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7.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8.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10.xml" ContentType="application/vnd.openxmlformats-officedocument.theme+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11.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theme/theme12.xml" ContentType="application/vnd.openxmlformats-officedocument.theme+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theme/theme14.xml" ContentType="application/vnd.openxmlformats-officedocument.theme+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theme/theme15.xml" ContentType="application/vnd.openxmlformats-officedocument.theme+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5027" r:id="rId2"/>
    <p:sldMasterId id="2147485116" r:id="rId3"/>
    <p:sldMasterId id="2147485249" r:id="rId4"/>
    <p:sldMasterId id="2147485272" r:id="rId5"/>
    <p:sldMasterId id="2147485573" r:id="rId6"/>
    <p:sldMasterId id="2147485579" r:id="rId7"/>
    <p:sldMasterId id="2147485584" r:id="rId8"/>
    <p:sldMasterId id="2147485607" r:id="rId9"/>
    <p:sldMasterId id="2147485635" r:id="rId10"/>
    <p:sldMasterId id="2147485656" r:id="rId11"/>
    <p:sldMasterId id="2147485700" r:id="rId12"/>
    <p:sldMasterId id="2147485734" r:id="rId13"/>
    <p:sldMasterId id="2147485779" r:id="rId14"/>
    <p:sldMasterId id="2147485827" r:id="rId15"/>
    <p:sldMasterId id="2147485832" r:id="rId16"/>
  </p:sldMasterIdLst>
  <p:notesMasterIdLst>
    <p:notesMasterId r:id="rId45"/>
  </p:notesMasterIdLst>
  <p:handoutMasterIdLst>
    <p:handoutMasterId r:id="rId46"/>
  </p:handoutMasterIdLst>
  <p:sldIdLst>
    <p:sldId id="2145709177" r:id="rId17"/>
    <p:sldId id="2145709457" r:id="rId18"/>
    <p:sldId id="7949" r:id="rId19"/>
    <p:sldId id="2852" r:id="rId20"/>
    <p:sldId id="5419" r:id="rId21"/>
    <p:sldId id="2145709049" r:id="rId22"/>
    <p:sldId id="2853" r:id="rId23"/>
    <p:sldId id="5806" r:id="rId24"/>
    <p:sldId id="2145709051" r:id="rId25"/>
    <p:sldId id="2875" r:id="rId26"/>
    <p:sldId id="2877" r:id="rId27"/>
    <p:sldId id="2873" r:id="rId28"/>
    <p:sldId id="2145709054" r:id="rId29"/>
    <p:sldId id="2145709084" r:id="rId30"/>
    <p:sldId id="2145709088" r:id="rId31"/>
    <p:sldId id="5927" r:id="rId32"/>
    <p:sldId id="8001" r:id="rId33"/>
    <p:sldId id="2145709040" r:id="rId34"/>
    <p:sldId id="2145709041" r:id="rId35"/>
    <p:sldId id="2145709183" r:id="rId36"/>
    <p:sldId id="2145709042" r:id="rId37"/>
    <p:sldId id="2145709044" r:id="rId38"/>
    <p:sldId id="2145709045" r:id="rId39"/>
    <p:sldId id="2836" r:id="rId40"/>
    <p:sldId id="8266" r:id="rId41"/>
    <p:sldId id="2145709189" r:id="rId42"/>
    <p:sldId id="2145709047" r:id="rId43"/>
    <p:sldId id="2145709208" r:id="rId44"/>
  </p:sldIdLst>
  <p:sldSz cx="9144000" cy="6858000" type="screen4x3"/>
  <p:notesSz cx="7102475" cy="9388475"/>
  <p:defaultTextStyle>
    <a:defPPr>
      <a:defRPr lang="en-US"/>
    </a:defPPr>
    <a:lvl1pPr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3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6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58">
          <p15:clr>
            <a:srgbClr val="A4A3A4"/>
          </p15:clr>
        </p15:guide>
        <p15:guide id="2" pos="84">
          <p15:clr>
            <a:srgbClr val="A4A3A4"/>
          </p15:clr>
        </p15:guide>
        <p15:guide id="3" pos="5676">
          <p15:clr>
            <a:srgbClr val="A4A3A4"/>
          </p15:clr>
        </p15:guide>
        <p15:guide id="4" pos="278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CCFF"/>
    <a:srgbClr val="A6CCF6"/>
    <a:srgbClr val="04C61B"/>
    <a:srgbClr val="28A24B"/>
    <a:srgbClr val="4646A9"/>
    <a:srgbClr val="0000CC"/>
    <a:srgbClr val="33CCCC"/>
    <a:srgbClr val="00002A"/>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53DD4E-4EA5-44C1-9FB9-4AAE09C676AD}" v="9" dt="2023-12-29T18:57:22.26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22" autoAdjust="0"/>
    <p:restoredTop sz="95122" autoAdjust="0"/>
  </p:normalViewPr>
  <p:slideViewPr>
    <p:cSldViewPr snapToGrid="0" showGuides="1">
      <p:cViewPr varScale="1">
        <p:scale>
          <a:sx n="125" d="100"/>
          <a:sy n="125" d="100"/>
        </p:scale>
        <p:origin x="942" y="102"/>
      </p:cViewPr>
      <p:guideLst>
        <p:guide orient="horz" pos="2158"/>
        <p:guide pos="84"/>
        <p:guide pos="5676"/>
        <p:guide pos="2789"/>
      </p:guideLst>
    </p:cSldViewPr>
  </p:slideViewPr>
  <p:outlineViewPr>
    <p:cViewPr>
      <p:scale>
        <a:sx n="33" d="100"/>
        <a:sy n="33" d="100"/>
      </p:scale>
      <p:origin x="0" y="-65712"/>
    </p:cViewPr>
    <p:sldLst>
      <p:sld r:id="rId1" collapse="1"/>
    </p:sldLst>
  </p:outlineViewPr>
  <p:notesTextViewPr>
    <p:cViewPr>
      <p:scale>
        <a:sx n="100" d="100"/>
        <a:sy n="100" d="100"/>
      </p:scale>
      <p:origin x="0" y="0"/>
    </p:cViewPr>
  </p:notesTextViewPr>
  <p:sorterViewPr>
    <p:cViewPr varScale="1">
      <p:scale>
        <a:sx n="1" d="1"/>
        <a:sy n="1" d="1"/>
      </p:scale>
      <p:origin x="0" y="-1290"/>
    </p:cViewPr>
  </p:sorterViewPr>
  <p:notesViewPr>
    <p:cSldViewPr snapToGrid="0" showGuides="1">
      <p:cViewPr>
        <p:scale>
          <a:sx n="400" d="100"/>
          <a:sy n="400" d="100"/>
        </p:scale>
        <p:origin x="5112" y="17844"/>
      </p:cViewPr>
      <p:guideLst>
        <p:guide orient="horz" pos="2957"/>
        <p:guide pos="2238"/>
      </p:guideLst>
    </p:cSldViewPr>
  </p:notesViewPr>
  <p:gridSpacing cx="228600" cy="2286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slide" Target="slides/slide23.xml"/><Relationship Id="rId21" Type="http://schemas.openxmlformats.org/officeDocument/2006/relationships/slide" Target="slides/slide5.xml"/><Relationship Id="rId34" Type="http://schemas.openxmlformats.org/officeDocument/2006/relationships/slide" Target="slides/slide18.xml"/><Relationship Id="rId42" Type="http://schemas.openxmlformats.org/officeDocument/2006/relationships/slide" Target="slides/slide26.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3.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slide" Target="slides/slide21.xml"/><Relationship Id="rId40" Type="http://schemas.openxmlformats.org/officeDocument/2006/relationships/slide" Target="slides/slide24.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49"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4" Type="http://schemas.openxmlformats.org/officeDocument/2006/relationships/slide" Target="slides/slide28.xml"/><Relationship Id="rId52"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 Id="rId43" Type="http://schemas.openxmlformats.org/officeDocument/2006/relationships/slide" Target="slides/slide27.xml"/><Relationship Id="rId48" Type="http://schemas.openxmlformats.org/officeDocument/2006/relationships/viewProps" Target="viewProps.xml"/><Relationship Id="rId8" Type="http://schemas.openxmlformats.org/officeDocument/2006/relationships/slideMaster" Target="slideMasters/slideMaster8.xml"/><Relationship Id="rId51" Type="http://schemas.microsoft.com/office/2016/11/relationships/changesInfo" Target="changesInfos/changesInfo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slide" Target="slides/slide22.xml"/><Relationship Id="rId46" Type="http://schemas.openxmlformats.org/officeDocument/2006/relationships/handoutMaster" Target="handoutMasters/handoutMaster1.xml"/><Relationship Id="rId20" Type="http://schemas.openxmlformats.org/officeDocument/2006/relationships/slide" Target="slides/slide4.xml"/><Relationship Id="rId41"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n Melton" userId="5553941352b42db9" providerId="LiveId" clId="{72C450B7-7353-44FF-93E7-05A89661078D}"/>
    <pc:docChg chg="custSel addSld modSld sldOrd">
      <pc:chgData name="Ron Melton" userId="5553941352b42db9" providerId="LiveId" clId="{72C450B7-7353-44FF-93E7-05A89661078D}" dt="2023-08-15T20:15:32.325" v="29"/>
      <pc:docMkLst>
        <pc:docMk/>
      </pc:docMkLst>
      <pc:sldChg chg="add">
        <pc:chgData name="Ron Melton" userId="5553941352b42db9" providerId="LiveId" clId="{72C450B7-7353-44FF-93E7-05A89661078D}" dt="2023-08-15T19:42:46.706" v="0"/>
        <pc:sldMkLst>
          <pc:docMk/>
          <pc:sldMk cId="3440404876" sldId="2145708923"/>
        </pc:sldMkLst>
      </pc:sldChg>
      <pc:sldChg chg="add">
        <pc:chgData name="Ron Melton" userId="5553941352b42db9" providerId="LiveId" clId="{72C450B7-7353-44FF-93E7-05A89661078D}" dt="2023-08-15T19:42:46.706" v="0"/>
        <pc:sldMkLst>
          <pc:docMk/>
          <pc:sldMk cId="1204893698" sldId="2145708925"/>
        </pc:sldMkLst>
      </pc:sldChg>
      <pc:sldChg chg="add">
        <pc:chgData name="Ron Melton" userId="5553941352b42db9" providerId="LiveId" clId="{72C450B7-7353-44FF-93E7-05A89661078D}" dt="2023-08-15T19:42:46.706" v="0"/>
        <pc:sldMkLst>
          <pc:docMk/>
          <pc:sldMk cId="850430407" sldId="2145708926"/>
        </pc:sldMkLst>
      </pc:sldChg>
      <pc:sldChg chg="addSp modSp add mod">
        <pc:chgData name="Ron Melton" userId="5553941352b42db9" providerId="LiveId" clId="{72C450B7-7353-44FF-93E7-05A89661078D}" dt="2023-08-15T19:49:24.892" v="23" actId="1440"/>
        <pc:sldMkLst>
          <pc:docMk/>
          <pc:sldMk cId="2534733094" sldId="2145708927"/>
        </pc:sldMkLst>
        <pc:picChg chg="add mod modCrop">
          <ac:chgData name="Ron Melton" userId="5553941352b42db9" providerId="LiveId" clId="{72C450B7-7353-44FF-93E7-05A89661078D}" dt="2023-08-15T19:48:09.433" v="16" actId="1076"/>
          <ac:picMkLst>
            <pc:docMk/>
            <pc:sldMk cId="2534733094" sldId="2145708927"/>
            <ac:picMk id="3" creationId="{5E7BCDF4-6868-A40D-DC4B-13B1EEE64CE0}"/>
          </ac:picMkLst>
        </pc:picChg>
        <pc:picChg chg="add mod modCrop">
          <ac:chgData name="Ron Melton" userId="5553941352b42db9" providerId="LiveId" clId="{72C450B7-7353-44FF-93E7-05A89661078D}" dt="2023-08-15T19:49:24.892" v="23" actId="1440"/>
          <ac:picMkLst>
            <pc:docMk/>
            <pc:sldMk cId="2534733094" sldId="2145708927"/>
            <ac:picMk id="4" creationId="{7F747A94-B13A-ABC6-DF8A-B3CE209F1555}"/>
          </ac:picMkLst>
        </pc:picChg>
        <pc:picChg chg="mod">
          <ac:chgData name="Ron Melton" userId="5553941352b42db9" providerId="LiveId" clId="{72C450B7-7353-44FF-93E7-05A89661078D}" dt="2023-08-15T19:47:58.015" v="15" actId="1076"/>
          <ac:picMkLst>
            <pc:docMk/>
            <pc:sldMk cId="2534733094" sldId="2145708927"/>
            <ac:picMk id="5" creationId="{51ADCDFF-1E93-E4E8-E75F-CF0C423EBB35}"/>
          </ac:picMkLst>
        </pc:picChg>
      </pc:sldChg>
      <pc:sldChg chg="add">
        <pc:chgData name="Ron Melton" userId="5553941352b42db9" providerId="LiveId" clId="{72C450B7-7353-44FF-93E7-05A89661078D}" dt="2023-08-15T19:42:46.706" v="0"/>
        <pc:sldMkLst>
          <pc:docMk/>
          <pc:sldMk cId="2848928619" sldId="2145708928"/>
        </pc:sldMkLst>
      </pc:sldChg>
      <pc:sldChg chg="add">
        <pc:chgData name="Ron Melton" userId="5553941352b42db9" providerId="LiveId" clId="{72C450B7-7353-44FF-93E7-05A89661078D}" dt="2023-08-15T19:42:46.706" v="0"/>
        <pc:sldMkLst>
          <pc:docMk/>
          <pc:sldMk cId="3707784226" sldId="2145708932"/>
        </pc:sldMkLst>
      </pc:sldChg>
      <pc:sldChg chg="addSp delSp modSp new mod">
        <pc:chgData name="Ron Melton" userId="5553941352b42db9" providerId="LiveId" clId="{72C450B7-7353-44FF-93E7-05A89661078D}" dt="2023-08-15T19:51:12.993" v="26" actId="478"/>
        <pc:sldMkLst>
          <pc:docMk/>
          <pc:sldMk cId="290575376" sldId="2145708988"/>
        </pc:sldMkLst>
        <pc:spChg chg="del">
          <ac:chgData name="Ron Melton" userId="5553941352b42db9" providerId="LiveId" clId="{72C450B7-7353-44FF-93E7-05A89661078D}" dt="2023-08-15T19:51:07.147" v="25"/>
          <ac:spMkLst>
            <pc:docMk/>
            <pc:sldMk cId="290575376" sldId="2145708988"/>
            <ac:spMk id="3" creationId="{5156EF66-D8FA-5189-E29B-2C0338553F44}"/>
          </ac:spMkLst>
        </pc:spChg>
        <pc:spChg chg="add mod">
          <ac:chgData name="Ron Melton" userId="5553941352b42db9" providerId="LiveId" clId="{72C450B7-7353-44FF-93E7-05A89661078D}" dt="2023-08-15T19:51:12.993" v="26" actId="478"/>
          <ac:spMkLst>
            <pc:docMk/>
            <pc:sldMk cId="290575376" sldId="2145708988"/>
            <ac:spMk id="6" creationId="{CB479D5E-AA4A-9D08-39DE-00EB54774871}"/>
          </ac:spMkLst>
        </pc:spChg>
        <pc:picChg chg="add del mod">
          <ac:chgData name="Ron Melton" userId="5553941352b42db9" providerId="LiveId" clId="{72C450B7-7353-44FF-93E7-05A89661078D}" dt="2023-08-15T19:51:12.993" v="26" actId="478"/>
          <ac:picMkLst>
            <pc:docMk/>
            <pc:sldMk cId="290575376" sldId="2145708988"/>
            <ac:picMk id="4" creationId="{8153C0B2-42D9-90E6-7355-FD70D836152B}"/>
          </ac:picMkLst>
        </pc:picChg>
      </pc:sldChg>
      <pc:sldChg chg="add ord">
        <pc:chgData name="Ron Melton" userId="5553941352b42db9" providerId="LiveId" clId="{72C450B7-7353-44FF-93E7-05A89661078D}" dt="2023-08-15T20:15:32.325" v="29"/>
        <pc:sldMkLst>
          <pc:docMk/>
          <pc:sldMk cId="3890393348" sldId="2145708990"/>
        </pc:sldMkLst>
      </pc:sldChg>
    </pc:docChg>
  </pc:docChgLst>
  <pc:docChgLst>
    <pc:chgData name="Ron Melton" userId="5553941352b42db9" providerId="LiveId" clId="{7ED559D4-CBAD-445E-A617-2B03DAC99018}"/>
    <pc:docChg chg="undo custSel addSld delSld modSld sldOrd delMainMaster">
      <pc:chgData name="Ron Melton" userId="5553941352b42db9" providerId="LiveId" clId="{7ED559D4-CBAD-445E-A617-2B03DAC99018}" dt="2023-09-25T00:48:37.165" v="583"/>
      <pc:docMkLst>
        <pc:docMk/>
      </pc:docMkLst>
      <pc:sldChg chg="ord">
        <pc:chgData name="Ron Melton" userId="5553941352b42db9" providerId="LiveId" clId="{7ED559D4-CBAD-445E-A617-2B03DAC99018}" dt="2023-09-22T18:14:49.197" v="50"/>
        <pc:sldMkLst>
          <pc:docMk/>
          <pc:sldMk cId="2626859708" sldId="256"/>
        </pc:sldMkLst>
      </pc:sldChg>
      <pc:sldChg chg="add">
        <pc:chgData name="Ron Melton" userId="5553941352b42db9" providerId="LiveId" clId="{7ED559D4-CBAD-445E-A617-2B03DAC99018}" dt="2023-09-22T17:55:36.019" v="43"/>
        <pc:sldMkLst>
          <pc:docMk/>
          <pc:sldMk cId="2461350736" sldId="257"/>
        </pc:sldMkLst>
      </pc:sldChg>
      <pc:sldChg chg="del ord">
        <pc:chgData name="Ron Melton" userId="5553941352b42db9" providerId="LiveId" clId="{7ED559D4-CBAD-445E-A617-2B03DAC99018}" dt="2023-09-22T18:15:23.619" v="51" actId="47"/>
        <pc:sldMkLst>
          <pc:docMk/>
          <pc:sldMk cId="136990451" sldId="258"/>
        </pc:sldMkLst>
      </pc:sldChg>
      <pc:sldChg chg="del ord">
        <pc:chgData name="Ron Melton" userId="5553941352b42db9" providerId="LiveId" clId="{7ED559D4-CBAD-445E-A617-2B03DAC99018}" dt="2023-09-24T03:57:54.324" v="470" actId="47"/>
        <pc:sldMkLst>
          <pc:docMk/>
          <pc:sldMk cId="1124329652" sldId="259"/>
        </pc:sldMkLst>
      </pc:sldChg>
      <pc:sldChg chg="ord">
        <pc:chgData name="Ron Melton" userId="5553941352b42db9" providerId="LiveId" clId="{7ED559D4-CBAD-445E-A617-2B03DAC99018}" dt="2023-09-24T02:01:28.667" v="455"/>
        <pc:sldMkLst>
          <pc:docMk/>
          <pc:sldMk cId="3693230545" sldId="266"/>
        </pc:sldMkLst>
      </pc:sldChg>
      <pc:sldChg chg="del ord">
        <pc:chgData name="Ron Melton" userId="5553941352b42db9" providerId="LiveId" clId="{7ED559D4-CBAD-445E-A617-2B03DAC99018}" dt="2023-09-24T03:57:54.324" v="470" actId="47"/>
        <pc:sldMkLst>
          <pc:docMk/>
          <pc:sldMk cId="1234814131" sldId="267"/>
        </pc:sldMkLst>
      </pc:sldChg>
      <pc:sldChg chg="del">
        <pc:chgData name="Ron Melton" userId="5553941352b42db9" providerId="LiveId" clId="{7ED559D4-CBAD-445E-A617-2B03DAC99018}" dt="2023-09-22T20:09:40.370" v="247" actId="47"/>
        <pc:sldMkLst>
          <pc:docMk/>
          <pc:sldMk cId="1554509744" sldId="268"/>
        </pc:sldMkLst>
      </pc:sldChg>
      <pc:sldChg chg="ord">
        <pc:chgData name="Ron Melton" userId="5553941352b42db9" providerId="LiveId" clId="{7ED559D4-CBAD-445E-A617-2B03DAC99018}" dt="2023-09-22T23:05:42.327" v="392"/>
        <pc:sldMkLst>
          <pc:docMk/>
          <pc:sldMk cId="1737023437" sldId="298"/>
        </pc:sldMkLst>
      </pc:sldChg>
      <pc:sldChg chg="ord">
        <pc:chgData name="Ron Melton" userId="5553941352b42db9" providerId="LiveId" clId="{7ED559D4-CBAD-445E-A617-2B03DAC99018}" dt="2023-09-22T23:05:42.327" v="392"/>
        <pc:sldMkLst>
          <pc:docMk/>
          <pc:sldMk cId="1662497630" sldId="300"/>
        </pc:sldMkLst>
      </pc:sldChg>
      <pc:sldChg chg="ord">
        <pc:chgData name="Ron Melton" userId="5553941352b42db9" providerId="LiveId" clId="{7ED559D4-CBAD-445E-A617-2B03DAC99018}" dt="2023-09-22T23:05:42.327" v="392"/>
        <pc:sldMkLst>
          <pc:docMk/>
          <pc:sldMk cId="3429120557" sldId="301"/>
        </pc:sldMkLst>
      </pc:sldChg>
      <pc:sldChg chg="ord">
        <pc:chgData name="Ron Melton" userId="5553941352b42db9" providerId="LiveId" clId="{7ED559D4-CBAD-445E-A617-2B03DAC99018}" dt="2023-09-22T23:05:42.327" v="392"/>
        <pc:sldMkLst>
          <pc:docMk/>
          <pc:sldMk cId="2009859301" sldId="302"/>
        </pc:sldMkLst>
      </pc:sldChg>
      <pc:sldChg chg="ord">
        <pc:chgData name="Ron Melton" userId="5553941352b42db9" providerId="LiveId" clId="{7ED559D4-CBAD-445E-A617-2B03DAC99018}" dt="2023-09-22T23:05:42.327" v="392"/>
        <pc:sldMkLst>
          <pc:docMk/>
          <pc:sldMk cId="947935965" sldId="303"/>
        </pc:sldMkLst>
      </pc:sldChg>
      <pc:sldChg chg="ord">
        <pc:chgData name="Ron Melton" userId="5553941352b42db9" providerId="LiveId" clId="{7ED559D4-CBAD-445E-A617-2B03DAC99018}" dt="2023-09-24T02:01:28.667" v="455"/>
        <pc:sldMkLst>
          <pc:docMk/>
          <pc:sldMk cId="0" sldId="429"/>
        </pc:sldMkLst>
      </pc:sldChg>
      <pc:sldChg chg="ord">
        <pc:chgData name="Ron Melton" userId="5553941352b42db9" providerId="LiveId" clId="{7ED559D4-CBAD-445E-A617-2B03DAC99018}" dt="2023-09-24T02:01:28.667" v="455"/>
        <pc:sldMkLst>
          <pc:docMk/>
          <pc:sldMk cId="0" sldId="430"/>
        </pc:sldMkLst>
      </pc:sldChg>
      <pc:sldChg chg="ord">
        <pc:chgData name="Ron Melton" userId="5553941352b42db9" providerId="LiveId" clId="{7ED559D4-CBAD-445E-A617-2B03DAC99018}" dt="2023-09-24T02:01:28.667" v="455"/>
        <pc:sldMkLst>
          <pc:docMk/>
          <pc:sldMk cId="0" sldId="431"/>
        </pc:sldMkLst>
      </pc:sldChg>
      <pc:sldChg chg="del">
        <pc:chgData name="Ron Melton" userId="5553941352b42db9" providerId="LiveId" clId="{7ED559D4-CBAD-445E-A617-2B03DAC99018}" dt="2023-09-24T02:03:20.412" v="462" actId="47"/>
        <pc:sldMkLst>
          <pc:docMk/>
          <pc:sldMk cId="0" sldId="463"/>
        </pc:sldMkLst>
      </pc:sldChg>
      <pc:sldChg chg="del ord">
        <pc:chgData name="Ron Melton" userId="5553941352b42db9" providerId="LiveId" clId="{7ED559D4-CBAD-445E-A617-2B03DAC99018}" dt="2023-09-24T03:57:54.324" v="470" actId="47"/>
        <pc:sldMkLst>
          <pc:docMk/>
          <pc:sldMk cId="2929515824" sldId="641"/>
        </pc:sldMkLst>
      </pc:sldChg>
      <pc:sldChg chg="del ord">
        <pc:chgData name="Ron Melton" userId="5553941352b42db9" providerId="LiveId" clId="{7ED559D4-CBAD-445E-A617-2B03DAC99018}" dt="2023-09-24T03:57:54.324" v="470" actId="47"/>
        <pc:sldMkLst>
          <pc:docMk/>
          <pc:sldMk cId="1768599303" sldId="642"/>
        </pc:sldMkLst>
      </pc:sldChg>
      <pc:sldChg chg="del ord">
        <pc:chgData name="Ron Melton" userId="5553941352b42db9" providerId="LiveId" clId="{7ED559D4-CBAD-445E-A617-2B03DAC99018}" dt="2023-09-24T03:57:54.324" v="470" actId="47"/>
        <pc:sldMkLst>
          <pc:docMk/>
          <pc:sldMk cId="3517020646" sldId="644"/>
        </pc:sldMkLst>
      </pc:sldChg>
      <pc:sldChg chg="del ord">
        <pc:chgData name="Ron Melton" userId="5553941352b42db9" providerId="LiveId" clId="{7ED559D4-CBAD-445E-A617-2B03DAC99018}" dt="2023-09-24T03:57:54.324" v="470" actId="47"/>
        <pc:sldMkLst>
          <pc:docMk/>
          <pc:sldMk cId="1033977654" sldId="645"/>
        </pc:sldMkLst>
      </pc:sldChg>
      <pc:sldChg chg="del ord">
        <pc:chgData name="Ron Melton" userId="5553941352b42db9" providerId="LiveId" clId="{7ED559D4-CBAD-445E-A617-2B03DAC99018}" dt="2023-09-24T02:24:55.867" v="463" actId="47"/>
        <pc:sldMkLst>
          <pc:docMk/>
          <pc:sldMk cId="4068110371" sldId="777"/>
        </pc:sldMkLst>
      </pc:sldChg>
      <pc:sldChg chg="del ord">
        <pc:chgData name="Ron Melton" userId="5553941352b42db9" providerId="LiveId" clId="{7ED559D4-CBAD-445E-A617-2B03DAC99018}" dt="2023-09-24T02:24:55.867" v="463" actId="47"/>
        <pc:sldMkLst>
          <pc:docMk/>
          <pc:sldMk cId="2523952000" sldId="778"/>
        </pc:sldMkLst>
      </pc:sldChg>
      <pc:sldChg chg="ord">
        <pc:chgData name="Ron Melton" userId="5553941352b42db9" providerId="LiveId" clId="{7ED559D4-CBAD-445E-A617-2B03DAC99018}" dt="2023-09-22T20:52:16.680" v="325"/>
        <pc:sldMkLst>
          <pc:docMk/>
          <pc:sldMk cId="0" sldId="1007"/>
        </pc:sldMkLst>
      </pc:sldChg>
      <pc:sldChg chg="del">
        <pc:chgData name="Ron Melton" userId="5553941352b42db9" providerId="LiveId" clId="{7ED559D4-CBAD-445E-A617-2B03DAC99018}" dt="2023-09-24T02:03:18.248" v="460" actId="47"/>
        <pc:sldMkLst>
          <pc:docMk/>
          <pc:sldMk cId="0" sldId="1040"/>
        </pc:sldMkLst>
      </pc:sldChg>
      <pc:sldChg chg="del">
        <pc:chgData name="Ron Melton" userId="5553941352b42db9" providerId="LiveId" clId="{7ED559D4-CBAD-445E-A617-2B03DAC99018}" dt="2023-09-24T02:03:19.023" v="461" actId="47"/>
        <pc:sldMkLst>
          <pc:docMk/>
          <pc:sldMk cId="0" sldId="1041"/>
        </pc:sldMkLst>
      </pc:sldChg>
      <pc:sldChg chg="ord">
        <pc:chgData name="Ron Melton" userId="5553941352b42db9" providerId="LiveId" clId="{7ED559D4-CBAD-445E-A617-2B03DAC99018}" dt="2023-09-24T02:01:28.667" v="455"/>
        <pc:sldMkLst>
          <pc:docMk/>
          <pc:sldMk cId="0" sldId="1280"/>
        </pc:sldMkLst>
      </pc:sldChg>
      <pc:sldChg chg="ord">
        <pc:chgData name="Ron Melton" userId="5553941352b42db9" providerId="LiveId" clId="{7ED559D4-CBAD-445E-A617-2B03DAC99018}" dt="2023-09-24T02:01:28.667" v="455"/>
        <pc:sldMkLst>
          <pc:docMk/>
          <pc:sldMk cId="0" sldId="1281"/>
        </pc:sldMkLst>
      </pc:sldChg>
      <pc:sldChg chg="ord">
        <pc:chgData name="Ron Melton" userId="5553941352b42db9" providerId="LiveId" clId="{7ED559D4-CBAD-445E-A617-2B03DAC99018}" dt="2023-09-24T02:01:28.667" v="455"/>
        <pc:sldMkLst>
          <pc:docMk/>
          <pc:sldMk cId="0" sldId="1282"/>
        </pc:sldMkLst>
      </pc:sldChg>
      <pc:sldChg chg="add del">
        <pc:chgData name="Ron Melton" userId="5553941352b42db9" providerId="LiveId" clId="{7ED559D4-CBAD-445E-A617-2B03DAC99018}" dt="2023-09-22T20:00:16.780" v="170"/>
        <pc:sldMkLst>
          <pc:docMk/>
          <pc:sldMk cId="0" sldId="1494"/>
        </pc:sldMkLst>
      </pc:sldChg>
      <pc:sldChg chg="add del">
        <pc:chgData name="Ron Melton" userId="5553941352b42db9" providerId="LiveId" clId="{7ED559D4-CBAD-445E-A617-2B03DAC99018}" dt="2023-09-22T20:00:16.780" v="170"/>
        <pc:sldMkLst>
          <pc:docMk/>
          <pc:sldMk cId="0" sldId="1495"/>
        </pc:sldMkLst>
      </pc:sldChg>
      <pc:sldChg chg="add del">
        <pc:chgData name="Ron Melton" userId="5553941352b42db9" providerId="LiveId" clId="{7ED559D4-CBAD-445E-A617-2B03DAC99018}" dt="2023-09-22T20:00:16.780" v="170"/>
        <pc:sldMkLst>
          <pc:docMk/>
          <pc:sldMk cId="0" sldId="1496"/>
        </pc:sldMkLst>
      </pc:sldChg>
      <pc:sldChg chg="add del">
        <pc:chgData name="Ron Melton" userId="5553941352b42db9" providerId="LiveId" clId="{7ED559D4-CBAD-445E-A617-2B03DAC99018}" dt="2023-09-22T20:00:16.780" v="170"/>
        <pc:sldMkLst>
          <pc:docMk/>
          <pc:sldMk cId="0" sldId="1497"/>
        </pc:sldMkLst>
      </pc:sldChg>
      <pc:sldChg chg="add del">
        <pc:chgData name="Ron Melton" userId="5553941352b42db9" providerId="LiveId" clId="{7ED559D4-CBAD-445E-A617-2B03DAC99018}" dt="2023-09-22T20:00:16.780" v="170"/>
        <pc:sldMkLst>
          <pc:docMk/>
          <pc:sldMk cId="0" sldId="1498"/>
        </pc:sldMkLst>
      </pc:sldChg>
      <pc:sldChg chg="add del">
        <pc:chgData name="Ron Melton" userId="5553941352b42db9" providerId="LiveId" clId="{7ED559D4-CBAD-445E-A617-2B03DAC99018}" dt="2023-09-22T20:00:16.780" v="170"/>
        <pc:sldMkLst>
          <pc:docMk/>
          <pc:sldMk cId="0" sldId="1499"/>
        </pc:sldMkLst>
      </pc:sldChg>
      <pc:sldChg chg="add del">
        <pc:chgData name="Ron Melton" userId="5553941352b42db9" providerId="LiveId" clId="{7ED559D4-CBAD-445E-A617-2B03DAC99018}" dt="2023-09-22T20:00:16.780" v="170"/>
        <pc:sldMkLst>
          <pc:docMk/>
          <pc:sldMk cId="0" sldId="1500"/>
        </pc:sldMkLst>
      </pc:sldChg>
      <pc:sldChg chg="add del">
        <pc:chgData name="Ron Melton" userId="5553941352b42db9" providerId="LiveId" clId="{7ED559D4-CBAD-445E-A617-2B03DAC99018}" dt="2023-09-22T20:00:16.780" v="170"/>
        <pc:sldMkLst>
          <pc:docMk/>
          <pc:sldMk cId="0" sldId="1501"/>
        </pc:sldMkLst>
      </pc:sldChg>
      <pc:sldChg chg="ord">
        <pc:chgData name="Ron Melton" userId="5553941352b42db9" providerId="LiveId" clId="{7ED559D4-CBAD-445E-A617-2B03DAC99018}" dt="2023-09-22T20:36:59.649" v="264"/>
        <pc:sldMkLst>
          <pc:docMk/>
          <pc:sldMk cId="3740309699" sldId="1530"/>
        </pc:sldMkLst>
      </pc:sldChg>
      <pc:sldChg chg="modSp add del mod">
        <pc:chgData name="Ron Melton" userId="5553941352b42db9" providerId="LiveId" clId="{7ED559D4-CBAD-445E-A617-2B03DAC99018}" dt="2023-09-22T20:03:24.067" v="173" actId="27636"/>
        <pc:sldMkLst>
          <pc:docMk/>
          <pc:sldMk cId="0" sldId="1546"/>
        </pc:sldMkLst>
        <pc:spChg chg="mod">
          <ac:chgData name="Ron Melton" userId="5553941352b42db9" providerId="LiveId" clId="{7ED559D4-CBAD-445E-A617-2B03DAC99018}" dt="2023-09-22T20:03:24.067" v="173" actId="27636"/>
          <ac:spMkLst>
            <pc:docMk/>
            <pc:sldMk cId="0" sldId="1546"/>
            <ac:spMk id="828418" creationId="{9ACB45B8-7661-9793-E843-D30F222D6DA2}"/>
          </ac:spMkLst>
        </pc:spChg>
      </pc:sldChg>
      <pc:sldChg chg="add del">
        <pc:chgData name="Ron Melton" userId="5553941352b42db9" providerId="LiveId" clId="{7ED559D4-CBAD-445E-A617-2B03DAC99018}" dt="2023-09-22T20:00:16.780" v="170"/>
        <pc:sldMkLst>
          <pc:docMk/>
          <pc:sldMk cId="0" sldId="1559"/>
        </pc:sldMkLst>
      </pc:sldChg>
      <pc:sldChg chg="add del">
        <pc:chgData name="Ron Melton" userId="5553941352b42db9" providerId="LiveId" clId="{7ED559D4-CBAD-445E-A617-2B03DAC99018}" dt="2023-09-22T20:00:16.780" v="170"/>
        <pc:sldMkLst>
          <pc:docMk/>
          <pc:sldMk cId="0" sldId="1560"/>
        </pc:sldMkLst>
      </pc:sldChg>
      <pc:sldChg chg="ord">
        <pc:chgData name="Ron Melton" userId="5553941352b42db9" providerId="LiveId" clId="{7ED559D4-CBAD-445E-A617-2B03DAC99018}" dt="2023-09-24T02:01:28.667" v="455"/>
        <pc:sldMkLst>
          <pc:docMk/>
          <pc:sldMk cId="0" sldId="1675"/>
        </pc:sldMkLst>
      </pc:sldChg>
      <pc:sldChg chg="ord">
        <pc:chgData name="Ron Melton" userId="5553941352b42db9" providerId="LiveId" clId="{7ED559D4-CBAD-445E-A617-2B03DAC99018}" dt="2023-09-24T02:01:28.667" v="455"/>
        <pc:sldMkLst>
          <pc:docMk/>
          <pc:sldMk cId="0" sldId="1681"/>
        </pc:sldMkLst>
      </pc:sldChg>
      <pc:sldChg chg="add">
        <pc:chgData name="Ron Melton" userId="5553941352b42db9" providerId="LiveId" clId="{7ED559D4-CBAD-445E-A617-2B03DAC99018}" dt="2023-09-22T16:38:05.768" v="40"/>
        <pc:sldMkLst>
          <pc:docMk/>
          <pc:sldMk cId="3242369845" sldId="2790"/>
        </pc:sldMkLst>
      </pc:sldChg>
      <pc:sldChg chg="ord">
        <pc:chgData name="Ron Melton" userId="5553941352b42db9" providerId="LiveId" clId="{7ED559D4-CBAD-445E-A617-2B03DAC99018}" dt="2023-09-22T20:57:47.608" v="327"/>
        <pc:sldMkLst>
          <pc:docMk/>
          <pc:sldMk cId="3582605204" sldId="2837"/>
        </pc:sldMkLst>
      </pc:sldChg>
      <pc:sldChg chg="del">
        <pc:chgData name="Ron Melton" userId="5553941352b42db9" providerId="LiveId" clId="{7ED559D4-CBAD-445E-A617-2B03DAC99018}" dt="2023-09-24T00:57:24.634" v="453" actId="47"/>
        <pc:sldMkLst>
          <pc:docMk/>
          <pc:sldMk cId="3789919395" sldId="2845"/>
        </pc:sldMkLst>
      </pc:sldChg>
      <pc:sldChg chg="del">
        <pc:chgData name="Ron Melton" userId="5553941352b42db9" providerId="LiveId" clId="{7ED559D4-CBAD-445E-A617-2B03DAC99018}" dt="2023-09-24T00:57:24.634" v="453" actId="47"/>
        <pc:sldMkLst>
          <pc:docMk/>
          <pc:sldMk cId="2507855243" sldId="2846"/>
        </pc:sldMkLst>
      </pc:sldChg>
      <pc:sldChg chg="del">
        <pc:chgData name="Ron Melton" userId="5553941352b42db9" providerId="LiveId" clId="{7ED559D4-CBAD-445E-A617-2B03DAC99018}" dt="2023-09-24T00:57:24.634" v="453" actId="47"/>
        <pc:sldMkLst>
          <pc:docMk/>
          <pc:sldMk cId="3805176718" sldId="2847"/>
        </pc:sldMkLst>
      </pc:sldChg>
      <pc:sldChg chg="ord">
        <pc:chgData name="Ron Melton" userId="5553941352b42db9" providerId="LiveId" clId="{7ED559D4-CBAD-445E-A617-2B03DAC99018}" dt="2023-09-22T20:36:59.649" v="264"/>
        <pc:sldMkLst>
          <pc:docMk/>
          <pc:sldMk cId="1855682970" sldId="2852"/>
        </pc:sldMkLst>
      </pc:sldChg>
      <pc:sldChg chg="ord">
        <pc:chgData name="Ron Melton" userId="5553941352b42db9" providerId="LiveId" clId="{7ED559D4-CBAD-445E-A617-2B03DAC99018}" dt="2023-09-22T20:36:59.649" v="264"/>
        <pc:sldMkLst>
          <pc:docMk/>
          <pc:sldMk cId="3961979091" sldId="2853"/>
        </pc:sldMkLst>
      </pc:sldChg>
      <pc:sldChg chg="del ord">
        <pc:chgData name="Ron Melton" userId="5553941352b42db9" providerId="LiveId" clId="{7ED559D4-CBAD-445E-A617-2B03DAC99018}" dt="2023-09-24T03:57:54.324" v="470" actId="47"/>
        <pc:sldMkLst>
          <pc:docMk/>
          <pc:sldMk cId="3416789995" sldId="2857"/>
        </pc:sldMkLst>
      </pc:sldChg>
      <pc:sldChg chg="del ord">
        <pc:chgData name="Ron Melton" userId="5553941352b42db9" providerId="LiveId" clId="{7ED559D4-CBAD-445E-A617-2B03DAC99018}" dt="2023-09-24T03:57:54.324" v="470" actId="47"/>
        <pc:sldMkLst>
          <pc:docMk/>
          <pc:sldMk cId="3955657354" sldId="2859"/>
        </pc:sldMkLst>
      </pc:sldChg>
      <pc:sldChg chg="ord">
        <pc:chgData name="Ron Melton" userId="5553941352b42db9" providerId="LiveId" clId="{7ED559D4-CBAD-445E-A617-2B03DAC99018}" dt="2023-09-22T20:36:59.649" v="264"/>
        <pc:sldMkLst>
          <pc:docMk/>
          <pc:sldMk cId="3770822184" sldId="2862"/>
        </pc:sldMkLst>
      </pc:sldChg>
      <pc:sldChg chg="del ord">
        <pc:chgData name="Ron Melton" userId="5553941352b42db9" providerId="LiveId" clId="{7ED559D4-CBAD-445E-A617-2B03DAC99018}" dt="2023-09-24T03:57:54.324" v="470" actId="47"/>
        <pc:sldMkLst>
          <pc:docMk/>
          <pc:sldMk cId="4060267080" sldId="2863"/>
        </pc:sldMkLst>
      </pc:sldChg>
      <pc:sldChg chg="del ord">
        <pc:chgData name="Ron Melton" userId="5553941352b42db9" providerId="LiveId" clId="{7ED559D4-CBAD-445E-A617-2B03DAC99018}" dt="2023-09-24T03:57:54.324" v="470" actId="47"/>
        <pc:sldMkLst>
          <pc:docMk/>
          <pc:sldMk cId="2126933272" sldId="2864"/>
        </pc:sldMkLst>
      </pc:sldChg>
      <pc:sldChg chg="del ord">
        <pc:chgData name="Ron Melton" userId="5553941352b42db9" providerId="LiveId" clId="{7ED559D4-CBAD-445E-A617-2B03DAC99018}" dt="2023-09-24T03:57:54.324" v="470" actId="47"/>
        <pc:sldMkLst>
          <pc:docMk/>
          <pc:sldMk cId="1772257276" sldId="2867"/>
        </pc:sldMkLst>
      </pc:sldChg>
      <pc:sldChg chg="ord">
        <pc:chgData name="Ron Melton" userId="5553941352b42db9" providerId="LiveId" clId="{7ED559D4-CBAD-445E-A617-2B03DAC99018}" dt="2023-09-22T20:36:59.649" v="264"/>
        <pc:sldMkLst>
          <pc:docMk/>
          <pc:sldMk cId="937952424" sldId="2869"/>
        </pc:sldMkLst>
      </pc:sldChg>
      <pc:sldChg chg="ord">
        <pc:chgData name="Ron Melton" userId="5553941352b42db9" providerId="LiveId" clId="{7ED559D4-CBAD-445E-A617-2B03DAC99018}" dt="2023-09-22T20:36:59.649" v="264"/>
        <pc:sldMkLst>
          <pc:docMk/>
          <pc:sldMk cId="3748517454" sldId="2870"/>
        </pc:sldMkLst>
      </pc:sldChg>
      <pc:sldChg chg="ord">
        <pc:chgData name="Ron Melton" userId="5553941352b42db9" providerId="LiveId" clId="{7ED559D4-CBAD-445E-A617-2B03DAC99018}" dt="2023-09-22T23:06:53.896" v="400"/>
        <pc:sldMkLst>
          <pc:docMk/>
          <pc:sldMk cId="2631742980" sldId="2873"/>
        </pc:sldMkLst>
      </pc:sldChg>
      <pc:sldChg chg="ord">
        <pc:chgData name="Ron Melton" userId="5553941352b42db9" providerId="LiveId" clId="{7ED559D4-CBAD-445E-A617-2B03DAC99018}" dt="2023-09-22T20:36:59.649" v="264"/>
        <pc:sldMkLst>
          <pc:docMk/>
          <pc:sldMk cId="713495808" sldId="2875"/>
        </pc:sldMkLst>
      </pc:sldChg>
      <pc:sldChg chg="ord">
        <pc:chgData name="Ron Melton" userId="5553941352b42db9" providerId="LiveId" clId="{7ED559D4-CBAD-445E-A617-2B03DAC99018}" dt="2023-09-22T23:05:42.327" v="392"/>
        <pc:sldMkLst>
          <pc:docMk/>
          <pc:sldMk cId="3641218141" sldId="2877"/>
        </pc:sldMkLst>
      </pc:sldChg>
      <pc:sldChg chg="ord">
        <pc:chgData name="Ron Melton" userId="5553941352b42db9" providerId="LiveId" clId="{7ED559D4-CBAD-445E-A617-2B03DAC99018}" dt="2023-09-22T20:36:59.649" v="264"/>
        <pc:sldMkLst>
          <pc:docMk/>
          <pc:sldMk cId="2149346145" sldId="2878"/>
        </pc:sldMkLst>
      </pc:sldChg>
      <pc:sldChg chg="add del ord">
        <pc:chgData name="Ron Melton" userId="5553941352b42db9" providerId="LiveId" clId="{7ED559D4-CBAD-445E-A617-2B03DAC99018}" dt="2023-09-24T02:24:55.867" v="463" actId="47"/>
        <pc:sldMkLst>
          <pc:docMk/>
          <pc:sldMk cId="782490229" sldId="2879"/>
        </pc:sldMkLst>
      </pc:sldChg>
      <pc:sldChg chg="del ord">
        <pc:chgData name="Ron Melton" userId="5553941352b42db9" providerId="LiveId" clId="{7ED559D4-CBAD-445E-A617-2B03DAC99018}" dt="2023-09-24T02:24:55.867" v="463" actId="47"/>
        <pc:sldMkLst>
          <pc:docMk/>
          <pc:sldMk cId="2344407814" sldId="2881"/>
        </pc:sldMkLst>
      </pc:sldChg>
      <pc:sldChg chg="del ord">
        <pc:chgData name="Ron Melton" userId="5553941352b42db9" providerId="LiveId" clId="{7ED559D4-CBAD-445E-A617-2B03DAC99018}" dt="2023-09-24T02:24:55.867" v="463" actId="47"/>
        <pc:sldMkLst>
          <pc:docMk/>
          <pc:sldMk cId="42407562" sldId="2882"/>
        </pc:sldMkLst>
      </pc:sldChg>
      <pc:sldChg chg="del ord">
        <pc:chgData name="Ron Melton" userId="5553941352b42db9" providerId="LiveId" clId="{7ED559D4-CBAD-445E-A617-2B03DAC99018}" dt="2023-09-24T02:24:55.867" v="463" actId="47"/>
        <pc:sldMkLst>
          <pc:docMk/>
          <pc:sldMk cId="3789325385" sldId="2883"/>
        </pc:sldMkLst>
      </pc:sldChg>
      <pc:sldChg chg="del ord">
        <pc:chgData name="Ron Melton" userId="5553941352b42db9" providerId="LiveId" clId="{7ED559D4-CBAD-445E-A617-2B03DAC99018}" dt="2023-09-24T02:24:55.867" v="463" actId="47"/>
        <pc:sldMkLst>
          <pc:docMk/>
          <pc:sldMk cId="394544952" sldId="2884"/>
        </pc:sldMkLst>
      </pc:sldChg>
      <pc:sldChg chg="del ord">
        <pc:chgData name="Ron Melton" userId="5553941352b42db9" providerId="LiveId" clId="{7ED559D4-CBAD-445E-A617-2B03DAC99018}" dt="2023-09-22T23:05:47.242" v="393" actId="47"/>
        <pc:sldMkLst>
          <pc:docMk/>
          <pc:sldMk cId="1117587768" sldId="2885"/>
        </pc:sldMkLst>
      </pc:sldChg>
      <pc:sldChg chg="del ord">
        <pc:chgData name="Ron Melton" userId="5553941352b42db9" providerId="LiveId" clId="{7ED559D4-CBAD-445E-A617-2B03DAC99018}" dt="2023-09-22T23:05:49.342" v="394" actId="47"/>
        <pc:sldMkLst>
          <pc:docMk/>
          <pc:sldMk cId="1393474657" sldId="2886"/>
        </pc:sldMkLst>
      </pc:sldChg>
      <pc:sldChg chg="ord">
        <pc:chgData name="Ron Melton" userId="5553941352b42db9" providerId="LiveId" clId="{7ED559D4-CBAD-445E-A617-2B03DAC99018}" dt="2023-09-22T23:05:42.327" v="392"/>
        <pc:sldMkLst>
          <pc:docMk/>
          <pc:sldMk cId="597444564" sldId="2888"/>
        </pc:sldMkLst>
      </pc:sldChg>
      <pc:sldChg chg="ord">
        <pc:chgData name="Ron Melton" userId="5553941352b42db9" providerId="LiveId" clId="{7ED559D4-CBAD-445E-A617-2B03DAC99018}" dt="2023-09-22T23:05:42.327" v="392"/>
        <pc:sldMkLst>
          <pc:docMk/>
          <pc:sldMk cId="280742524" sldId="2889"/>
        </pc:sldMkLst>
      </pc:sldChg>
      <pc:sldChg chg="ord">
        <pc:chgData name="Ron Melton" userId="5553941352b42db9" providerId="LiveId" clId="{7ED559D4-CBAD-445E-A617-2B03DAC99018}" dt="2023-09-22T23:05:42.327" v="392"/>
        <pc:sldMkLst>
          <pc:docMk/>
          <pc:sldMk cId="1192782806" sldId="2890"/>
        </pc:sldMkLst>
      </pc:sldChg>
      <pc:sldChg chg="ord">
        <pc:chgData name="Ron Melton" userId="5553941352b42db9" providerId="LiveId" clId="{7ED559D4-CBAD-445E-A617-2B03DAC99018}" dt="2023-09-22T23:05:42.327" v="392"/>
        <pc:sldMkLst>
          <pc:docMk/>
          <pc:sldMk cId="1801163085" sldId="2891"/>
        </pc:sldMkLst>
      </pc:sldChg>
      <pc:sldChg chg="ord">
        <pc:chgData name="Ron Melton" userId="5553941352b42db9" providerId="LiveId" clId="{7ED559D4-CBAD-445E-A617-2B03DAC99018}" dt="2023-09-22T23:05:42.327" v="392"/>
        <pc:sldMkLst>
          <pc:docMk/>
          <pc:sldMk cId="3805762724" sldId="2892"/>
        </pc:sldMkLst>
      </pc:sldChg>
      <pc:sldChg chg="ord">
        <pc:chgData name="Ron Melton" userId="5553941352b42db9" providerId="LiveId" clId="{7ED559D4-CBAD-445E-A617-2B03DAC99018}" dt="2023-09-22T23:06:16.389" v="396"/>
        <pc:sldMkLst>
          <pc:docMk/>
          <pc:sldMk cId="3749664605" sldId="2893"/>
        </pc:sldMkLst>
      </pc:sldChg>
      <pc:sldChg chg="ord">
        <pc:chgData name="Ron Melton" userId="5553941352b42db9" providerId="LiveId" clId="{7ED559D4-CBAD-445E-A617-2B03DAC99018}" dt="2023-09-22T23:05:42.327" v="392"/>
        <pc:sldMkLst>
          <pc:docMk/>
          <pc:sldMk cId="518952946" sldId="2895"/>
        </pc:sldMkLst>
      </pc:sldChg>
      <pc:sldChg chg="ord">
        <pc:chgData name="Ron Melton" userId="5553941352b42db9" providerId="LiveId" clId="{7ED559D4-CBAD-445E-A617-2B03DAC99018}" dt="2023-09-22T23:05:42.327" v="392"/>
        <pc:sldMkLst>
          <pc:docMk/>
          <pc:sldMk cId="2107798143" sldId="2896"/>
        </pc:sldMkLst>
      </pc:sldChg>
      <pc:sldChg chg="ord">
        <pc:chgData name="Ron Melton" userId="5553941352b42db9" providerId="LiveId" clId="{7ED559D4-CBAD-445E-A617-2B03DAC99018}" dt="2023-09-22T23:05:42.327" v="392"/>
        <pc:sldMkLst>
          <pc:docMk/>
          <pc:sldMk cId="821981763" sldId="2897"/>
        </pc:sldMkLst>
      </pc:sldChg>
      <pc:sldChg chg="del ord">
        <pc:chgData name="Ron Melton" userId="5553941352b42db9" providerId="LiveId" clId="{7ED559D4-CBAD-445E-A617-2B03DAC99018}" dt="2023-09-24T02:24:55.867" v="463" actId="47"/>
        <pc:sldMkLst>
          <pc:docMk/>
          <pc:sldMk cId="3635515075" sldId="2899"/>
        </pc:sldMkLst>
      </pc:sldChg>
      <pc:sldChg chg="ord">
        <pc:chgData name="Ron Melton" userId="5553941352b42db9" providerId="LiveId" clId="{7ED559D4-CBAD-445E-A617-2B03DAC99018}" dt="2023-09-22T18:14:49.197" v="50"/>
        <pc:sldMkLst>
          <pc:docMk/>
          <pc:sldMk cId="2681224517" sldId="2918"/>
        </pc:sldMkLst>
      </pc:sldChg>
      <pc:sldChg chg="ord">
        <pc:chgData name="Ron Melton" userId="5553941352b42db9" providerId="LiveId" clId="{7ED559D4-CBAD-445E-A617-2B03DAC99018}" dt="2023-09-22T18:14:49.197" v="50"/>
        <pc:sldMkLst>
          <pc:docMk/>
          <pc:sldMk cId="1702762502" sldId="2920"/>
        </pc:sldMkLst>
      </pc:sldChg>
      <pc:sldChg chg="ord">
        <pc:chgData name="Ron Melton" userId="5553941352b42db9" providerId="LiveId" clId="{7ED559D4-CBAD-445E-A617-2B03DAC99018}" dt="2023-09-22T18:14:49.197" v="50"/>
        <pc:sldMkLst>
          <pc:docMk/>
          <pc:sldMk cId="650377894" sldId="2921"/>
        </pc:sldMkLst>
      </pc:sldChg>
      <pc:sldChg chg="ord">
        <pc:chgData name="Ron Melton" userId="5553941352b42db9" providerId="LiveId" clId="{7ED559D4-CBAD-445E-A617-2B03DAC99018}" dt="2023-09-22T18:14:49.197" v="50"/>
        <pc:sldMkLst>
          <pc:docMk/>
          <pc:sldMk cId="2554541713" sldId="2922"/>
        </pc:sldMkLst>
      </pc:sldChg>
      <pc:sldChg chg="ord">
        <pc:chgData name="Ron Melton" userId="5553941352b42db9" providerId="LiveId" clId="{7ED559D4-CBAD-445E-A617-2B03DAC99018}" dt="2023-09-22T18:14:49.197" v="50"/>
        <pc:sldMkLst>
          <pc:docMk/>
          <pc:sldMk cId="3711295458" sldId="2923"/>
        </pc:sldMkLst>
      </pc:sldChg>
      <pc:sldChg chg="del ord">
        <pc:chgData name="Ron Melton" userId="5553941352b42db9" providerId="LiveId" clId="{7ED559D4-CBAD-445E-A617-2B03DAC99018}" dt="2023-09-22T18:15:23.619" v="51" actId="47"/>
        <pc:sldMkLst>
          <pc:docMk/>
          <pc:sldMk cId="2127797349" sldId="2929"/>
        </pc:sldMkLst>
      </pc:sldChg>
      <pc:sldChg chg="ord">
        <pc:chgData name="Ron Melton" userId="5553941352b42db9" providerId="LiveId" clId="{7ED559D4-CBAD-445E-A617-2B03DAC99018}" dt="2023-09-22T18:14:49.197" v="50"/>
        <pc:sldMkLst>
          <pc:docMk/>
          <pc:sldMk cId="4057509376" sldId="2944"/>
        </pc:sldMkLst>
      </pc:sldChg>
      <pc:sldChg chg="ord">
        <pc:chgData name="Ron Melton" userId="5553941352b42db9" providerId="LiveId" clId="{7ED559D4-CBAD-445E-A617-2B03DAC99018}" dt="2023-09-24T02:01:28.667" v="455"/>
        <pc:sldMkLst>
          <pc:docMk/>
          <pc:sldMk cId="3363529500" sldId="2946"/>
        </pc:sldMkLst>
      </pc:sldChg>
      <pc:sldChg chg="ord">
        <pc:chgData name="Ron Melton" userId="5553941352b42db9" providerId="LiveId" clId="{7ED559D4-CBAD-445E-A617-2B03DAC99018}" dt="2023-09-24T02:01:28.667" v="455"/>
        <pc:sldMkLst>
          <pc:docMk/>
          <pc:sldMk cId="348478937" sldId="2947"/>
        </pc:sldMkLst>
      </pc:sldChg>
      <pc:sldChg chg="ord">
        <pc:chgData name="Ron Melton" userId="5553941352b42db9" providerId="LiveId" clId="{7ED559D4-CBAD-445E-A617-2B03DAC99018}" dt="2023-09-24T02:01:28.667" v="455"/>
        <pc:sldMkLst>
          <pc:docMk/>
          <pc:sldMk cId="3811314412" sldId="2948"/>
        </pc:sldMkLst>
      </pc:sldChg>
      <pc:sldChg chg="ord">
        <pc:chgData name="Ron Melton" userId="5553941352b42db9" providerId="LiveId" clId="{7ED559D4-CBAD-445E-A617-2B03DAC99018}" dt="2023-09-24T02:01:28.667" v="455"/>
        <pc:sldMkLst>
          <pc:docMk/>
          <pc:sldMk cId="1916904159" sldId="2949"/>
        </pc:sldMkLst>
      </pc:sldChg>
      <pc:sldChg chg="ord">
        <pc:chgData name="Ron Melton" userId="5553941352b42db9" providerId="LiveId" clId="{7ED559D4-CBAD-445E-A617-2B03DAC99018}" dt="2023-09-24T02:01:28.667" v="455"/>
        <pc:sldMkLst>
          <pc:docMk/>
          <pc:sldMk cId="3664476114" sldId="2963"/>
        </pc:sldMkLst>
      </pc:sldChg>
      <pc:sldChg chg="del ord">
        <pc:chgData name="Ron Melton" userId="5553941352b42db9" providerId="LiveId" clId="{7ED559D4-CBAD-445E-A617-2B03DAC99018}" dt="2023-09-24T02:24:55.867" v="463" actId="47"/>
        <pc:sldMkLst>
          <pc:docMk/>
          <pc:sldMk cId="77646802" sldId="2975"/>
        </pc:sldMkLst>
      </pc:sldChg>
      <pc:sldChg chg="del ord">
        <pc:chgData name="Ron Melton" userId="5553941352b42db9" providerId="LiveId" clId="{7ED559D4-CBAD-445E-A617-2B03DAC99018}" dt="2023-09-24T02:24:55.867" v="463" actId="47"/>
        <pc:sldMkLst>
          <pc:docMk/>
          <pc:sldMk cId="2381487929" sldId="2976"/>
        </pc:sldMkLst>
      </pc:sldChg>
      <pc:sldChg chg="del ord">
        <pc:chgData name="Ron Melton" userId="5553941352b42db9" providerId="LiveId" clId="{7ED559D4-CBAD-445E-A617-2B03DAC99018}" dt="2023-09-24T03:57:54.324" v="470" actId="47"/>
        <pc:sldMkLst>
          <pc:docMk/>
          <pc:sldMk cId="87010939" sldId="2988"/>
        </pc:sldMkLst>
      </pc:sldChg>
      <pc:sldChg chg="del ord">
        <pc:chgData name="Ron Melton" userId="5553941352b42db9" providerId="LiveId" clId="{7ED559D4-CBAD-445E-A617-2B03DAC99018}" dt="2023-09-24T03:57:54.324" v="470" actId="47"/>
        <pc:sldMkLst>
          <pc:docMk/>
          <pc:sldMk cId="3450272047" sldId="2990"/>
        </pc:sldMkLst>
      </pc:sldChg>
      <pc:sldChg chg="add del">
        <pc:chgData name="Ron Melton" userId="5553941352b42db9" providerId="LiveId" clId="{7ED559D4-CBAD-445E-A617-2B03DAC99018}" dt="2023-09-22T18:15:23.619" v="51" actId="47"/>
        <pc:sldMkLst>
          <pc:docMk/>
          <pc:sldMk cId="4139390003" sldId="2991"/>
        </pc:sldMkLst>
      </pc:sldChg>
      <pc:sldChg chg="del ord">
        <pc:chgData name="Ron Melton" userId="5553941352b42db9" providerId="LiveId" clId="{7ED559D4-CBAD-445E-A617-2B03DAC99018}" dt="2023-09-24T03:57:54.324" v="470" actId="47"/>
        <pc:sldMkLst>
          <pc:docMk/>
          <pc:sldMk cId="985637903" sldId="2992"/>
        </pc:sldMkLst>
      </pc:sldChg>
      <pc:sldChg chg="del ord">
        <pc:chgData name="Ron Melton" userId="5553941352b42db9" providerId="LiveId" clId="{7ED559D4-CBAD-445E-A617-2B03DAC99018}" dt="2023-09-24T02:24:55.867" v="463" actId="47"/>
        <pc:sldMkLst>
          <pc:docMk/>
          <pc:sldMk cId="3947784292" sldId="3006"/>
        </pc:sldMkLst>
      </pc:sldChg>
      <pc:sldChg chg="del ord">
        <pc:chgData name="Ron Melton" userId="5553941352b42db9" providerId="LiveId" clId="{7ED559D4-CBAD-445E-A617-2B03DAC99018}" dt="2023-09-22T18:15:23.619" v="51" actId="47"/>
        <pc:sldMkLst>
          <pc:docMk/>
          <pc:sldMk cId="3944167773" sldId="3012"/>
        </pc:sldMkLst>
      </pc:sldChg>
      <pc:sldChg chg="add del">
        <pc:chgData name="Ron Melton" userId="5553941352b42db9" providerId="LiveId" clId="{7ED559D4-CBAD-445E-A617-2B03DAC99018}" dt="2023-09-22T18:15:23.619" v="51" actId="47"/>
        <pc:sldMkLst>
          <pc:docMk/>
          <pc:sldMk cId="1881216366" sldId="3016"/>
        </pc:sldMkLst>
      </pc:sldChg>
      <pc:sldChg chg="add del">
        <pc:chgData name="Ron Melton" userId="5553941352b42db9" providerId="LiveId" clId="{7ED559D4-CBAD-445E-A617-2B03DAC99018}" dt="2023-09-22T18:15:23.619" v="51" actId="47"/>
        <pc:sldMkLst>
          <pc:docMk/>
          <pc:sldMk cId="1929289766" sldId="3017"/>
        </pc:sldMkLst>
      </pc:sldChg>
      <pc:sldChg chg="del ord">
        <pc:chgData name="Ron Melton" userId="5553941352b42db9" providerId="LiveId" clId="{7ED559D4-CBAD-445E-A617-2B03DAC99018}" dt="2023-09-24T02:24:55.867" v="463" actId="47"/>
        <pc:sldMkLst>
          <pc:docMk/>
          <pc:sldMk cId="0" sldId="3018"/>
        </pc:sldMkLst>
      </pc:sldChg>
      <pc:sldChg chg="add del">
        <pc:chgData name="Ron Melton" userId="5553941352b42db9" providerId="LiveId" clId="{7ED559D4-CBAD-445E-A617-2B03DAC99018}" dt="2023-09-22T18:15:23.619" v="51" actId="47"/>
        <pc:sldMkLst>
          <pc:docMk/>
          <pc:sldMk cId="2408606892" sldId="3019"/>
        </pc:sldMkLst>
      </pc:sldChg>
      <pc:sldChg chg="del ord">
        <pc:chgData name="Ron Melton" userId="5553941352b42db9" providerId="LiveId" clId="{7ED559D4-CBAD-445E-A617-2B03DAC99018}" dt="2023-09-24T03:57:54.324" v="470" actId="47"/>
        <pc:sldMkLst>
          <pc:docMk/>
          <pc:sldMk cId="4269322702" sldId="3020"/>
        </pc:sldMkLst>
      </pc:sldChg>
      <pc:sldChg chg="modSp add del mod">
        <pc:chgData name="Ron Melton" userId="5553941352b42db9" providerId="LiveId" clId="{7ED559D4-CBAD-445E-A617-2B03DAC99018}" dt="2023-09-22T19:47:38.840" v="167" actId="47"/>
        <pc:sldMkLst>
          <pc:docMk/>
          <pc:sldMk cId="3117074681" sldId="3037"/>
        </pc:sldMkLst>
        <pc:picChg chg="mod">
          <ac:chgData name="Ron Melton" userId="5553941352b42db9" providerId="LiveId" clId="{7ED559D4-CBAD-445E-A617-2B03DAC99018}" dt="2023-09-22T19:46:41.613" v="162" actId="1076"/>
          <ac:picMkLst>
            <pc:docMk/>
            <pc:sldMk cId="3117074681" sldId="3037"/>
            <ac:picMk id="193539" creationId="{00000000-0000-0000-0000-000000000000}"/>
          </ac:picMkLst>
        </pc:picChg>
      </pc:sldChg>
      <pc:sldChg chg="ord">
        <pc:chgData name="Ron Melton" userId="5553941352b42db9" providerId="LiveId" clId="{7ED559D4-CBAD-445E-A617-2B03DAC99018}" dt="2023-09-22T18:14:49.197" v="50"/>
        <pc:sldMkLst>
          <pc:docMk/>
          <pc:sldMk cId="2908950005" sldId="3040"/>
        </pc:sldMkLst>
      </pc:sldChg>
      <pc:sldChg chg="ord">
        <pc:chgData name="Ron Melton" userId="5553941352b42db9" providerId="LiveId" clId="{7ED559D4-CBAD-445E-A617-2B03DAC99018}" dt="2023-09-22T18:14:49.197" v="50"/>
        <pc:sldMkLst>
          <pc:docMk/>
          <pc:sldMk cId="2542326260" sldId="3185"/>
        </pc:sldMkLst>
      </pc:sldChg>
      <pc:sldChg chg="ord">
        <pc:chgData name="Ron Melton" userId="5553941352b42db9" providerId="LiveId" clId="{7ED559D4-CBAD-445E-A617-2B03DAC99018}" dt="2023-09-22T18:14:49.197" v="50"/>
        <pc:sldMkLst>
          <pc:docMk/>
          <pc:sldMk cId="331951051" sldId="3186"/>
        </pc:sldMkLst>
      </pc:sldChg>
      <pc:sldChg chg="ord">
        <pc:chgData name="Ron Melton" userId="5553941352b42db9" providerId="LiveId" clId="{7ED559D4-CBAD-445E-A617-2B03DAC99018}" dt="2023-09-22T18:14:49.197" v="50"/>
        <pc:sldMkLst>
          <pc:docMk/>
          <pc:sldMk cId="2200860847" sldId="3196"/>
        </pc:sldMkLst>
      </pc:sldChg>
      <pc:sldChg chg="ord">
        <pc:chgData name="Ron Melton" userId="5553941352b42db9" providerId="LiveId" clId="{7ED559D4-CBAD-445E-A617-2B03DAC99018}" dt="2023-09-22T18:14:49.197" v="50"/>
        <pc:sldMkLst>
          <pc:docMk/>
          <pc:sldMk cId="1903572566" sldId="3198"/>
        </pc:sldMkLst>
      </pc:sldChg>
      <pc:sldChg chg="ord">
        <pc:chgData name="Ron Melton" userId="5553941352b42db9" providerId="LiveId" clId="{7ED559D4-CBAD-445E-A617-2B03DAC99018}" dt="2023-09-22T18:14:49.197" v="50"/>
        <pc:sldMkLst>
          <pc:docMk/>
          <pc:sldMk cId="3153986398" sldId="3200"/>
        </pc:sldMkLst>
      </pc:sldChg>
      <pc:sldChg chg="ord">
        <pc:chgData name="Ron Melton" userId="5553941352b42db9" providerId="LiveId" clId="{7ED559D4-CBAD-445E-A617-2B03DAC99018}" dt="2023-09-22T18:14:49.197" v="50"/>
        <pc:sldMkLst>
          <pc:docMk/>
          <pc:sldMk cId="4213127970" sldId="3219"/>
        </pc:sldMkLst>
      </pc:sldChg>
      <pc:sldChg chg="ord">
        <pc:chgData name="Ron Melton" userId="5553941352b42db9" providerId="LiveId" clId="{7ED559D4-CBAD-445E-A617-2B03DAC99018}" dt="2023-09-22T20:57:47.608" v="327"/>
        <pc:sldMkLst>
          <pc:docMk/>
          <pc:sldMk cId="2736300046" sldId="3224"/>
        </pc:sldMkLst>
      </pc:sldChg>
      <pc:sldChg chg="del ord">
        <pc:chgData name="Ron Melton" userId="5553941352b42db9" providerId="LiveId" clId="{7ED559D4-CBAD-445E-A617-2B03DAC99018}" dt="2023-09-24T02:24:55.867" v="463" actId="47"/>
        <pc:sldMkLst>
          <pc:docMk/>
          <pc:sldMk cId="2250431815" sldId="3228"/>
        </pc:sldMkLst>
      </pc:sldChg>
      <pc:sldChg chg="del ord">
        <pc:chgData name="Ron Melton" userId="5553941352b42db9" providerId="LiveId" clId="{7ED559D4-CBAD-445E-A617-2B03DAC99018}" dt="2023-09-24T02:24:55.867" v="463" actId="47"/>
        <pc:sldMkLst>
          <pc:docMk/>
          <pc:sldMk cId="2342565722" sldId="3229"/>
        </pc:sldMkLst>
      </pc:sldChg>
      <pc:sldChg chg="del ord">
        <pc:chgData name="Ron Melton" userId="5553941352b42db9" providerId="LiveId" clId="{7ED559D4-CBAD-445E-A617-2B03DAC99018}" dt="2023-09-24T02:24:55.867" v="463" actId="47"/>
        <pc:sldMkLst>
          <pc:docMk/>
          <pc:sldMk cId="155866918" sldId="3230"/>
        </pc:sldMkLst>
      </pc:sldChg>
      <pc:sldChg chg="del ord">
        <pc:chgData name="Ron Melton" userId="5553941352b42db9" providerId="LiveId" clId="{7ED559D4-CBAD-445E-A617-2B03DAC99018}" dt="2023-09-24T02:24:55.867" v="463" actId="47"/>
        <pc:sldMkLst>
          <pc:docMk/>
          <pc:sldMk cId="3128836487" sldId="3231"/>
        </pc:sldMkLst>
      </pc:sldChg>
      <pc:sldChg chg="del ord">
        <pc:chgData name="Ron Melton" userId="5553941352b42db9" providerId="LiveId" clId="{7ED559D4-CBAD-445E-A617-2B03DAC99018}" dt="2023-09-24T02:24:55.867" v="463" actId="47"/>
        <pc:sldMkLst>
          <pc:docMk/>
          <pc:sldMk cId="1004545050" sldId="3232"/>
        </pc:sldMkLst>
      </pc:sldChg>
      <pc:sldChg chg="del">
        <pc:chgData name="Ron Melton" userId="5553941352b42db9" providerId="LiveId" clId="{7ED559D4-CBAD-445E-A617-2B03DAC99018}" dt="2023-09-24T00:57:24.634" v="453" actId="47"/>
        <pc:sldMkLst>
          <pc:docMk/>
          <pc:sldMk cId="2284957018" sldId="3234"/>
        </pc:sldMkLst>
      </pc:sldChg>
      <pc:sldChg chg="del ord">
        <pc:chgData name="Ron Melton" userId="5553941352b42db9" providerId="LiveId" clId="{7ED559D4-CBAD-445E-A617-2B03DAC99018}" dt="2023-09-24T02:24:55.867" v="463" actId="47"/>
        <pc:sldMkLst>
          <pc:docMk/>
          <pc:sldMk cId="556749478" sldId="3244"/>
        </pc:sldMkLst>
      </pc:sldChg>
      <pc:sldChg chg="ord">
        <pc:chgData name="Ron Melton" userId="5553941352b42db9" providerId="LiveId" clId="{7ED559D4-CBAD-445E-A617-2B03DAC99018}" dt="2023-09-22T18:14:49.197" v="50"/>
        <pc:sldMkLst>
          <pc:docMk/>
          <pc:sldMk cId="3558847029" sldId="3251"/>
        </pc:sldMkLst>
      </pc:sldChg>
      <pc:sldChg chg="del ord">
        <pc:chgData name="Ron Melton" userId="5553941352b42db9" providerId="LiveId" clId="{7ED559D4-CBAD-445E-A617-2B03DAC99018}" dt="2023-09-24T02:24:55.867" v="463" actId="47"/>
        <pc:sldMkLst>
          <pc:docMk/>
          <pc:sldMk cId="2761245072" sldId="3296"/>
        </pc:sldMkLst>
      </pc:sldChg>
      <pc:sldChg chg="ord">
        <pc:chgData name="Ron Melton" userId="5553941352b42db9" providerId="LiveId" clId="{7ED559D4-CBAD-445E-A617-2B03DAC99018}" dt="2023-09-24T02:01:28.667" v="455"/>
        <pc:sldMkLst>
          <pc:docMk/>
          <pc:sldMk cId="1297674203" sldId="3308"/>
        </pc:sldMkLst>
      </pc:sldChg>
      <pc:sldChg chg="ord">
        <pc:chgData name="Ron Melton" userId="5553941352b42db9" providerId="LiveId" clId="{7ED559D4-CBAD-445E-A617-2B03DAC99018}" dt="2023-09-22T20:57:47.608" v="327"/>
        <pc:sldMkLst>
          <pc:docMk/>
          <pc:sldMk cId="2845318368" sldId="3318"/>
        </pc:sldMkLst>
      </pc:sldChg>
      <pc:sldChg chg="ord">
        <pc:chgData name="Ron Melton" userId="5553941352b42db9" providerId="LiveId" clId="{7ED559D4-CBAD-445E-A617-2B03DAC99018}" dt="2023-09-22T20:57:47.608" v="327"/>
        <pc:sldMkLst>
          <pc:docMk/>
          <pc:sldMk cId="3644552556" sldId="3319"/>
        </pc:sldMkLst>
      </pc:sldChg>
      <pc:sldChg chg="ord">
        <pc:chgData name="Ron Melton" userId="5553941352b42db9" providerId="LiveId" clId="{7ED559D4-CBAD-445E-A617-2B03DAC99018}" dt="2023-09-22T20:57:47.608" v="327"/>
        <pc:sldMkLst>
          <pc:docMk/>
          <pc:sldMk cId="698518" sldId="3320"/>
        </pc:sldMkLst>
      </pc:sldChg>
      <pc:sldChg chg="ord">
        <pc:chgData name="Ron Melton" userId="5553941352b42db9" providerId="LiveId" clId="{7ED559D4-CBAD-445E-A617-2B03DAC99018}" dt="2023-09-22T20:57:47.608" v="327"/>
        <pc:sldMkLst>
          <pc:docMk/>
          <pc:sldMk cId="2224662146" sldId="3321"/>
        </pc:sldMkLst>
      </pc:sldChg>
      <pc:sldChg chg="ord">
        <pc:chgData name="Ron Melton" userId="5553941352b42db9" providerId="LiveId" clId="{7ED559D4-CBAD-445E-A617-2B03DAC99018}" dt="2023-09-22T20:57:47.608" v="327"/>
        <pc:sldMkLst>
          <pc:docMk/>
          <pc:sldMk cId="743719505" sldId="3322"/>
        </pc:sldMkLst>
      </pc:sldChg>
      <pc:sldChg chg="ord">
        <pc:chgData name="Ron Melton" userId="5553941352b42db9" providerId="LiveId" clId="{7ED559D4-CBAD-445E-A617-2B03DAC99018}" dt="2023-09-22T20:57:47.608" v="327"/>
        <pc:sldMkLst>
          <pc:docMk/>
          <pc:sldMk cId="942955929" sldId="3323"/>
        </pc:sldMkLst>
      </pc:sldChg>
      <pc:sldChg chg="ord">
        <pc:chgData name="Ron Melton" userId="5553941352b42db9" providerId="LiveId" clId="{7ED559D4-CBAD-445E-A617-2B03DAC99018}" dt="2023-09-22T20:57:47.608" v="327"/>
        <pc:sldMkLst>
          <pc:docMk/>
          <pc:sldMk cId="693278650" sldId="3324"/>
        </pc:sldMkLst>
      </pc:sldChg>
      <pc:sldChg chg="ord">
        <pc:chgData name="Ron Melton" userId="5553941352b42db9" providerId="LiveId" clId="{7ED559D4-CBAD-445E-A617-2B03DAC99018}" dt="2023-09-22T20:57:47.608" v="327"/>
        <pc:sldMkLst>
          <pc:docMk/>
          <pc:sldMk cId="3568406957" sldId="3325"/>
        </pc:sldMkLst>
      </pc:sldChg>
      <pc:sldChg chg="ord">
        <pc:chgData name="Ron Melton" userId="5553941352b42db9" providerId="LiveId" clId="{7ED559D4-CBAD-445E-A617-2B03DAC99018}" dt="2023-09-22T20:57:47.608" v="327"/>
        <pc:sldMkLst>
          <pc:docMk/>
          <pc:sldMk cId="520185709" sldId="3326"/>
        </pc:sldMkLst>
      </pc:sldChg>
      <pc:sldChg chg="ord">
        <pc:chgData name="Ron Melton" userId="5553941352b42db9" providerId="LiveId" clId="{7ED559D4-CBAD-445E-A617-2B03DAC99018}" dt="2023-09-22T20:57:47.608" v="327"/>
        <pc:sldMkLst>
          <pc:docMk/>
          <pc:sldMk cId="2030869918" sldId="3327"/>
        </pc:sldMkLst>
      </pc:sldChg>
      <pc:sldChg chg="ord">
        <pc:chgData name="Ron Melton" userId="5553941352b42db9" providerId="LiveId" clId="{7ED559D4-CBAD-445E-A617-2B03DAC99018}" dt="2023-09-22T20:57:47.608" v="327"/>
        <pc:sldMkLst>
          <pc:docMk/>
          <pc:sldMk cId="4038108950" sldId="3328"/>
        </pc:sldMkLst>
      </pc:sldChg>
      <pc:sldChg chg="ord">
        <pc:chgData name="Ron Melton" userId="5553941352b42db9" providerId="LiveId" clId="{7ED559D4-CBAD-445E-A617-2B03DAC99018}" dt="2023-09-22T20:57:47.608" v="327"/>
        <pc:sldMkLst>
          <pc:docMk/>
          <pc:sldMk cId="2803829195" sldId="3329"/>
        </pc:sldMkLst>
      </pc:sldChg>
      <pc:sldChg chg="del ord">
        <pc:chgData name="Ron Melton" userId="5553941352b42db9" providerId="LiveId" clId="{7ED559D4-CBAD-445E-A617-2B03DAC99018}" dt="2023-09-24T03:57:54.324" v="470" actId="47"/>
        <pc:sldMkLst>
          <pc:docMk/>
          <pc:sldMk cId="2783279891" sldId="3346"/>
        </pc:sldMkLst>
      </pc:sldChg>
      <pc:sldChg chg="del ord">
        <pc:chgData name="Ron Melton" userId="5553941352b42db9" providerId="LiveId" clId="{7ED559D4-CBAD-445E-A617-2B03DAC99018}" dt="2023-09-24T03:57:54.324" v="470" actId="47"/>
        <pc:sldMkLst>
          <pc:docMk/>
          <pc:sldMk cId="2418299176" sldId="3357"/>
        </pc:sldMkLst>
      </pc:sldChg>
      <pc:sldChg chg="ord">
        <pc:chgData name="Ron Melton" userId="5553941352b42db9" providerId="LiveId" clId="{7ED559D4-CBAD-445E-A617-2B03DAC99018}" dt="2023-09-22T18:14:49.197" v="50"/>
        <pc:sldMkLst>
          <pc:docMk/>
          <pc:sldMk cId="2546807184" sldId="3362"/>
        </pc:sldMkLst>
      </pc:sldChg>
      <pc:sldChg chg="ord">
        <pc:chgData name="Ron Melton" userId="5553941352b42db9" providerId="LiveId" clId="{7ED559D4-CBAD-445E-A617-2B03DAC99018}" dt="2023-09-22T18:14:49.197" v="50"/>
        <pc:sldMkLst>
          <pc:docMk/>
          <pc:sldMk cId="883063259" sldId="3363"/>
        </pc:sldMkLst>
      </pc:sldChg>
      <pc:sldChg chg="del ord">
        <pc:chgData name="Ron Melton" userId="5553941352b42db9" providerId="LiveId" clId="{7ED559D4-CBAD-445E-A617-2B03DAC99018}" dt="2023-09-24T03:57:54.324" v="470" actId="47"/>
        <pc:sldMkLst>
          <pc:docMk/>
          <pc:sldMk cId="2409157944" sldId="3372"/>
        </pc:sldMkLst>
      </pc:sldChg>
      <pc:sldChg chg="del ord">
        <pc:chgData name="Ron Melton" userId="5553941352b42db9" providerId="LiveId" clId="{7ED559D4-CBAD-445E-A617-2B03DAC99018}" dt="2023-09-24T02:24:55.867" v="463" actId="47"/>
        <pc:sldMkLst>
          <pc:docMk/>
          <pc:sldMk cId="1434312416" sldId="3420"/>
        </pc:sldMkLst>
      </pc:sldChg>
      <pc:sldChg chg="del ord">
        <pc:chgData name="Ron Melton" userId="5553941352b42db9" providerId="LiveId" clId="{7ED559D4-CBAD-445E-A617-2B03DAC99018}" dt="2023-09-24T02:24:55.867" v="463" actId="47"/>
        <pc:sldMkLst>
          <pc:docMk/>
          <pc:sldMk cId="920691349" sldId="3421"/>
        </pc:sldMkLst>
      </pc:sldChg>
      <pc:sldChg chg="del ord">
        <pc:chgData name="Ron Melton" userId="5553941352b42db9" providerId="LiveId" clId="{7ED559D4-CBAD-445E-A617-2B03DAC99018}" dt="2023-09-24T02:24:55.867" v="463" actId="47"/>
        <pc:sldMkLst>
          <pc:docMk/>
          <pc:sldMk cId="2205114525" sldId="3422"/>
        </pc:sldMkLst>
      </pc:sldChg>
      <pc:sldChg chg="del ord">
        <pc:chgData name="Ron Melton" userId="5553941352b42db9" providerId="LiveId" clId="{7ED559D4-CBAD-445E-A617-2B03DAC99018}" dt="2023-09-24T02:24:55.867" v="463" actId="47"/>
        <pc:sldMkLst>
          <pc:docMk/>
          <pc:sldMk cId="3228562371" sldId="3424"/>
        </pc:sldMkLst>
      </pc:sldChg>
      <pc:sldChg chg="del ord">
        <pc:chgData name="Ron Melton" userId="5553941352b42db9" providerId="LiveId" clId="{7ED559D4-CBAD-445E-A617-2B03DAC99018}" dt="2023-09-24T02:24:55.867" v="463" actId="47"/>
        <pc:sldMkLst>
          <pc:docMk/>
          <pc:sldMk cId="1465732875" sldId="3425"/>
        </pc:sldMkLst>
      </pc:sldChg>
      <pc:sldChg chg="del ord">
        <pc:chgData name="Ron Melton" userId="5553941352b42db9" providerId="LiveId" clId="{7ED559D4-CBAD-445E-A617-2B03DAC99018}" dt="2023-09-24T02:24:55.867" v="463" actId="47"/>
        <pc:sldMkLst>
          <pc:docMk/>
          <pc:sldMk cId="2844092631" sldId="3426"/>
        </pc:sldMkLst>
      </pc:sldChg>
      <pc:sldChg chg="del ord">
        <pc:chgData name="Ron Melton" userId="5553941352b42db9" providerId="LiveId" clId="{7ED559D4-CBAD-445E-A617-2B03DAC99018}" dt="2023-09-24T02:24:55.867" v="463" actId="47"/>
        <pc:sldMkLst>
          <pc:docMk/>
          <pc:sldMk cId="884209095" sldId="3427"/>
        </pc:sldMkLst>
      </pc:sldChg>
      <pc:sldChg chg="del ord">
        <pc:chgData name="Ron Melton" userId="5553941352b42db9" providerId="LiveId" clId="{7ED559D4-CBAD-445E-A617-2B03DAC99018}" dt="2023-09-24T02:24:55.867" v="463" actId="47"/>
        <pc:sldMkLst>
          <pc:docMk/>
          <pc:sldMk cId="1022086362" sldId="3428"/>
        </pc:sldMkLst>
      </pc:sldChg>
      <pc:sldChg chg="ord">
        <pc:chgData name="Ron Melton" userId="5553941352b42db9" providerId="LiveId" clId="{7ED559D4-CBAD-445E-A617-2B03DAC99018}" dt="2023-09-24T02:01:28.667" v="455"/>
        <pc:sldMkLst>
          <pc:docMk/>
          <pc:sldMk cId="1251445651" sldId="3429"/>
        </pc:sldMkLst>
      </pc:sldChg>
      <pc:sldChg chg="ord">
        <pc:chgData name="Ron Melton" userId="5553941352b42db9" providerId="LiveId" clId="{7ED559D4-CBAD-445E-A617-2B03DAC99018}" dt="2023-09-24T02:01:28.667" v="455"/>
        <pc:sldMkLst>
          <pc:docMk/>
          <pc:sldMk cId="2119168210" sldId="3430"/>
        </pc:sldMkLst>
      </pc:sldChg>
      <pc:sldChg chg="ord">
        <pc:chgData name="Ron Melton" userId="5553941352b42db9" providerId="LiveId" clId="{7ED559D4-CBAD-445E-A617-2B03DAC99018}" dt="2023-09-24T02:01:28.667" v="455"/>
        <pc:sldMkLst>
          <pc:docMk/>
          <pc:sldMk cId="2503393800" sldId="3432"/>
        </pc:sldMkLst>
      </pc:sldChg>
      <pc:sldChg chg="ord">
        <pc:chgData name="Ron Melton" userId="5553941352b42db9" providerId="LiveId" clId="{7ED559D4-CBAD-445E-A617-2B03DAC99018}" dt="2023-09-24T02:01:28.667" v="455"/>
        <pc:sldMkLst>
          <pc:docMk/>
          <pc:sldMk cId="2377615083" sldId="3433"/>
        </pc:sldMkLst>
      </pc:sldChg>
      <pc:sldChg chg="del ord">
        <pc:chgData name="Ron Melton" userId="5553941352b42db9" providerId="LiveId" clId="{7ED559D4-CBAD-445E-A617-2B03DAC99018}" dt="2023-09-24T02:24:55.867" v="463" actId="47"/>
        <pc:sldMkLst>
          <pc:docMk/>
          <pc:sldMk cId="1608969717" sldId="3437"/>
        </pc:sldMkLst>
      </pc:sldChg>
      <pc:sldChg chg="del ord">
        <pc:chgData name="Ron Melton" userId="5553941352b42db9" providerId="LiveId" clId="{7ED559D4-CBAD-445E-A617-2B03DAC99018}" dt="2023-09-24T02:24:55.867" v="463" actId="47"/>
        <pc:sldMkLst>
          <pc:docMk/>
          <pc:sldMk cId="1905455539" sldId="3439"/>
        </pc:sldMkLst>
      </pc:sldChg>
      <pc:sldChg chg="ord">
        <pc:chgData name="Ron Melton" userId="5553941352b42db9" providerId="LiveId" clId="{7ED559D4-CBAD-445E-A617-2B03DAC99018}" dt="2023-09-24T02:01:28.667" v="455"/>
        <pc:sldMkLst>
          <pc:docMk/>
          <pc:sldMk cId="3977353570" sldId="3449"/>
        </pc:sldMkLst>
      </pc:sldChg>
      <pc:sldChg chg="del ord">
        <pc:chgData name="Ron Melton" userId="5553941352b42db9" providerId="LiveId" clId="{7ED559D4-CBAD-445E-A617-2B03DAC99018}" dt="2023-09-24T03:57:54.324" v="470" actId="47"/>
        <pc:sldMkLst>
          <pc:docMk/>
          <pc:sldMk cId="2099968640" sldId="3454"/>
        </pc:sldMkLst>
      </pc:sldChg>
      <pc:sldChg chg="ord">
        <pc:chgData name="Ron Melton" userId="5553941352b42db9" providerId="LiveId" clId="{7ED559D4-CBAD-445E-A617-2B03DAC99018}" dt="2023-09-22T18:14:49.197" v="50"/>
        <pc:sldMkLst>
          <pc:docMk/>
          <pc:sldMk cId="1687812302" sldId="3862"/>
        </pc:sldMkLst>
      </pc:sldChg>
      <pc:sldChg chg="ord">
        <pc:chgData name="Ron Melton" userId="5553941352b42db9" providerId="LiveId" clId="{7ED559D4-CBAD-445E-A617-2B03DAC99018}" dt="2023-09-22T18:14:49.197" v="50"/>
        <pc:sldMkLst>
          <pc:docMk/>
          <pc:sldMk cId="2928243059" sldId="3879"/>
        </pc:sldMkLst>
      </pc:sldChg>
      <pc:sldChg chg="ord">
        <pc:chgData name="Ron Melton" userId="5553941352b42db9" providerId="LiveId" clId="{7ED559D4-CBAD-445E-A617-2B03DAC99018}" dt="2023-09-24T02:01:28.667" v="455"/>
        <pc:sldMkLst>
          <pc:docMk/>
          <pc:sldMk cId="359944743" sldId="4150"/>
        </pc:sldMkLst>
      </pc:sldChg>
      <pc:sldChg chg="del ord">
        <pc:chgData name="Ron Melton" userId="5553941352b42db9" providerId="LiveId" clId="{7ED559D4-CBAD-445E-A617-2B03DAC99018}" dt="2023-09-24T03:57:54.324" v="470" actId="47"/>
        <pc:sldMkLst>
          <pc:docMk/>
          <pc:sldMk cId="1395005520" sldId="4151"/>
        </pc:sldMkLst>
      </pc:sldChg>
      <pc:sldChg chg="del ord">
        <pc:chgData name="Ron Melton" userId="5553941352b42db9" providerId="LiveId" clId="{7ED559D4-CBAD-445E-A617-2B03DAC99018}" dt="2023-09-24T03:57:54.324" v="470" actId="47"/>
        <pc:sldMkLst>
          <pc:docMk/>
          <pc:sldMk cId="1833317829" sldId="4191"/>
        </pc:sldMkLst>
      </pc:sldChg>
      <pc:sldChg chg="del ord">
        <pc:chgData name="Ron Melton" userId="5553941352b42db9" providerId="LiveId" clId="{7ED559D4-CBAD-445E-A617-2B03DAC99018}" dt="2023-09-24T03:57:54.324" v="470" actId="47"/>
        <pc:sldMkLst>
          <pc:docMk/>
          <pc:sldMk cId="2598301262" sldId="4370"/>
        </pc:sldMkLst>
      </pc:sldChg>
      <pc:sldChg chg="add">
        <pc:chgData name="Ron Melton" userId="5553941352b42db9" providerId="LiveId" clId="{7ED559D4-CBAD-445E-A617-2B03DAC99018}" dt="2023-09-22T17:13:17.292" v="42"/>
        <pc:sldMkLst>
          <pc:docMk/>
          <pc:sldMk cId="222370228" sldId="4397"/>
        </pc:sldMkLst>
      </pc:sldChg>
      <pc:sldChg chg="del ord">
        <pc:chgData name="Ron Melton" userId="5553941352b42db9" providerId="LiveId" clId="{7ED559D4-CBAD-445E-A617-2B03DAC99018}" dt="2023-09-24T03:57:54.324" v="470" actId="47"/>
        <pc:sldMkLst>
          <pc:docMk/>
          <pc:sldMk cId="287338547" sldId="4563"/>
        </pc:sldMkLst>
      </pc:sldChg>
      <pc:sldChg chg="del ord">
        <pc:chgData name="Ron Melton" userId="5553941352b42db9" providerId="LiveId" clId="{7ED559D4-CBAD-445E-A617-2B03DAC99018}" dt="2023-09-24T03:57:54.324" v="470" actId="47"/>
        <pc:sldMkLst>
          <pc:docMk/>
          <pc:sldMk cId="4077944020" sldId="4564"/>
        </pc:sldMkLst>
      </pc:sldChg>
      <pc:sldChg chg="del ord">
        <pc:chgData name="Ron Melton" userId="5553941352b42db9" providerId="LiveId" clId="{7ED559D4-CBAD-445E-A617-2B03DAC99018}" dt="2023-09-24T03:57:54.324" v="470" actId="47"/>
        <pc:sldMkLst>
          <pc:docMk/>
          <pc:sldMk cId="205883436" sldId="4565"/>
        </pc:sldMkLst>
      </pc:sldChg>
      <pc:sldChg chg="del ord">
        <pc:chgData name="Ron Melton" userId="5553941352b42db9" providerId="LiveId" clId="{7ED559D4-CBAD-445E-A617-2B03DAC99018}" dt="2023-09-24T03:57:54.324" v="470" actId="47"/>
        <pc:sldMkLst>
          <pc:docMk/>
          <pc:sldMk cId="186743500" sldId="4566"/>
        </pc:sldMkLst>
      </pc:sldChg>
      <pc:sldChg chg="del ord">
        <pc:chgData name="Ron Melton" userId="5553941352b42db9" providerId="LiveId" clId="{7ED559D4-CBAD-445E-A617-2B03DAC99018}" dt="2023-09-24T03:57:54.324" v="470" actId="47"/>
        <pc:sldMkLst>
          <pc:docMk/>
          <pc:sldMk cId="1455332900" sldId="4567"/>
        </pc:sldMkLst>
      </pc:sldChg>
      <pc:sldChg chg="del ord">
        <pc:chgData name="Ron Melton" userId="5553941352b42db9" providerId="LiveId" clId="{7ED559D4-CBAD-445E-A617-2B03DAC99018}" dt="2023-09-24T03:57:54.324" v="470" actId="47"/>
        <pc:sldMkLst>
          <pc:docMk/>
          <pc:sldMk cId="1219713262" sldId="4572"/>
        </pc:sldMkLst>
      </pc:sldChg>
      <pc:sldChg chg="del ord">
        <pc:chgData name="Ron Melton" userId="5553941352b42db9" providerId="LiveId" clId="{7ED559D4-CBAD-445E-A617-2B03DAC99018}" dt="2023-09-24T03:57:54.324" v="470" actId="47"/>
        <pc:sldMkLst>
          <pc:docMk/>
          <pc:sldMk cId="298450291" sldId="4573"/>
        </pc:sldMkLst>
      </pc:sldChg>
      <pc:sldChg chg="del ord">
        <pc:chgData name="Ron Melton" userId="5553941352b42db9" providerId="LiveId" clId="{7ED559D4-CBAD-445E-A617-2B03DAC99018}" dt="2023-09-24T03:57:54.324" v="470" actId="47"/>
        <pc:sldMkLst>
          <pc:docMk/>
          <pc:sldMk cId="684421969" sldId="4585"/>
        </pc:sldMkLst>
      </pc:sldChg>
      <pc:sldChg chg="del ord">
        <pc:chgData name="Ron Melton" userId="5553941352b42db9" providerId="LiveId" clId="{7ED559D4-CBAD-445E-A617-2B03DAC99018}" dt="2023-09-24T03:57:54.324" v="470" actId="47"/>
        <pc:sldMkLst>
          <pc:docMk/>
          <pc:sldMk cId="1313386712" sldId="4586"/>
        </pc:sldMkLst>
      </pc:sldChg>
      <pc:sldChg chg="del ord">
        <pc:chgData name="Ron Melton" userId="5553941352b42db9" providerId="LiveId" clId="{7ED559D4-CBAD-445E-A617-2B03DAC99018}" dt="2023-09-24T03:57:54.324" v="470" actId="47"/>
        <pc:sldMkLst>
          <pc:docMk/>
          <pc:sldMk cId="3003061311" sldId="4587"/>
        </pc:sldMkLst>
      </pc:sldChg>
      <pc:sldChg chg="del ord">
        <pc:chgData name="Ron Melton" userId="5553941352b42db9" providerId="LiveId" clId="{7ED559D4-CBAD-445E-A617-2B03DAC99018}" dt="2023-09-24T03:57:54.324" v="470" actId="47"/>
        <pc:sldMkLst>
          <pc:docMk/>
          <pc:sldMk cId="1594239470" sldId="4591"/>
        </pc:sldMkLst>
      </pc:sldChg>
      <pc:sldChg chg="del ord">
        <pc:chgData name="Ron Melton" userId="5553941352b42db9" providerId="LiveId" clId="{7ED559D4-CBAD-445E-A617-2B03DAC99018}" dt="2023-09-24T03:57:54.324" v="470" actId="47"/>
        <pc:sldMkLst>
          <pc:docMk/>
          <pc:sldMk cId="461650848" sldId="4592"/>
        </pc:sldMkLst>
      </pc:sldChg>
      <pc:sldChg chg="del ord">
        <pc:chgData name="Ron Melton" userId="5553941352b42db9" providerId="LiveId" clId="{7ED559D4-CBAD-445E-A617-2B03DAC99018}" dt="2023-09-24T03:57:54.324" v="470" actId="47"/>
        <pc:sldMkLst>
          <pc:docMk/>
          <pc:sldMk cId="611695789" sldId="4593"/>
        </pc:sldMkLst>
      </pc:sldChg>
      <pc:sldChg chg="del ord">
        <pc:chgData name="Ron Melton" userId="5553941352b42db9" providerId="LiveId" clId="{7ED559D4-CBAD-445E-A617-2B03DAC99018}" dt="2023-09-24T03:57:54.324" v="470" actId="47"/>
        <pc:sldMkLst>
          <pc:docMk/>
          <pc:sldMk cId="1067187083" sldId="4594"/>
        </pc:sldMkLst>
      </pc:sldChg>
      <pc:sldChg chg="del ord">
        <pc:chgData name="Ron Melton" userId="5553941352b42db9" providerId="LiveId" clId="{7ED559D4-CBAD-445E-A617-2B03DAC99018}" dt="2023-09-24T03:57:54.324" v="470" actId="47"/>
        <pc:sldMkLst>
          <pc:docMk/>
          <pc:sldMk cId="3311126859" sldId="4596"/>
        </pc:sldMkLst>
      </pc:sldChg>
      <pc:sldChg chg="del ord">
        <pc:chgData name="Ron Melton" userId="5553941352b42db9" providerId="LiveId" clId="{7ED559D4-CBAD-445E-A617-2B03DAC99018}" dt="2023-09-24T03:57:54.324" v="470" actId="47"/>
        <pc:sldMkLst>
          <pc:docMk/>
          <pc:sldMk cId="3257754625" sldId="4597"/>
        </pc:sldMkLst>
      </pc:sldChg>
      <pc:sldChg chg="del ord">
        <pc:chgData name="Ron Melton" userId="5553941352b42db9" providerId="LiveId" clId="{7ED559D4-CBAD-445E-A617-2B03DAC99018}" dt="2023-09-24T03:57:54.324" v="470" actId="47"/>
        <pc:sldMkLst>
          <pc:docMk/>
          <pc:sldMk cId="2355153348" sldId="4598"/>
        </pc:sldMkLst>
      </pc:sldChg>
      <pc:sldChg chg="del ord">
        <pc:chgData name="Ron Melton" userId="5553941352b42db9" providerId="LiveId" clId="{7ED559D4-CBAD-445E-A617-2B03DAC99018}" dt="2023-09-24T03:57:54.324" v="470" actId="47"/>
        <pc:sldMkLst>
          <pc:docMk/>
          <pc:sldMk cId="151716244" sldId="4600"/>
        </pc:sldMkLst>
      </pc:sldChg>
      <pc:sldChg chg="del ord">
        <pc:chgData name="Ron Melton" userId="5553941352b42db9" providerId="LiveId" clId="{7ED559D4-CBAD-445E-A617-2B03DAC99018}" dt="2023-09-24T03:57:54.324" v="470" actId="47"/>
        <pc:sldMkLst>
          <pc:docMk/>
          <pc:sldMk cId="2097783898" sldId="4601"/>
        </pc:sldMkLst>
      </pc:sldChg>
      <pc:sldChg chg="del ord">
        <pc:chgData name="Ron Melton" userId="5553941352b42db9" providerId="LiveId" clId="{7ED559D4-CBAD-445E-A617-2B03DAC99018}" dt="2023-09-24T03:57:54.324" v="470" actId="47"/>
        <pc:sldMkLst>
          <pc:docMk/>
          <pc:sldMk cId="1964281192" sldId="4602"/>
        </pc:sldMkLst>
      </pc:sldChg>
      <pc:sldChg chg="del ord">
        <pc:chgData name="Ron Melton" userId="5553941352b42db9" providerId="LiveId" clId="{7ED559D4-CBAD-445E-A617-2B03DAC99018}" dt="2023-09-24T03:57:54.324" v="470" actId="47"/>
        <pc:sldMkLst>
          <pc:docMk/>
          <pc:sldMk cId="963927839" sldId="4603"/>
        </pc:sldMkLst>
      </pc:sldChg>
      <pc:sldChg chg="del ord">
        <pc:chgData name="Ron Melton" userId="5553941352b42db9" providerId="LiveId" clId="{7ED559D4-CBAD-445E-A617-2B03DAC99018}" dt="2023-09-24T03:57:54.324" v="470" actId="47"/>
        <pc:sldMkLst>
          <pc:docMk/>
          <pc:sldMk cId="3095703277" sldId="4604"/>
        </pc:sldMkLst>
      </pc:sldChg>
      <pc:sldChg chg="del ord">
        <pc:chgData name="Ron Melton" userId="5553941352b42db9" providerId="LiveId" clId="{7ED559D4-CBAD-445E-A617-2B03DAC99018}" dt="2023-09-24T03:57:54.324" v="470" actId="47"/>
        <pc:sldMkLst>
          <pc:docMk/>
          <pc:sldMk cId="2918089709" sldId="4668"/>
        </pc:sldMkLst>
      </pc:sldChg>
      <pc:sldChg chg="del ord">
        <pc:chgData name="Ron Melton" userId="5553941352b42db9" providerId="LiveId" clId="{7ED559D4-CBAD-445E-A617-2B03DAC99018}" dt="2023-09-24T03:57:54.324" v="470" actId="47"/>
        <pc:sldMkLst>
          <pc:docMk/>
          <pc:sldMk cId="2361560131" sldId="4669"/>
        </pc:sldMkLst>
      </pc:sldChg>
      <pc:sldChg chg="ord">
        <pc:chgData name="Ron Melton" userId="5553941352b42db9" providerId="LiveId" clId="{7ED559D4-CBAD-445E-A617-2B03DAC99018}" dt="2023-09-24T02:01:28.667" v="455"/>
        <pc:sldMkLst>
          <pc:docMk/>
          <pc:sldMk cId="1319239137" sldId="4672"/>
        </pc:sldMkLst>
      </pc:sldChg>
      <pc:sldChg chg="ord">
        <pc:chgData name="Ron Melton" userId="5553941352b42db9" providerId="LiveId" clId="{7ED559D4-CBAD-445E-A617-2B03DAC99018}" dt="2023-09-22T18:14:49.197" v="50"/>
        <pc:sldMkLst>
          <pc:docMk/>
          <pc:sldMk cId="2761262318" sldId="4679"/>
        </pc:sldMkLst>
      </pc:sldChg>
      <pc:sldChg chg="del ord">
        <pc:chgData name="Ron Melton" userId="5553941352b42db9" providerId="LiveId" clId="{7ED559D4-CBAD-445E-A617-2B03DAC99018}" dt="2023-09-24T02:24:55.867" v="463" actId="47"/>
        <pc:sldMkLst>
          <pc:docMk/>
          <pc:sldMk cId="2308956768" sldId="4687"/>
        </pc:sldMkLst>
      </pc:sldChg>
      <pc:sldChg chg="del ord">
        <pc:chgData name="Ron Melton" userId="5553941352b42db9" providerId="LiveId" clId="{7ED559D4-CBAD-445E-A617-2B03DAC99018}" dt="2023-09-24T02:24:55.867" v="463" actId="47"/>
        <pc:sldMkLst>
          <pc:docMk/>
          <pc:sldMk cId="2182630275" sldId="4689"/>
        </pc:sldMkLst>
      </pc:sldChg>
      <pc:sldChg chg="del ord">
        <pc:chgData name="Ron Melton" userId="5553941352b42db9" providerId="LiveId" clId="{7ED559D4-CBAD-445E-A617-2B03DAC99018}" dt="2023-09-24T03:57:54.324" v="470" actId="47"/>
        <pc:sldMkLst>
          <pc:docMk/>
          <pc:sldMk cId="3561918702" sldId="4913"/>
        </pc:sldMkLst>
      </pc:sldChg>
      <pc:sldChg chg="del ord">
        <pc:chgData name="Ron Melton" userId="5553941352b42db9" providerId="LiveId" clId="{7ED559D4-CBAD-445E-A617-2B03DAC99018}" dt="2023-09-24T03:57:54.324" v="470" actId="47"/>
        <pc:sldMkLst>
          <pc:docMk/>
          <pc:sldMk cId="3953679073" sldId="5014"/>
        </pc:sldMkLst>
      </pc:sldChg>
      <pc:sldChg chg="del ord">
        <pc:chgData name="Ron Melton" userId="5553941352b42db9" providerId="LiveId" clId="{7ED559D4-CBAD-445E-A617-2B03DAC99018}" dt="2023-09-24T02:24:55.867" v="463" actId="47"/>
        <pc:sldMkLst>
          <pc:docMk/>
          <pc:sldMk cId="845003120" sldId="5176"/>
        </pc:sldMkLst>
      </pc:sldChg>
      <pc:sldChg chg="del ord">
        <pc:chgData name="Ron Melton" userId="5553941352b42db9" providerId="LiveId" clId="{7ED559D4-CBAD-445E-A617-2B03DAC99018}" dt="2023-09-24T02:24:55.867" v="463" actId="47"/>
        <pc:sldMkLst>
          <pc:docMk/>
          <pc:sldMk cId="3963393054" sldId="5177"/>
        </pc:sldMkLst>
      </pc:sldChg>
      <pc:sldChg chg="del ord">
        <pc:chgData name="Ron Melton" userId="5553941352b42db9" providerId="LiveId" clId="{7ED559D4-CBAD-445E-A617-2B03DAC99018}" dt="2023-09-24T03:57:54.324" v="470" actId="47"/>
        <pc:sldMkLst>
          <pc:docMk/>
          <pc:sldMk cId="298745302" sldId="5189"/>
        </pc:sldMkLst>
      </pc:sldChg>
      <pc:sldChg chg="del ord">
        <pc:chgData name="Ron Melton" userId="5553941352b42db9" providerId="LiveId" clId="{7ED559D4-CBAD-445E-A617-2B03DAC99018}" dt="2023-09-24T03:57:54.324" v="470" actId="47"/>
        <pc:sldMkLst>
          <pc:docMk/>
          <pc:sldMk cId="3673631013" sldId="5190"/>
        </pc:sldMkLst>
      </pc:sldChg>
      <pc:sldChg chg="del ord">
        <pc:chgData name="Ron Melton" userId="5553941352b42db9" providerId="LiveId" clId="{7ED559D4-CBAD-445E-A617-2B03DAC99018}" dt="2023-09-24T02:24:55.867" v="463" actId="47"/>
        <pc:sldMkLst>
          <pc:docMk/>
          <pc:sldMk cId="1406461133" sldId="5196"/>
        </pc:sldMkLst>
      </pc:sldChg>
      <pc:sldChg chg="del">
        <pc:chgData name="Ron Melton" userId="5553941352b42db9" providerId="LiveId" clId="{7ED559D4-CBAD-445E-A617-2B03DAC99018}" dt="2023-09-24T02:24:55.867" v="463" actId="47"/>
        <pc:sldMkLst>
          <pc:docMk/>
          <pc:sldMk cId="4059998845" sldId="5262"/>
        </pc:sldMkLst>
      </pc:sldChg>
      <pc:sldChg chg="del ord">
        <pc:chgData name="Ron Melton" userId="5553941352b42db9" providerId="LiveId" clId="{7ED559D4-CBAD-445E-A617-2B03DAC99018}" dt="2023-09-22T18:15:23.619" v="51" actId="47"/>
        <pc:sldMkLst>
          <pc:docMk/>
          <pc:sldMk cId="878439341" sldId="5310"/>
        </pc:sldMkLst>
      </pc:sldChg>
      <pc:sldChg chg="del ord">
        <pc:chgData name="Ron Melton" userId="5553941352b42db9" providerId="LiveId" clId="{7ED559D4-CBAD-445E-A617-2B03DAC99018}" dt="2023-09-22T18:15:23.619" v="51" actId="47"/>
        <pc:sldMkLst>
          <pc:docMk/>
          <pc:sldMk cId="1959002049" sldId="5315"/>
        </pc:sldMkLst>
      </pc:sldChg>
      <pc:sldChg chg="ord">
        <pc:chgData name="Ron Melton" userId="5553941352b42db9" providerId="LiveId" clId="{7ED559D4-CBAD-445E-A617-2B03DAC99018}" dt="2023-09-22T18:14:49.197" v="50"/>
        <pc:sldMkLst>
          <pc:docMk/>
          <pc:sldMk cId="3408725882" sldId="5316"/>
        </pc:sldMkLst>
      </pc:sldChg>
      <pc:sldChg chg="ord">
        <pc:chgData name="Ron Melton" userId="5553941352b42db9" providerId="LiveId" clId="{7ED559D4-CBAD-445E-A617-2B03DAC99018}" dt="2023-09-22T18:14:49.197" v="50"/>
        <pc:sldMkLst>
          <pc:docMk/>
          <pc:sldMk cId="2221506048" sldId="5323"/>
        </pc:sldMkLst>
      </pc:sldChg>
      <pc:sldChg chg="ord">
        <pc:chgData name="Ron Melton" userId="5553941352b42db9" providerId="LiveId" clId="{7ED559D4-CBAD-445E-A617-2B03DAC99018}" dt="2023-09-22T18:14:49.197" v="50"/>
        <pc:sldMkLst>
          <pc:docMk/>
          <pc:sldMk cId="1735793011" sldId="5325"/>
        </pc:sldMkLst>
      </pc:sldChg>
      <pc:sldChg chg="ord">
        <pc:chgData name="Ron Melton" userId="5553941352b42db9" providerId="LiveId" clId="{7ED559D4-CBAD-445E-A617-2B03DAC99018}" dt="2023-09-22T18:14:49.197" v="50"/>
        <pc:sldMkLst>
          <pc:docMk/>
          <pc:sldMk cId="524830035" sldId="5326"/>
        </pc:sldMkLst>
      </pc:sldChg>
      <pc:sldChg chg="add">
        <pc:chgData name="Ron Melton" userId="5553941352b42db9" providerId="LiveId" clId="{7ED559D4-CBAD-445E-A617-2B03DAC99018}" dt="2023-09-22T17:13:17.292" v="42"/>
        <pc:sldMkLst>
          <pc:docMk/>
          <pc:sldMk cId="4223848446" sldId="5352"/>
        </pc:sldMkLst>
      </pc:sldChg>
      <pc:sldChg chg="add">
        <pc:chgData name="Ron Melton" userId="5553941352b42db9" providerId="LiveId" clId="{7ED559D4-CBAD-445E-A617-2B03DAC99018}" dt="2023-09-22T17:13:17.292" v="42"/>
        <pc:sldMkLst>
          <pc:docMk/>
          <pc:sldMk cId="1144747535" sldId="5353"/>
        </pc:sldMkLst>
      </pc:sldChg>
      <pc:sldChg chg="del ord">
        <pc:chgData name="Ron Melton" userId="5553941352b42db9" providerId="LiveId" clId="{7ED559D4-CBAD-445E-A617-2B03DAC99018}" dt="2023-09-24T02:24:55.867" v="463" actId="47"/>
        <pc:sldMkLst>
          <pc:docMk/>
          <pc:sldMk cId="3678274733" sldId="5370"/>
        </pc:sldMkLst>
      </pc:sldChg>
      <pc:sldChg chg="del ord">
        <pc:chgData name="Ron Melton" userId="5553941352b42db9" providerId="LiveId" clId="{7ED559D4-CBAD-445E-A617-2B03DAC99018}" dt="2023-09-24T02:24:55.867" v="463" actId="47"/>
        <pc:sldMkLst>
          <pc:docMk/>
          <pc:sldMk cId="4007481042" sldId="5371"/>
        </pc:sldMkLst>
      </pc:sldChg>
      <pc:sldChg chg="del ord">
        <pc:chgData name="Ron Melton" userId="5553941352b42db9" providerId="LiveId" clId="{7ED559D4-CBAD-445E-A617-2B03DAC99018}" dt="2023-09-22T18:15:23.619" v="51" actId="47"/>
        <pc:sldMkLst>
          <pc:docMk/>
          <pc:sldMk cId="1259035667" sldId="5409"/>
        </pc:sldMkLst>
      </pc:sldChg>
      <pc:sldChg chg="ord">
        <pc:chgData name="Ron Melton" userId="5553941352b42db9" providerId="LiveId" clId="{7ED559D4-CBAD-445E-A617-2B03DAC99018}" dt="2023-09-22T20:36:59.649" v="264"/>
        <pc:sldMkLst>
          <pc:docMk/>
          <pc:sldMk cId="3267588615" sldId="5419"/>
        </pc:sldMkLst>
      </pc:sldChg>
      <pc:sldChg chg="ord">
        <pc:chgData name="Ron Melton" userId="5553941352b42db9" providerId="LiveId" clId="{7ED559D4-CBAD-445E-A617-2B03DAC99018}" dt="2023-09-24T02:01:28.667" v="455"/>
        <pc:sldMkLst>
          <pc:docMk/>
          <pc:sldMk cId="2162891732" sldId="5434"/>
        </pc:sldMkLst>
      </pc:sldChg>
      <pc:sldChg chg="del ord">
        <pc:chgData name="Ron Melton" userId="5553941352b42db9" providerId="LiveId" clId="{7ED559D4-CBAD-445E-A617-2B03DAC99018}" dt="2023-09-24T03:57:54.324" v="470" actId="47"/>
        <pc:sldMkLst>
          <pc:docMk/>
          <pc:sldMk cId="2152103546" sldId="5446"/>
        </pc:sldMkLst>
      </pc:sldChg>
      <pc:sldChg chg="del ord">
        <pc:chgData name="Ron Melton" userId="5553941352b42db9" providerId="LiveId" clId="{7ED559D4-CBAD-445E-A617-2B03DAC99018}" dt="2023-09-24T03:57:54.324" v="470" actId="47"/>
        <pc:sldMkLst>
          <pc:docMk/>
          <pc:sldMk cId="3268512693" sldId="5447"/>
        </pc:sldMkLst>
      </pc:sldChg>
      <pc:sldChg chg="del ord">
        <pc:chgData name="Ron Melton" userId="5553941352b42db9" providerId="LiveId" clId="{7ED559D4-CBAD-445E-A617-2B03DAC99018}" dt="2023-09-24T02:24:55.867" v="463" actId="47"/>
        <pc:sldMkLst>
          <pc:docMk/>
          <pc:sldMk cId="3942448163" sldId="5455"/>
        </pc:sldMkLst>
      </pc:sldChg>
      <pc:sldChg chg="add">
        <pc:chgData name="Ron Melton" userId="5553941352b42db9" providerId="LiveId" clId="{7ED559D4-CBAD-445E-A617-2B03DAC99018}" dt="2023-09-22T20:34:22.518" v="262"/>
        <pc:sldMkLst>
          <pc:docMk/>
          <pc:sldMk cId="2343867420" sldId="5465"/>
        </pc:sldMkLst>
      </pc:sldChg>
      <pc:sldChg chg="ord">
        <pc:chgData name="Ron Melton" userId="5553941352b42db9" providerId="LiveId" clId="{7ED559D4-CBAD-445E-A617-2B03DAC99018}" dt="2023-09-24T02:01:28.667" v="455"/>
        <pc:sldMkLst>
          <pc:docMk/>
          <pc:sldMk cId="2402218487" sldId="5470"/>
        </pc:sldMkLst>
      </pc:sldChg>
      <pc:sldChg chg="del ord">
        <pc:chgData name="Ron Melton" userId="5553941352b42db9" providerId="LiveId" clId="{7ED559D4-CBAD-445E-A617-2B03DAC99018}" dt="2023-09-22T18:15:23.619" v="51" actId="47"/>
        <pc:sldMkLst>
          <pc:docMk/>
          <pc:sldMk cId="863164449" sldId="5473"/>
        </pc:sldMkLst>
      </pc:sldChg>
      <pc:sldChg chg="del ord">
        <pc:chgData name="Ron Melton" userId="5553941352b42db9" providerId="LiveId" clId="{7ED559D4-CBAD-445E-A617-2B03DAC99018}" dt="2023-09-24T02:24:55.867" v="463" actId="47"/>
        <pc:sldMkLst>
          <pc:docMk/>
          <pc:sldMk cId="1639952699" sldId="5474"/>
        </pc:sldMkLst>
      </pc:sldChg>
      <pc:sldChg chg="del ord">
        <pc:chgData name="Ron Melton" userId="5553941352b42db9" providerId="LiveId" clId="{7ED559D4-CBAD-445E-A617-2B03DAC99018}" dt="2023-09-24T03:57:54.324" v="470" actId="47"/>
        <pc:sldMkLst>
          <pc:docMk/>
          <pc:sldMk cId="1615544643" sldId="5506"/>
        </pc:sldMkLst>
      </pc:sldChg>
      <pc:sldChg chg="del ord">
        <pc:chgData name="Ron Melton" userId="5553941352b42db9" providerId="LiveId" clId="{7ED559D4-CBAD-445E-A617-2B03DAC99018}" dt="2023-09-24T03:57:54.324" v="470" actId="47"/>
        <pc:sldMkLst>
          <pc:docMk/>
          <pc:sldMk cId="1420405454" sldId="5549"/>
        </pc:sldMkLst>
      </pc:sldChg>
      <pc:sldChg chg="ord">
        <pc:chgData name="Ron Melton" userId="5553941352b42db9" providerId="LiveId" clId="{7ED559D4-CBAD-445E-A617-2B03DAC99018}" dt="2023-09-22T18:14:49.197" v="50"/>
        <pc:sldMkLst>
          <pc:docMk/>
          <pc:sldMk cId="1863087952" sldId="5552"/>
        </pc:sldMkLst>
      </pc:sldChg>
      <pc:sldChg chg="del">
        <pc:chgData name="Ron Melton" userId="5553941352b42db9" providerId="LiveId" clId="{7ED559D4-CBAD-445E-A617-2B03DAC99018}" dt="2023-09-24T02:24:55.867" v="463" actId="47"/>
        <pc:sldMkLst>
          <pc:docMk/>
          <pc:sldMk cId="1063814888" sldId="5553"/>
        </pc:sldMkLst>
      </pc:sldChg>
      <pc:sldChg chg="del">
        <pc:chgData name="Ron Melton" userId="5553941352b42db9" providerId="LiveId" clId="{7ED559D4-CBAD-445E-A617-2B03DAC99018}" dt="2023-09-24T00:57:24.634" v="453" actId="47"/>
        <pc:sldMkLst>
          <pc:docMk/>
          <pc:sldMk cId="3959190448" sldId="5554"/>
        </pc:sldMkLst>
      </pc:sldChg>
      <pc:sldChg chg="del">
        <pc:chgData name="Ron Melton" userId="5553941352b42db9" providerId="LiveId" clId="{7ED559D4-CBAD-445E-A617-2B03DAC99018}" dt="2023-09-24T00:57:24.634" v="453" actId="47"/>
        <pc:sldMkLst>
          <pc:docMk/>
          <pc:sldMk cId="4210057038" sldId="5555"/>
        </pc:sldMkLst>
      </pc:sldChg>
      <pc:sldChg chg="ord">
        <pc:chgData name="Ron Melton" userId="5553941352b42db9" providerId="LiveId" clId="{7ED559D4-CBAD-445E-A617-2B03DAC99018}" dt="2023-09-24T02:01:28.667" v="455"/>
        <pc:sldMkLst>
          <pc:docMk/>
          <pc:sldMk cId="2190908700" sldId="5569"/>
        </pc:sldMkLst>
      </pc:sldChg>
      <pc:sldChg chg="del ord">
        <pc:chgData name="Ron Melton" userId="5553941352b42db9" providerId="LiveId" clId="{7ED559D4-CBAD-445E-A617-2B03DAC99018}" dt="2023-09-22T18:15:23.619" v="51" actId="47"/>
        <pc:sldMkLst>
          <pc:docMk/>
          <pc:sldMk cId="3178254646" sldId="5573"/>
        </pc:sldMkLst>
      </pc:sldChg>
      <pc:sldChg chg="del ord">
        <pc:chgData name="Ron Melton" userId="5553941352b42db9" providerId="LiveId" clId="{7ED559D4-CBAD-445E-A617-2B03DAC99018}" dt="2023-09-22T18:15:23.619" v="51" actId="47"/>
        <pc:sldMkLst>
          <pc:docMk/>
          <pc:sldMk cId="2836522042" sldId="5586"/>
        </pc:sldMkLst>
      </pc:sldChg>
      <pc:sldChg chg="del ord">
        <pc:chgData name="Ron Melton" userId="5553941352b42db9" providerId="LiveId" clId="{7ED559D4-CBAD-445E-A617-2B03DAC99018}" dt="2023-09-22T13:51:44.736" v="14" actId="47"/>
        <pc:sldMkLst>
          <pc:docMk/>
          <pc:sldMk cId="2398419944" sldId="5594"/>
        </pc:sldMkLst>
      </pc:sldChg>
      <pc:sldChg chg="ord">
        <pc:chgData name="Ron Melton" userId="5553941352b42db9" providerId="LiveId" clId="{7ED559D4-CBAD-445E-A617-2B03DAC99018}" dt="2023-09-22T18:14:49.197" v="50"/>
        <pc:sldMkLst>
          <pc:docMk/>
          <pc:sldMk cId="2505904164" sldId="5596"/>
        </pc:sldMkLst>
      </pc:sldChg>
      <pc:sldChg chg="del ord">
        <pc:chgData name="Ron Melton" userId="5553941352b42db9" providerId="LiveId" clId="{7ED559D4-CBAD-445E-A617-2B03DAC99018}" dt="2023-09-22T18:15:23.619" v="51" actId="47"/>
        <pc:sldMkLst>
          <pc:docMk/>
          <pc:sldMk cId="3293380166" sldId="5605"/>
        </pc:sldMkLst>
      </pc:sldChg>
      <pc:sldChg chg="ord">
        <pc:chgData name="Ron Melton" userId="5553941352b42db9" providerId="LiveId" clId="{7ED559D4-CBAD-445E-A617-2B03DAC99018}" dt="2023-09-22T20:57:47.608" v="327"/>
        <pc:sldMkLst>
          <pc:docMk/>
          <pc:sldMk cId="1176564964" sldId="5611"/>
        </pc:sldMkLst>
      </pc:sldChg>
      <pc:sldChg chg="ord">
        <pc:chgData name="Ron Melton" userId="5553941352b42db9" providerId="LiveId" clId="{7ED559D4-CBAD-445E-A617-2B03DAC99018}" dt="2023-09-22T20:57:47.608" v="327"/>
        <pc:sldMkLst>
          <pc:docMk/>
          <pc:sldMk cId="1387339434" sldId="5612"/>
        </pc:sldMkLst>
      </pc:sldChg>
      <pc:sldChg chg="del ord">
        <pc:chgData name="Ron Melton" userId="5553941352b42db9" providerId="LiveId" clId="{7ED559D4-CBAD-445E-A617-2B03DAC99018}" dt="2023-09-24T03:57:54.324" v="470" actId="47"/>
        <pc:sldMkLst>
          <pc:docMk/>
          <pc:sldMk cId="3464644816" sldId="5631"/>
        </pc:sldMkLst>
      </pc:sldChg>
      <pc:sldChg chg="del ord">
        <pc:chgData name="Ron Melton" userId="5553941352b42db9" providerId="LiveId" clId="{7ED559D4-CBAD-445E-A617-2B03DAC99018}" dt="2023-09-24T03:57:54.324" v="470" actId="47"/>
        <pc:sldMkLst>
          <pc:docMk/>
          <pc:sldMk cId="1860105769" sldId="5632"/>
        </pc:sldMkLst>
      </pc:sldChg>
      <pc:sldChg chg="ord">
        <pc:chgData name="Ron Melton" userId="5553941352b42db9" providerId="LiveId" clId="{7ED559D4-CBAD-445E-A617-2B03DAC99018}" dt="2023-09-24T02:01:28.667" v="455"/>
        <pc:sldMkLst>
          <pc:docMk/>
          <pc:sldMk cId="1672060713" sldId="5647"/>
        </pc:sldMkLst>
      </pc:sldChg>
      <pc:sldChg chg="ord">
        <pc:chgData name="Ron Melton" userId="5553941352b42db9" providerId="LiveId" clId="{7ED559D4-CBAD-445E-A617-2B03DAC99018}" dt="2023-09-24T02:01:28.667" v="455"/>
        <pc:sldMkLst>
          <pc:docMk/>
          <pc:sldMk cId="2273845865" sldId="5648"/>
        </pc:sldMkLst>
      </pc:sldChg>
      <pc:sldChg chg="ord">
        <pc:chgData name="Ron Melton" userId="5553941352b42db9" providerId="LiveId" clId="{7ED559D4-CBAD-445E-A617-2B03DAC99018}" dt="2023-09-24T02:01:28.667" v="455"/>
        <pc:sldMkLst>
          <pc:docMk/>
          <pc:sldMk cId="4098868761" sldId="5649"/>
        </pc:sldMkLst>
      </pc:sldChg>
      <pc:sldChg chg="ord">
        <pc:chgData name="Ron Melton" userId="5553941352b42db9" providerId="LiveId" clId="{7ED559D4-CBAD-445E-A617-2B03DAC99018}" dt="2023-09-24T02:01:28.667" v="455"/>
        <pc:sldMkLst>
          <pc:docMk/>
          <pc:sldMk cId="1481734346" sldId="5650"/>
        </pc:sldMkLst>
      </pc:sldChg>
      <pc:sldChg chg="ord">
        <pc:chgData name="Ron Melton" userId="5553941352b42db9" providerId="LiveId" clId="{7ED559D4-CBAD-445E-A617-2B03DAC99018}" dt="2023-09-24T02:01:28.667" v="455"/>
        <pc:sldMkLst>
          <pc:docMk/>
          <pc:sldMk cId="2917477667" sldId="5651"/>
        </pc:sldMkLst>
      </pc:sldChg>
      <pc:sldChg chg="ord">
        <pc:chgData name="Ron Melton" userId="5553941352b42db9" providerId="LiveId" clId="{7ED559D4-CBAD-445E-A617-2B03DAC99018}" dt="2023-09-24T02:01:28.667" v="455"/>
        <pc:sldMkLst>
          <pc:docMk/>
          <pc:sldMk cId="1754678060" sldId="5652"/>
        </pc:sldMkLst>
      </pc:sldChg>
      <pc:sldChg chg="ord">
        <pc:chgData name="Ron Melton" userId="5553941352b42db9" providerId="LiveId" clId="{7ED559D4-CBAD-445E-A617-2B03DAC99018}" dt="2023-09-24T02:01:28.667" v="455"/>
        <pc:sldMkLst>
          <pc:docMk/>
          <pc:sldMk cId="3987985516" sldId="5653"/>
        </pc:sldMkLst>
      </pc:sldChg>
      <pc:sldChg chg="ord">
        <pc:chgData name="Ron Melton" userId="5553941352b42db9" providerId="LiveId" clId="{7ED559D4-CBAD-445E-A617-2B03DAC99018}" dt="2023-09-24T02:01:28.667" v="455"/>
        <pc:sldMkLst>
          <pc:docMk/>
          <pc:sldMk cId="3918121799" sldId="5654"/>
        </pc:sldMkLst>
      </pc:sldChg>
      <pc:sldChg chg="ord">
        <pc:chgData name="Ron Melton" userId="5553941352b42db9" providerId="LiveId" clId="{7ED559D4-CBAD-445E-A617-2B03DAC99018}" dt="2023-09-24T02:01:28.667" v="455"/>
        <pc:sldMkLst>
          <pc:docMk/>
          <pc:sldMk cId="853063194" sldId="5655"/>
        </pc:sldMkLst>
      </pc:sldChg>
      <pc:sldChg chg="ord">
        <pc:chgData name="Ron Melton" userId="5553941352b42db9" providerId="LiveId" clId="{7ED559D4-CBAD-445E-A617-2B03DAC99018}" dt="2023-09-24T02:01:28.667" v="455"/>
        <pc:sldMkLst>
          <pc:docMk/>
          <pc:sldMk cId="2264436839" sldId="5656"/>
        </pc:sldMkLst>
      </pc:sldChg>
      <pc:sldChg chg="ord">
        <pc:chgData name="Ron Melton" userId="5553941352b42db9" providerId="LiveId" clId="{7ED559D4-CBAD-445E-A617-2B03DAC99018}" dt="2023-09-24T02:01:28.667" v="455"/>
        <pc:sldMkLst>
          <pc:docMk/>
          <pc:sldMk cId="410691601" sldId="5657"/>
        </pc:sldMkLst>
      </pc:sldChg>
      <pc:sldChg chg="ord">
        <pc:chgData name="Ron Melton" userId="5553941352b42db9" providerId="LiveId" clId="{7ED559D4-CBAD-445E-A617-2B03DAC99018}" dt="2023-09-24T02:01:28.667" v="455"/>
        <pc:sldMkLst>
          <pc:docMk/>
          <pc:sldMk cId="906241451" sldId="5658"/>
        </pc:sldMkLst>
      </pc:sldChg>
      <pc:sldChg chg="del ord">
        <pc:chgData name="Ron Melton" userId="5553941352b42db9" providerId="LiveId" clId="{7ED559D4-CBAD-445E-A617-2B03DAC99018}" dt="2023-09-24T02:24:55.867" v="463" actId="47"/>
        <pc:sldMkLst>
          <pc:docMk/>
          <pc:sldMk cId="2507885870" sldId="5659"/>
        </pc:sldMkLst>
      </pc:sldChg>
      <pc:sldChg chg="ord">
        <pc:chgData name="Ron Melton" userId="5553941352b42db9" providerId="LiveId" clId="{7ED559D4-CBAD-445E-A617-2B03DAC99018}" dt="2023-09-24T02:01:28.667" v="455"/>
        <pc:sldMkLst>
          <pc:docMk/>
          <pc:sldMk cId="3684860292" sldId="5660"/>
        </pc:sldMkLst>
      </pc:sldChg>
      <pc:sldChg chg="ord">
        <pc:chgData name="Ron Melton" userId="5553941352b42db9" providerId="LiveId" clId="{7ED559D4-CBAD-445E-A617-2B03DAC99018}" dt="2023-09-22T20:15:54.709" v="254"/>
        <pc:sldMkLst>
          <pc:docMk/>
          <pc:sldMk cId="3109521507" sldId="5661"/>
        </pc:sldMkLst>
      </pc:sldChg>
      <pc:sldChg chg="ord">
        <pc:chgData name="Ron Melton" userId="5553941352b42db9" providerId="LiveId" clId="{7ED559D4-CBAD-445E-A617-2B03DAC99018}" dt="2023-09-24T02:01:28.667" v="455"/>
        <pc:sldMkLst>
          <pc:docMk/>
          <pc:sldMk cId="3031165490" sldId="5662"/>
        </pc:sldMkLst>
      </pc:sldChg>
      <pc:sldChg chg="ord">
        <pc:chgData name="Ron Melton" userId="5553941352b42db9" providerId="LiveId" clId="{7ED559D4-CBAD-445E-A617-2B03DAC99018}" dt="2023-09-24T02:01:28.667" v="455"/>
        <pc:sldMkLst>
          <pc:docMk/>
          <pc:sldMk cId="1722201863" sldId="5663"/>
        </pc:sldMkLst>
      </pc:sldChg>
      <pc:sldChg chg="del ord">
        <pc:chgData name="Ron Melton" userId="5553941352b42db9" providerId="LiveId" clId="{7ED559D4-CBAD-445E-A617-2B03DAC99018}" dt="2023-09-24T03:57:54.324" v="470" actId="47"/>
        <pc:sldMkLst>
          <pc:docMk/>
          <pc:sldMk cId="3046740466" sldId="5664"/>
        </pc:sldMkLst>
      </pc:sldChg>
      <pc:sldChg chg="del">
        <pc:chgData name="Ron Melton" userId="5553941352b42db9" providerId="LiveId" clId="{7ED559D4-CBAD-445E-A617-2B03DAC99018}" dt="2023-09-24T00:57:24.634" v="453" actId="47"/>
        <pc:sldMkLst>
          <pc:docMk/>
          <pc:sldMk cId="1785564452" sldId="5666"/>
        </pc:sldMkLst>
      </pc:sldChg>
      <pc:sldChg chg="del ord">
        <pc:chgData name="Ron Melton" userId="5553941352b42db9" providerId="LiveId" clId="{7ED559D4-CBAD-445E-A617-2B03DAC99018}" dt="2023-09-22T18:15:23.619" v="51" actId="47"/>
        <pc:sldMkLst>
          <pc:docMk/>
          <pc:sldMk cId="3827057614" sldId="5667"/>
        </pc:sldMkLst>
      </pc:sldChg>
      <pc:sldChg chg="ord">
        <pc:chgData name="Ron Melton" userId="5553941352b42db9" providerId="LiveId" clId="{7ED559D4-CBAD-445E-A617-2B03DAC99018}" dt="2023-09-24T02:01:28.667" v="455"/>
        <pc:sldMkLst>
          <pc:docMk/>
          <pc:sldMk cId="30462487" sldId="5668"/>
        </pc:sldMkLst>
      </pc:sldChg>
      <pc:sldChg chg="del ord">
        <pc:chgData name="Ron Melton" userId="5553941352b42db9" providerId="LiveId" clId="{7ED559D4-CBAD-445E-A617-2B03DAC99018}" dt="2023-09-24T03:57:54.324" v="470" actId="47"/>
        <pc:sldMkLst>
          <pc:docMk/>
          <pc:sldMk cId="958251370" sldId="5670"/>
        </pc:sldMkLst>
      </pc:sldChg>
      <pc:sldChg chg="ord">
        <pc:chgData name="Ron Melton" userId="5553941352b42db9" providerId="LiveId" clId="{7ED559D4-CBAD-445E-A617-2B03DAC99018}" dt="2023-09-24T02:01:28.667" v="455"/>
        <pc:sldMkLst>
          <pc:docMk/>
          <pc:sldMk cId="150077144" sldId="5673"/>
        </pc:sldMkLst>
      </pc:sldChg>
      <pc:sldChg chg="ord">
        <pc:chgData name="Ron Melton" userId="5553941352b42db9" providerId="LiveId" clId="{7ED559D4-CBAD-445E-A617-2B03DAC99018}" dt="2023-09-24T02:01:28.667" v="455"/>
        <pc:sldMkLst>
          <pc:docMk/>
          <pc:sldMk cId="3753420340" sldId="5674"/>
        </pc:sldMkLst>
      </pc:sldChg>
      <pc:sldChg chg="ord">
        <pc:chgData name="Ron Melton" userId="5553941352b42db9" providerId="LiveId" clId="{7ED559D4-CBAD-445E-A617-2B03DAC99018}" dt="2023-09-24T02:01:28.667" v="455"/>
        <pc:sldMkLst>
          <pc:docMk/>
          <pc:sldMk cId="1946076116" sldId="5678"/>
        </pc:sldMkLst>
      </pc:sldChg>
      <pc:sldChg chg="add">
        <pc:chgData name="Ron Melton" userId="5553941352b42db9" providerId="LiveId" clId="{7ED559D4-CBAD-445E-A617-2B03DAC99018}" dt="2023-09-22T17:55:36.019" v="43"/>
        <pc:sldMkLst>
          <pc:docMk/>
          <pc:sldMk cId="1011285638" sldId="5681"/>
        </pc:sldMkLst>
      </pc:sldChg>
      <pc:sldChg chg="ord">
        <pc:chgData name="Ron Melton" userId="5553941352b42db9" providerId="LiveId" clId="{7ED559D4-CBAD-445E-A617-2B03DAC99018}" dt="2023-09-24T02:01:28.667" v="455"/>
        <pc:sldMkLst>
          <pc:docMk/>
          <pc:sldMk cId="580290328" sldId="5691"/>
        </pc:sldMkLst>
      </pc:sldChg>
      <pc:sldChg chg="ord">
        <pc:chgData name="Ron Melton" userId="5553941352b42db9" providerId="LiveId" clId="{7ED559D4-CBAD-445E-A617-2B03DAC99018}" dt="2023-09-24T02:01:28.667" v="455"/>
        <pc:sldMkLst>
          <pc:docMk/>
          <pc:sldMk cId="1356788831" sldId="5692"/>
        </pc:sldMkLst>
      </pc:sldChg>
      <pc:sldChg chg="add">
        <pc:chgData name="Ron Melton" userId="5553941352b42db9" providerId="LiveId" clId="{7ED559D4-CBAD-445E-A617-2B03DAC99018}" dt="2023-09-22T16:38:32.227" v="41"/>
        <pc:sldMkLst>
          <pc:docMk/>
          <pc:sldMk cId="2796751807" sldId="5693"/>
        </pc:sldMkLst>
      </pc:sldChg>
      <pc:sldChg chg="ord">
        <pc:chgData name="Ron Melton" userId="5553941352b42db9" providerId="LiveId" clId="{7ED559D4-CBAD-445E-A617-2B03DAC99018}" dt="2023-09-24T02:01:28.667" v="455"/>
        <pc:sldMkLst>
          <pc:docMk/>
          <pc:sldMk cId="4141840411" sldId="5696"/>
        </pc:sldMkLst>
      </pc:sldChg>
      <pc:sldChg chg="ord">
        <pc:chgData name="Ron Melton" userId="5553941352b42db9" providerId="LiveId" clId="{7ED559D4-CBAD-445E-A617-2B03DAC99018}" dt="2023-09-24T02:01:28.667" v="455"/>
        <pc:sldMkLst>
          <pc:docMk/>
          <pc:sldMk cId="4059054629" sldId="5697"/>
        </pc:sldMkLst>
      </pc:sldChg>
      <pc:sldChg chg="ord">
        <pc:chgData name="Ron Melton" userId="5553941352b42db9" providerId="LiveId" clId="{7ED559D4-CBAD-445E-A617-2B03DAC99018}" dt="2023-09-24T02:01:28.667" v="455"/>
        <pc:sldMkLst>
          <pc:docMk/>
          <pc:sldMk cId="3739094504" sldId="5698"/>
        </pc:sldMkLst>
      </pc:sldChg>
      <pc:sldChg chg="ord">
        <pc:chgData name="Ron Melton" userId="5553941352b42db9" providerId="LiveId" clId="{7ED559D4-CBAD-445E-A617-2B03DAC99018}" dt="2023-09-24T02:01:28.667" v="455"/>
        <pc:sldMkLst>
          <pc:docMk/>
          <pc:sldMk cId="1802571778" sldId="5699"/>
        </pc:sldMkLst>
      </pc:sldChg>
      <pc:sldChg chg="add">
        <pc:chgData name="Ron Melton" userId="5553941352b42db9" providerId="LiveId" clId="{7ED559D4-CBAD-445E-A617-2B03DAC99018}" dt="2023-09-22T16:38:32.227" v="41"/>
        <pc:sldMkLst>
          <pc:docMk/>
          <pc:sldMk cId="2164115745" sldId="5700"/>
        </pc:sldMkLst>
      </pc:sldChg>
      <pc:sldChg chg="add">
        <pc:chgData name="Ron Melton" userId="5553941352b42db9" providerId="LiveId" clId="{7ED559D4-CBAD-445E-A617-2B03DAC99018}" dt="2023-09-22T22:19:48.490" v="331"/>
        <pc:sldMkLst>
          <pc:docMk/>
          <pc:sldMk cId="3764365932" sldId="5718"/>
        </pc:sldMkLst>
      </pc:sldChg>
      <pc:sldChg chg="del ord">
        <pc:chgData name="Ron Melton" userId="5553941352b42db9" providerId="LiveId" clId="{7ED559D4-CBAD-445E-A617-2B03DAC99018}" dt="2023-09-24T03:57:54.324" v="470" actId="47"/>
        <pc:sldMkLst>
          <pc:docMk/>
          <pc:sldMk cId="1337259067" sldId="5732"/>
        </pc:sldMkLst>
      </pc:sldChg>
      <pc:sldChg chg="ord">
        <pc:chgData name="Ron Melton" userId="5553941352b42db9" providerId="LiveId" clId="{7ED559D4-CBAD-445E-A617-2B03DAC99018}" dt="2023-09-24T02:01:28.667" v="455"/>
        <pc:sldMkLst>
          <pc:docMk/>
          <pc:sldMk cId="2830281227" sldId="5738"/>
        </pc:sldMkLst>
      </pc:sldChg>
      <pc:sldChg chg="ord">
        <pc:chgData name="Ron Melton" userId="5553941352b42db9" providerId="LiveId" clId="{7ED559D4-CBAD-445E-A617-2B03DAC99018}" dt="2023-09-24T02:01:28.667" v="455"/>
        <pc:sldMkLst>
          <pc:docMk/>
          <pc:sldMk cId="59925444" sldId="5739"/>
        </pc:sldMkLst>
      </pc:sldChg>
      <pc:sldChg chg="ord">
        <pc:chgData name="Ron Melton" userId="5553941352b42db9" providerId="LiveId" clId="{7ED559D4-CBAD-445E-A617-2B03DAC99018}" dt="2023-09-24T02:01:28.667" v="455"/>
        <pc:sldMkLst>
          <pc:docMk/>
          <pc:sldMk cId="1935736756" sldId="5740"/>
        </pc:sldMkLst>
      </pc:sldChg>
      <pc:sldChg chg="del ord">
        <pc:chgData name="Ron Melton" userId="5553941352b42db9" providerId="LiveId" clId="{7ED559D4-CBAD-445E-A617-2B03DAC99018}" dt="2023-09-24T03:57:54.324" v="470" actId="47"/>
        <pc:sldMkLst>
          <pc:docMk/>
          <pc:sldMk cId="1443388512" sldId="5741"/>
        </pc:sldMkLst>
      </pc:sldChg>
      <pc:sldChg chg="ord">
        <pc:chgData name="Ron Melton" userId="5553941352b42db9" providerId="LiveId" clId="{7ED559D4-CBAD-445E-A617-2B03DAC99018}" dt="2023-09-24T02:01:28.667" v="455"/>
        <pc:sldMkLst>
          <pc:docMk/>
          <pc:sldMk cId="3136766250" sldId="5745"/>
        </pc:sldMkLst>
      </pc:sldChg>
      <pc:sldChg chg="del ord">
        <pc:chgData name="Ron Melton" userId="5553941352b42db9" providerId="LiveId" clId="{7ED559D4-CBAD-445E-A617-2B03DAC99018}" dt="2023-09-22T19:01:30.055" v="150" actId="47"/>
        <pc:sldMkLst>
          <pc:docMk/>
          <pc:sldMk cId="1808696086" sldId="5746"/>
        </pc:sldMkLst>
      </pc:sldChg>
      <pc:sldChg chg="ord">
        <pc:chgData name="Ron Melton" userId="5553941352b42db9" providerId="LiveId" clId="{7ED559D4-CBAD-445E-A617-2B03DAC99018}" dt="2023-09-24T02:01:28.667" v="455"/>
        <pc:sldMkLst>
          <pc:docMk/>
          <pc:sldMk cId="943131576" sldId="5747"/>
        </pc:sldMkLst>
      </pc:sldChg>
      <pc:sldChg chg="add">
        <pc:chgData name="Ron Melton" userId="5553941352b42db9" providerId="LiveId" clId="{7ED559D4-CBAD-445E-A617-2B03DAC99018}" dt="2023-09-22T22:19:48.490" v="331"/>
        <pc:sldMkLst>
          <pc:docMk/>
          <pc:sldMk cId="611226038" sldId="5752"/>
        </pc:sldMkLst>
      </pc:sldChg>
      <pc:sldChg chg="del ord">
        <pc:chgData name="Ron Melton" userId="5553941352b42db9" providerId="LiveId" clId="{7ED559D4-CBAD-445E-A617-2B03DAC99018}" dt="2023-09-24T03:57:54.324" v="470" actId="47"/>
        <pc:sldMkLst>
          <pc:docMk/>
          <pc:sldMk cId="1876620265" sldId="5753"/>
        </pc:sldMkLst>
      </pc:sldChg>
      <pc:sldChg chg="del ord">
        <pc:chgData name="Ron Melton" userId="5553941352b42db9" providerId="LiveId" clId="{7ED559D4-CBAD-445E-A617-2B03DAC99018}" dt="2023-09-24T03:57:54.324" v="470" actId="47"/>
        <pc:sldMkLst>
          <pc:docMk/>
          <pc:sldMk cId="967049629" sldId="5754"/>
        </pc:sldMkLst>
      </pc:sldChg>
      <pc:sldChg chg="ord">
        <pc:chgData name="Ron Melton" userId="5553941352b42db9" providerId="LiveId" clId="{7ED559D4-CBAD-445E-A617-2B03DAC99018}" dt="2023-09-24T02:01:28.667" v="455"/>
        <pc:sldMkLst>
          <pc:docMk/>
          <pc:sldMk cId="1248779949" sldId="5755"/>
        </pc:sldMkLst>
      </pc:sldChg>
      <pc:sldChg chg="ord">
        <pc:chgData name="Ron Melton" userId="5553941352b42db9" providerId="LiveId" clId="{7ED559D4-CBAD-445E-A617-2B03DAC99018}" dt="2023-09-24T02:01:28.667" v="455"/>
        <pc:sldMkLst>
          <pc:docMk/>
          <pc:sldMk cId="1469565123" sldId="5756"/>
        </pc:sldMkLst>
      </pc:sldChg>
      <pc:sldChg chg="ord">
        <pc:chgData name="Ron Melton" userId="5553941352b42db9" providerId="LiveId" clId="{7ED559D4-CBAD-445E-A617-2B03DAC99018}" dt="2023-09-24T02:01:28.667" v="455"/>
        <pc:sldMkLst>
          <pc:docMk/>
          <pc:sldMk cId="2970430069" sldId="5757"/>
        </pc:sldMkLst>
      </pc:sldChg>
      <pc:sldChg chg="ord">
        <pc:chgData name="Ron Melton" userId="5553941352b42db9" providerId="LiveId" clId="{7ED559D4-CBAD-445E-A617-2B03DAC99018}" dt="2023-09-24T02:01:28.667" v="455"/>
        <pc:sldMkLst>
          <pc:docMk/>
          <pc:sldMk cId="2968305863" sldId="5758"/>
        </pc:sldMkLst>
      </pc:sldChg>
      <pc:sldChg chg="ord">
        <pc:chgData name="Ron Melton" userId="5553941352b42db9" providerId="LiveId" clId="{7ED559D4-CBAD-445E-A617-2B03DAC99018}" dt="2023-09-24T02:01:28.667" v="455"/>
        <pc:sldMkLst>
          <pc:docMk/>
          <pc:sldMk cId="3747388909" sldId="5759"/>
        </pc:sldMkLst>
      </pc:sldChg>
      <pc:sldChg chg="ord">
        <pc:chgData name="Ron Melton" userId="5553941352b42db9" providerId="LiveId" clId="{7ED559D4-CBAD-445E-A617-2B03DAC99018}" dt="2023-09-24T02:01:28.667" v="455"/>
        <pc:sldMkLst>
          <pc:docMk/>
          <pc:sldMk cId="599943600" sldId="5760"/>
        </pc:sldMkLst>
      </pc:sldChg>
      <pc:sldChg chg="ord">
        <pc:chgData name="Ron Melton" userId="5553941352b42db9" providerId="LiveId" clId="{7ED559D4-CBAD-445E-A617-2B03DAC99018}" dt="2023-09-24T02:01:28.667" v="455"/>
        <pc:sldMkLst>
          <pc:docMk/>
          <pc:sldMk cId="708939533" sldId="5761"/>
        </pc:sldMkLst>
      </pc:sldChg>
      <pc:sldChg chg="ord">
        <pc:chgData name="Ron Melton" userId="5553941352b42db9" providerId="LiveId" clId="{7ED559D4-CBAD-445E-A617-2B03DAC99018}" dt="2023-09-24T02:01:28.667" v="455"/>
        <pc:sldMkLst>
          <pc:docMk/>
          <pc:sldMk cId="822157188" sldId="5762"/>
        </pc:sldMkLst>
      </pc:sldChg>
      <pc:sldChg chg="ord">
        <pc:chgData name="Ron Melton" userId="5553941352b42db9" providerId="LiveId" clId="{7ED559D4-CBAD-445E-A617-2B03DAC99018}" dt="2023-09-24T02:01:28.667" v="455"/>
        <pc:sldMkLst>
          <pc:docMk/>
          <pc:sldMk cId="780399404" sldId="5763"/>
        </pc:sldMkLst>
      </pc:sldChg>
      <pc:sldChg chg="ord">
        <pc:chgData name="Ron Melton" userId="5553941352b42db9" providerId="LiveId" clId="{7ED559D4-CBAD-445E-A617-2B03DAC99018}" dt="2023-09-24T02:01:28.667" v="455"/>
        <pc:sldMkLst>
          <pc:docMk/>
          <pc:sldMk cId="1830406816" sldId="5764"/>
        </pc:sldMkLst>
      </pc:sldChg>
      <pc:sldChg chg="ord">
        <pc:chgData name="Ron Melton" userId="5553941352b42db9" providerId="LiveId" clId="{7ED559D4-CBAD-445E-A617-2B03DAC99018}" dt="2023-09-24T02:01:28.667" v="455"/>
        <pc:sldMkLst>
          <pc:docMk/>
          <pc:sldMk cId="508220596" sldId="5765"/>
        </pc:sldMkLst>
      </pc:sldChg>
      <pc:sldChg chg="ord">
        <pc:chgData name="Ron Melton" userId="5553941352b42db9" providerId="LiveId" clId="{7ED559D4-CBAD-445E-A617-2B03DAC99018}" dt="2023-09-24T02:01:28.667" v="455"/>
        <pc:sldMkLst>
          <pc:docMk/>
          <pc:sldMk cId="222205798" sldId="5766"/>
        </pc:sldMkLst>
      </pc:sldChg>
      <pc:sldChg chg="ord">
        <pc:chgData name="Ron Melton" userId="5553941352b42db9" providerId="LiveId" clId="{7ED559D4-CBAD-445E-A617-2B03DAC99018}" dt="2023-09-24T02:01:28.667" v="455"/>
        <pc:sldMkLst>
          <pc:docMk/>
          <pc:sldMk cId="501545677" sldId="5767"/>
        </pc:sldMkLst>
      </pc:sldChg>
      <pc:sldChg chg="ord">
        <pc:chgData name="Ron Melton" userId="5553941352b42db9" providerId="LiveId" clId="{7ED559D4-CBAD-445E-A617-2B03DAC99018}" dt="2023-09-24T02:01:28.667" v="455"/>
        <pc:sldMkLst>
          <pc:docMk/>
          <pc:sldMk cId="3198355339" sldId="5768"/>
        </pc:sldMkLst>
      </pc:sldChg>
      <pc:sldChg chg="ord">
        <pc:chgData name="Ron Melton" userId="5553941352b42db9" providerId="LiveId" clId="{7ED559D4-CBAD-445E-A617-2B03DAC99018}" dt="2023-09-24T02:01:28.667" v="455"/>
        <pc:sldMkLst>
          <pc:docMk/>
          <pc:sldMk cId="3109886977" sldId="5769"/>
        </pc:sldMkLst>
      </pc:sldChg>
      <pc:sldChg chg="ord">
        <pc:chgData name="Ron Melton" userId="5553941352b42db9" providerId="LiveId" clId="{7ED559D4-CBAD-445E-A617-2B03DAC99018}" dt="2023-09-24T02:01:28.667" v="455"/>
        <pc:sldMkLst>
          <pc:docMk/>
          <pc:sldMk cId="2581288596" sldId="5770"/>
        </pc:sldMkLst>
      </pc:sldChg>
      <pc:sldChg chg="ord">
        <pc:chgData name="Ron Melton" userId="5553941352b42db9" providerId="LiveId" clId="{7ED559D4-CBAD-445E-A617-2B03DAC99018}" dt="2023-09-24T02:01:28.667" v="455"/>
        <pc:sldMkLst>
          <pc:docMk/>
          <pc:sldMk cId="2950345819" sldId="5771"/>
        </pc:sldMkLst>
      </pc:sldChg>
      <pc:sldChg chg="ord">
        <pc:chgData name="Ron Melton" userId="5553941352b42db9" providerId="LiveId" clId="{7ED559D4-CBAD-445E-A617-2B03DAC99018}" dt="2023-09-24T02:01:28.667" v="455"/>
        <pc:sldMkLst>
          <pc:docMk/>
          <pc:sldMk cId="629848943" sldId="5772"/>
        </pc:sldMkLst>
      </pc:sldChg>
      <pc:sldChg chg="ord">
        <pc:chgData name="Ron Melton" userId="5553941352b42db9" providerId="LiveId" clId="{7ED559D4-CBAD-445E-A617-2B03DAC99018}" dt="2023-09-24T02:01:28.667" v="455"/>
        <pc:sldMkLst>
          <pc:docMk/>
          <pc:sldMk cId="400866775" sldId="5773"/>
        </pc:sldMkLst>
      </pc:sldChg>
      <pc:sldChg chg="ord">
        <pc:chgData name="Ron Melton" userId="5553941352b42db9" providerId="LiveId" clId="{7ED559D4-CBAD-445E-A617-2B03DAC99018}" dt="2023-09-24T02:01:28.667" v="455"/>
        <pc:sldMkLst>
          <pc:docMk/>
          <pc:sldMk cId="892985716" sldId="5774"/>
        </pc:sldMkLst>
      </pc:sldChg>
      <pc:sldChg chg="ord">
        <pc:chgData name="Ron Melton" userId="5553941352b42db9" providerId="LiveId" clId="{7ED559D4-CBAD-445E-A617-2B03DAC99018}" dt="2023-09-24T02:01:28.667" v="455"/>
        <pc:sldMkLst>
          <pc:docMk/>
          <pc:sldMk cId="3017793341" sldId="5775"/>
        </pc:sldMkLst>
      </pc:sldChg>
      <pc:sldChg chg="ord">
        <pc:chgData name="Ron Melton" userId="5553941352b42db9" providerId="LiveId" clId="{7ED559D4-CBAD-445E-A617-2B03DAC99018}" dt="2023-09-24T02:01:28.667" v="455"/>
        <pc:sldMkLst>
          <pc:docMk/>
          <pc:sldMk cId="3837808086" sldId="5776"/>
        </pc:sldMkLst>
      </pc:sldChg>
      <pc:sldChg chg="ord">
        <pc:chgData name="Ron Melton" userId="5553941352b42db9" providerId="LiveId" clId="{7ED559D4-CBAD-445E-A617-2B03DAC99018}" dt="2023-09-24T02:01:28.667" v="455"/>
        <pc:sldMkLst>
          <pc:docMk/>
          <pc:sldMk cId="1268780801" sldId="5777"/>
        </pc:sldMkLst>
      </pc:sldChg>
      <pc:sldChg chg="ord">
        <pc:chgData name="Ron Melton" userId="5553941352b42db9" providerId="LiveId" clId="{7ED559D4-CBAD-445E-A617-2B03DAC99018}" dt="2023-09-24T02:01:28.667" v="455"/>
        <pc:sldMkLst>
          <pc:docMk/>
          <pc:sldMk cId="2919655959" sldId="5778"/>
        </pc:sldMkLst>
      </pc:sldChg>
      <pc:sldChg chg="ord">
        <pc:chgData name="Ron Melton" userId="5553941352b42db9" providerId="LiveId" clId="{7ED559D4-CBAD-445E-A617-2B03DAC99018}" dt="2023-09-24T02:01:28.667" v="455"/>
        <pc:sldMkLst>
          <pc:docMk/>
          <pc:sldMk cId="847226772" sldId="5779"/>
        </pc:sldMkLst>
      </pc:sldChg>
      <pc:sldChg chg="ord">
        <pc:chgData name="Ron Melton" userId="5553941352b42db9" providerId="LiveId" clId="{7ED559D4-CBAD-445E-A617-2B03DAC99018}" dt="2023-09-24T02:01:28.667" v="455"/>
        <pc:sldMkLst>
          <pc:docMk/>
          <pc:sldMk cId="1775318176" sldId="5780"/>
        </pc:sldMkLst>
      </pc:sldChg>
      <pc:sldChg chg="ord">
        <pc:chgData name="Ron Melton" userId="5553941352b42db9" providerId="LiveId" clId="{7ED559D4-CBAD-445E-A617-2B03DAC99018}" dt="2023-09-24T02:01:28.667" v="455"/>
        <pc:sldMkLst>
          <pc:docMk/>
          <pc:sldMk cId="64601673" sldId="5781"/>
        </pc:sldMkLst>
      </pc:sldChg>
      <pc:sldChg chg="ord">
        <pc:chgData name="Ron Melton" userId="5553941352b42db9" providerId="LiveId" clId="{7ED559D4-CBAD-445E-A617-2B03DAC99018}" dt="2023-09-24T02:01:28.667" v="455"/>
        <pc:sldMkLst>
          <pc:docMk/>
          <pc:sldMk cId="1405599540" sldId="5782"/>
        </pc:sldMkLst>
      </pc:sldChg>
      <pc:sldChg chg="ord">
        <pc:chgData name="Ron Melton" userId="5553941352b42db9" providerId="LiveId" clId="{7ED559D4-CBAD-445E-A617-2B03DAC99018}" dt="2023-09-24T02:01:28.667" v="455"/>
        <pc:sldMkLst>
          <pc:docMk/>
          <pc:sldMk cId="1267670422" sldId="5783"/>
        </pc:sldMkLst>
      </pc:sldChg>
      <pc:sldChg chg="ord">
        <pc:chgData name="Ron Melton" userId="5553941352b42db9" providerId="LiveId" clId="{7ED559D4-CBAD-445E-A617-2B03DAC99018}" dt="2023-09-24T02:01:28.667" v="455"/>
        <pc:sldMkLst>
          <pc:docMk/>
          <pc:sldMk cId="481571472" sldId="5784"/>
        </pc:sldMkLst>
      </pc:sldChg>
      <pc:sldChg chg="ord">
        <pc:chgData name="Ron Melton" userId="5553941352b42db9" providerId="LiveId" clId="{7ED559D4-CBAD-445E-A617-2B03DAC99018}" dt="2023-09-24T02:01:28.667" v="455"/>
        <pc:sldMkLst>
          <pc:docMk/>
          <pc:sldMk cId="46554081" sldId="5785"/>
        </pc:sldMkLst>
      </pc:sldChg>
      <pc:sldChg chg="ord">
        <pc:chgData name="Ron Melton" userId="5553941352b42db9" providerId="LiveId" clId="{7ED559D4-CBAD-445E-A617-2B03DAC99018}" dt="2023-09-22T20:36:59.649" v="264"/>
        <pc:sldMkLst>
          <pc:docMk/>
          <pc:sldMk cId="721423068" sldId="5806"/>
        </pc:sldMkLst>
      </pc:sldChg>
      <pc:sldChg chg="ord">
        <pc:chgData name="Ron Melton" userId="5553941352b42db9" providerId="LiveId" clId="{7ED559D4-CBAD-445E-A617-2B03DAC99018}" dt="2023-09-22T18:14:49.197" v="50"/>
        <pc:sldMkLst>
          <pc:docMk/>
          <pc:sldMk cId="4241242254" sldId="5807"/>
        </pc:sldMkLst>
      </pc:sldChg>
      <pc:sldChg chg="del ord">
        <pc:chgData name="Ron Melton" userId="5553941352b42db9" providerId="LiveId" clId="{7ED559D4-CBAD-445E-A617-2B03DAC99018}" dt="2023-09-24T03:57:54.324" v="470" actId="47"/>
        <pc:sldMkLst>
          <pc:docMk/>
          <pc:sldMk cId="3307972413" sldId="5811"/>
        </pc:sldMkLst>
      </pc:sldChg>
      <pc:sldChg chg="ord">
        <pc:chgData name="Ron Melton" userId="5553941352b42db9" providerId="LiveId" clId="{7ED559D4-CBAD-445E-A617-2B03DAC99018}" dt="2023-09-24T02:01:28.667" v="455"/>
        <pc:sldMkLst>
          <pc:docMk/>
          <pc:sldMk cId="4196607663" sldId="5823"/>
        </pc:sldMkLst>
      </pc:sldChg>
      <pc:sldChg chg="ord">
        <pc:chgData name="Ron Melton" userId="5553941352b42db9" providerId="LiveId" clId="{7ED559D4-CBAD-445E-A617-2B03DAC99018}" dt="2023-09-24T02:01:28.667" v="455"/>
        <pc:sldMkLst>
          <pc:docMk/>
          <pc:sldMk cId="2055712681" sldId="5833"/>
        </pc:sldMkLst>
      </pc:sldChg>
      <pc:sldChg chg="ord">
        <pc:chgData name="Ron Melton" userId="5553941352b42db9" providerId="LiveId" clId="{7ED559D4-CBAD-445E-A617-2B03DAC99018}" dt="2023-09-24T02:01:28.667" v="455"/>
        <pc:sldMkLst>
          <pc:docMk/>
          <pc:sldMk cId="1665103915" sldId="5841"/>
        </pc:sldMkLst>
      </pc:sldChg>
      <pc:sldChg chg="ord">
        <pc:chgData name="Ron Melton" userId="5553941352b42db9" providerId="LiveId" clId="{7ED559D4-CBAD-445E-A617-2B03DAC99018}" dt="2023-09-24T02:01:28.667" v="455"/>
        <pc:sldMkLst>
          <pc:docMk/>
          <pc:sldMk cId="411876324" sldId="5843"/>
        </pc:sldMkLst>
      </pc:sldChg>
      <pc:sldChg chg="del ord">
        <pc:chgData name="Ron Melton" userId="5553941352b42db9" providerId="LiveId" clId="{7ED559D4-CBAD-445E-A617-2B03DAC99018}" dt="2023-09-22T22:24:15.398" v="336" actId="47"/>
        <pc:sldMkLst>
          <pc:docMk/>
          <pc:sldMk cId="2503790479" sldId="5844"/>
        </pc:sldMkLst>
      </pc:sldChg>
      <pc:sldChg chg="add">
        <pc:chgData name="Ron Melton" userId="5553941352b42db9" providerId="LiveId" clId="{7ED559D4-CBAD-445E-A617-2B03DAC99018}" dt="2023-09-22T22:19:48.490" v="331"/>
        <pc:sldMkLst>
          <pc:docMk/>
          <pc:sldMk cId="1177451674" sldId="5846"/>
        </pc:sldMkLst>
      </pc:sldChg>
      <pc:sldChg chg="ord">
        <pc:chgData name="Ron Melton" userId="5553941352b42db9" providerId="LiveId" clId="{7ED559D4-CBAD-445E-A617-2B03DAC99018}" dt="2023-09-22T18:14:49.197" v="50"/>
        <pc:sldMkLst>
          <pc:docMk/>
          <pc:sldMk cId="3573176221" sldId="5847"/>
        </pc:sldMkLst>
      </pc:sldChg>
      <pc:sldChg chg="del ord">
        <pc:chgData name="Ron Melton" userId="5553941352b42db9" providerId="LiveId" clId="{7ED559D4-CBAD-445E-A617-2B03DAC99018}" dt="2023-09-22T18:15:23.619" v="51" actId="47"/>
        <pc:sldMkLst>
          <pc:docMk/>
          <pc:sldMk cId="3629345393" sldId="5853"/>
        </pc:sldMkLst>
      </pc:sldChg>
      <pc:sldChg chg="del ord">
        <pc:chgData name="Ron Melton" userId="5553941352b42db9" providerId="LiveId" clId="{7ED559D4-CBAD-445E-A617-2B03DAC99018}" dt="2023-09-24T03:57:54.324" v="470" actId="47"/>
        <pc:sldMkLst>
          <pc:docMk/>
          <pc:sldMk cId="2127992903" sldId="5872"/>
        </pc:sldMkLst>
      </pc:sldChg>
      <pc:sldChg chg="ord">
        <pc:chgData name="Ron Melton" userId="5553941352b42db9" providerId="LiveId" clId="{7ED559D4-CBAD-445E-A617-2B03DAC99018}" dt="2023-09-25T00:48:37.165" v="583"/>
        <pc:sldMkLst>
          <pc:docMk/>
          <pc:sldMk cId="3318294798" sldId="5885"/>
        </pc:sldMkLst>
      </pc:sldChg>
      <pc:sldChg chg="ord">
        <pc:chgData name="Ron Melton" userId="5553941352b42db9" providerId="LiveId" clId="{7ED559D4-CBAD-445E-A617-2B03DAC99018}" dt="2023-09-24T02:01:28.667" v="455"/>
        <pc:sldMkLst>
          <pc:docMk/>
          <pc:sldMk cId="2898441646" sldId="5892"/>
        </pc:sldMkLst>
      </pc:sldChg>
      <pc:sldChg chg="ord">
        <pc:chgData name="Ron Melton" userId="5553941352b42db9" providerId="LiveId" clId="{7ED559D4-CBAD-445E-A617-2B03DAC99018}" dt="2023-09-24T02:01:28.667" v="455"/>
        <pc:sldMkLst>
          <pc:docMk/>
          <pc:sldMk cId="3916730573" sldId="5894"/>
        </pc:sldMkLst>
      </pc:sldChg>
      <pc:sldChg chg="ord">
        <pc:chgData name="Ron Melton" userId="5553941352b42db9" providerId="LiveId" clId="{7ED559D4-CBAD-445E-A617-2B03DAC99018}" dt="2023-09-24T02:01:28.667" v="455"/>
        <pc:sldMkLst>
          <pc:docMk/>
          <pc:sldMk cId="553156864" sldId="5895"/>
        </pc:sldMkLst>
      </pc:sldChg>
      <pc:sldChg chg="ord">
        <pc:chgData name="Ron Melton" userId="5553941352b42db9" providerId="LiveId" clId="{7ED559D4-CBAD-445E-A617-2B03DAC99018}" dt="2023-09-24T02:01:28.667" v="455"/>
        <pc:sldMkLst>
          <pc:docMk/>
          <pc:sldMk cId="1417275027" sldId="5896"/>
        </pc:sldMkLst>
      </pc:sldChg>
      <pc:sldChg chg="ord">
        <pc:chgData name="Ron Melton" userId="5553941352b42db9" providerId="LiveId" clId="{7ED559D4-CBAD-445E-A617-2B03DAC99018}" dt="2023-09-24T02:01:28.667" v="455"/>
        <pc:sldMkLst>
          <pc:docMk/>
          <pc:sldMk cId="3643820858" sldId="5897"/>
        </pc:sldMkLst>
      </pc:sldChg>
      <pc:sldChg chg="add">
        <pc:chgData name="Ron Melton" userId="5553941352b42db9" providerId="LiveId" clId="{7ED559D4-CBAD-445E-A617-2B03DAC99018}" dt="2023-09-22T17:55:36.019" v="43"/>
        <pc:sldMkLst>
          <pc:docMk/>
          <pc:sldMk cId="1772064357" sldId="5920"/>
        </pc:sldMkLst>
      </pc:sldChg>
      <pc:sldChg chg="add">
        <pc:chgData name="Ron Melton" userId="5553941352b42db9" providerId="LiveId" clId="{7ED559D4-CBAD-445E-A617-2B03DAC99018}" dt="2023-09-22T17:55:36.019" v="43"/>
        <pc:sldMkLst>
          <pc:docMk/>
          <pc:sldMk cId="3986496194" sldId="5921"/>
        </pc:sldMkLst>
      </pc:sldChg>
      <pc:sldChg chg="ord">
        <pc:chgData name="Ron Melton" userId="5553941352b42db9" providerId="LiveId" clId="{7ED559D4-CBAD-445E-A617-2B03DAC99018}" dt="2023-09-22T20:52:16.680" v="325"/>
        <pc:sldMkLst>
          <pc:docMk/>
          <pc:sldMk cId="1469816617" sldId="5927"/>
        </pc:sldMkLst>
      </pc:sldChg>
      <pc:sldChg chg="add">
        <pc:chgData name="Ron Melton" userId="5553941352b42db9" providerId="LiveId" clId="{7ED559D4-CBAD-445E-A617-2B03DAC99018}" dt="2023-09-22T17:13:17.292" v="42"/>
        <pc:sldMkLst>
          <pc:docMk/>
          <pc:sldMk cId="2237261013" sldId="5932"/>
        </pc:sldMkLst>
      </pc:sldChg>
      <pc:sldChg chg="add">
        <pc:chgData name="Ron Melton" userId="5553941352b42db9" providerId="LiveId" clId="{7ED559D4-CBAD-445E-A617-2B03DAC99018}" dt="2023-09-22T17:13:17.292" v="42"/>
        <pc:sldMkLst>
          <pc:docMk/>
          <pc:sldMk cId="2846668614" sldId="5940"/>
        </pc:sldMkLst>
      </pc:sldChg>
      <pc:sldChg chg="ord">
        <pc:chgData name="Ron Melton" userId="5553941352b42db9" providerId="LiveId" clId="{7ED559D4-CBAD-445E-A617-2B03DAC99018}" dt="2023-09-22T18:14:49.197" v="50"/>
        <pc:sldMkLst>
          <pc:docMk/>
          <pc:sldMk cId="1054724553" sldId="5944"/>
        </pc:sldMkLst>
      </pc:sldChg>
      <pc:sldChg chg="ord">
        <pc:chgData name="Ron Melton" userId="5553941352b42db9" providerId="LiveId" clId="{7ED559D4-CBAD-445E-A617-2B03DAC99018}" dt="2023-09-22T18:14:49.197" v="50"/>
        <pc:sldMkLst>
          <pc:docMk/>
          <pc:sldMk cId="2635438454" sldId="5948"/>
        </pc:sldMkLst>
      </pc:sldChg>
      <pc:sldChg chg="del ord">
        <pc:chgData name="Ron Melton" userId="5553941352b42db9" providerId="LiveId" clId="{7ED559D4-CBAD-445E-A617-2B03DAC99018}" dt="2023-09-24T02:24:55.867" v="463" actId="47"/>
        <pc:sldMkLst>
          <pc:docMk/>
          <pc:sldMk cId="2585053338" sldId="5950"/>
        </pc:sldMkLst>
      </pc:sldChg>
      <pc:sldChg chg="del ord">
        <pc:chgData name="Ron Melton" userId="5553941352b42db9" providerId="LiveId" clId="{7ED559D4-CBAD-445E-A617-2B03DAC99018}" dt="2023-09-24T02:24:55.867" v="463" actId="47"/>
        <pc:sldMkLst>
          <pc:docMk/>
          <pc:sldMk cId="3684486813" sldId="5951"/>
        </pc:sldMkLst>
      </pc:sldChg>
      <pc:sldChg chg="del ord">
        <pc:chgData name="Ron Melton" userId="5553941352b42db9" providerId="LiveId" clId="{7ED559D4-CBAD-445E-A617-2B03DAC99018}" dt="2023-09-24T02:24:55.867" v="463" actId="47"/>
        <pc:sldMkLst>
          <pc:docMk/>
          <pc:sldMk cId="1889771562" sldId="5952"/>
        </pc:sldMkLst>
      </pc:sldChg>
      <pc:sldChg chg="del ord">
        <pc:chgData name="Ron Melton" userId="5553941352b42db9" providerId="LiveId" clId="{7ED559D4-CBAD-445E-A617-2B03DAC99018}" dt="2023-09-24T02:24:55.867" v="463" actId="47"/>
        <pc:sldMkLst>
          <pc:docMk/>
          <pc:sldMk cId="1763335089" sldId="5978"/>
        </pc:sldMkLst>
      </pc:sldChg>
      <pc:sldChg chg="del ord">
        <pc:chgData name="Ron Melton" userId="5553941352b42db9" providerId="LiveId" clId="{7ED559D4-CBAD-445E-A617-2B03DAC99018}" dt="2023-09-24T02:24:55.867" v="463" actId="47"/>
        <pc:sldMkLst>
          <pc:docMk/>
          <pc:sldMk cId="3812860488" sldId="5993"/>
        </pc:sldMkLst>
      </pc:sldChg>
      <pc:sldChg chg="del ord">
        <pc:chgData name="Ron Melton" userId="5553941352b42db9" providerId="LiveId" clId="{7ED559D4-CBAD-445E-A617-2B03DAC99018}" dt="2023-09-24T02:24:55.867" v="463" actId="47"/>
        <pc:sldMkLst>
          <pc:docMk/>
          <pc:sldMk cId="2467086287" sldId="5995"/>
        </pc:sldMkLst>
      </pc:sldChg>
      <pc:sldChg chg="del ord">
        <pc:chgData name="Ron Melton" userId="5553941352b42db9" providerId="LiveId" clId="{7ED559D4-CBAD-445E-A617-2B03DAC99018}" dt="2023-09-24T03:57:54.324" v="470" actId="47"/>
        <pc:sldMkLst>
          <pc:docMk/>
          <pc:sldMk cId="802006182" sldId="6004"/>
        </pc:sldMkLst>
      </pc:sldChg>
      <pc:sldChg chg="del ord">
        <pc:chgData name="Ron Melton" userId="5553941352b42db9" providerId="LiveId" clId="{7ED559D4-CBAD-445E-A617-2B03DAC99018}" dt="2023-09-24T03:57:54.324" v="470" actId="47"/>
        <pc:sldMkLst>
          <pc:docMk/>
          <pc:sldMk cId="1702326235" sldId="6005"/>
        </pc:sldMkLst>
      </pc:sldChg>
      <pc:sldChg chg="ord">
        <pc:chgData name="Ron Melton" userId="5553941352b42db9" providerId="LiveId" clId="{7ED559D4-CBAD-445E-A617-2B03DAC99018}" dt="2023-09-22T20:36:59.649" v="264"/>
        <pc:sldMkLst>
          <pc:docMk/>
          <pc:sldMk cId="1007228499" sldId="6022"/>
        </pc:sldMkLst>
      </pc:sldChg>
      <pc:sldChg chg="ord">
        <pc:chgData name="Ron Melton" userId="5553941352b42db9" providerId="LiveId" clId="{7ED559D4-CBAD-445E-A617-2B03DAC99018}" dt="2023-09-22T20:36:59.649" v="264"/>
        <pc:sldMkLst>
          <pc:docMk/>
          <pc:sldMk cId="1481049234" sldId="6023"/>
        </pc:sldMkLst>
      </pc:sldChg>
      <pc:sldChg chg="ord">
        <pc:chgData name="Ron Melton" userId="5553941352b42db9" providerId="LiveId" clId="{7ED559D4-CBAD-445E-A617-2B03DAC99018}" dt="2023-09-22T18:14:49.197" v="50"/>
        <pc:sldMkLst>
          <pc:docMk/>
          <pc:sldMk cId="2240204244" sldId="6039"/>
        </pc:sldMkLst>
      </pc:sldChg>
      <pc:sldChg chg="del">
        <pc:chgData name="Ron Melton" userId="5553941352b42db9" providerId="LiveId" clId="{7ED559D4-CBAD-445E-A617-2B03DAC99018}" dt="2023-09-24T00:57:24.634" v="453" actId="47"/>
        <pc:sldMkLst>
          <pc:docMk/>
          <pc:sldMk cId="52688900" sldId="6059"/>
        </pc:sldMkLst>
      </pc:sldChg>
      <pc:sldChg chg="del">
        <pc:chgData name="Ron Melton" userId="5553941352b42db9" providerId="LiveId" clId="{7ED559D4-CBAD-445E-A617-2B03DAC99018}" dt="2023-09-24T00:57:24.634" v="453" actId="47"/>
        <pc:sldMkLst>
          <pc:docMk/>
          <pc:sldMk cId="391793039" sldId="6062"/>
        </pc:sldMkLst>
      </pc:sldChg>
      <pc:sldChg chg="ord">
        <pc:chgData name="Ron Melton" userId="5553941352b42db9" providerId="LiveId" clId="{7ED559D4-CBAD-445E-A617-2B03DAC99018}" dt="2023-09-24T00:49:09.730" v="414"/>
        <pc:sldMkLst>
          <pc:docMk/>
          <pc:sldMk cId="3361173151" sldId="6077"/>
        </pc:sldMkLst>
      </pc:sldChg>
      <pc:sldChg chg="del ord">
        <pc:chgData name="Ron Melton" userId="5553941352b42db9" providerId="LiveId" clId="{7ED559D4-CBAD-445E-A617-2B03DAC99018}" dt="2023-09-24T03:57:54.324" v="470" actId="47"/>
        <pc:sldMkLst>
          <pc:docMk/>
          <pc:sldMk cId="2549730020" sldId="6079"/>
        </pc:sldMkLst>
      </pc:sldChg>
      <pc:sldChg chg="ord">
        <pc:chgData name="Ron Melton" userId="5553941352b42db9" providerId="LiveId" clId="{7ED559D4-CBAD-445E-A617-2B03DAC99018}" dt="2023-09-22T23:05:42.327" v="392"/>
        <pc:sldMkLst>
          <pc:docMk/>
          <pc:sldMk cId="1937690208" sldId="6080"/>
        </pc:sldMkLst>
      </pc:sldChg>
      <pc:sldChg chg="del ord">
        <pc:chgData name="Ron Melton" userId="5553941352b42db9" providerId="LiveId" clId="{7ED559D4-CBAD-445E-A617-2B03DAC99018}" dt="2023-09-24T03:57:54.324" v="470" actId="47"/>
        <pc:sldMkLst>
          <pc:docMk/>
          <pc:sldMk cId="1847702391" sldId="6082"/>
        </pc:sldMkLst>
      </pc:sldChg>
      <pc:sldChg chg="del ord">
        <pc:chgData name="Ron Melton" userId="5553941352b42db9" providerId="LiveId" clId="{7ED559D4-CBAD-445E-A617-2B03DAC99018}" dt="2023-09-24T02:24:55.867" v="463" actId="47"/>
        <pc:sldMkLst>
          <pc:docMk/>
          <pc:sldMk cId="1058113424" sldId="6086"/>
        </pc:sldMkLst>
      </pc:sldChg>
      <pc:sldChg chg="del ord">
        <pc:chgData name="Ron Melton" userId="5553941352b42db9" providerId="LiveId" clId="{7ED559D4-CBAD-445E-A617-2B03DAC99018}" dt="2023-09-24T03:57:54.324" v="470" actId="47"/>
        <pc:sldMkLst>
          <pc:docMk/>
          <pc:sldMk cId="430825020" sldId="6087"/>
        </pc:sldMkLst>
      </pc:sldChg>
      <pc:sldChg chg="del ord">
        <pc:chgData name="Ron Melton" userId="5553941352b42db9" providerId="LiveId" clId="{7ED559D4-CBAD-445E-A617-2B03DAC99018}" dt="2023-09-24T02:24:55.867" v="463" actId="47"/>
        <pc:sldMkLst>
          <pc:docMk/>
          <pc:sldMk cId="3203569882" sldId="6089"/>
        </pc:sldMkLst>
      </pc:sldChg>
      <pc:sldChg chg="del ord">
        <pc:chgData name="Ron Melton" userId="5553941352b42db9" providerId="LiveId" clId="{7ED559D4-CBAD-445E-A617-2B03DAC99018}" dt="2023-09-24T03:57:54.324" v="470" actId="47"/>
        <pc:sldMkLst>
          <pc:docMk/>
          <pc:sldMk cId="3942691178" sldId="6090"/>
        </pc:sldMkLst>
      </pc:sldChg>
      <pc:sldChg chg="del ord">
        <pc:chgData name="Ron Melton" userId="5553941352b42db9" providerId="LiveId" clId="{7ED559D4-CBAD-445E-A617-2B03DAC99018}" dt="2023-09-24T02:24:55.867" v="463" actId="47"/>
        <pc:sldMkLst>
          <pc:docMk/>
          <pc:sldMk cId="1229163117" sldId="6091"/>
        </pc:sldMkLst>
      </pc:sldChg>
      <pc:sldChg chg="del ord">
        <pc:chgData name="Ron Melton" userId="5553941352b42db9" providerId="LiveId" clId="{7ED559D4-CBAD-445E-A617-2B03DAC99018}" dt="2023-09-24T02:24:55.867" v="463" actId="47"/>
        <pc:sldMkLst>
          <pc:docMk/>
          <pc:sldMk cId="2181828591" sldId="6092"/>
        </pc:sldMkLst>
      </pc:sldChg>
      <pc:sldChg chg="ord">
        <pc:chgData name="Ron Melton" userId="5553941352b42db9" providerId="LiveId" clId="{7ED559D4-CBAD-445E-A617-2B03DAC99018}" dt="2023-09-22T18:14:49.197" v="50"/>
        <pc:sldMkLst>
          <pc:docMk/>
          <pc:sldMk cId="1071371208" sldId="6093"/>
        </pc:sldMkLst>
      </pc:sldChg>
      <pc:sldChg chg="del ord">
        <pc:chgData name="Ron Melton" userId="5553941352b42db9" providerId="LiveId" clId="{7ED559D4-CBAD-445E-A617-2B03DAC99018}" dt="2023-09-22T18:15:38.621" v="52" actId="47"/>
        <pc:sldMkLst>
          <pc:docMk/>
          <pc:sldMk cId="129327192" sldId="6102"/>
        </pc:sldMkLst>
      </pc:sldChg>
      <pc:sldChg chg="ord">
        <pc:chgData name="Ron Melton" userId="5553941352b42db9" providerId="LiveId" clId="{7ED559D4-CBAD-445E-A617-2B03DAC99018}" dt="2023-09-22T20:36:59.649" v="264"/>
        <pc:sldMkLst>
          <pc:docMk/>
          <pc:sldMk cId="2687012537" sldId="6103"/>
        </pc:sldMkLst>
      </pc:sldChg>
      <pc:sldChg chg="ord">
        <pc:chgData name="Ron Melton" userId="5553941352b42db9" providerId="LiveId" clId="{7ED559D4-CBAD-445E-A617-2B03DAC99018}" dt="2023-09-24T00:46:40.031" v="406"/>
        <pc:sldMkLst>
          <pc:docMk/>
          <pc:sldMk cId="3796148521" sldId="6107"/>
        </pc:sldMkLst>
      </pc:sldChg>
      <pc:sldChg chg="del ord">
        <pc:chgData name="Ron Melton" userId="5553941352b42db9" providerId="LiveId" clId="{7ED559D4-CBAD-445E-A617-2B03DAC99018}" dt="2023-09-24T03:57:54.324" v="470" actId="47"/>
        <pc:sldMkLst>
          <pc:docMk/>
          <pc:sldMk cId="27966492" sldId="6115"/>
        </pc:sldMkLst>
      </pc:sldChg>
      <pc:sldChg chg="del ord">
        <pc:chgData name="Ron Melton" userId="5553941352b42db9" providerId="LiveId" clId="{7ED559D4-CBAD-445E-A617-2B03DAC99018}" dt="2023-09-24T03:57:54.324" v="470" actId="47"/>
        <pc:sldMkLst>
          <pc:docMk/>
          <pc:sldMk cId="1822712793" sldId="6116"/>
        </pc:sldMkLst>
      </pc:sldChg>
      <pc:sldChg chg="add">
        <pc:chgData name="Ron Melton" userId="5553941352b42db9" providerId="LiveId" clId="{7ED559D4-CBAD-445E-A617-2B03DAC99018}" dt="2023-09-22T17:13:17.292" v="42"/>
        <pc:sldMkLst>
          <pc:docMk/>
          <pc:sldMk cId="2132283764" sldId="6118"/>
        </pc:sldMkLst>
      </pc:sldChg>
      <pc:sldChg chg="del">
        <pc:chgData name="Ron Melton" userId="5553941352b42db9" providerId="LiveId" clId="{7ED559D4-CBAD-445E-A617-2B03DAC99018}" dt="2023-09-24T00:57:24.634" v="453" actId="47"/>
        <pc:sldMkLst>
          <pc:docMk/>
          <pc:sldMk cId="651731907" sldId="6126"/>
        </pc:sldMkLst>
      </pc:sldChg>
      <pc:sldChg chg="del ord">
        <pc:chgData name="Ron Melton" userId="5553941352b42db9" providerId="LiveId" clId="{7ED559D4-CBAD-445E-A617-2B03DAC99018}" dt="2023-09-22T18:15:23.619" v="51" actId="47"/>
        <pc:sldMkLst>
          <pc:docMk/>
          <pc:sldMk cId="1295715277" sldId="6128"/>
        </pc:sldMkLst>
      </pc:sldChg>
      <pc:sldChg chg="add">
        <pc:chgData name="Ron Melton" userId="5553941352b42db9" providerId="LiveId" clId="{7ED559D4-CBAD-445E-A617-2B03DAC99018}" dt="2023-09-22T17:55:36.019" v="43"/>
        <pc:sldMkLst>
          <pc:docMk/>
          <pc:sldMk cId="734407521" sldId="6129"/>
        </pc:sldMkLst>
      </pc:sldChg>
      <pc:sldChg chg="ord">
        <pc:chgData name="Ron Melton" userId="5553941352b42db9" providerId="LiveId" clId="{7ED559D4-CBAD-445E-A617-2B03DAC99018}" dt="2023-09-24T02:01:28.667" v="455"/>
        <pc:sldMkLst>
          <pc:docMk/>
          <pc:sldMk cId="3331172577" sldId="6132"/>
        </pc:sldMkLst>
      </pc:sldChg>
      <pc:sldChg chg="del ord">
        <pc:chgData name="Ron Melton" userId="5553941352b42db9" providerId="LiveId" clId="{7ED559D4-CBAD-445E-A617-2B03DAC99018}" dt="2023-09-22T18:15:23.619" v="51" actId="47"/>
        <pc:sldMkLst>
          <pc:docMk/>
          <pc:sldMk cId="2764359473" sldId="6133"/>
        </pc:sldMkLst>
      </pc:sldChg>
      <pc:sldChg chg="ord">
        <pc:chgData name="Ron Melton" userId="5553941352b42db9" providerId="LiveId" clId="{7ED559D4-CBAD-445E-A617-2B03DAC99018}" dt="2023-09-22T18:14:49.197" v="50"/>
        <pc:sldMkLst>
          <pc:docMk/>
          <pc:sldMk cId="4254994918" sldId="6142"/>
        </pc:sldMkLst>
      </pc:sldChg>
      <pc:sldChg chg="del ord">
        <pc:chgData name="Ron Melton" userId="5553941352b42db9" providerId="LiveId" clId="{7ED559D4-CBAD-445E-A617-2B03DAC99018}" dt="2023-09-22T18:15:23.619" v="51" actId="47"/>
        <pc:sldMkLst>
          <pc:docMk/>
          <pc:sldMk cId="1839937703" sldId="6149"/>
        </pc:sldMkLst>
      </pc:sldChg>
      <pc:sldChg chg="ord">
        <pc:chgData name="Ron Melton" userId="5553941352b42db9" providerId="LiveId" clId="{7ED559D4-CBAD-445E-A617-2B03DAC99018}" dt="2023-09-22T18:14:49.197" v="50"/>
        <pc:sldMkLst>
          <pc:docMk/>
          <pc:sldMk cId="643801623" sldId="6152"/>
        </pc:sldMkLst>
      </pc:sldChg>
      <pc:sldChg chg="add del">
        <pc:chgData name="Ron Melton" userId="5553941352b42db9" providerId="LiveId" clId="{7ED559D4-CBAD-445E-A617-2B03DAC99018}" dt="2023-09-22T18:12:59.238" v="47" actId="47"/>
        <pc:sldMkLst>
          <pc:docMk/>
          <pc:sldMk cId="814633290" sldId="6154"/>
        </pc:sldMkLst>
      </pc:sldChg>
      <pc:sldChg chg="add">
        <pc:chgData name="Ron Melton" userId="5553941352b42db9" providerId="LiveId" clId="{7ED559D4-CBAD-445E-A617-2B03DAC99018}" dt="2023-09-22T17:13:17.292" v="42"/>
        <pc:sldMkLst>
          <pc:docMk/>
          <pc:sldMk cId="4091658663" sldId="6240"/>
        </pc:sldMkLst>
      </pc:sldChg>
      <pc:sldChg chg="del">
        <pc:chgData name="Ron Melton" userId="5553941352b42db9" providerId="LiveId" clId="{7ED559D4-CBAD-445E-A617-2B03DAC99018}" dt="2023-09-22T20:09:40.370" v="247" actId="47"/>
        <pc:sldMkLst>
          <pc:docMk/>
          <pc:sldMk cId="0" sldId="6241"/>
        </pc:sldMkLst>
      </pc:sldChg>
      <pc:sldChg chg="del">
        <pc:chgData name="Ron Melton" userId="5553941352b42db9" providerId="LiveId" clId="{7ED559D4-CBAD-445E-A617-2B03DAC99018}" dt="2023-09-24T00:57:24.634" v="453" actId="47"/>
        <pc:sldMkLst>
          <pc:docMk/>
          <pc:sldMk cId="0" sldId="6242"/>
        </pc:sldMkLst>
      </pc:sldChg>
      <pc:sldChg chg="del">
        <pc:chgData name="Ron Melton" userId="5553941352b42db9" providerId="LiveId" clId="{7ED559D4-CBAD-445E-A617-2B03DAC99018}" dt="2023-09-22T20:09:40.370" v="247" actId="47"/>
        <pc:sldMkLst>
          <pc:docMk/>
          <pc:sldMk cId="0" sldId="6246"/>
        </pc:sldMkLst>
      </pc:sldChg>
      <pc:sldChg chg="del ord">
        <pc:chgData name="Ron Melton" userId="5553941352b42db9" providerId="LiveId" clId="{7ED559D4-CBAD-445E-A617-2B03DAC99018}" dt="2023-09-24T02:24:55.867" v="463" actId="47"/>
        <pc:sldMkLst>
          <pc:docMk/>
          <pc:sldMk cId="3516880913" sldId="6505"/>
        </pc:sldMkLst>
      </pc:sldChg>
      <pc:sldChg chg="ord">
        <pc:chgData name="Ron Melton" userId="5553941352b42db9" providerId="LiveId" clId="{7ED559D4-CBAD-445E-A617-2B03DAC99018}" dt="2023-09-22T18:14:49.197" v="50"/>
        <pc:sldMkLst>
          <pc:docMk/>
          <pc:sldMk cId="2224086606" sldId="6509"/>
        </pc:sldMkLst>
      </pc:sldChg>
      <pc:sldChg chg="ord">
        <pc:chgData name="Ron Melton" userId="5553941352b42db9" providerId="LiveId" clId="{7ED559D4-CBAD-445E-A617-2B03DAC99018}" dt="2023-09-22T18:14:49.197" v="50"/>
        <pc:sldMkLst>
          <pc:docMk/>
          <pc:sldMk cId="1863468446" sldId="6510"/>
        </pc:sldMkLst>
      </pc:sldChg>
      <pc:sldChg chg="ord">
        <pc:chgData name="Ron Melton" userId="5553941352b42db9" providerId="LiveId" clId="{7ED559D4-CBAD-445E-A617-2B03DAC99018}" dt="2023-09-22T18:14:49.197" v="50"/>
        <pc:sldMkLst>
          <pc:docMk/>
          <pc:sldMk cId="1657880306" sldId="6511"/>
        </pc:sldMkLst>
      </pc:sldChg>
      <pc:sldChg chg="del">
        <pc:chgData name="Ron Melton" userId="5553941352b42db9" providerId="LiveId" clId="{7ED559D4-CBAD-445E-A617-2B03DAC99018}" dt="2023-09-24T00:57:24.634" v="453" actId="47"/>
        <pc:sldMkLst>
          <pc:docMk/>
          <pc:sldMk cId="3108702082" sldId="6512"/>
        </pc:sldMkLst>
      </pc:sldChg>
      <pc:sldChg chg="add del">
        <pc:chgData name="Ron Melton" userId="5553941352b42db9" providerId="LiveId" clId="{7ED559D4-CBAD-445E-A617-2B03DAC99018}" dt="2023-09-22T18:15:23.619" v="51" actId="47"/>
        <pc:sldMkLst>
          <pc:docMk/>
          <pc:sldMk cId="2661478424" sldId="6513"/>
        </pc:sldMkLst>
      </pc:sldChg>
      <pc:sldChg chg="add del">
        <pc:chgData name="Ron Melton" userId="5553941352b42db9" providerId="LiveId" clId="{7ED559D4-CBAD-445E-A617-2B03DAC99018}" dt="2023-09-22T18:15:23.619" v="51" actId="47"/>
        <pc:sldMkLst>
          <pc:docMk/>
          <pc:sldMk cId="2652385028" sldId="6523"/>
        </pc:sldMkLst>
      </pc:sldChg>
      <pc:sldChg chg="del ord">
        <pc:chgData name="Ron Melton" userId="5553941352b42db9" providerId="LiveId" clId="{7ED559D4-CBAD-445E-A617-2B03DAC99018}" dt="2023-09-24T03:57:54.324" v="470" actId="47"/>
        <pc:sldMkLst>
          <pc:docMk/>
          <pc:sldMk cId="1603349230" sldId="6525"/>
        </pc:sldMkLst>
      </pc:sldChg>
      <pc:sldChg chg="del ord">
        <pc:chgData name="Ron Melton" userId="5553941352b42db9" providerId="LiveId" clId="{7ED559D4-CBAD-445E-A617-2B03DAC99018}" dt="2023-09-24T03:57:54.324" v="470" actId="47"/>
        <pc:sldMkLst>
          <pc:docMk/>
          <pc:sldMk cId="1723780242" sldId="6544"/>
        </pc:sldMkLst>
      </pc:sldChg>
      <pc:sldChg chg="del ord">
        <pc:chgData name="Ron Melton" userId="5553941352b42db9" providerId="LiveId" clId="{7ED559D4-CBAD-445E-A617-2B03DAC99018}" dt="2023-09-24T03:57:54.324" v="470" actId="47"/>
        <pc:sldMkLst>
          <pc:docMk/>
          <pc:sldMk cId="373884496" sldId="6545"/>
        </pc:sldMkLst>
      </pc:sldChg>
      <pc:sldChg chg="del ord">
        <pc:chgData name="Ron Melton" userId="5553941352b42db9" providerId="LiveId" clId="{7ED559D4-CBAD-445E-A617-2B03DAC99018}" dt="2023-09-24T03:57:54.324" v="470" actId="47"/>
        <pc:sldMkLst>
          <pc:docMk/>
          <pc:sldMk cId="2121485329" sldId="6546"/>
        </pc:sldMkLst>
      </pc:sldChg>
      <pc:sldChg chg="del ord">
        <pc:chgData name="Ron Melton" userId="5553941352b42db9" providerId="LiveId" clId="{7ED559D4-CBAD-445E-A617-2B03DAC99018}" dt="2023-09-24T03:57:54.324" v="470" actId="47"/>
        <pc:sldMkLst>
          <pc:docMk/>
          <pc:sldMk cId="3525911320" sldId="6547"/>
        </pc:sldMkLst>
      </pc:sldChg>
      <pc:sldChg chg="ord">
        <pc:chgData name="Ron Melton" userId="5553941352b42db9" providerId="LiveId" clId="{7ED559D4-CBAD-445E-A617-2B03DAC99018}" dt="2023-09-24T02:01:28.667" v="455"/>
        <pc:sldMkLst>
          <pc:docMk/>
          <pc:sldMk cId="1416873253" sldId="6720"/>
        </pc:sldMkLst>
      </pc:sldChg>
      <pc:sldChg chg="ord">
        <pc:chgData name="Ron Melton" userId="5553941352b42db9" providerId="LiveId" clId="{7ED559D4-CBAD-445E-A617-2B03DAC99018}" dt="2023-09-24T02:01:28.667" v="455"/>
        <pc:sldMkLst>
          <pc:docMk/>
          <pc:sldMk cId="4215663917" sldId="6725"/>
        </pc:sldMkLst>
      </pc:sldChg>
      <pc:sldChg chg="ord">
        <pc:chgData name="Ron Melton" userId="5553941352b42db9" providerId="LiveId" clId="{7ED559D4-CBAD-445E-A617-2B03DAC99018}" dt="2023-09-24T02:01:28.667" v="455"/>
        <pc:sldMkLst>
          <pc:docMk/>
          <pc:sldMk cId="3033603381" sldId="6786"/>
        </pc:sldMkLst>
      </pc:sldChg>
      <pc:sldChg chg="ord">
        <pc:chgData name="Ron Melton" userId="5553941352b42db9" providerId="LiveId" clId="{7ED559D4-CBAD-445E-A617-2B03DAC99018}" dt="2023-09-24T02:01:28.667" v="455"/>
        <pc:sldMkLst>
          <pc:docMk/>
          <pc:sldMk cId="2866453217" sldId="6787"/>
        </pc:sldMkLst>
      </pc:sldChg>
      <pc:sldChg chg="ord">
        <pc:chgData name="Ron Melton" userId="5553941352b42db9" providerId="LiveId" clId="{7ED559D4-CBAD-445E-A617-2B03DAC99018}" dt="2023-09-24T02:01:28.667" v="455"/>
        <pc:sldMkLst>
          <pc:docMk/>
          <pc:sldMk cId="2769554708" sldId="6788"/>
        </pc:sldMkLst>
      </pc:sldChg>
      <pc:sldChg chg="ord">
        <pc:chgData name="Ron Melton" userId="5553941352b42db9" providerId="LiveId" clId="{7ED559D4-CBAD-445E-A617-2B03DAC99018}" dt="2023-09-24T02:01:28.667" v="455"/>
        <pc:sldMkLst>
          <pc:docMk/>
          <pc:sldMk cId="963148435" sldId="6789"/>
        </pc:sldMkLst>
      </pc:sldChg>
      <pc:sldChg chg="ord">
        <pc:chgData name="Ron Melton" userId="5553941352b42db9" providerId="LiveId" clId="{7ED559D4-CBAD-445E-A617-2B03DAC99018}" dt="2023-09-24T02:01:28.667" v="455"/>
        <pc:sldMkLst>
          <pc:docMk/>
          <pc:sldMk cId="2779724998" sldId="6790"/>
        </pc:sldMkLst>
      </pc:sldChg>
      <pc:sldChg chg="ord">
        <pc:chgData name="Ron Melton" userId="5553941352b42db9" providerId="LiveId" clId="{7ED559D4-CBAD-445E-A617-2B03DAC99018}" dt="2023-09-24T02:01:28.667" v="455"/>
        <pc:sldMkLst>
          <pc:docMk/>
          <pc:sldMk cId="33897249" sldId="6791"/>
        </pc:sldMkLst>
      </pc:sldChg>
      <pc:sldChg chg="ord">
        <pc:chgData name="Ron Melton" userId="5553941352b42db9" providerId="LiveId" clId="{7ED559D4-CBAD-445E-A617-2B03DAC99018}" dt="2023-09-24T02:01:28.667" v="455"/>
        <pc:sldMkLst>
          <pc:docMk/>
          <pc:sldMk cId="1232719690" sldId="6792"/>
        </pc:sldMkLst>
      </pc:sldChg>
      <pc:sldChg chg="ord">
        <pc:chgData name="Ron Melton" userId="5553941352b42db9" providerId="LiveId" clId="{7ED559D4-CBAD-445E-A617-2B03DAC99018}" dt="2023-09-24T02:01:28.667" v="455"/>
        <pc:sldMkLst>
          <pc:docMk/>
          <pc:sldMk cId="4231311199" sldId="6793"/>
        </pc:sldMkLst>
      </pc:sldChg>
      <pc:sldChg chg="ord">
        <pc:chgData name="Ron Melton" userId="5553941352b42db9" providerId="LiveId" clId="{7ED559D4-CBAD-445E-A617-2B03DAC99018}" dt="2023-09-24T02:01:28.667" v="455"/>
        <pc:sldMkLst>
          <pc:docMk/>
          <pc:sldMk cId="3945734064" sldId="6794"/>
        </pc:sldMkLst>
      </pc:sldChg>
      <pc:sldChg chg="ord">
        <pc:chgData name="Ron Melton" userId="5553941352b42db9" providerId="LiveId" clId="{7ED559D4-CBAD-445E-A617-2B03DAC99018}" dt="2023-09-24T02:01:28.667" v="455"/>
        <pc:sldMkLst>
          <pc:docMk/>
          <pc:sldMk cId="1357014715" sldId="6795"/>
        </pc:sldMkLst>
      </pc:sldChg>
      <pc:sldChg chg="ord">
        <pc:chgData name="Ron Melton" userId="5553941352b42db9" providerId="LiveId" clId="{7ED559D4-CBAD-445E-A617-2B03DAC99018}" dt="2023-09-22T20:52:16.680" v="325"/>
        <pc:sldMkLst>
          <pc:docMk/>
          <pc:sldMk cId="3480077094" sldId="6800"/>
        </pc:sldMkLst>
      </pc:sldChg>
      <pc:sldChg chg="ord">
        <pc:chgData name="Ron Melton" userId="5553941352b42db9" providerId="LiveId" clId="{7ED559D4-CBAD-445E-A617-2B03DAC99018}" dt="2023-09-22T20:52:16.680" v="325"/>
        <pc:sldMkLst>
          <pc:docMk/>
          <pc:sldMk cId="1250649158" sldId="6801"/>
        </pc:sldMkLst>
      </pc:sldChg>
      <pc:sldChg chg="ord">
        <pc:chgData name="Ron Melton" userId="5553941352b42db9" providerId="LiveId" clId="{7ED559D4-CBAD-445E-A617-2B03DAC99018}" dt="2023-09-22T20:52:16.680" v="325"/>
        <pc:sldMkLst>
          <pc:docMk/>
          <pc:sldMk cId="1772831511" sldId="6803"/>
        </pc:sldMkLst>
      </pc:sldChg>
      <pc:sldChg chg="ord">
        <pc:chgData name="Ron Melton" userId="5553941352b42db9" providerId="LiveId" clId="{7ED559D4-CBAD-445E-A617-2B03DAC99018}" dt="2023-09-22T20:52:16.680" v="325"/>
        <pc:sldMkLst>
          <pc:docMk/>
          <pc:sldMk cId="1790253215" sldId="6805"/>
        </pc:sldMkLst>
      </pc:sldChg>
      <pc:sldChg chg="ord">
        <pc:chgData name="Ron Melton" userId="5553941352b42db9" providerId="LiveId" clId="{7ED559D4-CBAD-445E-A617-2B03DAC99018}" dt="2023-09-24T02:01:28.667" v="455"/>
        <pc:sldMkLst>
          <pc:docMk/>
          <pc:sldMk cId="2412982175" sldId="6816"/>
        </pc:sldMkLst>
      </pc:sldChg>
      <pc:sldChg chg="ord">
        <pc:chgData name="Ron Melton" userId="5553941352b42db9" providerId="LiveId" clId="{7ED559D4-CBAD-445E-A617-2B03DAC99018}" dt="2023-09-24T02:01:28.667" v="455"/>
        <pc:sldMkLst>
          <pc:docMk/>
          <pc:sldMk cId="62589517" sldId="6817"/>
        </pc:sldMkLst>
      </pc:sldChg>
      <pc:sldChg chg="ord">
        <pc:chgData name="Ron Melton" userId="5553941352b42db9" providerId="LiveId" clId="{7ED559D4-CBAD-445E-A617-2B03DAC99018}" dt="2023-09-24T02:01:28.667" v="455"/>
        <pc:sldMkLst>
          <pc:docMk/>
          <pc:sldMk cId="1927392854" sldId="6821"/>
        </pc:sldMkLst>
      </pc:sldChg>
      <pc:sldChg chg="ord">
        <pc:chgData name="Ron Melton" userId="5553941352b42db9" providerId="LiveId" clId="{7ED559D4-CBAD-445E-A617-2B03DAC99018}" dt="2023-09-24T02:01:28.667" v="455"/>
        <pc:sldMkLst>
          <pc:docMk/>
          <pc:sldMk cId="263086626" sldId="6822"/>
        </pc:sldMkLst>
      </pc:sldChg>
      <pc:sldChg chg="ord">
        <pc:chgData name="Ron Melton" userId="5553941352b42db9" providerId="LiveId" clId="{7ED559D4-CBAD-445E-A617-2B03DAC99018}" dt="2023-09-24T02:01:28.667" v="455"/>
        <pc:sldMkLst>
          <pc:docMk/>
          <pc:sldMk cId="837355893" sldId="6823"/>
        </pc:sldMkLst>
      </pc:sldChg>
      <pc:sldChg chg="ord">
        <pc:chgData name="Ron Melton" userId="5553941352b42db9" providerId="LiveId" clId="{7ED559D4-CBAD-445E-A617-2B03DAC99018}" dt="2023-09-24T02:01:28.667" v="455"/>
        <pc:sldMkLst>
          <pc:docMk/>
          <pc:sldMk cId="3927014906" sldId="6824"/>
        </pc:sldMkLst>
      </pc:sldChg>
      <pc:sldChg chg="add">
        <pc:chgData name="Ron Melton" userId="5553941352b42db9" providerId="LiveId" clId="{7ED559D4-CBAD-445E-A617-2B03DAC99018}" dt="2023-09-22T22:19:48.490" v="331"/>
        <pc:sldMkLst>
          <pc:docMk/>
          <pc:sldMk cId="3140598930" sldId="6851"/>
        </pc:sldMkLst>
      </pc:sldChg>
      <pc:sldChg chg="ord">
        <pc:chgData name="Ron Melton" userId="5553941352b42db9" providerId="LiveId" clId="{7ED559D4-CBAD-445E-A617-2B03DAC99018}" dt="2023-09-24T02:01:28.667" v="455"/>
        <pc:sldMkLst>
          <pc:docMk/>
          <pc:sldMk cId="2556333738" sldId="6853"/>
        </pc:sldMkLst>
      </pc:sldChg>
      <pc:sldChg chg="ord">
        <pc:chgData name="Ron Melton" userId="5553941352b42db9" providerId="LiveId" clId="{7ED559D4-CBAD-445E-A617-2B03DAC99018}" dt="2023-09-22T20:57:47.608" v="327"/>
        <pc:sldMkLst>
          <pc:docMk/>
          <pc:sldMk cId="3827667490" sldId="6901"/>
        </pc:sldMkLst>
      </pc:sldChg>
      <pc:sldChg chg="ord">
        <pc:chgData name="Ron Melton" userId="5553941352b42db9" providerId="LiveId" clId="{7ED559D4-CBAD-445E-A617-2B03DAC99018}" dt="2023-09-22T18:14:49.197" v="50"/>
        <pc:sldMkLst>
          <pc:docMk/>
          <pc:sldMk cId="1198535346" sldId="6902"/>
        </pc:sldMkLst>
      </pc:sldChg>
      <pc:sldChg chg="del ord">
        <pc:chgData name="Ron Melton" userId="5553941352b42db9" providerId="LiveId" clId="{7ED559D4-CBAD-445E-A617-2B03DAC99018}" dt="2023-09-24T02:24:55.867" v="463" actId="47"/>
        <pc:sldMkLst>
          <pc:docMk/>
          <pc:sldMk cId="3874753628" sldId="6910"/>
        </pc:sldMkLst>
      </pc:sldChg>
      <pc:sldChg chg="ord">
        <pc:chgData name="Ron Melton" userId="5553941352b42db9" providerId="LiveId" clId="{7ED559D4-CBAD-445E-A617-2B03DAC99018}" dt="2023-09-24T02:02:29.511" v="459"/>
        <pc:sldMkLst>
          <pc:docMk/>
          <pc:sldMk cId="1199035693" sldId="6912"/>
        </pc:sldMkLst>
      </pc:sldChg>
      <pc:sldChg chg="del">
        <pc:chgData name="Ron Melton" userId="5553941352b42db9" providerId="LiveId" clId="{7ED559D4-CBAD-445E-A617-2B03DAC99018}" dt="2023-09-24T02:24:55.867" v="463" actId="47"/>
        <pc:sldMkLst>
          <pc:docMk/>
          <pc:sldMk cId="3666451369" sldId="6920"/>
        </pc:sldMkLst>
      </pc:sldChg>
      <pc:sldChg chg="add">
        <pc:chgData name="Ron Melton" userId="5553941352b42db9" providerId="LiveId" clId="{7ED559D4-CBAD-445E-A617-2B03DAC99018}" dt="2023-09-22T18:38:51.687" v="139"/>
        <pc:sldMkLst>
          <pc:docMk/>
          <pc:sldMk cId="668086103" sldId="7095"/>
        </pc:sldMkLst>
      </pc:sldChg>
      <pc:sldChg chg="ord">
        <pc:chgData name="Ron Melton" userId="5553941352b42db9" providerId="LiveId" clId="{7ED559D4-CBAD-445E-A617-2B03DAC99018}" dt="2023-09-24T00:49:09.730" v="414"/>
        <pc:sldMkLst>
          <pc:docMk/>
          <pc:sldMk cId="407882530" sldId="7099"/>
        </pc:sldMkLst>
      </pc:sldChg>
      <pc:sldChg chg="del ord">
        <pc:chgData name="Ron Melton" userId="5553941352b42db9" providerId="LiveId" clId="{7ED559D4-CBAD-445E-A617-2B03DAC99018}" dt="2023-09-24T03:57:54.324" v="470" actId="47"/>
        <pc:sldMkLst>
          <pc:docMk/>
          <pc:sldMk cId="1386674852" sldId="7108"/>
        </pc:sldMkLst>
      </pc:sldChg>
      <pc:sldChg chg="del">
        <pc:chgData name="Ron Melton" userId="5553941352b42db9" providerId="LiveId" clId="{7ED559D4-CBAD-445E-A617-2B03DAC99018}" dt="2023-09-24T00:57:24.634" v="453" actId="47"/>
        <pc:sldMkLst>
          <pc:docMk/>
          <pc:sldMk cId="218757199" sldId="7129"/>
        </pc:sldMkLst>
      </pc:sldChg>
      <pc:sldChg chg="del">
        <pc:chgData name="Ron Melton" userId="5553941352b42db9" providerId="LiveId" clId="{7ED559D4-CBAD-445E-A617-2B03DAC99018}" dt="2023-09-24T00:57:24.634" v="453" actId="47"/>
        <pc:sldMkLst>
          <pc:docMk/>
          <pc:sldMk cId="1450714720" sldId="7132"/>
        </pc:sldMkLst>
      </pc:sldChg>
      <pc:sldChg chg="del">
        <pc:chgData name="Ron Melton" userId="5553941352b42db9" providerId="LiveId" clId="{7ED559D4-CBAD-445E-A617-2B03DAC99018}" dt="2023-09-24T00:57:24.634" v="453" actId="47"/>
        <pc:sldMkLst>
          <pc:docMk/>
          <pc:sldMk cId="3507021260" sldId="7133"/>
        </pc:sldMkLst>
      </pc:sldChg>
      <pc:sldChg chg="del">
        <pc:chgData name="Ron Melton" userId="5553941352b42db9" providerId="LiveId" clId="{7ED559D4-CBAD-445E-A617-2B03DAC99018}" dt="2023-09-24T00:57:24.634" v="453" actId="47"/>
        <pc:sldMkLst>
          <pc:docMk/>
          <pc:sldMk cId="3267252224" sldId="7134"/>
        </pc:sldMkLst>
      </pc:sldChg>
      <pc:sldChg chg="ord">
        <pc:chgData name="Ron Melton" userId="5553941352b42db9" providerId="LiveId" clId="{7ED559D4-CBAD-445E-A617-2B03DAC99018}" dt="2023-09-22T20:57:47.608" v="327"/>
        <pc:sldMkLst>
          <pc:docMk/>
          <pc:sldMk cId="2154403910" sldId="7135"/>
        </pc:sldMkLst>
      </pc:sldChg>
      <pc:sldChg chg="ord">
        <pc:chgData name="Ron Melton" userId="5553941352b42db9" providerId="LiveId" clId="{7ED559D4-CBAD-445E-A617-2B03DAC99018}" dt="2023-09-22T20:57:47.608" v="327"/>
        <pc:sldMkLst>
          <pc:docMk/>
          <pc:sldMk cId="3181825811" sldId="7136"/>
        </pc:sldMkLst>
      </pc:sldChg>
      <pc:sldChg chg="ord">
        <pc:chgData name="Ron Melton" userId="5553941352b42db9" providerId="LiveId" clId="{7ED559D4-CBAD-445E-A617-2B03DAC99018}" dt="2023-09-22T20:57:47.608" v="327"/>
        <pc:sldMkLst>
          <pc:docMk/>
          <pc:sldMk cId="1543569617" sldId="7137"/>
        </pc:sldMkLst>
      </pc:sldChg>
      <pc:sldChg chg="ord">
        <pc:chgData name="Ron Melton" userId="5553941352b42db9" providerId="LiveId" clId="{7ED559D4-CBAD-445E-A617-2B03DAC99018}" dt="2023-09-22T20:57:47.608" v="327"/>
        <pc:sldMkLst>
          <pc:docMk/>
          <pc:sldMk cId="2670605089" sldId="7138"/>
        </pc:sldMkLst>
      </pc:sldChg>
      <pc:sldChg chg="ord">
        <pc:chgData name="Ron Melton" userId="5553941352b42db9" providerId="LiveId" clId="{7ED559D4-CBAD-445E-A617-2B03DAC99018}" dt="2023-09-22T18:14:49.197" v="50"/>
        <pc:sldMkLst>
          <pc:docMk/>
          <pc:sldMk cId="2849183719" sldId="7142"/>
        </pc:sldMkLst>
      </pc:sldChg>
      <pc:sldChg chg="del ord">
        <pc:chgData name="Ron Melton" userId="5553941352b42db9" providerId="LiveId" clId="{7ED559D4-CBAD-445E-A617-2B03DAC99018}" dt="2023-09-24T02:24:55.867" v="463" actId="47"/>
        <pc:sldMkLst>
          <pc:docMk/>
          <pc:sldMk cId="278152940" sldId="7145"/>
        </pc:sldMkLst>
      </pc:sldChg>
      <pc:sldChg chg="del ord">
        <pc:chgData name="Ron Melton" userId="5553941352b42db9" providerId="LiveId" clId="{7ED559D4-CBAD-445E-A617-2B03DAC99018}" dt="2023-09-24T02:24:55.867" v="463" actId="47"/>
        <pc:sldMkLst>
          <pc:docMk/>
          <pc:sldMk cId="3998255461" sldId="7146"/>
        </pc:sldMkLst>
      </pc:sldChg>
      <pc:sldChg chg="del ord">
        <pc:chgData name="Ron Melton" userId="5553941352b42db9" providerId="LiveId" clId="{7ED559D4-CBAD-445E-A617-2B03DAC99018}" dt="2023-09-24T03:57:54.324" v="470" actId="47"/>
        <pc:sldMkLst>
          <pc:docMk/>
          <pc:sldMk cId="2211571716" sldId="7152"/>
        </pc:sldMkLst>
      </pc:sldChg>
      <pc:sldChg chg="del ord">
        <pc:chgData name="Ron Melton" userId="5553941352b42db9" providerId="LiveId" clId="{7ED559D4-CBAD-445E-A617-2B03DAC99018}" dt="2023-09-24T03:57:54.324" v="470" actId="47"/>
        <pc:sldMkLst>
          <pc:docMk/>
          <pc:sldMk cId="4254805330" sldId="7153"/>
        </pc:sldMkLst>
      </pc:sldChg>
      <pc:sldChg chg="del ord">
        <pc:chgData name="Ron Melton" userId="5553941352b42db9" providerId="LiveId" clId="{7ED559D4-CBAD-445E-A617-2B03DAC99018}" dt="2023-09-24T03:57:54.324" v="470" actId="47"/>
        <pc:sldMkLst>
          <pc:docMk/>
          <pc:sldMk cId="2816482467" sldId="7234"/>
        </pc:sldMkLst>
      </pc:sldChg>
      <pc:sldChg chg="del ord">
        <pc:chgData name="Ron Melton" userId="5553941352b42db9" providerId="LiveId" clId="{7ED559D4-CBAD-445E-A617-2B03DAC99018}" dt="2023-09-24T03:57:54.324" v="470" actId="47"/>
        <pc:sldMkLst>
          <pc:docMk/>
          <pc:sldMk cId="3330648926" sldId="7235"/>
        </pc:sldMkLst>
      </pc:sldChg>
      <pc:sldChg chg="ord">
        <pc:chgData name="Ron Melton" userId="5553941352b42db9" providerId="LiveId" clId="{7ED559D4-CBAD-445E-A617-2B03DAC99018}" dt="2023-09-22T20:52:16.680" v="325"/>
        <pc:sldMkLst>
          <pc:docMk/>
          <pc:sldMk cId="123617235" sldId="7353"/>
        </pc:sldMkLst>
      </pc:sldChg>
      <pc:sldChg chg="ord">
        <pc:chgData name="Ron Melton" userId="5553941352b42db9" providerId="LiveId" clId="{7ED559D4-CBAD-445E-A617-2B03DAC99018}" dt="2023-09-22T20:52:16.680" v="325"/>
        <pc:sldMkLst>
          <pc:docMk/>
          <pc:sldMk cId="2241381481" sldId="7354"/>
        </pc:sldMkLst>
      </pc:sldChg>
      <pc:sldChg chg="del ord">
        <pc:chgData name="Ron Melton" userId="5553941352b42db9" providerId="LiveId" clId="{7ED559D4-CBAD-445E-A617-2B03DAC99018}" dt="2023-09-24T02:24:55.867" v="463" actId="47"/>
        <pc:sldMkLst>
          <pc:docMk/>
          <pc:sldMk cId="2476391335" sldId="7445"/>
        </pc:sldMkLst>
      </pc:sldChg>
      <pc:sldChg chg="del ord">
        <pc:chgData name="Ron Melton" userId="5553941352b42db9" providerId="LiveId" clId="{7ED559D4-CBAD-445E-A617-2B03DAC99018}" dt="2023-09-22T19:01:38.362" v="151" actId="47"/>
        <pc:sldMkLst>
          <pc:docMk/>
          <pc:sldMk cId="94850847" sldId="7842"/>
        </pc:sldMkLst>
      </pc:sldChg>
      <pc:sldChg chg="ord">
        <pc:chgData name="Ron Melton" userId="5553941352b42db9" providerId="LiveId" clId="{7ED559D4-CBAD-445E-A617-2B03DAC99018}" dt="2023-09-22T20:37:52.155" v="266"/>
        <pc:sldMkLst>
          <pc:docMk/>
          <pc:sldMk cId="146160470" sldId="7935"/>
        </pc:sldMkLst>
      </pc:sldChg>
      <pc:sldChg chg="ord">
        <pc:chgData name="Ron Melton" userId="5553941352b42db9" providerId="LiveId" clId="{7ED559D4-CBAD-445E-A617-2B03DAC99018}" dt="2023-09-22T20:37:52.155" v="266"/>
        <pc:sldMkLst>
          <pc:docMk/>
          <pc:sldMk cId="1439702001" sldId="7938"/>
        </pc:sldMkLst>
      </pc:sldChg>
      <pc:sldChg chg="ord">
        <pc:chgData name="Ron Melton" userId="5553941352b42db9" providerId="LiveId" clId="{7ED559D4-CBAD-445E-A617-2B03DAC99018}" dt="2023-09-22T20:37:52.155" v="266"/>
        <pc:sldMkLst>
          <pc:docMk/>
          <pc:sldMk cId="3604572038" sldId="7940"/>
        </pc:sldMkLst>
      </pc:sldChg>
      <pc:sldChg chg="del ord">
        <pc:chgData name="Ron Melton" userId="5553941352b42db9" providerId="LiveId" clId="{7ED559D4-CBAD-445E-A617-2B03DAC99018}" dt="2023-09-22T18:15:23.619" v="51" actId="47"/>
        <pc:sldMkLst>
          <pc:docMk/>
          <pc:sldMk cId="4249370340" sldId="7941"/>
        </pc:sldMkLst>
      </pc:sldChg>
      <pc:sldChg chg="add">
        <pc:chgData name="Ron Melton" userId="5553941352b42db9" providerId="LiveId" clId="{7ED559D4-CBAD-445E-A617-2B03DAC99018}" dt="2023-09-22T22:19:48.490" v="331"/>
        <pc:sldMkLst>
          <pc:docMk/>
          <pc:sldMk cId="247629776" sldId="7949"/>
        </pc:sldMkLst>
      </pc:sldChg>
      <pc:sldChg chg="del ord">
        <pc:chgData name="Ron Melton" userId="5553941352b42db9" providerId="LiveId" clId="{7ED559D4-CBAD-445E-A617-2B03DAC99018}" dt="2023-09-24T02:24:55.867" v="463" actId="47"/>
        <pc:sldMkLst>
          <pc:docMk/>
          <pc:sldMk cId="644113549" sldId="7955"/>
        </pc:sldMkLst>
      </pc:sldChg>
      <pc:sldChg chg="del ord">
        <pc:chgData name="Ron Melton" userId="5553941352b42db9" providerId="LiveId" clId="{7ED559D4-CBAD-445E-A617-2B03DAC99018}" dt="2023-09-24T02:24:55.867" v="463" actId="47"/>
        <pc:sldMkLst>
          <pc:docMk/>
          <pc:sldMk cId="1752916008" sldId="7956"/>
        </pc:sldMkLst>
      </pc:sldChg>
      <pc:sldChg chg="del ord">
        <pc:chgData name="Ron Melton" userId="5553941352b42db9" providerId="LiveId" clId="{7ED559D4-CBAD-445E-A617-2B03DAC99018}" dt="2023-09-24T02:24:55.867" v="463" actId="47"/>
        <pc:sldMkLst>
          <pc:docMk/>
          <pc:sldMk cId="3775984327" sldId="7957"/>
        </pc:sldMkLst>
      </pc:sldChg>
      <pc:sldChg chg="ord">
        <pc:chgData name="Ron Melton" userId="5553941352b42db9" providerId="LiveId" clId="{7ED559D4-CBAD-445E-A617-2B03DAC99018}" dt="2023-09-22T18:14:49.197" v="50"/>
        <pc:sldMkLst>
          <pc:docMk/>
          <pc:sldMk cId="2618404228" sldId="7958"/>
        </pc:sldMkLst>
      </pc:sldChg>
      <pc:sldChg chg="ord">
        <pc:chgData name="Ron Melton" userId="5553941352b42db9" providerId="LiveId" clId="{7ED559D4-CBAD-445E-A617-2B03DAC99018}" dt="2023-09-22T18:14:49.197" v="50"/>
        <pc:sldMkLst>
          <pc:docMk/>
          <pc:sldMk cId="1805169203" sldId="7959"/>
        </pc:sldMkLst>
      </pc:sldChg>
      <pc:sldChg chg="ord">
        <pc:chgData name="Ron Melton" userId="5553941352b42db9" providerId="LiveId" clId="{7ED559D4-CBAD-445E-A617-2B03DAC99018}" dt="2023-09-22T18:14:49.197" v="50"/>
        <pc:sldMkLst>
          <pc:docMk/>
          <pc:sldMk cId="3464874282" sldId="7960"/>
        </pc:sldMkLst>
      </pc:sldChg>
      <pc:sldChg chg="ord">
        <pc:chgData name="Ron Melton" userId="5553941352b42db9" providerId="LiveId" clId="{7ED559D4-CBAD-445E-A617-2B03DAC99018}" dt="2023-09-22T18:14:49.197" v="50"/>
        <pc:sldMkLst>
          <pc:docMk/>
          <pc:sldMk cId="2248620059" sldId="7961"/>
        </pc:sldMkLst>
      </pc:sldChg>
      <pc:sldChg chg="ord">
        <pc:chgData name="Ron Melton" userId="5553941352b42db9" providerId="LiveId" clId="{7ED559D4-CBAD-445E-A617-2B03DAC99018}" dt="2023-09-22T18:14:49.197" v="50"/>
        <pc:sldMkLst>
          <pc:docMk/>
          <pc:sldMk cId="2907647450" sldId="7966"/>
        </pc:sldMkLst>
      </pc:sldChg>
      <pc:sldChg chg="ord">
        <pc:chgData name="Ron Melton" userId="5553941352b42db9" providerId="LiveId" clId="{7ED559D4-CBAD-445E-A617-2B03DAC99018}" dt="2023-09-24T00:49:09.730" v="414"/>
        <pc:sldMkLst>
          <pc:docMk/>
          <pc:sldMk cId="2494345860" sldId="7968"/>
        </pc:sldMkLst>
      </pc:sldChg>
      <pc:sldChg chg="del">
        <pc:chgData name="Ron Melton" userId="5553941352b42db9" providerId="LiveId" clId="{7ED559D4-CBAD-445E-A617-2B03DAC99018}" dt="2023-09-24T00:57:24.634" v="453" actId="47"/>
        <pc:sldMkLst>
          <pc:docMk/>
          <pc:sldMk cId="3918208251" sldId="7969"/>
        </pc:sldMkLst>
      </pc:sldChg>
      <pc:sldChg chg="del">
        <pc:chgData name="Ron Melton" userId="5553941352b42db9" providerId="LiveId" clId="{7ED559D4-CBAD-445E-A617-2B03DAC99018}" dt="2023-09-24T00:57:24.634" v="453" actId="47"/>
        <pc:sldMkLst>
          <pc:docMk/>
          <pc:sldMk cId="2674328866" sldId="7970"/>
        </pc:sldMkLst>
      </pc:sldChg>
      <pc:sldChg chg="del">
        <pc:chgData name="Ron Melton" userId="5553941352b42db9" providerId="LiveId" clId="{7ED559D4-CBAD-445E-A617-2B03DAC99018}" dt="2023-09-24T00:57:24.634" v="453" actId="47"/>
        <pc:sldMkLst>
          <pc:docMk/>
          <pc:sldMk cId="3325286575" sldId="7971"/>
        </pc:sldMkLst>
      </pc:sldChg>
      <pc:sldChg chg="del ord">
        <pc:chgData name="Ron Melton" userId="5553941352b42db9" providerId="LiveId" clId="{7ED559D4-CBAD-445E-A617-2B03DAC99018}" dt="2023-09-24T02:24:55.867" v="463" actId="47"/>
        <pc:sldMkLst>
          <pc:docMk/>
          <pc:sldMk cId="3933270613" sldId="7976"/>
        </pc:sldMkLst>
      </pc:sldChg>
      <pc:sldChg chg="del ord">
        <pc:chgData name="Ron Melton" userId="5553941352b42db9" providerId="LiveId" clId="{7ED559D4-CBAD-445E-A617-2B03DAC99018}" dt="2023-09-24T02:24:55.867" v="463" actId="47"/>
        <pc:sldMkLst>
          <pc:docMk/>
          <pc:sldMk cId="508577198" sldId="7977"/>
        </pc:sldMkLst>
      </pc:sldChg>
      <pc:sldChg chg="del ord">
        <pc:chgData name="Ron Melton" userId="5553941352b42db9" providerId="LiveId" clId="{7ED559D4-CBAD-445E-A617-2B03DAC99018}" dt="2023-09-24T02:24:55.867" v="463" actId="47"/>
        <pc:sldMkLst>
          <pc:docMk/>
          <pc:sldMk cId="526759024" sldId="7978"/>
        </pc:sldMkLst>
      </pc:sldChg>
      <pc:sldChg chg="add">
        <pc:chgData name="Ron Melton" userId="5553941352b42db9" providerId="LiveId" clId="{7ED559D4-CBAD-445E-A617-2B03DAC99018}" dt="2023-09-22T22:19:48.490" v="331"/>
        <pc:sldMkLst>
          <pc:docMk/>
          <pc:sldMk cId="749237704" sldId="7979"/>
        </pc:sldMkLst>
      </pc:sldChg>
      <pc:sldChg chg="add">
        <pc:chgData name="Ron Melton" userId="5553941352b42db9" providerId="LiveId" clId="{7ED559D4-CBAD-445E-A617-2B03DAC99018}" dt="2023-09-22T22:19:48.490" v="331"/>
        <pc:sldMkLst>
          <pc:docMk/>
          <pc:sldMk cId="3704585729" sldId="7980"/>
        </pc:sldMkLst>
      </pc:sldChg>
      <pc:sldChg chg="ord">
        <pc:chgData name="Ron Melton" userId="5553941352b42db9" providerId="LiveId" clId="{7ED559D4-CBAD-445E-A617-2B03DAC99018}" dt="2023-09-22T20:52:16.680" v="325"/>
        <pc:sldMkLst>
          <pc:docMk/>
          <pc:sldMk cId="2225707602" sldId="7990"/>
        </pc:sldMkLst>
      </pc:sldChg>
      <pc:sldChg chg="ord">
        <pc:chgData name="Ron Melton" userId="5553941352b42db9" providerId="LiveId" clId="{7ED559D4-CBAD-445E-A617-2B03DAC99018}" dt="2023-09-22T20:52:16.680" v="325"/>
        <pc:sldMkLst>
          <pc:docMk/>
          <pc:sldMk cId="2405816306" sldId="7991"/>
        </pc:sldMkLst>
      </pc:sldChg>
      <pc:sldChg chg="ord">
        <pc:chgData name="Ron Melton" userId="5553941352b42db9" providerId="LiveId" clId="{7ED559D4-CBAD-445E-A617-2B03DAC99018}" dt="2023-09-22T20:52:16.680" v="325"/>
        <pc:sldMkLst>
          <pc:docMk/>
          <pc:sldMk cId="2142460025" sldId="8001"/>
        </pc:sldMkLst>
      </pc:sldChg>
      <pc:sldChg chg="ord">
        <pc:chgData name="Ron Melton" userId="5553941352b42db9" providerId="LiveId" clId="{7ED559D4-CBAD-445E-A617-2B03DAC99018}" dt="2023-09-22T20:52:16.680" v="325"/>
        <pc:sldMkLst>
          <pc:docMk/>
          <pc:sldMk cId="2185555192" sldId="8002"/>
        </pc:sldMkLst>
      </pc:sldChg>
      <pc:sldChg chg="ord">
        <pc:chgData name="Ron Melton" userId="5553941352b42db9" providerId="LiveId" clId="{7ED559D4-CBAD-445E-A617-2B03DAC99018}" dt="2023-09-22T20:52:16.680" v="325"/>
        <pc:sldMkLst>
          <pc:docMk/>
          <pc:sldMk cId="1463336148" sldId="8003"/>
        </pc:sldMkLst>
      </pc:sldChg>
      <pc:sldChg chg="add">
        <pc:chgData name="Ron Melton" userId="5553941352b42db9" providerId="LiveId" clId="{7ED559D4-CBAD-445E-A617-2B03DAC99018}" dt="2023-09-22T22:19:48.490" v="331"/>
        <pc:sldMkLst>
          <pc:docMk/>
          <pc:sldMk cId="193307416" sldId="8004"/>
        </pc:sldMkLst>
      </pc:sldChg>
      <pc:sldChg chg="del ord">
        <pc:chgData name="Ron Melton" userId="5553941352b42db9" providerId="LiveId" clId="{7ED559D4-CBAD-445E-A617-2B03DAC99018}" dt="2023-09-22T18:15:23.619" v="51" actId="47"/>
        <pc:sldMkLst>
          <pc:docMk/>
          <pc:sldMk cId="3203796326" sldId="8012"/>
        </pc:sldMkLst>
      </pc:sldChg>
      <pc:sldChg chg="del ord">
        <pc:chgData name="Ron Melton" userId="5553941352b42db9" providerId="LiveId" clId="{7ED559D4-CBAD-445E-A617-2B03DAC99018}" dt="2023-09-22T18:16:43.509" v="53" actId="47"/>
        <pc:sldMkLst>
          <pc:docMk/>
          <pc:sldMk cId="842378788" sldId="8013"/>
        </pc:sldMkLst>
      </pc:sldChg>
      <pc:sldChg chg="del ord">
        <pc:chgData name="Ron Melton" userId="5553941352b42db9" providerId="LiveId" clId="{7ED559D4-CBAD-445E-A617-2B03DAC99018}" dt="2023-09-24T03:57:54.324" v="470" actId="47"/>
        <pc:sldMkLst>
          <pc:docMk/>
          <pc:sldMk cId="1794487828" sldId="8025"/>
        </pc:sldMkLst>
      </pc:sldChg>
      <pc:sldChg chg="del ord">
        <pc:chgData name="Ron Melton" userId="5553941352b42db9" providerId="LiveId" clId="{7ED559D4-CBAD-445E-A617-2B03DAC99018}" dt="2023-09-24T03:57:54.324" v="470" actId="47"/>
        <pc:sldMkLst>
          <pc:docMk/>
          <pc:sldMk cId="4012247858" sldId="8042"/>
        </pc:sldMkLst>
      </pc:sldChg>
      <pc:sldChg chg="del ord">
        <pc:chgData name="Ron Melton" userId="5553941352b42db9" providerId="LiveId" clId="{7ED559D4-CBAD-445E-A617-2B03DAC99018}" dt="2023-09-24T03:57:54.324" v="470" actId="47"/>
        <pc:sldMkLst>
          <pc:docMk/>
          <pc:sldMk cId="2585941668" sldId="8043"/>
        </pc:sldMkLst>
      </pc:sldChg>
      <pc:sldChg chg="del ord">
        <pc:chgData name="Ron Melton" userId="5553941352b42db9" providerId="LiveId" clId="{7ED559D4-CBAD-445E-A617-2B03DAC99018}" dt="2023-09-24T03:57:54.324" v="470" actId="47"/>
        <pc:sldMkLst>
          <pc:docMk/>
          <pc:sldMk cId="1899706516" sldId="8044"/>
        </pc:sldMkLst>
      </pc:sldChg>
      <pc:sldChg chg="del ord">
        <pc:chgData name="Ron Melton" userId="5553941352b42db9" providerId="LiveId" clId="{7ED559D4-CBAD-445E-A617-2B03DAC99018}" dt="2023-09-24T03:57:54.324" v="470" actId="47"/>
        <pc:sldMkLst>
          <pc:docMk/>
          <pc:sldMk cId="823587959" sldId="8045"/>
        </pc:sldMkLst>
      </pc:sldChg>
      <pc:sldChg chg="del ord">
        <pc:chgData name="Ron Melton" userId="5553941352b42db9" providerId="LiveId" clId="{7ED559D4-CBAD-445E-A617-2B03DAC99018}" dt="2023-09-24T03:57:54.324" v="470" actId="47"/>
        <pc:sldMkLst>
          <pc:docMk/>
          <pc:sldMk cId="86715099" sldId="8046"/>
        </pc:sldMkLst>
      </pc:sldChg>
      <pc:sldChg chg="del ord">
        <pc:chgData name="Ron Melton" userId="5553941352b42db9" providerId="LiveId" clId="{7ED559D4-CBAD-445E-A617-2B03DAC99018}" dt="2023-09-24T03:57:54.324" v="470" actId="47"/>
        <pc:sldMkLst>
          <pc:docMk/>
          <pc:sldMk cId="50502070" sldId="8047"/>
        </pc:sldMkLst>
      </pc:sldChg>
      <pc:sldChg chg="del ord">
        <pc:chgData name="Ron Melton" userId="5553941352b42db9" providerId="LiveId" clId="{7ED559D4-CBAD-445E-A617-2B03DAC99018}" dt="2023-09-24T03:57:54.324" v="470" actId="47"/>
        <pc:sldMkLst>
          <pc:docMk/>
          <pc:sldMk cId="2595947086" sldId="8048"/>
        </pc:sldMkLst>
      </pc:sldChg>
      <pc:sldChg chg="del ord">
        <pc:chgData name="Ron Melton" userId="5553941352b42db9" providerId="LiveId" clId="{7ED559D4-CBAD-445E-A617-2B03DAC99018}" dt="2023-09-24T03:57:54.324" v="470" actId="47"/>
        <pc:sldMkLst>
          <pc:docMk/>
          <pc:sldMk cId="4093574581" sldId="8049"/>
        </pc:sldMkLst>
      </pc:sldChg>
      <pc:sldChg chg="ord">
        <pc:chgData name="Ron Melton" userId="5553941352b42db9" providerId="LiveId" clId="{7ED559D4-CBAD-445E-A617-2B03DAC99018}" dt="2023-09-24T02:01:28.667" v="455"/>
        <pc:sldMkLst>
          <pc:docMk/>
          <pc:sldMk cId="2775239611" sldId="8052"/>
        </pc:sldMkLst>
      </pc:sldChg>
      <pc:sldChg chg="ord">
        <pc:chgData name="Ron Melton" userId="5553941352b42db9" providerId="LiveId" clId="{7ED559D4-CBAD-445E-A617-2B03DAC99018}" dt="2023-09-24T02:01:28.667" v="455"/>
        <pc:sldMkLst>
          <pc:docMk/>
          <pc:sldMk cId="373636886" sldId="8053"/>
        </pc:sldMkLst>
      </pc:sldChg>
      <pc:sldChg chg="ord">
        <pc:chgData name="Ron Melton" userId="5553941352b42db9" providerId="LiveId" clId="{7ED559D4-CBAD-445E-A617-2B03DAC99018}" dt="2023-09-24T02:01:28.667" v="455"/>
        <pc:sldMkLst>
          <pc:docMk/>
          <pc:sldMk cId="1744581576" sldId="8054"/>
        </pc:sldMkLst>
      </pc:sldChg>
      <pc:sldChg chg="ord">
        <pc:chgData name="Ron Melton" userId="5553941352b42db9" providerId="LiveId" clId="{7ED559D4-CBAD-445E-A617-2B03DAC99018}" dt="2023-09-24T02:01:28.667" v="455"/>
        <pc:sldMkLst>
          <pc:docMk/>
          <pc:sldMk cId="437291982" sldId="8055"/>
        </pc:sldMkLst>
      </pc:sldChg>
      <pc:sldChg chg="ord">
        <pc:chgData name="Ron Melton" userId="5553941352b42db9" providerId="LiveId" clId="{7ED559D4-CBAD-445E-A617-2B03DAC99018}" dt="2023-09-24T02:01:28.667" v="455"/>
        <pc:sldMkLst>
          <pc:docMk/>
          <pc:sldMk cId="4236827201" sldId="8056"/>
        </pc:sldMkLst>
      </pc:sldChg>
      <pc:sldChg chg="ord">
        <pc:chgData name="Ron Melton" userId="5553941352b42db9" providerId="LiveId" clId="{7ED559D4-CBAD-445E-A617-2B03DAC99018}" dt="2023-09-24T02:01:28.667" v="455"/>
        <pc:sldMkLst>
          <pc:docMk/>
          <pc:sldMk cId="571086128" sldId="8057"/>
        </pc:sldMkLst>
      </pc:sldChg>
      <pc:sldChg chg="ord">
        <pc:chgData name="Ron Melton" userId="5553941352b42db9" providerId="LiveId" clId="{7ED559D4-CBAD-445E-A617-2B03DAC99018}" dt="2023-09-24T02:01:28.667" v="455"/>
        <pc:sldMkLst>
          <pc:docMk/>
          <pc:sldMk cId="3785558730" sldId="8058"/>
        </pc:sldMkLst>
      </pc:sldChg>
      <pc:sldChg chg="ord">
        <pc:chgData name="Ron Melton" userId="5553941352b42db9" providerId="LiveId" clId="{7ED559D4-CBAD-445E-A617-2B03DAC99018}" dt="2023-09-24T02:01:28.667" v="455"/>
        <pc:sldMkLst>
          <pc:docMk/>
          <pc:sldMk cId="853313738" sldId="8059"/>
        </pc:sldMkLst>
      </pc:sldChg>
      <pc:sldChg chg="ord">
        <pc:chgData name="Ron Melton" userId="5553941352b42db9" providerId="LiveId" clId="{7ED559D4-CBAD-445E-A617-2B03DAC99018}" dt="2023-09-24T02:01:28.667" v="455"/>
        <pc:sldMkLst>
          <pc:docMk/>
          <pc:sldMk cId="3016314486" sldId="8060"/>
        </pc:sldMkLst>
      </pc:sldChg>
      <pc:sldChg chg="ord">
        <pc:chgData name="Ron Melton" userId="5553941352b42db9" providerId="LiveId" clId="{7ED559D4-CBAD-445E-A617-2B03DAC99018}" dt="2023-09-24T02:01:28.667" v="455"/>
        <pc:sldMkLst>
          <pc:docMk/>
          <pc:sldMk cId="1340044047" sldId="8061"/>
        </pc:sldMkLst>
      </pc:sldChg>
      <pc:sldChg chg="ord">
        <pc:chgData name="Ron Melton" userId="5553941352b42db9" providerId="LiveId" clId="{7ED559D4-CBAD-445E-A617-2B03DAC99018}" dt="2023-09-24T02:01:28.667" v="455"/>
        <pc:sldMkLst>
          <pc:docMk/>
          <pc:sldMk cId="2934331010" sldId="8062"/>
        </pc:sldMkLst>
      </pc:sldChg>
      <pc:sldChg chg="ord">
        <pc:chgData name="Ron Melton" userId="5553941352b42db9" providerId="LiveId" clId="{7ED559D4-CBAD-445E-A617-2B03DAC99018}" dt="2023-09-24T02:01:28.667" v="455"/>
        <pc:sldMkLst>
          <pc:docMk/>
          <pc:sldMk cId="4042387682" sldId="8063"/>
        </pc:sldMkLst>
      </pc:sldChg>
      <pc:sldChg chg="ord">
        <pc:chgData name="Ron Melton" userId="5553941352b42db9" providerId="LiveId" clId="{7ED559D4-CBAD-445E-A617-2B03DAC99018}" dt="2023-09-24T02:01:28.667" v="455"/>
        <pc:sldMkLst>
          <pc:docMk/>
          <pc:sldMk cId="3904557119" sldId="8064"/>
        </pc:sldMkLst>
      </pc:sldChg>
      <pc:sldChg chg="ord">
        <pc:chgData name="Ron Melton" userId="5553941352b42db9" providerId="LiveId" clId="{7ED559D4-CBAD-445E-A617-2B03DAC99018}" dt="2023-09-24T02:01:28.667" v="455"/>
        <pc:sldMkLst>
          <pc:docMk/>
          <pc:sldMk cId="227171270" sldId="8065"/>
        </pc:sldMkLst>
      </pc:sldChg>
      <pc:sldChg chg="ord">
        <pc:chgData name="Ron Melton" userId="5553941352b42db9" providerId="LiveId" clId="{7ED559D4-CBAD-445E-A617-2B03DAC99018}" dt="2023-09-24T02:01:28.667" v="455"/>
        <pc:sldMkLst>
          <pc:docMk/>
          <pc:sldMk cId="2768656199" sldId="8066"/>
        </pc:sldMkLst>
      </pc:sldChg>
      <pc:sldChg chg="ord">
        <pc:chgData name="Ron Melton" userId="5553941352b42db9" providerId="LiveId" clId="{7ED559D4-CBAD-445E-A617-2B03DAC99018}" dt="2023-09-24T02:01:28.667" v="455"/>
        <pc:sldMkLst>
          <pc:docMk/>
          <pc:sldMk cId="3649601263" sldId="8067"/>
        </pc:sldMkLst>
      </pc:sldChg>
      <pc:sldChg chg="ord">
        <pc:chgData name="Ron Melton" userId="5553941352b42db9" providerId="LiveId" clId="{7ED559D4-CBAD-445E-A617-2B03DAC99018}" dt="2023-09-24T02:01:28.667" v="455"/>
        <pc:sldMkLst>
          <pc:docMk/>
          <pc:sldMk cId="908793016" sldId="8068"/>
        </pc:sldMkLst>
      </pc:sldChg>
      <pc:sldChg chg="ord">
        <pc:chgData name="Ron Melton" userId="5553941352b42db9" providerId="LiveId" clId="{7ED559D4-CBAD-445E-A617-2B03DAC99018}" dt="2023-09-24T02:01:28.667" v="455"/>
        <pc:sldMkLst>
          <pc:docMk/>
          <pc:sldMk cId="1172384178" sldId="8069"/>
        </pc:sldMkLst>
      </pc:sldChg>
      <pc:sldChg chg="ord">
        <pc:chgData name="Ron Melton" userId="5553941352b42db9" providerId="LiveId" clId="{7ED559D4-CBAD-445E-A617-2B03DAC99018}" dt="2023-09-24T02:01:28.667" v="455"/>
        <pc:sldMkLst>
          <pc:docMk/>
          <pc:sldMk cId="3017136422" sldId="8070"/>
        </pc:sldMkLst>
      </pc:sldChg>
      <pc:sldChg chg="ord">
        <pc:chgData name="Ron Melton" userId="5553941352b42db9" providerId="LiveId" clId="{7ED559D4-CBAD-445E-A617-2B03DAC99018}" dt="2023-09-24T02:01:28.667" v="455"/>
        <pc:sldMkLst>
          <pc:docMk/>
          <pc:sldMk cId="4024543875" sldId="8071"/>
        </pc:sldMkLst>
      </pc:sldChg>
      <pc:sldChg chg="ord">
        <pc:chgData name="Ron Melton" userId="5553941352b42db9" providerId="LiveId" clId="{7ED559D4-CBAD-445E-A617-2B03DAC99018}" dt="2023-09-24T02:01:28.667" v="455"/>
        <pc:sldMkLst>
          <pc:docMk/>
          <pc:sldMk cId="159186047" sldId="8072"/>
        </pc:sldMkLst>
      </pc:sldChg>
      <pc:sldChg chg="ord">
        <pc:chgData name="Ron Melton" userId="5553941352b42db9" providerId="LiveId" clId="{7ED559D4-CBAD-445E-A617-2B03DAC99018}" dt="2023-09-24T02:01:28.667" v="455"/>
        <pc:sldMkLst>
          <pc:docMk/>
          <pc:sldMk cId="4239489782" sldId="8079"/>
        </pc:sldMkLst>
      </pc:sldChg>
      <pc:sldChg chg="ord">
        <pc:chgData name="Ron Melton" userId="5553941352b42db9" providerId="LiveId" clId="{7ED559D4-CBAD-445E-A617-2B03DAC99018}" dt="2023-09-24T02:01:28.667" v="455"/>
        <pc:sldMkLst>
          <pc:docMk/>
          <pc:sldMk cId="3413535031" sldId="8087"/>
        </pc:sldMkLst>
      </pc:sldChg>
      <pc:sldChg chg="ord">
        <pc:chgData name="Ron Melton" userId="5553941352b42db9" providerId="LiveId" clId="{7ED559D4-CBAD-445E-A617-2B03DAC99018}" dt="2023-09-24T02:01:28.667" v="455"/>
        <pc:sldMkLst>
          <pc:docMk/>
          <pc:sldMk cId="3715672922" sldId="8088"/>
        </pc:sldMkLst>
      </pc:sldChg>
      <pc:sldChg chg="ord">
        <pc:chgData name="Ron Melton" userId="5553941352b42db9" providerId="LiveId" clId="{7ED559D4-CBAD-445E-A617-2B03DAC99018}" dt="2023-09-24T02:01:28.667" v="455"/>
        <pc:sldMkLst>
          <pc:docMk/>
          <pc:sldMk cId="2215915077" sldId="8089"/>
        </pc:sldMkLst>
      </pc:sldChg>
      <pc:sldChg chg="ord">
        <pc:chgData name="Ron Melton" userId="5553941352b42db9" providerId="LiveId" clId="{7ED559D4-CBAD-445E-A617-2B03DAC99018}" dt="2023-09-24T02:01:28.667" v="455"/>
        <pc:sldMkLst>
          <pc:docMk/>
          <pc:sldMk cId="2672704742" sldId="8090"/>
        </pc:sldMkLst>
      </pc:sldChg>
      <pc:sldChg chg="ord">
        <pc:chgData name="Ron Melton" userId="5553941352b42db9" providerId="LiveId" clId="{7ED559D4-CBAD-445E-A617-2B03DAC99018}" dt="2023-09-24T02:01:28.667" v="455"/>
        <pc:sldMkLst>
          <pc:docMk/>
          <pc:sldMk cId="4257069697" sldId="8091"/>
        </pc:sldMkLst>
      </pc:sldChg>
      <pc:sldChg chg="ord">
        <pc:chgData name="Ron Melton" userId="5553941352b42db9" providerId="LiveId" clId="{7ED559D4-CBAD-445E-A617-2B03DAC99018}" dt="2023-09-24T02:01:28.667" v="455"/>
        <pc:sldMkLst>
          <pc:docMk/>
          <pc:sldMk cId="3746019872" sldId="8092"/>
        </pc:sldMkLst>
      </pc:sldChg>
      <pc:sldChg chg="ord">
        <pc:chgData name="Ron Melton" userId="5553941352b42db9" providerId="LiveId" clId="{7ED559D4-CBAD-445E-A617-2B03DAC99018}" dt="2023-09-24T02:01:28.667" v="455"/>
        <pc:sldMkLst>
          <pc:docMk/>
          <pc:sldMk cId="750354715" sldId="8093"/>
        </pc:sldMkLst>
      </pc:sldChg>
      <pc:sldChg chg="ord">
        <pc:chgData name="Ron Melton" userId="5553941352b42db9" providerId="LiveId" clId="{7ED559D4-CBAD-445E-A617-2B03DAC99018}" dt="2023-09-24T02:01:28.667" v="455"/>
        <pc:sldMkLst>
          <pc:docMk/>
          <pc:sldMk cId="1255764060" sldId="8094"/>
        </pc:sldMkLst>
      </pc:sldChg>
      <pc:sldChg chg="ord">
        <pc:chgData name="Ron Melton" userId="5553941352b42db9" providerId="LiveId" clId="{7ED559D4-CBAD-445E-A617-2B03DAC99018}" dt="2023-09-24T02:01:28.667" v="455"/>
        <pc:sldMkLst>
          <pc:docMk/>
          <pc:sldMk cId="3978545872" sldId="8095"/>
        </pc:sldMkLst>
      </pc:sldChg>
      <pc:sldChg chg="ord">
        <pc:chgData name="Ron Melton" userId="5553941352b42db9" providerId="LiveId" clId="{7ED559D4-CBAD-445E-A617-2B03DAC99018}" dt="2023-09-24T02:01:28.667" v="455"/>
        <pc:sldMkLst>
          <pc:docMk/>
          <pc:sldMk cId="603654862" sldId="8096"/>
        </pc:sldMkLst>
      </pc:sldChg>
      <pc:sldChg chg="ord">
        <pc:chgData name="Ron Melton" userId="5553941352b42db9" providerId="LiveId" clId="{7ED559D4-CBAD-445E-A617-2B03DAC99018}" dt="2023-09-24T02:01:28.667" v="455"/>
        <pc:sldMkLst>
          <pc:docMk/>
          <pc:sldMk cId="731515594" sldId="8097"/>
        </pc:sldMkLst>
      </pc:sldChg>
      <pc:sldChg chg="ord">
        <pc:chgData name="Ron Melton" userId="5553941352b42db9" providerId="LiveId" clId="{7ED559D4-CBAD-445E-A617-2B03DAC99018}" dt="2023-09-24T02:01:28.667" v="455"/>
        <pc:sldMkLst>
          <pc:docMk/>
          <pc:sldMk cId="3129867612" sldId="8098"/>
        </pc:sldMkLst>
      </pc:sldChg>
      <pc:sldChg chg="ord">
        <pc:chgData name="Ron Melton" userId="5553941352b42db9" providerId="LiveId" clId="{7ED559D4-CBAD-445E-A617-2B03DAC99018}" dt="2023-09-24T02:01:28.667" v="455"/>
        <pc:sldMkLst>
          <pc:docMk/>
          <pc:sldMk cId="1211834211" sldId="8099"/>
        </pc:sldMkLst>
      </pc:sldChg>
      <pc:sldChg chg="ord">
        <pc:chgData name="Ron Melton" userId="5553941352b42db9" providerId="LiveId" clId="{7ED559D4-CBAD-445E-A617-2B03DAC99018}" dt="2023-09-24T02:01:28.667" v="455"/>
        <pc:sldMkLst>
          <pc:docMk/>
          <pc:sldMk cId="2664571051" sldId="8100"/>
        </pc:sldMkLst>
      </pc:sldChg>
      <pc:sldChg chg="ord">
        <pc:chgData name="Ron Melton" userId="5553941352b42db9" providerId="LiveId" clId="{7ED559D4-CBAD-445E-A617-2B03DAC99018}" dt="2023-09-24T02:01:28.667" v="455"/>
        <pc:sldMkLst>
          <pc:docMk/>
          <pc:sldMk cId="1900513256" sldId="8101"/>
        </pc:sldMkLst>
      </pc:sldChg>
      <pc:sldChg chg="ord">
        <pc:chgData name="Ron Melton" userId="5553941352b42db9" providerId="LiveId" clId="{7ED559D4-CBAD-445E-A617-2B03DAC99018}" dt="2023-09-24T02:01:28.667" v="455"/>
        <pc:sldMkLst>
          <pc:docMk/>
          <pc:sldMk cId="2121570067" sldId="8102"/>
        </pc:sldMkLst>
      </pc:sldChg>
      <pc:sldChg chg="ord">
        <pc:chgData name="Ron Melton" userId="5553941352b42db9" providerId="LiveId" clId="{7ED559D4-CBAD-445E-A617-2B03DAC99018}" dt="2023-09-24T02:01:28.667" v="455"/>
        <pc:sldMkLst>
          <pc:docMk/>
          <pc:sldMk cId="3463814077" sldId="8103"/>
        </pc:sldMkLst>
      </pc:sldChg>
      <pc:sldChg chg="ord">
        <pc:chgData name="Ron Melton" userId="5553941352b42db9" providerId="LiveId" clId="{7ED559D4-CBAD-445E-A617-2B03DAC99018}" dt="2023-09-24T02:01:28.667" v="455"/>
        <pc:sldMkLst>
          <pc:docMk/>
          <pc:sldMk cId="2148804816" sldId="8104"/>
        </pc:sldMkLst>
      </pc:sldChg>
      <pc:sldChg chg="ord">
        <pc:chgData name="Ron Melton" userId="5553941352b42db9" providerId="LiveId" clId="{7ED559D4-CBAD-445E-A617-2B03DAC99018}" dt="2023-09-24T02:01:28.667" v="455"/>
        <pc:sldMkLst>
          <pc:docMk/>
          <pc:sldMk cId="1912433990" sldId="8105"/>
        </pc:sldMkLst>
      </pc:sldChg>
      <pc:sldChg chg="ord">
        <pc:chgData name="Ron Melton" userId="5553941352b42db9" providerId="LiveId" clId="{7ED559D4-CBAD-445E-A617-2B03DAC99018}" dt="2023-09-24T02:01:28.667" v="455"/>
        <pc:sldMkLst>
          <pc:docMk/>
          <pc:sldMk cId="463175461" sldId="8106"/>
        </pc:sldMkLst>
      </pc:sldChg>
      <pc:sldChg chg="ord">
        <pc:chgData name="Ron Melton" userId="5553941352b42db9" providerId="LiveId" clId="{7ED559D4-CBAD-445E-A617-2B03DAC99018}" dt="2023-09-24T02:01:28.667" v="455"/>
        <pc:sldMkLst>
          <pc:docMk/>
          <pc:sldMk cId="4214586001" sldId="8134"/>
        </pc:sldMkLst>
      </pc:sldChg>
      <pc:sldChg chg="del">
        <pc:chgData name="Ron Melton" userId="5553941352b42db9" providerId="LiveId" clId="{7ED559D4-CBAD-445E-A617-2B03DAC99018}" dt="2023-09-22T20:09:40.370" v="247" actId="47"/>
        <pc:sldMkLst>
          <pc:docMk/>
          <pc:sldMk cId="1286465444" sldId="8172"/>
        </pc:sldMkLst>
      </pc:sldChg>
      <pc:sldChg chg="del">
        <pc:chgData name="Ron Melton" userId="5553941352b42db9" providerId="LiveId" clId="{7ED559D4-CBAD-445E-A617-2B03DAC99018}" dt="2023-09-22T20:09:40.370" v="247" actId="47"/>
        <pc:sldMkLst>
          <pc:docMk/>
          <pc:sldMk cId="4140382607" sldId="8175"/>
        </pc:sldMkLst>
      </pc:sldChg>
      <pc:sldChg chg="del ord">
        <pc:chgData name="Ron Melton" userId="5553941352b42db9" providerId="LiveId" clId="{7ED559D4-CBAD-445E-A617-2B03DAC99018}" dt="2023-09-24T02:24:55.867" v="463" actId="47"/>
        <pc:sldMkLst>
          <pc:docMk/>
          <pc:sldMk cId="1112978566" sldId="8179"/>
        </pc:sldMkLst>
      </pc:sldChg>
      <pc:sldChg chg="del ord">
        <pc:chgData name="Ron Melton" userId="5553941352b42db9" providerId="LiveId" clId="{7ED559D4-CBAD-445E-A617-2B03DAC99018}" dt="2023-09-24T02:24:55.867" v="463" actId="47"/>
        <pc:sldMkLst>
          <pc:docMk/>
          <pc:sldMk cId="1346234261" sldId="8180"/>
        </pc:sldMkLst>
      </pc:sldChg>
      <pc:sldChg chg="del ord">
        <pc:chgData name="Ron Melton" userId="5553941352b42db9" providerId="LiveId" clId="{7ED559D4-CBAD-445E-A617-2B03DAC99018}" dt="2023-09-24T02:24:55.867" v="463" actId="47"/>
        <pc:sldMkLst>
          <pc:docMk/>
          <pc:sldMk cId="3098032198" sldId="8181"/>
        </pc:sldMkLst>
      </pc:sldChg>
      <pc:sldChg chg="ord">
        <pc:chgData name="Ron Melton" userId="5553941352b42db9" providerId="LiveId" clId="{7ED559D4-CBAD-445E-A617-2B03DAC99018}" dt="2023-09-22T18:14:49.197" v="50"/>
        <pc:sldMkLst>
          <pc:docMk/>
          <pc:sldMk cId="3267799094" sldId="8182"/>
        </pc:sldMkLst>
      </pc:sldChg>
      <pc:sldChg chg="ord">
        <pc:chgData name="Ron Melton" userId="5553941352b42db9" providerId="LiveId" clId="{7ED559D4-CBAD-445E-A617-2B03DAC99018}" dt="2023-09-22T18:14:49.197" v="50"/>
        <pc:sldMkLst>
          <pc:docMk/>
          <pc:sldMk cId="1630359249" sldId="8183"/>
        </pc:sldMkLst>
      </pc:sldChg>
      <pc:sldChg chg="ord">
        <pc:chgData name="Ron Melton" userId="5553941352b42db9" providerId="LiveId" clId="{7ED559D4-CBAD-445E-A617-2B03DAC99018}" dt="2023-09-22T18:14:49.197" v="50"/>
        <pc:sldMkLst>
          <pc:docMk/>
          <pc:sldMk cId="980253042" sldId="8184"/>
        </pc:sldMkLst>
      </pc:sldChg>
      <pc:sldChg chg="del">
        <pc:chgData name="Ron Melton" userId="5553941352b42db9" providerId="LiveId" clId="{7ED559D4-CBAD-445E-A617-2B03DAC99018}" dt="2023-09-22T20:09:40.370" v="247" actId="47"/>
        <pc:sldMkLst>
          <pc:docMk/>
          <pc:sldMk cId="3882910191" sldId="8185"/>
        </pc:sldMkLst>
      </pc:sldChg>
      <pc:sldChg chg="del">
        <pc:chgData name="Ron Melton" userId="5553941352b42db9" providerId="LiveId" clId="{7ED559D4-CBAD-445E-A617-2B03DAC99018}" dt="2023-09-24T00:57:24.634" v="453" actId="47"/>
        <pc:sldMkLst>
          <pc:docMk/>
          <pc:sldMk cId="3923674113" sldId="8192"/>
        </pc:sldMkLst>
      </pc:sldChg>
      <pc:sldChg chg="del">
        <pc:chgData name="Ron Melton" userId="5553941352b42db9" providerId="LiveId" clId="{7ED559D4-CBAD-445E-A617-2B03DAC99018}" dt="2023-09-24T00:57:24.634" v="453" actId="47"/>
        <pc:sldMkLst>
          <pc:docMk/>
          <pc:sldMk cId="24750471" sldId="8193"/>
        </pc:sldMkLst>
      </pc:sldChg>
      <pc:sldChg chg="del">
        <pc:chgData name="Ron Melton" userId="5553941352b42db9" providerId="LiveId" clId="{7ED559D4-CBAD-445E-A617-2B03DAC99018}" dt="2023-09-22T22:25:27.159" v="347" actId="47"/>
        <pc:sldMkLst>
          <pc:docMk/>
          <pc:sldMk cId="1619889144" sldId="8197"/>
        </pc:sldMkLst>
      </pc:sldChg>
      <pc:sldChg chg="del">
        <pc:chgData name="Ron Melton" userId="5553941352b42db9" providerId="LiveId" clId="{7ED559D4-CBAD-445E-A617-2B03DAC99018}" dt="2023-09-22T22:24:51.413" v="337" actId="47"/>
        <pc:sldMkLst>
          <pc:docMk/>
          <pc:sldMk cId="2987170402" sldId="8198"/>
        </pc:sldMkLst>
      </pc:sldChg>
      <pc:sldChg chg="del">
        <pc:chgData name="Ron Melton" userId="5553941352b42db9" providerId="LiveId" clId="{7ED559D4-CBAD-445E-A617-2B03DAC99018}" dt="2023-09-22T20:09:40.370" v="247" actId="47"/>
        <pc:sldMkLst>
          <pc:docMk/>
          <pc:sldMk cId="2481149426" sldId="8200"/>
        </pc:sldMkLst>
      </pc:sldChg>
      <pc:sldChg chg="add">
        <pc:chgData name="Ron Melton" userId="5553941352b42db9" providerId="LiveId" clId="{7ED559D4-CBAD-445E-A617-2B03DAC99018}" dt="2023-09-22T17:13:17.292" v="42"/>
        <pc:sldMkLst>
          <pc:docMk/>
          <pc:sldMk cId="3657363269" sldId="8204"/>
        </pc:sldMkLst>
      </pc:sldChg>
      <pc:sldChg chg="ord">
        <pc:chgData name="Ron Melton" userId="5553941352b42db9" providerId="LiveId" clId="{7ED559D4-CBAD-445E-A617-2B03DAC99018}" dt="2023-09-22T18:14:49.197" v="50"/>
        <pc:sldMkLst>
          <pc:docMk/>
          <pc:sldMk cId="2161861152" sldId="8208"/>
        </pc:sldMkLst>
      </pc:sldChg>
      <pc:sldChg chg="del ord">
        <pc:chgData name="Ron Melton" userId="5553941352b42db9" providerId="LiveId" clId="{7ED559D4-CBAD-445E-A617-2B03DAC99018}" dt="2023-09-22T18:15:23.619" v="51" actId="47"/>
        <pc:sldMkLst>
          <pc:docMk/>
          <pc:sldMk cId="1415441175" sldId="8211"/>
        </pc:sldMkLst>
      </pc:sldChg>
      <pc:sldChg chg="del ord">
        <pc:chgData name="Ron Melton" userId="5553941352b42db9" providerId="LiveId" clId="{7ED559D4-CBAD-445E-A617-2B03DAC99018}" dt="2023-09-24T03:57:54.324" v="470" actId="47"/>
        <pc:sldMkLst>
          <pc:docMk/>
          <pc:sldMk cId="1191692422" sldId="8215"/>
        </pc:sldMkLst>
      </pc:sldChg>
      <pc:sldChg chg="del ord">
        <pc:chgData name="Ron Melton" userId="5553941352b42db9" providerId="LiveId" clId="{7ED559D4-CBAD-445E-A617-2B03DAC99018}" dt="2023-09-24T02:24:55.867" v="463" actId="47"/>
        <pc:sldMkLst>
          <pc:docMk/>
          <pc:sldMk cId="4093197596" sldId="8217"/>
        </pc:sldMkLst>
      </pc:sldChg>
      <pc:sldChg chg="del">
        <pc:chgData name="Ron Melton" userId="5553941352b42db9" providerId="LiveId" clId="{7ED559D4-CBAD-445E-A617-2B03DAC99018}" dt="2023-09-24T00:54:37.076" v="452" actId="47"/>
        <pc:sldMkLst>
          <pc:docMk/>
          <pc:sldMk cId="566207504" sldId="8218"/>
        </pc:sldMkLst>
      </pc:sldChg>
      <pc:sldChg chg="add">
        <pc:chgData name="Ron Melton" userId="5553941352b42db9" providerId="LiveId" clId="{7ED559D4-CBAD-445E-A617-2B03DAC99018}" dt="2023-09-22T16:38:32.227" v="41"/>
        <pc:sldMkLst>
          <pc:docMk/>
          <pc:sldMk cId="3361211962" sldId="8250"/>
        </pc:sldMkLst>
      </pc:sldChg>
      <pc:sldChg chg="del ord">
        <pc:chgData name="Ron Melton" userId="5553941352b42db9" providerId="LiveId" clId="{7ED559D4-CBAD-445E-A617-2B03DAC99018}" dt="2023-09-24T03:57:54.324" v="470" actId="47"/>
        <pc:sldMkLst>
          <pc:docMk/>
          <pc:sldMk cId="3060963096" sldId="8251"/>
        </pc:sldMkLst>
      </pc:sldChg>
      <pc:sldChg chg="ord">
        <pc:chgData name="Ron Melton" userId="5553941352b42db9" providerId="LiveId" clId="{7ED559D4-CBAD-445E-A617-2B03DAC99018}" dt="2023-09-22T22:34:29.765" v="360"/>
        <pc:sldMkLst>
          <pc:docMk/>
          <pc:sldMk cId="3662442526" sldId="8267"/>
        </pc:sldMkLst>
      </pc:sldChg>
      <pc:sldChg chg="ord">
        <pc:chgData name="Ron Melton" userId="5553941352b42db9" providerId="LiveId" clId="{7ED559D4-CBAD-445E-A617-2B03DAC99018}" dt="2023-09-22T22:36:18.575" v="363"/>
        <pc:sldMkLst>
          <pc:docMk/>
          <pc:sldMk cId="1270127987" sldId="8268"/>
        </pc:sldMkLst>
      </pc:sldChg>
      <pc:sldChg chg="add">
        <pc:chgData name="Ron Melton" userId="5553941352b42db9" providerId="LiveId" clId="{7ED559D4-CBAD-445E-A617-2B03DAC99018}" dt="2023-09-22T18:10:43.398" v="44"/>
        <pc:sldMkLst>
          <pc:docMk/>
          <pc:sldMk cId="1335445780" sldId="8286"/>
        </pc:sldMkLst>
      </pc:sldChg>
      <pc:sldChg chg="add del">
        <pc:chgData name="Ron Melton" userId="5553941352b42db9" providerId="LiveId" clId="{7ED559D4-CBAD-445E-A617-2B03DAC99018}" dt="2023-09-22T18:15:23.619" v="51" actId="47"/>
        <pc:sldMkLst>
          <pc:docMk/>
          <pc:sldMk cId="1224456991" sldId="8288"/>
        </pc:sldMkLst>
      </pc:sldChg>
      <pc:sldChg chg="add del">
        <pc:chgData name="Ron Melton" userId="5553941352b42db9" providerId="LiveId" clId="{7ED559D4-CBAD-445E-A617-2B03DAC99018}" dt="2023-09-22T18:13:09.281" v="48" actId="47"/>
        <pc:sldMkLst>
          <pc:docMk/>
          <pc:sldMk cId="4067484546" sldId="8289"/>
        </pc:sldMkLst>
      </pc:sldChg>
      <pc:sldChg chg="add del">
        <pc:chgData name="Ron Melton" userId="5553941352b42db9" providerId="LiveId" clId="{7ED559D4-CBAD-445E-A617-2B03DAC99018}" dt="2023-09-22T18:15:23.619" v="51" actId="47"/>
        <pc:sldMkLst>
          <pc:docMk/>
          <pc:sldMk cId="4287136269" sldId="8290"/>
        </pc:sldMkLst>
      </pc:sldChg>
      <pc:sldChg chg="add del setBg">
        <pc:chgData name="Ron Melton" userId="5553941352b42db9" providerId="LiveId" clId="{7ED559D4-CBAD-445E-A617-2B03DAC99018}" dt="2023-09-22T18:15:23.619" v="51" actId="47"/>
        <pc:sldMkLst>
          <pc:docMk/>
          <pc:sldMk cId="161087483" sldId="8291"/>
        </pc:sldMkLst>
      </pc:sldChg>
      <pc:sldChg chg="add del">
        <pc:chgData name="Ron Melton" userId="5553941352b42db9" providerId="LiveId" clId="{7ED559D4-CBAD-445E-A617-2B03DAC99018}" dt="2023-09-22T18:15:23.619" v="51" actId="47"/>
        <pc:sldMkLst>
          <pc:docMk/>
          <pc:sldMk cId="93872266" sldId="8292"/>
        </pc:sldMkLst>
      </pc:sldChg>
      <pc:sldChg chg="add del">
        <pc:chgData name="Ron Melton" userId="5553941352b42db9" providerId="LiveId" clId="{7ED559D4-CBAD-445E-A617-2B03DAC99018}" dt="2023-09-22T18:15:23.619" v="51" actId="47"/>
        <pc:sldMkLst>
          <pc:docMk/>
          <pc:sldMk cId="2391567807" sldId="8293"/>
        </pc:sldMkLst>
      </pc:sldChg>
      <pc:sldChg chg="add del">
        <pc:chgData name="Ron Melton" userId="5553941352b42db9" providerId="LiveId" clId="{7ED559D4-CBAD-445E-A617-2B03DAC99018}" dt="2023-09-22T18:15:23.619" v="51" actId="47"/>
        <pc:sldMkLst>
          <pc:docMk/>
          <pc:sldMk cId="2474129776" sldId="8294"/>
        </pc:sldMkLst>
      </pc:sldChg>
      <pc:sldChg chg="add del">
        <pc:chgData name="Ron Melton" userId="5553941352b42db9" providerId="LiveId" clId="{7ED559D4-CBAD-445E-A617-2B03DAC99018}" dt="2023-09-22T18:15:23.619" v="51" actId="47"/>
        <pc:sldMkLst>
          <pc:docMk/>
          <pc:sldMk cId="885780" sldId="8295"/>
        </pc:sldMkLst>
      </pc:sldChg>
      <pc:sldChg chg="add">
        <pc:chgData name="Ron Melton" userId="5553941352b42db9" providerId="LiveId" clId="{7ED559D4-CBAD-445E-A617-2B03DAC99018}" dt="2023-09-22T18:10:43.398" v="44"/>
        <pc:sldMkLst>
          <pc:docMk/>
          <pc:sldMk cId="392881826" sldId="8297"/>
        </pc:sldMkLst>
      </pc:sldChg>
      <pc:sldChg chg="add">
        <pc:chgData name="Ron Melton" userId="5553941352b42db9" providerId="LiveId" clId="{7ED559D4-CBAD-445E-A617-2B03DAC99018}" dt="2023-09-22T18:10:43.398" v="44"/>
        <pc:sldMkLst>
          <pc:docMk/>
          <pc:sldMk cId="911342618" sldId="8298"/>
        </pc:sldMkLst>
      </pc:sldChg>
      <pc:sldChg chg="add setBg">
        <pc:chgData name="Ron Melton" userId="5553941352b42db9" providerId="LiveId" clId="{7ED559D4-CBAD-445E-A617-2B03DAC99018}" dt="2023-09-22T18:10:43.398" v="44"/>
        <pc:sldMkLst>
          <pc:docMk/>
          <pc:sldMk cId="1001588478" sldId="8299"/>
        </pc:sldMkLst>
      </pc:sldChg>
      <pc:sldChg chg="add">
        <pc:chgData name="Ron Melton" userId="5553941352b42db9" providerId="LiveId" clId="{7ED559D4-CBAD-445E-A617-2B03DAC99018}" dt="2023-09-22T18:40:55.610" v="140"/>
        <pc:sldMkLst>
          <pc:docMk/>
          <pc:sldMk cId="1962377842" sldId="8301"/>
        </pc:sldMkLst>
      </pc:sldChg>
      <pc:sldChg chg="add">
        <pc:chgData name="Ron Melton" userId="5553941352b42db9" providerId="LiveId" clId="{7ED559D4-CBAD-445E-A617-2B03DAC99018}" dt="2023-09-22T18:41:00.541" v="141"/>
        <pc:sldMkLst>
          <pc:docMk/>
          <pc:sldMk cId="343077576" sldId="8302"/>
        </pc:sldMkLst>
      </pc:sldChg>
      <pc:sldChg chg="ord">
        <pc:chgData name="Ron Melton" userId="5553941352b42db9" providerId="LiveId" clId="{7ED559D4-CBAD-445E-A617-2B03DAC99018}" dt="2023-09-22T20:36:59.649" v="264"/>
        <pc:sldMkLst>
          <pc:docMk/>
          <pc:sldMk cId="4175178739" sldId="8312"/>
        </pc:sldMkLst>
      </pc:sldChg>
      <pc:sldChg chg="del">
        <pc:chgData name="Ron Melton" userId="5553941352b42db9" providerId="LiveId" clId="{7ED559D4-CBAD-445E-A617-2B03DAC99018}" dt="2023-09-22T20:09:40.370" v="247" actId="47"/>
        <pc:sldMkLst>
          <pc:docMk/>
          <pc:sldMk cId="533600240" sldId="8423"/>
        </pc:sldMkLst>
      </pc:sldChg>
      <pc:sldChg chg="del ord">
        <pc:chgData name="Ron Melton" userId="5553941352b42db9" providerId="LiveId" clId="{7ED559D4-CBAD-445E-A617-2B03DAC99018}" dt="2023-09-24T03:57:54.324" v="470" actId="47"/>
        <pc:sldMkLst>
          <pc:docMk/>
          <pc:sldMk cId="3505378486" sldId="8429"/>
        </pc:sldMkLst>
      </pc:sldChg>
      <pc:sldChg chg="del">
        <pc:chgData name="Ron Melton" userId="5553941352b42db9" providerId="LiveId" clId="{7ED559D4-CBAD-445E-A617-2B03DAC99018}" dt="2023-09-22T20:09:40.370" v="247" actId="47"/>
        <pc:sldMkLst>
          <pc:docMk/>
          <pc:sldMk cId="2451265550" sldId="8446"/>
        </pc:sldMkLst>
      </pc:sldChg>
      <pc:sldChg chg="del ord">
        <pc:chgData name="Ron Melton" userId="5553941352b42db9" providerId="LiveId" clId="{7ED559D4-CBAD-445E-A617-2B03DAC99018}" dt="2023-09-24T03:57:54.324" v="470" actId="47"/>
        <pc:sldMkLst>
          <pc:docMk/>
          <pc:sldMk cId="4101934782" sldId="2145707970"/>
        </pc:sldMkLst>
      </pc:sldChg>
      <pc:sldChg chg="ord">
        <pc:chgData name="Ron Melton" userId="5553941352b42db9" providerId="LiveId" clId="{7ED559D4-CBAD-445E-A617-2B03DAC99018}" dt="2023-09-22T18:14:49.197" v="50"/>
        <pc:sldMkLst>
          <pc:docMk/>
          <pc:sldMk cId="221551425" sldId="2145708231"/>
        </pc:sldMkLst>
      </pc:sldChg>
      <pc:sldChg chg="add del ord">
        <pc:chgData name="Ron Melton" userId="5553941352b42db9" providerId="LiveId" clId="{7ED559D4-CBAD-445E-A617-2B03DAC99018}" dt="2023-09-22T18:15:23.619" v="51" actId="47"/>
        <pc:sldMkLst>
          <pc:docMk/>
          <pc:sldMk cId="2639498436" sldId="2145708272"/>
        </pc:sldMkLst>
      </pc:sldChg>
      <pc:sldChg chg="add">
        <pc:chgData name="Ron Melton" userId="5553941352b42db9" providerId="LiveId" clId="{7ED559D4-CBAD-445E-A617-2B03DAC99018}" dt="2023-09-22T17:13:17.292" v="42"/>
        <pc:sldMkLst>
          <pc:docMk/>
          <pc:sldMk cId="3786297375" sldId="2145708295"/>
        </pc:sldMkLst>
      </pc:sldChg>
      <pc:sldChg chg="add">
        <pc:chgData name="Ron Melton" userId="5553941352b42db9" providerId="LiveId" clId="{7ED559D4-CBAD-445E-A617-2B03DAC99018}" dt="2023-09-22T17:13:17.292" v="42"/>
        <pc:sldMkLst>
          <pc:docMk/>
          <pc:sldMk cId="2001674129" sldId="2145708296"/>
        </pc:sldMkLst>
      </pc:sldChg>
      <pc:sldChg chg="del ord">
        <pc:chgData name="Ron Melton" userId="5553941352b42db9" providerId="LiveId" clId="{7ED559D4-CBAD-445E-A617-2B03DAC99018}" dt="2023-09-24T03:57:54.324" v="470" actId="47"/>
        <pc:sldMkLst>
          <pc:docMk/>
          <pc:sldMk cId="3009831113" sldId="2145708302"/>
        </pc:sldMkLst>
      </pc:sldChg>
      <pc:sldChg chg="ord">
        <pc:chgData name="Ron Melton" userId="5553941352b42db9" providerId="LiveId" clId="{7ED559D4-CBAD-445E-A617-2B03DAC99018}" dt="2023-09-22T18:14:49.197" v="50"/>
        <pc:sldMkLst>
          <pc:docMk/>
          <pc:sldMk cId="3243511915" sldId="2145708417"/>
        </pc:sldMkLst>
      </pc:sldChg>
      <pc:sldChg chg="del ord">
        <pc:chgData name="Ron Melton" userId="5553941352b42db9" providerId="LiveId" clId="{7ED559D4-CBAD-445E-A617-2B03DAC99018}" dt="2023-09-24T03:57:54.324" v="470" actId="47"/>
        <pc:sldMkLst>
          <pc:docMk/>
          <pc:sldMk cId="2003166251" sldId="2145708428"/>
        </pc:sldMkLst>
      </pc:sldChg>
      <pc:sldChg chg="ord">
        <pc:chgData name="Ron Melton" userId="5553941352b42db9" providerId="LiveId" clId="{7ED559D4-CBAD-445E-A617-2B03DAC99018}" dt="2023-09-24T02:01:28.667" v="455"/>
        <pc:sldMkLst>
          <pc:docMk/>
          <pc:sldMk cId="1453611880" sldId="2145708501"/>
        </pc:sldMkLst>
      </pc:sldChg>
      <pc:sldChg chg="ord">
        <pc:chgData name="Ron Melton" userId="5553941352b42db9" providerId="LiveId" clId="{7ED559D4-CBAD-445E-A617-2B03DAC99018}" dt="2023-09-24T02:01:28.667" v="455"/>
        <pc:sldMkLst>
          <pc:docMk/>
          <pc:sldMk cId="4211289585" sldId="2145708502"/>
        </pc:sldMkLst>
      </pc:sldChg>
      <pc:sldChg chg="ord">
        <pc:chgData name="Ron Melton" userId="5553941352b42db9" providerId="LiveId" clId="{7ED559D4-CBAD-445E-A617-2B03DAC99018}" dt="2023-09-24T02:01:28.667" v="455"/>
        <pc:sldMkLst>
          <pc:docMk/>
          <pc:sldMk cId="1819793924" sldId="2145708503"/>
        </pc:sldMkLst>
      </pc:sldChg>
      <pc:sldChg chg="ord">
        <pc:chgData name="Ron Melton" userId="5553941352b42db9" providerId="LiveId" clId="{7ED559D4-CBAD-445E-A617-2B03DAC99018}" dt="2023-09-24T02:01:28.667" v="455"/>
        <pc:sldMkLst>
          <pc:docMk/>
          <pc:sldMk cId="114312378" sldId="2145708504"/>
        </pc:sldMkLst>
      </pc:sldChg>
      <pc:sldChg chg="ord">
        <pc:chgData name="Ron Melton" userId="5553941352b42db9" providerId="LiveId" clId="{7ED559D4-CBAD-445E-A617-2B03DAC99018}" dt="2023-09-24T02:01:28.667" v="455"/>
        <pc:sldMkLst>
          <pc:docMk/>
          <pc:sldMk cId="2492575952" sldId="2145708505"/>
        </pc:sldMkLst>
      </pc:sldChg>
      <pc:sldChg chg="addSp delSp modSp mod ord">
        <pc:chgData name="Ron Melton" userId="5553941352b42db9" providerId="LiveId" clId="{7ED559D4-CBAD-445E-A617-2B03DAC99018}" dt="2023-09-25T00:46:38.948" v="581" actId="1076"/>
        <pc:sldMkLst>
          <pc:docMk/>
          <pc:sldMk cId="4015071640" sldId="2145708506"/>
        </pc:sldMkLst>
        <pc:spChg chg="del">
          <ac:chgData name="Ron Melton" userId="5553941352b42db9" providerId="LiveId" clId="{7ED559D4-CBAD-445E-A617-2B03DAC99018}" dt="2023-09-25T00:37:53.419" v="568" actId="22"/>
          <ac:spMkLst>
            <pc:docMk/>
            <pc:sldMk cId="4015071640" sldId="2145708506"/>
            <ac:spMk id="3" creationId="{87CB0A1C-E226-26AF-5B1C-7265C1F51E24}"/>
          </ac:spMkLst>
        </pc:spChg>
        <pc:picChg chg="add mod ord">
          <ac:chgData name="Ron Melton" userId="5553941352b42db9" providerId="LiveId" clId="{7ED559D4-CBAD-445E-A617-2B03DAC99018}" dt="2023-09-25T00:46:20.672" v="577" actId="1076"/>
          <ac:picMkLst>
            <pc:docMk/>
            <pc:sldMk cId="4015071640" sldId="2145708506"/>
            <ac:picMk id="5" creationId="{DC178230-85CA-DA79-B245-C6B2F35CFABB}"/>
          </ac:picMkLst>
        </pc:picChg>
        <pc:picChg chg="add mod">
          <ac:chgData name="Ron Melton" userId="5553941352b42db9" providerId="LiveId" clId="{7ED559D4-CBAD-445E-A617-2B03DAC99018}" dt="2023-09-25T00:46:38.948" v="581" actId="1076"/>
          <ac:picMkLst>
            <pc:docMk/>
            <pc:sldMk cId="4015071640" sldId="2145708506"/>
            <ac:picMk id="7" creationId="{F83A7801-417E-DE75-CCC7-90A7A1560A49}"/>
          </ac:picMkLst>
        </pc:picChg>
      </pc:sldChg>
      <pc:sldChg chg="ord">
        <pc:chgData name="Ron Melton" userId="5553941352b42db9" providerId="LiveId" clId="{7ED559D4-CBAD-445E-A617-2B03DAC99018}" dt="2023-09-24T02:01:28.667" v="455"/>
        <pc:sldMkLst>
          <pc:docMk/>
          <pc:sldMk cId="2701218808" sldId="2145708507"/>
        </pc:sldMkLst>
      </pc:sldChg>
      <pc:sldChg chg="del ord">
        <pc:chgData name="Ron Melton" userId="5553941352b42db9" providerId="LiveId" clId="{7ED559D4-CBAD-445E-A617-2B03DAC99018}" dt="2023-09-22T22:41:49.621" v="390" actId="47"/>
        <pc:sldMkLst>
          <pc:docMk/>
          <pc:sldMk cId="0" sldId="2145708539"/>
        </pc:sldMkLst>
      </pc:sldChg>
      <pc:sldChg chg="del ord">
        <pc:chgData name="Ron Melton" userId="5553941352b42db9" providerId="LiveId" clId="{7ED559D4-CBAD-445E-A617-2B03DAC99018}" dt="2023-09-22T22:41:49.621" v="390" actId="47"/>
        <pc:sldMkLst>
          <pc:docMk/>
          <pc:sldMk cId="1249615804" sldId="2145708540"/>
        </pc:sldMkLst>
      </pc:sldChg>
      <pc:sldChg chg="ord">
        <pc:chgData name="Ron Melton" userId="5553941352b42db9" providerId="LiveId" clId="{7ED559D4-CBAD-445E-A617-2B03DAC99018}" dt="2023-09-22T18:14:49.197" v="50"/>
        <pc:sldMkLst>
          <pc:docMk/>
          <pc:sldMk cId="729533338" sldId="2145708541"/>
        </pc:sldMkLst>
      </pc:sldChg>
      <pc:sldChg chg="ord">
        <pc:chgData name="Ron Melton" userId="5553941352b42db9" providerId="LiveId" clId="{7ED559D4-CBAD-445E-A617-2B03DAC99018}" dt="2023-09-22T18:14:49.197" v="50"/>
        <pc:sldMkLst>
          <pc:docMk/>
          <pc:sldMk cId="567359803" sldId="2145708542"/>
        </pc:sldMkLst>
      </pc:sldChg>
      <pc:sldChg chg="ord">
        <pc:chgData name="Ron Melton" userId="5553941352b42db9" providerId="LiveId" clId="{7ED559D4-CBAD-445E-A617-2B03DAC99018}" dt="2023-09-22T18:14:49.197" v="50"/>
        <pc:sldMkLst>
          <pc:docMk/>
          <pc:sldMk cId="3289510914" sldId="2145708543"/>
        </pc:sldMkLst>
      </pc:sldChg>
      <pc:sldChg chg="del ord">
        <pc:chgData name="Ron Melton" userId="5553941352b42db9" providerId="LiveId" clId="{7ED559D4-CBAD-445E-A617-2B03DAC99018}" dt="2023-09-22T18:15:23.619" v="51" actId="47"/>
        <pc:sldMkLst>
          <pc:docMk/>
          <pc:sldMk cId="4261752422" sldId="2145708544"/>
        </pc:sldMkLst>
      </pc:sldChg>
      <pc:sldChg chg="ord">
        <pc:chgData name="Ron Melton" userId="5553941352b42db9" providerId="LiveId" clId="{7ED559D4-CBAD-445E-A617-2B03DAC99018}" dt="2023-09-24T02:01:28.667" v="455"/>
        <pc:sldMkLst>
          <pc:docMk/>
          <pc:sldMk cId="3690941066" sldId="2145708547"/>
        </pc:sldMkLst>
      </pc:sldChg>
      <pc:sldChg chg="ord">
        <pc:chgData name="Ron Melton" userId="5553941352b42db9" providerId="LiveId" clId="{7ED559D4-CBAD-445E-A617-2B03DAC99018}" dt="2023-09-24T02:01:28.667" v="455"/>
        <pc:sldMkLst>
          <pc:docMk/>
          <pc:sldMk cId="1126959612" sldId="2145708549"/>
        </pc:sldMkLst>
      </pc:sldChg>
      <pc:sldChg chg="ord">
        <pc:chgData name="Ron Melton" userId="5553941352b42db9" providerId="LiveId" clId="{7ED559D4-CBAD-445E-A617-2B03DAC99018}" dt="2023-09-24T02:01:28.667" v="455"/>
        <pc:sldMkLst>
          <pc:docMk/>
          <pc:sldMk cId="3550255291" sldId="2145708550"/>
        </pc:sldMkLst>
      </pc:sldChg>
      <pc:sldChg chg="ord">
        <pc:chgData name="Ron Melton" userId="5553941352b42db9" providerId="LiveId" clId="{7ED559D4-CBAD-445E-A617-2B03DAC99018}" dt="2023-09-24T02:01:28.667" v="455"/>
        <pc:sldMkLst>
          <pc:docMk/>
          <pc:sldMk cId="2020441752" sldId="2145708551"/>
        </pc:sldMkLst>
      </pc:sldChg>
      <pc:sldChg chg="ord">
        <pc:chgData name="Ron Melton" userId="5553941352b42db9" providerId="LiveId" clId="{7ED559D4-CBAD-445E-A617-2B03DAC99018}" dt="2023-09-24T02:01:28.667" v="455"/>
        <pc:sldMkLst>
          <pc:docMk/>
          <pc:sldMk cId="0" sldId="2145708552"/>
        </pc:sldMkLst>
      </pc:sldChg>
      <pc:sldChg chg="ord">
        <pc:chgData name="Ron Melton" userId="5553941352b42db9" providerId="LiveId" clId="{7ED559D4-CBAD-445E-A617-2B03DAC99018}" dt="2023-09-24T02:01:28.667" v="455"/>
        <pc:sldMkLst>
          <pc:docMk/>
          <pc:sldMk cId="0" sldId="2145708553"/>
        </pc:sldMkLst>
      </pc:sldChg>
      <pc:sldChg chg="ord">
        <pc:chgData name="Ron Melton" userId="5553941352b42db9" providerId="LiveId" clId="{7ED559D4-CBAD-445E-A617-2B03DAC99018}" dt="2023-09-24T02:01:28.667" v="455"/>
        <pc:sldMkLst>
          <pc:docMk/>
          <pc:sldMk cId="0" sldId="2145708554"/>
        </pc:sldMkLst>
      </pc:sldChg>
      <pc:sldChg chg="del ord">
        <pc:chgData name="Ron Melton" userId="5553941352b42db9" providerId="LiveId" clId="{7ED559D4-CBAD-445E-A617-2B03DAC99018}" dt="2023-09-24T03:57:54.324" v="470" actId="47"/>
        <pc:sldMkLst>
          <pc:docMk/>
          <pc:sldMk cId="386426570" sldId="2145708555"/>
        </pc:sldMkLst>
      </pc:sldChg>
      <pc:sldChg chg="add del ord">
        <pc:chgData name="Ron Melton" userId="5553941352b42db9" providerId="LiveId" clId="{7ED559D4-CBAD-445E-A617-2B03DAC99018}" dt="2023-09-22T18:57:47.108" v="146"/>
        <pc:sldMkLst>
          <pc:docMk/>
          <pc:sldMk cId="1081651582" sldId="2145708556"/>
        </pc:sldMkLst>
      </pc:sldChg>
      <pc:sldChg chg="ord">
        <pc:chgData name="Ron Melton" userId="5553941352b42db9" providerId="LiveId" clId="{7ED559D4-CBAD-445E-A617-2B03DAC99018}" dt="2023-09-22T18:14:49.197" v="50"/>
        <pc:sldMkLst>
          <pc:docMk/>
          <pc:sldMk cId="1974197896" sldId="2145708557"/>
        </pc:sldMkLst>
      </pc:sldChg>
      <pc:sldChg chg="ord">
        <pc:chgData name="Ron Melton" userId="5553941352b42db9" providerId="LiveId" clId="{7ED559D4-CBAD-445E-A617-2B03DAC99018}" dt="2023-09-22T18:14:49.197" v="50"/>
        <pc:sldMkLst>
          <pc:docMk/>
          <pc:sldMk cId="901471255" sldId="2145708558"/>
        </pc:sldMkLst>
      </pc:sldChg>
      <pc:sldChg chg="del">
        <pc:chgData name="Ron Melton" userId="5553941352b42db9" providerId="LiveId" clId="{7ED559D4-CBAD-445E-A617-2B03DAC99018}" dt="2023-09-22T20:11:59.698" v="249" actId="47"/>
        <pc:sldMkLst>
          <pc:docMk/>
          <pc:sldMk cId="2110000605" sldId="2145708559"/>
        </pc:sldMkLst>
      </pc:sldChg>
      <pc:sldChg chg="del ord">
        <pc:chgData name="Ron Melton" userId="5553941352b42db9" providerId="LiveId" clId="{7ED559D4-CBAD-445E-A617-2B03DAC99018}" dt="2023-09-24T02:24:55.867" v="463" actId="47"/>
        <pc:sldMkLst>
          <pc:docMk/>
          <pc:sldMk cId="782665228" sldId="2145708637"/>
        </pc:sldMkLst>
      </pc:sldChg>
      <pc:sldChg chg="del ord">
        <pc:chgData name="Ron Melton" userId="5553941352b42db9" providerId="LiveId" clId="{7ED559D4-CBAD-445E-A617-2B03DAC99018}" dt="2023-09-24T03:57:54.324" v="470" actId="47"/>
        <pc:sldMkLst>
          <pc:docMk/>
          <pc:sldMk cId="2236029860" sldId="2145708752"/>
        </pc:sldMkLst>
      </pc:sldChg>
      <pc:sldChg chg="add">
        <pc:chgData name="Ron Melton" userId="5553941352b42db9" providerId="LiveId" clId="{7ED559D4-CBAD-445E-A617-2B03DAC99018}" dt="2023-09-22T16:38:32.227" v="41"/>
        <pc:sldMkLst>
          <pc:docMk/>
          <pc:sldMk cId="889933922" sldId="2145708755"/>
        </pc:sldMkLst>
      </pc:sldChg>
      <pc:sldChg chg="del ord">
        <pc:chgData name="Ron Melton" userId="5553941352b42db9" providerId="LiveId" clId="{7ED559D4-CBAD-445E-A617-2B03DAC99018}" dt="2023-09-24T03:57:54.324" v="470" actId="47"/>
        <pc:sldMkLst>
          <pc:docMk/>
          <pc:sldMk cId="792256968" sldId="2145708759"/>
        </pc:sldMkLst>
      </pc:sldChg>
      <pc:sldChg chg="del ord">
        <pc:chgData name="Ron Melton" userId="5553941352b42db9" providerId="LiveId" clId="{7ED559D4-CBAD-445E-A617-2B03DAC99018}" dt="2023-09-24T03:57:54.324" v="470" actId="47"/>
        <pc:sldMkLst>
          <pc:docMk/>
          <pc:sldMk cId="2783869411" sldId="2145708760"/>
        </pc:sldMkLst>
      </pc:sldChg>
      <pc:sldChg chg="del ord">
        <pc:chgData name="Ron Melton" userId="5553941352b42db9" providerId="LiveId" clId="{7ED559D4-CBAD-445E-A617-2B03DAC99018}" dt="2023-09-24T03:57:54.324" v="470" actId="47"/>
        <pc:sldMkLst>
          <pc:docMk/>
          <pc:sldMk cId="1472040633" sldId="2145708761"/>
        </pc:sldMkLst>
      </pc:sldChg>
      <pc:sldChg chg="add">
        <pc:chgData name="Ron Melton" userId="5553941352b42db9" providerId="LiveId" clId="{7ED559D4-CBAD-445E-A617-2B03DAC99018}" dt="2023-09-22T17:13:17.292" v="42"/>
        <pc:sldMkLst>
          <pc:docMk/>
          <pc:sldMk cId="1557048824" sldId="2145708762"/>
        </pc:sldMkLst>
      </pc:sldChg>
      <pc:sldChg chg="add">
        <pc:chgData name="Ron Melton" userId="5553941352b42db9" providerId="LiveId" clId="{7ED559D4-CBAD-445E-A617-2B03DAC99018}" dt="2023-09-22T16:38:32.227" v="41"/>
        <pc:sldMkLst>
          <pc:docMk/>
          <pc:sldMk cId="4121505878" sldId="2145708763"/>
        </pc:sldMkLst>
      </pc:sldChg>
      <pc:sldChg chg="del ord">
        <pc:chgData name="Ron Melton" userId="5553941352b42db9" providerId="LiveId" clId="{7ED559D4-CBAD-445E-A617-2B03DAC99018}" dt="2023-09-24T03:57:54.324" v="470" actId="47"/>
        <pc:sldMkLst>
          <pc:docMk/>
          <pc:sldMk cId="4087681953" sldId="2145708764"/>
        </pc:sldMkLst>
      </pc:sldChg>
      <pc:sldChg chg="add">
        <pc:chgData name="Ron Melton" userId="5553941352b42db9" providerId="LiveId" clId="{7ED559D4-CBAD-445E-A617-2B03DAC99018}" dt="2023-09-22T17:13:17.292" v="42"/>
        <pc:sldMkLst>
          <pc:docMk/>
          <pc:sldMk cId="869108475" sldId="2145708765"/>
        </pc:sldMkLst>
      </pc:sldChg>
      <pc:sldChg chg="add">
        <pc:chgData name="Ron Melton" userId="5553941352b42db9" providerId="LiveId" clId="{7ED559D4-CBAD-445E-A617-2B03DAC99018}" dt="2023-09-22T17:13:17.292" v="42"/>
        <pc:sldMkLst>
          <pc:docMk/>
          <pc:sldMk cId="2481436575" sldId="2145708766"/>
        </pc:sldMkLst>
      </pc:sldChg>
      <pc:sldChg chg="del ord">
        <pc:chgData name="Ron Melton" userId="5553941352b42db9" providerId="LiveId" clId="{7ED559D4-CBAD-445E-A617-2B03DAC99018}" dt="2023-09-24T03:57:54.324" v="470" actId="47"/>
        <pc:sldMkLst>
          <pc:docMk/>
          <pc:sldMk cId="3325317626" sldId="2145708769"/>
        </pc:sldMkLst>
      </pc:sldChg>
      <pc:sldChg chg="del ord">
        <pc:chgData name="Ron Melton" userId="5553941352b42db9" providerId="LiveId" clId="{7ED559D4-CBAD-445E-A617-2B03DAC99018}" dt="2023-09-24T03:57:54.324" v="470" actId="47"/>
        <pc:sldMkLst>
          <pc:docMk/>
          <pc:sldMk cId="2891352939" sldId="2145708770"/>
        </pc:sldMkLst>
      </pc:sldChg>
      <pc:sldChg chg="modSp del mod">
        <pc:chgData name="Ron Melton" userId="5553941352b42db9" providerId="LiveId" clId="{7ED559D4-CBAD-445E-A617-2B03DAC99018}" dt="2023-09-24T00:57:24.634" v="453" actId="47"/>
        <pc:sldMkLst>
          <pc:docMk/>
          <pc:sldMk cId="4036355164" sldId="2145708771"/>
        </pc:sldMkLst>
        <pc:spChg chg="mod">
          <ac:chgData name="Ron Melton" userId="5553941352b42db9" providerId="LiveId" clId="{7ED559D4-CBAD-445E-A617-2B03DAC99018}" dt="2023-09-24T00:44:56.111" v="402" actId="20577"/>
          <ac:spMkLst>
            <pc:docMk/>
            <pc:sldMk cId="4036355164" sldId="2145708771"/>
            <ac:spMk id="2" creationId="{98F40609-CA9E-175E-1F74-0BDF766C36FF}"/>
          </ac:spMkLst>
        </pc:spChg>
      </pc:sldChg>
      <pc:sldChg chg="addSp modSp mod ord">
        <pc:chgData name="Ron Melton" userId="5553941352b42db9" providerId="LiveId" clId="{7ED559D4-CBAD-445E-A617-2B03DAC99018}" dt="2023-09-22T19:47:14.984" v="166" actId="1076"/>
        <pc:sldMkLst>
          <pc:docMk/>
          <pc:sldMk cId="611662744" sldId="2145708775"/>
        </pc:sldMkLst>
        <pc:spChg chg="mod">
          <ac:chgData name="Ron Melton" userId="5553941352b42db9" providerId="LiveId" clId="{7ED559D4-CBAD-445E-A617-2B03DAC99018}" dt="2023-09-22T19:47:14.984" v="166" actId="1076"/>
          <ac:spMkLst>
            <pc:docMk/>
            <pc:sldMk cId="611662744" sldId="2145708775"/>
            <ac:spMk id="3" creationId="{7BEA1E96-7F3F-1682-F839-92988910589D}"/>
          </ac:spMkLst>
        </pc:spChg>
        <pc:spChg chg="mod">
          <ac:chgData name="Ron Melton" userId="5553941352b42db9" providerId="LiveId" clId="{7ED559D4-CBAD-445E-A617-2B03DAC99018}" dt="2023-09-22T19:47:09" v="165" actId="1076"/>
          <ac:spMkLst>
            <pc:docMk/>
            <pc:sldMk cId="611662744" sldId="2145708775"/>
            <ac:spMk id="4" creationId="{0170AA82-BF7C-C641-32F5-88D1A374607A}"/>
          </ac:spMkLst>
        </pc:spChg>
        <pc:picChg chg="add mod">
          <ac:chgData name="Ron Melton" userId="5553941352b42db9" providerId="LiveId" clId="{7ED559D4-CBAD-445E-A617-2B03DAC99018}" dt="2023-09-22T19:46:56.560" v="164" actId="1076"/>
          <ac:picMkLst>
            <pc:docMk/>
            <pc:sldMk cId="611662744" sldId="2145708775"/>
            <ac:picMk id="2" creationId="{38A00BF4-A6C9-F7E1-9C75-C449E4ED14B0}"/>
          </ac:picMkLst>
        </pc:picChg>
      </pc:sldChg>
      <pc:sldChg chg="del">
        <pc:chgData name="Ron Melton" userId="5553941352b42db9" providerId="LiveId" clId="{7ED559D4-CBAD-445E-A617-2B03DAC99018}" dt="2023-09-22T20:09:40.370" v="247" actId="47"/>
        <pc:sldMkLst>
          <pc:docMk/>
          <pc:sldMk cId="1691006458" sldId="2145708780"/>
        </pc:sldMkLst>
      </pc:sldChg>
      <pc:sldChg chg="del ord">
        <pc:chgData name="Ron Melton" userId="5553941352b42db9" providerId="LiveId" clId="{7ED559D4-CBAD-445E-A617-2B03DAC99018}" dt="2023-09-22T18:17:31.701" v="54" actId="47"/>
        <pc:sldMkLst>
          <pc:docMk/>
          <pc:sldMk cId="2103393841" sldId="2145708831"/>
        </pc:sldMkLst>
      </pc:sldChg>
      <pc:sldChg chg="del">
        <pc:chgData name="Ron Melton" userId="5553941352b42db9" providerId="LiveId" clId="{7ED559D4-CBAD-445E-A617-2B03DAC99018}" dt="2023-09-24T00:57:24.634" v="453" actId="47"/>
        <pc:sldMkLst>
          <pc:docMk/>
          <pc:sldMk cId="2902227753" sldId="2145708843"/>
        </pc:sldMkLst>
      </pc:sldChg>
      <pc:sldChg chg="del">
        <pc:chgData name="Ron Melton" userId="5553941352b42db9" providerId="LiveId" clId="{7ED559D4-CBAD-445E-A617-2B03DAC99018}" dt="2023-09-24T00:57:24.634" v="453" actId="47"/>
        <pc:sldMkLst>
          <pc:docMk/>
          <pc:sldMk cId="292774043" sldId="2145708844"/>
        </pc:sldMkLst>
      </pc:sldChg>
      <pc:sldChg chg="del">
        <pc:chgData name="Ron Melton" userId="5553941352b42db9" providerId="LiveId" clId="{7ED559D4-CBAD-445E-A617-2B03DAC99018}" dt="2023-09-22T20:09:40.370" v="247" actId="47"/>
        <pc:sldMkLst>
          <pc:docMk/>
          <pc:sldMk cId="4016487287" sldId="2145708845"/>
        </pc:sldMkLst>
      </pc:sldChg>
      <pc:sldChg chg="del">
        <pc:chgData name="Ron Melton" userId="5553941352b42db9" providerId="LiveId" clId="{7ED559D4-CBAD-445E-A617-2B03DAC99018}" dt="2023-09-22T20:09:40.370" v="247" actId="47"/>
        <pc:sldMkLst>
          <pc:docMk/>
          <pc:sldMk cId="993717119" sldId="2145708848"/>
        </pc:sldMkLst>
      </pc:sldChg>
      <pc:sldChg chg="del">
        <pc:chgData name="Ron Melton" userId="5553941352b42db9" providerId="LiveId" clId="{7ED559D4-CBAD-445E-A617-2B03DAC99018}" dt="2023-09-22T20:09:40.370" v="247" actId="47"/>
        <pc:sldMkLst>
          <pc:docMk/>
          <pc:sldMk cId="655866626" sldId="2145708849"/>
        </pc:sldMkLst>
      </pc:sldChg>
      <pc:sldChg chg="del ord">
        <pc:chgData name="Ron Melton" userId="5553941352b42db9" providerId="LiveId" clId="{7ED559D4-CBAD-445E-A617-2B03DAC99018}" dt="2023-09-22T13:54:07.142" v="21" actId="47"/>
        <pc:sldMkLst>
          <pc:docMk/>
          <pc:sldMk cId="3940265921" sldId="2145708850"/>
        </pc:sldMkLst>
      </pc:sldChg>
      <pc:sldChg chg="ord">
        <pc:chgData name="Ron Melton" userId="5553941352b42db9" providerId="LiveId" clId="{7ED559D4-CBAD-445E-A617-2B03DAC99018}" dt="2023-09-22T18:14:49.197" v="50"/>
        <pc:sldMkLst>
          <pc:docMk/>
          <pc:sldMk cId="3766299593" sldId="2145708852"/>
        </pc:sldMkLst>
      </pc:sldChg>
      <pc:sldChg chg="ord">
        <pc:chgData name="Ron Melton" userId="5553941352b42db9" providerId="LiveId" clId="{7ED559D4-CBAD-445E-A617-2B03DAC99018}" dt="2023-09-22T18:14:49.197" v="50"/>
        <pc:sldMkLst>
          <pc:docMk/>
          <pc:sldMk cId="432014318" sldId="2145708853"/>
        </pc:sldMkLst>
      </pc:sldChg>
      <pc:sldChg chg="del">
        <pc:chgData name="Ron Melton" userId="5553941352b42db9" providerId="LiveId" clId="{7ED559D4-CBAD-445E-A617-2B03DAC99018}" dt="2023-09-22T20:09:40.370" v="247" actId="47"/>
        <pc:sldMkLst>
          <pc:docMk/>
          <pc:sldMk cId="2721647674" sldId="2145708908"/>
        </pc:sldMkLst>
      </pc:sldChg>
      <pc:sldChg chg="del">
        <pc:chgData name="Ron Melton" userId="5553941352b42db9" providerId="LiveId" clId="{7ED559D4-CBAD-445E-A617-2B03DAC99018}" dt="2023-09-22T20:09:40.370" v="247" actId="47"/>
        <pc:sldMkLst>
          <pc:docMk/>
          <pc:sldMk cId="2313608251" sldId="2145708909"/>
        </pc:sldMkLst>
      </pc:sldChg>
      <pc:sldChg chg="del">
        <pc:chgData name="Ron Melton" userId="5553941352b42db9" providerId="LiveId" clId="{7ED559D4-CBAD-445E-A617-2B03DAC99018}" dt="2023-09-22T20:09:40.370" v="247" actId="47"/>
        <pc:sldMkLst>
          <pc:docMk/>
          <pc:sldMk cId="191527838" sldId="2145708911"/>
        </pc:sldMkLst>
      </pc:sldChg>
      <pc:sldChg chg="del">
        <pc:chgData name="Ron Melton" userId="5553941352b42db9" providerId="LiveId" clId="{7ED559D4-CBAD-445E-A617-2B03DAC99018}" dt="2023-09-22T20:09:40.370" v="247" actId="47"/>
        <pc:sldMkLst>
          <pc:docMk/>
          <pc:sldMk cId="2094015252" sldId="2145708915"/>
        </pc:sldMkLst>
      </pc:sldChg>
      <pc:sldChg chg="add">
        <pc:chgData name="Ron Melton" userId="5553941352b42db9" providerId="LiveId" clId="{7ED559D4-CBAD-445E-A617-2B03DAC99018}" dt="2023-09-22T16:38:32.227" v="41"/>
        <pc:sldMkLst>
          <pc:docMk/>
          <pc:sldMk cId="774635695" sldId="2145708916"/>
        </pc:sldMkLst>
      </pc:sldChg>
      <pc:sldChg chg="add">
        <pc:chgData name="Ron Melton" userId="5553941352b42db9" providerId="LiveId" clId="{7ED559D4-CBAD-445E-A617-2B03DAC99018}" dt="2023-09-22T16:38:32.227" v="41"/>
        <pc:sldMkLst>
          <pc:docMk/>
          <pc:sldMk cId="2998794356" sldId="2145708917"/>
        </pc:sldMkLst>
      </pc:sldChg>
      <pc:sldChg chg="add">
        <pc:chgData name="Ron Melton" userId="5553941352b42db9" providerId="LiveId" clId="{7ED559D4-CBAD-445E-A617-2B03DAC99018}" dt="2023-09-22T16:38:32.227" v="41"/>
        <pc:sldMkLst>
          <pc:docMk/>
          <pc:sldMk cId="256382611" sldId="2145708918"/>
        </pc:sldMkLst>
      </pc:sldChg>
      <pc:sldChg chg="ord">
        <pc:chgData name="Ron Melton" userId="5553941352b42db9" providerId="LiveId" clId="{7ED559D4-CBAD-445E-A617-2B03DAC99018}" dt="2023-09-22T20:57:47.608" v="327"/>
        <pc:sldMkLst>
          <pc:docMk/>
          <pc:sldMk cId="2981345156" sldId="2145708930"/>
        </pc:sldMkLst>
      </pc:sldChg>
      <pc:sldChg chg="ord">
        <pc:chgData name="Ron Melton" userId="5553941352b42db9" providerId="LiveId" clId="{7ED559D4-CBAD-445E-A617-2B03DAC99018}" dt="2023-09-24T02:01:28.667" v="455"/>
        <pc:sldMkLst>
          <pc:docMk/>
          <pc:sldMk cId="3645347130" sldId="2145708933"/>
        </pc:sldMkLst>
      </pc:sldChg>
      <pc:sldChg chg="ord">
        <pc:chgData name="Ron Melton" userId="5553941352b42db9" providerId="LiveId" clId="{7ED559D4-CBAD-445E-A617-2B03DAC99018}" dt="2023-09-24T02:01:28.667" v="455"/>
        <pc:sldMkLst>
          <pc:docMk/>
          <pc:sldMk cId="3986791983" sldId="2145708955"/>
        </pc:sldMkLst>
      </pc:sldChg>
      <pc:sldChg chg="ord">
        <pc:chgData name="Ron Melton" userId="5553941352b42db9" providerId="LiveId" clId="{7ED559D4-CBAD-445E-A617-2B03DAC99018}" dt="2023-09-24T02:01:28.667" v="455"/>
        <pc:sldMkLst>
          <pc:docMk/>
          <pc:sldMk cId="1242563060" sldId="2145708956"/>
        </pc:sldMkLst>
      </pc:sldChg>
      <pc:sldChg chg="ord">
        <pc:chgData name="Ron Melton" userId="5553941352b42db9" providerId="LiveId" clId="{7ED559D4-CBAD-445E-A617-2B03DAC99018}" dt="2023-09-24T02:01:28.667" v="455"/>
        <pc:sldMkLst>
          <pc:docMk/>
          <pc:sldMk cId="2120308916" sldId="2145708957"/>
        </pc:sldMkLst>
      </pc:sldChg>
      <pc:sldChg chg="del">
        <pc:chgData name="Ron Melton" userId="5553941352b42db9" providerId="LiveId" clId="{7ED559D4-CBAD-445E-A617-2B03DAC99018}" dt="2023-09-22T20:12:39.787" v="250" actId="47"/>
        <pc:sldMkLst>
          <pc:docMk/>
          <pc:sldMk cId="1106440929" sldId="2145708958"/>
        </pc:sldMkLst>
      </pc:sldChg>
      <pc:sldChg chg="del">
        <pc:chgData name="Ron Melton" userId="5553941352b42db9" providerId="LiveId" clId="{7ED559D4-CBAD-445E-A617-2B03DAC99018}" dt="2023-09-24T00:57:24.634" v="453" actId="47"/>
        <pc:sldMkLst>
          <pc:docMk/>
          <pc:sldMk cId="194825236" sldId="2145708960"/>
        </pc:sldMkLst>
      </pc:sldChg>
      <pc:sldChg chg="ord">
        <pc:chgData name="Ron Melton" userId="5553941352b42db9" providerId="LiveId" clId="{7ED559D4-CBAD-445E-A617-2B03DAC99018}" dt="2023-09-22T18:14:49.197" v="50"/>
        <pc:sldMkLst>
          <pc:docMk/>
          <pc:sldMk cId="1411863598" sldId="2145708961"/>
        </pc:sldMkLst>
      </pc:sldChg>
      <pc:sldChg chg="ord">
        <pc:chgData name="Ron Melton" userId="5553941352b42db9" providerId="LiveId" clId="{7ED559D4-CBAD-445E-A617-2B03DAC99018}" dt="2023-09-22T20:57:47.608" v="327"/>
        <pc:sldMkLst>
          <pc:docMk/>
          <pc:sldMk cId="660186417" sldId="2145708962"/>
        </pc:sldMkLst>
      </pc:sldChg>
      <pc:sldChg chg="del ord">
        <pc:chgData name="Ron Melton" userId="5553941352b42db9" providerId="LiveId" clId="{7ED559D4-CBAD-445E-A617-2B03DAC99018}" dt="2023-09-24T03:57:54.324" v="470" actId="47"/>
        <pc:sldMkLst>
          <pc:docMk/>
          <pc:sldMk cId="693304295" sldId="2145708963"/>
        </pc:sldMkLst>
      </pc:sldChg>
      <pc:sldChg chg="del ord">
        <pc:chgData name="Ron Melton" userId="5553941352b42db9" providerId="LiveId" clId="{7ED559D4-CBAD-445E-A617-2B03DAC99018}" dt="2023-09-22T18:15:23.619" v="51" actId="47"/>
        <pc:sldMkLst>
          <pc:docMk/>
          <pc:sldMk cId="3431326566" sldId="2145708964"/>
        </pc:sldMkLst>
      </pc:sldChg>
      <pc:sldChg chg="del ord">
        <pc:chgData name="Ron Melton" userId="5553941352b42db9" providerId="LiveId" clId="{7ED559D4-CBAD-445E-A617-2B03DAC99018}" dt="2023-09-24T02:24:55.867" v="463" actId="47"/>
        <pc:sldMkLst>
          <pc:docMk/>
          <pc:sldMk cId="3999865477" sldId="2145708965"/>
        </pc:sldMkLst>
      </pc:sldChg>
      <pc:sldChg chg="del ord">
        <pc:chgData name="Ron Melton" userId="5553941352b42db9" providerId="LiveId" clId="{7ED559D4-CBAD-445E-A617-2B03DAC99018}" dt="2023-09-24T02:24:55.867" v="463" actId="47"/>
        <pc:sldMkLst>
          <pc:docMk/>
          <pc:sldMk cId="1986151739" sldId="2145708966"/>
        </pc:sldMkLst>
      </pc:sldChg>
      <pc:sldChg chg="del ord">
        <pc:chgData name="Ron Melton" userId="5553941352b42db9" providerId="LiveId" clId="{7ED559D4-CBAD-445E-A617-2B03DAC99018}" dt="2023-09-24T02:24:55.867" v="463" actId="47"/>
        <pc:sldMkLst>
          <pc:docMk/>
          <pc:sldMk cId="3909286275" sldId="2145708967"/>
        </pc:sldMkLst>
      </pc:sldChg>
      <pc:sldChg chg="del ord">
        <pc:chgData name="Ron Melton" userId="5553941352b42db9" providerId="LiveId" clId="{7ED559D4-CBAD-445E-A617-2B03DAC99018}" dt="2023-09-24T02:24:55.867" v="463" actId="47"/>
        <pc:sldMkLst>
          <pc:docMk/>
          <pc:sldMk cId="344938086" sldId="2145708970"/>
        </pc:sldMkLst>
      </pc:sldChg>
      <pc:sldChg chg="del ord">
        <pc:chgData name="Ron Melton" userId="5553941352b42db9" providerId="LiveId" clId="{7ED559D4-CBAD-445E-A617-2B03DAC99018}" dt="2023-09-24T02:24:55.867" v="463" actId="47"/>
        <pc:sldMkLst>
          <pc:docMk/>
          <pc:sldMk cId="3603508240" sldId="2145708971"/>
        </pc:sldMkLst>
      </pc:sldChg>
      <pc:sldChg chg="del">
        <pc:chgData name="Ron Melton" userId="5553941352b42db9" providerId="LiveId" clId="{7ED559D4-CBAD-445E-A617-2B03DAC99018}" dt="2023-09-24T00:57:24.634" v="453" actId="47"/>
        <pc:sldMkLst>
          <pc:docMk/>
          <pc:sldMk cId="2016202544" sldId="2145708974"/>
        </pc:sldMkLst>
      </pc:sldChg>
      <pc:sldChg chg="del">
        <pc:chgData name="Ron Melton" userId="5553941352b42db9" providerId="LiveId" clId="{7ED559D4-CBAD-445E-A617-2B03DAC99018}" dt="2023-09-24T00:57:24.634" v="453" actId="47"/>
        <pc:sldMkLst>
          <pc:docMk/>
          <pc:sldMk cId="2271691655" sldId="2145708976"/>
        </pc:sldMkLst>
      </pc:sldChg>
      <pc:sldChg chg="del ord">
        <pc:chgData name="Ron Melton" userId="5553941352b42db9" providerId="LiveId" clId="{7ED559D4-CBAD-445E-A617-2B03DAC99018}" dt="2023-09-24T02:24:55.867" v="463" actId="47"/>
        <pc:sldMkLst>
          <pc:docMk/>
          <pc:sldMk cId="1824799643" sldId="2145708977"/>
        </pc:sldMkLst>
      </pc:sldChg>
      <pc:sldChg chg="del">
        <pc:chgData name="Ron Melton" userId="5553941352b42db9" providerId="LiveId" clId="{7ED559D4-CBAD-445E-A617-2B03DAC99018}" dt="2023-09-24T00:57:24.634" v="453" actId="47"/>
        <pc:sldMkLst>
          <pc:docMk/>
          <pc:sldMk cId="1055595997" sldId="2145708978"/>
        </pc:sldMkLst>
      </pc:sldChg>
      <pc:sldChg chg="del ord">
        <pc:chgData name="Ron Melton" userId="5553941352b42db9" providerId="LiveId" clId="{7ED559D4-CBAD-445E-A617-2B03DAC99018}" dt="2023-09-24T02:24:55.867" v="463" actId="47"/>
        <pc:sldMkLst>
          <pc:docMk/>
          <pc:sldMk cId="355202195" sldId="2145708979"/>
        </pc:sldMkLst>
      </pc:sldChg>
      <pc:sldChg chg="del ord">
        <pc:chgData name="Ron Melton" userId="5553941352b42db9" providerId="LiveId" clId="{7ED559D4-CBAD-445E-A617-2B03DAC99018}" dt="2023-09-24T02:24:55.867" v="463" actId="47"/>
        <pc:sldMkLst>
          <pc:docMk/>
          <pc:sldMk cId="4227063628" sldId="2145708980"/>
        </pc:sldMkLst>
      </pc:sldChg>
      <pc:sldChg chg="del">
        <pc:chgData name="Ron Melton" userId="5553941352b42db9" providerId="LiveId" clId="{7ED559D4-CBAD-445E-A617-2B03DAC99018}" dt="2023-09-22T22:40:58.569" v="383" actId="47"/>
        <pc:sldMkLst>
          <pc:docMk/>
          <pc:sldMk cId="4092451082" sldId="2145708981"/>
        </pc:sldMkLst>
      </pc:sldChg>
      <pc:sldChg chg="del">
        <pc:chgData name="Ron Melton" userId="5553941352b42db9" providerId="LiveId" clId="{7ED559D4-CBAD-445E-A617-2B03DAC99018}" dt="2023-09-22T22:41:00.415" v="385" actId="47"/>
        <pc:sldMkLst>
          <pc:docMk/>
          <pc:sldMk cId="540404447" sldId="2145708982"/>
        </pc:sldMkLst>
      </pc:sldChg>
      <pc:sldChg chg="modSp del mod ord">
        <pc:chgData name="Ron Melton" userId="5553941352b42db9" providerId="LiveId" clId="{7ED559D4-CBAD-445E-A617-2B03DAC99018}" dt="2023-09-24T02:24:55.867" v="463" actId="47"/>
        <pc:sldMkLst>
          <pc:docMk/>
          <pc:sldMk cId="2303031664" sldId="2145708983"/>
        </pc:sldMkLst>
        <pc:picChg chg="mod">
          <ac:chgData name="Ron Melton" userId="5553941352b42db9" providerId="LiveId" clId="{7ED559D4-CBAD-445E-A617-2B03DAC99018}" dt="2023-09-22T22:39:01.837" v="376" actId="1076"/>
          <ac:picMkLst>
            <pc:docMk/>
            <pc:sldMk cId="2303031664" sldId="2145708983"/>
            <ac:picMk id="2" creationId="{1FB93EE5-FADA-8A3C-0DCA-20C20B763577}"/>
          </ac:picMkLst>
        </pc:picChg>
        <pc:picChg chg="mod">
          <ac:chgData name="Ron Melton" userId="5553941352b42db9" providerId="LiveId" clId="{7ED559D4-CBAD-445E-A617-2B03DAC99018}" dt="2023-09-22T22:38:59.932" v="375" actId="1076"/>
          <ac:picMkLst>
            <pc:docMk/>
            <pc:sldMk cId="2303031664" sldId="2145708983"/>
            <ac:picMk id="3" creationId="{60C900B5-BBDC-ABA0-0AE9-BAFF4B27EEC1}"/>
          </ac:picMkLst>
        </pc:picChg>
      </pc:sldChg>
      <pc:sldChg chg="del">
        <pc:chgData name="Ron Melton" userId="5553941352b42db9" providerId="LiveId" clId="{7ED559D4-CBAD-445E-A617-2B03DAC99018}" dt="2023-09-22T22:40:59.470" v="384" actId="47"/>
        <pc:sldMkLst>
          <pc:docMk/>
          <pc:sldMk cId="2063617612" sldId="2145708984"/>
        </pc:sldMkLst>
      </pc:sldChg>
      <pc:sldChg chg="del">
        <pc:chgData name="Ron Melton" userId="5553941352b42db9" providerId="LiveId" clId="{7ED559D4-CBAD-445E-A617-2B03DAC99018}" dt="2023-09-22T22:25:22.106" v="342" actId="47"/>
        <pc:sldMkLst>
          <pc:docMk/>
          <pc:sldMk cId="3069182127" sldId="2145708987"/>
        </pc:sldMkLst>
      </pc:sldChg>
      <pc:sldChg chg="ord">
        <pc:chgData name="Ron Melton" userId="5553941352b42db9" providerId="LiveId" clId="{7ED559D4-CBAD-445E-A617-2B03DAC99018}" dt="2023-09-22T20:52:16.680" v="325"/>
        <pc:sldMkLst>
          <pc:docMk/>
          <pc:sldMk cId="1392608518" sldId="2145708989"/>
        </pc:sldMkLst>
      </pc:sldChg>
      <pc:sldChg chg="del">
        <pc:chgData name="Ron Melton" userId="5553941352b42db9" providerId="LiveId" clId="{7ED559D4-CBAD-445E-A617-2B03DAC99018}" dt="2023-09-22T20:09:40.370" v="247" actId="47"/>
        <pc:sldMkLst>
          <pc:docMk/>
          <pc:sldMk cId="2474621336" sldId="2145708991"/>
        </pc:sldMkLst>
      </pc:sldChg>
      <pc:sldChg chg="del">
        <pc:chgData name="Ron Melton" userId="5553941352b42db9" providerId="LiveId" clId="{7ED559D4-CBAD-445E-A617-2B03DAC99018}" dt="2023-09-22T20:09:40.370" v="247" actId="47"/>
        <pc:sldMkLst>
          <pc:docMk/>
          <pc:sldMk cId="95159660" sldId="2145708992"/>
        </pc:sldMkLst>
      </pc:sldChg>
      <pc:sldChg chg="del">
        <pc:chgData name="Ron Melton" userId="5553941352b42db9" providerId="LiveId" clId="{7ED559D4-CBAD-445E-A617-2B03DAC99018}" dt="2023-09-22T20:09:40.370" v="247" actId="47"/>
        <pc:sldMkLst>
          <pc:docMk/>
          <pc:sldMk cId="1248054373" sldId="2145708993"/>
        </pc:sldMkLst>
      </pc:sldChg>
      <pc:sldChg chg="del">
        <pc:chgData name="Ron Melton" userId="5553941352b42db9" providerId="LiveId" clId="{7ED559D4-CBAD-445E-A617-2B03DAC99018}" dt="2023-09-22T20:09:40.370" v="247" actId="47"/>
        <pc:sldMkLst>
          <pc:docMk/>
          <pc:sldMk cId="1036471188" sldId="2145708996"/>
        </pc:sldMkLst>
      </pc:sldChg>
      <pc:sldChg chg="add">
        <pc:chgData name="Ron Melton" userId="5553941352b42db9" providerId="LiveId" clId="{7ED559D4-CBAD-445E-A617-2B03DAC99018}" dt="2023-09-22T16:38:32.227" v="41"/>
        <pc:sldMkLst>
          <pc:docMk/>
          <pc:sldMk cId="482740848" sldId="2145708999"/>
        </pc:sldMkLst>
      </pc:sldChg>
      <pc:sldChg chg="add">
        <pc:chgData name="Ron Melton" userId="5553941352b42db9" providerId="LiveId" clId="{7ED559D4-CBAD-445E-A617-2B03DAC99018}" dt="2023-09-22T16:38:32.227" v="41"/>
        <pc:sldMkLst>
          <pc:docMk/>
          <pc:sldMk cId="2136825632" sldId="2145709004"/>
        </pc:sldMkLst>
      </pc:sldChg>
      <pc:sldChg chg="add">
        <pc:chgData name="Ron Melton" userId="5553941352b42db9" providerId="LiveId" clId="{7ED559D4-CBAD-445E-A617-2B03DAC99018}" dt="2023-09-22T20:14:28.989" v="251"/>
        <pc:sldMkLst>
          <pc:docMk/>
          <pc:sldMk cId="467757998" sldId="2145709006"/>
        </pc:sldMkLst>
      </pc:sldChg>
      <pc:sldChg chg="add">
        <pc:chgData name="Ron Melton" userId="5553941352b42db9" providerId="LiveId" clId="{7ED559D4-CBAD-445E-A617-2B03DAC99018}" dt="2023-09-22T20:14:44.906" v="252"/>
        <pc:sldMkLst>
          <pc:docMk/>
          <pc:sldMk cId="1154279067" sldId="2145709010"/>
        </pc:sldMkLst>
      </pc:sldChg>
      <pc:sldChg chg="del">
        <pc:chgData name="Ron Melton" userId="5553941352b42db9" providerId="LiveId" clId="{7ED559D4-CBAD-445E-A617-2B03DAC99018}" dt="2023-09-22T20:16:54.741" v="257" actId="47"/>
        <pc:sldMkLst>
          <pc:docMk/>
          <pc:sldMk cId="3485746832" sldId="2145709013"/>
        </pc:sldMkLst>
      </pc:sldChg>
      <pc:sldChg chg="del">
        <pc:chgData name="Ron Melton" userId="5553941352b42db9" providerId="LiveId" clId="{7ED559D4-CBAD-445E-A617-2B03DAC99018}" dt="2023-09-22T22:25:22.512" v="343" actId="47"/>
        <pc:sldMkLst>
          <pc:docMk/>
          <pc:sldMk cId="2671672593" sldId="2145709015"/>
        </pc:sldMkLst>
      </pc:sldChg>
      <pc:sldChg chg="ord">
        <pc:chgData name="Ron Melton" userId="5553941352b42db9" providerId="LiveId" clId="{7ED559D4-CBAD-445E-A617-2B03DAC99018}" dt="2023-09-22T20:57:47.608" v="327"/>
        <pc:sldMkLst>
          <pc:docMk/>
          <pc:sldMk cId="2670880602" sldId="2145709017"/>
        </pc:sldMkLst>
      </pc:sldChg>
      <pc:sldChg chg="ord">
        <pc:chgData name="Ron Melton" userId="5553941352b42db9" providerId="LiveId" clId="{7ED559D4-CBAD-445E-A617-2B03DAC99018}" dt="2023-09-22T20:57:47.608" v="327"/>
        <pc:sldMkLst>
          <pc:docMk/>
          <pc:sldMk cId="0" sldId="2145709018"/>
        </pc:sldMkLst>
      </pc:sldChg>
      <pc:sldChg chg="ord">
        <pc:chgData name="Ron Melton" userId="5553941352b42db9" providerId="LiveId" clId="{7ED559D4-CBAD-445E-A617-2B03DAC99018}" dt="2023-09-22T20:57:47.608" v="327"/>
        <pc:sldMkLst>
          <pc:docMk/>
          <pc:sldMk cId="1481658780" sldId="2145709019"/>
        </pc:sldMkLst>
      </pc:sldChg>
      <pc:sldChg chg="ord">
        <pc:chgData name="Ron Melton" userId="5553941352b42db9" providerId="LiveId" clId="{7ED559D4-CBAD-445E-A617-2B03DAC99018}" dt="2023-09-22T20:57:47.608" v="327"/>
        <pc:sldMkLst>
          <pc:docMk/>
          <pc:sldMk cId="3435998995" sldId="2145709020"/>
        </pc:sldMkLst>
      </pc:sldChg>
      <pc:sldChg chg="ord">
        <pc:chgData name="Ron Melton" userId="5553941352b42db9" providerId="LiveId" clId="{7ED559D4-CBAD-445E-A617-2B03DAC99018}" dt="2023-09-22T20:57:47.608" v="327"/>
        <pc:sldMkLst>
          <pc:docMk/>
          <pc:sldMk cId="2246224813" sldId="2145709021"/>
        </pc:sldMkLst>
      </pc:sldChg>
      <pc:sldChg chg="ord">
        <pc:chgData name="Ron Melton" userId="5553941352b42db9" providerId="LiveId" clId="{7ED559D4-CBAD-445E-A617-2B03DAC99018}" dt="2023-09-22T20:57:47.608" v="327"/>
        <pc:sldMkLst>
          <pc:docMk/>
          <pc:sldMk cId="3721674490" sldId="2145709022"/>
        </pc:sldMkLst>
      </pc:sldChg>
      <pc:sldChg chg="ord">
        <pc:chgData name="Ron Melton" userId="5553941352b42db9" providerId="LiveId" clId="{7ED559D4-CBAD-445E-A617-2B03DAC99018}" dt="2023-09-22T20:57:47.608" v="327"/>
        <pc:sldMkLst>
          <pc:docMk/>
          <pc:sldMk cId="3666353680" sldId="2145709023"/>
        </pc:sldMkLst>
      </pc:sldChg>
      <pc:sldChg chg="ord">
        <pc:chgData name="Ron Melton" userId="5553941352b42db9" providerId="LiveId" clId="{7ED559D4-CBAD-445E-A617-2B03DAC99018}" dt="2023-09-22T20:57:47.608" v="327"/>
        <pc:sldMkLst>
          <pc:docMk/>
          <pc:sldMk cId="624840597" sldId="2145709024"/>
        </pc:sldMkLst>
      </pc:sldChg>
      <pc:sldChg chg="ord">
        <pc:chgData name="Ron Melton" userId="5553941352b42db9" providerId="LiveId" clId="{7ED559D4-CBAD-445E-A617-2B03DAC99018}" dt="2023-09-22T20:57:47.608" v="327"/>
        <pc:sldMkLst>
          <pc:docMk/>
          <pc:sldMk cId="1268944986" sldId="2145709025"/>
        </pc:sldMkLst>
      </pc:sldChg>
      <pc:sldChg chg="modSp mod ord">
        <pc:chgData name="Ron Melton" userId="5553941352b42db9" providerId="LiveId" clId="{7ED559D4-CBAD-445E-A617-2B03DAC99018}" dt="2023-09-24T00:45:36.615" v="404" actId="20577"/>
        <pc:sldMkLst>
          <pc:docMk/>
          <pc:sldMk cId="3850016053" sldId="2145709026"/>
        </pc:sldMkLst>
        <pc:spChg chg="mod">
          <ac:chgData name="Ron Melton" userId="5553941352b42db9" providerId="LiveId" clId="{7ED559D4-CBAD-445E-A617-2B03DAC99018}" dt="2023-09-24T00:45:36.615" v="404" actId="20577"/>
          <ac:spMkLst>
            <pc:docMk/>
            <pc:sldMk cId="3850016053" sldId="2145709026"/>
            <ac:spMk id="2" creationId="{98F40609-CA9E-175E-1F74-0BDF766C36FF}"/>
          </ac:spMkLst>
        </pc:spChg>
      </pc:sldChg>
      <pc:sldChg chg="ord">
        <pc:chgData name="Ron Melton" userId="5553941352b42db9" providerId="LiveId" clId="{7ED559D4-CBAD-445E-A617-2B03DAC99018}" dt="2023-09-22T20:57:47.608" v="327"/>
        <pc:sldMkLst>
          <pc:docMk/>
          <pc:sldMk cId="0" sldId="2145709027"/>
        </pc:sldMkLst>
      </pc:sldChg>
      <pc:sldChg chg="ord">
        <pc:chgData name="Ron Melton" userId="5553941352b42db9" providerId="LiveId" clId="{7ED559D4-CBAD-445E-A617-2B03DAC99018}" dt="2023-09-22T20:57:47.608" v="327"/>
        <pc:sldMkLst>
          <pc:docMk/>
          <pc:sldMk cId="944919074" sldId="2145709028"/>
        </pc:sldMkLst>
      </pc:sldChg>
      <pc:sldChg chg="ord">
        <pc:chgData name="Ron Melton" userId="5553941352b42db9" providerId="LiveId" clId="{7ED559D4-CBAD-445E-A617-2B03DAC99018}" dt="2023-09-22T20:57:47.608" v="327"/>
        <pc:sldMkLst>
          <pc:docMk/>
          <pc:sldMk cId="3228306892" sldId="2145709029"/>
        </pc:sldMkLst>
      </pc:sldChg>
      <pc:sldChg chg="ord">
        <pc:chgData name="Ron Melton" userId="5553941352b42db9" providerId="LiveId" clId="{7ED559D4-CBAD-445E-A617-2B03DAC99018}" dt="2023-09-22T20:57:47.608" v="327"/>
        <pc:sldMkLst>
          <pc:docMk/>
          <pc:sldMk cId="351083043" sldId="2145709030"/>
        </pc:sldMkLst>
      </pc:sldChg>
      <pc:sldChg chg="ord">
        <pc:chgData name="Ron Melton" userId="5553941352b42db9" providerId="LiveId" clId="{7ED559D4-CBAD-445E-A617-2B03DAC99018}" dt="2023-09-22T20:57:47.608" v="327"/>
        <pc:sldMkLst>
          <pc:docMk/>
          <pc:sldMk cId="1886743617" sldId="2145709031"/>
        </pc:sldMkLst>
      </pc:sldChg>
      <pc:sldChg chg="ord">
        <pc:chgData name="Ron Melton" userId="5553941352b42db9" providerId="LiveId" clId="{7ED559D4-CBAD-445E-A617-2B03DAC99018}" dt="2023-09-22T20:57:47.608" v="327"/>
        <pc:sldMkLst>
          <pc:docMk/>
          <pc:sldMk cId="0" sldId="2145709032"/>
        </pc:sldMkLst>
      </pc:sldChg>
      <pc:sldChg chg="ord">
        <pc:chgData name="Ron Melton" userId="5553941352b42db9" providerId="LiveId" clId="{7ED559D4-CBAD-445E-A617-2B03DAC99018}" dt="2023-09-22T20:57:47.608" v="327"/>
        <pc:sldMkLst>
          <pc:docMk/>
          <pc:sldMk cId="3076569505" sldId="2145709033"/>
        </pc:sldMkLst>
      </pc:sldChg>
      <pc:sldChg chg="ord">
        <pc:chgData name="Ron Melton" userId="5553941352b42db9" providerId="LiveId" clId="{7ED559D4-CBAD-445E-A617-2B03DAC99018}" dt="2023-09-22T20:57:47.608" v="327"/>
        <pc:sldMkLst>
          <pc:docMk/>
          <pc:sldMk cId="573716991" sldId="2145709034"/>
        </pc:sldMkLst>
      </pc:sldChg>
      <pc:sldChg chg="ord">
        <pc:chgData name="Ron Melton" userId="5553941352b42db9" providerId="LiveId" clId="{7ED559D4-CBAD-445E-A617-2B03DAC99018}" dt="2023-09-22T20:57:47.608" v="327"/>
        <pc:sldMkLst>
          <pc:docMk/>
          <pc:sldMk cId="87091976" sldId="2145709035"/>
        </pc:sldMkLst>
      </pc:sldChg>
      <pc:sldChg chg="ord">
        <pc:chgData name="Ron Melton" userId="5553941352b42db9" providerId="LiveId" clId="{7ED559D4-CBAD-445E-A617-2B03DAC99018}" dt="2023-09-22T20:57:47.608" v="327"/>
        <pc:sldMkLst>
          <pc:docMk/>
          <pc:sldMk cId="3978845335" sldId="2145709036"/>
        </pc:sldMkLst>
      </pc:sldChg>
      <pc:sldChg chg="ord">
        <pc:chgData name="Ron Melton" userId="5553941352b42db9" providerId="LiveId" clId="{7ED559D4-CBAD-445E-A617-2B03DAC99018}" dt="2023-09-22T20:57:47.608" v="327"/>
        <pc:sldMkLst>
          <pc:docMk/>
          <pc:sldMk cId="825786875" sldId="2145709037"/>
        </pc:sldMkLst>
      </pc:sldChg>
      <pc:sldChg chg="ord">
        <pc:chgData name="Ron Melton" userId="5553941352b42db9" providerId="LiveId" clId="{7ED559D4-CBAD-445E-A617-2B03DAC99018}" dt="2023-09-22T20:57:47.608" v="327"/>
        <pc:sldMkLst>
          <pc:docMk/>
          <pc:sldMk cId="1442912650" sldId="2145709038"/>
        </pc:sldMkLst>
      </pc:sldChg>
      <pc:sldChg chg="ord">
        <pc:chgData name="Ron Melton" userId="5553941352b42db9" providerId="LiveId" clId="{7ED559D4-CBAD-445E-A617-2B03DAC99018}" dt="2023-09-22T20:57:47.608" v="327"/>
        <pc:sldMkLst>
          <pc:docMk/>
          <pc:sldMk cId="3172865996" sldId="2145709039"/>
        </pc:sldMkLst>
      </pc:sldChg>
      <pc:sldChg chg="ord">
        <pc:chgData name="Ron Melton" userId="5553941352b42db9" providerId="LiveId" clId="{7ED559D4-CBAD-445E-A617-2B03DAC99018}" dt="2023-09-22T20:36:59.649" v="264"/>
        <pc:sldMkLst>
          <pc:docMk/>
          <pc:sldMk cId="2215175109" sldId="2145709048"/>
        </pc:sldMkLst>
      </pc:sldChg>
      <pc:sldChg chg="ord">
        <pc:chgData name="Ron Melton" userId="5553941352b42db9" providerId="LiveId" clId="{7ED559D4-CBAD-445E-A617-2B03DAC99018}" dt="2023-09-22T20:36:59.649" v="264"/>
        <pc:sldMkLst>
          <pc:docMk/>
          <pc:sldMk cId="1955522591" sldId="2145709049"/>
        </pc:sldMkLst>
      </pc:sldChg>
      <pc:sldChg chg="ord">
        <pc:chgData name="Ron Melton" userId="5553941352b42db9" providerId="LiveId" clId="{7ED559D4-CBAD-445E-A617-2B03DAC99018}" dt="2023-09-22T20:36:59.649" v="264"/>
        <pc:sldMkLst>
          <pc:docMk/>
          <pc:sldMk cId="2825362368" sldId="2145709050"/>
        </pc:sldMkLst>
      </pc:sldChg>
      <pc:sldChg chg="ord">
        <pc:chgData name="Ron Melton" userId="5553941352b42db9" providerId="LiveId" clId="{7ED559D4-CBAD-445E-A617-2B03DAC99018}" dt="2023-09-22T20:36:59.649" v="264"/>
        <pc:sldMkLst>
          <pc:docMk/>
          <pc:sldMk cId="397389288" sldId="2145709051"/>
        </pc:sldMkLst>
      </pc:sldChg>
      <pc:sldChg chg="ord">
        <pc:chgData name="Ron Melton" userId="5553941352b42db9" providerId="LiveId" clId="{7ED559D4-CBAD-445E-A617-2B03DAC99018}" dt="2023-09-22T20:36:59.649" v="264"/>
        <pc:sldMkLst>
          <pc:docMk/>
          <pc:sldMk cId="160745177" sldId="2145709052"/>
        </pc:sldMkLst>
      </pc:sldChg>
      <pc:sldChg chg="ord">
        <pc:chgData name="Ron Melton" userId="5553941352b42db9" providerId="LiveId" clId="{7ED559D4-CBAD-445E-A617-2B03DAC99018}" dt="2023-09-22T20:36:59.649" v="264"/>
        <pc:sldMkLst>
          <pc:docMk/>
          <pc:sldMk cId="891425508" sldId="2145709053"/>
        </pc:sldMkLst>
      </pc:sldChg>
      <pc:sldChg chg="ord">
        <pc:chgData name="Ron Melton" userId="5553941352b42db9" providerId="LiveId" clId="{7ED559D4-CBAD-445E-A617-2B03DAC99018}" dt="2023-09-22T20:36:59.649" v="264"/>
        <pc:sldMkLst>
          <pc:docMk/>
          <pc:sldMk cId="16774113" sldId="2145709054"/>
        </pc:sldMkLst>
      </pc:sldChg>
      <pc:sldChg chg="ord">
        <pc:chgData name="Ron Melton" userId="5553941352b42db9" providerId="LiveId" clId="{7ED559D4-CBAD-445E-A617-2B03DAC99018}" dt="2023-09-22T20:36:59.649" v="264"/>
        <pc:sldMkLst>
          <pc:docMk/>
          <pc:sldMk cId="2657690636" sldId="2145709055"/>
        </pc:sldMkLst>
      </pc:sldChg>
      <pc:sldChg chg="ord">
        <pc:chgData name="Ron Melton" userId="5553941352b42db9" providerId="LiveId" clId="{7ED559D4-CBAD-445E-A617-2B03DAC99018}" dt="2023-09-22T20:36:59.649" v="264"/>
        <pc:sldMkLst>
          <pc:docMk/>
          <pc:sldMk cId="3041889691" sldId="2145709056"/>
        </pc:sldMkLst>
      </pc:sldChg>
      <pc:sldChg chg="del ord">
        <pc:chgData name="Ron Melton" userId="5553941352b42db9" providerId="LiveId" clId="{7ED559D4-CBAD-445E-A617-2B03DAC99018}" dt="2023-09-22T13:50:49.775" v="7" actId="47"/>
        <pc:sldMkLst>
          <pc:docMk/>
          <pc:sldMk cId="2435157371" sldId="2145709061"/>
        </pc:sldMkLst>
      </pc:sldChg>
      <pc:sldChg chg="del ord">
        <pc:chgData name="Ron Melton" userId="5553941352b42db9" providerId="LiveId" clId="{7ED559D4-CBAD-445E-A617-2B03DAC99018}" dt="2023-09-22T13:51:01.220" v="8" actId="47"/>
        <pc:sldMkLst>
          <pc:docMk/>
          <pc:sldMk cId="4286389547" sldId="2145709063"/>
        </pc:sldMkLst>
      </pc:sldChg>
      <pc:sldChg chg="del ord">
        <pc:chgData name="Ron Melton" userId="5553941352b42db9" providerId="LiveId" clId="{7ED559D4-CBAD-445E-A617-2B03DAC99018}" dt="2023-09-22T13:51:11.411" v="11" actId="47"/>
        <pc:sldMkLst>
          <pc:docMk/>
          <pc:sldMk cId="1373975272" sldId="2145709064"/>
        </pc:sldMkLst>
      </pc:sldChg>
      <pc:sldChg chg="del ord">
        <pc:chgData name="Ron Melton" userId="5553941352b42db9" providerId="LiveId" clId="{7ED559D4-CBAD-445E-A617-2B03DAC99018}" dt="2023-09-22T13:52:43.348" v="17" actId="47"/>
        <pc:sldMkLst>
          <pc:docMk/>
          <pc:sldMk cId="2103806063" sldId="2145709066"/>
        </pc:sldMkLst>
      </pc:sldChg>
      <pc:sldChg chg="del ord">
        <pc:chgData name="Ron Melton" userId="5553941352b42db9" providerId="LiveId" clId="{7ED559D4-CBAD-445E-A617-2B03DAC99018}" dt="2023-09-22T13:52:49.545" v="18" actId="47"/>
        <pc:sldMkLst>
          <pc:docMk/>
          <pc:sldMk cId="1812580774" sldId="2145709067"/>
        </pc:sldMkLst>
      </pc:sldChg>
      <pc:sldChg chg="ord">
        <pc:chgData name="Ron Melton" userId="5553941352b42db9" providerId="LiveId" clId="{7ED559D4-CBAD-445E-A617-2B03DAC99018}" dt="2023-09-22T18:14:49.197" v="50"/>
        <pc:sldMkLst>
          <pc:docMk/>
          <pc:sldMk cId="128381815" sldId="2145709069"/>
        </pc:sldMkLst>
      </pc:sldChg>
      <pc:sldChg chg="ord">
        <pc:chgData name="Ron Melton" userId="5553941352b42db9" providerId="LiveId" clId="{7ED559D4-CBAD-445E-A617-2B03DAC99018}" dt="2023-09-22T18:14:49.197" v="50"/>
        <pc:sldMkLst>
          <pc:docMk/>
          <pc:sldMk cId="497658846" sldId="2145709070"/>
        </pc:sldMkLst>
      </pc:sldChg>
      <pc:sldChg chg="del ord">
        <pc:chgData name="Ron Melton" userId="5553941352b42db9" providerId="LiveId" clId="{7ED559D4-CBAD-445E-A617-2B03DAC99018}" dt="2023-09-22T13:59:33.381" v="23" actId="47"/>
        <pc:sldMkLst>
          <pc:docMk/>
          <pc:sldMk cId="880775435" sldId="2145709071"/>
        </pc:sldMkLst>
      </pc:sldChg>
      <pc:sldChg chg="ord">
        <pc:chgData name="Ron Melton" userId="5553941352b42db9" providerId="LiveId" clId="{7ED559D4-CBAD-445E-A617-2B03DAC99018}" dt="2023-09-22T18:14:49.197" v="50"/>
        <pc:sldMkLst>
          <pc:docMk/>
          <pc:sldMk cId="3665397784" sldId="2145709075"/>
        </pc:sldMkLst>
      </pc:sldChg>
      <pc:sldChg chg="ord">
        <pc:chgData name="Ron Melton" userId="5553941352b42db9" providerId="LiveId" clId="{7ED559D4-CBAD-445E-A617-2B03DAC99018}" dt="2023-09-22T18:14:49.197" v="50"/>
        <pc:sldMkLst>
          <pc:docMk/>
          <pc:sldMk cId="28475612" sldId="2145709076"/>
        </pc:sldMkLst>
      </pc:sldChg>
      <pc:sldChg chg="ord">
        <pc:chgData name="Ron Melton" userId="5553941352b42db9" providerId="LiveId" clId="{7ED559D4-CBAD-445E-A617-2B03DAC99018}" dt="2023-09-22T18:14:49.197" v="50"/>
        <pc:sldMkLst>
          <pc:docMk/>
          <pc:sldMk cId="1414208273" sldId="2145709077"/>
        </pc:sldMkLst>
      </pc:sldChg>
      <pc:sldChg chg="del ord">
        <pc:chgData name="Ron Melton" userId="5553941352b42db9" providerId="LiveId" clId="{7ED559D4-CBAD-445E-A617-2B03DAC99018}" dt="2023-09-22T13:50:39.581" v="6" actId="47"/>
        <pc:sldMkLst>
          <pc:docMk/>
          <pc:sldMk cId="3027953003" sldId="2145709078"/>
        </pc:sldMkLst>
      </pc:sldChg>
      <pc:sldChg chg="del">
        <pc:chgData name="Ron Melton" userId="5553941352b42db9" providerId="LiveId" clId="{7ED559D4-CBAD-445E-A617-2B03DAC99018}" dt="2023-09-22T22:25:22.899" v="344" actId="47"/>
        <pc:sldMkLst>
          <pc:docMk/>
          <pc:sldMk cId="3511238698" sldId="2145709081"/>
        </pc:sldMkLst>
      </pc:sldChg>
      <pc:sldChg chg="del">
        <pc:chgData name="Ron Melton" userId="5553941352b42db9" providerId="LiveId" clId="{7ED559D4-CBAD-445E-A617-2B03DAC99018}" dt="2023-09-22T22:25:10.738" v="338" actId="47"/>
        <pc:sldMkLst>
          <pc:docMk/>
          <pc:sldMk cId="885845039" sldId="2145709082"/>
        </pc:sldMkLst>
      </pc:sldChg>
      <pc:sldChg chg="del">
        <pc:chgData name="Ron Melton" userId="5553941352b42db9" providerId="LiveId" clId="{7ED559D4-CBAD-445E-A617-2B03DAC99018}" dt="2023-09-22T22:25:14.406" v="339" actId="47"/>
        <pc:sldMkLst>
          <pc:docMk/>
          <pc:sldMk cId="753481124" sldId="2145709083"/>
        </pc:sldMkLst>
      </pc:sldChg>
      <pc:sldChg chg="ord">
        <pc:chgData name="Ron Melton" userId="5553941352b42db9" providerId="LiveId" clId="{7ED559D4-CBAD-445E-A617-2B03DAC99018}" dt="2023-09-22T20:45:19.792" v="319"/>
        <pc:sldMkLst>
          <pc:docMk/>
          <pc:sldMk cId="2634241335" sldId="2145709084"/>
        </pc:sldMkLst>
      </pc:sldChg>
      <pc:sldChg chg="del">
        <pc:chgData name="Ron Melton" userId="5553941352b42db9" providerId="LiveId" clId="{7ED559D4-CBAD-445E-A617-2B03DAC99018}" dt="2023-09-22T22:25:14.992" v="340" actId="47"/>
        <pc:sldMkLst>
          <pc:docMk/>
          <pc:sldMk cId="2973850681" sldId="2145709085"/>
        </pc:sldMkLst>
      </pc:sldChg>
      <pc:sldChg chg="del">
        <pc:chgData name="Ron Melton" userId="5553941352b42db9" providerId="LiveId" clId="{7ED559D4-CBAD-445E-A617-2B03DAC99018}" dt="2023-09-22T22:25:15.616" v="341" actId="47"/>
        <pc:sldMkLst>
          <pc:docMk/>
          <pc:sldMk cId="3441564185" sldId="2145709086"/>
        </pc:sldMkLst>
      </pc:sldChg>
      <pc:sldChg chg="ord">
        <pc:chgData name="Ron Melton" userId="5553941352b42db9" providerId="LiveId" clId="{7ED559D4-CBAD-445E-A617-2B03DAC99018}" dt="2023-09-22T20:46:03.667" v="321"/>
        <pc:sldMkLst>
          <pc:docMk/>
          <pc:sldMk cId="2820851509" sldId="2145709087"/>
        </pc:sldMkLst>
      </pc:sldChg>
      <pc:sldChg chg="ord">
        <pc:chgData name="Ron Melton" userId="5553941352b42db9" providerId="LiveId" clId="{7ED559D4-CBAD-445E-A617-2B03DAC99018}" dt="2023-09-22T20:46:03.667" v="321"/>
        <pc:sldMkLst>
          <pc:docMk/>
          <pc:sldMk cId="3236312338" sldId="2145709088"/>
        </pc:sldMkLst>
      </pc:sldChg>
      <pc:sldChg chg="ord">
        <pc:chgData name="Ron Melton" userId="5553941352b42db9" providerId="LiveId" clId="{7ED559D4-CBAD-445E-A617-2B03DAC99018}" dt="2023-09-22T20:52:16.680" v="325"/>
        <pc:sldMkLst>
          <pc:docMk/>
          <pc:sldMk cId="1198987308" sldId="2145709089"/>
        </pc:sldMkLst>
      </pc:sldChg>
      <pc:sldChg chg="ord">
        <pc:chgData name="Ron Melton" userId="5553941352b42db9" providerId="LiveId" clId="{7ED559D4-CBAD-445E-A617-2B03DAC99018}" dt="2023-09-22T20:52:16.680" v="325"/>
        <pc:sldMkLst>
          <pc:docMk/>
          <pc:sldMk cId="1362030503" sldId="2145709090"/>
        </pc:sldMkLst>
      </pc:sldChg>
      <pc:sldChg chg="ord">
        <pc:chgData name="Ron Melton" userId="5553941352b42db9" providerId="LiveId" clId="{7ED559D4-CBAD-445E-A617-2B03DAC99018}" dt="2023-09-22T20:52:16.680" v="325"/>
        <pc:sldMkLst>
          <pc:docMk/>
          <pc:sldMk cId="1904417762" sldId="2145709091"/>
        </pc:sldMkLst>
      </pc:sldChg>
      <pc:sldChg chg="ord">
        <pc:chgData name="Ron Melton" userId="5553941352b42db9" providerId="LiveId" clId="{7ED559D4-CBAD-445E-A617-2B03DAC99018}" dt="2023-09-22T20:52:16.680" v="325"/>
        <pc:sldMkLst>
          <pc:docMk/>
          <pc:sldMk cId="3083393677" sldId="2145709092"/>
        </pc:sldMkLst>
      </pc:sldChg>
      <pc:sldChg chg="del">
        <pc:chgData name="Ron Melton" userId="5553941352b42db9" providerId="LiveId" clId="{7ED559D4-CBAD-445E-A617-2B03DAC99018}" dt="2023-09-22T20:18:13.511" v="258" actId="47"/>
        <pc:sldMkLst>
          <pc:docMk/>
          <pc:sldMk cId="4056165783" sldId="2145709093"/>
        </pc:sldMkLst>
      </pc:sldChg>
      <pc:sldChg chg="del">
        <pc:chgData name="Ron Melton" userId="5553941352b42db9" providerId="LiveId" clId="{7ED559D4-CBAD-445E-A617-2B03DAC99018}" dt="2023-09-22T20:18:15.425" v="259" actId="47"/>
        <pc:sldMkLst>
          <pc:docMk/>
          <pc:sldMk cId="3541252173" sldId="2145709094"/>
        </pc:sldMkLst>
      </pc:sldChg>
      <pc:sldChg chg="del">
        <pc:chgData name="Ron Melton" userId="5553941352b42db9" providerId="LiveId" clId="{7ED559D4-CBAD-445E-A617-2B03DAC99018}" dt="2023-09-22T22:25:23.242" v="345" actId="47"/>
        <pc:sldMkLst>
          <pc:docMk/>
          <pc:sldMk cId="2809180770" sldId="2145709095"/>
        </pc:sldMkLst>
      </pc:sldChg>
      <pc:sldChg chg="del">
        <pc:chgData name="Ron Melton" userId="5553941352b42db9" providerId="LiveId" clId="{7ED559D4-CBAD-445E-A617-2B03DAC99018}" dt="2023-09-22T22:25:23.625" v="346" actId="47"/>
        <pc:sldMkLst>
          <pc:docMk/>
          <pc:sldMk cId="1447028072" sldId="2145709096"/>
        </pc:sldMkLst>
      </pc:sldChg>
      <pc:sldChg chg="new">
        <pc:chgData name="Ron Melton" userId="5553941352b42db9" providerId="LiveId" clId="{7ED559D4-CBAD-445E-A617-2B03DAC99018}" dt="2023-09-22T16:21:36.053" v="31" actId="680"/>
        <pc:sldMkLst>
          <pc:docMk/>
          <pc:sldMk cId="540739371" sldId="2145709097"/>
        </pc:sldMkLst>
      </pc:sldChg>
      <pc:sldChg chg="new">
        <pc:chgData name="Ron Melton" userId="5553941352b42db9" providerId="LiveId" clId="{7ED559D4-CBAD-445E-A617-2B03DAC99018}" dt="2023-09-22T16:21:38.648" v="32" actId="680"/>
        <pc:sldMkLst>
          <pc:docMk/>
          <pc:sldMk cId="1335539744" sldId="2145709098"/>
        </pc:sldMkLst>
      </pc:sldChg>
      <pc:sldChg chg="new ord">
        <pc:chgData name="Ron Melton" userId="5553941352b42db9" providerId="LiveId" clId="{7ED559D4-CBAD-445E-A617-2B03DAC99018}" dt="2023-09-22T16:37:38.960" v="37"/>
        <pc:sldMkLst>
          <pc:docMk/>
          <pc:sldMk cId="1959864544" sldId="2145709099"/>
        </pc:sldMkLst>
      </pc:sldChg>
      <pc:sldChg chg="new del">
        <pc:chgData name="Ron Melton" userId="5553941352b42db9" providerId="LiveId" clId="{7ED559D4-CBAD-445E-A617-2B03DAC99018}" dt="2023-09-22T16:37:32.155" v="34" actId="47"/>
        <pc:sldMkLst>
          <pc:docMk/>
          <pc:sldMk cId="4136777935" sldId="2145709099"/>
        </pc:sldMkLst>
      </pc:sldChg>
      <pc:sldChg chg="new del">
        <pc:chgData name="Ron Melton" userId="5553941352b42db9" providerId="LiveId" clId="{7ED559D4-CBAD-445E-A617-2B03DAC99018}" dt="2023-09-22T18:15:23.619" v="51" actId="47"/>
        <pc:sldMkLst>
          <pc:docMk/>
          <pc:sldMk cId="1866683888" sldId="2145709100"/>
        </pc:sldMkLst>
      </pc:sldChg>
      <pc:sldChg chg="add">
        <pc:chgData name="Ron Melton" userId="5553941352b42db9" providerId="LiveId" clId="{7ED559D4-CBAD-445E-A617-2B03DAC99018}" dt="2023-09-22T16:37:58.093" v="39"/>
        <pc:sldMkLst>
          <pc:docMk/>
          <pc:sldMk cId="1476430768" sldId="2145709101"/>
        </pc:sldMkLst>
      </pc:sldChg>
      <pc:sldChg chg="add">
        <pc:chgData name="Ron Melton" userId="5553941352b42db9" providerId="LiveId" clId="{7ED559D4-CBAD-445E-A617-2B03DAC99018}" dt="2023-09-22T16:38:32.227" v="41"/>
        <pc:sldMkLst>
          <pc:docMk/>
          <pc:sldMk cId="3387263648" sldId="2145709102"/>
        </pc:sldMkLst>
      </pc:sldChg>
      <pc:sldChg chg="add">
        <pc:chgData name="Ron Melton" userId="5553941352b42db9" providerId="LiveId" clId="{7ED559D4-CBAD-445E-A617-2B03DAC99018}" dt="2023-09-22T16:38:32.227" v="41"/>
        <pc:sldMkLst>
          <pc:docMk/>
          <pc:sldMk cId="2365518156" sldId="2145709103"/>
        </pc:sldMkLst>
      </pc:sldChg>
      <pc:sldChg chg="add">
        <pc:chgData name="Ron Melton" userId="5553941352b42db9" providerId="LiveId" clId="{7ED559D4-CBAD-445E-A617-2B03DAC99018}" dt="2023-09-22T16:38:32.227" v="41"/>
        <pc:sldMkLst>
          <pc:docMk/>
          <pc:sldMk cId="1150184721" sldId="2145709104"/>
        </pc:sldMkLst>
      </pc:sldChg>
      <pc:sldChg chg="add">
        <pc:chgData name="Ron Melton" userId="5553941352b42db9" providerId="LiveId" clId="{7ED559D4-CBAD-445E-A617-2B03DAC99018}" dt="2023-09-22T16:38:32.227" v="41"/>
        <pc:sldMkLst>
          <pc:docMk/>
          <pc:sldMk cId="2356100634" sldId="2145709105"/>
        </pc:sldMkLst>
      </pc:sldChg>
      <pc:sldChg chg="add ord">
        <pc:chgData name="Ron Melton" userId="5553941352b42db9" providerId="LiveId" clId="{7ED559D4-CBAD-445E-A617-2B03DAC99018}" dt="2023-09-22T18:56:44.409" v="145"/>
        <pc:sldMkLst>
          <pc:docMk/>
          <pc:sldMk cId="400414108" sldId="2145709106"/>
        </pc:sldMkLst>
      </pc:sldChg>
      <pc:sldChg chg="add">
        <pc:chgData name="Ron Melton" userId="5553941352b42db9" providerId="LiveId" clId="{7ED559D4-CBAD-445E-A617-2B03DAC99018}" dt="2023-09-22T16:38:32.227" v="41"/>
        <pc:sldMkLst>
          <pc:docMk/>
          <pc:sldMk cId="249890153" sldId="2145709107"/>
        </pc:sldMkLst>
      </pc:sldChg>
      <pc:sldChg chg="add">
        <pc:chgData name="Ron Melton" userId="5553941352b42db9" providerId="LiveId" clId="{7ED559D4-CBAD-445E-A617-2B03DAC99018}" dt="2023-09-22T16:38:32.227" v="41"/>
        <pc:sldMkLst>
          <pc:docMk/>
          <pc:sldMk cId="1238343140" sldId="2145709108"/>
        </pc:sldMkLst>
      </pc:sldChg>
      <pc:sldChg chg="add">
        <pc:chgData name="Ron Melton" userId="5553941352b42db9" providerId="LiveId" clId="{7ED559D4-CBAD-445E-A617-2B03DAC99018}" dt="2023-09-22T16:38:32.227" v="41"/>
        <pc:sldMkLst>
          <pc:docMk/>
          <pc:sldMk cId="1759801225" sldId="2145709109"/>
        </pc:sldMkLst>
      </pc:sldChg>
      <pc:sldChg chg="add">
        <pc:chgData name="Ron Melton" userId="5553941352b42db9" providerId="LiveId" clId="{7ED559D4-CBAD-445E-A617-2B03DAC99018}" dt="2023-09-22T16:38:32.227" v="41"/>
        <pc:sldMkLst>
          <pc:docMk/>
          <pc:sldMk cId="1857497204" sldId="2145709110"/>
        </pc:sldMkLst>
      </pc:sldChg>
      <pc:sldChg chg="add">
        <pc:chgData name="Ron Melton" userId="5553941352b42db9" providerId="LiveId" clId="{7ED559D4-CBAD-445E-A617-2B03DAC99018}" dt="2023-09-22T16:38:32.227" v="41"/>
        <pc:sldMkLst>
          <pc:docMk/>
          <pc:sldMk cId="3416444927" sldId="2145709111"/>
        </pc:sldMkLst>
      </pc:sldChg>
      <pc:sldChg chg="add">
        <pc:chgData name="Ron Melton" userId="5553941352b42db9" providerId="LiveId" clId="{7ED559D4-CBAD-445E-A617-2B03DAC99018}" dt="2023-09-22T16:38:32.227" v="41"/>
        <pc:sldMkLst>
          <pc:docMk/>
          <pc:sldMk cId="2964655595" sldId="2145709112"/>
        </pc:sldMkLst>
      </pc:sldChg>
      <pc:sldChg chg="add">
        <pc:chgData name="Ron Melton" userId="5553941352b42db9" providerId="LiveId" clId="{7ED559D4-CBAD-445E-A617-2B03DAC99018}" dt="2023-09-22T16:38:32.227" v="41"/>
        <pc:sldMkLst>
          <pc:docMk/>
          <pc:sldMk cId="523003426" sldId="2145709113"/>
        </pc:sldMkLst>
      </pc:sldChg>
      <pc:sldChg chg="add">
        <pc:chgData name="Ron Melton" userId="5553941352b42db9" providerId="LiveId" clId="{7ED559D4-CBAD-445E-A617-2B03DAC99018}" dt="2023-09-22T16:38:32.227" v="41"/>
        <pc:sldMkLst>
          <pc:docMk/>
          <pc:sldMk cId="2074637747" sldId="2145709114"/>
        </pc:sldMkLst>
      </pc:sldChg>
      <pc:sldChg chg="add">
        <pc:chgData name="Ron Melton" userId="5553941352b42db9" providerId="LiveId" clId="{7ED559D4-CBAD-445E-A617-2B03DAC99018}" dt="2023-09-22T16:38:32.227" v="41"/>
        <pc:sldMkLst>
          <pc:docMk/>
          <pc:sldMk cId="2264792317" sldId="2145709115"/>
        </pc:sldMkLst>
      </pc:sldChg>
      <pc:sldChg chg="add">
        <pc:chgData name="Ron Melton" userId="5553941352b42db9" providerId="LiveId" clId="{7ED559D4-CBAD-445E-A617-2B03DAC99018}" dt="2023-09-22T16:38:32.227" v="41"/>
        <pc:sldMkLst>
          <pc:docMk/>
          <pc:sldMk cId="2663712775" sldId="2145709116"/>
        </pc:sldMkLst>
      </pc:sldChg>
      <pc:sldChg chg="add">
        <pc:chgData name="Ron Melton" userId="5553941352b42db9" providerId="LiveId" clId="{7ED559D4-CBAD-445E-A617-2B03DAC99018}" dt="2023-09-22T16:38:32.227" v="41"/>
        <pc:sldMkLst>
          <pc:docMk/>
          <pc:sldMk cId="1446118582" sldId="2145709117"/>
        </pc:sldMkLst>
      </pc:sldChg>
      <pc:sldChg chg="add">
        <pc:chgData name="Ron Melton" userId="5553941352b42db9" providerId="LiveId" clId="{7ED559D4-CBAD-445E-A617-2B03DAC99018}" dt="2023-09-22T17:55:36.019" v="43"/>
        <pc:sldMkLst>
          <pc:docMk/>
          <pc:sldMk cId="0" sldId="2145709118"/>
        </pc:sldMkLst>
      </pc:sldChg>
      <pc:sldChg chg="add">
        <pc:chgData name="Ron Melton" userId="5553941352b42db9" providerId="LiveId" clId="{7ED559D4-CBAD-445E-A617-2B03DAC99018}" dt="2023-09-22T17:55:36.019" v="43"/>
        <pc:sldMkLst>
          <pc:docMk/>
          <pc:sldMk cId="0" sldId="2145709119"/>
        </pc:sldMkLst>
      </pc:sldChg>
      <pc:sldChg chg="add">
        <pc:chgData name="Ron Melton" userId="5553941352b42db9" providerId="LiveId" clId="{7ED559D4-CBAD-445E-A617-2B03DAC99018}" dt="2023-09-22T18:10:43.398" v="44"/>
        <pc:sldMkLst>
          <pc:docMk/>
          <pc:sldMk cId="2791723945" sldId="2145709120"/>
        </pc:sldMkLst>
      </pc:sldChg>
      <pc:sldChg chg="add">
        <pc:chgData name="Ron Melton" userId="5553941352b42db9" providerId="LiveId" clId="{7ED559D4-CBAD-445E-A617-2B03DAC99018}" dt="2023-09-22T18:10:43.398" v="44"/>
        <pc:sldMkLst>
          <pc:docMk/>
          <pc:sldMk cId="3639156372" sldId="2145709121"/>
        </pc:sldMkLst>
      </pc:sldChg>
      <pc:sldChg chg="add">
        <pc:chgData name="Ron Melton" userId="5553941352b42db9" providerId="LiveId" clId="{7ED559D4-CBAD-445E-A617-2B03DAC99018}" dt="2023-09-22T18:10:43.398" v="44"/>
        <pc:sldMkLst>
          <pc:docMk/>
          <pc:sldMk cId="998139327" sldId="2145709122"/>
        </pc:sldMkLst>
      </pc:sldChg>
      <pc:sldChg chg="add">
        <pc:chgData name="Ron Melton" userId="5553941352b42db9" providerId="LiveId" clId="{7ED559D4-CBAD-445E-A617-2B03DAC99018}" dt="2023-09-22T18:10:43.398" v="44"/>
        <pc:sldMkLst>
          <pc:docMk/>
          <pc:sldMk cId="1129862054" sldId="2145709123"/>
        </pc:sldMkLst>
      </pc:sldChg>
      <pc:sldChg chg="add">
        <pc:chgData name="Ron Melton" userId="5553941352b42db9" providerId="LiveId" clId="{7ED559D4-CBAD-445E-A617-2B03DAC99018}" dt="2023-09-22T18:10:43.398" v="44"/>
        <pc:sldMkLst>
          <pc:docMk/>
          <pc:sldMk cId="3711921616" sldId="2145709124"/>
        </pc:sldMkLst>
      </pc:sldChg>
      <pc:sldChg chg="add">
        <pc:chgData name="Ron Melton" userId="5553941352b42db9" providerId="LiveId" clId="{7ED559D4-CBAD-445E-A617-2B03DAC99018}" dt="2023-09-22T18:10:43.398" v="44"/>
        <pc:sldMkLst>
          <pc:docMk/>
          <pc:sldMk cId="3496590598" sldId="2145709125"/>
        </pc:sldMkLst>
      </pc:sldChg>
      <pc:sldChg chg="add">
        <pc:chgData name="Ron Melton" userId="5553941352b42db9" providerId="LiveId" clId="{7ED559D4-CBAD-445E-A617-2B03DAC99018}" dt="2023-09-22T18:10:43.398" v="44"/>
        <pc:sldMkLst>
          <pc:docMk/>
          <pc:sldMk cId="2743938148" sldId="2145709126"/>
        </pc:sldMkLst>
      </pc:sldChg>
      <pc:sldChg chg="add del">
        <pc:chgData name="Ron Melton" userId="5553941352b42db9" providerId="LiveId" clId="{7ED559D4-CBAD-445E-A617-2B03DAC99018}" dt="2023-09-22T18:12:11.959" v="46" actId="47"/>
        <pc:sldMkLst>
          <pc:docMk/>
          <pc:sldMk cId="162602910" sldId="2145709127"/>
        </pc:sldMkLst>
      </pc:sldChg>
      <pc:sldChg chg="add">
        <pc:chgData name="Ron Melton" userId="5553941352b42db9" providerId="LiveId" clId="{7ED559D4-CBAD-445E-A617-2B03DAC99018}" dt="2023-09-22T18:10:43.398" v="44"/>
        <pc:sldMkLst>
          <pc:docMk/>
          <pc:sldMk cId="245968945" sldId="2145709128"/>
        </pc:sldMkLst>
      </pc:sldChg>
      <pc:sldChg chg="add">
        <pc:chgData name="Ron Melton" userId="5553941352b42db9" providerId="LiveId" clId="{7ED559D4-CBAD-445E-A617-2B03DAC99018}" dt="2023-09-22T18:10:43.398" v="44"/>
        <pc:sldMkLst>
          <pc:docMk/>
          <pc:sldMk cId="3341999554" sldId="2145709129"/>
        </pc:sldMkLst>
      </pc:sldChg>
      <pc:sldChg chg="add del">
        <pc:chgData name="Ron Melton" userId="5553941352b42db9" providerId="LiveId" clId="{7ED559D4-CBAD-445E-A617-2B03DAC99018}" dt="2023-09-22T18:15:23.619" v="51" actId="47"/>
        <pc:sldMkLst>
          <pc:docMk/>
          <pc:sldMk cId="3749567302" sldId="2145709130"/>
        </pc:sldMkLst>
      </pc:sldChg>
      <pc:sldChg chg="add del">
        <pc:chgData name="Ron Melton" userId="5553941352b42db9" providerId="LiveId" clId="{7ED559D4-CBAD-445E-A617-2B03DAC99018}" dt="2023-09-22T18:15:23.619" v="51" actId="47"/>
        <pc:sldMkLst>
          <pc:docMk/>
          <pc:sldMk cId="1766570729" sldId="2145709131"/>
        </pc:sldMkLst>
      </pc:sldChg>
      <pc:sldChg chg="add del">
        <pc:chgData name="Ron Melton" userId="5553941352b42db9" providerId="LiveId" clId="{7ED559D4-CBAD-445E-A617-2B03DAC99018}" dt="2023-09-22T18:15:23.619" v="51" actId="47"/>
        <pc:sldMkLst>
          <pc:docMk/>
          <pc:sldMk cId="1299100008" sldId="2145709132"/>
        </pc:sldMkLst>
      </pc:sldChg>
      <pc:sldChg chg="add del">
        <pc:chgData name="Ron Melton" userId="5553941352b42db9" providerId="LiveId" clId="{7ED559D4-CBAD-445E-A617-2B03DAC99018}" dt="2023-09-22T18:15:23.619" v="51" actId="47"/>
        <pc:sldMkLst>
          <pc:docMk/>
          <pc:sldMk cId="3878832367" sldId="2145709133"/>
        </pc:sldMkLst>
      </pc:sldChg>
      <pc:sldChg chg="add del">
        <pc:chgData name="Ron Melton" userId="5553941352b42db9" providerId="LiveId" clId="{7ED559D4-CBAD-445E-A617-2B03DAC99018}" dt="2023-09-22T18:15:23.619" v="51" actId="47"/>
        <pc:sldMkLst>
          <pc:docMk/>
          <pc:sldMk cId="2967973393" sldId="2145709134"/>
        </pc:sldMkLst>
      </pc:sldChg>
      <pc:sldChg chg="add del">
        <pc:chgData name="Ron Melton" userId="5553941352b42db9" providerId="LiveId" clId="{7ED559D4-CBAD-445E-A617-2B03DAC99018}" dt="2023-09-22T18:15:23.619" v="51" actId="47"/>
        <pc:sldMkLst>
          <pc:docMk/>
          <pc:sldMk cId="3064836099" sldId="2145709135"/>
        </pc:sldMkLst>
      </pc:sldChg>
      <pc:sldChg chg="add del">
        <pc:chgData name="Ron Melton" userId="5553941352b42db9" providerId="LiveId" clId="{7ED559D4-CBAD-445E-A617-2B03DAC99018}" dt="2023-09-22T18:15:23.619" v="51" actId="47"/>
        <pc:sldMkLst>
          <pc:docMk/>
          <pc:sldMk cId="3401954391" sldId="2145709136"/>
        </pc:sldMkLst>
      </pc:sldChg>
      <pc:sldChg chg="add del">
        <pc:chgData name="Ron Melton" userId="5553941352b42db9" providerId="LiveId" clId="{7ED559D4-CBAD-445E-A617-2B03DAC99018}" dt="2023-09-22T18:15:23.619" v="51" actId="47"/>
        <pc:sldMkLst>
          <pc:docMk/>
          <pc:sldMk cId="844918133" sldId="2145709137"/>
        </pc:sldMkLst>
      </pc:sldChg>
      <pc:sldChg chg="add del">
        <pc:chgData name="Ron Melton" userId="5553941352b42db9" providerId="LiveId" clId="{7ED559D4-CBAD-445E-A617-2B03DAC99018}" dt="2023-09-22T18:15:23.619" v="51" actId="47"/>
        <pc:sldMkLst>
          <pc:docMk/>
          <pc:sldMk cId="450236048" sldId="2145709138"/>
        </pc:sldMkLst>
      </pc:sldChg>
      <pc:sldChg chg="add del">
        <pc:chgData name="Ron Melton" userId="5553941352b42db9" providerId="LiveId" clId="{7ED559D4-CBAD-445E-A617-2B03DAC99018}" dt="2023-09-22T18:15:23.619" v="51" actId="47"/>
        <pc:sldMkLst>
          <pc:docMk/>
          <pc:sldMk cId="79507834" sldId="2145709139"/>
        </pc:sldMkLst>
      </pc:sldChg>
      <pc:sldChg chg="add del">
        <pc:chgData name="Ron Melton" userId="5553941352b42db9" providerId="LiveId" clId="{7ED559D4-CBAD-445E-A617-2B03DAC99018}" dt="2023-09-22T18:15:23.619" v="51" actId="47"/>
        <pc:sldMkLst>
          <pc:docMk/>
          <pc:sldMk cId="2851582289" sldId="2145709140"/>
        </pc:sldMkLst>
      </pc:sldChg>
      <pc:sldChg chg="add del">
        <pc:chgData name="Ron Melton" userId="5553941352b42db9" providerId="LiveId" clId="{7ED559D4-CBAD-445E-A617-2B03DAC99018}" dt="2023-09-22T18:15:23.619" v="51" actId="47"/>
        <pc:sldMkLst>
          <pc:docMk/>
          <pc:sldMk cId="1099813347" sldId="2145709141"/>
        </pc:sldMkLst>
      </pc:sldChg>
      <pc:sldChg chg="add ord">
        <pc:chgData name="Ron Melton" userId="5553941352b42db9" providerId="LiveId" clId="{7ED559D4-CBAD-445E-A617-2B03DAC99018}" dt="2023-09-24T04:00:56.544" v="474"/>
        <pc:sldMkLst>
          <pc:docMk/>
          <pc:sldMk cId="2244507277" sldId="2145709142"/>
        </pc:sldMkLst>
      </pc:sldChg>
      <pc:sldChg chg="add del">
        <pc:chgData name="Ron Melton" userId="5553941352b42db9" providerId="LiveId" clId="{7ED559D4-CBAD-445E-A617-2B03DAC99018}" dt="2023-09-22T18:15:23.619" v="51" actId="47"/>
        <pc:sldMkLst>
          <pc:docMk/>
          <pc:sldMk cId="3869326029" sldId="2145709142"/>
        </pc:sldMkLst>
      </pc:sldChg>
      <pc:sldChg chg="add ord">
        <pc:chgData name="Ron Melton" userId="5553941352b42db9" providerId="LiveId" clId="{7ED559D4-CBAD-445E-A617-2B03DAC99018}" dt="2023-09-24T04:00:56.544" v="474"/>
        <pc:sldMkLst>
          <pc:docMk/>
          <pc:sldMk cId="1015461869" sldId="2145709143"/>
        </pc:sldMkLst>
      </pc:sldChg>
      <pc:sldChg chg="add del">
        <pc:chgData name="Ron Melton" userId="5553941352b42db9" providerId="LiveId" clId="{7ED559D4-CBAD-445E-A617-2B03DAC99018}" dt="2023-09-22T18:15:23.619" v="51" actId="47"/>
        <pc:sldMkLst>
          <pc:docMk/>
          <pc:sldMk cId="4255549294" sldId="2145709143"/>
        </pc:sldMkLst>
      </pc:sldChg>
      <pc:sldChg chg="add del">
        <pc:chgData name="Ron Melton" userId="5553941352b42db9" providerId="LiveId" clId="{7ED559D4-CBAD-445E-A617-2B03DAC99018}" dt="2023-09-22T18:15:23.619" v="51" actId="47"/>
        <pc:sldMkLst>
          <pc:docMk/>
          <pc:sldMk cId="3238464436" sldId="2145709144"/>
        </pc:sldMkLst>
      </pc:sldChg>
      <pc:sldChg chg="add ord">
        <pc:chgData name="Ron Melton" userId="5553941352b42db9" providerId="LiveId" clId="{7ED559D4-CBAD-445E-A617-2B03DAC99018}" dt="2023-09-24T04:00:56.544" v="474"/>
        <pc:sldMkLst>
          <pc:docMk/>
          <pc:sldMk cId="36682607" sldId="2145709145"/>
        </pc:sldMkLst>
      </pc:sldChg>
      <pc:sldChg chg="add del">
        <pc:chgData name="Ron Melton" userId="5553941352b42db9" providerId="LiveId" clId="{7ED559D4-CBAD-445E-A617-2B03DAC99018}" dt="2023-09-22T18:15:23.619" v="51" actId="47"/>
        <pc:sldMkLst>
          <pc:docMk/>
          <pc:sldMk cId="197432025" sldId="2145709145"/>
        </pc:sldMkLst>
      </pc:sldChg>
      <pc:sldChg chg="add ord">
        <pc:chgData name="Ron Melton" userId="5553941352b42db9" providerId="LiveId" clId="{7ED559D4-CBAD-445E-A617-2B03DAC99018}" dt="2023-09-24T04:00:56.544" v="474"/>
        <pc:sldMkLst>
          <pc:docMk/>
          <pc:sldMk cId="1165229244" sldId="2145709146"/>
        </pc:sldMkLst>
      </pc:sldChg>
      <pc:sldChg chg="add del">
        <pc:chgData name="Ron Melton" userId="5553941352b42db9" providerId="LiveId" clId="{7ED559D4-CBAD-445E-A617-2B03DAC99018}" dt="2023-09-22T18:15:23.619" v="51" actId="47"/>
        <pc:sldMkLst>
          <pc:docMk/>
          <pc:sldMk cId="2845115529" sldId="2145709146"/>
        </pc:sldMkLst>
      </pc:sldChg>
      <pc:sldChg chg="add ord">
        <pc:chgData name="Ron Melton" userId="5553941352b42db9" providerId="LiveId" clId="{7ED559D4-CBAD-445E-A617-2B03DAC99018}" dt="2023-09-24T04:00:56.544" v="474"/>
        <pc:sldMkLst>
          <pc:docMk/>
          <pc:sldMk cId="2010563695" sldId="2145709147"/>
        </pc:sldMkLst>
      </pc:sldChg>
      <pc:sldChg chg="add del">
        <pc:chgData name="Ron Melton" userId="5553941352b42db9" providerId="LiveId" clId="{7ED559D4-CBAD-445E-A617-2B03DAC99018}" dt="2023-09-22T18:15:23.619" v="51" actId="47"/>
        <pc:sldMkLst>
          <pc:docMk/>
          <pc:sldMk cId="3412571151" sldId="2145709147"/>
        </pc:sldMkLst>
      </pc:sldChg>
      <pc:sldChg chg="add ord">
        <pc:chgData name="Ron Melton" userId="5553941352b42db9" providerId="LiveId" clId="{7ED559D4-CBAD-445E-A617-2B03DAC99018}" dt="2023-09-24T04:00:56.544" v="474"/>
        <pc:sldMkLst>
          <pc:docMk/>
          <pc:sldMk cId="2151264900" sldId="2145709148"/>
        </pc:sldMkLst>
      </pc:sldChg>
      <pc:sldChg chg="add del">
        <pc:chgData name="Ron Melton" userId="5553941352b42db9" providerId="LiveId" clId="{7ED559D4-CBAD-445E-A617-2B03DAC99018}" dt="2023-09-22T18:15:23.619" v="51" actId="47"/>
        <pc:sldMkLst>
          <pc:docMk/>
          <pc:sldMk cId="2211088743" sldId="2145709148"/>
        </pc:sldMkLst>
      </pc:sldChg>
      <pc:sldChg chg="add ord">
        <pc:chgData name="Ron Melton" userId="5553941352b42db9" providerId="LiveId" clId="{7ED559D4-CBAD-445E-A617-2B03DAC99018}" dt="2023-09-24T04:00:56.544" v="474"/>
        <pc:sldMkLst>
          <pc:docMk/>
          <pc:sldMk cId="2202954096" sldId="2145709149"/>
        </pc:sldMkLst>
      </pc:sldChg>
      <pc:sldChg chg="add del">
        <pc:chgData name="Ron Melton" userId="5553941352b42db9" providerId="LiveId" clId="{7ED559D4-CBAD-445E-A617-2B03DAC99018}" dt="2023-09-22T18:15:23.619" v="51" actId="47"/>
        <pc:sldMkLst>
          <pc:docMk/>
          <pc:sldMk cId="3113664449" sldId="2145709149"/>
        </pc:sldMkLst>
      </pc:sldChg>
      <pc:sldChg chg="add del">
        <pc:chgData name="Ron Melton" userId="5553941352b42db9" providerId="LiveId" clId="{7ED559D4-CBAD-445E-A617-2B03DAC99018}" dt="2023-09-22T18:15:23.619" v="51" actId="47"/>
        <pc:sldMkLst>
          <pc:docMk/>
          <pc:sldMk cId="1980474142" sldId="2145709150"/>
        </pc:sldMkLst>
      </pc:sldChg>
      <pc:sldChg chg="add del">
        <pc:chgData name="Ron Melton" userId="5553941352b42db9" providerId="LiveId" clId="{7ED559D4-CBAD-445E-A617-2B03DAC99018}" dt="2023-09-22T18:15:23.619" v="51" actId="47"/>
        <pc:sldMkLst>
          <pc:docMk/>
          <pc:sldMk cId="2040837295" sldId="2145709151"/>
        </pc:sldMkLst>
      </pc:sldChg>
      <pc:sldChg chg="add ord">
        <pc:chgData name="Ron Melton" userId="5553941352b42db9" providerId="LiveId" clId="{7ED559D4-CBAD-445E-A617-2B03DAC99018}" dt="2023-09-24T04:00:56.544" v="474"/>
        <pc:sldMkLst>
          <pc:docMk/>
          <pc:sldMk cId="446127083" sldId="2145709152"/>
        </pc:sldMkLst>
      </pc:sldChg>
      <pc:sldChg chg="add del">
        <pc:chgData name="Ron Melton" userId="5553941352b42db9" providerId="LiveId" clId="{7ED559D4-CBAD-445E-A617-2B03DAC99018}" dt="2023-09-22T18:15:23.619" v="51" actId="47"/>
        <pc:sldMkLst>
          <pc:docMk/>
          <pc:sldMk cId="1365451203" sldId="2145709152"/>
        </pc:sldMkLst>
      </pc:sldChg>
      <pc:sldChg chg="add del">
        <pc:chgData name="Ron Melton" userId="5553941352b42db9" providerId="LiveId" clId="{7ED559D4-CBAD-445E-A617-2B03DAC99018}" dt="2023-09-22T18:15:23.619" v="51" actId="47"/>
        <pc:sldMkLst>
          <pc:docMk/>
          <pc:sldMk cId="3802215293" sldId="2145709153"/>
        </pc:sldMkLst>
      </pc:sldChg>
      <pc:sldChg chg="add del">
        <pc:chgData name="Ron Melton" userId="5553941352b42db9" providerId="LiveId" clId="{7ED559D4-CBAD-445E-A617-2B03DAC99018}" dt="2023-09-22T18:15:23.619" v="51" actId="47"/>
        <pc:sldMkLst>
          <pc:docMk/>
          <pc:sldMk cId="4290774819" sldId="2145709154"/>
        </pc:sldMkLst>
      </pc:sldChg>
      <pc:sldChg chg="add del">
        <pc:chgData name="Ron Melton" userId="5553941352b42db9" providerId="LiveId" clId="{7ED559D4-CBAD-445E-A617-2B03DAC99018}" dt="2023-09-22T18:15:23.619" v="51" actId="47"/>
        <pc:sldMkLst>
          <pc:docMk/>
          <pc:sldMk cId="2152030183" sldId="2145709155"/>
        </pc:sldMkLst>
      </pc:sldChg>
      <pc:sldChg chg="add del">
        <pc:chgData name="Ron Melton" userId="5553941352b42db9" providerId="LiveId" clId="{7ED559D4-CBAD-445E-A617-2B03DAC99018}" dt="2023-09-22T18:15:23.619" v="51" actId="47"/>
        <pc:sldMkLst>
          <pc:docMk/>
          <pc:sldMk cId="2484713742" sldId="2145709156"/>
        </pc:sldMkLst>
      </pc:sldChg>
      <pc:sldChg chg="add del">
        <pc:chgData name="Ron Melton" userId="5553941352b42db9" providerId="LiveId" clId="{7ED559D4-CBAD-445E-A617-2B03DAC99018}" dt="2023-09-22T18:15:23.619" v="51" actId="47"/>
        <pc:sldMkLst>
          <pc:docMk/>
          <pc:sldMk cId="2318247575" sldId="2145709157"/>
        </pc:sldMkLst>
      </pc:sldChg>
      <pc:sldChg chg="add del">
        <pc:chgData name="Ron Melton" userId="5553941352b42db9" providerId="LiveId" clId="{7ED559D4-CBAD-445E-A617-2B03DAC99018}" dt="2023-09-22T18:15:23.619" v="51" actId="47"/>
        <pc:sldMkLst>
          <pc:docMk/>
          <pc:sldMk cId="3107769121" sldId="2145709158"/>
        </pc:sldMkLst>
      </pc:sldChg>
      <pc:sldChg chg="add del">
        <pc:chgData name="Ron Melton" userId="5553941352b42db9" providerId="LiveId" clId="{7ED559D4-CBAD-445E-A617-2B03DAC99018}" dt="2023-09-22T18:15:23.619" v="51" actId="47"/>
        <pc:sldMkLst>
          <pc:docMk/>
          <pc:sldMk cId="1666116778" sldId="2145709159"/>
        </pc:sldMkLst>
      </pc:sldChg>
      <pc:sldChg chg="add del">
        <pc:chgData name="Ron Melton" userId="5553941352b42db9" providerId="LiveId" clId="{7ED559D4-CBAD-445E-A617-2B03DAC99018}" dt="2023-09-22T18:15:23.619" v="51" actId="47"/>
        <pc:sldMkLst>
          <pc:docMk/>
          <pc:sldMk cId="345308741" sldId="2145709160"/>
        </pc:sldMkLst>
      </pc:sldChg>
      <pc:sldChg chg="add del">
        <pc:chgData name="Ron Melton" userId="5553941352b42db9" providerId="LiveId" clId="{7ED559D4-CBAD-445E-A617-2B03DAC99018}" dt="2023-09-22T18:15:23.619" v="51" actId="47"/>
        <pc:sldMkLst>
          <pc:docMk/>
          <pc:sldMk cId="570691826" sldId="2145709161"/>
        </pc:sldMkLst>
      </pc:sldChg>
      <pc:sldChg chg="add del">
        <pc:chgData name="Ron Melton" userId="5553941352b42db9" providerId="LiveId" clId="{7ED559D4-CBAD-445E-A617-2B03DAC99018}" dt="2023-09-22T18:15:23.619" v="51" actId="47"/>
        <pc:sldMkLst>
          <pc:docMk/>
          <pc:sldMk cId="1995777683" sldId="2145709162"/>
        </pc:sldMkLst>
      </pc:sldChg>
      <pc:sldChg chg="add del">
        <pc:chgData name="Ron Melton" userId="5553941352b42db9" providerId="LiveId" clId="{7ED559D4-CBAD-445E-A617-2B03DAC99018}" dt="2023-09-22T18:15:23.619" v="51" actId="47"/>
        <pc:sldMkLst>
          <pc:docMk/>
          <pc:sldMk cId="2810810063" sldId="2145709163"/>
        </pc:sldMkLst>
      </pc:sldChg>
      <pc:sldChg chg="add del">
        <pc:chgData name="Ron Melton" userId="5553941352b42db9" providerId="LiveId" clId="{7ED559D4-CBAD-445E-A617-2B03DAC99018}" dt="2023-09-22T18:15:23.619" v="51" actId="47"/>
        <pc:sldMkLst>
          <pc:docMk/>
          <pc:sldMk cId="907638411" sldId="2145709164"/>
        </pc:sldMkLst>
      </pc:sldChg>
      <pc:sldChg chg="add del">
        <pc:chgData name="Ron Melton" userId="5553941352b42db9" providerId="LiveId" clId="{7ED559D4-CBAD-445E-A617-2B03DAC99018}" dt="2023-09-22T18:15:23.619" v="51" actId="47"/>
        <pc:sldMkLst>
          <pc:docMk/>
          <pc:sldMk cId="1399097490" sldId="2145709165"/>
        </pc:sldMkLst>
      </pc:sldChg>
      <pc:sldChg chg="add ord">
        <pc:chgData name="Ron Melton" userId="5553941352b42db9" providerId="LiveId" clId="{7ED559D4-CBAD-445E-A617-2B03DAC99018}" dt="2023-09-22T18:58:05.969" v="148"/>
        <pc:sldMkLst>
          <pc:docMk/>
          <pc:sldMk cId="2927867699" sldId="2145709166"/>
        </pc:sldMkLst>
      </pc:sldChg>
      <pc:sldChg chg="add del">
        <pc:chgData name="Ron Melton" userId="5553941352b42db9" providerId="LiveId" clId="{7ED559D4-CBAD-445E-A617-2B03DAC99018}" dt="2023-09-22T18:45:32.781" v="143" actId="47"/>
        <pc:sldMkLst>
          <pc:docMk/>
          <pc:sldMk cId="2750476711" sldId="2145709167"/>
        </pc:sldMkLst>
      </pc:sldChg>
      <pc:sldChg chg="modSp add mod">
        <pc:chgData name="Ron Melton" userId="5553941352b42db9" providerId="LiveId" clId="{7ED559D4-CBAD-445E-A617-2B03DAC99018}" dt="2023-09-22T18:37:08.613" v="138" actId="20577"/>
        <pc:sldMkLst>
          <pc:docMk/>
          <pc:sldMk cId="1623573409" sldId="2145709168"/>
        </pc:sldMkLst>
        <pc:spChg chg="mod">
          <ac:chgData name="Ron Melton" userId="5553941352b42db9" providerId="LiveId" clId="{7ED559D4-CBAD-445E-A617-2B03DAC99018}" dt="2023-09-22T18:37:08.613" v="138" actId="20577"/>
          <ac:spMkLst>
            <pc:docMk/>
            <pc:sldMk cId="1623573409" sldId="2145709168"/>
            <ac:spMk id="10" creationId="{00000000-0000-0000-0000-000000000000}"/>
          </ac:spMkLst>
        </pc:spChg>
      </pc:sldChg>
      <pc:sldChg chg="add">
        <pc:chgData name="Ron Melton" userId="5553941352b42db9" providerId="LiveId" clId="{7ED559D4-CBAD-445E-A617-2B03DAC99018}" dt="2023-09-22T18:45:26.151" v="142"/>
        <pc:sldMkLst>
          <pc:docMk/>
          <pc:sldMk cId="3910350452" sldId="2145709169"/>
        </pc:sldMkLst>
      </pc:sldChg>
      <pc:sldChg chg="add">
        <pc:chgData name="Ron Melton" userId="5553941352b42db9" providerId="LiveId" clId="{7ED559D4-CBAD-445E-A617-2B03DAC99018}" dt="2023-09-22T19:01:25.727" v="149"/>
        <pc:sldMkLst>
          <pc:docMk/>
          <pc:sldMk cId="1885727639" sldId="2145709170"/>
        </pc:sldMkLst>
      </pc:sldChg>
      <pc:sldChg chg="add">
        <pc:chgData name="Ron Melton" userId="5553941352b42db9" providerId="LiveId" clId="{7ED559D4-CBAD-445E-A617-2B03DAC99018}" dt="2023-09-22T19:01:25.727" v="149"/>
        <pc:sldMkLst>
          <pc:docMk/>
          <pc:sldMk cId="2534325892" sldId="2145709171"/>
        </pc:sldMkLst>
      </pc:sldChg>
      <pc:sldChg chg="add">
        <pc:chgData name="Ron Melton" userId="5553941352b42db9" providerId="LiveId" clId="{7ED559D4-CBAD-445E-A617-2B03DAC99018}" dt="2023-09-22T19:01:25.727" v="149"/>
        <pc:sldMkLst>
          <pc:docMk/>
          <pc:sldMk cId="0" sldId="2145709172"/>
        </pc:sldMkLst>
      </pc:sldChg>
      <pc:sldChg chg="add">
        <pc:chgData name="Ron Melton" userId="5553941352b42db9" providerId="LiveId" clId="{7ED559D4-CBAD-445E-A617-2B03DAC99018}" dt="2023-09-22T19:01:25.727" v="149"/>
        <pc:sldMkLst>
          <pc:docMk/>
          <pc:sldMk cId="2569051745" sldId="2145709173"/>
        </pc:sldMkLst>
      </pc:sldChg>
      <pc:sldChg chg="addSp delSp modSp new mod">
        <pc:chgData name="Ron Melton" userId="5553941352b42db9" providerId="LiveId" clId="{7ED559D4-CBAD-445E-A617-2B03DAC99018}" dt="2023-09-22T19:40:25.247" v="160" actId="1076"/>
        <pc:sldMkLst>
          <pc:docMk/>
          <pc:sldMk cId="3749433380" sldId="2145709174"/>
        </pc:sldMkLst>
        <pc:spChg chg="del">
          <ac:chgData name="Ron Melton" userId="5553941352b42db9" providerId="LiveId" clId="{7ED559D4-CBAD-445E-A617-2B03DAC99018}" dt="2023-09-22T19:32:16.593" v="155" actId="478"/>
          <ac:spMkLst>
            <pc:docMk/>
            <pc:sldMk cId="3749433380" sldId="2145709174"/>
            <ac:spMk id="2" creationId="{66435F0E-9833-A514-5804-ECFF6B46FB57}"/>
          </ac:spMkLst>
        </pc:spChg>
        <pc:spChg chg="del">
          <ac:chgData name="Ron Melton" userId="5553941352b42db9" providerId="LiveId" clId="{7ED559D4-CBAD-445E-A617-2B03DAC99018}" dt="2023-09-22T19:32:02.990" v="153" actId="22"/>
          <ac:spMkLst>
            <pc:docMk/>
            <pc:sldMk cId="3749433380" sldId="2145709174"/>
            <ac:spMk id="3" creationId="{0F388C85-972C-8BAC-D1D6-B08A91955509}"/>
          </ac:spMkLst>
        </pc:spChg>
        <pc:picChg chg="add mod ord">
          <ac:chgData name="Ron Melton" userId="5553941352b42db9" providerId="LiveId" clId="{7ED559D4-CBAD-445E-A617-2B03DAC99018}" dt="2023-09-22T19:37:29.737" v="156" actId="1076"/>
          <ac:picMkLst>
            <pc:docMk/>
            <pc:sldMk cId="3749433380" sldId="2145709174"/>
            <ac:picMk id="5" creationId="{7BA41160-4699-946D-3DC5-898CC96AB2C8}"/>
          </ac:picMkLst>
        </pc:picChg>
        <pc:picChg chg="add mod">
          <ac:chgData name="Ron Melton" userId="5553941352b42db9" providerId="LiveId" clId="{7ED559D4-CBAD-445E-A617-2B03DAC99018}" dt="2023-09-22T19:40:25.247" v="160" actId="1076"/>
          <ac:picMkLst>
            <pc:docMk/>
            <pc:sldMk cId="3749433380" sldId="2145709174"/>
            <ac:picMk id="7" creationId="{E61233AE-475C-F5FF-D9AA-5022812EB9C4}"/>
          </ac:picMkLst>
        </pc:picChg>
      </pc:sldChg>
      <pc:sldChg chg="addSp delSp modSp add mod">
        <pc:chgData name="Ron Melton" userId="5553941352b42db9" providerId="LiveId" clId="{7ED559D4-CBAD-445E-A617-2B03DAC99018}" dt="2023-09-22T20:08:18.177" v="244" actId="1076"/>
        <pc:sldMkLst>
          <pc:docMk/>
          <pc:sldMk cId="2793046918" sldId="2145709175"/>
        </pc:sldMkLst>
        <pc:spChg chg="mod">
          <ac:chgData name="Ron Melton" userId="5553941352b42db9" providerId="LiveId" clId="{7ED559D4-CBAD-445E-A617-2B03DAC99018}" dt="2023-09-22T20:04:03.668" v="227" actId="20577"/>
          <ac:spMkLst>
            <pc:docMk/>
            <pc:sldMk cId="2793046918" sldId="2145709175"/>
            <ac:spMk id="10" creationId="{00000000-0000-0000-0000-000000000000}"/>
          </ac:spMkLst>
        </pc:spChg>
        <pc:spChg chg="mod">
          <ac:chgData name="Ron Melton" userId="5553941352b42db9" providerId="LiveId" clId="{7ED559D4-CBAD-445E-A617-2B03DAC99018}" dt="2023-09-22T20:06:26.391" v="232" actId="1076"/>
          <ac:spMkLst>
            <pc:docMk/>
            <pc:sldMk cId="2793046918" sldId="2145709175"/>
            <ac:spMk id="28675" creationId="{00000000-0000-0000-0000-000000000000}"/>
          </ac:spMkLst>
        </pc:spChg>
        <pc:picChg chg="del">
          <ac:chgData name="Ron Melton" userId="5553941352b42db9" providerId="LiveId" clId="{7ED559D4-CBAD-445E-A617-2B03DAC99018}" dt="2023-09-22T20:06:54.384" v="235" actId="478"/>
          <ac:picMkLst>
            <pc:docMk/>
            <pc:sldMk cId="2793046918" sldId="2145709175"/>
            <ac:picMk id="2" creationId="{D2B22E47-7703-44F7-B72C-7AC39F2DF376}"/>
          </ac:picMkLst>
        </pc:picChg>
        <pc:picChg chg="mod">
          <ac:chgData name="Ron Melton" userId="5553941352b42db9" providerId="LiveId" clId="{7ED559D4-CBAD-445E-A617-2B03DAC99018}" dt="2023-09-22T20:08:18.177" v="244" actId="1076"/>
          <ac:picMkLst>
            <pc:docMk/>
            <pc:sldMk cId="2793046918" sldId="2145709175"/>
            <ac:picMk id="3" creationId="{72252DD6-5C51-7CF0-BE7D-2D3CC5CBDF5B}"/>
          </ac:picMkLst>
        </pc:picChg>
        <pc:picChg chg="add mod">
          <ac:chgData name="Ron Melton" userId="5553941352b42db9" providerId="LiveId" clId="{7ED559D4-CBAD-445E-A617-2B03DAC99018}" dt="2023-09-22T20:07:16.003" v="238" actId="1076"/>
          <ac:picMkLst>
            <pc:docMk/>
            <pc:sldMk cId="2793046918" sldId="2145709175"/>
            <ac:picMk id="5" creationId="{79ED7EE8-8B04-E78B-9D71-538EF5CEAED6}"/>
          </ac:picMkLst>
        </pc:picChg>
        <pc:picChg chg="add mod">
          <ac:chgData name="Ron Melton" userId="5553941352b42db9" providerId="LiveId" clId="{7ED559D4-CBAD-445E-A617-2B03DAC99018}" dt="2023-09-22T20:07:55.396" v="242" actId="1076"/>
          <ac:picMkLst>
            <pc:docMk/>
            <pc:sldMk cId="2793046918" sldId="2145709175"/>
            <ac:picMk id="6" creationId="{DA0E1BAF-B71C-9955-5D9F-338AD5C17323}"/>
          </ac:picMkLst>
        </pc:picChg>
      </pc:sldChg>
      <pc:sldChg chg="add">
        <pc:chgData name="Ron Melton" userId="5553941352b42db9" providerId="LiveId" clId="{7ED559D4-CBAD-445E-A617-2B03DAC99018}" dt="2023-09-22T20:11:56.789" v="248"/>
        <pc:sldMkLst>
          <pc:docMk/>
          <pc:sldMk cId="3076569505" sldId="2145709176"/>
        </pc:sldMkLst>
      </pc:sldChg>
      <pc:sldChg chg="add del">
        <pc:chgData name="Ron Melton" userId="5553941352b42db9" providerId="LiveId" clId="{7ED559D4-CBAD-445E-A617-2B03DAC99018}" dt="2023-09-22T20:34:01.088" v="261" actId="47"/>
        <pc:sldMkLst>
          <pc:docMk/>
          <pc:sldMk cId="2525598499" sldId="2145709177"/>
        </pc:sldMkLst>
      </pc:sldChg>
      <pc:sldChg chg="modSp add mod ord">
        <pc:chgData name="Ron Melton" userId="5553941352b42db9" providerId="LiveId" clId="{7ED559D4-CBAD-445E-A617-2B03DAC99018}" dt="2023-09-22T22:19:07.733" v="330"/>
        <pc:sldMkLst>
          <pc:docMk/>
          <pc:sldMk cId="4105139807" sldId="2145709177"/>
        </pc:sldMkLst>
        <pc:spChg chg="mod">
          <ac:chgData name="Ron Melton" userId="5553941352b42db9" providerId="LiveId" clId="{7ED559D4-CBAD-445E-A617-2B03DAC99018}" dt="2023-09-22T20:44:17.962" v="315" actId="1076"/>
          <ac:spMkLst>
            <pc:docMk/>
            <pc:sldMk cId="4105139807" sldId="2145709177"/>
            <ac:spMk id="10" creationId="{00000000-0000-0000-0000-000000000000}"/>
          </ac:spMkLst>
        </pc:spChg>
      </pc:sldChg>
      <pc:sldChg chg="add">
        <pc:chgData name="Ron Melton" userId="5553941352b42db9" providerId="LiveId" clId="{7ED559D4-CBAD-445E-A617-2B03DAC99018}" dt="2023-09-22T22:15:32.686" v="328"/>
        <pc:sldMkLst>
          <pc:docMk/>
          <pc:sldMk cId="1459841806" sldId="2145709178"/>
        </pc:sldMkLst>
      </pc:sldChg>
      <pc:sldChg chg="add">
        <pc:chgData name="Ron Melton" userId="5553941352b42db9" providerId="LiveId" clId="{7ED559D4-CBAD-445E-A617-2B03DAC99018}" dt="2023-09-22T22:19:48.490" v="331"/>
        <pc:sldMkLst>
          <pc:docMk/>
          <pc:sldMk cId="3740429343" sldId="2145709179"/>
        </pc:sldMkLst>
      </pc:sldChg>
      <pc:sldChg chg="add">
        <pc:chgData name="Ron Melton" userId="5553941352b42db9" providerId="LiveId" clId="{7ED559D4-CBAD-445E-A617-2B03DAC99018}" dt="2023-09-22T22:21:04.396" v="332"/>
        <pc:sldMkLst>
          <pc:docMk/>
          <pc:sldMk cId="2020432787" sldId="2145709180"/>
        </pc:sldMkLst>
      </pc:sldChg>
      <pc:sldChg chg="add ord">
        <pc:chgData name="Ron Melton" userId="5553941352b42db9" providerId="LiveId" clId="{7ED559D4-CBAD-445E-A617-2B03DAC99018}" dt="2023-09-22T22:22:40.252" v="335"/>
        <pc:sldMkLst>
          <pc:docMk/>
          <pc:sldMk cId="3177134286" sldId="2145709181"/>
        </pc:sldMkLst>
      </pc:sldChg>
      <pc:sldChg chg="add ord">
        <pc:chgData name="Ron Melton" userId="5553941352b42db9" providerId="LiveId" clId="{7ED559D4-CBAD-445E-A617-2B03DAC99018}" dt="2023-09-22T22:22:40.252" v="335"/>
        <pc:sldMkLst>
          <pc:docMk/>
          <pc:sldMk cId="955327910" sldId="2145709182"/>
        </pc:sldMkLst>
      </pc:sldChg>
      <pc:sldChg chg="add">
        <pc:chgData name="Ron Melton" userId="5553941352b42db9" providerId="LiveId" clId="{7ED559D4-CBAD-445E-A617-2B03DAC99018}" dt="2023-09-22T22:30:54.855" v="355"/>
        <pc:sldMkLst>
          <pc:docMk/>
          <pc:sldMk cId="17260696" sldId="2145709183"/>
        </pc:sldMkLst>
      </pc:sldChg>
      <pc:sldChg chg="add del">
        <pc:chgData name="Ron Melton" userId="5553941352b42db9" providerId="LiveId" clId="{7ED559D4-CBAD-445E-A617-2B03DAC99018}" dt="2023-09-22T22:28:45.487" v="353" actId="47"/>
        <pc:sldMkLst>
          <pc:docMk/>
          <pc:sldMk cId="3359095947" sldId="2145709183"/>
        </pc:sldMkLst>
      </pc:sldChg>
      <pc:sldChg chg="add">
        <pc:chgData name="Ron Melton" userId="5553941352b42db9" providerId="LiveId" clId="{7ED559D4-CBAD-445E-A617-2B03DAC99018}" dt="2023-09-22T22:33:37.741" v="356"/>
        <pc:sldMkLst>
          <pc:docMk/>
          <pc:sldMk cId="2770970702" sldId="2145709184"/>
        </pc:sldMkLst>
      </pc:sldChg>
      <pc:sldChg chg="add del">
        <pc:chgData name="Ron Melton" userId="5553941352b42db9" providerId="LiveId" clId="{7ED559D4-CBAD-445E-A617-2B03DAC99018}" dt="2023-09-22T22:28:46.476" v="354" actId="47"/>
        <pc:sldMkLst>
          <pc:docMk/>
          <pc:sldMk cId="2920482940" sldId="2145709184"/>
        </pc:sldMkLst>
      </pc:sldChg>
      <pc:sldChg chg="add del">
        <pc:chgData name="Ron Melton" userId="5553941352b42db9" providerId="LiveId" clId="{7ED559D4-CBAD-445E-A617-2B03DAC99018}" dt="2023-09-22T22:28:41.431" v="352" actId="47"/>
        <pc:sldMkLst>
          <pc:docMk/>
          <pc:sldMk cId="6009879" sldId="2145709185"/>
        </pc:sldMkLst>
      </pc:sldChg>
      <pc:sldChg chg="add">
        <pc:chgData name="Ron Melton" userId="5553941352b42db9" providerId="LiveId" clId="{7ED559D4-CBAD-445E-A617-2B03DAC99018}" dt="2023-09-22T22:33:37.741" v="356"/>
        <pc:sldMkLst>
          <pc:docMk/>
          <pc:sldMk cId="1245933640" sldId="2145709185"/>
        </pc:sldMkLst>
      </pc:sldChg>
      <pc:sldChg chg="add">
        <pc:chgData name="Ron Melton" userId="5553941352b42db9" providerId="LiveId" clId="{7ED559D4-CBAD-445E-A617-2B03DAC99018}" dt="2023-09-22T22:33:37.741" v="356"/>
        <pc:sldMkLst>
          <pc:docMk/>
          <pc:sldMk cId="4077356663" sldId="2145709186"/>
        </pc:sldMkLst>
      </pc:sldChg>
      <pc:sldChg chg="add">
        <pc:chgData name="Ron Melton" userId="5553941352b42db9" providerId="LiveId" clId="{7ED559D4-CBAD-445E-A617-2B03DAC99018}" dt="2023-09-22T22:33:37.741" v="356"/>
        <pc:sldMkLst>
          <pc:docMk/>
          <pc:sldMk cId="2268361642" sldId="2145709187"/>
        </pc:sldMkLst>
      </pc:sldChg>
      <pc:sldChg chg="add">
        <pc:chgData name="Ron Melton" userId="5553941352b42db9" providerId="LiveId" clId="{7ED559D4-CBAD-445E-A617-2B03DAC99018}" dt="2023-09-22T22:33:37.741" v="356"/>
        <pc:sldMkLst>
          <pc:docMk/>
          <pc:sldMk cId="3301414160" sldId="2145709188"/>
        </pc:sldMkLst>
      </pc:sldChg>
      <pc:sldChg chg="add">
        <pc:chgData name="Ron Melton" userId="5553941352b42db9" providerId="LiveId" clId="{7ED559D4-CBAD-445E-A617-2B03DAC99018}" dt="2023-09-22T22:33:54.926" v="357"/>
        <pc:sldMkLst>
          <pc:docMk/>
          <pc:sldMk cId="205771650" sldId="2145709189"/>
        </pc:sldMkLst>
      </pc:sldChg>
      <pc:sldChg chg="add">
        <pc:chgData name="Ron Melton" userId="5553941352b42db9" providerId="LiveId" clId="{7ED559D4-CBAD-445E-A617-2B03DAC99018}" dt="2023-09-22T22:33:54.926" v="357"/>
        <pc:sldMkLst>
          <pc:docMk/>
          <pc:sldMk cId="1261625953" sldId="2145709190"/>
        </pc:sldMkLst>
      </pc:sldChg>
      <pc:sldChg chg="add">
        <pc:chgData name="Ron Melton" userId="5553941352b42db9" providerId="LiveId" clId="{7ED559D4-CBAD-445E-A617-2B03DAC99018}" dt="2023-09-22T22:34:18.615" v="358"/>
        <pc:sldMkLst>
          <pc:docMk/>
          <pc:sldMk cId="2560887295" sldId="2145709191"/>
        </pc:sldMkLst>
      </pc:sldChg>
      <pc:sldChg chg="add">
        <pc:chgData name="Ron Melton" userId="5553941352b42db9" providerId="LiveId" clId="{7ED559D4-CBAD-445E-A617-2B03DAC99018}" dt="2023-09-22T22:36:14.260" v="361"/>
        <pc:sldMkLst>
          <pc:docMk/>
          <pc:sldMk cId="4084791113" sldId="2145709192"/>
        </pc:sldMkLst>
      </pc:sldChg>
      <pc:sldChg chg="add">
        <pc:chgData name="Ron Melton" userId="5553941352b42db9" providerId="LiveId" clId="{7ED559D4-CBAD-445E-A617-2B03DAC99018}" dt="2023-09-22T22:36:14.260" v="361"/>
        <pc:sldMkLst>
          <pc:docMk/>
          <pc:sldMk cId="4149209846" sldId="2145709193"/>
        </pc:sldMkLst>
      </pc:sldChg>
      <pc:sldChg chg="add">
        <pc:chgData name="Ron Melton" userId="5553941352b42db9" providerId="LiveId" clId="{7ED559D4-CBAD-445E-A617-2B03DAC99018}" dt="2023-09-22T22:36:14.260" v="361"/>
        <pc:sldMkLst>
          <pc:docMk/>
          <pc:sldMk cId="959427643" sldId="2145709194"/>
        </pc:sldMkLst>
      </pc:sldChg>
      <pc:sldChg chg="add">
        <pc:chgData name="Ron Melton" userId="5553941352b42db9" providerId="LiveId" clId="{7ED559D4-CBAD-445E-A617-2B03DAC99018}" dt="2023-09-22T22:36:14.260" v="361"/>
        <pc:sldMkLst>
          <pc:docMk/>
          <pc:sldMk cId="4116024540" sldId="2145709195"/>
        </pc:sldMkLst>
      </pc:sldChg>
      <pc:sldChg chg="add">
        <pc:chgData name="Ron Melton" userId="5553941352b42db9" providerId="LiveId" clId="{7ED559D4-CBAD-445E-A617-2B03DAC99018}" dt="2023-09-22T22:36:14.260" v="361"/>
        <pc:sldMkLst>
          <pc:docMk/>
          <pc:sldMk cId="3800881856" sldId="2145709196"/>
        </pc:sldMkLst>
      </pc:sldChg>
      <pc:sldChg chg="add">
        <pc:chgData name="Ron Melton" userId="5553941352b42db9" providerId="LiveId" clId="{7ED559D4-CBAD-445E-A617-2B03DAC99018}" dt="2023-09-22T22:36:31.947" v="364"/>
        <pc:sldMkLst>
          <pc:docMk/>
          <pc:sldMk cId="2507820875" sldId="2145709197"/>
        </pc:sldMkLst>
      </pc:sldChg>
      <pc:sldChg chg="add">
        <pc:chgData name="Ron Melton" userId="5553941352b42db9" providerId="LiveId" clId="{7ED559D4-CBAD-445E-A617-2B03DAC99018}" dt="2023-09-22T22:36:55.760" v="365"/>
        <pc:sldMkLst>
          <pc:docMk/>
          <pc:sldMk cId="3756696084" sldId="2145709198"/>
        </pc:sldMkLst>
      </pc:sldChg>
      <pc:sldChg chg="add">
        <pc:chgData name="Ron Melton" userId="5553941352b42db9" providerId="LiveId" clId="{7ED559D4-CBAD-445E-A617-2B03DAC99018}" dt="2023-09-22T22:36:55.760" v="365"/>
        <pc:sldMkLst>
          <pc:docMk/>
          <pc:sldMk cId="1996564731" sldId="2145709199"/>
        </pc:sldMkLst>
      </pc:sldChg>
      <pc:sldChg chg="add">
        <pc:chgData name="Ron Melton" userId="5553941352b42db9" providerId="LiveId" clId="{7ED559D4-CBAD-445E-A617-2B03DAC99018}" dt="2023-09-22T22:36:55.760" v="365"/>
        <pc:sldMkLst>
          <pc:docMk/>
          <pc:sldMk cId="3937682311" sldId="2145709200"/>
        </pc:sldMkLst>
      </pc:sldChg>
      <pc:sldChg chg="add">
        <pc:chgData name="Ron Melton" userId="5553941352b42db9" providerId="LiveId" clId="{7ED559D4-CBAD-445E-A617-2B03DAC99018}" dt="2023-09-22T22:36:55.760" v="365"/>
        <pc:sldMkLst>
          <pc:docMk/>
          <pc:sldMk cId="1000398488" sldId="2145709201"/>
        </pc:sldMkLst>
      </pc:sldChg>
      <pc:sldChg chg="add">
        <pc:chgData name="Ron Melton" userId="5553941352b42db9" providerId="LiveId" clId="{7ED559D4-CBAD-445E-A617-2B03DAC99018}" dt="2023-09-22T22:36:55.760" v="365"/>
        <pc:sldMkLst>
          <pc:docMk/>
          <pc:sldMk cId="140147462" sldId="2145709202"/>
        </pc:sldMkLst>
      </pc:sldChg>
      <pc:sldChg chg="add">
        <pc:chgData name="Ron Melton" userId="5553941352b42db9" providerId="LiveId" clId="{7ED559D4-CBAD-445E-A617-2B03DAC99018}" dt="2023-09-22T22:36:55.760" v="365"/>
        <pc:sldMkLst>
          <pc:docMk/>
          <pc:sldMk cId="784725011" sldId="2145709203"/>
        </pc:sldMkLst>
      </pc:sldChg>
      <pc:sldChg chg="add">
        <pc:chgData name="Ron Melton" userId="5553941352b42db9" providerId="LiveId" clId="{7ED559D4-CBAD-445E-A617-2B03DAC99018}" dt="2023-09-22T22:36:55.760" v="365"/>
        <pc:sldMkLst>
          <pc:docMk/>
          <pc:sldMk cId="2713850551" sldId="2145709204"/>
        </pc:sldMkLst>
      </pc:sldChg>
      <pc:sldChg chg="add">
        <pc:chgData name="Ron Melton" userId="5553941352b42db9" providerId="LiveId" clId="{7ED559D4-CBAD-445E-A617-2B03DAC99018}" dt="2023-09-22T22:36:55.760" v="365"/>
        <pc:sldMkLst>
          <pc:docMk/>
          <pc:sldMk cId="3827336348" sldId="2145709205"/>
        </pc:sldMkLst>
      </pc:sldChg>
      <pc:sldChg chg="add">
        <pc:chgData name="Ron Melton" userId="5553941352b42db9" providerId="LiveId" clId="{7ED559D4-CBAD-445E-A617-2B03DAC99018}" dt="2023-09-22T22:36:55.760" v="365"/>
        <pc:sldMkLst>
          <pc:docMk/>
          <pc:sldMk cId="0" sldId="2145709206"/>
        </pc:sldMkLst>
      </pc:sldChg>
      <pc:sldChg chg="add">
        <pc:chgData name="Ron Melton" userId="5553941352b42db9" providerId="LiveId" clId="{7ED559D4-CBAD-445E-A617-2B03DAC99018}" dt="2023-09-22T22:36:55.760" v="365"/>
        <pc:sldMkLst>
          <pc:docMk/>
          <pc:sldMk cId="2344497738" sldId="2145709207"/>
        </pc:sldMkLst>
      </pc:sldChg>
      <pc:sldChg chg="add">
        <pc:chgData name="Ron Melton" userId="5553941352b42db9" providerId="LiveId" clId="{7ED559D4-CBAD-445E-A617-2B03DAC99018}" dt="2023-09-22T22:36:55.760" v="365"/>
        <pc:sldMkLst>
          <pc:docMk/>
          <pc:sldMk cId="3221288664" sldId="2145709208"/>
        </pc:sldMkLst>
      </pc:sldChg>
      <pc:sldChg chg="new del">
        <pc:chgData name="Ron Melton" userId="5553941352b42db9" providerId="LiveId" clId="{7ED559D4-CBAD-445E-A617-2B03DAC99018}" dt="2023-09-24T02:24:55.867" v="463" actId="47"/>
        <pc:sldMkLst>
          <pc:docMk/>
          <pc:sldMk cId="4276734319" sldId="2145709209"/>
        </pc:sldMkLst>
      </pc:sldChg>
      <pc:sldChg chg="new del">
        <pc:chgData name="Ron Melton" userId="5553941352b42db9" providerId="LiveId" clId="{7ED559D4-CBAD-445E-A617-2B03DAC99018}" dt="2023-09-24T02:24:55.867" v="463" actId="47"/>
        <pc:sldMkLst>
          <pc:docMk/>
          <pc:sldMk cId="2626895570" sldId="2145709210"/>
        </pc:sldMkLst>
      </pc:sldChg>
      <pc:sldChg chg="modSp add mod ord">
        <pc:chgData name="Ron Melton" userId="5553941352b42db9" providerId="LiveId" clId="{7ED559D4-CBAD-445E-A617-2B03DAC99018}" dt="2023-09-24T02:01:28.667" v="455"/>
        <pc:sldMkLst>
          <pc:docMk/>
          <pc:sldMk cId="1195408317" sldId="2145709211"/>
        </pc:sldMkLst>
        <pc:spChg chg="mod">
          <ac:chgData name="Ron Melton" userId="5553941352b42db9" providerId="LiveId" clId="{7ED559D4-CBAD-445E-A617-2B03DAC99018}" dt="2023-09-24T00:54:24.692" v="451" actId="1076"/>
          <ac:spMkLst>
            <pc:docMk/>
            <pc:sldMk cId="1195408317" sldId="2145709211"/>
            <ac:spMk id="10" creationId="{00000000-0000-0000-0000-000000000000}"/>
          </ac:spMkLst>
        </pc:spChg>
      </pc:sldChg>
      <pc:sldChg chg="new">
        <pc:chgData name="Ron Melton" userId="5553941352b42db9" providerId="LiveId" clId="{7ED559D4-CBAD-445E-A617-2B03DAC99018}" dt="2023-09-24T02:34:24.172" v="464" actId="680"/>
        <pc:sldMkLst>
          <pc:docMk/>
          <pc:sldMk cId="3267989458" sldId="2145709212"/>
        </pc:sldMkLst>
      </pc:sldChg>
      <pc:sldChg chg="new del">
        <pc:chgData name="Ron Melton" userId="5553941352b42db9" providerId="LiveId" clId="{7ED559D4-CBAD-445E-A617-2B03DAC99018}" dt="2023-09-24T03:57:54.324" v="470" actId="47"/>
        <pc:sldMkLst>
          <pc:docMk/>
          <pc:sldMk cId="3602185175" sldId="2145709213"/>
        </pc:sldMkLst>
      </pc:sldChg>
      <pc:sldChg chg="new del">
        <pc:chgData name="Ron Melton" userId="5553941352b42db9" providerId="LiveId" clId="{7ED559D4-CBAD-445E-A617-2B03DAC99018}" dt="2023-09-24T03:57:54.324" v="470" actId="47"/>
        <pc:sldMkLst>
          <pc:docMk/>
          <pc:sldMk cId="925808927" sldId="2145709214"/>
        </pc:sldMkLst>
      </pc:sldChg>
      <pc:sldChg chg="add ord">
        <pc:chgData name="Ron Melton" userId="5553941352b42db9" providerId="LiveId" clId="{7ED559D4-CBAD-445E-A617-2B03DAC99018}" dt="2023-09-24T04:00:56.544" v="474"/>
        <pc:sldMkLst>
          <pc:docMk/>
          <pc:sldMk cId="695483233" sldId="2145709215"/>
        </pc:sldMkLst>
      </pc:sldChg>
      <pc:sldChg chg="add ord">
        <pc:chgData name="Ron Melton" userId="5553941352b42db9" providerId="LiveId" clId="{7ED559D4-CBAD-445E-A617-2B03DAC99018}" dt="2023-09-24T04:00:56.544" v="474"/>
        <pc:sldMkLst>
          <pc:docMk/>
          <pc:sldMk cId="820623972" sldId="2145709216"/>
        </pc:sldMkLst>
      </pc:sldChg>
      <pc:sldChg chg="add ord">
        <pc:chgData name="Ron Melton" userId="5553941352b42db9" providerId="LiveId" clId="{7ED559D4-CBAD-445E-A617-2B03DAC99018}" dt="2023-09-24T04:00:56.544" v="474"/>
        <pc:sldMkLst>
          <pc:docMk/>
          <pc:sldMk cId="1769345799" sldId="2145709217"/>
        </pc:sldMkLst>
      </pc:sldChg>
      <pc:sldChg chg="add ord">
        <pc:chgData name="Ron Melton" userId="5553941352b42db9" providerId="LiveId" clId="{7ED559D4-CBAD-445E-A617-2B03DAC99018}" dt="2023-09-24T04:00:56.544" v="474"/>
        <pc:sldMkLst>
          <pc:docMk/>
          <pc:sldMk cId="3136608126" sldId="2145709218"/>
        </pc:sldMkLst>
      </pc:sldChg>
      <pc:sldChg chg="add ord">
        <pc:chgData name="Ron Melton" userId="5553941352b42db9" providerId="LiveId" clId="{7ED559D4-CBAD-445E-A617-2B03DAC99018}" dt="2023-09-24T04:00:56.544" v="474"/>
        <pc:sldMkLst>
          <pc:docMk/>
          <pc:sldMk cId="407987876" sldId="2145709219"/>
        </pc:sldMkLst>
      </pc:sldChg>
      <pc:sldChg chg="add ord">
        <pc:chgData name="Ron Melton" userId="5553941352b42db9" providerId="LiveId" clId="{7ED559D4-CBAD-445E-A617-2B03DAC99018}" dt="2023-09-24T04:00:56.544" v="474"/>
        <pc:sldMkLst>
          <pc:docMk/>
          <pc:sldMk cId="1835286577" sldId="2145709220"/>
        </pc:sldMkLst>
      </pc:sldChg>
      <pc:sldChg chg="add ord">
        <pc:chgData name="Ron Melton" userId="5553941352b42db9" providerId="LiveId" clId="{7ED559D4-CBAD-445E-A617-2B03DAC99018}" dt="2023-09-24T04:00:56.544" v="474"/>
        <pc:sldMkLst>
          <pc:docMk/>
          <pc:sldMk cId="162844357" sldId="2145709221"/>
        </pc:sldMkLst>
      </pc:sldChg>
      <pc:sldChg chg="add ord">
        <pc:chgData name="Ron Melton" userId="5553941352b42db9" providerId="LiveId" clId="{7ED559D4-CBAD-445E-A617-2B03DAC99018}" dt="2023-09-24T04:00:56.544" v="474"/>
        <pc:sldMkLst>
          <pc:docMk/>
          <pc:sldMk cId="2578966685" sldId="2145709222"/>
        </pc:sldMkLst>
      </pc:sldChg>
      <pc:sldChg chg="add ord">
        <pc:chgData name="Ron Melton" userId="5553941352b42db9" providerId="LiveId" clId="{7ED559D4-CBAD-445E-A617-2B03DAC99018}" dt="2023-09-24T04:00:56.544" v="474"/>
        <pc:sldMkLst>
          <pc:docMk/>
          <pc:sldMk cId="2162131245" sldId="2145709223"/>
        </pc:sldMkLst>
      </pc:sldChg>
      <pc:sldChg chg="add ord">
        <pc:chgData name="Ron Melton" userId="5553941352b42db9" providerId="LiveId" clId="{7ED559D4-CBAD-445E-A617-2B03DAC99018}" dt="2023-09-24T04:00:56.544" v="474"/>
        <pc:sldMkLst>
          <pc:docMk/>
          <pc:sldMk cId="1483908558" sldId="2145709224"/>
        </pc:sldMkLst>
      </pc:sldChg>
      <pc:sldChg chg="add ord">
        <pc:chgData name="Ron Melton" userId="5553941352b42db9" providerId="LiveId" clId="{7ED559D4-CBAD-445E-A617-2B03DAC99018}" dt="2023-09-24T04:00:56.544" v="474"/>
        <pc:sldMkLst>
          <pc:docMk/>
          <pc:sldMk cId="710965575" sldId="2145709225"/>
        </pc:sldMkLst>
      </pc:sldChg>
      <pc:sldChg chg="add ord">
        <pc:chgData name="Ron Melton" userId="5553941352b42db9" providerId="LiveId" clId="{7ED559D4-CBAD-445E-A617-2B03DAC99018}" dt="2023-09-24T04:00:56.544" v="474"/>
        <pc:sldMkLst>
          <pc:docMk/>
          <pc:sldMk cId="2861175218" sldId="2145709226"/>
        </pc:sldMkLst>
      </pc:sldChg>
      <pc:sldChg chg="add ord">
        <pc:chgData name="Ron Melton" userId="5553941352b42db9" providerId="LiveId" clId="{7ED559D4-CBAD-445E-A617-2B03DAC99018}" dt="2023-09-24T04:00:56.544" v="474"/>
        <pc:sldMkLst>
          <pc:docMk/>
          <pc:sldMk cId="2505849663" sldId="2145709227"/>
        </pc:sldMkLst>
      </pc:sldChg>
      <pc:sldChg chg="add ord">
        <pc:chgData name="Ron Melton" userId="5553941352b42db9" providerId="LiveId" clId="{7ED559D4-CBAD-445E-A617-2B03DAC99018}" dt="2023-09-24T04:00:56.544" v="474"/>
        <pc:sldMkLst>
          <pc:docMk/>
          <pc:sldMk cId="3154653776" sldId="2145709228"/>
        </pc:sldMkLst>
      </pc:sldChg>
      <pc:sldChg chg="add ord">
        <pc:chgData name="Ron Melton" userId="5553941352b42db9" providerId="LiveId" clId="{7ED559D4-CBAD-445E-A617-2B03DAC99018}" dt="2023-09-24T04:00:56.544" v="474"/>
        <pc:sldMkLst>
          <pc:docMk/>
          <pc:sldMk cId="2150748574" sldId="2145709229"/>
        </pc:sldMkLst>
      </pc:sldChg>
      <pc:sldChg chg="add ord">
        <pc:chgData name="Ron Melton" userId="5553941352b42db9" providerId="LiveId" clId="{7ED559D4-CBAD-445E-A617-2B03DAC99018}" dt="2023-09-24T04:00:56.544" v="474"/>
        <pc:sldMkLst>
          <pc:docMk/>
          <pc:sldMk cId="1104323955" sldId="2145709230"/>
        </pc:sldMkLst>
      </pc:sldChg>
      <pc:sldChg chg="add ord">
        <pc:chgData name="Ron Melton" userId="5553941352b42db9" providerId="LiveId" clId="{7ED559D4-CBAD-445E-A617-2B03DAC99018}" dt="2023-09-24T04:00:56.544" v="474"/>
        <pc:sldMkLst>
          <pc:docMk/>
          <pc:sldMk cId="3908729741" sldId="2145709231"/>
        </pc:sldMkLst>
      </pc:sldChg>
      <pc:sldChg chg="add ord">
        <pc:chgData name="Ron Melton" userId="5553941352b42db9" providerId="LiveId" clId="{7ED559D4-CBAD-445E-A617-2B03DAC99018}" dt="2023-09-24T04:00:56.544" v="474"/>
        <pc:sldMkLst>
          <pc:docMk/>
          <pc:sldMk cId="1003540370" sldId="2145709232"/>
        </pc:sldMkLst>
      </pc:sldChg>
      <pc:sldChg chg="add ord">
        <pc:chgData name="Ron Melton" userId="5553941352b42db9" providerId="LiveId" clId="{7ED559D4-CBAD-445E-A617-2B03DAC99018}" dt="2023-09-24T04:00:56.544" v="474"/>
        <pc:sldMkLst>
          <pc:docMk/>
          <pc:sldMk cId="849527750" sldId="2145709233"/>
        </pc:sldMkLst>
      </pc:sldChg>
      <pc:sldChg chg="add ord">
        <pc:chgData name="Ron Melton" userId="5553941352b42db9" providerId="LiveId" clId="{7ED559D4-CBAD-445E-A617-2B03DAC99018}" dt="2023-09-24T04:00:56.544" v="474"/>
        <pc:sldMkLst>
          <pc:docMk/>
          <pc:sldMk cId="2518602928" sldId="2145709234"/>
        </pc:sldMkLst>
      </pc:sldChg>
      <pc:sldChg chg="add ord">
        <pc:chgData name="Ron Melton" userId="5553941352b42db9" providerId="LiveId" clId="{7ED559D4-CBAD-445E-A617-2B03DAC99018}" dt="2023-09-24T04:00:56.544" v="474"/>
        <pc:sldMkLst>
          <pc:docMk/>
          <pc:sldMk cId="3588238129" sldId="2145709235"/>
        </pc:sldMkLst>
      </pc:sldChg>
      <pc:sldChg chg="add ord">
        <pc:chgData name="Ron Melton" userId="5553941352b42db9" providerId="LiveId" clId="{7ED559D4-CBAD-445E-A617-2B03DAC99018}" dt="2023-09-24T04:00:56.544" v="474"/>
        <pc:sldMkLst>
          <pc:docMk/>
          <pc:sldMk cId="3959528997" sldId="2145709236"/>
        </pc:sldMkLst>
      </pc:sldChg>
      <pc:sldChg chg="add ord">
        <pc:chgData name="Ron Melton" userId="5553941352b42db9" providerId="LiveId" clId="{7ED559D4-CBAD-445E-A617-2B03DAC99018}" dt="2023-09-24T04:00:56.544" v="474"/>
        <pc:sldMkLst>
          <pc:docMk/>
          <pc:sldMk cId="4022313288" sldId="2145709237"/>
        </pc:sldMkLst>
      </pc:sldChg>
      <pc:sldChg chg="add ord">
        <pc:chgData name="Ron Melton" userId="5553941352b42db9" providerId="LiveId" clId="{7ED559D4-CBAD-445E-A617-2B03DAC99018}" dt="2023-09-24T04:00:56.544" v="474"/>
        <pc:sldMkLst>
          <pc:docMk/>
          <pc:sldMk cId="1403920615" sldId="2145709238"/>
        </pc:sldMkLst>
      </pc:sldChg>
      <pc:sldChg chg="add ord">
        <pc:chgData name="Ron Melton" userId="5553941352b42db9" providerId="LiveId" clId="{7ED559D4-CBAD-445E-A617-2B03DAC99018}" dt="2023-09-24T04:00:56.544" v="474"/>
        <pc:sldMkLst>
          <pc:docMk/>
          <pc:sldMk cId="1332404770" sldId="2145709239"/>
        </pc:sldMkLst>
      </pc:sldChg>
      <pc:sldChg chg="add ord">
        <pc:chgData name="Ron Melton" userId="5553941352b42db9" providerId="LiveId" clId="{7ED559D4-CBAD-445E-A617-2B03DAC99018}" dt="2023-09-24T04:00:56.544" v="474"/>
        <pc:sldMkLst>
          <pc:docMk/>
          <pc:sldMk cId="3943807907" sldId="2145709240"/>
        </pc:sldMkLst>
      </pc:sldChg>
      <pc:sldChg chg="add ord">
        <pc:chgData name="Ron Melton" userId="5553941352b42db9" providerId="LiveId" clId="{7ED559D4-CBAD-445E-A617-2B03DAC99018}" dt="2023-09-24T04:00:56.544" v="474"/>
        <pc:sldMkLst>
          <pc:docMk/>
          <pc:sldMk cId="991226447" sldId="2145709241"/>
        </pc:sldMkLst>
      </pc:sldChg>
      <pc:sldChg chg="add ord">
        <pc:chgData name="Ron Melton" userId="5553941352b42db9" providerId="LiveId" clId="{7ED559D4-CBAD-445E-A617-2B03DAC99018}" dt="2023-09-24T04:00:56.544" v="474"/>
        <pc:sldMkLst>
          <pc:docMk/>
          <pc:sldMk cId="2834835162" sldId="2145709242"/>
        </pc:sldMkLst>
      </pc:sldChg>
      <pc:sldChg chg="add ord">
        <pc:chgData name="Ron Melton" userId="5553941352b42db9" providerId="LiveId" clId="{7ED559D4-CBAD-445E-A617-2B03DAC99018}" dt="2023-09-24T04:00:56.544" v="474"/>
        <pc:sldMkLst>
          <pc:docMk/>
          <pc:sldMk cId="549374123" sldId="2145709243"/>
        </pc:sldMkLst>
      </pc:sldChg>
      <pc:sldChg chg="add ord setBg">
        <pc:chgData name="Ron Melton" userId="5553941352b42db9" providerId="LiveId" clId="{7ED559D4-CBAD-445E-A617-2B03DAC99018}" dt="2023-09-24T04:00:56.544" v="474"/>
        <pc:sldMkLst>
          <pc:docMk/>
          <pc:sldMk cId="2831774266" sldId="2145709244"/>
        </pc:sldMkLst>
      </pc:sldChg>
      <pc:sldChg chg="add ord">
        <pc:chgData name="Ron Melton" userId="5553941352b42db9" providerId="LiveId" clId="{7ED559D4-CBAD-445E-A617-2B03DAC99018}" dt="2023-09-24T04:00:56.544" v="474"/>
        <pc:sldMkLst>
          <pc:docMk/>
          <pc:sldMk cId="610531724" sldId="2145709245"/>
        </pc:sldMkLst>
      </pc:sldChg>
      <pc:sldChg chg="add ord">
        <pc:chgData name="Ron Melton" userId="5553941352b42db9" providerId="LiveId" clId="{7ED559D4-CBAD-445E-A617-2B03DAC99018}" dt="2023-09-24T04:00:56.544" v="474"/>
        <pc:sldMkLst>
          <pc:docMk/>
          <pc:sldMk cId="1459209021" sldId="2145709246"/>
        </pc:sldMkLst>
      </pc:sldChg>
      <pc:sldChg chg="add ord">
        <pc:chgData name="Ron Melton" userId="5553941352b42db9" providerId="LiveId" clId="{7ED559D4-CBAD-445E-A617-2B03DAC99018}" dt="2023-09-24T04:00:56.544" v="474"/>
        <pc:sldMkLst>
          <pc:docMk/>
          <pc:sldMk cId="1146920123" sldId="2145709247"/>
        </pc:sldMkLst>
      </pc:sldChg>
      <pc:sldChg chg="add ord">
        <pc:chgData name="Ron Melton" userId="5553941352b42db9" providerId="LiveId" clId="{7ED559D4-CBAD-445E-A617-2B03DAC99018}" dt="2023-09-24T04:00:56.544" v="474"/>
        <pc:sldMkLst>
          <pc:docMk/>
          <pc:sldMk cId="4159796012" sldId="2145709248"/>
        </pc:sldMkLst>
      </pc:sldChg>
      <pc:sldChg chg="add ord">
        <pc:chgData name="Ron Melton" userId="5553941352b42db9" providerId="LiveId" clId="{7ED559D4-CBAD-445E-A617-2B03DAC99018}" dt="2023-09-24T04:00:56.544" v="474"/>
        <pc:sldMkLst>
          <pc:docMk/>
          <pc:sldMk cId="1973580948" sldId="2145709249"/>
        </pc:sldMkLst>
      </pc:sldChg>
      <pc:sldChg chg="add ord">
        <pc:chgData name="Ron Melton" userId="5553941352b42db9" providerId="LiveId" clId="{7ED559D4-CBAD-445E-A617-2B03DAC99018}" dt="2023-09-24T04:00:56.544" v="474"/>
        <pc:sldMkLst>
          <pc:docMk/>
          <pc:sldMk cId="11548965" sldId="2145709250"/>
        </pc:sldMkLst>
      </pc:sldChg>
      <pc:sldChg chg="add ord">
        <pc:chgData name="Ron Melton" userId="5553941352b42db9" providerId="LiveId" clId="{7ED559D4-CBAD-445E-A617-2B03DAC99018}" dt="2023-09-24T04:00:56.544" v="474"/>
        <pc:sldMkLst>
          <pc:docMk/>
          <pc:sldMk cId="314389004" sldId="2145709251"/>
        </pc:sldMkLst>
      </pc:sldChg>
      <pc:sldChg chg="add ord">
        <pc:chgData name="Ron Melton" userId="5553941352b42db9" providerId="LiveId" clId="{7ED559D4-CBAD-445E-A617-2B03DAC99018}" dt="2023-09-24T04:00:56.544" v="474"/>
        <pc:sldMkLst>
          <pc:docMk/>
          <pc:sldMk cId="3829362598" sldId="2145709252"/>
        </pc:sldMkLst>
      </pc:sldChg>
      <pc:sldChg chg="add ord">
        <pc:chgData name="Ron Melton" userId="5553941352b42db9" providerId="LiveId" clId="{7ED559D4-CBAD-445E-A617-2B03DAC99018}" dt="2023-09-24T04:00:56.544" v="474"/>
        <pc:sldMkLst>
          <pc:docMk/>
          <pc:sldMk cId="3923309667" sldId="2145709253"/>
        </pc:sldMkLst>
      </pc:sldChg>
      <pc:sldChg chg="add ord">
        <pc:chgData name="Ron Melton" userId="5553941352b42db9" providerId="LiveId" clId="{7ED559D4-CBAD-445E-A617-2B03DAC99018}" dt="2023-09-24T04:00:56.544" v="474"/>
        <pc:sldMkLst>
          <pc:docMk/>
          <pc:sldMk cId="3064972221" sldId="2145709254"/>
        </pc:sldMkLst>
      </pc:sldChg>
      <pc:sldChg chg="add ord">
        <pc:chgData name="Ron Melton" userId="5553941352b42db9" providerId="LiveId" clId="{7ED559D4-CBAD-445E-A617-2B03DAC99018}" dt="2023-09-24T04:00:56.544" v="474"/>
        <pc:sldMkLst>
          <pc:docMk/>
          <pc:sldMk cId="1318307037" sldId="2145709255"/>
        </pc:sldMkLst>
      </pc:sldChg>
      <pc:sldChg chg="add ord">
        <pc:chgData name="Ron Melton" userId="5553941352b42db9" providerId="LiveId" clId="{7ED559D4-CBAD-445E-A617-2B03DAC99018}" dt="2023-09-24T04:00:56.544" v="474"/>
        <pc:sldMkLst>
          <pc:docMk/>
          <pc:sldMk cId="2799079297" sldId="2145709256"/>
        </pc:sldMkLst>
      </pc:sldChg>
      <pc:sldChg chg="add ord">
        <pc:chgData name="Ron Melton" userId="5553941352b42db9" providerId="LiveId" clId="{7ED559D4-CBAD-445E-A617-2B03DAC99018}" dt="2023-09-24T04:00:56.544" v="474"/>
        <pc:sldMkLst>
          <pc:docMk/>
          <pc:sldMk cId="1038257110" sldId="2145709257"/>
        </pc:sldMkLst>
      </pc:sldChg>
      <pc:sldChg chg="add ord">
        <pc:chgData name="Ron Melton" userId="5553941352b42db9" providerId="LiveId" clId="{7ED559D4-CBAD-445E-A617-2B03DAC99018}" dt="2023-09-24T04:00:56.544" v="474"/>
        <pc:sldMkLst>
          <pc:docMk/>
          <pc:sldMk cId="1621748067" sldId="2145709258"/>
        </pc:sldMkLst>
      </pc:sldChg>
      <pc:sldChg chg="add ord">
        <pc:chgData name="Ron Melton" userId="5553941352b42db9" providerId="LiveId" clId="{7ED559D4-CBAD-445E-A617-2B03DAC99018}" dt="2023-09-24T04:00:56.544" v="474"/>
        <pc:sldMkLst>
          <pc:docMk/>
          <pc:sldMk cId="412242548" sldId="2145709259"/>
        </pc:sldMkLst>
      </pc:sldChg>
      <pc:sldChg chg="add ord">
        <pc:chgData name="Ron Melton" userId="5553941352b42db9" providerId="LiveId" clId="{7ED559D4-CBAD-445E-A617-2B03DAC99018}" dt="2023-09-24T04:00:56.544" v="474"/>
        <pc:sldMkLst>
          <pc:docMk/>
          <pc:sldMk cId="1222754515" sldId="2145709260"/>
        </pc:sldMkLst>
      </pc:sldChg>
      <pc:sldChg chg="add ord">
        <pc:chgData name="Ron Melton" userId="5553941352b42db9" providerId="LiveId" clId="{7ED559D4-CBAD-445E-A617-2B03DAC99018}" dt="2023-09-24T04:00:56.544" v="474"/>
        <pc:sldMkLst>
          <pc:docMk/>
          <pc:sldMk cId="1959237971" sldId="2145709261"/>
        </pc:sldMkLst>
      </pc:sldChg>
      <pc:sldChg chg="add ord">
        <pc:chgData name="Ron Melton" userId="5553941352b42db9" providerId="LiveId" clId="{7ED559D4-CBAD-445E-A617-2B03DAC99018}" dt="2023-09-24T04:00:56.544" v="474"/>
        <pc:sldMkLst>
          <pc:docMk/>
          <pc:sldMk cId="1539732802" sldId="2145709262"/>
        </pc:sldMkLst>
      </pc:sldChg>
      <pc:sldChg chg="add ord">
        <pc:chgData name="Ron Melton" userId="5553941352b42db9" providerId="LiveId" clId="{7ED559D4-CBAD-445E-A617-2B03DAC99018}" dt="2023-09-24T04:00:56.544" v="474"/>
        <pc:sldMkLst>
          <pc:docMk/>
          <pc:sldMk cId="2227022641" sldId="2145709263"/>
        </pc:sldMkLst>
      </pc:sldChg>
      <pc:sldChg chg="add ord">
        <pc:chgData name="Ron Melton" userId="5553941352b42db9" providerId="LiveId" clId="{7ED559D4-CBAD-445E-A617-2B03DAC99018}" dt="2023-09-24T04:00:56.544" v="474"/>
        <pc:sldMkLst>
          <pc:docMk/>
          <pc:sldMk cId="2519307833" sldId="2145709264"/>
        </pc:sldMkLst>
      </pc:sldChg>
      <pc:sldChg chg="add ord">
        <pc:chgData name="Ron Melton" userId="5553941352b42db9" providerId="LiveId" clId="{7ED559D4-CBAD-445E-A617-2B03DAC99018}" dt="2023-09-24T04:00:56.544" v="474"/>
        <pc:sldMkLst>
          <pc:docMk/>
          <pc:sldMk cId="4093391104" sldId="2145709265"/>
        </pc:sldMkLst>
      </pc:sldChg>
      <pc:sldChg chg="add ord">
        <pc:chgData name="Ron Melton" userId="5553941352b42db9" providerId="LiveId" clId="{7ED559D4-CBAD-445E-A617-2B03DAC99018}" dt="2023-09-24T04:00:56.544" v="474"/>
        <pc:sldMkLst>
          <pc:docMk/>
          <pc:sldMk cId="3349505273" sldId="2145709266"/>
        </pc:sldMkLst>
      </pc:sldChg>
      <pc:sldChg chg="add ord">
        <pc:chgData name="Ron Melton" userId="5553941352b42db9" providerId="LiveId" clId="{7ED559D4-CBAD-445E-A617-2B03DAC99018}" dt="2023-09-24T04:00:56.544" v="474"/>
        <pc:sldMkLst>
          <pc:docMk/>
          <pc:sldMk cId="3935313820" sldId="2145709267"/>
        </pc:sldMkLst>
      </pc:sldChg>
      <pc:sldChg chg="add ord">
        <pc:chgData name="Ron Melton" userId="5553941352b42db9" providerId="LiveId" clId="{7ED559D4-CBAD-445E-A617-2B03DAC99018}" dt="2023-09-24T04:00:56.544" v="474"/>
        <pc:sldMkLst>
          <pc:docMk/>
          <pc:sldMk cId="4009063297" sldId="2145709268"/>
        </pc:sldMkLst>
      </pc:sldChg>
      <pc:sldChg chg="add ord">
        <pc:chgData name="Ron Melton" userId="5553941352b42db9" providerId="LiveId" clId="{7ED559D4-CBAD-445E-A617-2B03DAC99018}" dt="2023-09-24T04:00:56.544" v="474"/>
        <pc:sldMkLst>
          <pc:docMk/>
          <pc:sldMk cId="2575463993" sldId="2145709269"/>
        </pc:sldMkLst>
      </pc:sldChg>
      <pc:sldChg chg="add ord">
        <pc:chgData name="Ron Melton" userId="5553941352b42db9" providerId="LiveId" clId="{7ED559D4-CBAD-445E-A617-2B03DAC99018}" dt="2023-09-24T04:00:56.544" v="474"/>
        <pc:sldMkLst>
          <pc:docMk/>
          <pc:sldMk cId="1263789842" sldId="2145709270"/>
        </pc:sldMkLst>
      </pc:sldChg>
      <pc:sldChg chg="add ord">
        <pc:chgData name="Ron Melton" userId="5553941352b42db9" providerId="LiveId" clId="{7ED559D4-CBAD-445E-A617-2B03DAC99018}" dt="2023-09-24T04:00:56.544" v="474"/>
        <pc:sldMkLst>
          <pc:docMk/>
          <pc:sldMk cId="3968222808" sldId="2145709271"/>
        </pc:sldMkLst>
      </pc:sldChg>
      <pc:sldChg chg="add ord">
        <pc:chgData name="Ron Melton" userId="5553941352b42db9" providerId="LiveId" clId="{7ED559D4-CBAD-445E-A617-2B03DAC99018}" dt="2023-09-24T04:00:56.544" v="474"/>
        <pc:sldMkLst>
          <pc:docMk/>
          <pc:sldMk cId="2051115156" sldId="2145709272"/>
        </pc:sldMkLst>
      </pc:sldChg>
      <pc:sldChg chg="add ord">
        <pc:chgData name="Ron Melton" userId="5553941352b42db9" providerId="LiveId" clId="{7ED559D4-CBAD-445E-A617-2B03DAC99018}" dt="2023-09-24T04:00:56.544" v="474"/>
        <pc:sldMkLst>
          <pc:docMk/>
          <pc:sldMk cId="3801242844" sldId="2145709273"/>
        </pc:sldMkLst>
      </pc:sldChg>
      <pc:sldChg chg="add ord">
        <pc:chgData name="Ron Melton" userId="5553941352b42db9" providerId="LiveId" clId="{7ED559D4-CBAD-445E-A617-2B03DAC99018}" dt="2023-09-24T04:00:56.544" v="474"/>
        <pc:sldMkLst>
          <pc:docMk/>
          <pc:sldMk cId="571037495" sldId="2145709274"/>
        </pc:sldMkLst>
      </pc:sldChg>
      <pc:sldChg chg="add ord">
        <pc:chgData name="Ron Melton" userId="5553941352b42db9" providerId="LiveId" clId="{7ED559D4-CBAD-445E-A617-2B03DAC99018}" dt="2023-09-24T04:00:56.544" v="474"/>
        <pc:sldMkLst>
          <pc:docMk/>
          <pc:sldMk cId="2874914265" sldId="2145709275"/>
        </pc:sldMkLst>
      </pc:sldChg>
      <pc:sldChg chg="add ord">
        <pc:chgData name="Ron Melton" userId="5553941352b42db9" providerId="LiveId" clId="{7ED559D4-CBAD-445E-A617-2B03DAC99018}" dt="2023-09-24T04:00:56.544" v="474"/>
        <pc:sldMkLst>
          <pc:docMk/>
          <pc:sldMk cId="1194936112" sldId="2145709276"/>
        </pc:sldMkLst>
      </pc:sldChg>
      <pc:sldChg chg="add ord">
        <pc:chgData name="Ron Melton" userId="5553941352b42db9" providerId="LiveId" clId="{7ED559D4-CBAD-445E-A617-2B03DAC99018}" dt="2023-09-24T04:00:56.544" v="474"/>
        <pc:sldMkLst>
          <pc:docMk/>
          <pc:sldMk cId="3121005853" sldId="2145709277"/>
        </pc:sldMkLst>
      </pc:sldChg>
      <pc:sldChg chg="add ord">
        <pc:chgData name="Ron Melton" userId="5553941352b42db9" providerId="LiveId" clId="{7ED559D4-CBAD-445E-A617-2B03DAC99018}" dt="2023-09-24T04:00:56.544" v="474"/>
        <pc:sldMkLst>
          <pc:docMk/>
          <pc:sldMk cId="1200315029" sldId="2145709278"/>
        </pc:sldMkLst>
      </pc:sldChg>
      <pc:sldChg chg="add ord">
        <pc:chgData name="Ron Melton" userId="5553941352b42db9" providerId="LiveId" clId="{7ED559D4-CBAD-445E-A617-2B03DAC99018}" dt="2023-09-24T04:00:56.544" v="474"/>
        <pc:sldMkLst>
          <pc:docMk/>
          <pc:sldMk cId="1187196201" sldId="2145709279"/>
        </pc:sldMkLst>
      </pc:sldChg>
      <pc:sldChg chg="add ord">
        <pc:chgData name="Ron Melton" userId="5553941352b42db9" providerId="LiveId" clId="{7ED559D4-CBAD-445E-A617-2B03DAC99018}" dt="2023-09-24T04:00:56.544" v="474"/>
        <pc:sldMkLst>
          <pc:docMk/>
          <pc:sldMk cId="2980809981" sldId="2145709280"/>
        </pc:sldMkLst>
      </pc:sldChg>
      <pc:sldChg chg="add ord">
        <pc:chgData name="Ron Melton" userId="5553941352b42db9" providerId="LiveId" clId="{7ED559D4-CBAD-445E-A617-2B03DAC99018}" dt="2023-09-24T04:00:56.544" v="474"/>
        <pc:sldMkLst>
          <pc:docMk/>
          <pc:sldMk cId="442002802" sldId="2145709281"/>
        </pc:sldMkLst>
      </pc:sldChg>
      <pc:sldChg chg="add ord">
        <pc:chgData name="Ron Melton" userId="5553941352b42db9" providerId="LiveId" clId="{7ED559D4-CBAD-445E-A617-2B03DAC99018}" dt="2023-09-24T04:00:56.544" v="474"/>
        <pc:sldMkLst>
          <pc:docMk/>
          <pc:sldMk cId="1701131063" sldId="2145709282"/>
        </pc:sldMkLst>
      </pc:sldChg>
      <pc:sldChg chg="add ord">
        <pc:chgData name="Ron Melton" userId="5553941352b42db9" providerId="LiveId" clId="{7ED559D4-CBAD-445E-A617-2B03DAC99018}" dt="2023-09-24T04:00:56.544" v="474"/>
        <pc:sldMkLst>
          <pc:docMk/>
          <pc:sldMk cId="3300682013" sldId="2145709283"/>
        </pc:sldMkLst>
      </pc:sldChg>
      <pc:sldChg chg="add ord">
        <pc:chgData name="Ron Melton" userId="5553941352b42db9" providerId="LiveId" clId="{7ED559D4-CBAD-445E-A617-2B03DAC99018}" dt="2023-09-24T04:00:56.544" v="474"/>
        <pc:sldMkLst>
          <pc:docMk/>
          <pc:sldMk cId="212304145" sldId="2145709284"/>
        </pc:sldMkLst>
      </pc:sldChg>
      <pc:sldChg chg="add ord">
        <pc:chgData name="Ron Melton" userId="5553941352b42db9" providerId="LiveId" clId="{7ED559D4-CBAD-445E-A617-2B03DAC99018}" dt="2023-09-24T04:00:56.544" v="474"/>
        <pc:sldMkLst>
          <pc:docMk/>
          <pc:sldMk cId="2513440777" sldId="2145709285"/>
        </pc:sldMkLst>
      </pc:sldChg>
      <pc:sldChg chg="add ord">
        <pc:chgData name="Ron Melton" userId="5553941352b42db9" providerId="LiveId" clId="{7ED559D4-CBAD-445E-A617-2B03DAC99018}" dt="2023-09-24T04:00:56.544" v="474"/>
        <pc:sldMkLst>
          <pc:docMk/>
          <pc:sldMk cId="2271679187" sldId="2145709286"/>
        </pc:sldMkLst>
      </pc:sldChg>
      <pc:sldChg chg="add ord">
        <pc:chgData name="Ron Melton" userId="5553941352b42db9" providerId="LiveId" clId="{7ED559D4-CBAD-445E-A617-2B03DAC99018}" dt="2023-09-24T04:00:56.544" v="474"/>
        <pc:sldMkLst>
          <pc:docMk/>
          <pc:sldMk cId="1800465106" sldId="2145709287"/>
        </pc:sldMkLst>
      </pc:sldChg>
      <pc:sldChg chg="add ord">
        <pc:chgData name="Ron Melton" userId="5553941352b42db9" providerId="LiveId" clId="{7ED559D4-CBAD-445E-A617-2B03DAC99018}" dt="2023-09-24T04:00:56.544" v="474"/>
        <pc:sldMkLst>
          <pc:docMk/>
          <pc:sldMk cId="3472245283" sldId="2145709288"/>
        </pc:sldMkLst>
      </pc:sldChg>
      <pc:sldChg chg="add ord">
        <pc:chgData name="Ron Melton" userId="5553941352b42db9" providerId="LiveId" clId="{7ED559D4-CBAD-445E-A617-2B03DAC99018}" dt="2023-09-24T04:00:56.544" v="474"/>
        <pc:sldMkLst>
          <pc:docMk/>
          <pc:sldMk cId="3352847737" sldId="2145709289"/>
        </pc:sldMkLst>
      </pc:sldChg>
      <pc:sldChg chg="add ord">
        <pc:chgData name="Ron Melton" userId="5553941352b42db9" providerId="LiveId" clId="{7ED559D4-CBAD-445E-A617-2B03DAC99018}" dt="2023-09-24T04:00:56.544" v="474"/>
        <pc:sldMkLst>
          <pc:docMk/>
          <pc:sldMk cId="1721493847" sldId="2145709290"/>
        </pc:sldMkLst>
      </pc:sldChg>
      <pc:sldChg chg="add ord">
        <pc:chgData name="Ron Melton" userId="5553941352b42db9" providerId="LiveId" clId="{7ED559D4-CBAD-445E-A617-2B03DAC99018}" dt="2023-09-24T04:00:56.544" v="474"/>
        <pc:sldMkLst>
          <pc:docMk/>
          <pc:sldMk cId="845699074" sldId="2145709291"/>
        </pc:sldMkLst>
      </pc:sldChg>
      <pc:sldChg chg="add ord">
        <pc:chgData name="Ron Melton" userId="5553941352b42db9" providerId="LiveId" clId="{7ED559D4-CBAD-445E-A617-2B03DAC99018}" dt="2023-09-24T04:00:56.544" v="474"/>
        <pc:sldMkLst>
          <pc:docMk/>
          <pc:sldMk cId="4256030906" sldId="2145709292"/>
        </pc:sldMkLst>
      </pc:sldChg>
      <pc:sldChg chg="add ord">
        <pc:chgData name="Ron Melton" userId="5553941352b42db9" providerId="LiveId" clId="{7ED559D4-CBAD-445E-A617-2B03DAC99018}" dt="2023-09-24T04:00:56.544" v="474"/>
        <pc:sldMkLst>
          <pc:docMk/>
          <pc:sldMk cId="3904700740" sldId="2145709293"/>
        </pc:sldMkLst>
      </pc:sldChg>
      <pc:sldChg chg="add ord">
        <pc:chgData name="Ron Melton" userId="5553941352b42db9" providerId="LiveId" clId="{7ED559D4-CBAD-445E-A617-2B03DAC99018}" dt="2023-09-24T04:00:56.544" v="474"/>
        <pc:sldMkLst>
          <pc:docMk/>
          <pc:sldMk cId="2095664284" sldId="2145709294"/>
        </pc:sldMkLst>
      </pc:sldChg>
      <pc:sldChg chg="add ord">
        <pc:chgData name="Ron Melton" userId="5553941352b42db9" providerId="LiveId" clId="{7ED559D4-CBAD-445E-A617-2B03DAC99018}" dt="2023-09-24T04:00:56.544" v="474"/>
        <pc:sldMkLst>
          <pc:docMk/>
          <pc:sldMk cId="3141332416" sldId="2145709295"/>
        </pc:sldMkLst>
      </pc:sldChg>
      <pc:sldChg chg="add ord">
        <pc:chgData name="Ron Melton" userId="5553941352b42db9" providerId="LiveId" clId="{7ED559D4-CBAD-445E-A617-2B03DAC99018}" dt="2023-09-24T04:00:56.544" v="474"/>
        <pc:sldMkLst>
          <pc:docMk/>
          <pc:sldMk cId="2139461426" sldId="2145709296"/>
        </pc:sldMkLst>
      </pc:sldChg>
      <pc:sldChg chg="add ord">
        <pc:chgData name="Ron Melton" userId="5553941352b42db9" providerId="LiveId" clId="{7ED559D4-CBAD-445E-A617-2B03DAC99018}" dt="2023-09-24T04:00:56.544" v="474"/>
        <pc:sldMkLst>
          <pc:docMk/>
          <pc:sldMk cId="3914373462" sldId="2145709297"/>
        </pc:sldMkLst>
      </pc:sldChg>
      <pc:sldChg chg="add ord">
        <pc:chgData name="Ron Melton" userId="5553941352b42db9" providerId="LiveId" clId="{7ED559D4-CBAD-445E-A617-2B03DAC99018}" dt="2023-09-24T04:00:56.544" v="474"/>
        <pc:sldMkLst>
          <pc:docMk/>
          <pc:sldMk cId="1024003593" sldId="2145709298"/>
        </pc:sldMkLst>
      </pc:sldChg>
      <pc:sldChg chg="add ord">
        <pc:chgData name="Ron Melton" userId="5553941352b42db9" providerId="LiveId" clId="{7ED559D4-CBAD-445E-A617-2B03DAC99018}" dt="2023-09-24T04:00:56.544" v="474"/>
        <pc:sldMkLst>
          <pc:docMk/>
          <pc:sldMk cId="2148128165" sldId="2145709299"/>
        </pc:sldMkLst>
      </pc:sldChg>
      <pc:sldChg chg="add ord">
        <pc:chgData name="Ron Melton" userId="5553941352b42db9" providerId="LiveId" clId="{7ED559D4-CBAD-445E-A617-2B03DAC99018}" dt="2023-09-24T04:00:56.544" v="474"/>
        <pc:sldMkLst>
          <pc:docMk/>
          <pc:sldMk cId="2678141809" sldId="2145709300"/>
        </pc:sldMkLst>
      </pc:sldChg>
      <pc:sldChg chg="add ord">
        <pc:chgData name="Ron Melton" userId="5553941352b42db9" providerId="LiveId" clId="{7ED559D4-CBAD-445E-A617-2B03DAC99018}" dt="2023-09-24T04:00:56.544" v="474"/>
        <pc:sldMkLst>
          <pc:docMk/>
          <pc:sldMk cId="2405581119" sldId="2145709301"/>
        </pc:sldMkLst>
      </pc:sldChg>
      <pc:sldChg chg="add ord">
        <pc:chgData name="Ron Melton" userId="5553941352b42db9" providerId="LiveId" clId="{7ED559D4-CBAD-445E-A617-2B03DAC99018}" dt="2023-09-24T04:00:56.544" v="474"/>
        <pc:sldMkLst>
          <pc:docMk/>
          <pc:sldMk cId="1680432923" sldId="2145709302"/>
        </pc:sldMkLst>
      </pc:sldChg>
      <pc:sldChg chg="add ord">
        <pc:chgData name="Ron Melton" userId="5553941352b42db9" providerId="LiveId" clId="{7ED559D4-CBAD-445E-A617-2B03DAC99018}" dt="2023-09-24T04:00:56.544" v="474"/>
        <pc:sldMkLst>
          <pc:docMk/>
          <pc:sldMk cId="3748796250" sldId="2145709303"/>
        </pc:sldMkLst>
      </pc:sldChg>
      <pc:sldChg chg="add ord">
        <pc:chgData name="Ron Melton" userId="5553941352b42db9" providerId="LiveId" clId="{7ED559D4-CBAD-445E-A617-2B03DAC99018}" dt="2023-09-24T04:00:56.544" v="474"/>
        <pc:sldMkLst>
          <pc:docMk/>
          <pc:sldMk cId="2069989352" sldId="2145709304"/>
        </pc:sldMkLst>
      </pc:sldChg>
      <pc:sldChg chg="add ord">
        <pc:chgData name="Ron Melton" userId="5553941352b42db9" providerId="LiveId" clId="{7ED559D4-CBAD-445E-A617-2B03DAC99018}" dt="2023-09-24T04:00:56.544" v="474"/>
        <pc:sldMkLst>
          <pc:docMk/>
          <pc:sldMk cId="584101453" sldId="2145709305"/>
        </pc:sldMkLst>
      </pc:sldChg>
      <pc:sldChg chg="add ord">
        <pc:chgData name="Ron Melton" userId="5553941352b42db9" providerId="LiveId" clId="{7ED559D4-CBAD-445E-A617-2B03DAC99018}" dt="2023-09-24T04:00:56.544" v="474"/>
        <pc:sldMkLst>
          <pc:docMk/>
          <pc:sldMk cId="2272148635" sldId="2145709306"/>
        </pc:sldMkLst>
      </pc:sldChg>
      <pc:sldChg chg="add ord">
        <pc:chgData name="Ron Melton" userId="5553941352b42db9" providerId="LiveId" clId="{7ED559D4-CBAD-445E-A617-2B03DAC99018}" dt="2023-09-24T04:00:56.544" v="474"/>
        <pc:sldMkLst>
          <pc:docMk/>
          <pc:sldMk cId="3060481191" sldId="2145709307"/>
        </pc:sldMkLst>
      </pc:sldChg>
      <pc:sldChg chg="add ord">
        <pc:chgData name="Ron Melton" userId="5553941352b42db9" providerId="LiveId" clId="{7ED559D4-CBAD-445E-A617-2B03DAC99018}" dt="2023-09-24T04:00:56.544" v="474"/>
        <pc:sldMkLst>
          <pc:docMk/>
          <pc:sldMk cId="1320310604" sldId="2145709308"/>
        </pc:sldMkLst>
      </pc:sldChg>
      <pc:sldChg chg="add ord">
        <pc:chgData name="Ron Melton" userId="5553941352b42db9" providerId="LiveId" clId="{7ED559D4-CBAD-445E-A617-2B03DAC99018}" dt="2023-09-24T04:00:56.544" v="474"/>
        <pc:sldMkLst>
          <pc:docMk/>
          <pc:sldMk cId="3789980679" sldId="2145709309"/>
        </pc:sldMkLst>
      </pc:sldChg>
      <pc:sldChg chg="add ord">
        <pc:chgData name="Ron Melton" userId="5553941352b42db9" providerId="LiveId" clId="{7ED559D4-CBAD-445E-A617-2B03DAC99018}" dt="2023-09-24T04:00:56.544" v="474"/>
        <pc:sldMkLst>
          <pc:docMk/>
          <pc:sldMk cId="1786188079" sldId="2145709310"/>
        </pc:sldMkLst>
      </pc:sldChg>
      <pc:sldChg chg="add ord">
        <pc:chgData name="Ron Melton" userId="5553941352b42db9" providerId="LiveId" clId="{7ED559D4-CBAD-445E-A617-2B03DAC99018}" dt="2023-09-24T04:00:56.544" v="474"/>
        <pc:sldMkLst>
          <pc:docMk/>
          <pc:sldMk cId="275922941" sldId="2145709311"/>
        </pc:sldMkLst>
      </pc:sldChg>
      <pc:sldChg chg="add ord">
        <pc:chgData name="Ron Melton" userId="5553941352b42db9" providerId="LiveId" clId="{7ED559D4-CBAD-445E-A617-2B03DAC99018}" dt="2023-09-24T04:00:56.544" v="474"/>
        <pc:sldMkLst>
          <pc:docMk/>
          <pc:sldMk cId="895892901" sldId="2145709312"/>
        </pc:sldMkLst>
      </pc:sldChg>
      <pc:sldChg chg="add ord">
        <pc:chgData name="Ron Melton" userId="5553941352b42db9" providerId="LiveId" clId="{7ED559D4-CBAD-445E-A617-2B03DAC99018}" dt="2023-09-24T04:00:56.544" v="474"/>
        <pc:sldMkLst>
          <pc:docMk/>
          <pc:sldMk cId="3706885563" sldId="2145709313"/>
        </pc:sldMkLst>
      </pc:sldChg>
      <pc:sldChg chg="add ord">
        <pc:chgData name="Ron Melton" userId="5553941352b42db9" providerId="LiveId" clId="{7ED559D4-CBAD-445E-A617-2B03DAC99018}" dt="2023-09-24T04:00:56.544" v="474"/>
        <pc:sldMkLst>
          <pc:docMk/>
          <pc:sldMk cId="3812998405" sldId="2145709314"/>
        </pc:sldMkLst>
      </pc:sldChg>
      <pc:sldChg chg="add ord">
        <pc:chgData name="Ron Melton" userId="5553941352b42db9" providerId="LiveId" clId="{7ED559D4-CBAD-445E-A617-2B03DAC99018}" dt="2023-09-24T04:00:56.544" v="474"/>
        <pc:sldMkLst>
          <pc:docMk/>
          <pc:sldMk cId="3416729418" sldId="2145709315"/>
        </pc:sldMkLst>
      </pc:sldChg>
      <pc:sldChg chg="add ord">
        <pc:chgData name="Ron Melton" userId="5553941352b42db9" providerId="LiveId" clId="{7ED559D4-CBAD-445E-A617-2B03DAC99018}" dt="2023-09-24T04:00:56.544" v="474"/>
        <pc:sldMkLst>
          <pc:docMk/>
          <pc:sldMk cId="3625263536" sldId="2145709316"/>
        </pc:sldMkLst>
      </pc:sldChg>
      <pc:sldChg chg="add ord">
        <pc:chgData name="Ron Melton" userId="5553941352b42db9" providerId="LiveId" clId="{7ED559D4-CBAD-445E-A617-2B03DAC99018}" dt="2023-09-24T04:00:56.544" v="474"/>
        <pc:sldMkLst>
          <pc:docMk/>
          <pc:sldMk cId="2078152818" sldId="2145709317"/>
        </pc:sldMkLst>
      </pc:sldChg>
      <pc:sldChg chg="add ord">
        <pc:chgData name="Ron Melton" userId="5553941352b42db9" providerId="LiveId" clId="{7ED559D4-CBAD-445E-A617-2B03DAC99018}" dt="2023-09-24T04:00:56.544" v="474"/>
        <pc:sldMkLst>
          <pc:docMk/>
          <pc:sldMk cId="3841034329" sldId="2145709318"/>
        </pc:sldMkLst>
      </pc:sldChg>
      <pc:sldChg chg="add ord">
        <pc:chgData name="Ron Melton" userId="5553941352b42db9" providerId="LiveId" clId="{7ED559D4-CBAD-445E-A617-2B03DAC99018}" dt="2023-09-24T04:00:56.544" v="474"/>
        <pc:sldMkLst>
          <pc:docMk/>
          <pc:sldMk cId="55490857" sldId="2145709319"/>
        </pc:sldMkLst>
      </pc:sldChg>
      <pc:sldChg chg="add ord">
        <pc:chgData name="Ron Melton" userId="5553941352b42db9" providerId="LiveId" clId="{7ED559D4-CBAD-445E-A617-2B03DAC99018}" dt="2023-09-24T04:00:56.544" v="474"/>
        <pc:sldMkLst>
          <pc:docMk/>
          <pc:sldMk cId="2712854664" sldId="2145709320"/>
        </pc:sldMkLst>
      </pc:sldChg>
      <pc:sldChg chg="add ord">
        <pc:chgData name="Ron Melton" userId="5553941352b42db9" providerId="LiveId" clId="{7ED559D4-CBAD-445E-A617-2B03DAC99018}" dt="2023-09-24T04:00:56.544" v="474"/>
        <pc:sldMkLst>
          <pc:docMk/>
          <pc:sldMk cId="3796222402" sldId="2145709321"/>
        </pc:sldMkLst>
      </pc:sldChg>
      <pc:sldChg chg="add ord">
        <pc:chgData name="Ron Melton" userId="5553941352b42db9" providerId="LiveId" clId="{7ED559D4-CBAD-445E-A617-2B03DAC99018}" dt="2023-09-24T04:00:56.544" v="474"/>
        <pc:sldMkLst>
          <pc:docMk/>
          <pc:sldMk cId="1281493724" sldId="2145709322"/>
        </pc:sldMkLst>
      </pc:sldChg>
      <pc:sldChg chg="add ord">
        <pc:chgData name="Ron Melton" userId="5553941352b42db9" providerId="LiveId" clId="{7ED559D4-CBAD-445E-A617-2B03DAC99018}" dt="2023-09-24T04:00:56.544" v="474"/>
        <pc:sldMkLst>
          <pc:docMk/>
          <pc:sldMk cId="2566644136" sldId="2145709323"/>
        </pc:sldMkLst>
      </pc:sldChg>
      <pc:sldChg chg="add ord">
        <pc:chgData name="Ron Melton" userId="5553941352b42db9" providerId="LiveId" clId="{7ED559D4-CBAD-445E-A617-2B03DAC99018}" dt="2023-09-24T04:00:56.544" v="474"/>
        <pc:sldMkLst>
          <pc:docMk/>
          <pc:sldMk cId="2729037454" sldId="2145709324"/>
        </pc:sldMkLst>
      </pc:sldChg>
      <pc:sldChg chg="add ord">
        <pc:chgData name="Ron Melton" userId="5553941352b42db9" providerId="LiveId" clId="{7ED559D4-CBAD-445E-A617-2B03DAC99018}" dt="2023-09-24T04:00:56.544" v="474"/>
        <pc:sldMkLst>
          <pc:docMk/>
          <pc:sldMk cId="2223422358" sldId="2145709325"/>
        </pc:sldMkLst>
      </pc:sldChg>
      <pc:sldChg chg="add ord">
        <pc:chgData name="Ron Melton" userId="5553941352b42db9" providerId="LiveId" clId="{7ED559D4-CBAD-445E-A617-2B03DAC99018}" dt="2023-09-24T04:00:56.544" v="474"/>
        <pc:sldMkLst>
          <pc:docMk/>
          <pc:sldMk cId="1239090854" sldId="2145709326"/>
        </pc:sldMkLst>
      </pc:sldChg>
      <pc:sldChg chg="add ord">
        <pc:chgData name="Ron Melton" userId="5553941352b42db9" providerId="LiveId" clId="{7ED559D4-CBAD-445E-A617-2B03DAC99018}" dt="2023-09-24T04:00:56.544" v="474"/>
        <pc:sldMkLst>
          <pc:docMk/>
          <pc:sldMk cId="1267605374" sldId="2145709327"/>
        </pc:sldMkLst>
      </pc:sldChg>
      <pc:sldChg chg="add ord">
        <pc:chgData name="Ron Melton" userId="5553941352b42db9" providerId="LiveId" clId="{7ED559D4-CBAD-445E-A617-2B03DAC99018}" dt="2023-09-24T04:00:56.544" v="474"/>
        <pc:sldMkLst>
          <pc:docMk/>
          <pc:sldMk cId="4182986843" sldId="2145709328"/>
        </pc:sldMkLst>
      </pc:sldChg>
      <pc:sldChg chg="add ord">
        <pc:chgData name="Ron Melton" userId="5553941352b42db9" providerId="LiveId" clId="{7ED559D4-CBAD-445E-A617-2B03DAC99018}" dt="2023-09-24T04:00:56.544" v="474"/>
        <pc:sldMkLst>
          <pc:docMk/>
          <pc:sldMk cId="2693445220" sldId="2145709329"/>
        </pc:sldMkLst>
      </pc:sldChg>
      <pc:sldChg chg="add ord">
        <pc:chgData name="Ron Melton" userId="5553941352b42db9" providerId="LiveId" clId="{7ED559D4-CBAD-445E-A617-2B03DAC99018}" dt="2023-09-24T04:00:56.544" v="474"/>
        <pc:sldMkLst>
          <pc:docMk/>
          <pc:sldMk cId="69088506" sldId="2145709330"/>
        </pc:sldMkLst>
      </pc:sldChg>
      <pc:sldChg chg="add ord">
        <pc:chgData name="Ron Melton" userId="5553941352b42db9" providerId="LiveId" clId="{7ED559D4-CBAD-445E-A617-2B03DAC99018}" dt="2023-09-24T04:00:56.544" v="474"/>
        <pc:sldMkLst>
          <pc:docMk/>
          <pc:sldMk cId="4215104836" sldId="2145709331"/>
        </pc:sldMkLst>
      </pc:sldChg>
      <pc:sldChg chg="add ord">
        <pc:chgData name="Ron Melton" userId="5553941352b42db9" providerId="LiveId" clId="{7ED559D4-CBAD-445E-A617-2B03DAC99018}" dt="2023-09-24T04:00:56.544" v="474"/>
        <pc:sldMkLst>
          <pc:docMk/>
          <pc:sldMk cId="2747216591" sldId="2145709332"/>
        </pc:sldMkLst>
      </pc:sldChg>
      <pc:sldChg chg="add ord">
        <pc:chgData name="Ron Melton" userId="5553941352b42db9" providerId="LiveId" clId="{7ED559D4-CBAD-445E-A617-2B03DAC99018}" dt="2023-09-24T04:00:56.544" v="474"/>
        <pc:sldMkLst>
          <pc:docMk/>
          <pc:sldMk cId="649376071" sldId="2145709333"/>
        </pc:sldMkLst>
      </pc:sldChg>
      <pc:sldChg chg="add ord">
        <pc:chgData name="Ron Melton" userId="5553941352b42db9" providerId="LiveId" clId="{7ED559D4-CBAD-445E-A617-2B03DAC99018}" dt="2023-09-24T04:00:56.544" v="474"/>
        <pc:sldMkLst>
          <pc:docMk/>
          <pc:sldMk cId="1856152511" sldId="2145709334"/>
        </pc:sldMkLst>
      </pc:sldChg>
      <pc:sldChg chg="add ord">
        <pc:chgData name="Ron Melton" userId="5553941352b42db9" providerId="LiveId" clId="{7ED559D4-CBAD-445E-A617-2B03DAC99018}" dt="2023-09-24T04:00:56.544" v="474"/>
        <pc:sldMkLst>
          <pc:docMk/>
          <pc:sldMk cId="3948663218" sldId="2145709335"/>
        </pc:sldMkLst>
      </pc:sldChg>
      <pc:sldChg chg="add ord">
        <pc:chgData name="Ron Melton" userId="5553941352b42db9" providerId="LiveId" clId="{7ED559D4-CBAD-445E-A617-2B03DAC99018}" dt="2023-09-24T04:00:56.544" v="474"/>
        <pc:sldMkLst>
          <pc:docMk/>
          <pc:sldMk cId="2411846046" sldId="2145709336"/>
        </pc:sldMkLst>
      </pc:sldChg>
      <pc:sldChg chg="add ord">
        <pc:chgData name="Ron Melton" userId="5553941352b42db9" providerId="LiveId" clId="{7ED559D4-CBAD-445E-A617-2B03DAC99018}" dt="2023-09-24T04:00:56.544" v="474"/>
        <pc:sldMkLst>
          <pc:docMk/>
          <pc:sldMk cId="3713958995" sldId="2145709337"/>
        </pc:sldMkLst>
      </pc:sldChg>
      <pc:sldChg chg="add ord">
        <pc:chgData name="Ron Melton" userId="5553941352b42db9" providerId="LiveId" clId="{7ED559D4-CBAD-445E-A617-2B03DAC99018}" dt="2023-09-24T04:00:56.544" v="474"/>
        <pc:sldMkLst>
          <pc:docMk/>
          <pc:sldMk cId="2388364858" sldId="2145709338"/>
        </pc:sldMkLst>
      </pc:sldChg>
      <pc:sldChg chg="add ord">
        <pc:chgData name="Ron Melton" userId="5553941352b42db9" providerId="LiveId" clId="{7ED559D4-CBAD-445E-A617-2B03DAC99018}" dt="2023-09-24T04:00:56.544" v="474"/>
        <pc:sldMkLst>
          <pc:docMk/>
          <pc:sldMk cId="324806334" sldId="2145709339"/>
        </pc:sldMkLst>
      </pc:sldChg>
      <pc:sldChg chg="add ord">
        <pc:chgData name="Ron Melton" userId="5553941352b42db9" providerId="LiveId" clId="{7ED559D4-CBAD-445E-A617-2B03DAC99018}" dt="2023-09-24T04:00:56.544" v="474"/>
        <pc:sldMkLst>
          <pc:docMk/>
          <pc:sldMk cId="4017633512" sldId="2145709340"/>
        </pc:sldMkLst>
      </pc:sldChg>
      <pc:sldChg chg="add ord">
        <pc:chgData name="Ron Melton" userId="5553941352b42db9" providerId="LiveId" clId="{7ED559D4-CBAD-445E-A617-2B03DAC99018}" dt="2023-09-24T04:00:56.544" v="474"/>
        <pc:sldMkLst>
          <pc:docMk/>
          <pc:sldMk cId="4045513859" sldId="2145709341"/>
        </pc:sldMkLst>
      </pc:sldChg>
      <pc:sldChg chg="add ord">
        <pc:chgData name="Ron Melton" userId="5553941352b42db9" providerId="LiveId" clId="{7ED559D4-CBAD-445E-A617-2B03DAC99018}" dt="2023-09-24T04:00:56.544" v="474"/>
        <pc:sldMkLst>
          <pc:docMk/>
          <pc:sldMk cId="3115021754" sldId="2145709342"/>
        </pc:sldMkLst>
      </pc:sldChg>
      <pc:sldChg chg="add ord">
        <pc:chgData name="Ron Melton" userId="5553941352b42db9" providerId="LiveId" clId="{7ED559D4-CBAD-445E-A617-2B03DAC99018}" dt="2023-09-24T04:00:56.544" v="474"/>
        <pc:sldMkLst>
          <pc:docMk/>
          <pc:sldMk cId="3728395805" sldId="2145709343"/>
        </pc:sldMkLst>
      </pc:sldChg>
      <pc:sldChg chg="add ord">
        <pc:chgData name="Ron Melton" userId="5553941352b42db9" providerId="LiveId" clId="{7ED559D4-CBAD-445E-A617-2B03DAC99018}" dt="2023-09-24T04:00:56.544" v="474"/>
        <pc:sldMkLst>
          <pc:docMk/>
          <pc:sldMk cId="1415482320" sldId="2145709344"/>
        </pc:sldMkLst>
      </pc:sldChg>
      <pc:sldChg chg="add ord">
        <pc:chgData name="Ron Melton" userId="5553941352b42db9" providerId="LiveId" clId="{7ED559D4-CBAD-445E-A617-2B03DAC99018}" dt="2023-09-24T04:00:56.544" v="474"/>
        <pc:sldMkLst>
          <pc:docMk/>
          <pc:sldMk cId="3757231242" sldId="2145709345"/>
        </pc:sldMkLst>
      </pc:sldChg>
      <pc:sldChg chg="add ord">
        <pc:chgData name="Ron Melton" userId="5553941352b42db9" providerId="LiveId" clId="{7ED559D4-CBAD-445E-A617-2B03DAC99018}" dt="2023-09-24T04:00:56.544" v="474"/>
        <pc:sldMkLst>
          <pc:docMk/>
          <pc:sldMk cId="2804016826" sldId="2145709346"/>
        </pc:sldMkLst>
      </pc:sldChg>
      <pc:sldChg chg="add ord">
        <pc:chgData name="Ron Melton" userId="5553941352b42db9" providerId="LiveId" clId="{7ED559D4-CBAD-445E-A617-2B03DAC99018}" dt="2023-09-24T04:00:56.544" v="474"/>
        <pc:sldMkLst>
          <pc:docMk/>
          <pc:sldMk cId="128914634" sldId="2145709347"/>
        </pc:sldMkLst>
      </pc:sldChg>
      <pc:sldChg chg="add ord">
        <pc:chgData name="Ron Melton" userId="5553941352b42db9" providerId="LiveId" clId="{7ED559D4-CBAD-445E-A617-2B03DAC99018}" dt="2023-09-24T04:00:56.544" v="474"/>
        <pc:sldMkLst>
          <pc:docMk/>
          <pc:sldMk cId="665955526" sldId="2145709348"/>
        </pc:sldMkLst>
      </pc:sldChg>
      <pc:sldChg chg="add ord">
        <pc:chgData name="Ron Melton" userId="5553941352b42db9" providerId="LiveId" clId="{7ED559D4-CBAD-445E-A617-2B03DAC99018}" dt="2023-09-24T04:00:56.544" v="474"/>
        <pc:sldMkLst>
          <pc:docMk/>
          <pc:sldMk cId="1667496493" sldId="2145709349"/>
        </pc:sldMkLst>
      </pc:sldChg>
      <pc:sldChg chg="add ord">
        <pc:chgData name="Ron Melton" userId="5553941352b42db9" providerId="LiveId" clId="{7ED559D4-CBAD-445E-A617-2B03DAC99018}" dt="2023-09-24T04:00:56.544" v="474"/>
        <pc:sldMkLst>
          <pc:docMk/>
          <pc:sldMk cId="3387359664" sldId="2145709350"/>
        </pc:sldMkLst>
      </pc:sldChg>
      <pc:sldChg chg="add ord">
        <pc:chgData name="Ron Melton" userId="5553941352b42db9" providerId="LiveId" clId="{7ED559D4-CBAD-445E-A617-2B03DAC99018}" dt="2023-09-24T04:00:56.544" v="474"/>
        <pc:sldMkLst>
          <pc:docMk/>
          <pc:sldMk cId="3459421145" sldId="2145709351"/>
        </pc:sldMkLst>
      </pc:sldChg>
      <pc:sldChg chg="add ord">
        <pc:chgData name="Ron Melton" userId="5553941352b42db9" providerId="LiveId" clId="{7ED559D4-CBAD-445E-A617-2B03DAC99018}" dt="2023-09-24T04:00:56.544" v="474"/>
        <pc:sldMkLst>
          <pc:docMk/>
          <pc:sldMk cId="1239210742" sldId="2145709352"/>
        </pc:sldMkLst>
      </pc:sldChg>
      <pc:sldChg chg="add ord">
        <pc:chgData name="Ron Melton" userId="5553941352b42db9" providerId="LiveId" clId="{7ED559D4-CBAD-445E-A617-2B03DAC99018}" dt="2023-09-24T04:00:56.544" v="474"/>
        <pc:sldMkLst>
          <pc:docMk/>
          <pc:sldMk cId="4104621021" sldId="2145709353"/>
        </pc:sldMkLst>
      </pc:sldChg>
      <pc:sldChg chg="add ord">
        <pc:chgData name="Ron Melton" userId="5553941352b42db9" providerId="LiveId" clId="{7ED559D4-CBAD-445E-A617-2B03DAC99018}" dt="2023-09-24T04:00:56.544" v="474"/>
        <pc:sldMkLst>
          <pc:docMk/>
          <pc:sldMk cId="572386640" sldId="2145709354"/>
        </pc:sldMkLst>
      </pc:sldChg>
      <pc:sldChg chg="add ord">
        <pc:chgData name="Ron Melton" userId="5553941352b42db9" providerId="LiveId" clId="{7ED559D4-CBAD-445E-A617-2B03DAC99018}" dt="2023-09-24T04:00:56.544" v="474"/>
        <pc:sldMkLst>
          <pc:docMk/>
          <pc:sldMk cId="3174098208" sldId="2145709355"/>
        </pc:sldMkLst>
      </pc:sldChg>
      <pc:sldChg chg="add ord">
        <pc:chgData name="Ron Melton" userId="5553941352b42db9" providerId="LiveId" clId="{7ED559D4-CBAD-445E-A617-2B03DAC99018}" dt="2023-09-24T04:00:56.544" v="474"/>
        <pc:sldMkLst>
          <pc:docMk/>
          <pc:sldMk cId="2760047837" sldId="2145709356"/>
        </pc:sldMkLst>
      </pc:sldChg>
      <pc:sldChg chg="add ord">
        <pc:chgData name="Ron Melton" userId="5553941352b42db9" providerId="LiveId" clId="{7ED559D4-CBAD-445E-A617-2B03DAC99018}" dt="2023-09-24T04:00:56.544" v="474"/>
        <pc:sldMkLst>
          <pc:docMk/>
          <pc:sldMk cId="1247959832" sldId="2145709357"/>
        </pc:sldMkLst>
      </pc:sldChg>
      <pc:sldChg chg="add ord">
        <pc:chgData name="Ron Melton" userId="5553941352b42db9" providerId="LiveId" clId="{7ED559D4-CBAD-445E-A617-2B03DAC99018}" dt="2023-09-24T04:00:56.544" v="474"/>
        <pc:sldMkLst>
          <pc:docMk/>
          <pc:sldMk cId="1773835013" sldId="2145709358"/>
        </pc:sldMkLst>
      </pc:sldChg>
      <pc:sldChg chg="add ord">
        <pc:chgData name="Ron Melton" userId="5553941352b42db9" providerId="LiveId" clId="{7ED559D4-CBAD-445E-A617-2B03DAC99018}" dt="2023-09-24T04:00:56.544" v="474"/>
        <pc:sldMkLst>
          <pc:docMk/>
          <pc:sldMk cId="2163525503" sldId="2145709359"/>
        </pc:sldMkLst>
      </pc:sldChg>
      <pc:sldChg chg="add ord">
        <pc:chgData name="Ron Melton" userId="5553941352b42db9" providerId="LiveId" clId="{7ED559D4-CBAD-445E-A617-2B03DAC99018}" dt="2023-09-24T04:00:56.544" v="474"/>
        <pc:sldMkLst>
          <pc:docMk/>
          <pc:sldMk cId="3575896926" sldId="2145709360"/>
        </pc:sldMkLst>
      </pc:sldChg>
      <pc:sldChg chg="add ord">
        <pc:chgData name="Ron Melton" userId="5553941352b42db9" providerId="LiveId" clId="{7ED559D4-CBAD-445E-A617-2B03DAC99018}" dt="2023-09-24T04:00:56.544" v="474"/>
        <pc:sldMkLst>
          <pc:docMk/>
          <pc:sldMk cId="2949315154" sldId="2145709361"/>
        </pc:sldMkLst>
      </pc:sldChg>
      <pc:sldChg chg="add ord">
        <pc:chgData name="Ron Melton" userId="5553941352b42db9" providerId="LiveId" clId="{7ED559D4-CBAD-445E-A617-2B03DAC99018}" dt="2023-09-24T04:00:56.544" v="474"/>
        <pc:sldMkLst>
          <pc:docMk/>
          <pc:sldMk cId="3783104674" sldId="2145709362"/>
        </pc:sldMkLst>
      </pc:sldChg>
      <pc:sldChg chg="add ord">
        <pc:chgData name="Ron Melton" userId="5553941352b42db9" providerId="LiveId" clId="{7ED559D4-CBAD-445E-A617-2B03DAC99018}" dt="2023-09-24T04:00:56.544" v="474"/>
        <pc:sldMkLst>
          <pc:docMk/>
          <pc:sldMk cId="1457126690" sldId="2145709363"/>
        </pc:sldMkLst>
      </pc:sldChg>
      <pc:sldChg chg="add ord">
        <pc:chgData name="Ron Melton" userId="5553941352b42db9" providerId="LiveId" clId="{7ED559D4-CBAD-445E-A617-2B03DAC99018}" dt="2023-09-24T04:00:56.544" v="474"/>
        <pc:sldMkLst>
          <pc:docMk/>
          <pc:sldMk cId="3529363936" sldId="2145709364"/>
        </pc:sldMkLst>
      </pc:sldChg>
      <pc:sldChg chg="add ord">
        <pc:chgData name="Ron Melton" userId="5553941352b42db9" providerId="LiveId" clId="{7ED559D4-CBAD-445E-A617-2B03DAC99018}" dt="2023-09-24T04:00:56.544" v="474"/>
        <pc:sldMkLst>
          <pc:docMk/>
          <pc:sldMk cId="2598378005" sldId="2145709365"/>
        </pc:sldMkLst>
      </pc:sldChg>
      <pc:sldChg chg="add ord">
        <pc:chgData name="Ron Melton" userId="5553941352b42db9" providerId="LiveId" clId="{7ED559D4-CBAD-445E-A617-2B03DAC99018}" dt="2023-09-24T04:00:56.544" v="474"/>
        <pc:sldMkLst>
          <pc:docMk/>
          <pc:sldMk cId="1189552162" sldId="2145709366"/>
        </pc:sldMkLst>
      </pc:sldChg>
      <pc:sldChg chg="add ord">
        <pc:chgData name="Ron Melton" userId="5553941352b42db9" providerId="LiveId" clId="{7ED559D4-CBAD-445E-A617-2B03DAC99018}" dt="2023-09-24T04:00:56.544" v="474"/>
        <pc:sldMkLst>
          <pc:docMk/>
          <pc:sldMk cId="1681995174" sldId="2145709367"/>
        </pc:sldMkLst>
      </pc:sldChg>
      <pc:sldChg chg="add ord">
        <pc:chgData name="Ron Melton" userId="5553941352b42db9" providerId="LiveId" clId="{7ED559D4-CBAD-445E-A617-2B03DAC99018}" dt="2023-09-24T04:00:56.544" v="474"/>
        <pc:sldMkLst>
          <pc:docMk/>
          <pc:sldMk cId="3520208461" sldId="2145709368"/>
        </pc:sldMkLst>
      </pc:sldChg>
      <pc:sldChg chg="add ord">
        <pc:chgData name="Ron Melton" userId="5553941352b42db9" providerId="LiveId" clId="{7ED559D4-CBAD-445E-A617-2B03DAC99018}" dt="2023-09-24T04:00:56.544" v="474"/>
        <pc:sldMkLst>
          <pc:docMk/>
          <pc:sldMk cId="3850383215" sldId="2145709369"/>
        </pc:sldMkLst>
      </pc:sldChg>
      <pc:sldChg chg="add ord">
        <pc:chgData name="Ron Melton" userId="5553941352b42db9" providerId="LiveId" clId="{7ED559D4-CBAD-445E-A617-2B03DAC99018}" dt="2023-09-24T04:00:56.544" v="474"/>
        <pc:sldMkLst>
          <pc:docMk/>
          <pc:sldMk cId="2151273916" sldId="2145709370"/>
        </pc:sldMkLst>
      </pc:sldChg>
      <pc:sldChg chg="add ord">
        <pc:chgData name="Ron Melton" userId="5553941352b42db9" providerId="LiveId" clId="{7ED559D4-CBAD-445E-A617-2B03DAC99018}" dt="2023-09-24T04:00:56.544" v="474"/>
        <pc:sldMkLst>
          <pc:docMk/>
          <pc:sldMk cId="2011069032" sldId="2145709371"/>
        </pc:sldMkLst>
      </pc:sldChg>
      <pc:sldChg chg="add ord">
        <pc:chgData name="Ron Melton" userId="5553941352b42db9" providerId="LiveId" clId="{7ED559D4-CBAD-445E-A617-2B03DAC99018}" dt="2023-09-24T04:00:56.544" v="474"/>
        <pc:sldMkLst>
          <pc:docMk/>
          <pc:sldMk cId="4161958221" sldId="2145709372"/>
        </pc:sldMkLst>
      </pc:sldChg>
      <pc:sldChg chg="add ord">
        <pc:chgData name="Ron Melton" userId="5553941352b42db9" providerId="LiveId" clId="{7ED559D4-CBAD-445E-A617-2B03DAC99018}" dt="2023-09-24T04:00:56.544" v="474"/>
        <pc:sldMkLst>
          <pc:docMk/>
          <pc:sldMk cId="3130672957" sldId="2145709373"/>
        </pc:sldMkLst>
      </pc:sldChg>
      <pc:sldChg chg="add ord">
        <pc:chgData name="Ron Melton" userId="5553941352b42db9" providerId="LiveId" clId="{7ED559D4-CBAD-445E-A617-2B03DAC99018}" dt="2023-09-24T04:00:56.544" v="474"/>
        <pc:sldMkLst>
          <pc:docMk/>
          <pc:sldMk cId="1890687940" sldId="2145709374"/>
        </pc:sldMkLst>
      </pc:sldChg>
      <pc:sldChg chg="add ord">
        <pc:chgData name="Ron Melton" userId="5553941352b42db9" providerId="LiveId" clId="{7ED559D4-CBAD-445E-A617-2B03DAC99018}" dt="2023-09-24T04:00:56.544" v="474"/>
        <pc:sldMkLst>
          <pc:docMk/>
          <pc:sldMk cId="400573703" sldId="2145709375"/>
        </pc:sldMkLst>
      </pc:sldChg>
      <pc:sldChg chg="add ord">
        <pc:chgData name="Ron Melton" userId="5553941352b42db9" providerId="LiveId" clId="{7ED559D4-CBAD-445E-A617-2B03DAC99018}" dt="2023-09-24T04:00:56.544" v="474"/>
        <pc:sldMkLst>
          <pc:docMk/>
          <pc:sldMk cId="3396741364" sldId="2145709376"/>
        </pc:sldMkLst>
      </pc:sldChg>
      <pc:sldChg chg="add ord">
        <pc:chgData name="Ron Melton" userId="5553941352b42db9" providerId="LiveId" clId="{7ED559D4-CBAD-445E-A617-2B03DAC99018}" dt="2023-09-24T04:00:56.544" v="474"/>
        <pc:sldMkLst>
          <pc:docMk/>
          <pc:sldMk cId="410288330" sldId="2145709377"/>
        </pc:sldMkLst>
      </pc:sldChg>
      <pc:sldChg chg="add ord">
        <pc:chgData name="Ron Melton" userId="5553941352b42db9" providerId="LiveId" clId="{7ED559D4-CBAD-445E-A617-2B03DAC99018}" dt="2023-09-24T04:00:56.544" v="474"/>
        <pc:sldMkLst>
          <pc:docMk/>
          <pc:sldMk cId="3651616442" sldId="2145709378"/>
        </pc:sldMkLst>
      </pc:sldChg>
      <pc:sldChg chg="add ord">
        <pc:chgData name="Ron Melton" userId="5553941352b42db9" providerId="LiveId" clId="{7ED559D4-CBAD-445E-A617-2B03DAC99018}" dt="2023-09-24T04:00:56.544" v="474"/>
        <pc:sldMkLst>
          <pc:docMk/>
          <pc:sldMk cId="3671720825" sldId="2145709379"/>
        </pc:sldMkLst>
      </pc:sldChg>
      <pc:sldChg chg="add ord">
        <pc:chgData name="Ron Melton" userId="5553941352b42db9" providerId="LiveId" clId="{7ED559D4-CBAD-445E-A617-2B03DAC99018}" dt="2023-09-24T04:00:56.544" v="474"/>
        <pc:sldMkLst>
          <pc:docMk/>
          <pc:sldMk cId="1346737612" sldId="2145709380"/>
        </pc:sldMkLst>
      </pc:sldChg>
      <pc:sldChg chg="add ord">
        <pc:chgData name="Ron Melton" userId="5553941352b42db9" providerId="LiveId" clId="{7ED559D4-CBAD-445E-A617-2B03DAC99018}" dt="2023-09-24T04:00:56.544" v="474"/>
        <pc:sldMkLst>
          <pc:docMk/>
          <pc:sldMk cId="1154096531" sldId="2145709381"/>
        </pc:sldMkLst>
      </pc:sldChg>
      <pc:sldChg chg="add ord">
        <pc:chgData name="Ron Melton" userId="5553941352b42db9" providerId="LiveId" clId="{7ED559D4-CBAD-445E-A617-2B03DAC99018}" dt="2023-09-24T04:00:56.544" v="474"/>
        <pc:sldMkLst>
          <pc:docMk/>
          <pc:sldMk cId="1525827566" sldId="2145709382"/>
        </pc:sldMkLst>
      </pc:sldChg>
      <pc:sldChg chg="add ord">
        <pc:chgData name="Ron Melton" userId="5553941352b42db9" providerId="LiveId" clId="{7ED559D4-CBAD-445E-A617-2B03DAC99018}" dt="2023-09-24T04:00:56.544" v="474"/>
        <pc:sldMkLst>
          <pc:docMk/>
          <pc:sldMk cId="610670513" sldId="2145709383"/>
        </pc:sldMkLst>
      </pc:sldChg>
      <pc:sldChg chg="add ord">
        <pc:chgData name="Ron Melton" userId="5553941352b42db9" providerId="LiveId" clId="{7ED559D4-CBAD-445E-A617-2B03DAC99018}" dt="2023-09-24T04:00:56.544" v="474"/>
        <pc:sldMkLst>
          <pc:docMk/>
          <pc:sldMk cId="2943137544" sldId="2145709384"/>
        </pc:sldMkLst>
      </pc:sldChg>
      <pc:sldChg chg="add ord">
        <pc:chgData name="Ron Melton" userId="5553941352b42db9" providerId="LiveId" clId="{7ED559D4-CBAD-445E-A617-2B03DAC99018}" dt="2023-09-24T04:00:56.544" v="474"/>
        <pc:sldMkLst>
          <pc:docMk/>
          <pc:sldMk cId="3015622096" sldId="2145709385"/>
        </pc:sldMkLst>
      </pc:sldChg>
      <pc:sldChg chg="add ord">
        <pc:chgData name="Ron Melton" userId="5553941352b42db9" providerId="LiveId" clId="{7ED559D4-CBAD-445E-A617-2B03DAC99018}" dt="2023-09-24T04:00:56.544" v="474"/>
        <pc:sldMkLst>
          <pc:docMk/>
          <pc:sldMk cId="2114291549" sldId="2145709386"/>
        </pc:sldMkLst>
      </pc:sldChg>
      <pc:sldChg chg="add ord">
        <pc:chgData name="Ron Melton" userId="5553941352b42db9" providerId="LiveId" clId="{7ED559D4-CBAD-445E-A617-2B03DAC99018}" dt="2023-09-24T04:00:56.544" v="474"/>
        <pc:sldMkLst>
          <pc:docMk/>
          <pc:sldMk cId="2986859736" sldId="2145709387"/>
        </pc:sldMkLst>
      </pc:sldChg>
      <pc:sldChg chg="add ord">
        <pc:chgData name="Ron Melton" userId="5553941352b42db9" providerId="LiveId" clId="{7ED559D4-CBAD-445E-A617-2B03DAC99018}" dt="2023-09-24T04:00:56.544" v="474"/>
        <pc:sldMkLst>
          <pc:docMk/>
          <pc:sldMk cId="1287362542" sldId="2145709388"/>
        </pc:sldMkLst>
      </pc:sldChg>
      <pc:sldChg chg="add ord">
        <pc:chgData name="Ron Melton" userId="5553941352b42db9" providerId="LiveId" clId="{7ED559D4-CBAD-445E-A617-2B03DAC99018}" dt="2023-09-24T04:00:56.544" v="474"/>
        <pc:sldMkLst>
          <pc:docMk/>
          <pc:sldMk cId="2994034322" sldId="2145709389"/>
        </pc:sldMkLst>
      </pc:sldChg>
      <pc:sldChg chg="add ord">
        <pc:chgData name="Ron Melton" userId="5553941352b42db9" providerId="LiveId" clId="{7ED559D4-CBAD-445E-A617-2B03DAC99018}" dt="2023-09-24T04:00:56.544" v="474"/>
        <pc:sldMkLst>
          <pc:docMk/>
          <pc:sldMk cId="1265168197" sldId="2145709390"/>
        </pc:sldMkLst>
      </pc:sldChg>
      <pc:sldChg chg="add ord">
        <pc:chgData name="Ron Melton" userId="5553941352b42db9" providerId="LiveId" clId="{7ED559D4-CBAD-445E-A617-2B03DAC99018}" dt="2023-09-24T04:00:56.544" v="474"/>
        <pc:sldMkLst>
          <pc:docMk/>
          <pc:sldMk cId="2525911341" sldId="2145709391"/>
        </pc:sldMkLst>
      </pc:sldChg>
      <pc:sldChg chg="add ord">
        <pc:chgData name="Ron Melton" userId="5553941352b42db9" providerId="LiveId" clId="{7ED559D4-CBAD-445E-A617-2B03DAC99018}" dt="2023-09-24T04:00:56.544" v="474"/>
        <pc:sldMkLst>
          <pc:docMk/>
          <pc:sldMk cId="56530455" sldId="2145709392"/>
        </pc:sldMkLst>
      </pc:sldChg>
      <pc:sldChg chg="add ord">
        <pc:chgData name="Ron Melton" userId="5553941352b42db9" providerId="LiveId" clId="{7ED559D4-CBAD-445E-A617-2B03DAC99018}" dt="2023-09-24T04:00:56.544" v="474"/>
        <pc:sldMkLst>
          <pc:docMk/>
          <pc:sldMk cId="569969424" sldId="2145709393"/>
        </pc:sldMkLst>
      </pc:sldChg>
      <pc:sldChg chg="add ord">
        <pc:chgData name="Ron Melton" userId="5553941352b42db9" providerId="LiveId" clId="{7ED559D4-CBAD-445E-A617-2B03DAC99018}" dt="2023-09-24T04:00:56.544" v="474"/>
        <pc:sldMkLst>
          <pc:docMk/>
          <pc:sldMk cId="270903064" sldId="2145709394"/>
        </pc:sldMkLst>
      </pc:sldChg>
      <pc:sldChg chg="add ord">
        <pc:chgData name="Ron Melton" userId="5553941352b42db9" providerId="LiveId" clId="{7ED559D4-CBAD-445E-A617-2B03DAC99018}" dt="2023-09-24T04:00:56.544" v="474"/>
        <pc:sldMkLst>
          <pc:docMk/>
          <pc:sldMk cId="2184105542" sldId="2145709395"/>
        </pc:sldMkLst>
      </pc:sldChg>
      <pc:sldChg chg="add ord">
        <pc:chgData name="Ron Melton" userId="5553941352b42db9" providerId="LiveId" clId="{7ED559D4-CBAD-445E-A617-2B03DAC99018}" dt="2023-09-24T04:00:56.544" v="474"/>
        <pc:sldMkLst>
          <pc:docMk/>
          <pc:sldMk cId="1415954278" sldId="2145709396"/>
        </pc:sldMkLst>
      </pc:sldChg>
      <pc:sldChg chg="add ord">
        <pc:chgData name="Ron Melton" userId="5553941352b42db9" providerId="LiveId" clId="{7ED559D4-CBAD-445E-A617-2B03DAC99018}" dt="2023-09-24T04:00:56.544" v="474"/>
        <pc:sldMkLst>
          <pc:docMk/>
          <pc:sldMk cId="1495861632" sldId="2145709397"/>
        </pc:sldMkLst>
      </pc:sldChg>
      <pc:sldChg chg="add ord">
        <pc:chgData name="Ron Melton" userId="5553941352b42db9" providerId="LiveId" clId="{7ED559D4-CBAD-445E-A617-2B03DAC99018}" dt="2023-09-24T04:00:56.544" v="474"/>
        <pc:sldMkLst>
          <pc:docMk/>
          <pc:sldMk cId="3035743020" sldId="2145709398"/>
        </pc:sldMkLst>
      </pc:sldChg>
      <pc:sldChg chg="add ord">
        <pc:chgData name="Ron Melton" userId="5553941352b42db9" providerId="LiveId" clId="{7ED559D4-CBAD-445E-A617-2B03DAC99018}" dt="2023-09-24T04:00:56.544" v="474"/>
        <pc:sldMkLst>
          <pc:docMk/>
          <pc:sldMk cId="2127835354" sldId="2145709399"/>
        </pc:sldMkLst>
      </pc:sldChg>
      <pc:sldChg chg="add ord">
        <pc:chgData name="Ron Melton" userId="5553941352b42db9" providerId="LiveId" clId="{7ED559D4-CBAD-445E-A617-2B03DAC99018}" dt="2023-09-24T04:00:56.544" v="474"/>
        <pc:sldMkLst>
          <pc:docMk/>
          <pc:sldMk cId="4077491343" sldId="2145709400"/>
        </pc:sldMkLst>
      </pc:sldChg>
      <pc:sldChg chg="add ord">
        <pc:chgData name="Ron Melton" userId="5553941352b42db9" providerId="LiveId" clId="{7ED559D4-CBAD-445E-A617-2B03DAC99018}" dt="2023-09-24T04:00:56.544" v="474"/>
        <pc:sldMkLst>
          <pc:docMk/>
          <pc:sldMk cId="2658692865" sldId="2145709401"/>
        </pc:sldMkLst>
      </pc:sldChg>
      <pc:sldChg chg="add ord">
        <pc:chgData name="Ron Melton" userId="5553941352b42db9" providerId="LiveId" clId="{7ED559D4-CBAD-445E-A617-2B03DAC99018}" dt="2023-09-24T04:00:56.544" v="474"/>
        <pc:sldMkLst>
          <pc:docMk/>
          <pc:sldMk cId="2117123737" sldId="2145709402"/>
        </pc:sldMkLst>
      </pc:sldChg>
      <pc:sldChg chg="add ord">
        <pc:chgData name="Ron Melton" userId="5553941352b42db9" providerId="LiveId" clId="{7ED559D4-CBAD-445E-A617-2B03DAC99018}" dt="2023-09-24T04:00:56.544" v="474"/>
        <pc:sldMkLst>
          <pc:docMk/>
          <pc:sldMk cId="889265796" sldId="2145709403"/>
        </pc:sldMkLst>
      </pc:sldChg>
      <pc:sldChg chg="add ord">
        <pc:chgData name="Ron Melton" userId="5553941352b42db9" providerId="LiveId" clId="{7ED559D4-CBAD-445E-A617-2B03DAC99018}" dt="2023-09-24T04:00:56.544" v="474"/>
        <pc:sldMkLst>
          <pc:docMk/>
          <pc:sldMk cId="3585892351" sldId="2145709404"/>
        </pc:sldMkLst>
      </pc:sldChg>
      <pc:sldChg chg="add ord">
        <pc:chgData name="Ron Melton" userId="5553941352b42db9" providerId="LiveId" clId="{7ED559D4-CBAD-445E-A617-2B03DAC99018}" dt="2023-09-24T04:00:56.544" v="474"/>
        <pc:sldMkLst>
          <pc:docMk/>
          <pc:sldMk cId="3066803486" sldId="2145709405"/>
        </pc:sldMkLst>
      </pc:sldChg>
      <pc:sldChg chg="add ord">
        <pc:chgData name="Ron Melton" userId="5553941352b42db9" providerId="LiveId" clId="{7ED559D4-CBAD-445E-A617-2B03DAC99018}" dt="2023-09-24T04:00:56.544" v="474"/>
        <pc:sldMkLst>
          <pc:docMk/>
          <pc:sldMk cId="3597560288" sldId="2145709406"/>
        </pc:sldMkLst>
      </pc:sldChg>
      <pc:sldChg chg="add ord">
        <pc:chgData name="Ron Melton" userId="5553941352b42db9" providerId="LiveId" clId="{7ED559D4-CBAD-445E-A617-2B03DAC99018}" dt="2023-09-24T04:00:56.544" v="474"/>
        <pc:sldMkLst>
          <pc:docMk/>
          <pc:sldMk cId="4281060495" sldId="2145709407"/>
        </pc:sldMkLst>
      </pc:sldChg>
      <pc:sldChg chg="add ord">
        <pc:chgData name="Ron Melton" userId="5553941352b42db9" providerId="LiveId" clId="{7ED559D4-CBAD-445E-A617-2B03DAC99018}" dt="2023-09-24T04:00:56.544" v="474"/>
        <pc:sldMkLst>
          <pc:docMk/>
          <pc:sldMk cId="4194440307" sldId="2145709408"/>
        </pc:sldMkLst>
      </pc:sldChg>
      <pc:sldChg chg="add ord">
        <pc:chgData name="Ron Melton" userId="5553941352b42db9" providerId="LiveId" clId="{7ED559D4-CBAD-445E-A617-2B03DAC99018}" dt="2023-09-24T04:00:56.544" v="474"/>
        <pc:sldMkLst>
          <pc:docMk/>
          <pc:sldMk cId="3969239431" sldId="2145709409"/>
        </pc:sldMkLst>
      </pc:sldChg>
      <pc:sldChg chg="add ord">
        <pc:chgData name="Ron Melton" userId="5553941352b42db9" providerId="LiveId" clId="{7ED559D4-CBAD-445E-A617-2B03DAC99018}" dt="2023-09-24T04:00:56.544" v="474"/>
        <pc:sldMkLst>
          <pc:docMk/>
          <pc:sldMk cId="355243454" sldId="2145709410"/>
        </pc:sldMkLst>
      </pc:sldChg>
      <pc:sldChg chg="add ord">
        <pc:chgData name="Ron Melton" userId="5553941352b42db9" providerId="LiveId" clId="{7ED559D4-CBAD-445E-A617-2B03DAC99018}" dt="2023-09-24T04:00:56.544" v="474"/>
        <pc:sldMkLst>
          <pc:docMk/>
          <pc:sldMk cId="2878898204" sldId="2145709411"/>
        </pc:sldMkLst>
      </pc:sldChg>
      <pc:sldChg chg="add ord">
        <pc:chgData name="Ron Melton" userId="5553941352b42db9" providerId="LiveId" clId="{7ED559D4-CBAD-445E-A617-2B03DAC99018}" dt="2023-09-24T04:00:56.544" v="474"/>
        <pc:sldMkLst>
          <pc:docMk/>
          <pc:sldMk cId="320200745" sldId="2145709412"/>
        </pc:sldMkLst>
      </pc:sldChg>
      <pc:sldChg chg="add ord">
        <pc:chgData name="Ron Melton" userId="5553941352b42db9" providerId="LiveId" clId="{7ED559D4-CBAD-445E-A617-2B03DAC99018}" dt="2023-09-24T04:00:56.544" v="474"/>
        <pc:sldMkLst>
          <pc:docMk/>
          <pc:sldMk cId="376801728" sldId="2145709413"/>
        </pc:sldMkLst>
      </pc:sldChg>
      <pc:sldChg chg="add ord">
        <pc:chgData name="Ron Melton" userId="5553941352b42db9" providerId="LiveId" clId="{7ED559D4-CBAD-445E-A617-2B03DAC99018}" dt="2023-09-24T04:00:56.544" v="474"/>
        <pc:sldMkLst>
          <pc:docMk/>
          <pc:sldMk cId="3517006040" sldId="2145709414"/>
        </pc:sldMkLst>
      </pc:sldChg>
      <pc:sldChg chg="add ord">
        <pc:chgData name="Ron Melton" userId="5553941352b42db9" providerId="LiveId" clId="{7ED559D4-CBAD-445E-A617-2B03DAC99018}" dt="2023-09-24T04:00:56.544" v="474"/>
        <pc:sldMkLst>
          <pc:docMk/>
          <pc:sldMk cId="1007228041" sldId="2145709415"/>
        </pc:sldMkLst>
      </pc:sldChg>
      <pc:sldChg chg="add ord">
        <pc:chgData name="Ron Melton" userId="5553941352b42db9" providerId="LiveId" clId="{7ED559D4-CBAD-445E-A617-2B03DAC99018}" dt="2023-09-24T04:00:56.544" v="474"/>
        <pc:sldMkLst>
          <pc:docMk/>
          <pc:sldMk cId="3455791343" sldId="2145709416"/>
        </pc:sldMkLst>
      </pc:sldChg>
      <pc:sldChg chg="add ord">
        <pc:chgData name="Ron Melton" userId="5553941352b42db9" providerId="LiveId" clId="{7ED559D4-CBAD-445E-A617-2B03DAC99018}" dt="2023-09-24T04:00:56.544" v="474"/>
        <pc:sldMkLst>
          <pc:docMk/>
          <pc:sldMk cId="941674089" sldId="2145709417"/>
        </pc:sldMkLst>
      </pc:sldChg>
      <pc:sldChg chg="add ord">
        <pc:chgData name="Ron Melton" userId="5553941352b42db9" providerId="LiveId" clId="{7ED559D4-CBAD-445E-A617-2B03DAC99018}" dt="2023-09-24T04:00:56.544" v="474"/>
        <pc:sldMkLst>
          <pc:docMk/>
          <pc:sldMk cId="3440672689" sldId="2145709418"/>
        </pc:sldMkLst>
      </pc:sldChg>
      <pc:sldChg chg="add ord">
        <pc:chgData name="Ron Melton" userId="5553941352b42db9" providerId="LiveId" clId="{7ED559D4-CBAD-445E-A617-2B03DAC99018}" dt="2023-09-24T04:00:56.544" v="474"/>
        <pc:sldMkLst>
          <pc:docMk/>
          <pc:sldMk cId="2593957840" sldId="2145709419"/>
        </pc:sldMkLst>
      </pc:sldChg>
      <pc:sldChg chg="add ord">
        <pc:chgData name="Ron Melton" userId="5553941352b42db9" providerId="LiveId" clId="{7ED559D4-CBAD-445E-A617-2B03DAC99018}" dt="2023-09-24T04:00:56.544" v="474"/>
        <pc:sldMkLst>
          <pc:docMk/>
          <pc:sldMk cId="4185197669" sldId="2145709420"/>
        </pc:sldMkLst>
      </pc:sldChg>
      <pc:sldChg chg="add ord">
        <pc:chgData name="Ron Melton" userId="5553941352b42db9" providerId="LiveId" clId="{7ED559D4-CBAD-445E-A617-2B03DAC99018}" dt="2023-09-24T04:00:56.544" v="474"/>
        <pc:sldMkLst>
          <pc:docMk/>
          <pc:sldMk cId="1000302546" sldId="2145709421"/>
        </pc:sldMkLst>
      </pc:sldChg>
      <pc:sldChg chg="add ord">
        <pc:chgData name="Ron Melton" userId="5553941352b42db9" providerId="LiveId" clId="{7ED559D4-CBAD-445E-A617-2B03DAC99018}" dt="2023-09-24T04:00:56.544" v="474"/>
        <pc:sldMkLst>
          <pc:docMk/>
          <pc:sldMk cId="2581471569" sldId="2145709422"/>
        </pc:sldMkLst>
      </pc:sldChg>
      <pc:sldChg chg="add ord">
        <pc:chgData name="Ron Melton" userId="5553941352b42db9" providerId="LiveId" clId="{7ED559D4-CBAD-445E-A617-2B03DAC99018}" dt="2023-09-24T04:00:56.544" v="474"/>
        <pc:sldMkLst>
          <pc:docMk/>
          <pc:sldMk cId="1454984119" sldId="2145709423"/>
        </pc:sldMkLst>
      </pc:sldChg>
      <pc:sldChg chg="add ord">
        <pc:chgData name="Ron Melton" userId="5553941352b42db9" providerId="LiveId" clId="{7ED559D4-CBAD-445E-A617-2B03DAC99018}" dt="2023-09-24T04:00:56.544" v="474"/>
        <pc:sldMkLst>
          <pc:docMk/>
          <pc:sldMk cId="752273826" sldId="2145709424"/>
        </pc:sldMkLst>
      </pc:sldChg>
      <pc:sldChg chg="add ord">
        <pc:chgData name="Ron Melton" userId="5553941352b42db9" providerId="LiveId" clId="{7ED559D4-CBAD-445E-A617-2B03DAC99018}" dt="2023-09-24T04:00:56.544" v="474"/>
        <pc:sldMkLst>
          <pc:docMk/>
          <pc:sldMk cId="1507122626" sldId="2145709425"/>
        </pc:sldMkLst>
      </pc:sldChg>
      <pc:sldChg chg="add ord">
        <pc:chgData name="Ron Melton" userId="5553941352b42db9" providerId="LiveId" clId="{7ED559D4-CBAD-445E-A617-2B03DAC99018}" dt="2023-09-24T04:00:56.544" v="474"/>
        <pc:sldMkLst>
          <pc:docMk/>
          <pc:sldMk cId="954483662" sldId="2145709426"/>
        </pc:sldMkLst>
      </pc:sldChg>
      <pc:sldChg chg="add ord">
        <pc:chgData name="Ron Melton" userId="5553941352b42db9" providerId="LiveId" clId="{7ED559D4-CBAD-445E-A617-2B03DAC99018}" dt="2023-09-24T04:00:56.544" v="474"/>
        <pc:sldMkLst>
          <pc:docMk/>
          <pc:sldMk cId="753034010" sldId="2145709427"/>
        </pc:sldMkLst>
      </pc:sldChg>
      <pc:sldChg chg="add ord">
        <pc:chgData name="Ron Melton" userId="5553941352b42db9" providerId="LiveId" clId="{7ED559D4-CBAD-445E-A617-2B03DAC99018}" dt="2023-09-24T04:00:56.544" v="474"/>
        <pc:sldMkLst>
          <pc:docMk/>
          <pc:sldMk cId="1998170332" sldId="2145709428"/>
        </pc:sldMkLst>
      </pc:sldChg>
      <pc:sldChg chg="add ord">
        <pc:chgData name="Ron Melton" userId="5553941352b42db9" providerId="LiveId" clId="{7ED559D4-CBAD-445E-A617-2B03DAC99018}" dt="2023-09-24T04:00:56.544" v="474"/>
        <pc:sldMkLst>
          <pc:docMk/>
          <pc:sldMk cId="1084441562" sldId="2145709429"/>
        </pc:sldMkLst>
      </pc:sldChg>
      <pc:sldChg chg="add ord">
        <pc:chgData name="Ron Melton" userId="5553941352b42db9" providerId="LiveId" clId="{7ED559D4-CBAD-445E-A617-2B03DAC99018}" dt="2023-09-24T04:00:56.544" v="474"/>
        <pc:sldMkLst>
          <pc:docMk/>
          <pc:sldMk cId="1575944793" sldId="2145709430"/>
        </pc:sldMkLst>
      </pc:sldChg>
      <pc:sldChg chg="add ord">
        <pc:chgData name="Ron Melton" userId="5553941352b42db9" providerId="LiveId" clId="{7ED559D4-CBAD-445E-A617-2B03DAC99018}" dt="2023-09-24T04:00:56.544" v="474"/>
        <pc:sldMkLst>
          <pc:docMk/>
          <pc:sldMk cId="1424263262" sldId="2145709431"/>
        </pc:sldMkLst>
      </pc:sldChg>
      <pc:sldChg chg="add ord">
        <pc:chgData name="Ron Melton" userId="5553941352b42db9" providerId="LiveId" clId="{7ED559D4-CBAD-445E-A617-2B03DAC99018}" dt="2023-09-24T04:00:56.544" v="474"/>
        <pc:sldMkLst>
          <pc:docMk/>
          <pc:sldMk cId="279329601" sldId="2145709432"/>
        </pc:sldMkLst>
      </pc:sldChg>
      <pc:sldChg chg="add ord">
        <pc:chgData name="Ron Melton" userId="5553941352b42db9" providerId="LiveId" clId="{7ED559D4-CBAD-445E-A617-2B03DAC99018}" dt="2023-09-24T04:00:56.544" v="474"/>
        <pc:sldMkLst>
          <pc:docMk/>
          <pc:sldMk cId="360518773" sldId="2145709433"/>
        </pc:sldMkLst>
      </pc:sldChg>
      <pc:sldChg chg="add ord">
        <pc:chgData name="Ron Melton" userId="5553941352b42db9" providerId="LiveId" clId="{7ED559D4-CBAD-445E-A617-2B03DAC99018}" dt="2023-09-24T04:00:56.544" v="474"/>
        <pc:sldMkLst>
          <pc:docMk/>
          <pc:sldMk cId="3516892146" sldId="2145709434"/>
        </pc:sldMkLst>
      </pc:sldChg>
      <pc:sldChg chg="add ord">
        <pc:chgData name="Ron Melton" userId="5553941352b42db9" providerId="LiveId" clId="{7ED559D4-CBAD-445E-A617-2B03DAC99018}" dt="2023-09-24T04:00:56.544" v="474"/>
        <pc:sldMkLst>
          <pc:docMk/>
          <pc:sldMk cId="2988614904" sldId="2145709435"/>
        </pc:sldMkLst>
      </pc:sldChg>
      <pc:sldChg chg="add ord">
        <pc:chgData name="Ron Melton" userId="5553941352b42db9" providerId="LiveId" clId="{7ED559D4-CBAD-445E-A617-2B03DAC99018}" dt="2023-09-24T04:00:56.544" v="474"/>
        <pc:sldMkLst>
          <pc:docMk/>
          <pc:sldMk cId="1035449152" sldId="2145709436"/>
        </pc:sldMkLst>
      </pc:sldChg>
      <pc:sldChg chg="add ord">
        <pc:chgData name="Ron Melton" userId="5553941352b42db9" providerId="LiveId" clId="{7ED559D4-CBAD-445E-A617-2B03DAC99018}" dt="2023-09-24T04:00:56.544" v="474"/>
        <pc:sldMkLst>
          <pc:docMk/>
          <pc:sldMk cId="3621222664" sldId="2145709437"/>
        </pc:sldMkLst>
      </pc:sldChg>
      <pc:sldChg chg="add ord">
        <pc:chgData name="Ron Melton" userId="5553941352b42db9" providerId="LiveId" clId="{7ED559D4-CBAD-445E-A617-2B03DAC99018}" dt="2023-09-24T04:00:56.544" v="474"/>
        <pc:sldMkLst>
          <pc:docMk/>
          <pc:sldMk cId="221007714" sldId="2145709438"/>
        </pc:sldMkLst>
      </pc:sldChg>
      <pc:sldChg chg="add ord">
        <pc:chgData name="Ron Melton" userId="5553941352b42db9" providerId="LiveId" clId="{7ED559D4-CBAD-445E-A617-2B03DAC99018}" dt="2023-09-24T04:00:56.544" v="474"/>
        <pc:sldMkLst>
          <pc:docMk/>
          <pc:sldMk cId="1219330967" sldId="2145709439"/>
        </pc:sldMkLst>
      </pc:sldChg>
      <pc:sldChg chg="add ord">
        <pc:chgData name="Ron Melton" userId="5553941352b42db9" providerId="LiveId" clId="{7ED559D4-CBAD-445E-A617-2B03DAC99018}" dt="2023-09-24T04:00:56.544" v="474"/>
        <pc:sldMkLst>
          <pc:docMk/>
          <pc:sldMk cId="3648218297" sldId="2145709440"/>
        </pc:sldMkLst>
      </pc:sldChg>
      <pc:sldChg chg="add ord">
        <pc:chgData name="Ron Melton" userId="5553941352b42db9" providerId="LiveId" clId="{7ED559D4-CBAD-445E-A617-2B03DAC99018}" dt="2023-09-24T04:00:56.544" v="474"/>
        <pc:sldMkLst>
          <pc:docMk/>
          <pc:sldMk cId="2379012649" sldId="2145709441"/>
        </pc:sldMkLst>
      </pc:sldChg>
      <pc:sldChg chg="add ord">
        <pc:chgData name="Ron Melton" userId="5553941352b42db9" providerId="LiveId" clId="{7ED559D4-CBAD-445E-A617-2B03DAC99018}" dt="2023-09-24T04:00:56.544" v="474"/>
        <pc:sldMkLst>
          <pc:docMk/>
          <pc:sldMk cId="324019951" sldId="2145709442"/>
        </pc:sldMkLst>
      </pc:sldChg>
      <pc:sldChg chg="add ord">
        <pc:chgData name="Ron Melton" userId="5553941352b42db9" providerId="LiveId" clId="{7ED559D4-CBAD-445E-A617-2B03DAC99018}" dt="2023-09-24T04:00:56.544" v="474"/>
        <pc:sldMkLst>
          <pc:docMk/>
          <pc:sldMk cId="11555263" sldId="2145709443"/>
        </pc:sldMkLst>
      </pc:sldChg>
      <pc:sldChg chg="add ord">
        <pc:chgData name="Ron Melton" userId="5553941352b42db9" providerId="LiveId" clId="{7ED559D4-CBAD-445E-A617-2B03DAC99018}" dt="2023-09-24T04:00:56.544" v="474"/>
        <pc:sldMkLst>
          <pc:docMk/>
          <pc:sldMk cId="1808046586" sldId="2145709444"/>
        </pc:sldMkLst>
      </pc:sldChg>
      <pc:sldChg chg="add ord">
        <pc:chgData name="Ron Melton" userId="5553941352b42db9" providerId="LiveId" clId="{7ED559D4-CBAD-445E-A617-2B03DAC99018}" dt="2023-09-24T04:00:56.544" v="474"/>
        <pc:sldMkLst>
          <pc:docMk/>
          <pc:sldMk cId="3140232970" sldId="2145709445"/>
        </pc:sldMkLst>
      </pc:sldChg>
      <pc:sldChg chg="add ord">
        <pc:chgData name="Ron Melton" userId="5553941352b42db9" providerId="LiveId" clId="{7ED559D4-CBAD-445E-A617-2B03DAC99018}" dt="2023-09-24T04:00:56.544" v="474"/>
        <pc:sldMkLst>
          <pc:docMk/>
          <pc:sldMk cId="4079517678" sldId="2145709446"/>
        </pc:sldMkLst>
      </pc:sldChg>
      <pc:sldChg chg="add ord">
        <pc:chgData name="Ron Melton" userId="5553941352b42db9" providerId="LiveId" clId="{7ED559D4-CBAD-445E-A617-2B03DAC99018}" dt="2023-09-24T04:00:56.544" v="474"/>
        <pc:sldMkLst>
          <pc:docMk/>
          <pc:sldMk cId="1841850978" sldId="2145709447"/>
        </pc:sldMkLst>
      </pc:sldChg>
      <pc:sldChg chg="add ord">
        <pc:chgData name="Ron Melton" userId="5553941352b42db9" providerId="LiveId" clId="{7ED559D4-CBAD-445E-A617-2B03DAC99018}" dt="2023-09-24T04:00:56.544" v="474"/>
        <pc:sldMkLst>
          <pc:docMk/>
          <pc:sldMk cId="1411865500" sldId="2145709448"/>
        </pc:sldMkLst>
      </pc:sldChg>
      <pc:sldChg chg="add">
        <pc:chgData name="Ron Melton" userId="5553941352b42db9" providerId="LiveId" clId="{7ED559D4-CBAD-445E-A617-2B03DAC99018}" dt="2023-09-24T03:57:01.039" v="469"/>
        <pc:sldMkLst>
          <pc:docMk/>
          <pc:sldMk cId="3907596710" sldId="2145709449"/>
        </pc:sldMkLst>
      </pc:sldChg>
      <pc:sldChg chg="add">
        <pc:chgData name="Ron Melton" userId="5553941352b42db9" providerId="LiveId" clId="{7ED559D4-CBAD-445E-A617-2B03DAC99018}" dt="2023-09-24T03:57:01.039" v="469"/>
        <pc:sldMkLst>
          <pc:docMk/>
          <pc:sldMk cId="161961476" sldId="2145709450"/>
        </pc:sldMkLst>
      </pc:sldChg>
      <pc:sldChg chg="addSp delSp modSp new mod">
        <pc:chgData name="Ron Melton" userId="5553941352b42db9" providerId="LiveId" clId="{7ED559D4-CBAD-445E-A617-2B03DAC99018}" dt="2023-09-24T23:10:35.285" v="503" actId="1440"/>
        <pc:sldMkLst>
          <pc:docMk/>
          <pc:sldMk cId="3281888173" sldId="2145709451"/>
        </pc:sldMkLst>
        <pc:spChg chg="del">
          <ac:chgData name="Ron Melton" userId="5553941352b42db9" providerId="LiveId" clId="{7ED559D4-CBAD-445E-A617-2B03DAC99018}" dt="2023-09-24T23:05:14.070" v="476" actId="22"/>
          <ac:spMkLst>
            <pc:docMk/>
            <pc:sldMk cId="3281888173" sldId="2145709451"/>
            <ac:spMk id="3" creationId="{D44CB3DC-8326-F5E5-6465-CFC3EB4830F7}"/>
          </ac:spMkLst>
        </pc:spChg>
        <pc:picChg chg="add mod ord">
          <ac:chgData name="Ron Melton" userId="5553941352b42db9" providerId="LiveId" clId="{7ED559D4-CBAD-445E-A617-2B03DAC99018}" dt="2023-09-24T23:08:33.554" v="490" actId="1076"/>
          <ac:picMkLst>
            <pc:docMk/>
            <pc:sldMk cId="3281888173" sldId="2145709451"/>
            <ac:picMk id="5" creationId="{CC47D5FF-5887-B4E0-8EDE-41A1A1670801}"/>
          </ac:picMkLst>
        </pc:picChg>
        <pc:picChg chg="add mod">
          <ac:chgData name="Ron Melton" userId="5553941352b42db9" providerId="LiveId" clId="{7ED559D4-CBAD-445E-A617-2B03DAC99018}" dt="2023-09-24T23:10:35.285" v="503" actId="1440"/>
          <ac:picMkLst>
            <pc:docMk/>
            <pc:sldMk cId="3281888173" sldId="2145709451"/>
            <ac:picMk id="7" creationId="{C51043C6-17B0-C061-6332-08AF3DDE8A6F}"/>
          </ac:picMkLst>
        </pc:picChg>
        <pc:picChg chg="add mod">
          <ac:chgData name="Ron Melton" userId="5553941352b42db9" providerId="LiveId" clId="{7ED559D4-CBAD-445E-A617-2B03DAC99018}" dt="2023-09-24T23:10:07.225" v="501" actId="1440"/>
          <ac:picMkLst>
            <pc:docMk/>
            <pc:sldMk cId="3281888173" sldId="2145709451"/>
            <ac:picMk id="9" creationId="{9C429110-A8EA-1B1B-861F-ABC524807F98}"/>
          </ac:picMkLst>
        </pc:picChg>
      </pc:sldChg>
      <pc:sldChg chg="addSp delSp modSp new mod">
        <pc:chgData name="Ron Melton" userId="5553941352b42db9" providerId="LiveId" clId="{7ED559D4-CBAD-445E-A617-2B03DAC99018}" dt="2023-09-24T23:19:10.220" v="525" actId="1076"/>
        <pc:sldMkLst>
          <pc:docMk/>
          <pc:sldMk cId="2454609634" sldId="2145709452"/>
        </pc:sldMkLst>
        <pc:spChg chg="del">
          <ac:chgData name="Ron Melton" userId="5553941352b42db9" providerId="LiveId" clId="{7ED559D4-CBAD-445E-A617-2B03DAC99018}" dt="2023-09-24T23:14:17.736" v="505" actId="22"/>
          <ac:spMkLst>
            <pc:docMk/>
            <pc:sldMk cId="2454609634" sldId="2145709452"/>
            <ac:spMk id="3" creationId="{92A8836B-519E-E7C4-5CE8-1F8065B87ED4}"/>
          </ac:spMkLst>
        </pc:spChg>
        <pc:picChg chg="add mod ord">
          <ac:chgData name="Ron Melton" userId="5553941352b42db9" providerId="LiveId" clId="{7ED559D4-CBAD-445E-A617-2B03DAC99018}" dt="2023-09-24T23:14:26.674" v="507" actId="14100"/>
          <ac:picMkLst>
            <pc:docMk/>
            <pc:sldMk cId="2454609634" sldId="2145709452"/>
            <ac:picMk id="5" creationId="{F504EBB7-1562-2535-5B6E-9212E1321566}"/>
          </ac:picMkLst>
        </pc:picChg>
        <pc:picChg chg="add del mod">
          <ac:chgData name="Ron Melton" userId="5553941352b42db9" providerId="LiveId" clId="{7ED559D4-CBAD-445E-A617-2B03DAC99018}" dt="2023-09-24T23:17:11.958" v="514" actId="478"/>
          <ac:picMkLst>
            <pc:docMk/>
            <pc:sldMk cId="2454609634" sldId="2145709452"/>
            <ac:picMk id="7" creationId="{DC548578-A079-9B17-A3B3-D5214FCD2F0B}"/>
          </ac:picMkLst>
        </pc:picChg>
        <pc:picChg chg="add mod">
          <ac:chgData name="Ron Melton" userId="5553941352b42db9" providerId="LiveId" clId="{7ED559D4-CBAD-445E-A617-2B03DAC99018}" dt="2023-09-24T23:18:20.885" v="523" actId="1440"/>
          <ac:picMkLst>
            <pc:docMk/>
            <pc:sldMk cId="2454609634" sldId="2145709452"/>
            <ac:picMk id="9" creationId="{4D4A3E5C-FCCB-4029-2BFF-CA9F2B2501AC}"/>
          </ac:picMkLst>
        </pc:picChg>
        <pc:picChg chg="add mod">
          <ac:chgData name="Ron Melton" userId="5553941352b42db9" providerId="LiveId" clId="{7ED559D4-CBAD-445E-A617-2B03DAC99018}" dt="2023-09-24T23:19:10.220" v="525" actId="1076"/>
          <ac:picMkLst>
            <pc:docMk/>
            <pc:sldMk cId="2454609634" sldId="2145709452"/>
            <ac:picMk id="11" creationId="{D3A8EF25-5873-015B-58AD-C023A412961B}"/>
          </ac:picMkLst>
        </pc:picChg>
      </pc:sldChg>
      <pc:sldChg chg="addSp delSp modSp new mod">
        <pc:chgData name="Ron Melton" userId="5553941352b42db9" providerId="LiveId" clId="{7ED559D4-CBAD-445E-A617-2B03DAC99018}" dt="2023-09-24T23:30:52.276" v="567" actId="1076"/>
        <pc:sldMkLst>
          <pc:docMk/>
          <pc:sldMk cId="1533637002" sldId="2145709453"/>
        </pc:sldMkLst>
        <pc:spChg chg="del">
          <ac:chgData name="Ron Melton" userId="5553941352b42db9" providerId="LiveId" clId="{7ED559D4-CBAD-445E-A617-2B03DAC99018}" dt="2023-09-24T23:27:39.383" v="527" actId="22"/>
          <ac:spMkLst>
            <pc:docMk/>
            <pc:sldMk cId="1533637002" sldId="2145709453"/>
            <ac:spMk id="3" creationId="{8287FDDD-EB23-D493-67D2-D609BB9569ED}"/>
          </ac:spMkLst>
        </pc:spChg>
        <pc:spChg chg="add del mod">
          <ac:chgData name="Ron Melton" userId="5553941352b42db9" providerId="LiveId" clId="{7ED559D4-CBAD-445E-A617-2B03DAC99018}" dt="2023-09-24T23:29:20.460" v="535"/>
          <ac:spMkLst>
            <pc:docMk/>
            <pc:sldMk cId="1533637002" sldId="2145709453"/>
            <ac:spMk id="8" creationId="{1D3225B2-E6D1-68C4-9E99-D4F75176B63E}"/>
          </ac:spMkLst>
        </pc:spChg>
        <pc:spChg chg="add mod">
          <ac:chgData name="Ron Melton" userId="5553941352b42db9" providerId="LiveId" clId="{7ED559D4-CBAD-445E-A617-2B03DAC99018}" dt="2023-09-24T23:30:52.276" v="567" actId="1076"/>
          <ac:spMkLst>
            <pc:docMk/>
            <pc:sldMk cId="1533637002" sldId="2145709453"/>
            <ac:spMk id="9" creationId="{984F14D7-0222-C3A3-61CD-B802B749BE7B}"/>
          </ac:spMkLst>
        </pc:spChg>
        <pc:picChg chg="add mod ord">
          <ac:chgData name="Ron Melton" userId="5553941352b42db9" providerId="LiveId" clId="{7ED559D4-CBAD-445E-A617-2B03DAC99018}" dt="2023-09-24T23:27:49.312" v="528" actId="1076"/>
          <ac:picMkLst>
            <pc:docMk/>
            <pc:sldMk cId="1533637002" sldId="2145709453"/>
            <ac:picMk id="5" creationId="{64C4BF07-94D6-9FFB-84CA-F81E8E207309}"/>
          </ac:picMkLst>
        </pc:picChg>
        <pc:picChg chg="add mod">
          <ac:chgData name="Ron Melton" userId="5553941352b42db9" providerId="LiveId" clId="{7ED559D4-CBAD-445E-A617-2B03DAC99018}" dt="2023-09-24T23:28:33.918" v="532" actId="1076"/>
          <ac:picMkLst>
            <pc:docMk/>
            <pc:sldMk cId="1533637002" sldId="2145709453"/>
            <ac:picMk id="7" creationId="{E1A37705-7018-40E8-B6A0-5EBDE5A51654}"/>
          </ac:picMkLst>
        </pc:picChg>
      </pc:sldChg>
      <pc:sldMasterChg chg="del delSldLayout">
        <pc:chgData name="Ron Melton" userId="5553941352b42db9" providerId="LiveId" clId="{7ED559D4-CBAD-445E-A617-2B03DAC99018}" dt="2023-09-24T03:57:54.324" v="470" actId="47"/>
        <pc:sldMasterMkLst>
          <pc:docMk/>
          <pc:sldMasterMk cId="3521929137" sldId="2147485754"/>
        </pc:sldMasterMkLst>
        <pc:sldLayoutChg chg="del">
          <pc:chgData name="Ron Melton" userId="5553941352b42db9" providerId="LiveId" clId="{7ED559D4-CBAD-445E-A617-2B03DAC99018}" dt="2023-09-24T03:57:54.324" v="470" actId="47"/>
          <pc:sldLayoutMkLst>
            <pc:docMk/>
            <pc:sldMasterMk cId="3521929137" sldId="2147485754"/>
            <pc:sldLayoutMk cId="2273159160" sldId="2147485755"/>
          </pc:sldLayoutMkLst>
        </pc:sldLayoutChg>
        <pc:sldLayoutChg chg="del">
          <pc:chgData name="Ron Melton" userId="5553941352b42db9" providerId="LiveId" clId="{7ED559D4-CBAD-445E-A617-2B03DAC99018}" dt="2023-09-24T03:57:54.324" v="470" actId="47"/>
          <pc:sldLayoutMkLst>
            <pc:docMk/>
            <pc:sldMasterMk cId="3521929137" sldId="2147485754"/>
            <pc:sldLayoutMk cId="2505360290" sldId="2147485756"/>
          </pc:sldLayoutMkLst>
        </pc:sldLayoutChg>
        <pc:sldLayoutChg chg="del">
          <pc:chgData name="Ron Melton" userId="5553941352b42db9" providerId="LiveId" clId="{7ED559D4-CBAD-445E-A617-2B03DAC99018}" dt="2023-09-24T03:57:54.324" v="470" actId="47"/>
          <pc:sldLayoutMkLst>
            <pc:docMk/>
            <pc:sldMasterMk cId="3521929137" sldId="2147485754"/>
            <pc:sldLayoutMk cId="4216744029" sldId="2147485757"/>
          </pc:sldLayoutMkLst>
        </pc:sldLayoutChg>
        <pc:sldLayoutChg chg="del">
          <pc:chgData name="Ron Melton" userId="5553941352b42db9" providerId="LiveId" clId="{7ED559D4-CBAD-445E-A617-2B03DAC99018}" dt="2023-09-24T03:57:54.324" v="470" actId="47"/>
          <pc:sldLayoutMkLst>
            <pc:docMk/>
            <pc:sldMasterMk cId="3521929137" sldId="2147485754"/>
            <pc:sldLayoutMk cId="3962282806" sldId="2147485758"/>
          </pc:sldLayoutMkLst>
        </pc:sldLayoutChg>
        <pc:sldLayoutChg chg="del">
          <pc:chgData name="Ron Melton" userId="5553941352b42db9" providerId="LiveId" clId="{7ED559D4-CBAD-445E-A617-2B03DAC99018}" dt="2023-09-24T03:57:54.324" v="470" actId="47"/>
          <pc:sldLayoutMkLst>
            <pc:docMk/>
            <pc:sldMasterMk cId="3521929137" sldId="2147485754"/>
            <pc:sldLayoutMk cId="3120541581" sldId="2147485759"/>
          </pc:sldLayoutMkLst>
        </pc:sldLayoutChg>
        <pc:sldLayoutChg chg="del">
          <pc:chgData name="Ron Melton" userId="5553941352b42db9" providerId="LiveId" clId="{7ED559D4-CBAD-445E-A617-2B03DAC99018}" dt="2023-09-24T03:57:54.324" v="470" actId="47"/>
          <pc:sldLayoutMkLst>
            <pc:docMk/>
            <pc:sldMasterMk cId="3521929137" sldId="2147485754"/>
            <pc:sldLayoutMk cId="551093413" sldId="2147485760"/>
          </pc:sldLayoutMkLst>
        </pc:sldLayoutChg>
        <pc:sldLayoutChg chg="del">
          <pc:chgData name="Ron Melton" userId="5553941352b42db9" providerId="LiveId" clId="{7ED559D4-CBAD-445E-A617-2B03DAC99018}" dt="2023-09-24T03:57:54.324" v="470" actId="47"/>
          <pc:sldLayoutMkLst>
            <pc:docMk/>
            <pc:sldMasterMk cId="3521929137" sldId="2147485754"/>
            <pc:sldLayoutMk cId="3453305182" sldId="2147485761"/>
          </pc:sldLayoutMkLst>
        </pc:sldLayoutChg>
        <pc:sldLayoutChg chg="del">
          <pc:chgData name="Ron Melton" userId="5553941352b42db9" providerId="LiveId" clId="{7ED559D4-CBAD-445E-A617-2B03DAC99018}" dt="2023-09-24T03:57:54.324" v="470" actId="47"/>
          <pc:sldLayoutMkLst>
            <pc:docMk/>
            <pc:sldMasterMk cId="3521929137" sldId="2147485754"/>
            <pc:sldLayoutMk cId="1475125728" sldId="2147485762"/>
          </pc:sldLayoutMkLst>
        </pc:sldLayoutChg>
        <pc:sldLayoutChg chg="del">
          <pc:chgData name="Ron Melton" userId="5553941352b42db9" providerId="LiveId" clId="{7ED559D4-CBAD-445E-A617-2B03DAC99018}" dt="2023-09-24T03:57:54.324" v="470" actId="47"/>
          <pc:sldLayoutMkLst>
            <pc:docMk/>
            <pc:sldMasterMk cId="3521929137" sldId="2147485754"/>
            <pc:sldLayoutMk cId="2805711027" sldId="2147485763"/>
          </pc:sldLayoutMkLst>
        </pc:sldLayoutChg>
        <pc:sldLayoutChg chg="del">
          <pc:chgData name="Ron Melton" userId="5553941352b42db9" providerId="LiveId" clId="{7ED559D4-CBAD-445E-A617-2B03DAC99018}" dt="2023-09-24T03:57:54.324" v="470" actId="47"/>
          <pc:sldLayoutMkLst>
            <pc:docMk/>
            <pc:sldMasterMk cId="3521929137" sldId="2147485754"/>
            <pc:sldLayoutMk cId="3701401432" sldId="2147485764"/>
          </pc:sldLayoutMkLst>
        </pc:sldLayoutChg>
        <pc:sldLayoutChg chg="del">
          <pc:chgData name="Ron Melton" userId="5553941352b42db9" providerId="LiveId" clId="{7ED559D4-CBAD-445E-A617-2B03DAC99018}" dt="2023-09-24T03:57:54.324" v="470" actId="47"/>
          <pc:sldLayoutMkLst>
            <pc:docMk/>
            <pc:sldMasterMk cId="3521929137" sldId="2147485754"/>
            <pc:sldLayoutMk cId="1703179826" sldId="2147485765"/>
          </pc:sldLayoutMkLst>
        </pc:sldLayoutChg>
      </pc:sldMasterChg>
      <pc:sldMasterChg chg="delSldLayout">
        <pc:chgData name="Ron Melton" userId="5553941352b42db9" providerId="LiveId" clId="{7ED559D4-CBAD-445E-A617-2B03DAC99018}" dt="2023-09-22T20:00:08.727" v="169" actId="47"/>
        <pc:sldMasterMkLst>
          <pc:docMk/>
          <pc:sldMasterMk cId="3032778427" sldId="2147485832"/>
        </pc:sldMasterMkLst>
        <pc:sldLayoutChg chg="del">
          <pc:chgData name="Ron Melton" userId="5553941352b42db9" providerId="LiveId" clId="{7ED559D4-CBAD-445E-A617-2B03DAC99018}" dt="2023-09-22T20:00:08.727" v="169" actId="47"/>
          <pc:sldLayoutMkLst>
            <pc:docMk/>
            <pc:sldMasterMk cId="3032778427" sldId="2147485832"/>
            <pc:sldLayoutMk cId="167830786" sldId="2147485841"/>
          </pc:sldLayoutMkLst>
        </pc:sldLayoutChg>
      </pc:sldMasterChg>
    </pc:docChg>
  </pc:docChgLst>
  <pc:docChgLst>
    <pc:chgData name="Ron Melton" userId="5553941352b42db9" providerId="LiveId" clId="{DF4C0858-9229-4FA4-A611-34EF9C6273FD}"/>
    <pc:docChg chg="addSld modSld sldOrd">
      <pc:chgData name="Ron Melton" userId="5553941352b42db9" providerId="LiveId" clId="{DF4C0858-9229-4FA4-A611-34EF9C6273FD}" dt="2023-09-17T23:49:42.884" v="5" actId="680"/>
      <pc:docMkLst>
        <pc:docMk/>
      </pc:docMkLst>
      <pc:sldChg chg="ord">
        <pc:chgData name="Ron Melton" userId="5553941352b42db9" providerId="LiveId" clId="{DF4C0858-9229-4FA4-A611-34EF9C6273FD}" dt="2023-09-17T23:46:20.455" v="1"/>
        <pc:sldMkLst>
          <pc:docMk/>
          <pc:sldMk cId="1124329652" sldId="259"/>
        </pc:sldMkLst>
      </pc:sldChg>
      <pc:sldChg chg="ord">
        <pc:chgData name="Ron Melton" userId="5553941352b42db9" providerId="LiveId" clId="{DF4C0858-9229-4FA4-A611-34EF9C6273FD}" dt="2023-09-17T23:46:20.455" v="1"/>
        <pc:sldMkLst>
          <pc:docMk/>
          <pc:sldMk cId="4017329786" sldId="264"/>
        </pc:sldMkLst>
      </pc:sldChg>
      <pc:sldChg chg="ord">
        <pc:chgData name="Ron Melton" userId="5553941352b42db9" providerId="LiveId" clId="{DF4C0858-9229-4FA4-A611-34EF9C6273FD}" dt="2023-09-17T23:46:20.455" v="1"/>
        <pc:sldMkLst>
          <pc:docMk/>
          <pc:sldMk cId="1234814131" sldId="267"/>
        </pc:sldMkLst>
      </pc:sldChg>
      <pc:sldChg chg="ord">
        <pc:chgData name="Ron Melton" userId="5553941352b42db9" providerId="LiveId" clId="{DF4C0858-9229-4FA4-A611-34EF9C6273FD}" dt="2023-09-17T23:46:20.455" v="1"/>
        <pc:sldMkLst>
          <pc:docMk/>
          <pc:sldMk cId="2929515824" sldId="641"/>
        </pc:sldMkLst>
      </pc:sldChg>
      <pc:sldChg chg="ord">
        <pc:chgData name="Ron Melton" userId="5553941352b42db9" providerId="LiveId" clId="{DF4C0858-9229-4FA4-A611-34EF9C6273FD}" dt="2023-09-17T23:46:20.455" v="1"/>
        <pc:sldMkLst>
          <pc:docMk/>
          <pc:sldMk cId="1768599303" sldId="642"/>
        </pc:sldMkLst>
      </pc:sldChg>
      <pc:sldChg chg="ord">
        <pc:chgData name="Ron Melton" userId="5553941352b42db9" providerId="LiveId" clId="{DF4C0858-9229-4FA4-A611-34EF9C6273FD}" dt="2023-09-17T23:46:20.455" v="1"/>
        <pc:sldMkLst>
          <pc:docMk/>
          <pc:sldMk cId="3517020646" sldId="644"/>
        </pc:sldMkLst>
      </pc:sldChg>
      <pc:sldChg chg="ord">
        <pc:chgData name="Ron Melton" userId="5553941352b42db9" providerId="LiveId" clId="{DF4C0858-9229-4FA4-A611-34EF9C6273FD}" dt="2023-09-17T23:46:20.455" v="1"/>
        <pc:sldMkLst>
          <pc:docMk/>
          <pc:sldMk cId="1033977654" sldId="645"/>
        </pc:sldMkLst>
      </pc:sldChg>
      <pc:sldChg chg="ord">
        <pc:chgData name="Ron Melton" userId="5553941352b42db9" providerId="LiveId" clId="{DF4C0858-9229-4FA4-A611-34EF9C6273FD}" dt="2023-09-17T23:46:20.455" v="1"/>
        <pc:sldMkLst>
          <pc:docMk/>
          <pc:sldMk cId="430349504" sldId="1884"/>
        </pc:sldMkLst>
      </pc:sldChg>
      <pc:sldChg chg="ord">
        <pc:chgData name="Ron Melton" userId="5553941352b42db9" providerId="LiveId" clId="{DF4C0858-9229-4FA4-A611-34EF9C6273FD}" dt="2023-09-17T23:46:20.455" v="1"/>
        <pc:sldMkLst>
          <pc:docMk/>
          <pc:sldMk cId="860959377" sldId="1887"/>
        </pc:sldMkLst>
      </pc:sldChg>
      <pc:sldChg chg="ord">
        <pc:chgData name="Ron Melton" userId="5553941352b42db9" providerId="LiveId" clId="{DF4C0858-9229-4FA4-A611-34EF9C6273FD}" dt="2023-09-17T23:46:20.455" v="1"/>
        <pc:sldMkLst>
          <pc:docMk/>
          <pc:sldMk cId="1070495431" sldId="2833"/>
        </pc:sldMkLst>
      </pc:sldChg>
      <pc:sldChg chg="ord">
        <pc:chgData name="Ron Melton" userId="5553941352b42db9" providerId="LiveId" clId="{DF4C0858-9229-4FA4-A611-34EF9C6273FD}" dt="2023-09-17T23:46:20.455" v="1"/>
        <pc:sldMkLst>
          <pc:docMk/>
          <pc:sldMk cId="3416789995" sldId="2857"/>
        </pc:sldMkLst>
      </pc:sldChg>
      <pc:sldChg chg="ord">
        <pc:chgData name="Ron Melton" userId="5553941352b42db9" providerId="LiveId" clId="{DF4C0858-9229-4FA4-A611-34EF9C6273FD}" dt="2023-09-17T23:46:20.455" v="1"/>
        <pc:sldMkLst>
          <pc:docMk/>
          <pc:sldMk cId="3955657354" sldId="2859"/>
        </pc:sldMkLst>
      </pc:sldChg>
      <pc:sldChg chg="ord">
        <pc:chgData name="Ron Melton" userId="5553941352b42db9" providerId="LiveId" clId="{DF4C0858-9229-4FA4-A611-34EF9C6273FD}" dt="2023-09-17T23:46:20.455" v="1"/>
        <pc:sldMkLst>
          <pc:docMk/>
          <pc:sldMk cId="4060267080" sldId="2863"/>
        </pc:sldMkLst>
      </pc:sldChg>
      <pc:sldChg chg="ord">
        <pc:chgData name="Ron Melton" userId="5553941352b42db9" providerId="LiveId" clId="{DF4C0858-9229-4FA4-A611-34EF9C6273FD}" dt="2023-09-17T23:46:20.455" v="1"/>
        <pc:sldMkLst>
          <pc:docMk/>
          <pc:sldMk cId="2126933272" sldId="2864"/>
        </pc:sldMkLst>
      </pc:sldChg>
      <pc:sldChg chg="ord">
        <pc:chgData name="Ron Melton" userId="5553941352b42db9" providerId="LiveId" clId="{DF4C0858-9229-4FA4-A611-34EF9C6273FD}" dt="2023-09-17T23:46:20.455" v="1"/>
        <pc:sldMkLst>
          <pc:docMk/>
          <pc:sldMk cId="1772257276" sldId="2867"/>
        </pc:sldMkLst>
      </pc:sldChg>
      <pc:sldChg chg="ord">
        <pc:chgData name="Ron Melton" userId="5553941352b42db9" providerId="LiveId" clId="{DF4C0858-9229-4FA4-A611-34EF9C6273FD}" dt="2023-09-17T23:46:20.455" v="1"/>
        <pc:sldMkLst>
          <pc:docMk/>
          <pc:sldMk cId="87010939" sldId="2988"/>
        </pc:sldMkLst>
      </pc:sldChg>
      <pc:sldChg chg="ord">
        <pc:chgData name="Ron Melton" userId="5553941352b42db9" providerId="LiveId" clId="{DF4C0858-9229-4FA4-A611-34EF9C6273FD}" dt="2023-09-17T23:46:20.455" v="1"/>
        <pc:sldMkLst>
          <pc:docMk/>
          <pc:sldMk cId="3450272047" sldId="2990"/>
        </pc:sldMkLst>
      </pc:sldChg>
      <pc:sldChg chg="ord">
        <pc:chgData name="Ron Melton" userId="5553941352b42db9" providerId="LiveId" clId="{DF4C0858-9229-4FA4-A611-34EF9C6273FD}" dt="2023-09-17T23:46:20.455" v="1"/>
        <pc:sldMkLst>
          <pc:docMk/>
          <pc:sldMk cId="985637903" sldId="2992"/>
        </pc:sldMkLst>
      </pc:sldChg>
      <pc:sldChg chg="ord">
        <pc:chgData name="Ron Melton" userId="5553941352b42db9" providerId="LiveId" clId="{DF4C0858-9229-4FA4-A611-34EF9C6273FD}" dt="2023-09-17T23:46:20.455" v="1"/>
        <pc:sldMkLst>
          <pc:docMk/>
          <pc:sldMk cId="1105727579" sldId="2996"/>
        </pc:sldMkLst>
      </pc:sldChg>
      <pc:sldChg chg="ord">
        <pc:chgData name="Ron Melton" userId="5553941352b42db9" providerId="LiveId" clId="{DF4C0858-9229-4FA4-A611-34EF9C6273FD}" dt="2023-09-17T23:46:20.455" v="1"/>
        <pc:sldMkLst>
          <pc:docMk/>
          <pc:sldMk cId="1536564003" sldId="3000"/>
        </pc:sldMkLst>
      </pc:sldChg>
      <pc:sldChg chg="ord">
        <pc:chgData name="Ron Melton" userId="5553941352b42db9" providerId="LiveId" clId="{DF4C0858-9229-4FA4-A611-34EF9C6273FD}" dt="2023-09-17T23:46:20.455" v="1"/>
        <pc:sldMkLst>
          <pc:docMk/>
          <pc:sldMk cId="1990349290" sldId="3003"/>
        </pc:sldMkLst>
      </pc:sldChg>
      <pc:sldChg chg="ord">
        <pc:chgData name="Ron Melton" userId="5553941352b42db9" providerId="LiveId" clId="{DF4C0858-9229-4FA4-A611-34EF9C6273FD}" dt="2023-09-17T23:46:20.455" v="1"/>
        <pc:sldMkLst>
          <pc:docMk/>
          <pc:sldMk cId="4102767436" sldId="3004"/>
        </pc:sldMkLst>
      </pc:sldChg>
      <pc:sldChg chg="ord">
        <pc:chgData name="Ron Melton" userId="5553941352b42db9" providerId="LiveId" clId="{DF4C0858-9229-4FA4-A611-34EF9C6273FD}" dt="2023-09-17T23:46:20.455" v="1"/>
        <pc:sldMkLst>
          <pc:docMk/>
          <pc:sldMk cId="530386990" sldId="3013"/>
        </pc:sldMkLst>
      </pc:sldChg>
      <pc:sldChg chg="ord">
        <pc:chgData name="Ron Melton" userId="5553941352b42db9" providerId="LiveId" clId="{DF4C0858-9229-4FA4-A611-34EF9C6273FD}" dt="2023-09-17T23:46:20.455" v="1"/>
        <pc:sldMkLst>
          <pc:docMk/>
          <pc:sldMk cId="4269322702" sldId="3020"/>
        </pc:sldMkLst>
      </pc:sldChg>
      <pc:sldChg chg="ord">
        <pc:chgData name="Ron Melton" userId="5553941352b42db9" providerId="LiveId" clId="{DF4C0858-9229-4FA4-A611-34EF9C6273FD}" dt="2023-09-17T23:46:20.455" v="1"/>
        <pc:sldMkLst>
          <pc:docMk/>
          <pc:sldMk cId="3388296738" sldId="3026"/>
        </pc:sldMkLst>
      </pc:sldChg>
      <pc:sldChg chg="ord">
        <pc:chgData name="Ron Melton" userId="5553941352b42db9" providerId="LiveId" clId="{DF4C0858-9229-4FA4-A611-34EF9C6273FD}" dt="2023-09-17T23:46:20.455" v="1"/>
        <pc:sldMkLst>
          <pc:docMk/>
          <pc:sldMk cId="286748406" sldId="3027"/>
        </pc:sldMkLst>
      </pc:sldChg>
      <pc:sldChg chg="ord">
        <pc:chgData name="Ron Melton" userId="5553941352b42db9" providerId="LiveId" clId="{DF4C0858-9229-4FA4-A611-34EF9C6273FD}" dt="2023-09-17T23:46:20.455" v="1"/>
        <pc:sldMkLst>
          <pc:docMk/>
          <pc:sldMk cId="414647177" sldId="3242"/>
        </pc:sldMkLst>
      </pc:sldChg>
      <pc:sldChg chg="ord">
        <pc:chgData name="Ron Melton" userId="5553941352b42db9" providerId="LiveId" clId="{DF4C0858-9229-4FA4-A611-34EF9C6273FD}" dt="2023-09-17T23:46:20.455" v="1"/>
        <pc:sldMkLst>
          <pc:docMk/>
          <pc:sldMk cId="2272454907" sldId="3243"/>
        </pc:sldMkLst>
      </pc:sldChg>
      <pc:sldChg chg="ord">
        <pc:chgData name="Ron Melton" userId="5553941352b42db9" providerId="LiveId" clId="{DF4C0858-9229-4FA4-A611-34EF9C6273FD}" dt="2023-09-17T23:46:20.455" v="1"/>
        <pc:sldMkLst>
          <pc:docMk/>
          <pc:sldMk cId="2783279891" sldId="3346"/>
        </pc:sldMkLst>
      </pc:sldChg>
      <pc:sldChg chg="ord">
        <pc:chgData name="Ron Melton" userId="5553941352b42db9" providerId="LiveId" clId="{DF4C0858-9229-4FA4-A611-34EF9C6273FD}" dt="2023-09-17T23:46:20.455" v="1"/>
        <pc:sldMkLst>
          <pc:docMk/>
          <pc:sldMk cId="2418299176" sldId="3357"/>
        </pc:sldMkLst>
      </pc:sldChg>
      <pc:sldChg chg="ord">
        <pc:chgData name="Ron Melton" userId="5553941352b42db9" providerId="LiveId" clId="{DF4C0858-9229-4FA4-A611-34EF9C6273FD}" dt="2023-09-17T23:46:20.455" v="1"/>
        <pc:sldMkLst>
          <pc:docMk/>
          <pc:sldMk cId="2409157944" sldId="3372"/>
        </pc:sldMkLst>
      </pc:sldChg>
      <pc:sldChg chg="ord">
        <pc:chgData name="Ron Melton" userId="5553941352b42db9" providerId="LiveId" clId="{DF4C0858-9229-4FA4-A611-34EF9C6273FD}" dt="2023-09-17T23:46:20.455" v="1"/>
        <pc:sldMkLst>
          <pc:docMk/>
          <pc:sldMk cId="1241248176" sldId="3440"/>
        </pc:sldMkLst>
      </pc:sldChg>
      <pc:sldChg chg="ord">
        <pc:chgData name="Ron Melton" userId="5553941352b42db9" providerId="LiveId" clId="{DF4C0858-9229-4FA4-A611-34EF9C6273FD}" dt="2023-09-17T23:46:20.455" v="1"/>
        <pc:sldMkLst>
          <pc:docMk/>
          <pc:sldMk cId="180806828" sldId="3442"/>
        </pc:sldMkLst>
      </pc:sldChg>
      <pc:sldChg chg="ord">
        <pc:chgData name="Ron Melton" userId="5553941352b42db9" providerId="LiveId" clId="{DF4C0858-9229-4FA4-A611-34EF9C6273FD}" dt="2023-09-17T23:46:20.455" v="1"/>
        <pc:sldMkLst>
          <pc:docMk/>
          <pc:sldMk cId="2093703782" sldId="3443"/>
        </pc:sldMkLst>
      </pc:sldChg>
      <pc:sldChg chg="ord">
        <pc:chgData name="Ron Melton" userId="5553941352b42db9" providerId="LiveId" clId="{DF4C0858-9229-4FA4-A611-34EF9C6273FD}" dt="2023-09-17T23:46:20.455" v="1"/>
        <pc:sldMkLst>
          <pc:docMk/>
          <pc:sldMk cId="361420977" sldId="3444"/>
        </pc:sldMkLst>
      </pc:sldChg>
      <pc:sldChg chg="ord">
        <pc:chgData name="Ron Melton" userId="5553941352b42db9" providerId="LiveId" clId="{DF4C0858-9229-4FA4-A611-34EF9C6273FD}" dt="2023-09-17T23:46:20.455" v="1"/>
        <pc:sldMkLst>
          <pc:docMk/>
          <pc:sldMk cId="380725875" sldId="3447"/>
        </pc:sldMkLst>
      </pc:sldChg>
      <pc:sldChg chg="ord">
        <pc:chgData name="Ron Melton" userId="5553941352b42db9" providerId="LiveId" clId="{DF4C0858-9229-4FA4-A611-34EF9C6273FD}" dt="2023-09-17T23:46:20.455" v="1"/>
        <pc:sldMkLst>
          <pc:docMk/>
          <pc:sldMk cId="2099968640" sldId="3454"/>
        </pc:sldMkLst>
      </pc:sldChg>
      <pc:sldChg chg="ord">
        <pc:chgData name="Ron Melton" userId="5553941352b42db9" providerId="LiveId" clId="{DF4C0858-9229-4FA4-A611-34EF9C6273FD}" dt="2023-09-17T23:46:20.455" v="1"/>
        <pc:sldMkLst>
          <pc:docMk/>
          <pc:sldMk cId="3046235542" sldId="3959"/>
        </pc:sldMkLst>
      </pc:sldChg>
      <pc:sldChg chg="ord">
        <pc:chgData name="Ron Melton" userId="5553941352b42db9" providerId="LiveId" clId="{DF4C0858-9229-4FA4-A611-34EF9C6273FD}" dt="2023-09-17T23:46:20.455" v="1"/>
        <pc:sldMkLst>
          <pc:docMk/>
          <pc:sldMk cId="1395005520" sldId="4151"/>
        </pc:sldMkLst>
      </pc:sldChg>
      <pc:sldChg chg="ord">
        <pc:chgData name="Ron Melton" userId="5553941352b42db9" providerId="LiveId" clId="{DF4C0858-9229-4FA4-A611-34EF9C6273FD}" dt="2023-09-17T23:46:20.455" v="1"/>
        <pc:sldMkLst>
          <pc:docMk/>
          <pc:sldMk cId="1833317829" sldId="4191"/>
        </pc:sldMkLst>
      </pc:sldChg>
      <pc:sldChg chg="ord">
        <pc:chgData name="Ron Melton" userId="5553941352b42db9" providerId="LiveId" clId="{DF4C0858-9229-4FA4-A611-34EF9C6273FD}" dt="2023-09-17T23:46:20.455" v="1"/>
        <pc:sldMkLst>
          <pc:docMk/>
          <pc:sldMk cId="2598301262" sldId="4370"/>
        </pc:sldMkLst>
      </pc:sldChg>
      <pc:sldChg chg="ord">
        <pc:chgData name="Ron Melton" userId="5553941352b42db9" providerId="LiveId" clId="{DF4C0858-9229-4FA4-A611-34EF9C6273FD}" dt="2023-09-17T23:46:20.455" v="1"/>
        <pc:sldMkLst>
          <pc:docMk/>
          <pc:sldMk cId="2185645371" sldId="4378"/>
        </pc:sldMkLst>
      </pc:sldChg>
      <pc:sldChg chg="ord">
        <pc:chgData name="Ron Melton" userId="5553941352b42db9" providerId="LiveId" clId="{DF4C0858-9229-4FA4-A611-34EF9C6273FD}" dt="2023-09-17T23:46:20.455" v="1"/>
        <pc:sldMkLst>
          <pc:docMk/>
          <pc:sldMk cId="2014689448" sldId="4379"/>
        </pc:sldMkLst>
      </pc:sldChg>
      <pc:sldChg chg="ord">
        <pc:chgData name="Ron Melton" userId="5553941352b42db9" providerId="LiveId" clId="{DF4C0858-9229-4FA4-A611-34EF9C6273FD}" dt="2023-09-17T23:46:20.455" v="1"/>
        <pc:sldMkLst>
          <pc:docMk/>
          <pc:sldMk cId="3985605387" sldId="4396"/>
        </pc:sldMkLst>
      </pc:sldChg>
      <pc:sldChg chg="ord">
        <pc:chgData name="Ron Melton" userId="5553941352b42db9" providerId="LiveId" clId="{DF4C0858-9229-4FA4-A611-34EF9C6273FD}" dt="2023-09-17T23:46:20.455" v="1"/>
        <pc:sldMkLst>
          <pc:docMk/>
          <pc:sldMk cId="632371361" sldId="4398"/>
        </pc:sldMkLst>
      </pc:sldChg>
      <pc:sldChg chg="ord">
        <pc:chgData name="Ron Melton" userId="5553941352b42db9" providerId="LiveId" clId="{DF4C0858-9229-4FA4-A611-34EF9C6273FD}" dt="2023-09-17T23:46:20.455" v="1"/>
        <pc:sldMkLst>
          <pc:docMk/>
          <pc:sldMk cId="3071067294" sldId="4401"/>
        </pc:sldMkLst>
      </pc:sldChg>
      <pc:sldChg chg="ord">
        <pc:chgData name="Ron Melton" userId="5553941352b42db9" providerId="LiveId" clId="{DF4C0858-9229-4FA4-A611-34EF9C6273FD}" dt="2023-09-17T23:46:20.455" v="1"/>
        <pc:sldMkLst>
          <pc:docMk/>
          <pc:sldMk cId="3285268510" sldId="4490"/>
        </pc:sldMkLst>
      </pc:sldChg>
      <pc:sldChg chg="ord">
        <pc:chgData name="Ron Melton" userId="5553941352b42db9" providerId="LiveId" clId="{DF4C0858-9229-4FA4-A611-34EF9C6273FD}" dt="2023-09-17T23:46:20.455" v="1"/>
        <pc:sldMkLst>
          <pc:docMk/>
          <pc:sldMk cId="4026653431" sldId="4492"/>
        </pc:sldMkLst>
      </pc:sldChg>
      <pc:sldChg chg="ord">
        <pc:chgData name="Ron Melton" userId="5553941352b42db9" providerId="LiveId" clId="{DF4C0858-9229-4FA4-A611-34EF9C6273FD}" dt="2023-09-17T23:46:20.455" v="1"/>
        <pc:sldMkLst>
          <pc:docMk/>
          <pc:sldMk cId="2948164495" sldId="4493"/>
        </pc:sldMkLst>
      </pc:sldChg>
      <pc:sldChg chg="ord">
        <pc:chgData name="Ron Melton" userId="5553941352b42db9" providerId="LiveId" clId="{DF4C0858-9229-4FA4-A611-34EF9C6273FD}" dt="2023-09-17T23:46:20.455" v="1"/>
        <pc:sldMkLst>
          <pc:docMk/>
          <pc:sldMk cId="4032576747" sldId="4495"/>
        </pc:sldMkLst>
      </pc:sldChg>
      <pc:sldChg chg="ord">
        <pc:chgData name="Ron Melton" userId="5553941352b42db9" providerId="LiveId" clId="{DF4C0858-9229-4FA4-A611-34EF9C6273FD}" dt="2023-09-17T23:46:20.455" v="1"/>
        <pc:sldMkLst>
          <pc:docMk/>
          <pc:sldMk cId="2455850853" sldId="4496"/>
        </pc:sldMkLst>
      </pc:sldChg>
      <pc:sldChg chg="ord">
        <pc:chgData name="Ron Melton" userId="5553941352b42db9" providerId="LiveId" clId="{DF4C0858-9229-4FA4-A611-34EF9C6273FD}" dt="2023-09-17T23:46:20.455" v="1"/>
        <pc:sldMkLst>
          <pc:docMk/>
          <pc:sldMk cId="4106516375" sldId="4497"/>
        </pc:sldMkLst>
      </pc:sldChg>
      <pc:sldChg chg="ord">
        <pc:chgData name="Ron Melton" userId="5553941352b42db9" providerId="LiveId" clId="{DF4C0858-9229-4FA4-A611-34EF9C6273FD}" dt="2023-09-17T23:46:20.455" v="1"/>
        <pc:sldMkLst>
          <pc:docMk/>
          <pc:sldMk cId="2894110801" sldId="4498"/>
        </pc:sldMkLst>
      </pc:sldChg>
      <pc:sldChg chg="ord">
        <pc:chgData name="Ron Melton" userId="5553941352b42db9" providerId="LiveId" clId="{DF4C0858-9229-4FA4-A611-34EF9C6273FD}" dt="2023-09-17T23:46:20.455" v="1"/>
        <pc:sldMkLst>
          <pc:docMk/>
          <pc:sldMk cId="287338547" sldId="4563"/>
        </pc:sldMkLst>
      </pc:sldChg>
      <pc:sldChg chg="ord">
        <pc:chgData name="Ron Melton" userId="5553941352b42db9" providerId="LiveId" clId="{DF4C0858-9229-4FA4-A611-34EF9C6273FD}" dt="2023-09-17T23:46:20.455" v="1"/>
        <pc:sldMkLst>
          <pc:docMk/>
          <pc:sldMk cId="4077944020" sldId="4564"/>
        </pc:sldMkLst>
      </pc:sldChg>
      <pc:sldChg chg="ord">
        <pc:chgData name="Ron Melton" userId="5553941352b42db9" providerId="LiveId" clId="{DF4C0858-9229-4FA4-A611-34EF9C6273FD}" dt="2023-09-17T23:46:20.455" v="1"/>
        <pc:sldMkLst>
          <pc:docMk/>
          <pc:sldMk cId="205883436" sldId="4565"/>
        </pc:sldMkLst>
      </pc:sldChg>
      <pc:sldChg chg="ord">
        <pc:chgData name="Ron Melton" userId="5553941352b42db9" providerId="LiveId" clId="{DF4C0858-9229-4FA4-A611-34EF9C6273FD}" dt="2023-09-17T23:46:20.455" v="1"/>
        <pc:sldMkLst>
          <pc:docMk/>
          <pc:sldMk cId="186743500" sldId="4566"/>
        </pc:sldMkLst>
      </pc:sldChg>
      <pc:sldChg chg="ord">
        <pc:chgData name="Ron Melton" userId="5553941352b42db9" providerId="LiveId" clId="{DF4C0858-9229-4FA4-A611-34EF9C6273FD}" dt="2023-09-17T23:46:20.455" v="1"/>
        <pc:sldMkLst>
          <pc:docMk/>
          <pc:sldMk cId="1455332900" sldId="4567"/>
        </pc:sldMkLst>
      </pc:sldChg>
      <pc:sldChg chg="ord">
        <pc:chgData name="Ron Melton" userId="5553941352b42db9" providerId="LiveId" clId="{DF4C0858-9229-4FA4-A611-34EF9C6273FD}" dt="2023-09-17T23:46:20.455" v="1"/>
        <pc:sldMkLst>
          <pc:docMk/>
          <pc:sldMk cId="1219713262" sldId="4572"/>
        </pc:sldMkLst>
      </pc:sldChg>
      <pc:sldChg chg="ord">
        <pc:chgData name="Ron Melton" userId="5553941352b42db9" providerId="LiveId" clId="{DF4C0858-9229-4FA4-A611-34EF9C6273FD}" dt="2023-09-17T23:46:20.455" v="1"/>
        <pc:sldMkLst>
          <pc:docMk/>
          <pc:sldMk cId="298450291" sldId="4573"/>
        </pc:sldMkLst>
      </pc:sldChg>
      <pc:sldChg chg="ord">
        <pc:chgData name="Ron Melton" userId="5553941352b42db9" providerId="LiveId" clId="{DF4C0858-9229-4FA4-A611-34EF9C6273FD}" dt="2023-09-17T23:46:20.455" v="1"/>
        <pc:sldMkLst>
          <pc:docMk/>
          <pc:sldMk cId="684421969" sldId="4585"/>
        </pc:sldMkLst>
      </pc:sldChg>
      <pc:sldChg chg="ord">
        <pc:chgData name="Ron Melton" userId="5553941352b42db9" providerId="LiveId" clId="{DF4C0858-9229-4FA4-A611-34EF9C6273FD}" dt="2023-09-17T23:46:20.455" v="1"/>
        <pc:sldMkLst>
          <pc:docMk/>
          <pc:sldMk cId="1313386712" sldId="4586"/>
        </pc:sldMkLst>
      </pc:sldChg>
      <pc:sldChg chg="ord">
        <pc:chgData name="Ron Melton" userId="5553941352b42db9" providerId="LiveId" clId="{DF4C0858-9229-4FA4-A611-34EF9C6273FD}" dt="2023-09-17T23:46:20.455" v="1"/>
        <pc:sldMkLst>
          <pc:docMk/>
          <pc:sldMk cId="3003061311" sldId="4587"/>
        </pc:sldMkLst>
      </pc:sldChg>
      <pc:sldChg chg="ord">
        <pc:chgData name="Ron Melton" userId="5553941352b42db9" providerId="LiveId" clId="{DF4C0858-9229-4FA4-A611-34EF9C6273FD}" dt="2023-09-17T23:46:20.455" v="1"/>
        <pc:sldMkLst>
          <pc:docMk/>
          <pc:sldMk cId="1594239470" sldId="4591"/>
        </pc:sldMkLst>
      </pc:sldChg>
      <pc:sldChg chg="ord">
        <pc:chgData name="Ron Melton" userId="5553941352b42db9" providerId="LiveId" clId="{DF4C0858-9229-4FA4-A611-34EF9C6273FD}" dt="2023-09-17T23:46:20.455" v="1"/>
        <pc:sldMkLst>
          <pc:docMk/>
          <pc:sldMk cId="461650848" sldId="4592"/>
        </pc:sldMkLst>
      </pc:sldChg>
      <pc:sldChg chg="ord">
        <pc:chgData name="Ron Melton" userId="5553941352b42db9" providerId="LiveId" clId="{DF4C0858-9229-4FA4-A611-34EF9C6273FD}" dt="2023-09-17T23:46:20.455" v="1"/>
        <pc:sldMkLst>
          <pc:docMk/>
          <pc:sldMk cId="611695789" sldId="4593"/>
        </pc:sldMkLst>
      </pc:sldChg>
      <pc:sldChg chg="ord">
        <pc:chgData name="Ron Melton" userId="5553941352b42db9" providerId="LiveId" clId="{DF4C0858-9229-4FA4-A611-34EF9C6273FD}" dt="2023-09-17T23:46:20.455" v="1"/>
        <pc:sldMkLst>
          <pc:docMk/>
          <pc:sldMk cId="1067187083" sldId="4594"/>
        </pc:sldMkLst>
      </pc:sldChg>
      <pc:sldChg chg="ord">
        <pc:chgData name="Ron Melton" userId="5553941352b42db9" providerId="LiveId" clId="{DF4C0858-9229-4FA4-A611-34EF9C6273FD}" dt="2023-09-17T23:46:20.455" v="1"/>
        <pc:sldMkLst>
          <pc:docMk/>
          <pc:sldMk cId="3311126859" sldId="4596"/>
        </pc:sldMkLst>
      </pc:sldChg>
      <pc:sldChg chg="ord">
        <pc:chgData name="Ron Melton" userId="5553941352b42db9" providerId="LiveId" clId="{DF4C0858-9229-4FA4-A611-34EF9C6273FD}" dt="2023-09-17T23:46:20.455" v="1"/>
        <pc:sldMkLst>
          <pc:docMk/>
          <pc:sldMk cId="3257754625" sldId="4597"/>
        </pc:sldMkLst>
      </pc:sldChg>
      <pc:sldChg chg="ord">
        <pc:chgData name="Ron Melton" userId="5553941352b42db9" providerId="LiveId" clId="{DF4C0858-9229-4FA4-A611-34EF9C6273FD}" dt="2023-09-17T23:46:20.455" v="1"/>
        <pc:sldMkLst>
          <pc:docMk/>
          <pc:sldMk cId="2355153348" sldId="4598"/>
        </pc:sldMkLst>
      </pc:sldChg>
      <pc:sldChg chg="ord">
        <pc:chgData name="Ron Melton" userId="5553941352b42db9" providerId="LiveId" clId="{DF4C0858-9229-4FA4-A611-34EF9C6273FD}" dt="2023-09-17T23:46:20.455" v="1"/>
        <pc:sldMkLst>
          <pc:docMk/>
          <pc:sldMk cId="151716244" sldId="4600"/>
        </pc:sldMkLst>
      </pc:sldChg>
      <pc:sldChg chg="ord">
        <pc:chgData name="Ron Melton" userId="5553941352b42db9" providerId="LiveId" clId="{DF4C0858-9229-4FA4-A611-34EF9C6273FD}" dt="2023-09-17T23:46:20.455" v="1"/>
        <pc:sldMkLst>
          <pc:docMk/>
          <pc:sldMk cId="2097783898" sldId="4601"/>
        </pc:sldMkLst>
      </pc:sldChg>
      <pc:sldChg chg="ord">
        <pc:chgData name="Ron Melton" userId="5553941352b42db9" providerId="LiveId" clId="{DF4C0858-9229-4FA4-A611-34EF9C6273FD}" dt="2023-09-17T23:46:20.455" v="1"/>
        <pc:sldMkLst>
          <pc:docMk/>
          <pc:sldMk cId="1964281192" sldId="4602"/>
        </pc:sldMkLst>
      </pc:sldChg>
      <pc:sldChg chg="ord">
        <pc:chgData name="Ron Melton" userId="5553941352b42db9" providerId="LiveId" clId="{DF4C0858-9229-4FA4-A611-34EF9C6273FD}" dt="2023-09-17T23:46:20.455" v="1"/>
        <pc:sldMkLst>
          <pc:docMk/>
          <pc:sldMk cId="963927839" sldId="4603"/>
        </pc:sldMkLst>
      </pc:sldChg>
      <pc:sldChg chg="ord">
        <pc:chgData name="Ron Melton" userId="5553941352b42db9" providerId="LiveId" clId="{DF4C0858-9229-4FA4-A611-34EF9C6273FD}" dt="2023-09-17T23:46:20.455" v="1"/>
        <pc:sldMkLst>
          <pc:docMk/>
          <pc:sldMk cId="3095703277" sldId="4604"/>
        </pc:sldMkLst>
      </pc:sldChg>
      <pc:sldChg chg="ord">
        <pc:chgData name="Ron Melton" userId="5553941352b42db9" providerId="LiveId" clId="{DF4C0858-9229-4FA4-A611-34EF9C6273FD}" dt="2023-09-17T23:46:20.455" v="1"/>
        <pc:sldMkLst>
          <pc:docMk/>
          <pc:sldMk cId="2918089709" sldId="4668"/>
        </pc:sldMkLst>
      </pc:sldChg>
      <pc:sldChg chg="ord">
        <pc:chgData name="Ron Melton" userId="5553941352b42db9" providerId="LiveId" clId="{DF4C0858-9229-4FA4-A611-34EF9C6273FD}" dt="2023-09-17T23:46:20.455" v="1"/>
        <pc:sldMkLst>
          <pc:docMk/>
          <pc:sldMk cId="2361560131" sldId="4669"/>
        </pc:sldMkLst>
      </pc:sldChg>
      <pc:sldChg chg="ord">
        <pc:chgData name="Ron Melton" userId="5553941352b42db9" providerId="LiveId" clId="{DF4C0858-9229-4FA4-A611-34EF9C6273FD}" dt="2023-09-17T23:46:20.455" v="1"/>
        <pc:sldMkLst>
          <pc:docMk/>
          <pc:sldMk cId="3561918702" sldId="4913"/>
        </pc:sldMkLst>
      </pc:sldChg>
      <pc:sldChg chg="ord">
        <pc:chgData name="Ron Melton" userId="5553941352b42db9" providerId="LiveId" clId="{DF4C0858-9229-4FA4-A611-34EF9C6273FD}" dt="2023-09-17T23:46:20.455" v="1"/>
        <pc:sldMkLst>
          <pc:docMk/>
          <pc:sldMk cId="3953679073" sldId="5014"/>
        </pc:sldMkLst>
      </pc:sldChg>
      <pc:sldChg chg="ord">
        <pc:chgData name="Ron Melton" userId="5553941352b42db9" providerId="LiveId" clId="{DF4C0858-9229-4FA4-A611-34EF9C6273FD}" dt="2023-09-17T23:46:20.455" v="1"/>
        <pc:sldMkLst>
          <pc:docMk/>
          <pc:sldMk cId="3729408192" sldId="5015"/>
        </pc:sldMkLst>
      </pc:sldChg>
      <pc:sldChg chg="ord">
        <pc:chgData name="Ron Melton" userId="5553941352b42db9" providerId="LiveId" clId="{DF4C0858-9229-4FA4-A611-34EF9C6273FD}" dt="2023-09-17T23:46:20.455" v="1"/>
        <pc:sldMkLst>
          <pc:docMk/>
          <pc:sldMk cId="4048835637" sldId="5017"/>
        </pc:sldMkLst>
      </pc:sldChg>
      <pc:sldChg chg="ord">
        <pc:chgData name="Ron Melton" userId="5553941352b42db9" providerId="LiveId" clId="{DF4C0858-9229-4FA4-A611-34EF9C6273FD}" dt="2023-09-17T23:46:20.455" v="1"/>
        <pc:sldMkLst>
          <pc:docMk/>
          <pc:sldMk cId="3737823210" sldId="5018"/>
        </pc:sldMkLst>
      </pc:sldChg>
      <pc:sldChg chg="ord">
        <pc:chgData name="Ron Melton" userId="5553941352b42db9" providerId="LiveId" clId="{DF4C0858-9229-4FA4-A611-34EF9C6273FD}" dt="2023-09-17T23:46:20.455" v="1"/>
        <pc:sldMkLst>
          <pc:docMk/>
          <pc:sldMk cId="4075991598" sldId="5042"/>
        </pc:sldMkLst>
      </pc:sldChg>
      <pc:sldChg chg="ord">
        <pc:chgData name="Ron Melton" userId="5553941352b42db9" providerId="LiveId" clId="{DF4C0858-9229-4FA4-A611-34EF9C6273FD}" dt="2023-09-17T23:46:20.455" v="1"/>
        <pc:sldMkLst>
          <pc:docMk/>
          <pc:sldMk cId="143500456" sldId="5045"/>
        </pc:sldMkLst>
      </pc:sldChg>
      <pc:sldChg chg="ord">
        <pc:chgData name="Ron Melton" userId="5553941352b42db9" providerId="LiveId" clId="{DF4C0858-9229-4FA4-A611-34EF9C6273FD}" dt="2023-09-17T23:46:20.455" v="1"/>
        <pc:sldMkLst>
          <pc:docMk/>
          <pc:sldMk cId="2030998074" sldId="5046"/>
        </pc:sldMkLst>
      </pc:sldChg>
      <pc:sldChg chg="ord">
        <pc:chgData name="Ron Melton" userId="5553941352b42db9" providerId="LiveId" clId="{DF4C0858-9229-4FA4-A611-34EF9C6273FD}" dt="2023-09-17T23:46:20.455" v="1"/>
        <pc:sldMkLst>
          <pc:docMk/>
          <pc:sldMk cId="2845599502" sldId="5047"/>
        </pc:sldMkLst>
      </pc:sldChg>
      <pc:sldChg chg="ord">
        <pc:chgData name="Ron Melton" userId="5553941352b42db9" providerId="LiveId" clId="{DF4C0858-9229-4FA4-A611-34EF9C6273FD}" dt="2023-09-17T23:46:20.455" v="1"/>
        <pc:sldMkLst>
          <pc:docMk/>
          <pc:sldMk cId="1201488152" sldId="5048"/>
        </pc:sldMkLst>
      </pc:sldChg>
      <pc:sldChg chg="ord">
        <pc:chgData name="Ron Melton" userId="5553941352b42db9" providerId="LiveId" clId="{DF4C0858-9229-4FA4-A611-34EF9C6273FD}" dt="2023-09-17T23:46:20.455" v="1"/>
        <pc:sldMkLst>
          <pc:docMk/>
          <pc:sldMk cId="2772762872" sldId="5049"/>
        </pc:sldMkLst>
      </pc:sldChg>
      <pc:sldChg chg="ord">
        <pc:chgData name="Ron Melton" userId="5553941352b42db9" providerId="LiveId" clId="{DF4C0858-9229-4FA4-A611-34EF9C6273FD}" dt="2023-09-17T23:46:20.455" v="1"/>
        <pc:sldMkLst>
          <pc:docMk/>
          <pc:sldMk cId="1266005536" sldId="5051"/>
        </pc:sldMkLst>
      </pc:sldChg>
      <pc:sldChg chg="ord">
        <pc:chgData name="Ron Melton" userId="5553941352b42db9" providerId="LiveId" clId="{DF4C0858-9229-4FA4-A611-34EF9C6273FD}" dt="2023-09-17T23:46:20.455" v="1"/>
        <pc:sldMkLst>
          <pc:docMk/>
          <pc:sldMk cId="1807388355" sldId="5054"/>
        </pc:sldMkLst>
      </pc:sldChg>
      <pc:sldChg chg="ord">
        <pc:chgData name="Ron Melton" userId="5553941352b42db9" providerId="LiveId" clId="{DF4C0858-9229-4FA4-A611-34EF9C6273FD}" dt="2023-09-17T23:46:20.455" v="1"/>
        <pc:sldMkLst>
          <pc:docMk/>
          <pc:sldMk cId="764317557" sldId="5089"/>
        </pc:sldMkLst>
      </pc:sldChg>
      <pc:sldChg chg="ord">
        <pc:chgData name="Ron Melton" userId="5553941352b42db9" providerId="LiveId" clId="{DF4C0858-9229-4FA4-A611-34EF9C6273FD}" dt="2023-09-17T23:46:20.455" v="1"/>
        <pc:sldMkLst>
          <pc:docMk/>
          <pc:sldMk cId="4223971321" sldId="5091"/>
        </pc:sldMkLst>
      </pc:sldChg>
      <pc:sldChg chg="ord">
        <pc:chgData name="Ron Melton" userId="5553941352b42db9" providerId="LiveId" clId="{DF4C0858-9229-4FA4-A611-34EF9C6273FD}" dt="2023-09-17T23:46:20.455" v="1"/>
        <pc:sldMkLst>
          <pc:docMk/>
          <pc:sldMk cId="298745302" sldId="5189"/>
        </pc:sldMkLst>
      </pc:sldChg>
      <pc:sldChg chg="ord">
        <pc:chgData name="Ron Melton" userId="5553941352b42db9" providerId="LiveId" clId="{DF4C0858-9229-4FA4-A611-34EF9C6273FD}" dt="2023-09-17T23:46:20.455" v="1"/>
        <pc:sldMkLst>
          <pc:docMk/>
          <pc:sldMk cId="3673631013" sldId="5190"/>
        </pc:sldMkLst>
      </pc:sldChg>
      <pc:sldChg chg="ord">
        <pc:chgData name="Ron Melton" userId="5553941352b42db9" providerId="LiveId" clId="{DF4C0858-9229-4FA4-A611-34EF9C6273FD}" dt="2023-09-17T23:46:20.455" v="1"/>
        <pc:sldMkLst>
          <pc:docMk/>
          <pc:sldMk cId="4059998845" sldId="5262"/>
        </pc:sldMkLst>
      </pc:sldChg>
      <pc:sldChg chg="ord">
        <pc:chgData name="Ron Melton" userId="5553941352b42db9" providerId="LiveId" clId="{DF4C0858-9229-4FA4-A611-34EF9C6273FD}" dt="2023-09-17T23:46:20.455" v="1"/>
        <pc:sldMkLst>
          <pc:docMk/>
          <pc:sldMk cId="1031680549" sldId="5268"/>
        </pc:sldMkLst>
      </pc:sldChg>
      <pc:sldChg chg="ord">
        <pc:chgData name="Ron Melton" userId="5553941352b42db9" providerId="LiveId" clId="{DF4C0858-9229-4FA4-A611-34EF9C6273FD}" dt="2023-09-17T23:46:20.455" v="1"/>
        <pc:sldMkLst>
          <pc:docMk/>
          <pc:sldMk cId="3235167579" sldId="5281"/>
        </pc:sldMkLst>
      </pc:sldChg>
      <pc:sldChg chg="ord">
        <pc:chgData name="Ron Melton" userId="5553941352b42db9" providerId="LiveId" clId="{DF4C0858-9229-4FA4-A611-34EF9C6273FD}" dt="2023-09-17T23:46:20.455" v="1"/>
        <pc:sldMkLst>
          <pc:docMk/>
          <pc:sldMk cId="2152103546" sldId="5446"/>
        </pc:sldMkLst>
      </pc:sldChg>
      <pc:sldChg chg="ord">
        <pc:chgData name="Ron Melton" userId="5553941352b42db9" providerId="LiveId" clId="{DF4C0858-9229-4FA4-A611-34EF9C6273FD}" dt="2023-09-17T23:46:20.455" v="1"/>
        <pc:sldMkLst>
          <pc:docMk/>
          <pc:sldMk cId="3268512693" sldId="5447"/>
        </pc:sldMkLst>
      </pc:sldChg>
      <pc:sldChg chg="ord">
        <pc:chgData name="Ron Melton" userId="5553941352b42db9" providerId="LiveId" clId="{DF4C0858-9229-4FA4-A611-34EF9C6273FD}" dt="2023-09-17T23:46:20.455" v="1"/>
        <pc:sldMkLst>
          <pc:docMk/>
          <pc:sldMk cId="1206270837" sldId="5457"/>
        </pc:sldMkLst>
      </pc:sldChg>
      <pc:sldChg chg="ord">
        <pc:chgData name="Ron Melton" userId="5553941352b42db9" providerId="LiveId" clId="{DF4C0858-9229-4FA4-A611-34EF9C6273FD}" dt="2023-09-17T23:46:20.455" v="1"/>
        <pc:sldMkLst>
          <pc:docMk/>
          <pc:sldMk cId="1389757338" sldId="5505"/>
        </pc:sldMkLst>
      </pc:sldChg>
      <pc:sldChg chg="ord">
        <pc:chgData name="Ron Melton" userId="5553941352b42db9" providerId="LiveId" clId="{DF4C0858-9229-4FA4-A611-34EF9C6273FD}" dt="2023-09-17T23:46:20.455" v="1"/>
        <pc:sldMkLst>
          <pc:docMk/>
          <pc:sldMk cId="1615544643" sldId="5506"/>
        </pc:sldMkLst>
      </pc:sldChg>
      <pc:sldChg chg="ord">
        <pc:chgData name="Ron Melton" userId="5553941352b42db9" providerId="LiveId" clId="{DF4C0858-9229-4FA4-A611-34EF9C6273FD}" dt="2023-09-17T23:46:20.455" v="1"/>
        <pc:sldMkLst>
          <pc:docMk/>
          <pc:sldMk cId="2822437931" sldId="5508"/>
        </pc:sldMkLst>
      </pc:sldChg>
      <pc:sldChg chg="ord">
        <pc:chgData name="Ron Melton" userId="5553941352b42db9" providerId="LiveId" clId="{DF4C0858-9229-4FA4-A611-34EF9C6273FD}" dt="2023-09-17T23:46:20.455" v="1"/>
        <pc:sldMkLst>
          <pc:docMk/>
          <pc:sldMk cId="3050815793" sldId="5514"/>
        </pc:sldMkLst>
      </pc:sldChg>
      <pc:sldChg chg="ord">
        <pc:chgData name="Ron Melton" userId="5553941352b42db9" providerId="LiveId" clId="{DF4C0858-9229-4FA4-A611-34EF9C6273FD}" dt="2023-09-17T23:46:20.455" v="1"/>
        <pc:sldMkLst>
          <pc:docMk/>
          <pc:sldMk cId="1420405454" sldId="5549"/>
        </pc:sldMkLst>
      </pc:sldChg>
      <pc:sldChg chg="ord">
        <pc:chgData name="Ron Melton" userId="5553941352b42db9" providerId="LiveId" clId="{DF4C0858-9229-4FA4-A611-34EF9C6273FD}" dt="2023-09-17T23:46:20.455" v="1"/>
        <pc:sldMkLst>
          <pc:docMk/>
          <pc:sldMk cId="1063814888" sldId="5553"/>
        </pc:sldMkLst>
      </pc:sldChg>
      <pc:sldChg chg="ord">
        <pc:chgData name="Ron Melton" userId="5553941352b42db9" providerId="LiveId" clId="{DF4C0858-9229-4FA4-A611-34EF9C6273FD}" dt="2023-09-17T23:46:20.455" v="1"/>
        <pc:sldMkLst>
          <pc:docMk/>
          <pc:sldMk cId="3464644816" sldId="5631"/>
        </pc:sldMkLst>
      </pc:sldChg>
      <pc:sldChg chg="ord">
        <pc:chgData name="Ron Melton" userId="5553941352b42db9" providerId="LiveId" clId="{DF4C0858-9229-4FA4-A611-34EF9C6273FD}" dt="2023-09-17T23:46:20.455" v="1"/>
        <pc:sldMkLst>
          <pc:docMk/>
          <pc:sldMk cId="1860105769" sldId="5632"/>
        </pc:sldMkLst>
      </pc:sldChg>
      <pc:sldChg chg="ord">
        <pc:chgData name="Ron Melton" userId="5553941352b42db9" providerId="LiveId" clId="{DF4C0858-9229-4FA4-A611-34EF9C6273FD}" dt="2023-09-17T23:46:20.455" v="1"/>
        <pc:sldMkLst>
          <pc:docMk/>
          <pc:sldMk cId="2666071532" sldId="5640"/>
        </pc:sldMkLst>
      </pc:sldChg>
      <pc:sldChg chg="ord">
        <pc:chgData name="Ron Melton" userId="5553941352b42db9" providerId="LiveId" clId="{DF4C0858-9229-4FA4-A611-34EF9C6273FD}" dt="2023-09-17T23:46:20.455" v="1"/>
        <pc:sldMkLst>
          <pc:docMk/>
          <pc:sldMk cId="3046740466" sldId="5664"/>
        </pc:sldMkLst>
      </pc:sldChg>
      <pc:sldChg chg="ord">
        <pc:chgData name="Ron Melton" userId="5553941352b42db9" providerId="LiveId" clId="{DF4C0858-9229-4FA4-A611-34EF9C6273FD}" dt="2023-09-17T23:46:20.455" v="1"/>
        <pc:sldMkLst>
          <pc:docMk/>
          <pc:sldMk cId="958251370" sldId="5670"/>
        </pc:sldMkLst>
      </pc:sldChg>
      <pc:sldChg chg="ord">
        <pc:chgData name="Ron Melton" userId="5553941352b42db9" providerId="LiveId" clId="{DF4C0858-9229-4FA4-A611-34EF9C6273FD}" dt="2023-09-17T23:46:20.455" v="1"/>
        <pc:sldMkLst>
          <pc:docMk/>
          <pc:sldMk cId="980831770" sldId="5694"/>
        </pc:sldMkLst>
      </pc:sldChg>
      <pc:sldChg chg="ord">
        <pc:chgData name="Ron Melton" userId="5553941352b42db9" providerId="LiveId" clId="{DF4C0858-9229-4FA4-A611-34EF9C6273FD}" dt="2023-09-17T23:46:20.455" v="1"/>
        <pc:sldMkLst>
          <pc:docMk/>
          <pc:sldMk cId="1780299023" sldId="5695"/>
        </pc:sldMkLst>
      </pc:sldChg>
      <pc:sldChg chg="ord">
        <pc:chgData name="Ron Melton" userId="5553941352b42db9" providerId="LiveId" clId="{DF4C0858-9229-4FA4-A611-34EF9C6273FD}" dt="2023-09-17T23:46:20.455" v="1"/>
        <pc:sldMkLst>
          <pc:docMk/>
          <pc:sldMk cId="2745485040" sldId="5706"/>
        </pc:sldMkLst>
      </pc:sldChg>
      <pc:sldChg chg="ord">
        <pc:chgData name="Ron Melton" userId="5553941352b42db9" providerId="LiveId" clId="{DF4C0858-9229-4FA4-A611-34EF9C6273FD}" dt="2023-09-17T23:46:20.455" v="1"/>
        <pc:sldMkLst>
          <pc:docMk/>
          <pc:sldMk cId="2589468865" sldId="5724"/>
        </pc:sldMkLst>
      </pc:sldChg>
      <pc:sldChg chg="ord">
        <pc:chgData name="Ron Melton" userId="5553941352b42db9" providerId="LiveId" clId="{DF4C0858-9229-4FA4-A611-34EF9C6273FD}" dt="2023-09-17T23:46:20.455" v="1"/>
        <pc:sldMkLst>
          <pc:docMk/>
          <pc:sldMk cId="1337259067" sldId="5732"/>
        </pc:sldMkLst>
      </pc:sldChg>
      <pc:sldChg chg="ord">
        <pc:chgData name="Ron Melton" userId="5553941352b42db9" providerId="LiveId" clId="{DF4C0858-9229-4FA4-A611-34EF9C6273FD}" dt="2023-09-17T23:46:20.455" v="1"/>
        <pc:sldMkLst>
          <pc:docMk/>
          <pc:sldMk cId="1443388512" sldId="5741"/>
        </pc:sldMkLst>
      </pc:sldChg>
      <pc:sldChg chg="ord">
        <pc:chgData name="Ron Melton" userId="5553941352b42db9" providerId="LiveId" clId="{DF4C0858-9229-4FA4-A611-34EF9C6273FD}" dt="2023-09-17T23:46:20.455" v="1"/>
        <pc:sldMkLst>
          <pc:docMk/>
          <pc:sldMk cId="1876620265" sldId="5753"/>
        </pc:sldMkLst>
      </pc:sldChg>
      <pc:sldChg chg="ord">
        <pc:chgData name="Ron Melton" userId="5553941352b42db9" providerId="LiveId" clId="{DF4C0858-9229-4FA4-A611-34EF9C6273FD}" dt="2023-09-17T23:46:20.455" v="1"/>
        <pc:sldMkLst>
          <pc:docMk/>
          <pc:sldMk cId="967049629" sldId="5754"/>
        </pc:sldMkLst>
      </pc:sldChg>
      <pc:sldChg chg="ord">
        <pc:chgData name="Ron Melton" userId="5553941352b42db9" providerId="LiveId" clId="{DF4C0858-9229-4FA4-A611-34EF9C6273FD}" dt="2023-09-17T23:46:20.455" v="1"/>
        <pc:sldMkLst>
          <pc:docMk/>
          <pc:sldMk cId="1951973114" sldId="5797"/>
        </pc:sldMkLst>
      </pc:sldChg>
      <pc:sldChg chg="ord">
        <pc:chgData name="Ron Melton" userId="5553941352b42db9" providerId="LiveId" clId="{DF4C0858-9229-4FA4-A611-34EF9C6273FD}" dt="2023-09-17T23:46:20.455" v="1"/>
        <pc:sldMkLst>
          <pc:docMk/>
          <pc:sldMk cId="3307972413" sldId="5811"/>
        </pc:sldMkLst>
      </pc:sldChg>
      <pc:sldChg chg="ord">
        <pc:chgData name="Ron Melton" userId="5553941352b42db9" providerId="LiveId" clId="{DF4C0858-9229-4FA4-A611-34EF9C6273FD}" dt="2023-09-17T23:46:20.455" v="1"/>
        <pc:sldMkLst>
          <pc:docMk/>
          <pc:sldMk cId="149034282" sldId="5865"/>
        </pc:sldMkLst>
      </pc:sldChg>
      <pc:sldChg chg="ord">
        <pc:chgData name="Ron Melton" userId="5553941352b42db9" providerId="LiveId" clId="{DF4C0858-9229-4FA4-A611-34EF9C6273FD}" dt="2023-09-17T23:46:20.455" v="1"/>
        <pc:sldMkLst>
          <pc:docMk/>
          <pc:sldMk cId="1396347929" sldId="5866"/>
        </pc:sldMkLst>
      </pc:sldChg>
      <pc:sldChg chg="ord">
        <pc:chgData name="Ron Melton" userId="5553941352b42db9" providerId="LiveId" clId="{DF4C0858-9229-4FA4-A611-34EF9C6273FD}" dt="2023-09-17T23:46:20.455" v="1"/>
        <pc:sldMkLst>
          <pc:docMk/>
          <pc:sldMk cId="2127992903" sldId="5872"/>
        </pc:sldMkLst>
      </pc:sldChg>
      <pc:sldChg chg="ord">
        <pc:chgData name="Ron Melton" userId="5553941352b42db9" providerId="LiveId" clId="{DF4C0858-9229-4FA4-A611-34EF9C6273FD}" dt="2023-09-17T23:46:20.455" v="1"/>
        <pc:sldMkLst>
          <pc:docMk/>
          <pc:sldMk cId="417270073" sldId="5893"/>
        </pc:sldMkLst>
      </pc:sldChg>
      <pc:sldChg chg="ord">
        <pc:chgData name="Ron Melton" userId="5553941352b42db9" providerId="LiveId" clId="{DF4C0858-9229-4FA4-A611-34EF9C6273FD}" dt="2023-09-17T23:46:20.455" v="1"/>
        <pc:sldMkLst>
          <pc:docMk/>
          <pc:sldMk cId="784981248" sldId="5901"/>
        </pc:sldMkLst>
      </pc:sldChg>
      <pc:sldChg chg="ord">
        <pc:chgData name="Ron Melton" userId="5553941352b42db9" providerId="LiveId" clId="{DF4C0858-9229-4FA4-A611-34EF9C6273FD}" dt="2023-09-17T23:46:20.455" v="1"/>
        <pc:sldMkLst>
          <pc:docMk/>
          <pc:sldMk cId="790033254" sldId="5902"/>
        </pc:sldMkLst>
      </pc:sldChg>
      <pc:sldChg chg="ord">
        <pc:chgData name="Ron Melton" userId="5553941352b42db9" providerId="LiveId" clId="{DF4C0858-9229-4FA4-A611-34EF9C6273FD}" dt="2023-09-17T23:46:20.455" v="1"/>
        <pc:sldMkLst>
          <pc:docMk/>
          <pc:sldMk cId="2633561621" sldId="5941"/>
        </pc:sldMkLst>
      </pc:sldChg>
      <pc:sldChg chg="ord">
        <pc:chgData name="Ron Melton" userId="5553941352b42db9" providerId="LiveId" clId="{DF4C0858-9229-4FA4-A611-34EF9C6273FD}" dt="2023-09-17T23:46:20.455" v="1"/>
        <pc:sldMkLst>
          <pc:docMk/>
          <pc:sldMk cId="1537658378" sldId="5960"/>
        </pc:sldMkLst>
      </pc:sldChg>
      <pc:sldChg chg="ord">
        <pc:chgData name="Ron Melton" userId="5553941352b42db9" providerId="LiveId" clId="{DF4C0858-9229-4FA4-A611-34EF9C6273FD}" dt="2023-09-17T23:46:20.455" v="1"/>
        <pc:sldMkLst>
          <pc:docMk/>
          <pc:sldMk cId="802006182" sldId="6004"/>
        </pc:sldMkLst>
      </pc:sldChg>
      <pc:sldChg chg="ord">
        <pc:chgData name="Ron Melton" userId="5553941352b42db9" providerId="LiveId" clId="{DF4C0858-9229-4FA4-A611-34EF9C6273FD}" dt="2023-09-17T23:46:20.455" v="1"/>
        <pc:sldMkLst>
          <pc:docMk/>
          <pc:sldMk cId="1702326235" sldId="6005"/>
        </pc:sldMkLst>
      </pc:sldChg>
      <pc:sldChg chg="ord">
        <pc:chgData name="Ron Melton" userId="5553941352b42db9" providerId="LiveId" clId="{DF4C0858-9229-4FA4-A611-34EF9C6273FD}" dt="2023-09-17T23:46:20.455" v="1"/>
        <pc:sldMkLst>
          <pc:docMk/>
          <pc:sldMk cId="2549730020" sldId="6079"/>
        </pc:sldMkLst>
      </pc:sldChg>
      <pc:sldChg chg="ord">
        <pc:chgData name="Ron Melton" userId="5553941352b42db9" providerId="LiveId" clId="{DF4C0858-9229-4FA4-A611-34EF9C6273FD}" dt="2023-09-17T23:46:20.455" v="1"/>
        <pc:sldMkLst>
          <pc:docMk/>
          <pc:sldMk cId="1847702391" sldId="6082"/>
        </pc:sldMkLst>
      </pc:sldChg>
      <pc:sldChg chg="ord">
        <pc:chgData name="Ron Melton" userId="5553941352b42db9" providerId="LiveId" clId="{DF4C0858-9229-4FA4-A611-34EF9C6273FD}" dt="2023-09-17T23:46:20.455" v="1"/>
        <pc:sldMkLst>
          <pc:docMk/>
          <pc:sldMk cId="430825020" sldId="6087"/>
        </pc:sldMkLst>
      </pc:sldChg>
      <pc:sldChg chg="ord">
        <pc:chgData name="Ron Melton" userId="5553941352b42db9" providerId="LiveId" clId="{DF4C0858-9229-4FA4-A611-34EF9C6273FD}" dt="2023-09-17T23:46:20.455" v="1"/>
        <pc:sldMkLst>
          <pc:docMk/>
          <pc:sldMk cId="3942691178" sldId="6090"/>
        </pc:sldMkLst>
      </pc:sldChg>
      <pc:sldChg chg="ord">
        <pc:chgData name="Ron Melton" userId="5553941352b42db9" providerId="LiveId" clId="{DF4C0858-9229-4FA4-A611-34EF9C6273FD}" dt="2023-09-17T23:46:20.455" v="1"/>
        <pc:sldMkLst>
          <pc:docMk/>
          <pc:sldMk cId="1127446512" sldId="6111"/>
        </pc:sldMkLst>
      </pc:sldChg>
      <pc:sldChg chg="ord">
        <pc:chgData name="Ron Melton" userId="5553941352b42db9" providerId="LiveId" clId="{DF4C0858-9229-4FA4-A611-34EF9C6273FD}" dt="2023-09-17T23:46:20.455" v="1"/>
        <pc:sldMkLst>
          <pc:docMk/>
          <pc:sldMk cId="1498466764" sldId="6112"/>
        </pc:sldMkLst>
      </pc:sldChg>
      <pc:sldChg chg="ord">
        <pc:chgData name="Ron Melton" userId="5553941352b42db9" providerId="LiveId" clId="{DF4C0858-9229-4FA4-A611-34EF9C6273FD}" dt="2023-09-17T23:46:20.455" v="1"/>
        <pc:sldMkLst>
          <pc:docMk/>
          <pc:sldMk cId="2915364063" sldId="6113"/>
        </pc:sldMkLst>
      </pc:sldChg>
      <pc:sldChg chg="ord">
        <pc:chgData name="Ron Melton" userId="5553941352b42db9" providerId="LiveId" clId="{DF4C0858-9229-4FA4-A611-34EF9C6273FD}" dt="2023-09-17T23:46:20.455" v="1"/>
        <pc:sldMkLst>
          <pc:docMk/>
          <pc:sldMk cId="27966492" sldId="6115"/>
        </pc:sldMkLst>
      </pc:sldChg>
      <pc:sldChg chg="ord">
        <pc:chgData name="Ron Melton" userId="5553941352b42db9" providerId="LiveId" clId="{DF4C0858-9229-4FA4-A611-34EF9C6273FD}" dt="2023-09-17T23:46:20.455" v="1"/>
        <pc:sldMkLst>
          <pc:docMk/>
          <pc:sldMk cId="1822712793" sldId="6116"/>
        </pc:sldMkLst>
      </pc:sldChg>
      <pc:sldChg chg="ord">
        <pc:chgData name="Ron Melton" userId="5553941352b42db9" providerId="LiveId" clId="{DF4C0858-9229-4FA4-A611-34EF9C6273FD}" dt="2023-09-17T23:46:20.455" v="1"/>
        <pc:sldMkLst>
          <pc:docMk/>
          <pc:sldMk cId="4256722888" sldId="6254"/>
        </pc:sldMkLst>
      </pc:sldChg>
      <pc:sldChg chg="ord">
        <pc:chgData name="Ron Melton" userId="5553941352b42db9" providerId="LiveId" clId="{DF4C0858-9229-4FA4-A611-34EF9C6273FD}" dt="2023-09-17T23:46:20.455" v="1"/>
        <pc:sldMkLst>
          <pc:docMk/>
          <pc:sldMk cId="2268201737" sldId="6492"/>
        </pc:sldMkLst>
      </pc:sldChg>
      <pc:sldChg chg="ord">
        <pc:chgData name="Ron Melton" userId="5553941352b42db9" providerId="LiveId" clId="{DF4C0858-9229-4FA4-A611-34EF9C6273FD}" dt="2023-09-17T23:46:20.455" v="1"/>
        <pc:sldMkLst>
          <pc:docMk/>
          <pc:sldMk cId="1518753064" sldId="6493"/>
        </pc:sldMkLst>
      </pc:sldChg>
      <pc:sldChg chg="ord">
        <pc:chgData name="Ron Melton" userId="5553941352b42db9" providerId="LiveId" clId="{DF4C0858-9229-4FA4-A611-34EF9C6273FD}" dt="2023-09-17T23:46:20.455" v="1"/>
        <pc:sldMkLst>
          <pc:docMk/>
          <pc:sldMk cId="2440387984" sldId="6496"/>
        </pc:sldMkLst>
      </pc:sldChg>
      <pc:sldChg chg="ord">
        <pc:chgData name="Ron Melton" userId="5553941352b42db9" providerId="LiveId" clId="{DF4C0858-9229-4FA4-A611-34EF9C6273FD}" dt="2023-09-17T23:46:20.455" v="1"/>
        <pc:sldMkLst>
          <pc:docMk/>
          <pc:sldMk cId="2410472197" sldId="6497"/>
        </pc:sldMkLst>
      </pc:sldChg>
      <pc:sldChg chg="ord">
        <pc:chgData name="Ron Melton" userId="5553941352b42db9" providerId="LiveId" clId="{DF4C0858-9229-4FA4-A611-34EF9C6273FD}" dt="2023-09-17T23:46:20.455" v="1"/>
        <pc:sldMkLst>
          <pc:docMk/>
          <pc:sldMk cId="914353208" sldId="6501"/>
        </pc:sldMkLst>
      </pc:sldChg>
      <pc:sldChg chg="ord">
        <pc:chgData name="Ron Melton" userId="5553941352b42db9" providerId="LiveId" clId="{DF4C0858-9229-4FA4-A611-34EF9C6273FD}" dt="2023-09-17T23:46:20.455" v="1"/>
        <pc:sldMkLst>
          <pc:docMk/>
          <pc:sldMk cId="1784286289" sldId="6502"/>
        </pc:sldMkLst>
      </pc:sldChg>
      <pc:sldChg chg="ord">
        <pc:chgData name="Ron Melton" userId="5553941352b42db9" providerId="LiveId" clId="{DF4C0858-9229-4FA4-A611-34EF9C6273FD}" dt="2023-09-17T23:46:20.455" v="1"/>
        <pc:sldMkLst>
          <pc:docMk/>
          <pc:sldMk cId="1603349230" sldId="6525"/>
        </pc:sldMkLst>
      </pc:sldChg>
      <pc:sldChg chg="ord">
        <pc:chgData name="Ron Melton" userId="5553941352b42db9" providerId="LiveId" clId="{DF4C0858-9229-4FA4-A611-34EF9C6273FD}" dt="2023-09-17T23:46:20.455" v="1"/>
        <pc:sldMkLst>
          <pc:docMk/>
          <pc:sldMk cId="806313363" sldId="6542"/>
        </pc:sldMkLst>
      </pc:sldChg>
      <pc:sldChg chg="ord">
        <pc:chgData name="Ron Melton" userId="5553941352b42db9" providerId="LiveId" clId="{DF4C0858-9229-4FA4-A611-34EF9C6273FD}" dt="2023-09-17T23:46:20.455" v="1"/>
        <pc:sldMkLst>
          <pc:docMk/>
          <pc:sldMk cId="1723780242" sldId="6544"/>
        </pc:sldMkLst>
      </pc:sldChg>
      <pc:sldChg chg="ord">
        <pc:chgData name="Ron Melton" userId="5553941352b42db9" providerId="LiveId" clId="{DF4C0858-9229-4FA4-A611-34EF9C6273FD}" dt="2023-09-17T23:46:20.455" v="1"/>
        <pc:sldMkLst>
          <pc:docMk/>
          <pc:sldMk cId="373884496" sldId="6545"/>
        </pc:sldMkLst>
      </pc:sldChg>
      <pc:sldChg chg="ord">
        <pc:chgData name="Ron Melton" userId="5553941352b42db9" providerId="LiveId" clId="{DF4C0858-9229-4FA4-A611-34EF9C6273FD}" dt="2023-09-17T23:46:20.455" v="1"/>
        <pc:sldMkLst>
          <pc:docMk/>
          <pc:sldMk cId="2121485329" sldId="6546"/>
        </pc:sldMkLst>
      </pc:sldChg>
      <pc:sldChg chg="ord">
        <pc:chgData name="Ron Melton" userId="5553941352b42db9" providerId="LiveId" clId="{DF4C0858-9229-4FA4-A611-34EF9C6273FD}" dt="2023-09-17T23:46:20.455" v="1"/>
        <pc:sldMkLst>
          <pc:docMk/>
          <pc:sldMk cId="3525911320" sldId="6547"/>
        </pc:sldMkLst>
      </pc:sldChg>
      <pc:sldChg chg="ord">
        <pc:chgData name="Ron Melton" userId="5553941352b42db9" providerId="LiveId" clId="{DF4C0858-9229-4FA4-A611-34EF9C6273FD}" dt="2023-09-17T23:46:20.455" v="1"/>
        <pc:sldMkLst>
          <pc:docMk/>
          <pc:sldMk cId="395393380" sldId="6548"/>
        </pc:sldMkLst>
      </pc:sldChg>
      <pc:sldChg chg="ord">
        <pc:chgData name="Ron Melton" userId="5553941352b42db9" providerId="LiveId" clId="{DF4C0858-9229-4FA4-A611-34EF9C6273FD}" dt="2023-09-17T23:46:20.455" v="1"/>
        <pc:sldMkLst>
          <pc:docMk/>
          <pc:sldMk cId="4269561769" sldId="6551"/>
        </pc:sldMkLst>
      </pc:sldChg>
      <pc:sldChg chg="ord">
        <pc:chgData name="Ron Melton" userId="5553941352b42db9" providerId="LiveId" clId="{DF4C0858-9229-4FA4-A611-34EF9C6273FD}" dt="2023-09-17T23:46:20.455" v="1"/>
        <pc:sldMkLst>
          <pc:docMk/>
          <pc:sldMk cId="442547292" sldId="6552"/>
        </pc:sldMkLst>
      </pc:sldChg>
      <pc:sldChg chg="ord">
        <pc:chgData name="Ron Melton" userId="5553941352b42db9" providerId="LiveId" clId="{DF4C0858-9229-4FA4-A611-34EF9C6273FD}" dt="2023-09-17T23:46:20.455" v="1"/>
        <pc:sldMkLst>
          <pc:docMk/>
          <pc:sldMk cId="4204884029" sldId="6553"/>
        </pc:sldMkLst>
      </pc:sldChg>
      <pc:sldChg chg="ord">
        <pc:chgData name="Ron Melton" userId="5553941352b42db9" providerId="LiveId" clId="{DF4C0858-9229-4FA4-A611-34EF9C6273FD}" dt="2023-09-17T23:46:20.455" v="1"/>
        <pc:sldMkLst>
          <pc:docMk/>
          <pc:sldMk cId="189458093" sldId="6556"/>
        </pc:sldMkLst>
      </pc:sldChg>
      <pc:sldChg chg="ord">
        <pc:chgData name="Ron Melton" userId="5553941352b42db9" providerId="LiveId" clId="{DF4C0858-9229-4FA4-A611-34EF9C6273FD}" dt="2023-09-17T23:46:20.455" v="1"/>
        <pc:sldMkLst>
          <pc:docMk/>
          <pc:sldMk cId="4038941751" sldId="6775"/>
        </pc:sldMkLst>
      </pc:sldChg>
      <pc:sldChg chg="ord">
        <pc:chgData name="Ron Melton" userId="5553941352b42db9" providerId="LiveId" clId="{DF4C0858-9229-4FA4-A611-34EF9C6273FD}" dt="2023-09-17T23:46:20.455" v="1"/>
        <pc:sldMkLst>
          <pc:docMk/>
          <pc:sldMk cId="2831059641" sldId="6919"/>
        </pc:sldMkLst>
      </pc:sldChg>
      <pc:sldChg chg="ord">
        <pc:chgData name="Ron Melton" userId="5553941352b42db9" providerId="LiveId" clId="{DF4C0858-9229-4FA4-A611-34EF9C6273FD}" dt="2023-09-17T23:46:20.455" v="1"/>
        <pc:sldMkLst>
          <pc:docMk/>
          <pc:sldMk cId="3666451369" sldId="6920"/>
        </pc:sldMkLst>
      </pc:sldChg>
      <pc:sldChg chg="ord">
        <pc:chgData name="Ron Melton" userId="5553941352b42db9" providerId="LiveId" clId="{DF4C0858-9229-4FA4-A611-34EF9C6273FD}" dt="2023-09-17T23:46:20.455" v="1"/>
        <pc:sldMkLst>
          <pc:docMk/>
          <pc:sldMk cId="1432328164" sldId="6921"/>
        </pc:sldMkLst>
      </pc:sldChg>
      <pc:sldChg chg="ord">
        <pc:chgData name="Ron Melton" userId="5553941352b42db9" providerId="LiveId" clId="{DF4C0858-9229-4FA4-A611-34EF9C6273FD}" dt="2023-09-17T23:46:20.455" v="1"/>
        <pc:sldMkLst>
          <pc:docMk/>
          <pc:sldMk cId="3723131207" sldId="6922"/>
        </pc:sldMkLst>
      </pc:sldChg>
      <pc:sldChg chg="ord">
        <pc:chgData name="Ron Melton" userId="5553941352b42db9" providerId="LiveId" clId="{DF4C0858-9229-4FA4-A611-34EF9C6273FD}" dt="2023-09-17T23:46:20.455" v="1"/>
        <pc:sldMkLst>
          <pc:docMk/>
          <pc:sldMk cId="206686900" sldId="7111"/>
        </pc:sldMkLst>
      </pc:sldChg>
      <pc:sldChg chg="ord">
        <pc:chgData name="Ron Melton" userId="5553941352b42db9" providerId="LiveId" clId="{DF4C0858-9229-4FA4-A611-34EF9C6273FD}" dt="2023-09-17T23:46:20.455" v="1"/>
        <pc:sldMkLst>
          <pc:docMk/>
          <pc:sldMk cId="473209036" sldId="7112"/>
        </pc:sldMkLst>
      </pc:sldChg>
      <pc:sldChg chg="ord">
        <pc:chgData name="Ron Melton" userId="5553941352b42db9" providerId="LiveId" clId="{DF4C0858-9229-4FA4-A611-34EF9C6273FD}" dt="2023-09-17T23:46:20.455" v="1"/>
        <pc:sldMkLst>
          <pc:docMk/>
          <pc:sldMk cId="9406199" sldId="7113"/>
        </pc:sldMkLst>
      </pc:sldChg>
      <pc:sldChg chg="ord">
        <pc:chgData name="Ron Melton" userId="5553941352b42db9" providerId="LiveId" clId="{DF4C0858-9229-4FA4-A611-34EF9C6273FD}" dt="2023-09-17T23:46:20.455" v="1"/>
        <pc:sldMkLst>
          <pc:docMk/>
          <pc:sldMk cId="1463196065" sldId="7114"/>
        </pc:sldMkLst>
      </pc:sldChg>
      <pc:sldChg chg="ord">
        <pc:chgData name="Ron Melton" userId="5553941352b42db9" providerId="LiveId" clId="{DF4C0858-9229-4FA4-A611-34EF9C6273FD}" dt="2023-09-17T23:46:20.455" v="1"/>
        <pc:sldMkLst>
          <pc:docMk/>
          <pc:sldMk cId="3973839778" sldId="7115"/>
        </pc:sldMkLst>
      </pc:sldChg>
      <pc:sldChg chg="ord">
        <pc:chgData name="Ron Melton" userId="5553941352b42db9" providerId="LiveId" clId="{DF4C0858-9229-4FA4-A611-34EF9C6273FD}" dt="2023-09-17T23:46:20.455" v="1"/>
        <pc:sldMkLst>
          <pc:docMk/>
          <pc:sldMk cId="1789712840" sldId="7116"/>
        </pc:sldMkLst>
      </pc:sldChg>
      <pc:sldChg chg="ord">
        <pc:chgData name="Ron Melton" userId="5553941352b42db9" providerId="LiveId" clId="{DF4C0858-9229-4FA4-A611-34EF9C6273FD}" dt="2023-09-17T23:46:20.455" v="1"/>
        <pc:sldMkLst>
          <pc:docMk/>
          <pc:sldMk cId="3899344699" sldId="7117"/>
        </pc:sldMkLst>
      </pc:sldChg>
      <pc:sldChg chg="ord">
        <pc:chgData name="Ron Melton" userId="5553941352b42db9" providerId="LiveId" clId="{DF4C0858-9229-4FA4-A611-34EF9C6273FD}" dt="2023-09-17T23:46:20.455" v="1"/>
        <pc:sldMkLst>
          <pc:docMk/>
          <pc:sldMk cId="1679479045" sldId="7118"/>
        </pc:sldMkLst>
      </pc:sldChg>
      <pc:sldChg chg="ord">
        <pc:chgData name="Ron Melton" userId="5553941352b42db9" providerId="LiveId" clId="{DF4C0858-9229-4FA4-A611-34EF9C6273FD}" dt="2023-09-17T23:46:20.455" v="1"/>
        <pc:sldMkLst>
          <pc:docMk/>
          <pc:sldMk cId="3748730638" sldId="7119"/>
        </pc:sldMkLst>
      </pc:sldChg>
      <pc:sldChg chg="ord">
        <pc:chgData name="Ron Melton" userId="5553941352b42db9" providerId="LiveId" clId="{DF4C0858-9229-4FA4-A611-34EF9C6273FD}" dt="2023-09-17T23:46:20.455" v="1"/>
        <pc:sldMkLst>
          <pc:docMk/>
          <pc:sldMk cId="1282233695" sldId="7120"/>
        </pc:sldMkLst>
      </pc:sldChg>
      <pc:sldChg chg="ord">
        <pc:chgData name="Ron Melton" userId="5553941352b42db9" providerId="LiveId" clId="{DF4C0858-9229-4FA4-A611-34EF9C6273FD}" dt="2023-09-17T23:46:20.455" v="1"/>
        <pc:sldMkLst>
          <pc:docMk/>
          <pc:sldMk cId="3643953396" sldId="7121"/>
        </pc:sldMkLst>
      </pc:sldChg>
      <pc:sldChg chg="ord">
        <pc:chgData name="Ron Melton" userId="5553941352b42db9" providerId="LiveId" clId="{DF4C0858-9229-4FA4-A611-34EF9C6273FD}" dt="2023-09-17T23:46:20.455" v="1"/>
        <pc:sldMkLst>
          <pc:docMk/>
          <pc:sldMk cId="1876035897" sldId="7123"/>
        </pc:sldMkLst>
      </pc:sldChg>
      <pc:sldChg chg="ord">
        <pc:chgData name="Ron Melton" userId="5553941352b42db9" providerId="LiveId" clId="{DF4C0858-9229-4FA4-A611-34EF9C6273FD}" dt="2023-09-17T23:46:20.455" v="1"/>
        <pc:sldMkLst>
          <pc:docMk/>
          <pc:sldMk cId="3657203204" sldId="7124"/>
        </pc:sldMkLst>
      </pc:sldChg>
      <pc:sldChg chg="ord">
        <pc:chgData name="Ron Melton" userId="5553941352b42db9" providerId="LiveId" clId="{DF4C0858-9229-4FA4-A611-34EF9C6273FD}" dt="2023-09-17T23:46:20.455" v="1"/>
        <pc:sldMkLst>
          <pc:docMk/>
          <pc:sldMk cId="426492354" sldId="7125"/>
        </pc:sldMkLst>
      </pc:sldChg>
      <pc:sldChg chg="ord">
        <pc:chgData name="Ron Melton" userId="5553941352b42db9" providerId="LiveId" clId="{DF4C0858-9229-4FA4-A611-34EF9C6273FD}" dt="2023-09-17T23:46:20.455" v="1"/>
        <pc:sldMkLst>
          <pc:docMk/>
          <pc:sldMk cId="2821840488" sldId="7126"/>
        </pc:sldMkLst>
      </pc:sldChg>
      <pc:sldChg chg="ord">
        <pc:chgData name="Ron Melton" userId="5553941352b42db9" providerId="LiveId" clId="{DF4C0858-9229-4FA4-A611-34EF9C6273FD}" dt="2023-09-17T23:46:20.455" v="1"/>
        <pc:sldMkLst>
          <pc:docMk/>
          <pc:sldMk cId="903351718" sldId="7127"/>
        </pc:sldMkLst>
      </pc:sldChg>
      <pc:sldChg chg="ord">
        <pc:chgData name="Ron Melton" userId="5553941352b42db9" providerId="LiveId" clId="{DF4C0858-9229-4FA4-A611-34EF9C6273FD}" dt="2023-09-17T23:46:20.455" v="1"/>
        <pc:sldMkLst>
          <pc:docMk/>
          <pc:sldMk cId="61946296" sldId="7128"/>
        </pc:sldMkLst>
      </pc:sldChg>
      <pc:sldChg chg="ord">
        <pc:chgData name="Ron Melton" userId="5553941352b42db9" providerId="LiveId" clId="{DF4C0858-9229-4FA4-A611-34EF9C6273FD}" dt="2023-09-17T23:46:20.455" v="1"/>
        <pc:sldMkLst>
          <pc:docMk/>
          <pc:sldMk cId="2211571716" sldId="7152"/>
        </pc:sldMkLst>
      </pc:sldChg>
      <pc:sldChg chg="ord">
        <pc:chgData name="Ron Melton" userId="5553941352b42db9" providerId="LiveId" clId="{DF4C0858-9229-4FA4-A611-34EF9C6273FD}" dt="2023-09-17T23:46:20.455" v="1"/>
        <pc:sldMkLst>
          <pc:docMk/>
          <pc:sldMk cId="4254805330" sldId="7153"/>
        </pc:sldMkLst>
      </pc:sldChg>
      <pc:sldChg chg="ord">
        <pc:chgData name="Ron Melton" userId="5553941352b42db9" providerId="LiveId" clId="{DF4C0858-9229-4FA4-A611-34EF9C6273FD}" dt="2023-09-17T23:46:20.455" v="1"/>
        <pc:sldMkLst>
          <pc:docMk/>
          <pc:sldMk cId="2816482467" sldId="7234"/>
        </pc:sldMkLst>
      </pc:sldChg>
      <pc:sldChg chg="ord">
        <pc:chgData name="Ron Melton" userId="5553941352b42db9" providerId="LiveId" clId="{DF4C0858-9229-4FA4-A611-34EF9C6273FD}" dt="2023-09-17T23:46:20.455" v="1"/>
        <pc:sldMkLst>
          <pc:docMk/>
          <pc:sldMk cId="3330648926" sldId="7235"/>
        </pc:sldMkLst>
      </pc:sldChg>
      <pc:sldChg chg="ord">
        <pc:chgData name="Ron Melton" userId="5553941352b42db9" providerId="LiveId" clId="{DF4C0858-9229-4FA4-A611-34EF9C6273FD}" dt="2023-09-17T23:46:20.455" v="1"/>
        <pc:sldMkLst>
          <pc:docMk/>
          <pc:sldMk cId="673870693" sldId="7800"/>
        </pc:sldMkLst>
      </pc:sldChg>
      <pc:sldChg chg="ord">
        <pc:chgData name="Ron Melton" userId="5553941352b42db9" providerId="LiveId" clId="{DF4C0858-9229-4FA4-A611-34EF9C6273FD}" dt="2023-09-17T23:46:20.455" v="1"/>
        <pc:sldMkLst>
          <pc:docMk/>
          <pc:sldMk cId="3885984488" sldId="7945"/>
        </pc:sldMkLst>
      </pc:sldChg>
      <pc:sldChg chg="ord">
        <pc:chgData name="Ron Melton" userId="5553941352b42db9" providerId="LiveId" clId="{DF4C0858-9229-4FA4-A611-34EF9C6273FD}" dt="2023-09-17T23:46:20.455" v="1"/>
        <pc:sldMkLst>
          <pc:docMk/>
          <pc:sldMk cId="2951664966" sldId="7950"/>
        </pc:sldMkLst>
      </pc:sldChg>
      <pc:sldChg chg="ord">
        <pc:chgData name="Ron Melton" userId="5553941352b42db9" providerId="LiveId" clId="{DF4C0858-9229-4FA4-A611-34EF9C6273FD}" dt="2023-09-17T23:46:20.455" v="1"/>
        <pc:sldMkLst>
          <pc:docMk/>
          <pc:sldMk cId="3227490513" sldId="7951"/>
        </pc:sldMkLst>
      </pc:sldChg>
      <pc:sldChg chg="ord">
        <pc:chgData name="Ron Melton" userId="5553941352b42db9" providerId="LiveId" clId="{DF4C0858-9229-4FA4-A611-34EF9C6273FD}" dt="2023-09-17T23:46:20.455" v="1"/>
        <pc:sldMkLst>
          <pc:docMk/>
          <pc:sldMk cId="1646552687" sldId="7952"/>
        </pc:sldMkLst>
      </pc:sldChg>
      <pc:sldChg chg="ord">
        <pc:chgData name="Ron Melton" userId="5553941352b42db9" providerId="LiveId" clId="{DF4C0858-9229-4FA4-A611-34EF9C6273FD}" dt="2023-09-17T23:46:20.455" v="1"/>
        <pc:sldMkLst>
          <pc:docMk/>
          <pc:sldMk cId="1210343038" sldId="7953"/>
        </pc:sldMkLst>
      </pc:sldChg>
      <pc:sldChg chg="ord">
        <pc:chgData name="Ron Melton" userId="5553941352b42db9" providerId="LiveId" clId="{DF4C0858-9229-4FA4-A611-34EF9C6273FD}" dt="2023-09-17T23:46:20.455" v="1"/>
        <pc:sldMkLst>
          <pc:docMk/>
          <pc:sldMk cId="3266139245" sldId="7954"/>
        </pc:sldMkLst>
      </pc:sldChg>
      <pc:sldChg chg="ord">
        <pc:chgData name="Ron Melton" userId="5553941352b42db9" providerId="LiveId" clId="{DF4C0858-9229-4FA4-A611-34EF9C6273FD}" dt="2023-09-17T23:46:20.455" v="1"/>
        <pc:sldMkLst>
          <pc:docMk/>
          <pc:sldMk cId="3155828471" sldId="8026"/>
        </pc:sldMkLst>
      </pc:sldChg>
      <pc:sldChg chg="ord">
        <pc:chgData name="Ron Melton" userId="5553941352b42db9" providerId="LiveId" clId="{DF4C0858-9229-4FA4-A611-34EF9C6273FD}" dt="2023-09-17T23:46:20.455" v="1"/>
        <pc:sldMkLst>
          <pc:docMk/>
          <pc:sldMk cId="773499233" sldId="8027"/>
        </pc:sldMkLst>
      </pc:sldChg>
      <pc:sldChg chg="ord">
        <pc:chgData name="Ron Melton" userId="5553941352b42db9" providerId="LiveId" clId="{DF4C0858-9229-4FA4-A611-34EF9C6273FD}" dt="2023-09-17T23:46:20.455" v="1"/>
        <pc:sldMkLst>
          <pc:docMk/>
          <pc:sldMk cId="31604290" sldId="8028"/>
        </pc:sldMkLst>
      </pc:sldChg>
      <pc:sldChg chg="ord">
        <pc:chgData name="Ron Melton" userId="5553941352b42db9" providerId="LiveId" clId="{DF4C0858-9229-4FA4-A611-34EF9C6273FD}" dt="2023-09-17T23:46:20.455" v="1"/>
        <pc:sldMkLst>
          <pc:docMk/>
          <pc:sldMk cId="1616331017" sldId="8029"/>
        </pc:sldMkLst>
      </pc:sldChg>
      <pc:sldChg chg="ord">
        <pc:chgData name="Ron Melton" userId="5553941352b42db9" providerId="LiveId" clId="{DF4C0858-9229-4FA4-A611-34EF9C6273FD}" dt="2023-09-17T23:46:20.455" v="1"/>
        <pc:sldMkLst>
          <pc:docMk/>
          <pc:sldMk cId="2713808945" sldId="8030"/>
        </pc:sldMkLst>
      </pc:sldChg>
      <pc:sldChg chg="ord">
        <pc:chgData name="Ron Melton" userId="5553941352b42db9" providerId="LiveId" clId="{DF4C0858-9229-4FA4-A611-34EF9C6273FD}" dt="2023-09-17T23:46:20.455" v="1"/>
        <pc:sldMkLst>
          <pc:docMk/>
          <pc:sldMk cId="3106266857" sldId="8031"/>
        </pc:sldMkLst>
      </pc:sldChg>
      <pc:sldChg chg="ord">
        <pc:chgData name="Ron Melton" userId="5553941352b42db9" providerId="LiveId" clId="{DF4C0858-9229-4FA4-A611-34EF9C6273FD}" dt="2023-09-17T23:46:20.455" v="1"/>
        <pc:sldMkLst>
          <pc:docMk/>
          <pc:sldMk cId="983432331" sldId="8032"/>
        </pc:sldMkLst>
      </pc:sldChg>
      <pc:sldChg chg="ord">
        <pc:chgData name="Ron Melton" userId="5553941352b42db9" providerId="LiveId" clId="{DF4C0858-9229-4FA4-A611-34EF9C6273FD}" dt="2023-09-17T23:46:20.455" v="1"/>
        <pc:sldMkLst>
          <pc:docMk/>
          <pc:sldMk cId="2416513528" sldId="8033"/>
        </pc:sldMkLst>
      </pc:sldChg>
      <pc:sldChg chg="ord">
        <pc:chgData name="Ron Melton" userId="5553941352b42db9" providerId="LiveId" clId="{DF4C0858-9229-4FA4-A611-34EF9C6273FD}" dt="2023-09-17T23:46:20.455" v="1"/>
        <pc:sldMkLst>
          <pc:docMk/>
          <pc:sldMk cId="1743018746" sldId="8034"/>
        </pc:sldMkLst>
      </pc:sldChg>
      <pc:sldChg chg="ord">
        <pc:chgData name="Ron Melton" userId="5553941352b42db9" providerId="LiveId" clId="{DF4C0858-9229-4FA4-A611-34EF9C6273FD}" dt="2023-09-17T23:46:20.455" v="1"/>
        <pc:sldMkLst>
          <pc:docMk/>
          <pc:sldMk cId="3334424977" sldId="8035"/>
        </pc:sldMkLst>
      </pc:sldChg>
      <pc:sldChg chg="ord">
        <pc:chgData name="Ron Melton" userId="5553941352b42db9" providerId="LiveId" clId="{DF4C0858-9229-4FA4-A611-34EF9C6273FD}" dt="2023-09-17T23:46:20.455" v="1"/>
        <pc:sldMkLst>
          <pc:docMk/>
          <pc:sldMk cId="4107095933" sldId="8036"/>
        </pc:sldMkLst>
      </pc:sldChg>
      <pc:sldChg chg="ord">
        <pc:chgData name="Ron Melton" userId="5553941352b42db9" providerId="LiveId" clId="{DF4C0858-9229-4FA4-A611-34EF9C6273FD}" dt="2023-09-17T23:46:20.455" v="1"/>
        <pc:sldMkLst>
          <pc:docMk/>
          <pc:sldMk cId="651174329" sldId="8037"/>
        </pc:sldMkLst>
      </pc:sldChg>
      <pc:sldChg chg="ord">
        <pc:chgData name="Ron Melton" userId="5553941352b42db9" providerId="LiveId" clId="{DF4C0858-9229-4FA4-A611-34EF9C6273FD}" dt="2023-09-17T23:46:20.455" v="1"/>
        <pc:sldMkLst>
          <pc:docMk/>
          <pc:sldMk cId="3366087814" sldId="8038"/>
        </pc:sldMkLst>
      </pc:sldChg>
      <pc:sldChg chg="ord">
        <pc:chgData name="Ron Melton" userId="5553941352b42db9" providerId="LiveId" clId="{DF4C0858-9229-4FA4-A611-34EF9C6273FD}" dt="2023-09-17T23:46:20.455" v="1"/>
        <pc:sldMkLst>
          <pc:docMk/>
          <pc:sldMk cId="4208711553" sldId="8039"/>
        </pc:sldMkLst>
      </pc:sldChg>
      <pc:sldChg chg="ord">
        <pc:chgData name="Ron Melton" userId="5553941352b42db9" providerId="LiveId" clId="{DF4C0858-9229-4FA4-A611-34EF9C6273FD}" dt="2023-09-17T23:46:20.455" v="1"/>
        <pc:sldMkLst>
          <pc:docMk/>
          <pc:sldMk cId="1488669456" sldId="8040"/>
        </pc:sldMkLst>
      </pc:sldChg>
      <pc:sldChg chg="ord">
        <pc:chgData name="Ron Melton" userId="5553941352b42db9" providerId="LiveId" clId="{DF4C0858-9229-4FA4-A611-34EF9C6273FD}" dt="2023-09-17T23:46:20.455" v="1"/>
        <pc:sldMkLst>
          <pc:docMk/>
          <pc:sldMk cId="3398962668" sldId="8041"/>
        </pc:sldMkLst>
      </pc:sldChg>
      <pc:sldChg chg="ord">
        <pc:chgData name="Ron Melton" userId="5553941352b42db9" providerId="LiveId" clId="{DF4C0858-9229-4FA4-A611-34EF9C6273FD}" dt="2023-09-17T23:46:20.455" v="1"/>
        <pc:sldMkLst>
          <pc:docMk/>
          <pc:sldMk cId="4012247858" sldId="8042"/>
        </pc:sldMkLst>
      </pc:sldChg>
      <pc:sldChg chg="ord">
        <pc:chgData name="Ron Melton" userId="5553941352b42db9" providerId="LiveId" clId="{DF4C0858-9229-4FA4-A611-34EF9C6273FD}" dt="2023-09-17T23:46:20.455" v="1"/>
        <pc:sldMkLst>
          <pc:docMk/>
          <pc:sldMk cId="2585941668" sldId="8043"/>
        </pc:sldMkLst>
      </pc:sldChg>
      <pc:sldChg chg="ord">
        <pc:chgData name="Ron Melton" userId="5553941352b42db9" providerId="LiveId" clId="{DF4C0858-9229-4FA4-A611-34EF9C6273FD}" dt="2023-09-17T23:46:20.455" v="1"/>
        <pc:sldMkLst>
          <pc:docMk/>
          <pc:sldMk cId="1899706516" sldId="8044"/>
        </pc:sldMkLst>
      </pc:sldChg>
      <pc:sldChg chg="ord">
        <pc:chgData name="Ron Melton" userId="5553941352b42db9" providerId="LiveId" clId="{DF4C0858-9229-4FA4-A611-34EF9C6273FD}" dt="2023-09-17T23:46:20.455" v="1"/>
        <pc:sldMkLst>
          <pc:docMk/>
          <pc:sldMk cId="823587959" sldId="8045"/>
        </pc:sldMkLst>
      </pc:sldChg>
      <pc:sldChg chg="ord">
        <pc:chgData name="Ron Melton" userId="5553941352b42db9" providerId="LiveId" clId="{DF4C0858-9229-4FA4-A611-34EF9C6273FD}" dt="2023-09-17T23:46:20.455" v="1"/>
        <pc:sldMkLst>
          <pc:docMk/>
          <pc:sldMk cId="86715099" sldId="8046"/>
        </pc:sldMkLst>
      </pc:sldChg>
      <pc:sldChg chg="ord">
        <pc:chgData name="Ron Melton" userId="5553941352b42db9" providerId="LiveId" clId="{DF4C0858-9229-4FA4-A611-34EF9C6273FD}" dt="2023-09-17T23:46:20.455" v="1"/>
        <pc:sldMkLst>
          <pc:docMk/>
          <pc:sldMk cId="50502070" sldId="8047"/>
        </pc:sldMkLst>
      </pc:sldChg>
      <pc:sldChg chg="ord">
        <pc:chgData name="Ron Melton" userId="5553941352b42db9" providerId="LiveId" clId="{DF4C0858-9229-4FA4-A611-34EF9C6273FD}" dt="2023-09-17T23:46:20.455" v="1"/>
        <pc:sldMkLst>
          <pc:docMk/>
          <pc:sldMk cId="2595947086" sldId="8048"/>
        </pc:sldMkLst>
      </pc:sldChg>
      <pc:sldChg chg="ord">
        <pc:chgData name="Ron Melton" userId="5553941352b42db9" providerId="LiveId" clId="{DF4C0858-9229-4FA4-A611-34EF9C6273FD}" dt="2023-09-17T23:46:20.455" v="1"/>
        <pc:sldMkLst>
          <pc:docMk/>
          <pc:sldMk cId="4093574581" sldId="8049"/>
        </pc:sldMkLst>
      </pc:sldChg>
      <pc:sldChg chg="ord">
        <pc:chgData name="Ron Melton" userId="5553941352b42db9" providerId="LiveId" clId="{DF4C0858-9229-4FA4-A611-34EF9C6273FD}" dt="2023-09-17T23:46:20.455" v="1"/>
        <pc:sldMkLst>
          <pc:docMk/>
          <pc:sldMk cId="309134962" sldId="8146"/>
        </pc:sldMkLst>
      </pc:sldChg>
      <pc:sldChg chg="ord">
        <pc:chgData name="Ron Melton" userId="5553941352b42db9" providerId="LiveId" clId="{DF4C0858-9229-4FA4-A611-34EF9C6273FD}" dt="2023-09-17T23:46:20.455" v="1"/>
        <pc:sldMkLst>
          <pc:docMk/>
          <pc:sldMk cId="701952035" sldId="8147"/>
        </pc:sldMkLst>
      </pc:sldChg>
      <pc:sldChg chg="ord">
        <pc:chgData name="Ron Melton" userId="5553941352b42db9" providerId="LiveId" clId="{DF4C0858-9229-4FA4-A611-34EF9C6273FD}" dt="2023-09-17T23:46:20.455" v="1"/>
        <pc:sldMkLst>
          <pc:docMk/>
          <pc:sldMk cId="931943656" sldId="8148"/>
        </pc:sldMkLst>
      </pc:sldChg>
      <pc:sldChg chg="ord">
        <pc:chgData name="Ron Melton" userId="5553941352b42db9" providerId="LiveId" clId="{DF4C0858-9229-4FA4-A611-34EF9C6273FD}" dt="2023-09-17T23:46:20.455" v="1"/>
        <pc:sldMkLst>
          <pc:docMk/>
          <pc:sldMk cId="1328703629" sldId="8149"/>
        </pc:sldMkLst>
      </pc:sldChg>
      <pc:sldChg chg="ord">
        <pc:chgData name="Ron Melton" userId="5553941352b42db9" providerId="LiveId" clId="{DF4C0858-9229-4FA4-A611-34EF9C6273FD}" dt="2023-09-17T23:46:20.455" v="1"/>
        <pc:sldMkLst>
          <pc:docMk/>
          <pc:sldMk cId="2039797556" sldId="8150"/>
        </pc:sldMkLst>
      </pc:sldChg>
      <pc:sldChg chg="ord">
        <pc:chgData name="Ron Melton" userId="5553941352b42db9" providerId="LiveId" clId="{DF4C0858-9229-4FA4-A611-34EF9C6273FD}" dt="2023-09-17T23:46:20.455" v="1"/>
        <pc:sldMkLst>
          <pc:docMk/>
          <pc:sldMk cId="2878766940" sldId="8151"/>
        </pc:sldMkLst>
      </pc:sldChg>
      <pc:sldChg chg="ord">
        <pc:chgData name="Ron Melton" userId="5553941352b42db9" providerId="LiveId" clId="{DF4C0858-9229-4FA4-A611-34EF9C6273FD}" dt="2023-09-17T23:46:20.455" v="1"/>
        <pc:sldMkLst>
          <pc:docMk/>
          <pc:sldMk cId="1042777480" sldId="8152"/>
        </pc:sldMkLst>
      </pc:sldChg>
      <pc:sldChg chg="ord">
        <pc:chgData name="Ron Melton" userId="5553941352b42db9" providerId="LiveId" clId="{DF4C0858-9229-4FA4-A611-34EF9C6273FD}" dt="2023-09-17T23:46:20.455" v="1"/>
        <pc:sldMkLst>
          <pc:docMk/>
          <pc:sldMk cId="4210259475" sldId="8153"/>
        </pc:sldMkLst>
      </pc:sldChg>
      <pc:sldChg chg="ord">
        <pc:chgData name="Ron Melton" userId="5553941352b42db9" providerId="LiveId" clId="{DF4C0858-9229-4FA4-A611-34EF9C6273FD}" dt="2023-09-17T23:46:20.455" v="1"/>
        <pc:sldMkLst>
          <pc:docMk/>
          <pc:sldMk cId="3707943932" sldId="8154"/>
        </pc:sldMkLst>
      </pc:sldChg>
      <pc:sldChg chg="ord">
        <pc:chgData name="Ron Melton" userId="5553941352b42db9" providerId="LiveId" clId="{DF4C0858-9229-4FA4-A611-34EF9C6273FD}" dt="2023-09-17T23:46:20.455" v="1"/>
        <pc:sldMkLst>
          <pc:docMk/>
          <pc:sldMk cId="1029131182" sldId="8155"/>
        </pc:sldMkLst>
      </pc:sldChg>
      <pc:sldChg chg="ord">
        <pc:chgData name="Ron Melton" userId="5553941352b42db9" providerId="LiveId" clId="{DF4C0858-9229-4FA4-A611-34EF9C6273FD}" dt="2023-09-17T23:46:20.455" v="1"/>
        <pc:sldMkLst>
          <pc:docMk/>
          <pc:sldMk cId="467135670" sldId="8156"/>
        </pc:sldMkLst>
      </pc:sldChg>
      <pc:sldChg chg="ord">
        <pc:chgData name="Ron Melton" userId="5553941352b42db9" providerId="LiveId" clId="{DF4C0858-9229-4FA4-A611-34EF9C6273FD}" dt="2023-09-17T23:46:20.455" v="1"/>
        <pc:sldMkLst>
          <pc:docMk/>
          <pc:sldMk cId="1508844126" sldId="8157"/>
        </pc:sldMkLst>
      </pc:sldChg>
      <pc:sldChg chg="ord">
        <pc:chgData name="Ron Melton" userId="5553941352b42db9" providerId="LiveId" clId="{DF4C0858-9229-4FA4-A611-34EF9C6273FD}" dt="2023-09-17T23:46:20.455" v="1"/>
        <pc:sldMkLst>
          <pc:docMk/>
          <pc:sldMk cId="2006575573" sldId="8158"/>
        </pc:sldMkLst>
      </pc:sldChg>
      <pc:sldChg chg="ord">
        <pc:chgData name="Ron Melton" userId="5553941352b42db9" providerId="LiveId" clId="{DF4C0858-9229-4FA4-A611-34EF9C6273FD}" dt="2023-09-17T23:46:20.455" v="1"/>
        <pc:sldMkLst>
          <pc:docMk/>
          <pc:sldMk cId="1648725209" sldId="8159"/>
        </pc:sldMkLst>
      </pc:sldChg>
      <pc:sldChg chg="ord">
        <pc:chgData name="Ron Melton" userId="5553941352b42db9" providerId="LiveId" clId="{DF4C0858-9229-4FA4-A611-34EF9C6273FD}" dt="2023-09-17T23:46:20.455" v="1"/>
        <pc:sldMkLst>
          <pc:docMk/>
          <pc:sldMk cId="3480230614" sldId="8160"/>
        </pc:sldMkLst>
      </pc:sldChg>
      <pc:sldChg chg="ord">
        <pc:chgData name="Ron Melton" userId="5553941352b42db9" providerId="LiveId" clId="{DF4C0858-9229-4FA4-A611-34EF9C6273FD}" dt="2023-09-17T23:46:20.455" v="1"/>
        <pc:sldMkLst>
          <pc:docMk/>
          <pc:sldMk cId="2881904459" sldId="8161"/>
        </pc:sldMkLst>
      </pc:sldChg>
      <pc:sldChg chg="ord">
        <pc:chgData name="Ron Melton" userId="5553941352b42db9" providerId="LiveId" clId="{DF4C0858-9229-4FA4-A611-34EF9C6273FD}" dt="2023-09-17T23:46:20.455" v="1"/>
        <pc:sldMkLst>
          <pc:docMk/>
          <pc:sldMk cId="3832080782" sldId="8162"/>
        </pc:sldMkLst>
      </pc:sldChg>
      <pc:sldChg chg="ord">
        <pc:chgData name="Ron Melton" userId="5553941352b42db9" providerId="LiveId" clId="{DF4C0858-9229-4FA4-A611-34EF9C6273FD}" dt="2023-09-17T23:46:20.455" v="1"/>
        <pc:sldMkLst>
          <pc:docMk/>
          <pc:sldMk cId="2244021991" sldId="8163"/>
        </pc:sldMkLst>
      </pc:sldChg>
      <pc:sldChg chg="ord">
        <pc:chgData name="Ron Melton" userId="5553941352b42db9" providerId="LiveId" clId="{DF4C0858-9229-4FA4-A611-34EF9C6273FD}" dt="2023-09-17T23:46:20.455" v="1"/>
        <pc:sldMkLst>
          <pc:docMk/>
          <pc:sldMk cId="4228093508" sldId="8164"/>
        </pc:sldMkLst>
      </pc:sldChg>
      <pc:sldChg chg="ord">
        <pc:chgData name="Ron Melton" userId="5553941352b42db9" providerId="LiveId" clId="{DF4C0858-9229-4FA4-A611-34EF9C6273FD}" dt="2023-09-17T23:46:20.455" v="1"/>
        <pc:sldMkLst>
          <pc:docMk/>
          <pc:sldMk cId="115725160" sldId="8165"/>
        </pc:sldMkLst>
      </pc:sldChg>
      <pc:sldChg chg="ord">
        <pc:chgData name="Ron Melton" userId="5553941352b42db9" providerId="LiveId" clId="{DF4C0858-9229-4FA4-A611-34EF9C6273FD}" dt="2023-09-17T23:46:20.455" v="1"/>
        <pc:sldMkLst>
          <pc:docMk/>
          <pc:sldMk cId="1156985287" sldId="8166"/>
        </pc:sldMkLst>
      </pc:sldChg>
      <pc:sldChg chg="ord">
        <pc:chgData name="Ron Melton" userId="5553941352b42db9" providerId="LiveId" clId="{DF4C0858-9229-4FA4-A611-34EF9C6273FD}" dt="2023-09-17T23:46:20.455" v="1"/>
        <pc:sldMkLst>
          <pc:docMk/>
          <pc:sldMk cId="655550131" sldId="8167"/>
        </pc:sldMkLst>
      </pc:sldChg>
      <pc:sldChg chg="ord">
        <pc:chgData name="Ron Melton" userId="5553941352b42db9" providerId="LiveId" clId="{DF4C0858-9229-4FA4-A611-34EF9C6273FD}" dt="2023-09-17T23:46:20.455" v="1"/>
        <pc:sldMkLst>
          <pc:docMk/>
          <pc:sldMk cId="2242836343" sldId="8168"/>
        </pc:sldMkLst>
      </pc:sldChg>
      <pc:sldChg chg="ord">
        <pc:chgData name="Ron Melton" userId="5553941352b42db9" providerId="LiveId" clId="{DF4C0858-9229-4FA4-A611-34EF9C6273FD}" dt="2023-09-17T23:46:20.455" v="1"/>
        <pc:sldMkLst>
          <pc:docMk/>
          <pc:sldMk cId="898164414" sldId="8169"/>
        </pc:sldMkLst>
      </pc:sldChg>
      <pc:sldChg chg="ord">
        <pc:chgData name="Ron Melton" userId="5553941352b42db9" providerId="LiveId" clId="{DF4C0858-9229-4FA4-A611-34EF9C6273FD}" dt="2023-09-17T23:46:20.455" v="1"/>
        <pc:sldMkLst>
          <pc:docMk/>
          <pc:sldMk cId="4272383430" sldId="8170"/>
        </pc:sldMkLst>
      </pc:sldChg>
      <pc:sldChg chg="ord">
        <pc:chgData name="Ron Melton" userId="5553941352b42db9" providerId="LiveId" clId="{DF4C0858-9229-4FA4-A611-34EF9C6273FD}" dt="2023-09-17T23:46:20.455" v="1"/>
        <pc:sldMkLst>
          <pc:docMk/>
          <pc:sldMk cId="1481832305" sldId="8174"/>
        </pc:sldMkLst>
      </pc:sldChg>
      <pc:sldChg chg="ord">
        <pc:chgData name="Ron Melton" userId="5553941352b42db9" providerId="LiveId" clId="{DF4C0858-9229-4FA4-A611-34EF9C6273FD}" dt="2023-09-17T23:46:20.455" v="1"/>
        <pc:sldMkLst>
          <pc:docMk/>
          <pc:sldMk cId="2927388591" sldId="8194"/>
        </pc:sldMkLst>
      </pc:sldChg>
      <pc:sldChg chg="ord">
        <pc:chgData name="Ron Melton" userId="5553941352b42db9" providerId="LiveId" clId="{DF4C0858-9229-4FA4-A611-34EF9C6273FD}" dt="2023-09-17T23:46:20.455" v="1"/>
        <pc:sldMkLst>
          <pc:docMk/>
          <pc:sldMk cId="3192797757" sldId="8195"/>
        </pc:sldMkLst>
      </pc:sldChg>
      <pc:sldChg chg="ord">
        <pc:chgData name="Ron Melton" userId="5553941352b42db9" providerId="LiveId" clId="{DF4C0858-9229-4FA4-A611-34EF9C6273FD}" dt="2023-09-17T23:46:20.455" v="1"/>
        <pc:sldMkLst>
          <pc:docMk/>
          <pc:sldMk cId="3823078506" sldId="8199"/>
        </pc:sldMkLst>
      </pc:sldChg>
      <pc:sldChg chg="ord">
        <pc:chgData name="Ron Melton" userId="5553941352b42db9" providerId="LiveId" clId="{DF4C0858-9229-4FA4-A611-34EF9C6273FD}" dt="2023-09-17T23:46:20.455" v="1"/>
        <pc:sldMkLst>
          <pc:docMk/>
          <pc:sldMk cId="378249804" sldId="8206"/>
        </pc:sldMkLst>
      </pc:sldChg>
      <pc:sldChg chg="ord">
        <pc:chgData name="Ron Melton" userId="5553941352b42db9" providerId="LiveId" clId="{DF4C0858-9229-4FA4-A611-34EF9C6273FD}" dt="2023-09-17T23:46:20.455" v="1"/>
        <pc:sldMkLst>
          <pc:docMk/>
          <pc:sldMk cId="2146375491" sldId="8207"/>
        </pc:sldMkLst>
      </pc:sldChg>
      <pc:sldChg chg="ord">
        <pc:chgData name="Ron Melton" userId="5553941352b42db9" providerId="LiveId" clId="{DF4C0858-9229-4FA4-A611-34EF9C6273FD}" dt="2023-09-17T23:46:20.455" v="1"/>
        <pc:sldMkLst>
          <pc:docMk/>
          <pc:sldMk cId="979355610" sldId="8209"/>
        </pc:sldMkLst>
      </pc:sldChg>
      <pc:sldChg chg="ord">
        <pc:chgData name="Ron Melton" userId="5553941352b42db9" providerId="LiveId" clId="{DF4C0858-9229-4FA4-A611-34EF9C6273FD}" dt="2023-09-17T23:46:20.455" v="1"/>
        <pc:sldMkLst>
          <pc:docMk/>
          <pc:sldMk cId="1167428331" sldId="8212"/>
        </pc:sldMkLst>
      </pc:sldChg>
      <pc:sldChg chg="ord">
        <pc:chgData name="Ron Melton" userId="5553941352b42db9" providerId="LiveId" clId="{DF4C0858-9229-4FA4-A611-34EF9C6273FD}" dt="2023-09-17T23:46:20.455" v="1"/>
        <pc:sldMkLst>
          <pc:docMk/>
          <pc:sldMk cId="1209201160" sldId="8214"/>
        </pc:sldMkLst>
      </pc:sldChg>
      <pc:sldChg chg="ord">
        <pc:chgData name="Ron Melton" userId="5553941352b42db9" providerId="LiveId" clId="{DF4C0858-9229-4FA4-A611-34EF9C6273FD}" dt="2023-09-17T23:46:20.455" v="1"/>
        <pc:sldMkLst>
          <pc:docMk/>
          <pc:sldMk cId="1191692422" sldId="8215"/>
        </pc:sldMkLst>
      </pc:sldChg>
      <pc:sldChg chg="ord">
        <pc:chgData name="Ron Melton" userId="5553941352b42db9" providerId="LiveId" clId="{DF4C0858-9229-4FA4-A611-34EF9C6273FD}" dt="2023-09-17T23:46:20.455" v="1"/>
        <pc:sldMkLst>
          <pc:docMk/>
          <pc:sldMk cId="3573459465" sldId="8216"/>
        </pc:sldMkLst>
      </pc:sldChg>
      <pc:sldChg chg="ord">
        <pc:chgData name="Ron Melton" userId="5553941352b42db9" providerId="LiveId" clId="{DF4C0858-9229-4FA4-A611-34EF9C6273FD}" dt="2023-09-17T23:46:20.455" v="1"/>
        <pc:sldMkLst>
          <pc:docMk/>
          <pc:sldMk cId="3060963096" sldId="8251"/>
        </pc:sldMkLst>
      </pc:sldChg>
      <pc:sldChg chg="ord">
        <pc:chgData name="Ron Melton" userId="5553941352b42db9" providerId="LiveId" clId="{DF4C0858-9229-4FA4-A611-34EF9C6273FD}" dt="2023-09-17T23:46:20.455" v="1"/>
        <pc:sldMkLst>
          <pc:docMk/>
          <pc:sldMk cId="3505378486" sldId="8429"/>
        </pc:sldMkLst>
      </pc:sldChg>
      <pc:sldChg chg="ord">
        <pc:chgData name="Ron Melton" userId="5553941352b42db9" providerId="LiveId" clId="{DF4C0858-9229-4FA4-A611-34EF9C6273FD}" dt="2023-09-17T23:46:20.455" v="1"/>
        <pc:sldMkLst>
          <pc:docMk/>
          <pc:sldMk cId="1698476466" sldId="8431"/>
        </pc:sldMkLst>
      </pc:sldChg>
      <pc:sldChg chg="ord">
        <pc:chgData name="Ron Melton" userId="5553941352b42db9" providerId="LiveId" clId="{DF4C0858-9229-4FA4-A611-34EF9C6273FD}" dt="2023-09-17T23:46:20.455" v="1"/>
        <pc:sldMkLst>
          <pc:docMk/>
          <pc:sldMk cId="180372229" sldId="8432"/>
        </pc:sldMkLst>
      </pc:sldChg>
      <pc:sldChg chg="ord">
        <pc:chgData name="Ron Melton" userId="5553941352b42db9" providerId="LiveId" clId="{DF4C0858-9229-4FA4-A611-34EF9C6273FD}" dt="2023-09-17T23:46:20.455" v="1"/>
        <pc:sldMkLst>
          <pc:docMk/>
          <pc:sldMk cId="4101934782" sldId="2145707970"/>
        </pc:sldMkLst>
      </pc:sldChg>
      <pc:sldChg chg="ord">
        <pc:chgData name="Ron Melton" userId="5553941352b42db9" providerId="LiveId" clId="{DF4C0858-9229-4FA4-A611-34EF9C6273FD}" dt="2023-09-17T23:46:20.455" v="1"/>
        <pc:sldMkLst>
          <pc:docMk/>
          <pc:sldMk cId="105485728" sldId="2145708155"/>
        </pc:sldMkLst>
      </pc:sldChg>
      <pc:sldChg chg="ord">
        <pc:chgData name="Ron Melton" userId="5553941352b42db9" providerId="LiveId" clId="{DF4C0858-9229-4FA4-A611-34EF9C6273FD}" dt="2023-09-17T23:46:20.455" v="1"/>
        <pc:sldMkLst>
          <pc:docMk/>
          <pc:sldMk cId="3459554269" sldId="2145708156"/>
        </pc:sldMkLst>
      </pc:sldChg>
      <pc:sldChg chg="ord">
        <pc:chgData name="Ron Melton" userId="5553941352b42db9" providerId="LiveId" clId="{DF4C0858-9229-4FA4-A611-34EF9C6273FD}" dt="2023-09-17T23:46:20.455" v="1"/>
        <pc:sldMkLst>
          <pc:docMk/>
          <pc:sldMk cId="4082250759" sldId="2145708278"/>
        </pc:sldMkLst>
      </pc:sldChg>
      <pc:sldChg chg="ord">
        <pc:chgData name="Ron Melton" userId="5553941352b42db9" providerId="LiveId" clId="{DF4C0858-9229-4FA4-A611-34EF9C6273FD}" dt="2023-09-17T23:46:20.455" v="1"/>
        <pc:sldMkLst>
          <pc:docMk/>
          <pc:sldMk cId="3308116066" sldId="2145708300"/>
        </pc:sldMkLst>
      </pc:sldChg>
      <pc:sldChg chg="ord">
        <pc:chgData name="Ron Melton" userId="5553941352b42db9" providerId="LiveId" clId="{DF4C0858-9229-4FA4-A611-34EF9C6273FD}" dt="2023-09-17T23:46:20.455" v="1"/>
        <pc:sldMkLst>
          <pc:docMk/>
          <pc:sldMk cId="290667887" sldId="2145708301"/>
        </pc:sldMkLst>
      </pc:sldChg>
      <pc:sldChg chg="ord">
        <pc:chgData name="Ron Melton" userId="5553941352b42db9" providerId="LiveId" clId="{DF4C0858-9229-4FA4-A611-34EF9C6273FD}" dt="2023-09-17T23:46:20.455" v="1"/>
        <pc:sldMkLst>
          <pc:docMk/>
          <pc:sldMk cId="3009831113" sldId="2145708302"/>
        </pc:sldMkLst>
      </pc:sldChg>
      <pc:sldChg chg="ord">
        <pc:chgData name="Ron Melton" userId="5553941352b42db9" providerId="LiveId" clId="{DF4C0858-9229-4FA4-A611-34EF9C6273FD}" dt="2023-09-17T23:46:20.455" v="1"/>
        <pc:sldMkLst>
          <pc:docMk/>
          <pc:sldMk cId="2003166251" sldId="2145708428"/>
        </pc:sldMkLst>
      </pc:sldChg>
      <pc:sldChg chg="ord">
        <pc:chgData name="Ron Melton" userId="5553941352b42db9" providerId="LiveId" clId="{DF4C0858-9229-4FA4-A611-34EF9C6273FD}" dt="2023-09-17T23:46:20.455" v="1"/>
        <pc:sldMkLst>
          <pc:docMk/>
          <pc:sldMk cId="386426570" sldId="2145708555"/>
        </pc:sldMkLst>
      </pc:sldChg>
      <pc:sldChg chg="ord">
        <pc:chgData name="Ron Melton" userId="5553941352b42db9" providerId="LiveId" clId="{DF4C0858-9229-4FA4-A611-34EF9C6273FD}" dt="2023-09-17T23:46:20.455" v="1"/>
        <pc:sldMkLst>
          <pc:docMk/>
          <pc:sldMk cId="596867508" sldId="2145708623"/>
        </pc:sldMkLst>
      </pc:sldChg>
      <pc:sldChg chg="ord">
        <pc:chgData name="Ron Melton" userId="5553941352b42db9" providerId="LiveId" clId="{DF4C0858-9229-4FA4-A611-34EF9C6273FD}" dt="2023-09-17T23:46:20.455" v="1"/>
        <pc:sldMkLst>
          <pc:docMk/>
          <pc:sldMk cId="1410016628" sldId="2145708633"/>
        </pc:sldMkLst>
      </pc:sldChg>
      <pc:sldChg chg="ord">
        <pc:chgData name="Ron Melton" userId="5553941352b42db9" providerId="LiveId" clId="{DF4C0858-9229-4FA4-A611-34EF9C6273FD}" dt="2023-09-17T23:46:20.455" v="1"/>
        <pc:sldMkLst>
          <pc:docMk/>
          <pc:sldMk cId="2771182670" sldId="2145708634"/>
        </pc:sldMkLst>
      </pc:sldChg>
      <pc:sldChg chg="ord">
        <pc:chgData name="Ron Melton" userId="5553941352b42db9" providerId="LiveId" clId="{DF4C0858-9229-4FA4-A611-34EF9C6273FD}" dt="2023-09-17T23:46:20.455" v="1"/>
        <pc:sldMkLst>
          <pc:docMk/>
          <pc:sldMk cId="3789507128" sldId="2145708751"/>
        </pc:sldMkLst>
      </pc:sldChg>
      <pc:sldChg chg="ord">
        <pc:chgData name="Ron Melton" userId="5553941352b42db9" providerId="LiveId" clId="{DF4C0858-9229-4FA4-A611-34EF9C6273FD}" dt="2023-09-17T23:46:20.455" v="1"/>
        <pc:sldMkLst>
          <pc:docMk/>
          <pc:sldMk cId="2236029860" sldId="2145708752"/>
        </pc:sldMkLst>
      </pc:sldChg>
      <pc:sldChg chg="ord">
        <pc:chgData name="Ron Melton" userId="5553941352b42db9" providerId="LiveId" clId="{DF4C0858-9229-4FA4-A611-34EF9C6273FD}" dt="2023-09-17T23:46:20.455" v="1"/>
        <pc:sldMkLst>
          <pc:docMk/>
          <pc:sldMk cId="2153636183" sldId="2145708758"/>
        </pc:sldMkLst>
      </pc:sldChg>
      <pc:sldChg chg="ord">
        <pc:chgData name="Ron Melton" userId="5553941352b42db9" providerId="LiveId" clId="{DF4C0858-9229-4FA4-A611-34EF9C6273FD}" dt="2023-09-17T23:46:20.455" v="1"/>
        <pc:sldMkLst>
          <pc:docMk/>
          <pc:sldMk cId="792256968" sldId="2145708759"/>
        </pc:sldMkLst>
      </pc:sldChg>
      <pc:sldChg chg="ord">
        <pc:chgData name="Ron Melton" userId="5553941352b42db9" providerId="LiveId" clId="{DF4C0858-9229-4FA4-A611-34EF9C6273FD}" dt="2023-09-17T23:46:20.455" v="1"/>
        <pc:sldMkLst>
          <pc:docMk/>
          <pc:sldMk cId="2783869411" sldId="2145708760"/>
        </pc:sldMkLst>
      </pc:sldChg>
      <pc:sldChg chg="ord">
        <pc:chgData name="Ron Melton" userId="5553941352b42db9" providerId="LiveId" clId="{DF4C0858-9229-4FA4-A611-34EF9C6273FD}" dt="2023-09-17T23:46:20.455" v="1"/>
        <pc:sldMkLst>
          <pc:docMk/>
          <pc:sldMk cId="1472040633" sldId="2145708761"/>
        </pc:sldMkLst>
      </pc:sldChg>
      <pc:sldChg chg="ord">
        <pc:chgData name="Ron Melton" userId="5553941352b42db9" providerId="LiveId" clId="{DF4C0858-9229-4FA4-A611-34EF9C6273FD}" dt="2023-09-17T23:46:20.455" v="1"/>
        <pc:sldMkLst>
          <pc:docMk/>
          <pc:sldMk cId="4087681953" sldId="2145708764"/>
        </pc:sldMkLst>
      </pc:sldChg>
      <pc:sldChg chg="ord">
        <pc:chgData name="Ron Melton" userId="5553941352b42db9" providerId="LiveId" clId="{DF4C0858-9229-4FA4-A611-34EF9C6273FD}" dt="2023-09-17T23:46:20.455" v="1"/>
        <pc:sldMkLst>
          <pc:docMk/>
          <pc:sldMk cId="3325317626" sldId="2145708769"/>
        </pc:sldMkLst>
      </pc:sldChg>
      <pc:sldChg chg="ord">
        <pc:chgData name="Ron Melton" userId="5553941352b42db9" providerId="LiveId" clId="{DF4C0858-9229-4FA4-A611-34EF9C6273FD}" dt="2023-09-17T23:46:20.455" v="1"/>
        <pc:sldMkLst>
          <pc:docMk/>
          <pc:sldMk cId="2891352939" sldId="2145708770"/>
        </pc:sldMkLst>
      </pc:sldChg>
      <pc:sldChg chg="ord">
        <pc:chgData name="Ron Melton" userId="5553941352b42db9" providerId="LiveId" clId="{DF4C0858-9229-4FA4-A611-34EF9C6273FD}" dt="2023-09-17T23:46:20.455" v="1"/>
        <pc:sldMkLst>
          <pc:docMk/>
          <pc:sldMk cId="1126352318" sldId="2145708846"/>
        </pc:sldMkLst>
      </pc:sldChg>
      <pc:sldChg chg="ord">
        <pc:chgData name="Ron Melton" userId="5553941352b42db9" providerId="LiveId" clId="{DF4C0858-9229-4FA4-A611-34EF9C6273FD}" dt="2023-09-17T23:46:20.455" v="1"/>
        <pc:sldMkLst>
          <pc:docMk/>
          <pc:sldMk cId="3054262129" sldId="2145708941"/>
        </pc:sldMkLst>
      </pc:sldChg>
      <pc:sldChg chg="ord">
        <pc:chgData name="Ron Melton" userId="5553941352b42db9" providerId="LiveId" clId="{DF4C0858-9229-4FA4-A611-34EF9C6273FD}" dt="2023-09-17T23:46:20.455" v="1"/>
        <pc:sldMkLst>
          <pc:docMk/>
          <pc:sldMk cId="2013495465" sldId="2145708944"/>
        </pc:sldMkLst>
      </pc:sldChg>
      <pc:sldChg chg="ord">
        <pc:chgData name="Ron Melton" userId="5553941352b42db9" providerId="LiveId" clId="{DF4C0858-9229-4FA4-A611-34EF9C6273FD}" dt="2023-09-17T23:46:20.455" v="1"/>
        <pc:sldMkLst>
          <pc:docMk/>
          <pc:sldMk cId="2196275297" sldId="2145708945"/>
        </pc:sldMkLst>
      </pc:sldChg>
      <pc:sldChg chg="ord">
        <pc:chgData name="Ron Melton" userId="5553941352b42db9" providerId="LiveId" clId="{DF4C0858-9229-4FA4-A611-34EF9C6273FD}" dt="2023-09-17T23:46:20.455" v="1"/>
        <pc:sldMkLst>
          <pc:docMk/>
          <pc:sldMk cId="693304295" sldId="2145708963"/>
        </pc:sldMkLst>
      </pc:sldChg>
      <pc:sldChg chg="ord">
        <pc:chgData name="Ron Melton" userId="5553941352b42db9" providerId="LiveId" clId="{DF4C0858-9229-4FA4-A611-34EF9C6273FD}" dt="2023-09-17T23:46:20.455" v="1"/>
        <pc:sldMkLst>
          <pc:docMk/>
          <pc:sldMk cId="2415981134" sldId="2145708972"/>
        </pc:sldMkLst>
      </pc:sldChg>
      <pc:sldChg chg="ord">
        <pc:chgData name="Ron Melton" userId="5553941352b42db9" providerId="LiveId" clId="{DF4C0858-9229-4FA4-A611-34EF9C6273FD}" dt="2023-09-17T23:46:20.455" v="1"/>
        <pc:sldMkLst>
          <pc:docMk/>
          <pc:sldMk cId="3776179587" sldId="2145708973"/>
        </pc:sldMkLst>
      </pc:sldChg>
      <pc:sldChg chg="ord">
        <pc:chgData name="Ron Melton" userId="5553941352b42db9" providerId="LiveId" clId="{DF4C0858-9229-4FA4-A611-34EF9C6273FD}" dt="2023-09-17T23:46:20.455" v="1"/>
        <pc:sldMkLst>
          <pc:docMk/>
          <pc:sldMk cId="2405948394" sldId="2145708994"/>
        </pc:sldMkLst>
      </pc:sldChg>
      <pc:sldChg chg="ord">
        <pc:chgData name="Ron Melton" userId="5553941352b42db9" providerId="LiveId" clId="{DF4C0858-9229-4FA4-A611-34EF9C6273FD}" dt="2023-09-17T23:46:20.455" v="1"/>
        <pc:sldMkLst>
          <pc:docMk/>
          <pc:sldMk cId="748934795" sldId="2145708995"/>
        </pc:sldMkLst>
      </pc:sldChg>
      <pc:sldChg chg="ord">
        <pc:chgData name="Ron Melton" userId="5553941352b42db9" providerId="LiveId" clId="{DF4C0858-9229-4FA4-A611-34EF9C6273FD}" dt="2023-09-17T23:46:20.455" v="1"/>
        <pc:sldMkLst>
          <pc:docMk/>
          <pc:sldMk cId="3996778483" sldId="2145709014"/>
        </pc:sldMkLst>
      </pc:sldChg>
      <pc:sldChg chg="new">
        <pc:chgData name="Ron Melton" userId="5553941352b42db9" providerId="LiveId" clId="{DF4C0858-9229-4FA4-A611-34EF9C6273FD}" dt="2023-09-17T23:47:54.350" v="2" actId="680"/>
        <pc:sldMkLst>
          <pc:docMk/>
          <pc:sldMk cId="4056165783" sldId="2145709093"/>
        </pc:sldMkLst>
      </pc:sldChg>
      <pc:sldChg chg="new">
        <pc:chgData name="Ron Melton" userId="5553941352b42db9" providerId="LiveId" clId="{DF4C0858-9229-4FA4-A611-34EF9C6273FD}" dt="2023-09-17T23:47:56.959" v="3" actId="680"/>
        <pc:sldMkLst>
          <pc:docMk/>
          <pc:sldMk cId="3541252173" sldId="2145709094"/>
        </pc:sldMkLst>
      </pc:sldChg>
      <pc:sldChg chg="new">
        <pc:chgData name="Ron Melton" userId="5553941352b42db9" providerId="LiveId" clId="{DF4C0858-9229-4FA4-A611-34EF9C6273FD}" dt="2023-09-17T23:49:40.038" v="4" actId="680"/>
        <pc:sldMkLst>
          <pc:docMk/>
          <pc:sldMk cId="2809180770" sldId="2145709095"/>
        </pc:sldMkLst>
      </pc:sldChg>
      <pc:sldChg chg="new">
        <pc:chgData name="Ron Melton" userId="5553941352b42db9" providerId="LiveId" clId="{DF4C0858-9229-4FA4-A611-34EF9C6273FD}" dt="2023-09-17T23:49:42.884" v="5" actId="680"/>
        <pc:sldMkLst>
          <pc:docMk/>
          <pc:sldMk cId="1447028072" sldId="2145709096"/>
        </pc:sldMkLst>
      </pc:sldChg>
    </pc:docChg>
  </pc:docChgLst>
  <pc:docChgLst>
    <pc:chgData name="Ron Melton" userId="5553941352b42db9" providerId="LiveId" clId="{36DCD473-F91B-45B5-9CF5-4A067706FACB}"/>
    <pc:docChg chg="undo custSel addSld delSld modSld delMainMaster">
      <pc:chgData name="Ron Melton" userId="5553941352b42db9" providerId="LiveId" clId="{36DCD473-F91B-45B5-9CF5-4A067706FACB}" dt="2023-10-23T00:36:59.267" v="3534" actId="47"/>
      <pc:docMkLst>
        <pc:docMk/>
      </pc:docMkLst>
      <pc:sldChg chg="del">
        <pc:chgData name="Ron Melton" userId="5553941352b42db9" providerId="LiveId" clId="{36DCD473-F91B-45B5-9CF5-4A067706FACB}" dt="2023-09-27T23:41:55.788" v="1262" actId="47"/>
        <pc:sldMkLst>
          <pc:docMk/>
          <pc:sldMk cId="2626859708" sldId="256"/>
        </pc:sldMkLst>
      </pc:sldChg>
      <pc:sldChg chg="del">
        <pc:chgData name="Ron Melton" userId="5553941352b42db9" providerId="LiveId" clId="{36DCD473-F91B-45B5-9CF5-4A067706FACB}" dt="2023-09-27T23:14:21.431" v="207" actId="47"/>
        <pc:sldMkLst>
          <pc:docMk/>
          <pc:sldMk cId="2461350736" sldId="257"/>
        </pc:sldMkLst>
      </pc:sldChg>
      <pc:sldChg chg="del">
        <pc:chgData name="Ron Melton" userId="5553941352b42db9" providerId="LiveId" clId="{36DCD473-F91B-45B5-9CF5-4A067706FACB}" dt="2023-10-23T00:36:59.267" v="3534" actId="47"/>
        <pc:sldMkLst>
          <pc:docMk/>
          <pc:sldMk cId="4017329786" sldId="264"/>
        </pc:sldMkLst>
      </pc:sldChg>
      <pc:sldChg chg="del">
        <pc:chgData name="Ron Melton" userId="5553941352b42db9" providerId="LiveId" clId="{36DCD473-F91B-45B5-9CF5-4A067706FACB}" dt="2023-10-23T00:27:53.144" v="3333" actId="47"/>
        <pc:sldMkLst>
          <pc:docMk/>
          <pc:sldMk cId="3693230545" sldId="266"/>
        </pc:sldMkLst>
      </pc:sldChg>
      <pc:sldChg chg="del">
        <pc:chgData name="Ron Melton" userId="5553941352b42db9" providerId="LiveId" clId="{36DCD473-F91B-45B5-9CF5-4A067706FACB}" dt="2023-10-22T23:31:55.199" v="2266" actId="47"/>
        <pc:sldMkLst>
          <pc:docMk/>
          <pc:sldMk cId="2673309889" sldId="269"/>
        </pc:sldMkLst>
      </pc:sldChg>
      <pc:sldChg chg="del">
        <pc:chgData name="Ron Melton" userId="5553941352b42db9" providerId="LiveId" clId="{36DCD473-F91B-45B5-9CF5-4A067706FACB}" dt="2023-10-23T00:35:12.122" v="3506" actId="47"/>
        <pc:sldMkLst>
          <pc:docMk/>
          <pc:sldMk cId="0" sldId="278"/>
        </pc:sldMkLst>
      </pc:sldChg>
      <pc:sldChg chg="del">
        <pc:chgData name="Ron Melton" userId="5553941352b42db9" providerId="LiveId" clId="{36DCD473-F91B-45B5-9CF5-4A067706FACB}" dt="2023-10-23T00:35:12.627" v="3507" actId="47"/>
        <pc:sldMkLst>
          <pc:docMk/>
          <pc:sldMk cId="0" sldId="279"/>
        </pc:sldMkLst>
      </pc:sldChg>
      <pc:sldChg chg="del">
        <pc:chgData name="Ron Melton" userId="5553941352b42db9" providerId="LiveId" clId="{36DCD473-F91B-45B5-9CF5-4A067706FACB}" dt="2023-10-23T00:15:11.511" v="2668" actId="47"/>
        <pc:sldMkLst>
          <pc:docMk/>
          <pc:sldMk cId="1737023437" sldId="298"/>
        </pc:sldMkLst>
      </pc:sldChg>
      <pc:sldChg chg="del">
        <pc:chgData name="Ron Melton" userId="5553941352b42db9" providerId="LiveId" clId="{36DCD473-F91B-45B5-9CF5-4A067706FACB}" dt="2023-10-23T00:17:08.450" v="2903" actId="47"/>
        <pc:sldMkLst>
          <pc:docMk/>
          <pc:sldMk cId="1662497630" sldId="300"/>
        </pc:sldMkLst>
      </pc:sldChg>
      <pc:sldChg chg="del">
        <pc:chgData name="Ron Melton" userId="5553941352b42db9" providerId="LiveId" clId="{36DCD473-F91B-45B5-9CF5-4A067706FACB}" dt="2023-10-23T00:17:10.014" v="2904" actId="47"/>
        <pc:sldMkLst>
          <pc:docMk/>
          <pc:sldMk cId="3429120557" sldId="301"/>
        </pc:sldMkLst>
      </pc:sldChg>
      <pc:sldChg chg="del">
        <pc:chgData name="Ron Melton" userId="5553941352b42db9" providerId="LiveId" clId="{36DCD473-F91B-45B5-9CF5-4A067706FACB}" dt="2023-10-23T00:17:11.540" v="2905" actId="47"/>
        <pc:sldMkLst>
          <pc:docMk/>
          <pc:sldMk cId="2009859301" sldId="302"/>
        </pc:sldMkLst>
      </pc:sldChg>
      <pc:sldChg chg="del">
        <pc:chgData name="Ron Melton" userId="5553941352b42db9" providerId="LiveId" clId="{36DCD473-F91B-45B5-9CF5-4A067706FACB}" dt="2023-10-23T00:17:13.003" v="2906" actId="47"/>
        <pc:sldMkLst>
          <pc:docMk/>
          <pc:sldMk cId="947935965" sldId="303"/>
        </pc:sldMkLst>
      </pc:sldChg>
      <pc:sldChg chg="del">
        <pc:chgData name="Ron Melton" userId="5553941352b42db9" providerId="LiveId" clId="{36DCD473-F91B-45B5-9CF5-4A067706FACB}" dt="2023-10-23T00:33:12.274" v="3422" actId="47"/>
        <pc:sldMkLst>
          <pc:docMk/>
          <pc:sldMk cId="0" sldId="429"/>
        </pc:sldMkLst>
      </pc:sldChg>
      <pc:sldChg chg="del">
        <pc:chgData name="Ron Melton" userId="5553941352b42db9" providerId="LiveId" clId="{36DCD473-F91B-45B5-9CF5-4A067706FACB}" dt="2023-10-23T00:33:12.846" v="3423" actId="47"/>
        <pc:sldMkLst>
          <pc:docMk/>
          <pc:sldMk cId="0" sldId="430"/>
        </pc:sldMkLst>
      </pc:sldChg>
      <pc:sldChg chg="del">
        <pc:chgData name="Ron Melton" userId="5553941352b42db9" providerId="LiveId" clId="{36DCD473-F91B-45B5-9CF5-4A067706FACB}" dt="2023-10-23T00:33:13.700" v="3424" actId="47"/>
        <pc:sldMkLst>
          <pc:docMk/>
          <pc:sldMk cId="0" sldId="431"/>
        </pc:sldMkLst>
      </pc:sldChg>
      <pc:sldChg chg="del">
        <pc:chgData name="Ron Melton" userId="5553941352b42db9" providerId="LiveId" clId="{36DCD473-F91B-45B5-9CF5-4A067706FACB}" dt="2023-10-23T00:36:59.267" v="3534" actId="47"/>
        <pc:sldMkLst>
          <pc:docMk/>
          <pc:sldMk cId="0" sldId="556"/>
        </pc:sldMkLst>
      </pc:sldChg>
      <pc:sldChg chg="del">
        <pc:chgData name="Ron Melton" userId="5553941352b42db9" providerId="LiveId" clId="{36DCD473-F91B-45B5-9CF5-4A067706FACB}" dt="2023-10-23T00:36:59.267" v="3534" actId="47"/>
        <pc:sldMkLst>
          <pc:docMk/>
          <pc:sldMk cId="0" sldId="557"/>
        </pc:sldMkLst>
      </pc:sldChg>
      <pc:sldChg chg="del">
        <pc:chgData name="Ron Melton" userId="5553941352b42db9" providerId="LiveId" clId="{36DCD473-F91B-45B5-9CF5-4A067706FACB}" dt="2023-10-23T00:36:59.267" v="3534" actId="47"/>
        <pc:sldMkLst>
          <pc:docMk/>
          <pc:sldMk cId="0" sldId="558"/>
        </pc:sldMkLst>
      </pc:sldChg>
      <pc:sldChg chg="del">
        <pc:chgData name="Ron Melton" userId="5553941352b42db9" providerId="LiveId" clId="{36DCD473-F91B-45B5-9CF5-4A067706FACB}" dt="2023-10-23T00:36:59.267" v="3534" actId="47"/>
        <pc:sldMkLst>
          <pc:docMk/>
          <pc:sldMk cId="0" sldId="559"/>
        </pc:sldMkLst>
      </pc:sldChg>
      <pc:sldChg chg="del">
        <pc:chgData name="Ron Melton" userId="5553941352b42db9" providerId="LiveId" clId="{36DCD473-F91B-45B5-9CF5-4A067706FACB}" dt="2023-10-23T00:36:59.267" v="3534" actId="47"/>
        <pc:sldMkLst>
          <pc:docMk/>
          <pc:sldMk cId="0" sldId="560"/>
        </pc:sldMkLst>
      </pc:sldChg>
      <pc:sldChg chg="del">
        <pc:chgData name="Ron Melton" userId="5553941352b42db9" providerId="LiveId" clId="{36DCD473-F91B-45B5-9CF5-4A067706FACB}" dt="2023-10-23T00:36:59.267" v="3534" actId="47"/>
        <pc:sldMkLst>
          <pc:docMk/>
          <pc:sldMk cId="0" sldId="566"/>
        </pc:sldMkLst>
      </pc:sldChg>
      <pc:sldChg chg="del">
        <pc:chgData name="Ron Melton" userId="5553941352b42db9" providerId="LiveId" clId="{36DCD473-F91B-45B5-9CF5-4A067706FACB}" dt="2023-10-23T00:36:59.267" v="3534" actId="47"/>
        <pc:sldMkLst>
          <pc:docMk/>
          <pc:sldMk cId="0" sldId="764"/>
        </pc:sldMkLst>
      </pc:sldChg>
      <pc:sldChg chg="del">
        <pc:chgData name="Ron Melton" userId="5553941352b42db9" providerId="LiveId" clId="{36DCD473-F91B-45B5-9CF5-4A067706FACB}" dt="2023-10-23T00:36:59.267" v="3534" actId="47"/>
        <pc:sldMkLst>
          <pc:docMk/>
          <pc:sldMk cId="0" sldId="971"/>
        </pc:sldMkLst>
      </pc:sldChg>
      <pc:sldChg chg="del">
        <pc:chgData name="Ron Melton" userId="5553941352b42db9" providerId="LiveId" clId="{36DCD473-F91B-45B5-9CF5-4A067706FACB}" dt="2023-10-23T00:36:59.267" v="3534" actId="47"/>
        <pc:sldMkLst>
          <pc:docMk/>
          <pc:sldMk cId="0" sldId="972"/>
        </pc:sldMkLst>
      </pc:sldChg>
      <pc:sldChg chg="del">
        <pc:chgData name="Ron Melton" userId="5553941352b42db9" providerId="LiveId" clId="{36DCD473-F91B-45B5-9CF5-4A067706FACB}" dt="2023-10-23T00:36:59.267" v="3534" actId="47"/>
        <pc:sldMkLst>
          <pc:docMk/>
          <pc:sldMk cId="0" sldId="973"/>
        </pc:sldMkLst>
      </pc:sldChg>
      <pc:sldChg chg="del">
        <pc:chgData name="Ron Melton" userId="5553941352b42db9" providerId="LiveId" clId="{36DCD473-F91B-45B5-9CF5-4A067706FACB}" dt="2023-10-23T00:19:54.804" v="3159" actId="47"/>
        <pc:sldMkLst>
          <pc:docMk/>
          <pc:sldMk cId="0" sldId="1007"/>
        </pc:sldMkLst>
      </pc:sldChg>
      <pc:sldChg chg="del">
        <pc:chgData name="Ron Melton" userId="5553941352b42db9" providerId="LiveId" clId="{36DCD473-F91B-45B5-9CF5-4A067706FACB}" dt="2023-10-23T00:36:59.267" v="3534" actId="47"/>
        <pc:sldMkLst>
          <pc:docMk/>
          <pc:sldMk cId="0" sldId="1012"/>
        </pc:sldMkLst>
      </pc:sldChg>
      <pc:sldChg chg="del">
        <pc:chgData name="Ron Melton" userId="5553941352b42db9" providerId="LiveId" clId="{36DCD473-F91B-45B5-9CF5-4A067706FACB}" dt="2023-10-23T00:36:59.267" v="3534" actId="47"/>
        <pc:sldMkLst>
          <pc:docMk/>
          <pc:sldMk cId="0" sldId="1013"/>
        </pc:sldMkLst>
      </pc:sldChg>
      <pc:sldChg chg="del">
        <pc:chgData name="Ron Melton" userId="5553941352b42db9" providerId="LiveId" clId="{36DCD473-F91B-45B5-9CF5-4A067706FACB}" dt="2023-10-23T00:36:59.267" v="3534" actId="47"/>
        <pc:sldMkLst>
          <pc:docMk/>
          <pc:sldMk cId="0" sldId="1014"/>
        </pc:sldMkLst>
      </pc:sldChg>
      <pc:sldChg chg="del">
        <pc:chgData name="Ron Melton" userId="5553941352b42db9" providerId="LiveId" clId="{36DCD473-F91B-45B5-9CF5-4A067706FACB}" dt="2023-10-23T00:36:59.267" v="3534" actId="47"/>
        <pc:sldMkLst>
          <pc:docMk/>
          <pc:sldMk cId="0" sldId="1015"/>
        </pc:sldMkLst>
      </pc:sldChg>
      <pc:sldChg chg="del">
        <pc:chgData name="Ron Melton" userId="5553941352b42db9" providerId="LiveId" clId="{36DCD473-F91B-45B5-9CF5-4A067706FACB}" dt="2023-10-23T00:36:59.267" v="3534" actId="47"/>
        <pc:sldMkLst>
          <pc:docMk/>
          <pc:sldMk cId="0" sldId="1016"/>
        </pc:sldMkLst>
      </pc:sldChg>
      <pc:sldChg chg="del">
        <pc:chgData name="Ron Melton" userId="5553941352b42db9" providerId="LiveId" clId="{36DCD473-F91B-45B5-9CF5-4A067706FACB}" dt="2023-10-23T00:36:59.267" v="3534" actId="47"/>
        <pc:sldMkLst>
          <pc:docMk/>
          <pc:sldMk cId="0" sldId="1017"/>
        </pc:sldMkLst>
      </pc:sldChg>
      <pc:sldChg chg="del">
        <pc:chgData name="Ron Melton" userId="5553941352b42db9" providerId="LiveId" clId="{36DCD473-F91B-45B5-9CF5-4A067706FACB}" dt="2023-10-23T00:36:59.267" v="3534" actId="47"/>
        <pc:sldMkLst>
          <pc:docMk/>
          <pc:sldMk cId="0" sldId="1018"/>
        </pc:sldMkLst>
      </pc:sldChg>
      <pc:sldChg chg="del">
        <pc:chgData name="Ron Melton" userId="5553941352b42db9" providerId="LiveId" clId="{36DCD473-F91B-45B5-9CF5-4A067706FACB}" dt="2023-10-23T00:36:59.267" v="3534" actId="47"/>
        <pc:sldMkLst>
          <pc:docMk/>
          <pc:sldMk cId="0" sldId="1019"/>
        </pc:sldMkLst>
      </pc:sldChg>
      <pc:sldChg chg="del">
        <pc:chgData name="Ron Melton" userId="5553941352b42db9" providerId="LiveId" clId="{36DCD473-F91B-45B5-9CF5-4A067706FACB}" dt="2023-10-23T00:36:59.267" v="3534" actId="47"/>
        <pc:sldMkLst>
          <pc:docMk/>
          <pc:sldMk cId="0" sldId="1020"/>
        </pc:sldMkLst>
      </pc:sldChg>
      <pc:sldChg chg="del">
        <pc:chgData name="Ron Melton" userId="5553941352b42db9" providerId="LiveId" clId="{36DCD473-F91B-45B5-9CF5-4A067706FACB}" dt="2023-10-23T00:36:59.267" v="3534" actId="47"/>
        <pc:sldMkLst>
          <pc:docMk/>
          <pc:sldMk cId="0" sldId="1021"/>
        </pc:sldMkLst>
      </pc:sldChg>
      <pc:sldChg chg="del">
        <pc:chgData name="Ron Melton" userId="5553941352b42db9" providerId="LiveId" clId="{36DCD473-F91B-45B5-9CF5-4A067706FACB}" dt="2023-10-23T00:36:59.267" v="3534" actId="47"/>
        <pc:sldMkLst>
          <pc:docMk/>
          <pc:sldMk cId="0" sldId="1155"/>
        </pc:sldMkLst>
      </pc:sldChg>
      <pc:sldChg chg="del">
        <pc:chgData name="Ron Melton" userId="5553941352b42db9" providerId="LiveId" clId="{36DCD473-F91B-45B5-9CF5-4A067706FACB}" dt="2023-10-23T00:35:35.100" v="3513" actId="47"/>
        <pc:sldMkLst>
          <pc:docMk/>
          <pc:sldMk cId="0" sldId="1160"/>
        </pc:sldMkLst>
      </pc:sldChg>
      <pc:sldChg chg="del">
        <pc:chgData name="Ron Melton" userId="5553941352b42db9" providerId="LiveId" clId="{36DCD473-F91B-45B5-9CF5-4A067706FACB}" dt="2023-10-23T00:35:35.583" v="3514" actId="47"/>
        <pc:sldMkLst>
          <pc:docMk/>
          <pc:sldMk cId="0" sldId="1161"/>
        </pc:sldMkLst>
      </pc:sldChg>
      <pc:sldChg chg="del">
        <pc:chgData name="Ron Melton" userId="5553941352b42db9" providerId="LiveId" clId="{36DCD473-F91B-45B5-9CF5-4A067706FACB}" dt="2023-10-23T00:36:59.267" v="3534" actId="47"/>
        <pc:sldMkLst>
          <pc:docMk/>
          <pc:sldMk cId="0" sldId="1221"/>
        </pc:sldMkLst>
      </pc:sldChg>
      <pc:sldChg chg="del">
        <pc:chgData name="Ron Melton" userId="5553941352b42db9" providerId="LiveId" clId="{36DCD473-F91B-45B5-9CF5-4A067706FACB}" dt="2023-10-23T00:33:18.339" v="3425" actId="47"/>
        <pc:sldMkLst>
          <pc:docMk/>
          <pc:sldMk cId="0" sldId="1280"/>
        </pc:sldMkLst>
      </pc:sldChg>
      <pc:sldChg chg="del">
        <pc:chgData name="Ron Melton" userId="5553941352b42db9" providerId="LiveId" clId="{36DCD473-F91B-45B5-9CF5-4A067706FACB}" dt="2023-10-23T00:33:19.128" v="3426" actId="47"/>
        <pc:sldMkLst>
          <pc:docMk/>
          <pc:sldMk cId="0" sldId="1281"/>
        </pc:sldMkLst>
      </pc:sldChg>
      <pc:sldChg chg="del">
        <pc:chgData name="Ron Melton" userId="5553941352b42db9" providerId="LiveId" clId="{36DCD473-F91B-45B5-9CF5-4A067706FACB}" dt="2023-10-23T00:33:19.666" v="3427" actId="47"/>
        <pc:sldMkLst>
          <pc:docMk/>
          <pc:sldMk cId="0" sldId="1282"/>
        </pc:sldMkLst>
      </pc:sldChg>
      <pc:sldChg chg="del">
        <pc:chgData name="Ron Melton" userId="5553941352b42db9" providerId="LiveId" clId="{36DCD473-F91B-45B5-9CF5-4A067706FACB}" dt="2023-09-27T23:43:48.952" v="1293" actId="47"/>
        <pc:sldMkLst>
          <pc:docMk/>
          <pc:sldMk cId="0" sldId="1494"/>
        </pc:sldMkLst>
      </pc:sldChg>
      <pc:sldChg chg="del">
        <pc:chgData name="Ron Melton" userId="5553941352b42db9" providerId="LiveId" clId="{36DCD473-F91B-45B5-9CF5-4A067706FACB}" dt="2023-09-27T23:43:50.969" v="1294" actId="47"/>
        <pc:sldMkLst>
          <pc:docMk/>
          <pc:sldMk cId="0" sldId="1495"/>
        </pc:sldMkLst>
      </pc:sldChg>
      <pc:sldChg chg="del">
        <pc:chgData name="Ron Melton" userId="5553941352b42db9" providerId="LiveId" clId="{36DCD473-F91B-45B5-9CF5-4A067706FACB}" dt="2023-09-27T23:43:56.144" v="1295" actId="47"/>
        <pc:sldMkLst>
          <pc:docMk/>
          <pc:sldMk cId="0" sldId="1496"/>
        </pc:sldMkLst>
      </pc:sldChg>
      <pc:sldChg chg="del">
        <pc:chgData name="Ron Melton" userId="5553941352b42db9" providerId="LiveId" clId="{36DCD473-F91B-45B5-9CF5-4A067706FACB}" dt="2023-09-27T23:43:57.121" v="1296" actId="47"/>
        <pc:sldMkLst>
          <pc:docMk/>
          <pc:sldMk cId="0" sldId="1497"/>
        </pc:sldMkLst>
      </pc:sldChg>
      <pc:sldChg chg="del">
        <pc:chgData name="Ron Melton" userId="5553941352b42db9" providerId="LiveId" clId="{36DCD473-F91B-45B5-9CF5-4A067706FACB}" dt="2023-09-27T23:43:57.804" v="1297" actId="47"/>
        <pc:sldMkLst>
          <pc:docMk/>
          <pc:sldMk cId="0" sldId="1498"/>
        </pc:sldMkLst>
      </pc:sldChg>
      <pc:sldChg chg="del">
        <pc:chgData name="Ron Melton" userId="5553941352b42db9" providerId="LiveId" clId="{36DCD473-F91B-45B5-9CF5-4A067706FACB}" dt="2023-09-27T23:43:59.559" v="1299" actId="47"/>
        <pc:sldMkLst>
          <pc:docMk/>
          <pc:sldMk cId="0" sldId="1499"/>
        </pc:sldMkLst>
      </pc:sldChg>
      <pc:sldChg chg="delSp modSp mod">
        <pc:chgData name="Ron Melton" userId="5553941352b42db9" providerId="LiveId" clId="{36DCD473-F91B-45B5-9CF5-4A067706FACB}" dt="2023-09-27T23:44:13.277" v="1310" actId="20577"/>
        <pc:sldMkLst>
          <pc:docMk/>
          <pc:sldMk cId="0" sldId="1500"/>
        </pc:sldMkLst>
        <pc:spChg chg="mod">
          <ac:chgData name="Ron Melton" userId="5553941352b42db9" providerId="LiveId" clId="{36DCD473-F91B-45B5-9CF5-4A067706FACB}" dt="2023-09-27T23:44:13.277" v="1310" actId="20577"/>
          <ac:spMkLst>
            <pc:docMk/>
            <pc:sldMk cId="0" sldId="1500"/>
            <ac:spMk id="823299" creationId="{78082E0E-1060-AFCF-B3C3-2CC8EBD67BC7}"/>
          </ac:spMkLst>
        </pc:spChg>
        <pc:picChg chg="del">
          <ac:chgData name="Ron Melton" userId="5553941352b42db9" providerId="LiveId" clId="{36DCD473-F91B-45B5-9CF5-4A067706FACB}" dt="2023-09-27T23:44:05.275" v="1301" actId="478"/>
          <ac:picMkLst>
            <pc:docMk/>
            <pc:sldMk cId="0" sldId="1500"/>
            <ac:picMk id="823300" creationId="{010DED25-9603-3B7C-A08C-5EA3AA88BCE6}"/>
          </ac:picMkLst>
        </pc:picChg>
        <pc:picChg chg="del">
          <ac:chgData name="Ron Melton" userId="5553941352b42db9" providerId="LiveId" clId="{36DCD473-F91B-45B5-9CF5-4A067706FACB}" dt="2023-09-27T23:44:03.813" v="1300" actId="478"/>
          <ac:picMkLst>
            <pc:docMk/>
            <pc:sldMk cId="0" sldId="1500"/>
            <ac:picMk id="823301" creationId="{7B24E8A9-BBA7-DD0C-239C-AC46F84029D7}"/>
          </ac:picMkLst>
        </pc:picChg>
      </pc:sldChg>
      <pc:sldChg chg="del">
        <pc:chgData name="Ron Melton" userId="5553941352b42db9" providerId="LiveId" clId="{36DCD473-F91B-45B5-9CF5-4A067706FACB}" dt="2023-09-27T23:44:30.944" v="1311" actId="47"/>
        <pc:sldMkLst>
          <pc:docMk/>
          <pc:sldMk cId="0" sldId="1501"/>
        </pc:sldMkLst>
      </pc:sldChg>
      <pc:sldChg chg="del">
        <pc:chgData name="Ron Melton" userId="5553941352b42db9" providerId="LiveId" clId="{36DCD473-F91B-45B5-9CF5-4A067706FACB}" dt="2023-10-23T00:14:37.081" v="2657" actId="47"/>
        <pc:sldMkLst>
          <pc:docMk/>
          <pc:sldMk cId="3740309699" sldId="1530"/>
        </pc:sldMkLst>
      </pc:sldChg>
      <pc:sldChg chg="del">
        <pc:chgData name="Ron Melton" userId="5553941352b42db9" providerId="LiveId" clId="{36DCD473-F91B-45B5-9CF5-4A067706FACB}" dt="2023-09-27T23:44:33.016" v="1313" actId="47"/>
        <pc:sldMkLst>
          <pc:docMk/>
          <pc:sldMk cId="0" sldId="1546"/>
        </pc:sldMkLst>
      </pc:sldChg>
      <pc:sldChg chg="del">
        <pc:chgData name="Ron Melton" userId="5553941352b42db9" providerId="LiveId" clId="{36DCD473-F91B-45B5-9CF5-4A067706FACB}" dt="2023-09-27T23:44:32.217" v="1312" actId="47"/>
        <pc:sldMkLst>
          <pc:docMk/>
          <pc:sldMk cId="0" sldId="1559"/>
        </pc:sldMkLst>
      </pc:sldChg>
      <pc:sldChg chg="del">
        <pc:chgData name="Ron Melton" userId="5553941352b42db9" providerId="LiveId" clId="{36DCD473-F91B-45B5-9CF5-4A067706FACB}" dt="2023-09-27T23:43:58.501" v="1298" actId="47"/>
        <pc:sldMkLst>
          <pc:docMk/>
          <pc:sldMk cId="0" sldId="1560"/>
        </pc:sldMkLst>
      </pc:sldChg>
      <pc:sldChg chg="add del">
        <pc:chgData name="Ron Melton" userId="5553941352b42db9" providerId="LiveId" clId="{36DCD473-F91B-45B5-9CF5-4A067706FACB}" dt="2023-10-23T00:33:01.862" v="3408" actId="47"/>
        <pc:sldMkLst>
          <pc:docMk/>
          <pc:sldMk cId="0" sldId="1681"/>
        </pc:sldMkLst>
      </pc:sldChg>
      <pc:sldChg chg="del">
        <pc:chgData name="Ron Melton" userId="5553941352b42db9" providerId="LiveId" clId="{36DCD473-F91B-45B5-9CF5-4A067706FACB}" dt="2023-10-23T00:36:59.267" v="3534" actId="47"/>
        <pc:sldMkLst>
          <pc:docMk/>
          <pc:sldMk cId="430349504" sldId="1884"/>
        </pc:sldMkLst>
      </pc:sldChg>
      <pc:sldChg chg="del">
        <pc:chgData name="Ron Melton" userId="5553941352b42db9" providerId="LiveId" clId="{36DCD473-F91B-45B5-9CF5-4A067706FACB}" dt="2023-10-23T00:36:59.267" v="3534" actId="47"/>
        <pc:sldMkLst>
          <pc:docMk/>
          <pc:sldMk cId="860959377" sldId="1887"/>
        </pc:sldMkLst>
      </pc:sldChg>
      <pc:sldChg chg="del">
        <pc:chgData name="Ron Melton" userId="5553941352b42db9" providerId="LiveId" clId="{36DCD473-F91B-45B5-9CF5-4A067706FACB}" dt="2023-10-23T00:36:59.267" v="3534" actId="47"/>
        <pc:sldMkLst>
          <pc:docMk/>
          <pc:sldMk cId="1070495431" sldId="2833"/>
        </pc:sldMkLst>
      </pc:sldChg>
      <pc:sldChg chg="delSp modSp mod">
        <pc:chgData name="Ron Melton" userId="5553941352b42db9" providerId="LiveId" clId="{36DCD473-F91B-45B5-9CF5-4A067706FACB}" dt="2023-10-23T00:24:01.638" v="3259" actId="20577"/>
        <pc:sldMkLst>
          <pc:docMk/>
          <pc:sldMk cId="3464313957" sldId="2836"/>
        </pc:sldMkLst>
        <pc:spChg chg="mod">
          <ac:chgData name="Ron Melton" userId="5553941352b42db9" providerId="LiveId" clId="{36DCD473-F91B-45B5-9CF5-4A067706FACB}" dt="2023-10-23T00:24:01.638" v="3259" actId="20577"/>
          <ac:spMkLst>
            <pc:docMk/>
            <pc:sldMk cId="3464313957" sldId="2836"/>
            <ac:spMk id="199682" creationId="{9724B2BC-C70D-4D40-BFEC-DD82094AD746}"/>
          </ac:spMkLst>
        </pc:spChg>
        <pc:picChg chg="del">
          <ac:chgData name="Ron Melton" userId="5553941352b42db9" providerId="LiveId" clId="{36DCD473-F91B-45B5-9CF5-4A067706FACB}" dt="2023-10-23T00:23:30.246" v="3188" actId="478"/>
          <ac:picMkLst>
            <pc:docMk/>
            <pc:sldMk cId="3464313957" sldId="2836"/>
            <ac:picMk id="199684" creationId="{E4A502E1-F9B7-4356-92D6-76FE57DE72A7}"/>
          </ac:picMkLst>
        </pc:picChg>
      </pc:sldChg>
      <pc:sldChg chg="modSp mod">
        <pc:chgData name="Ron Melton" userId="5553941352b42db9" providerId="LiveId" clId="{36DCD473-F91B-45B5-9CF5-4A067706FACB}" dt="2023-10-23T00:06:27.459" v="2507" actId="20577"/>
        <pc:sldMkLst>
          <pc:docMk/>
          <pc:sldMk cId="3582605204" sldId="2837"/>
        </pc:sldMkLst>
        <pc:spChg chg="mod">
          <ac:chgData name="Ron Melton" userId="5553941352b42db9" providerId="LiveId" clId="{36DCD473-F91B-45B5-9CF5-4A067706FACB}" dt="2023-10-23T00:06:27.459" v="2507" actId="20577"/>
          <ac:spMkLst>
            <pc:docMk/>
            <pc:sldMk cId="3582605204" sldId="2837"/>
            <ac:spMk id="3" creationId="{00000000-0000-0000-0000-000000000000}"/>
          </ac:spMkLst>
        </pc:spChg>
      </pc:sldChg>
      <pc:sldChg chg="del">
        <pc:chgData name="Ron Melton" userId="5553941352b42db9" providerId="LiveId" clId="{36DCD473-F91B-45B5-9CF5-4A067706FACB}" dt="2023-10-22T23:31:29.563" v="2256" actId="47"/>
        <pc:sldMkLst>
          <pc:docMk/>
          <pc:sldMk cId="4253213240" sldId="2842"/>
        </pc:sldMkLst>
      </pc:sldChg>
      <pc:sldChg chg="delSp">
        <pc:chgData name="Ron Melton" userId="5553941352b42db9" providerId="LiveId" clId="{36DCD473-F91B-45B5-9CF5-4A067706FACB}" dt="2023-10-23T00:11:49.860" v="2562" actId="478"/>
        <pc:sldMkLst>
          <pc:docMk/>
          <pc:sldMk cId="1855682970" sldId="2852"/>
        </pc:sldMkLst>
        <pc:picChg chg="del">
          <ac:chgData name="Ron Melton" userId="5553941352b42db9" providerId="LiveId" clId="{36DCD473-F91B-45B5-9CF5-4A067706FACB}" dt="2023-10-23T00:11:47.924" v="2561" actId="478"/>
          <ac:picMkLst>
            <pc:docMk/>
            <pc:sldMk cId="1855682970" sldId="2852"/>
            <ac:picMk id="106501" creationId="{00000000-0000-0000-0000-000000000000}"/>
          </ac:picMkLst>
        </pc:picChg>
        <pc:picChg chg="del">
          <ac:chgData name="Ron Melton" userId="5553941352b42db9" providerId="LiveId" clId="{36DCD473-F91B-45B5-9CF5-4A067706FACB}" dt="2023-10-23T00:11:49.860" v="2562" actId="478"/>
          <ac:picMkLst>
            <pc:docMk/>
            <pc:sldMk cId="1855682970" sldId="2852"/>
            <ac:picMk id="106502" creationId="{00000000-0000-0000-0000-000000000000}"/>
          </ac:picMkLst>
        </pc:picChg>
        <pc:picChg chg="del">
          <ac:chgData name="Ron Melton" userId="5553941352b42db9" providerId="LiveId" clId="{36DCD473-F91B-45B5-9CF5-4A067706FACB}" dt="2023-10-23T00:11:42.008" v="2560" actId="478"/>
          <ac:picMkLst>
            <pc:docMk/>
            <pc:sldMk cId="1855682970" sldId="2852"/>
            <ac:picMk id="106503" creationId="{00000000-0000-0000-0000-000000000000}"/>
          </ac:picMkLst>
        </pc:picChg>
      </pc:sldChg>
      <pc:sldChg chg="delSp mod">
        <pc:chgData name="Ron Melton" userId="5553941352b42db9" providerId="LiveId" clId="{36DCD473-F91B-45B5-9CF5-4A067706FACB}" dt="2023-10-23T00:14:29.470" v="2655" actId="478"/>
        <pc:sldMkLst>
          <pc:docMk/>
          <pc:sldMk cId="3961979091" sldId="2853"/>
        </pc:sldMkLst>
        <pc:picChg chg="del">
          <ac:chgData name="Ron Melton" userId="5553941352b42db9" providerId="LiveId" clId="{36DCD473-F91B-45B5-9CF5-4A067706FACB}" dt="2023-10-23T00:14:29.470" v="2655" actId="478"/>
          <ac:picMkLst>
            <pc:docMk/>
            <pc:sldMk cId="3961979091" sldId="2853"/>
            <ac:picMk id="5" creationId="{00000000-0000-0000-0000-000000000000}"/>
          </ac:picMkLst>
        </pc:picChg>
      </pc:sldChg>
      <pc:sldChg chg="del">
        <pc:chgData name="Ron Melton" userId="5553941352b42db9" providerId="LiveId" clId="{36DCD473-F91B-45B5-9CF5-4A067706FACB}" dt="2023-10-23T00:11:37.887" v="2558" actId="47"/>
        <pc:sldMkLst>
          <pc:docMk/>
          <pc:sldMk cId="3770822184" sldId="2862"/>
        </pc:sldMkLst>
      </pc:sldChg>
      <pc:sldChg chg="del">
        <pc:chgData name="Ron Melton" userId="5553941352b42db9" providerId="LiveId" clId="{36DCD473-F91B-45B5-9CF5-4A067706FACB}" dt="2023-10-23T00:14:42.556" v="2659" actId="47"/>
        <pc:sldMkLst>
          <pc:docMk/>
          <pc:sldMk cId="937952424" sldId="2869"/>
        </pc:sldMkLst>
      </pc:sldChg>
      <pc:sldChg chg="del">
        <pc:chgData name="Ron Melton" userId="5553941352b42db9" providerId="LiveId" clId="{36DCD473-F91B-45B5-9CF5-4A067706FACB}" dt="2023-10-23T00:19:24.548" v="3149" actId="47"/>
        <pc:sldMkLst>
          <pc:docMk/>
          <pc:sldMk cId="3748517454" sldId="2870"/>
        </pc:sldMkLst>
      </pc:sldChg>
      <pc:sldChg chg="delSp modSp mod">
        <pc:chgData name="Ron Melton" userId="5553941352b42db9" providerId="LiveId" clId="{36DCD473-F91B-45B5-9CF5-4A067706FACB}" dt="2023-10-23T00:17:24.074" v="2911" actId="478"/>
        <pc:sldMkLst>
          <pc:docMk/>
          <pc:sldMk cId="2631742980" sldId="2873"/>
        </pc:sldMkLst>
        <pc:spChg chg="mod">
          <ac:chgData name="Ron Melton" userId="5553941352b42db9" providerId="LiveId" clId="{36DCD473-F91B-45B5-9CF5-4A067706FACB}" dt="2023-10-23T00:17:19.167" v="2910" actId="20577"/>
          <ac:spMkLst>
            <pc:docMk/>
            <pc:sldMk cId="2631742980" sldId="2873"/>
            <ac:spMk id="120835" creationId="{00000000-0000-0000-0000-000000000000}"/>
          </ac:spMkLst>
        </pc:spChg>
        <pc:picChg chg="del">
          <ac:chgData name="Ron Melton" userId="5553941352b42db9" providerId="LiveId" clId="{36DCD473-F91B-45B5-9CF5-4A067706FACB}" dt="2023-10-23T00:17:24.074" v="2911" actId="478"/>
          <ac:picMkLst>
            <pc:docMk/>
            <pc:sldMk cId="2631742980" sldId="2873"/>
            <ac:picMk id="120834" creationId="{00000000-0000-0000-0000-000000000000}"/>
          </ac:picMkLst>
        </pc:picChg>
      </pc:sldChg>
      <pc:sldChg chg="delSp modSp mod">
        <pc:chgData name="Ron Melton" userId="5553941352b42db9" providerId="LiveId" clId="{36DCD473-F91B-45B5-9CF5-4A067706FACB}" dt="2023-10-23T00:15:04.847" v="2666" actId="1076"/>
        <pc:sldMkLst>
          <pc:docMk/>
          <pc:sldMk cId="713495808" sldId="2875"/>
        </pc:sldMkLst>
        <pc:spChg chg="mod">
          <ac:chgData name="Ron Melton" userId="5553941352b42db9" providerId="LiveId" clId="{36DCD473-F91B-45B5-9CF5-4A067706FACB}" dt="2023-10-23T00:15:04.847" v="2666" actId="1076"/>
          <ac:spMkLst>
            <pc:docMk/>
            <pc:sldMk cId="713495808" sldId="2875"/>
            <ac:spMk id="124930" creationId="{00000000-0000-0000-0000-000000000000}"/>
          </ac:spMkLst>
        </pc:spChg>
        <pc:spChg chg="mod">
          <ac:chgData name="Ron Melton" userId="5553941352b42db9" providerId="LiveId" clId="{36DCD473-F91B-45B5-9CF5-4A067706FACB}" dt="2023-10-23T00:15:00.624" v="2665" actId="1076"/>
          <ac:spMkLst>
            <pc:docMk/>
            <pc:sldMk cId="713495808" sldId="2875"/>
            <ac:spMk id="126979" creationId="{00000000-0000-0000-0000-000000000000}"/>
          </ac:spMkLst>
        </pc:spChg>
        <pc:picChg chg="del">
          <ac:chgData name="Ron Melton" userId="5553941352b42db9" providerId="LiveId" clId="{36DCD473-F91B-45B5-9CF5-4A067706FACB}" dt="2023-10-23T00:14:50.295" v="2664" actId="478"/>
          <ac:picMkLst>
            <pc:docMk/>
            <pc:sldMk cId="713495808" sldId="2875"/>
            <ac:picMk id="2" creationId="{02CAE402-E107-B7D2-222F-07807D39A118}"/>
          </ac:picMkLst>
        </pc:picChg>
        <pc:picChg chg="del">
          <ac:chgData name="Ron Melton" userId="5553941352b42db9" providerId="LiveId" clId="{36DCD473-F91B-45B5-9CF5-4A067706FACB}" dt="2023-10-23T00:14:49.600" v="2663" actId="478"/>
          <ac:picMkLst>
            <pc:docMk/>
            <pc:sldMk cId="713495808" sldId="2875"/>
            <ac:picMk id="124932" creationId="{00000000-0000-0000-0000-000000000000}"/>
          </ac:picMkLst>
        </pc:picChg>
        <pc:picChg chg="del">
          <ac:chgData name="Ron Melton" userId="5553941352b42db9" providerId="LiveId" clId="{36DCD473-F91B-45B5-9CF5-4A067706FACB}" dt="2023-10-23T00:14:48.799" v="2662" actId="478"/>
          <ac:picMkLst>
            <pc:docMk/>
            <pc:sldMk cId="713495808" sldId="2875"/>
            <ac:picMk id="124933" creationId="{00000000-0000-0000-0000-000000000000}"/>
          </ac:picMkLst>
        </pc:picChg>
      </pc:sldChg>
      <pc:sldChg chg="delSp modSp mod">
        <pc:chgData name="Ron Melton" userId="5553941352b42db9" providerId="LiveId" clId="{36DCD473-F91B-45B5-9CF5-4A067706FACB}" dt="2023-10-23T00:16:45.358" v="2901" actId="20577"/>
        <pc:sldMkLst>
          <pc:docMk/>
          <pc:sldMk cId="3641218141" sldId="2877"/>
        </pc:sldMkLst>
        <pc:spChg chg="mod">
          <ac:chgData name="Ron Melton" userId="5553941352b42db9" providerId="LiveId" clId="{36DCD473-F91B-45B5-9CF5-4A067706FACB}" dt="2023-10-23T00:16:45.358" v="2901" actId="20577"/>
          <ac:spMkLst>
            <pc:docMk/>
            <pc:sldMk cId="3641218141" sldId="2877"/>
            <ac:spMk id="48130" creationId="{9F75C12A-506F-4D05-BCB6-95534E52D7FA}"/>
          </ac:spMkLst>
        </pc:spChg>
        <pc:picChg chg="del mod">
          <ac:chgData name="Ron Melton" userId="5553941352b42db9" providerId="LiveId" clId="{36DCD473-F91B-45B5-9CF5-4A067706FACB}" dt="2023-10-23T00:15:25.224" v="2673" actId="478"/>
          <ac:picMkLst>
            <pc:docMk/>
            <pc:sldMk cId="3641218141" sldId="2877"/>
            <ac:picMk id="2" creationId="{D3611B3C-CD60-4DB2-A214-4A83C5CDF64F}"/>
          </ac:picMkLst>
        </pc:picChg>
        <pc:picChg chg="del">
          <ac:chgData name="Ron Melton" userId="5553941352b42db9" providerId="LiveId" clId="{36DCD473-F91B-45B5-9CF5-4A067706FACB}" dt="2023-10-23T00:15:18.426" v="2671" actId="478"/>
          <ac:picMkLst>
            <pc:docMk/>
            <pc:sldMk cId="3641218141" sldId="2877"/>
            <ac:picMk id="3" creationId="{C3BDA879-A05F-4A98-AE73-199C2F321BB2}"/>
          </ac:picMkLst>
        </pc:picChg>
      </pc:sldChg>
      <pc:sldChg chg="del">
        <pc:chgData name="Ron Melton" userId="5553941352b42db9" providerId="LiveId" clId="{36DCD473-F91B-45B5-9CF5-4A067706FACB}" dt="2023-10-23T00:19:23.313" v="3148" actId="47"/>
        <pc:sldMkLst>
          <pc:docMk/>
          <pc:sldMk cId="2149346145" sldId="2878"/>
        </pc:sldMkLst>
      </pc:sldChg>
      <pc:sldChg chg="del">
        <pc:chgData name="Ron Melton" userId="5553941352b42db9" providerId="LiveId" clId="{36DCD473-F91B-45B5-9CF5-4A067706FACB}" dt="2023-10-23T00:17:14.640" v="2907" actId="47"/>
        <pc:sldMkLst>
          <pc:docMk/>
          <pc:sldMk cId="597444564" sldId="2888"/>
        </pc:sldMkLst>
      </pc:sldChg>
      <pc:sldChg chg="del">
        <pc:chgData name="Ron Melton" userId="5553941352b42db9" providerId="LiveId" clId="{36DCD473-F91B-45B5-9CF5-4A067706FACB}" dt="2023-10-23T00:17:16.117" v="2908" actId="47"/>
        <pc:sldMkLst>
          <pc:docMk/>
          <pc:sldMk cId="280742524" sldId="2889"/>
        </pc:sldMkLst>
      </pc:sldChg>
      <pc:sldChg chg="del">
        <pc:chgData name="Ron Melton" userId="5553941352b42db9" providerId="LiveId" clId="{36DCD473-F91B-45B5-9CF5-4A067706FACB}" dt="2023-10-23T00:17:17.598" v="2909" actId="47"/>
        <pc:sldMkLst>
          <pc:docMk/>
          <pc:sldMk cId="1192782806" sldId="2890"/>
        </pc:sldMkLst>
      </pc:sldChg>
      <pc:sldChg chg="del">
        <pc:chgData name="Ron Melton" userId="5553941352b42db9" providerId="LiveId" clId="{36DCD473-F91B-45B5-9CF5-4A067706FACB}" dt="2023-10-23T00:15:10.811" v="2667" actId="47"/>
        <pc:sldMkLst>
          <pc:docMk/>
          <pc:sldMk cId="1801163085" sldId="2891"/>
        </pc:sldMkLst>
      </pc:sldChg>
      <pc:sldChg chg="del">
        <pc:chgData name="Ron Melton" userId="5553941352b42db9" providerId="LiveId" clId="{36DCD473-F91B-45B5-9CF5-4A067706FACB}" dt="2023-10-23T00:15:13.852" v="2669" actId="47"/>
        <pc:sldMkLst>
          <pc:docMk/>
          <pc:sldMk cId="3805762724" sldId="2892"/>
        </pc:sldMkLst>
      </pc:sldChg>
      <pc:sldChg chg="del">
        <pc:chgData name="Ron Melton" userId="5553941352b42db9" providerId="LiveId" clId="{36DCD473-F91B-45B5-9CF5-4A067706FACB}" dt="2023-10-23T00:15:15.119" v="2670" actId="47"/>
        <pc:sldMkLst>
          <pc:docMk/>
          <pc:sldMk cId="3749664605" sldId="2893"/>
        </pc:sldMkLst>
      </pc:sldChg>
      <pc:sldChg chg="del">
        <pc:chgData name="Ron Melton" userId="5553941352b42db9" providerId="LiveId" clId="{36DCD473-F91B-45B5-9CF5-4A067706FACB}" dt="2023-10-23T00:17:33.057" v="2912" actId="47"/>
        <pc:sldMkLst>
          <pc:docMk/>
          <pc:sldMk cId="518952946" sldId="2895"/>
        </pc:sldMkLst>
      </pc:sldChg>
      <pc:sldChg chg="del">
        <pc:chgData name="Ron Melton" userId="5553941352b42db9" providerId="LiveId" clId="{36DCD473-F91B-45B5-9CF5-4A067706FACB}" dt="2023-10-23T00:17:33.562" v="2913" actId="47"/>
        <pc:sldMkLst>
          <pc:docMk/>
          <pc:sldMk cId="2107798143" sldId="2896"/>
        </pc:sldMkLst>
      </pc:sldChg>
      <pc:sldChg chg="del">
        <pc:chgData name="Ron Melton" userId="5553941352b42db9" providerId="LiveId" clId="{36DCD473-F91B-45B5-9CF5-4A067706FACB}" dt="2023-10-23T00:17:34.138" v="2914" actId="47"/>
        <pc:sldMkLst>
          <pc:docMk/>
          <pc:sldMk cId="821981763" sldId="2897"/>
        </pc:sldMkLst>
      </pc:sldChg>
      <pc:sldChg chg="del">
        <pc:chgData name="Ron Melton" userId="5553941352b42db9" providerId="LiveId" clId="{36DCD473-F91B-45B5-9CF5-4A067706FACB}" dt="2023-10-22T23:34:16.706" v="2354" actId="47"/>
        <pc:sldMkLst>
          <pc:docMk/>
          <pc:sldMk cId="264105284" sldId="2907"/>
        </pc:sldMkLst>
      </pc:sldChg>
      <pc:sldChg chg="delSp modSp mod">
        <pc:chgData name="Ron Melton" userId="5553941352b42db9" providerId="LiveId" clId="{36DCD473-F91B-45B5-9CF5-4A067706FACB}" dt="2023-09-27T23:42:38.869" v="1273" actId="1076"/>
        <pc:sldMkLst>
          <pc:docMk/>
          <pc:sldMk cId="2681224517" sldId="2918"/>
        </pc:sldMkLst>
        <pc:spChg chg="mod">
          <ac:chgData name="Ron Melton" userId="5553941352b42db9" providerId="LiveId" clId="{36DCD473-F91B-45B5-9CF5-4A067706FACB}" dt="2023-09-27T23:42:32.426" v="1272" actId="27636"/>
          <ac:spMkLst>
            <pc:docMk/>
            <pc:sldMk cId="2681224517" sldId="2918"/>
            <ac:spMk id="3" creationId="{00000000-0000-0000-0000-000000000000}"/>
          </ac:spMkLst>
        </pc:spChg>
        <pc:spChg chg="mod">
          <ac:chgData name="Ron Melton" userId="5553941352b42db9" providerId="LiveId" clId="{36DCD473-F91B-45B5-9CF5-4A067706FACB}" dt="2023-09-27T23:42:38.869" v="1273" actId="1076"/>
          <ac:spMkLst>
            <pc:docMk/>
            <pc:sldMk cId="2681224517" sldId="2918"/>
            <ac:spMk id="525315" creationId="{00000000-0000-0000-0000-000000000000}"/>
          </ac:spMkLst>
        </pc:spChg>
        <pc:picChg chg="del">
          <ac:chgData name="Ron Melton" userId="5553941352b42db9" providerId="LiveId" clId="{36DCD473-F91B-45B5-9CF5-4A067706FACB}" dt="2023-09-27T23:42:06.012" v="1264" actId="478"/>
          <ac:picMkLst>
            <pc:docMk/>
            <pc:sldMk cId="2681224517" sldId="2918"/>
            <ac:picMk id="2" creationId="{D7FCC5E1-4C48-4A8E-AE98-D2BD69401366}"/>
          </ac:picMkLst>
        </pc:picChg>
        <pc:picChg chg="del">
          <ac:chgData name="Ron Melton" userId="5553941352b42db9" providerId="LiveId" clId="{36DCD473-F91B-45B5-9CF5-4A067706FACB}" dt="2023-09-27T23:42:07.176" v="1265" actId="478"/>
          <ac:picMkLst>
            <pc:docMk/>
            <pc:sldMk cId="2681224517" sldId="2918"/>
            <ac:picMk id="4" creationId="{57C2CBAF-B7D5-4650-B5C6-251A60B89892}"/>
          </ac:picMkLst>
        </pc:picChg>
      </pc:sldChg>
      <pc:sldChg chg="del">
        <pc:chgData name="Ron Melton" userId="5553941352b42db9" providerId="LiveId" clId="{36DCD473-F91B-45B5-9CF5-4A067706FACB}" dt="2023-09-27T23:41:49.522" v="1257" actId="47"/>
        <pc:sldMkLst>
          <pc:docMk/>
          <pc:sldMk cId="1702762502" sldId="2920"/>
        </pc:sldMkLst>
      </pc:sldChg>
      <pc:sldChg chg="del">
        <pc:chgData name="Ron Melton" userId="5553941352b42db9" providerId="LiveId" clId="{36DCD473-F91B-45B5-9CF5-4A067706FACB}" dt="2023-09-27T23:41:52.487" v="1258" actId="47"/>
        <pc:sldMkLst>
          <pc:docMk/>
          <pc:sldMk cId="650377894" sldId="2921"/>
        </pc:sldMkLst>
      </pc:sldChg>
      <pc:sldChg chg="del">
        <pc:chgData name="Ron Melton" userId="5553941352b42db9" providerId="LiveId" clId="{36DCD473-F91B-45B5-9CF5-4A067706FACB}" dt="2023-09-27T23:41:53.245" v="1259" actId="47"/>
        <pc:sldMkLst>
          <pc:docMk/>
          <pc:sldMk cId="2554541713" sldId="2922"/>
        </pc:sldMkLst>
      </pc:sldChg>
      <pc:sldChg chg="del">
        <pc:chgData name="Ron Melton" userId="5553941352b42db9" providerId="LiveId" clId="{36DCD473-F91B-45B5-9CF5-4A067706FACB}" dt="2023-09-27T23:41:54.966" v="1261" actId="47"/>
        <pc:sldMkLst>
          <pc:docMk/>
          <pc:sldMk cId="3711295458" sldId="2923"/>
        </pc:sldMkLst>
      </pc:sldChg>
      <pc:sldChg chg="del">
        <pc:chgData name="Ron Melton" userId="5553941352b42db9" providerId="LiveId" clId="{36DCD473-F91B-45B5-9CF5-4A067706FACB}" dt="2023-10-23T00:32:40.811" v="3382" actId="47"/>
        <pc:sldMkLst>
          <pc:docMk/>
          <pc:sldMk cId="3363529500" sldId="2946"/>
        </pc:sldMkLst>
      </pc:sldChg>
      <pc:sldChg chg="del">
        <pc:chgData name="Ron Melton" userId="5553941352b42db9" providerId="LiveId" clId="{36DCD473-F91B-45B5-9CF5-4A067706FACB}" dt="2023-10-23T00:32:41.338" v="3383" actId="47"/>
        <pc:sldMkLst>
          <pc:docMk/>
          <pc:sldMk cId="348478937" sldId="2947"/>
        </pc:sldMkLst>
      </pc:sldChg>
      <pc:sldChg chg="del">
        <pc:chgData name="Ron Melton" userId="5553941352b42db9" providerId="LiveId" clId="{36DCD473-F91B-45B5-9CF5-4A067706FACB}" dt="2023-10-23T00:32:41.949" v="3384" actId="47"/>
        <pc:sldMkLst>
          <pc:docMk/>
          <pc:sldMk cId="3811314412" sldId="2948"/>
        </pc:sldMkLst>
      </pc:sldChg>
      <pc:sldChg chg="del">
        <pc:chgData name="Ron Melton" userId="5553941352b42db9" providerId="LiveId" clId="{36DCD473-F91B-45B5-9CF5-4A067706FACB}" dt="2023-10-23T00:36:59.267" v="3534" actId="47"/>
        <pc:sldMkLst>
          <pc:docMk/>
          <pc:sldMk cId="2569332301" sldId="2977"/>
        </pc:sldMkLst>
      </pc:sldChg>
      <pc:sldChg chg="del">
        <pc:chgData name="Ron Melton" userId="5553941352b42db9" providerId="LiveId" clId="{36DCD473-F91B-45B5-9CF5-4A067706FACB}" dt="2023-10-23T00:36:59.267" v="3534" actId="47"/>
        <pc:sldMkLst>
          <pc:docMk/>
          <pc:sldMk cId="1105727579" sldId="2996"/>
        </pc:sldMkLst>
      </pc:sldChg>
      <pc:sldChg chg="del">
        <pc:chgData name="Ron Melton" userId="5553941352b42db9" providerId="LiveId" clId="{36DCD473-F91B-45B5-9CF5-4A067706FACB}" dt="2023-10-23T00:36:59.267" v="3534" actId="47"/>
        <pc:sldMkLst>
          <pc:docMk/>
          <pc:sldMk cId="1536564003" sldId="3000"/>
        </pc:sldMkLst>
      </pc:sldChg>
      <pc:sldChg chg="del">
        <pc:chgData name="Ron Melton" userId="5553941352b42db9" providerId="LiveId" clId="{36DCD473-F91B-45B5-9CF5-4A067706FACB}" dt="2023-10-23T00:36:59.267" v="3534" actId="47"/>
        <pc:sldMkLst>
          <pc:docMk/>
          <pc:sldMk cId="1990349290" sldId="3003"/>
        </pc:sldMkLst>
      </pc:sldChg>
      <pc:sldChg chg="del">
        <pc:chgData name="Ron Melton" userId="5553941352b42db9" providerId="LiveId" clId="{36DCD473-F91B-45B5-9CF5-4A067706FACB}" dt="2023-10-23T00:36:59.267" v="3534" actId="47"/>
        <pc:sldMkLst>
          <pc:docMk/>
          <pc:sldMk cId="4102767436" sldId="3004"/>
        </pc:sldMkLst>
      </pc:sldChg>
      <pc:sldChg chg="del">
        <pc:chgData name="Ron Melton" userId="5553941352b42db9" providerId="LiveId" clId="{36DCD473-F91B-45B5-9CF5-4A067706FACB}" dt="2023-10-23T00:36:59.267" v="3534" actId="47"/>
        <pc:sldMkLst>
          <pc:docMk/>
          <pc:sldMk cId="530386990" sldId="3013"/>
        </pc:sldMkLst>
      </pc:sldChg>
      <pc:sldChg chg="del">
        <pc:chgData name="Ron Melton" userId="5553941352b42db9" providerId="LiveId" clId="{36DCD473-F91B-45B5-9CF5-4A067706FACB}" dt="2023-10-23T00:36:59.267" v="3534" actId="47"/>
        <pc:sldMkLst>
          <pc:docMk/>
          <pc:sldMk cId="3388296738" sldId="3026"/>
        </pc:sldMkLst>
      </pc:sldChg>
      <pc:sldChg chg="del">
        <pc:chgData name="Ron Melton" userId="5553941352b42db9" providerId="LiveId" clId="{36DCD473-F91B-45B5-9CF5-4A067706FACB}" dt="2023-10-23T00:36:59.267" v="3534" actId="47"/>
        <pc:sldMkLst>
          <pc:docMk/>
          <pc:sldMk cId="286748406" sldId="3027"/>
        </pc:sldMkLst>
      </pc:sldChg>
      <pc:sldChg chg="del">
        <pc:chgData name="Ron Melton" userId="5553941352b42db9" providerId="LiveId" clId="{36DCD473-F91B-45B5-9CF5-4A067706FACB}" dt="2023-09-27T23:41:48.131" v="1256" actId="47"/>
        <pc:sldMkLst>
          <pc:docMk/>
          <pc:sldMk cId="2908950005" sldId="3040"/>
        </pc:sldMkLst>
      </pc:sldChg>
      <pc:sldChg chg="del">
        <pc:chgData name="Ron Melton" userId="5553941352b42db9" providerId="LiveId" clId="{36DCD473-F91B-45B5-9CF5-4A067706FACB}" dt="2023-10-23T00:36:59.267" v="3534" actId="47"/>
        <pc:sldMkLst>
          <pc:docMk/>
          <pc:sldMk cId="2059880573" sldId="3055"/>
        </pc:sldMkLst>
      </pc:sldChg>
      <pc:sldChg chg="del">
        <pc:chgData name="Ron Melton" userId="5553941352b42db9" providerId="LiveId" clId="{36DCD473-F91B-45B5-9CF5-4A067706FACB}" dt="2023-10-23T00:36:59.267" v="3534" actId="47"/>
        <pc:sldMkLst>
          <pc:docMk/>
          <pc:sldMk cId="2836278288" sldId="3056"/>
        </pc:sldMkLst>
      </pc:sldChg>
      <pc:sldChg chg="del">
        <pc:chgData name="Ron Melton" userId="5553941352b42db9" providerId="LiveId" clId="{36DCD473-F91B-45B5-9CF5-4A067706FACB}" dt="2023-10-23T00:36:59.267" v="3534" actId="47"/>
        <pc:sldMkLst>
          <pc:docMk/>
          <pc:sldMk cId="3876879550" sldId="3062"/>
        </pc:sldMkLst>
      </pc:sldChg>
      <pc:sldChg chg="del">
        <pc:chgData name="Ron Melton" userId="5553941352b42db9" providerId="LiveId" clId="{36DCD473-F91B-45B5-9CF5-4A067706FACB}" dt="2023-10-23T00:35:44.339" v="3524" actId="47"/>
        <pc:sldMkLst>
          <pc:docMk/>
          <pc:sldMk cId="777944758" sldId="3121"/>
        </pc:sldMkLst>
      </pc:sldChg>
      <pc:sldChg chg="del">
        <pc:chgData name="Ron Melton" userId="5553941352b42db9" providerId="LiveId" clId="{36DCD473-F91B-45B5-9CF5-4A067706FACB}" dt="2023-10-23T00:35:43.274" v="3523" actId="47"/>
        <pc:sldMkLst>
          <pc:docMk/>
          <pc:sldMk cId="826059248" sldId="3122"/>
        </pc:sldMkLst>
      </pc:sldChg>
      <pc:sldChg chg="del">
        <pc:chgData name="Ron Melton" userId="5553941352b42db9" providerId="LiveId" clId="{36DCD473-F91B-45B5-9CF5-4A067706FACB}" dt="2023-10-23T00:35:42.242" v="3521" actId="47"/>
        <pc:sldMkLst>
          <pc:docMk/>
          <pc:sldMk cId="3434880738" sldId="3124"/>
        </pc:sldMkLst>
      </pc:sldChg>
      <pc:sldChg chg="del">
        <pc:chgData name="Ron Melton" userId="5553941352b42db9" providerId="LiveId" clId="{36DCD473-F91B-45B5-9CF5-4A067706FACB}" dt="2023-10-23T00:35:41.751" v="3520" actId="47"/>
        <pc:sldMkLst>
          <pc:docMk/>
          <pc:sldMk cId="1147564461" sldId="3125"/>
        </pc:sldMkLst>
      </pc:sldChg>
      <pc:sldChg chg="del">
        <pc:chgData name="Ron Melton" userId="5553941352b42db9" providerId="LiveId" clId="{36DCD473-F91B-45B5-9CF5-4A067706FACB}" dt="2023-10-23T00:35:42.706" v="3522" actId="47"/>
        <pc:sldMkLst>
          <pc:docMk/>
          <pc:sldMk cId="1945707784" sldId="3126"/>
        </pc:sldMkLst>
      </pc:sldChg>
      <pc:sldChg chg="del">
        <pc:chgData name="Ron Melton" userId="5553941352b42db9" providerId="LiveId" clId="{36DCD473-F91B-45B5-9CF5-4A067706FACB}" dt="2023-10-23T00:35:41.406" v="3519" actId="47"/>
        <pc:sldMkLst>
          <pc:docMk/>
          <pc:sldMk cId="235511919" sldId="3127"/>
        </pc:sldMkLst>
      </pc:sldChg>
      <pc:sldChg chg="del">
        <pc:chgData name="Ron Melton" userId="5553941352b42db9" providerId="LiveId" clId="{36DCD473-F91B-45B5-9CF5-4A067706FACB}" dt="2023-10-23T00:35:40.992" v="3518" actId="47"/>
        <pc:sldMkLst>
          <pc:docMk/>
          <pc:sldMk cId="3521636752" sldId="3128"/>
        </pc:sldMkLst>
      </pc:sldChg>
      <pc:sldChg chg="del">
        <pc:chgData name="Ron Melton" userId="5553941352b42db9" providerId="LiveId" clId="{36DCD473-F91B-45B5-9CF5-4A067706FACB}" dt="2023-09-27T23:40:10.365" v="1105" actId="47"/>
        <pc:sldMkLst>
          <pc:docMk/>
          <pc:sldMk cId="2542326260" sldId="3185"/>
        </pc:sldMkLst>
      </pc:sldChg>
      <pc:sldChg chg="del">
        <pc:chgData name="Ron Melton" userId="5553941352b42db9" providerId="LiveId" clId="{36DCD473-F91B-45B5-9CF5-4A067706FACB}" dt="2023-09-27T23:42:49.800" v="1276" actId="47"/>
        <pc:sldMkLst>
          <pc:docMk/>
          <pc:sldMk cId="1903572566" sldId="3198"/>
        </pc:sldMkLst>
      </pc:sldChg>
      <pc:sldChg chg="del">
        <pc:chgData name="Ron Melton" userId="5553941352b42db9" providerId="LiveId" clId="{36DCD473-F91B-45B5-9CF5-4A067706FACB}" dt="2023-09-27T23:42:45.767" v="1275" actId="47"/>
        <pc:sldMkLst>
          <pc:docMk/>
          <pc:sldMk cId="3153986398" sldId="3200"/>
        </pc:sldMkLst>
      </pc:sldChg>
      <pc:sldChg chg="del">
        <pc:chgData name="Ron Melton" userId="5553941352b42db9" providerId="LiveId" clId="{36DCD473-F91B-45B5-9CF5-4A067706FACB}" dt="2023-10-23T00:36:59.267" v="3534" actId="47"/>
        <pc:sldMkLst>
          <pc:docMk/>
          <pc:sldMk cId="1460692631" sldId="3220"/>
        </pc:sldMkLst>
      </pc:sldChg>
      <pc:sldChg chg="del">
        <pc:chgData name="Ron Melton" userId="5553941352b42db9" providerId="LiveId" clId="{36DCD473-F91B-45B5-9CF5-4A067706FACB}" dt="2023-10-22T23:34:46.045" v="2365" actId="47"/>
        <pc:sldMkLst>
          <pc:docMk/>
          <pc:sldMk cId="2736300046" sldId="3224"/>
        </pc:sldMkLst>
      </pc:sldChg>
      <pc:sldChg chg="del">
        <pc:chgData name="Ron Melton" userId="5553941352b42db9" providerId="LiveId" clId="{36DCD473-F91B-45B5-9CF5-4A067706FACB}" dt="2023-10-23T00:36:59.267" v="3534" actId="47"/>
        <pc:sldMkLst>
          <pc:docMk/>
          <pc:sldMk cId="3956132909" sldId="3238"/>
        </pc:sldMkLst>
      </pc:sldChg>
      <pc:sldChg chg="del">
        <pc:chgData name="Ron Melton" userId="5553941352b42db9" providerId="LiveId" clId="{36DCD473-F91B-45B5-9CF5-4A067706FACB}" dt="2023-10-23T00:36:59.267" v="3534" actId="47"/>
        <pc:sldMkLst>
          <pc:docMk/>
          <pc:sldMk cId="414647177" sldId="3242"/>
        </pc:sldMkLst>
      </pc:sldChg>
      <pc:sldChg chg="del">
        <pc:chgData name="Ron Melton" userId="5553941352b42db9" providerId="LiveId" clId="{36DCD473-F91B-45B5-9CF5-4A067706FACB}" dt="2023-10-23T00:36:59.267" v="3534" actId="47"/>
        <pc:sldMkLst>
          <pc:docMk/>
          <pc:sldMk cId="2272454907" sldId="3243"/>
        </pc:sldMkLst>
      </pc:sldChg>
      <pc:sldChg chg="delSp">
        <pc:chgData name="Ron Melton" userId="5553941352b42db9" providerId="LiveId" clId="{36DCD473-F91B-45B5-9CF5-4A067706FACB}" dt="2023-10-23T00:33:26.973" v="3428" actId="478"/>
        <pc:sldMkLst>
          <pc:docMk/>
          <pc:sldMk cId="1297674203" sldId="3308"/>
        </pc:sldMkLst>
        <pc:picChg chg="del">
          <ac:chgData name="Ron Melton" userId="5553941352b42db9" providerId="LiveId" clId="{36DCD473-F91B-45B5-9CF5-4A067706FACB}" dt="2023-10-23T00:33:26.973" v="3428" actId="478"/>
          <ac:picMkLst>
            <pc:docMk/>
            <pc:sldMk cId="1297674203" sldId="3308"/>
            <ac:picMk id="120834" creationId="{00000000-0000-0000-0000-000000000000}"/>
          </ac:picMkLst>
        </pc:picChg>
      </pc:sldChg>
      <pc:sldChg chg="del">
        <pc:chgData name="Ron Melton" userId="5553941352b42db9" providerId="LiveId" clId="{36DCD473-F91B-45B5-9CF5-4A067706FACB}" dt="2023-10-23T00:36:59.267" v="3534" actId="47"/>
        <pc:sldMkLst>
          <pc:docMk/>
          <pc:sldMk cId="2862732618" sldId="3310"/>
        </pc:sldMkLst>
      </pc:sldChg>
      <pc:sldChg chg="del">
        <pc:chgData name="Ron Melton" userId="5553941352b42db9" providerId="LiveId" clId="{36DCD473-F91B-45B5-9CF5-4A067706FACB}" dt="2023-10-23T00:36:59.267" v="3534" actId="47"/>
        <pc:sldMkLst>
          <pc:docMk/>
          <pc:sldMk cId="794074271" sldId="3311"/>
        </pc:sldMkLst>
      </pc:sldChg>
      <pc:sldChg chg="del">
        <pc:chgData name="Ron Melton" userId="5553941352b42db9" providerId="LiveId" clId="{36DCD473-F91B-45B5-9CF5-4A067706FACB}" dt="2023-10-23T00:36:59.267" v="3534" actId="47"/>
        <pc:sldMkLst>
          <pc:docMk/>
          <pc:sldMk cId="3174960005" sldId="3314"/>
        </pc:sldMkLst>
      </pc:sldChg>
      <pc:sldChg chg="del">
        <pc:chgData name="Ron Melton" userId="5553941352b42db9" providerId="LiveId" clId="{36DCD473-F91B-45B5-9CF5-4A067706FACB}" dt="2023-10-23T00:36:59.267" v="3534" actId="47"/>
        <pc:sldMkLst>
          <pc:docMk/>
          <pc:sldMk cId="1586552372" sldId="3315"/>
        </pc:sldMkLst>
      </pc:sldChg>
      <pc:sldChg chg="del">
        <pc:chgData name="Ron Melton" userId="5553941352b42db9" providerId="LiveId" clId="{36DCD473-F91B-45B5-9CF5-4A067706FACB}" dt="2023-10-23T00:36:59.267" v="3534" actId="47"/>
        <pc:sldMkLst>
          <pc:docMk/>
          <pc:sldMk cId="386270938" sldId="3316"/>
        </pc:sldMkLst>
      </pc:sldChg>
      <pc:sldChg chg="del">
        <pc:chgData name="Ron Melton" userId="5553941352b42db9" providerId="LiveId" clId="{36DCD473-F91B-45B5-9CF5-4A067706FACB}" dt="2023-10-22T23:34:41.309" v="2359" actId="47"/>
        <pc:sldMkLst>
          <pc:docMk/>
          <pc:sldMk cId="2845318368" sldId="3318"/>
        </pc:sldMkLst>
      </pc:sldChg>
      <pc:sldChg chg="del">
        <pc:chgData name="Ron Melton" userId="5553941352b42db9" providerId="LiveId" clId="{36DCD473-F91B-45B5-9CF5-4A067706FACB}" dt="2023-10-22T23:34:41.872" v="2360" actId="47"/>
        <pc:sldMkLst>
          <pc:docMk/>
          <pc:sldMk cId="3644552556" sldId="3319"/>
        </pc:sldMkLst>
      </pc:sldChg>
      <pc:sldChg chg="del">
        <pc:chgData name="Ron Melton" userId="5553941352b42db9" providerId="LiveId" clId="{36DCD473-F91B-45B5-9CF5-4A067706FACB}" dt="2023-10-22T23:34:42.543" v="2361" actId="47"/>
        <pc:sldMkLst>
          <pc:docMk/>
          <pc:sldMk cId="698518" sldId="3320"/>
        </pc:sldMkLst>
      </pc:sldChg>
      <pc:sldChg chg="del">
        <pc:chgData name="Ron Melton" userId="5553941352b42db9" providerId="LiveId" clId="{36DCD473-F91B-45B5-9CF5-4A067706FACB}" dt="2023-10-22T23:34:43.284" v="2362" actId="47"/>
        <pc:sldMkLst>
          <pc:docMk/>
          <pc:sldMk cId="2224662146" sldId="3321"/>
        </pc:sldMkLst>
      </pc:sldChg>
      <pc:sldChg chg="del">
        <pc:chgData name="Ron Melton" userId="5553941352b42db9" providerId="LiveId" clId="{36DCD473-F91B-45B5-9CF5-4A067706FACB}" dt="2023-10-22T23:34:44.065" v="2363" actId="47"/>
        <pc:sldMkLst>
          <pc:docMk/>
          <pc:sldMk cId="743719505" sldId="3322"/>
        </pc:sldMkLst>
      </pc:sldChg>
      <pc:sldChg chg="del">
        <pc:chgData name="Ron Melton" userId="5553941352b42db9" providerId="LiveId" clId="{36DCD473-F91B-45B5-9CF5-4A067706FACB}" dt="2023-10-22T23:34:44.835" v="2364" actId="47"/>
        <pc:sldMkLst>
          <pc:docMk/>
          <pc:sldMk cId="693278650" sldId="3324"/>
        </pc:sldMkLst>
      </pc:sldChg>
      <pc:sldChg chg="del">
        <pc:chgData name="Ron Melton" userId="5553941352b42db9" providerId="LiveId" clId="{36DCD473-F91B-45B5-9CF5-4A067706FACB}" dt="2023-10-22T23:34:47.261" v="2366" actId="47"/>
        <pc:sldMkLst>
          <pc:docMk/>
          <pc:sldMk cId="3568406957" sldId="3325"/>
        </pc:sldMkLst>
      </pc:sldChg>
      <pc:sldChg chg="del">
        <pc:chgData name="Ron Melton" userId="5553941352b42db9" providerId="LiveId" clId="{36DCD473-F91B-45B5-9CF5-4A067706FACB}" dt="2023-10-22T23:34:47.783" v="2367" actId="47"/>
        <pc:sldMkLst>
          <pc:docMk/>
          <pc:sldMk cId="520185709" sldId="3326"/>
        </pc:sldMkLst>
      </pc:sldChg>
      <pc:sldChg chg="del">
        <pc:chgData name="Ron Melton" userId="5553941352b42db9" providerId="LiveId" clId="{36DCD473-F91B-45B5-9CF5-4A067706FACB}" dt="2023-10-22T23:34:48.344" v="2368" actId="47"/>
        <pc:sldMkLst>
          <pc:docMk/>
          <pc:sldMk cId="2030869918" sldId="3327"/>
        </pc:sldMkLst>
      </pc:sldChg>
      <pc:sldChg chg="del">
        <pc:chgData name="Ron Melton" userId="5553941352b42db9" providerId="LiveId" clId="{36DCD473-F91B-45B5-9CF5-4A067706FACB}" dt="2023-10-22T23:34:49.211" v="2369" actId="47"/>
        <pc:sldMkLst>
          <pc:docMk/>
          <pc:sldMk cId="4038108950" sldId="3328"/>
        </pc:sldMkLst>
      </pc:sldChg>
      <pc:sldChg chg="del">
        <pc:chgData name="Ron Melton" userId="5553941352b42db9" providerId="LiveId" clId="{36DCD473-F91B-45B5-9CF5-4A067706FACB}" dt="2023-10-22T23:31:35.491" v="2261" actId="47"/>
        <pc:sldMkLst>
          <pc:docMk/>
          <pc:sldMk cId="3328767010" sldId="3333"/>
        </pc:sldMkLst>
      </pc:sldChg>
      <pc:sldChg chg="del">
        <pc:chgData name="Ron Melton" userId="5553941352b42db9" providerId="LiveId" clId="{36DCD473-F91B-45B5-9CF5-4A067706FACB}" dt="2023-10-22T23:31:35.945" v="2262" actId="47"/>
        <pc:sldMkLst>
          <pc:docMk/>
          <pc:sldMk cId="422107645" sldId="3334"/>
        </pc:sldMkLst>
      </pc:sldChg>
      <pc:sldChg chg="del">
        <pc:chgData name="Ron Melton" userId="5553941352b42db9" providerId="LiveId" clId="{36DCD473-F91B-45B5-9CF5-4A067706FACB}" dt="2023-10-22T23:31:35.004" v="2260" actId="47"/>
        <pc:sldMkLst>
          <pc:docMk/>
          <pc:sldMk cId="2868653191" sldId="3339"/>
        </pc:sldMkLst>
      </pc:sldChg>
      <pc:sldChg chg="delSp">
        <pc:chgData name="Ron Melton" userId="5553941352b42db9" providerId="LiveId" clId="{36DCD473-F91B-45B5-9CF5-4A067706FACB}" dt="2023-10-22T23:31:42.384" v="2265" actId="478"/>
        <pc:sldMkLst>
          <pc:docMk/>
          <pc:sldMk cId="798656763" sldId="3345"/>
        </pc:sldMkLst>
        <pc:picChg chg="del">
          <ac:chgData name="Ron Melton" userId="5553941352b42db9" providerId="LiveId" clId="{36DCD473-F91B-45B5-9CF5-4A067706FACB}" dt="2023-10-22T23:31:42.384" v="2265" actId="478"/>
          <ac:picMkLst>
            <pc:docMk/>
            <pc:sldMk cId="798656763" sldId="3345"/>
            <ac:picMk id="124931" creationId="{00000000-0000-0000-0000-000000000000}"/>
          </ac:picMkLst>
        </pc:picChg>
      </pc:sldChg>
      <pc:sldChg chg="del">
        <pc:chgData name="Ron Melton" userId="5553941352b42db9" providerId="LiveId" clId="{36DCD473-F91B-45B5-9CF5-4A067706FACB}" dt="2023-09-27T23:41:54.073" v="1260" actId="47"/>
        <pc:sldMkLst>
          <pc:docMk/>
          <pc:sldMk cId="883063259" sldId="3363"/>
        </pc:sldMkLst>
      </pc:sldChg>
      <pc:sldChg chg="del">
        <pc:chgData name="Ron Melton" userId="5553941352b42db9" providerId="LiveId" clId="{36DCD473-F91B-45B5-9CF5-4A067706FACB}" dt="2023-10-23T00:36:59.267" v="3534" actId="47"/>
        <pc:sldMkLst>
          <pc:docMk/>
          <pc:sldMk cId="3708577165" sldId="3366"/>
        </pc:sldMkLst>
      </pc:sldChg>
      <pc:sldChg chg="del">
        <pc:chgData name="Ron Melton" userId="5553941352b42db9" providerId="LiveId" clId="{36DCD473-F91B-45B5-9CF5-4A067706FACB}" dt="2023-10-23T00:36:59.267" v="3534" actId="47"/>
        <pc:sldMkLst>
          <pc:docMk/>
          <pc:sldMk cId="320063766" sldId="3367"/>
        </pc:sldMkLst>
      </pc:sldChg>
      <pc:sldChg chg="del">
        <pc:chgData name="Ron Melton" userId="5553941352b42db9" providerId="LiveId" clId="{36DCD473-F91B-45B5-9CF5-4A067706FACB}" dt="2023-10-23T00:36:59.267" v="3534" actId="47"/>
        <pc:sldMkLst>
          <pc:docMk/>
          <pc:sldMk cId="171257577" sldId="3368"/>
        </pc:sldMkLst>
      </pc:sldChg>
      <pc:sldChg chg="delSp modSp mod">
        <pc:chgData name="Ron Melton" userId="5553941352b42db9" providerId="LiveId" clId="{36DCD473-F91B-45B5-9CF5-4A067706FACB}" dt="2023-10-22T23:33:56.213" v="2347" actId="1076"/>
        <pc:sldMkLst>
          <pc:docMk/>
          <pc:sldMk cId="4056159747" sldId="3370"/>
        </pc:sldMkLst>
        <pc:spChg chg="mod">
          <ac:chgData name="Ron Melton" userId="5553941352b42db9" providerId="LiveId" clId="{36DCD473-F91B-45B5-9CF5-4A067706FACB}" dt="2023-10-22T23:33:46.147" v="2345" actId="1076"/>
          <ac:spMkLst>
            <pc:docMk/>
            <pc:sldMk cId="4056159747" sldId="3370"/>
            <ac:spMk id="3" creationId="{38284D49-93E0-42F0-8004-2E2FE729ADC7}"/>
          </ac:spMkLst>
        </pc:spChg>
        <pc:spChg chg="mod">
          <ac:chgData name="Ron Melton" userId="5553941352b42db9" providerId="LiveId" clId="{36DCD473-F91B-45B5-9CF5-4A067706FACB}" dt="2023-10-22T23:33:56.213" v="2347" actId="1076"/>
          <ac:spMkLst>
            <pc:docMk/>
            <pc:sldMk cId="4056159747" sldId="3370"/>
            <ac:spMk id="20482" creationId="{58948B48-B4D2-4E90-9EF6-A90817939E2B}"/>
          </ac:spMkLst>
        </pc:spChg>
        <pc:spChg chg="mod">
          <ac:chgData name="Ron Melton" userId="5553941352b42db9" providerId="LiveId" clId="{36DCD473-F91B-45B5-9CF5-4A067706FACB}" dt="2023-10-22T23:33:51.226" v="2346" actId="1076"/>
          <ac:spMkLst>
            <pc:docMk/>
            <pc:sldMk cId="4056159747" sldId="3370"/>
            <ac:spMk id="20484" creationId="{89968B4B-0BC2-43CB-B97D-C8DDF5F58AB2}"/>
          </ac:spMkLst>
        </pc:spChg>
        <pc:picChg chg="del">
          <ac:chgData name="Ron Melton" userId="5553941352b42db9" providerId="LiveId" clId="{36DCD473-F91B-45B5-9CF5-4A067706FACB}" dt="2023-10-22T23:33:33.214" v="2341" actId="478"/>
          <ac:picMkLst>
            <pc:docMk/>
            <pc:sldMk cId="4056159747" sldId="3370"/>
            <ac:picMk id="2" creationId="{2E0A207E-4BE9-46B4-95BB-CFB10FEDE91A}"/>
          </ac:picMkLst>
        </pc:picChg>
        <pc:picChg chg="del">
          <ac:chgData name="Ron Melton" userId="5553941352b42db9" providerId="LiveId" clId="{36DCD473-F91B-45B5-9CF5-4A067706FACB}" dt="2023-10-22T23:33:34.225" v="2342" actId="478"/>
          <ac:picMkLst>
            <pc:docMk/>
            <pc:sldMk cId="4056159747" sldId="3370"/>
            <ac:picMk id="4" creationId="{1F77B134-5F7B-4248-85D4-469CF8C7401A}"/>
          </ac:picMkLst>
        </pc:picChg>
      </pc:sldChg>
      <pc:sldChg chg="del">
        <pc:chgData name="Ron Melton" userId="5553941352b42db9" providerId="LiveId" clId="{36DCD473-F91B-45B5-9CF5-4A067706FACB}" dt="2023-10-22T23:34:08.883" v="2349" actId="47"/>
        <pc:sldMkLst>
          <pc:docMk/>
          <pc:sldMk cId="3994837165" sldId="3374"/>
        </pc:sldMkLst>
      </pc:sldChg>
      <pc:sldChg chg="del">
        <pc:chgData name="Ron Melton" userId="5553941352b42db9" providerId="LiveId" clId="{36DCD473-F91B-45B5-9CF5-4A067706FACB}" dt="2023-10-23T00:36:59.267" v="3534" actId="47"/>
        <pc:sldMkLst>
          <pc:docMk/>
          <pc:sldMk cId="813818537" sldId="3375"/>
        </pc:sldMkLst>
      </pc:sldChg>
      <pc:sldChg chg="del">
        <pc:chgData name="Ron Melton" userId="5553941352b42db9" providerId="LiveId" clId="{36DCD473-F91B-45B5-9CF5-4A067706FACB}" dt="2023-10-23T00:36:59.267" v="3534" actId="47"/>
        <pc:sldMkLst>
          <pc:docMk/>
          <pc:sldMk cId="4061430525" sldId="3376"/>
        </pc:sldMkLst>
      </pc:sldChg>
      <pc:sldChg chg="del">
        <pc:chgData name="Ron Melton" userId="5553941352b42db9" providerId="LiveId" clId="{36DCD473-F91B-45B5-9CF5-4A067706FACB}" dt="2023-10-23T00:36:59.267" v="3534" actId="47"/>
        <pc:sldMkLst>
          <pc:docMk/>
          <pc:sldMk cId="1287896286" sldId="3377"/>
        </pc:sldMkLst>
      </pc:sldChg>
      <pc:sldChg chg="del">
        <pc:chgData name="Ron Melton" userId="5553941352b42db9" providerId="LiveId" clId="{36DCD473-F91B-45B5-9CF5-4A067706FACB}" dt="2023-10-23T00:36:59.267" v="3534" actId="47"/>
        <pc:sldMkLst>
          <pc:docMk/>
          <pc:sldMk cId="144636431" sldId="3378"/>
        </pc:sldMkLst>
      </pc:sldChg>
      <pc:sldChg chg="del">
        <pc:chgData name="Ron Melton" userId="5553941352b42db9" providerId="LiveId" clId="{36DCD473-F91B-45B5-9CF5-4A067706FACB}" dt="2023-10-23T00:36:59.267" v="3534" actId="47"/>
        <pc:sldMkLst>
          <pc:docMk/>
          <pc:sldMk cId="2419799131" sldId="3379"/>
        </pc:sldMkLst>
      </pc:sldChg>
      <pc:sldChg chg="del">
        <pc:chgData name="Ron Melton" userId="5553941352b42db9" providerId="LiveId" clId="{36DCD473-F91B-45B5-9CF5-4A067706FACB}" dt="2023-10-23T00:36:59.267" v="3534" actId="47"/>
        <pc:sldMkLst>
          <pc:docMk/>
          <pc:sldMk cId="2489556000" sldId="3380"/>
        </pc:sldMkLst>
      </pc:sldChg>
      <pc:sldChg chg="del">
        <pc:chgData name="Ron Melton" userId="5553941352b42db9" providerId="LiveId" clId="{36DCD473-F91B-45B5-9CF5-4A067706FACB}" dt="2023-10-23T00:36:59.267" v="3534" actId="47"/>
        <pc:sldMkLst>
          <pc:docMk/>
          <pc:sldMk cId="200350344" sldId="3381"/>
        </pc:sldMkLst>
      </pc:sldChg>
      <pc:sldChg chg="del">
        <pc:chgData name="Ron Melton" userId="5553941352b42db9" providerId="LiveId" clId="{36DCD473-F91B-45B5-9CF5-4A067706FACB}" dt="2023-10-23T00:36:59.267" v="3534" actId="47"/>
        <pc:sldMkLst>
          <pc:docMk/>
          <pc:sldMk cId="134476071" sldId="3382"/>
        </pc:sldMkLst>
      </pc:sldChg>
      <pc:sldChg chg="del">
        <pc:chgData name="Ron Melton" userId="5553941352b42db9" providerId="LiveId" clId="{36DCD473-F91B-45B5-9CF5-4A067706FACB}" dt="2023-10-23T00:36:59.267" v="3534" actId="47"/>
        <pc:sldMkLst>
          <pc:docMk/>
          <pc:sldMk cId="2739616818" sldId="3383"/>
        </pc:sldMkLst>
      </pc:sldChg>
      <pc:sldChg chg="del">
        <pc:chgData name="Ron Melton" userId="5553941352b42db9" providerId="LiveId" clId="{36DCD473-F91B-45B5-9CF5-4A067706FACB}" dt="2023-10-23T00:36:59.267" v="3534" actId="47"/>
        <pc:sldMkLst>
          <pc:docMk/>
          <pc:sldMk cId="955973561" sldId="3384"/>
        </pc:sldMkLst>
      </pc:sldChg>
      <pc:sldChg chg="del">
        <pc:chgData name="Ron Melton" userId="5553941352b42db9" providerId="LiveId" clId="{36DCD473-F91B-45B5-9CF5-4A067706FACB}" dt="2023-10-23T00:36:59.267" v="3534" actId="47"/>
        <pc:sldMkLst>
          <pc:docMk/>
          <pc:sldMk cId="1138254332" sldId="3385"/>
        </pc:sldMkLst>
      </pc:sldChg>
      <pc:sldChg chg="del">
        <pc:chgData name="Ron Melton" userId="5553941352b42db9" providerId="LiveId" clId="{36DCD473-F91B-45B5-9CF5-4A067706FACB}" dt="2023-10-23T00:36:59.267" v="3534" actId="47"/>
        <pc:sldMkLst>
          <pc:docMk/>
          <pc:sldMk cId="844462919" sldId="3386"/>
        </pc:sldMkLst>
      </pc:sldChg>
      <pc:sldChg chg="del">
        <pc:chgData name="Ron Melton" userId="5553941352b42db9" providerId="LiveId" clId="{36DCD473-F91B-45B5-9CF5-4A067706FACB}" dt="2023-10-23T00:36:59.267" v="3534" actId="47"/>
        <pc:sldMkLst>
          <pc:docMk/>
          <pc:sldMk cId="2031667011" sldId="3387"/>
        </pc:sldMkLst>
      </pc:sldChg>
      <pc:sldChg chg="del">
        <pc:chgData name="Ron Melton" userId="5553941352b42db9" providerId="LiveId" clId="{36DCD473-F91B-45B5-9CF5-4A067706FACB}" dt="2023-10-23T00:36:59.267" v="3534" actId="47"/>
        <pc:sldMkLst>
          <pc:docMk/>
          <pc:sldMk cId="3897817814" sldId="3388"/>
        </pc:sldMkLst>
      </pc:sldChg>
      <pc:sldChg chg="del">
        <pc:chgData name="Ron Melton" userId="5553941352b42db9" providerId="LiveId" clId="{36DCD473-F91B-45B5-9CF5-4A067706FACB}" dt="2023-10-23T00:36:59.267" v="3534" actId="47"/>
        <pc:sldMkLst>
          <pc:docMk/>
          <pc:sldMk cId="2112212710" sldId="3389"/>
        </pc:sldMkLst>
      </pc:sldChg>
      <pc:sldChg chg="del">
        <pc:chgData name="Ron Melton" userId="5553941352b42db9" providerId="LiveId" clId="{36DCD473-F91B-45B5-9CF5-4A067706FACB}" dt="2023-10-23T00:36:59.267" v="3534" actId="47"/>
        <pc:sldMkLst>
          <pc:docMk/>
          <pc:sldMk cId="796340203" sldId="3390"/>
        </pc:sldMkLst>
      </pc:sldChg>
      <pc:sldChg chg="del">
        <pc:chgData name="Ron Melton" userId="5553941352b42db9" providerId="LiveId" clId="{36DCD473-F91B-45B5-9CF5-4A067706FACB}" dt="2023-10-23T00:36:59.267" v="3534" actId="47"/>
        <pc:sldMkLst>
          <pc:docMk/>
          <pc:sldMk cId="1380719315" sldId="3391"/>
        </pc:sldMkLst>
      </pc:sldChg>
      <pc:sldChg chg="del">
        <pc:chgData name="Ron Melton" userId="5553941352b42db9" providerId="LiveId" clId="{36DCD473-F91B-45B5-9CF5-4A067706FACB}" dt="2023-10-23T00:36:59.267" v="3534" actId="47"/>
        <pc:sldMkLst>
          <pc:docMk/>
          <pc:sldMk cId="812410670" sldId="3392"/>
        </pc:sldMkLst>
      </pc:sldChg>
      <pc:sldChg chg="del">
        <pc:chgData name="Ron Melton" userId="5553941352b42db9" providerId="LiveId" clId="{36DCD473-F91B-45B5-9CF5-4A067706FACB}" dt="2023-10-23T00:36:59.267" v="3534" actId="47"/>
        <pc:sldMkLst>
          <pc:docMk/>
          <pc:sldMk cId="3814233320" sldId="3393"/>
        </pc:sldMkLst>
      </pc:sldChg>
      <pc:sldChg chg="del">
        <pc:chgData name="Ron Melton" userId="5553941352b42db9" providerId="LiveId" clId="{36DCD473-F91B-45B5-9CF5-4A067706FACB}" dt="2023-10-23T00:36:59.267" v="3534" actId="47"/>
        <pc:sldMkLst>
          <pc:docMk/>
          <pc:sldMk cId="1299428006" sldId="3394"/>
        </pc:sldMkLst>
      </pc:sldChg>
      <pc:sldChg chg="del">
        <pc:chgData name="Ron Melton" userId="5553941352b42db9" providerId="LiveId" clId="{36DCD473-F91B-45B5-9CF5-4A067706FACB}" dt="2023-10-23T00:36:59.267" v="3534" actId="47"/>
        <pc:sldMkLst>
          <pc:docMk/>
          <pc:sldMk cId="4051302461" sldId="3395"/>
        </pc:sldMkLst>
      </pc:sldChg>
      <pc:sldChg chg="del">
        <pc:chgData name="Ron Melton" userId="5553941352b42db9" providerId="LiveId" clId="{36DCD473-F91B-45B5-9CF5-4A067706FACB}" dt="2023-10-23T00:36:59.267" v="3534" actId="47"/>
        <pc:sldMkLst>
          <pc:docMk/>
          <pc:sldMk cId="3471334234" sldId="3396"/>
        </pc:sldMkLst>
      </pc:sldChg>
      <pc:sldChg chg="del">
        <pc:chgData name="Ron Melton" userId="5553941352b42db9" providerId="LiveId" clId="{36DCD473-F91B-45B5-9CF5-4A067706FACB}" dt="2023-10-23T00:36:59.267" v="3534" actId="47"/>
        <pc:sldMkLst>
          <pc:docMk/>
          <pc:sldMk cId="986092998" sldId="3397"/>
        </pc:sldMkLst>
      </pc:sldChg>
      <pc:sldChg chg="del">
        <pc:chgData name="Ron Melton" userId="5553941352b42db9" providerId="LiveId" clId="{36DCD473-F91B-45B5-9CF5-4A067706FACB}" dt="2023-10-23T00:36:59.267" v="3534" actId="47"/>
        <pc:sldMkLst>
          <pc:docMk/>
          <pc:sldMk cId="6973934" sldId="3398"/>
        </pc:sldMkLst>
      </pc:sldChg>
      <pc:sldChg chg="del">
        <pc:chgData name="Ron Melton" userId="5553941352b42db9" providerId="LiveId" clId="{36DCD473-F91B-45B5-9CF5-4A067706FACB}" dt="2023-10-23T00:36:59.267" v="3534" actId="47"/>
        <pc:sldMkLst>
          <pc:docMk/>
          <pc:sldMk cId="2408361769" sldId="3399"/>
        </pc:sldMkLst>
      </pc:sldChg>
      <pc:sldChg chg="del">
        <pc:chgData name="Ron Melton" userId="5553941352b42db9" providerId="LiveId" clId="{36DCD473-F91B-45B5-9CF5-4A067706FACB}" dt="2023-10-23T00:36:59.267" v="3534" actId="47"/>
        <pc:sldMkLst>
          <pc:docMk/>
          <pc:sldMk cId="3694068364" sldId="3400"/>
        </pc:sldMkLst>
      </pc:sldChg>
      <pc:sldChg chg="del">
        <pc:chgData name="Ron Melton" userId="5553941352b42db9" providerId="LiveId" clId="{36DCD473-F91B-45B5-9CF5-4A067706FACB}" dt="2023-10-23T00:36:59.267" v="3534" actId="47"/>
        <pc:sldMkLst>
          <pc:docMk/>
          <pc:sldMk cId="444701253" sldId="3401"/>
        </pc:sldMkLst>
      </pc:sldChg>
      <pc:sldChg chg="del">
        <pc:chgData name="Ron Melton" userId="5553941352b42db9" providerId="LiveId" clId="{36DCD473-F91B-45B5-9CF5-4A067706FACB}" dt="2023-10-23T00:36:59.267" v="3534" actId="47"/>
        <pc:sldMkLst>
          <pc:docMk/>
          <pc:sldMk cId="1197658027" sldId="3402"/>
        </pc:sldMkLst>
      </pc:sldChg>
      <pc:sldChg chg="del">
        <pc:chgData name="Ron Melton" userId="5553941352b42db9" providerId="LiveId" clId="{36DCD473-F91B-45B5-9CF5-4A067706FACB}" dt="2023-10-23T00:36:59.267" v="3534" actId="47"/>
        <pc:sldMkLst>
          <pc:docMk/>
          <pc:sldMk cId="4060336521" sldId="3403"/>
        </pc:sldMkLst>
      </pc:sldChg>
      <pc:sldChg chg="del">
        <pc:chgData name="Ron Melton" userId="5553941352b42db9" providerId="LiveId" clId="{36DCD473-F91B-45B5-9CF5-4A067706FACB}" dt="2023-10-23T00:36:59.267" v="3534" actId="47"/>
        <pc:sldMkLst>
          <pc:docMk/>
          <pc:sldMk cId="2772345232" sldId="3404"/>
        </pc:sldMkLst>
      </pc:sldChg>
      <pc:sldChg chg="del">
        <pc:chgData name="Ron Melton" userId="5553941352b42db9" providerId="LiveId" clId="{36DCD473-F91B-45B5-9CF5-4A067706FACB}" dt="2023-10-23T00:36:59.267" v="3534" actId="47"/>
        <pc:sldMkLst>
          <pc:docMk/>
          <pc:sldMk cId="1177356803" sldId="3405"/>
        </pc:sldMkLst>
      </pc:sldChg>
      <pc:sldChg chg="del">
        <pc:chgData name="Ron Melton" userId="5553941352b42db9" providerId="LiveId" clId="{36DCD473-F91B-45B5-9CF5-4A067706FACB}" dt="2023-10-23T00:36:59.267" v="3534" actId="47"/>
        <pc:sldMkLst>
          <pc:docMk/>
          <pc:sldMk cId="492047018" sldId="3406"/>
        </pc:sldMkLst>
      </pc:sldChg>
      <pc:sldChg chg="del">
        <pc:chgData name="Ron Melton" userId="5553941352b42db9" providerId="LiveId" clId="{36DCD473-F91B-45B5-9CF5-4A067706FACB}" dt="2023-10-23T00:36:59.267" v="3534" actId="47"/>
        <pc:sldMkLst>
          <pc:docMk/>
          <pc:sldMk cId="2239521025" sldId="3407"/>
        </pc:sldMkLst>
      </pc:sldChg>
      <pc:sldChg chg="del">
        <pc:chgData name="Ron Melton" userId="5553941352b42db9" providerId="LiveId" clId="{36DCD473-F91B-45B5-9CF5-4A067706FACB}" dt="2023-10-23T00:36:59.267" v="3534" actId="47"/>
        <pc:sldMkLst>
          <pc:docMk/>
          <pc:sldMk cId="2728863693" sldId="3408"/>
        </pc:sldMkLst>
      </pc:sldChg>
      <pc:sldChg chg="del">
        <pc:chgData name="Ron Melton" userId="5553941352b42db9" providerId="LiveId" clId="{36DCD473-F91B-45B5-9CF5-4A067706FACB}" dt="2023-10-23T00:36:59.267" v="3534" actId="47"/>
        <pc:sldMkLst>
          <pc:docMk/>
          <pc:sldMk cId="457670723" sldId="3409"/>
        </pc:sldMkLst>
      </pc:sldChg>
      <pc:sldChg chg="del">
        <pc:chgData name="Ron Melton" userId="5553941352b42db9" providerId="LiveId" clId="{36DCD473-F91B-45B5-9CF5-4A067706FACB}" dt="2023-10-23T00:36:59.267" v="3534" actId="47"/>
        <pc:sldMkLst>
          <pc:docMk/>
          <pc:sldMk cId="1948757000" sldId="3410"/>
        </pc:sldMkLst>
      </pc:sldChg>
      <pc:sldChg chg="del">
        <pc:chgData name="Ron Melton" userId="5553941352b42db9" providerId="LiveId" clId="{36DCD473-F91B-45B5-9CF5-4A067706FACB}" dt="2023-10-23T00:36:59.267" v="3534" actId="47"/>
        <pc:sldMkLst>
          <pc:docMk/>
          <pc:sldMk cId="2581151916" sldId="3411"/>
        </pc:sldMkLst>
      </pc:sldChg>
      <pc:sldChg chg="del">
        <pc:chgData name="Ron Melton" userId="5553941352b42db9" providerId="LiveId" clId="{36DCD473-F91B-45B5-9CF5-4A067706FACB}" dt="2023-10-23T00:27:41.947" v="3330" actId="47"/>
        <pc:sldMkLst>
          <pc:docMk/>
          <pc:sldMk cId="1251445651" sldId="3429"/>
        </pc:sldMkLst>
      </pc:sldChg>
      <pc:sldChg chg="del">
        <pc:chgData name="Ron Melton" userId="5553941352b42db9" providerId="LiveId" clId="{36DCD473-F91B-45B5-9CF5-4A067706FACB}" dt="2023-10-23T00:27:42.920" v="3331" actId="47"/>
        <pc:sldMkLst>
          <pc:docMk/>
          <pc:sldMk cId="2119168210" sldId="3430"/>
        </pc:sldMkLst>
      </pc:sldChg>
      <pc:sldChg chg="del">
        <pc:chgData name="Ron Melton" userId="5553941352b42db9" providerId="LiveId" clId="{36DCD473-F91B-45B5-9CF5-4A067706FACB}" dt="2023-10-23T00:27:55.243" v="3335" actId="47"/>
        <pc:sldMkLst>
          <pc:docMk/>
          <pc:sldMk cId="2503393800" sldId="3432"/>
        </pc:sldMkLst>
      </pc:sldChg>
      <pc:sldChg chg="del">
        <pc:chgData name="Ron Melton" userId="5553941352b42db9" providerId="LiveId" clId="{36DCD473-F91B-45B5-9CF5-4A067706FACB}" dt="2023-10-23T00:27:55.924" v="3336" actId="47"/>
        <pc:sldMkLst>
          <pc:docMk/>
          <pc:sldMk cId="2377615083" sldId="3433"/>
        </pc:sldMkLst>
      </pc:sldChg>
      <pc:sldChg chg="del">
        <pc:chgData name="Ron Melton" userId="5553941352b42db9" providerId="LiveId" clId="{36DCD473-F91B-45B5-9CF5-4A067706FACB}" dt="2023-10-23T00:36:59.267" v="3534" actId="47"/>
        <pc:sldMkLst>
          <pc:docMk/>
          <pc:sldMk cId="1241248176" sldId="3440"/>
        </pc:sldMkLst>
      </pc:sldChg>
      <pc:sldChg chg="del">
        <pc:chgData name="Ron Melton" userId="5553941352b42db9" providerId="LiveId" clId="{36DCD473-F91B-45B5-9CF5-4A067706FACB}" dt="2023-10-23T00:36:59.267" v="3534" actId="47"/>
        <pc:sldMkLst>
          <pc:docMk/>
          <pc:sldMk cId="180806828" sldId="3442"/>
        </pc:sldMkLst>
      </pc:sldChg>
      <pc:sldChg chg="del">
        <pc:chgData name="Ron Melton" userId="5553941352b42db9" providerId="LiveId" clId="{36DCD473-F91B-45B5-9CF5-4A067706FACB}" dt="2023-10-23T00:36:59.267" v="3534" actId="47"/>
        <pc:sldMkLst>
          <pc:docMk/>
          <pc:sldMk cId="2093703782" sldId="3443"/>
        </pc:sldMkLst>
      </pc:sldChg>
      <pc:sldChg chg="del">
        <pc:chgData name="Ron Melton" userId="5553941352b42db9" providerId="LiveId" clId="{36DCD473-F91B-45B5-9CF5-4A067706FACB}" dt="2023-10-23T00:36:59.267" v="3534" actId="47"/>
        <pc:sldMkLst>
          <pc:docMk/>
          <pc:sldMk cId="361420977" sldId="3444"/>
        </pc:sldMkLst>
      </pc:sldChg>
      <pc:sldChg chg="del">
        <pc:chgData name="Ron Melton" userId="5553941352b42db9" providerId="LiveId" clId="{36DCD473-F91B-45B5-9CF5-4A067706FACB}" dt="2023-10-23T00:36:59.267" v="3534" actId="47"/>
        <pc:sldMkLst>
          <pc:docMk/>
          <pc:sldMk cId="380725875" sldId="3447"/>
        </pc:sldMkLst>
      </pc:sldChg>
      <pc:sldChg chg="del">
        <pc:chgData name="Ron Melton" userId="5553941352b42db9" providerId="LiveId" clId="{36DCD473-F91B-45B5-9CF5-4A067706FACB}" dt="2023-10-23T00:34:18.096" v="3434" actId="47"/>
        <pc:sldMkLst>
          <pc:docMk/>
          <pc:sldMk cId="3977353570" sldId="3449"/>
        </pc:sldMkLst>
      </pc:sldChg>
      <pc:sldChg chg="delSp mod">
        <pc:chgData name="Ron Melton" userId="5553941352b42db9" providerId="LiveId" clId="{36DCD473-F91B-45B5-9CF5-4A067706FACB}" dt="2023-09-27T23:36:53.580" v="865" actId="478"/>
        <pc:sldMkLst>
          <pc:docMk/>
          <pc:sldMk cId="1687812302" sldId="3862"/>
        </pc:sldMkLst>
        <pc:spChg chg="del">
          <ac:chgData name="Ron Melton" userId="5553941352b42db9" providerId="LiveId" clId="{36DCD473-F91B-45B5-9CF5-4A067706FACB}" dt="2023-09-27T23:36:52.359" v="864" actId="478"/>
          <ac:spMkLst>
            <pc:docMk/>
            <pc:sldMk cId="1687812302" sldId="3862"/>
            <ac:spMk id="2" creationId="{00000000-0000-0000-0000-000000000000}"/>
          </ac:spMkLst>
        </pc:spChg>
        <pc:picChg chg="del">
          <ac:chgData name="Ron Melton" userId="5553941352b42db9" providerId="LiveId" clId="{36DCD473-F91B-45B5-9CF5-4A067706FACB}" dt="2023-09-27T23:36:51.124" v="863" actId="478"/>
          <ac:picMkLst>
            <pc:docMk/>
            <pc:sldMk cId="1687812302" sldId="3862"/>
            <ac:picMk id="28" creationId="{00000000-0000-0000-0000-000000000000}"/>
          </ac:picMkLst>
        </pc:picChg>
        <pc:picChg chg="del">
          <ac:chgData name="Ron Melton" userId="5553941352b42db9" providerId="LiveId" clId="{36DCD473-F91B-45B5-9CF5-4A067706FACB}" dt="2023-09-27T23:36:47.646" v="859" actId="478"/>
          <ac:picMkLst>
            <pc:docMk/>
            <pc:sldMk cId="1687812302" sldId="3862"/>
            <ac:picMk id="2054" creationId="{00000000-0000-0000-0000-000000000000}"/>
          </ac:picMkLst>
        </pc:picChg>
        <pc:picChg chg="del">
          <ac:chgData name="Ron Melton" userId="5553941352b42db9" providerId="LiveId" clId="{36DCD473-F91B-45B5-9CF5-4A067706FACB}" dt="2023-09-27T23:36:50.213" v="862" actId="478"/>
          <ac:picMkLst>
            <pc:docMk/>
            <pc:sldMk cId="1687812302" sldId="3862"/>
            <ac:picMk id="2076" creationId="{00000000-0000-0000-0000-000000000000}"/>
          </ac:picMkLst>
        </pc:picChg>
        <pc:picChg chg="del">
          <ac:chgData name="Ron Melton" userId="5553941352b42db9" providerId="LiveId" clId="{36DCD473-F91B-45B5-9CF5-4A067706FACB}" dt="2023-09-27T23:36:49.526" v="861" actId="478"/>
          <ac:picMkLst>
            <pc:docMk/>
            <pc:sldMk cId="1687812302" sldId="3862"/>
            <ac:picMk id="2077" creationId="{00000000-0000-0000-0000-000000000000}"/>
          </ac:picMkLst>
        </pc:picChg>
        <pc:picChg chg="del">
          <ac:chgData name="Ron Melton" userId="5553941352b42db9" providerId="LiveId" clId="{36DCD473-F91B-45B5-9CF5-4A067706FACB}" dt="2023-09-27T23:36:48.701" v="860" actId="478"/>
          <ac:picMkLst>
            <pc:docMk/>
            <pc:sldMk cId="1687812302" sldId="3862"/>
            <ac:picMk id="115716" creationId="{00000000-0000-0000-0000-000000000000}"/>
          </ac:picMkLst>
        </pc:picChg>
        <pc:picChg chg="del">
          <ac:chgData name="Ron Melton" userId="5553941352b42db9" providerId="LiveId" clId="{36DCD473-F91B-45B5-9CF5-4A067706FACB}" dt="2023-09-27T23:36:53.580" v="865" actId="478"/>
          <ac:picMkLst>
            <pc:docMk/>
            <pc:sldMk cId="1687812302" sldId="3862"/>
            <ac:picMk id="115721" creationId="{00000000-0000-0000-0000-000000000000}"/>
          </ac:picMkLst>
        </pc:picChg>
      </pc:sldChg>
      <pc:sldChg chg="del">
        <pc:chgData name="Ron Melton" userId="5553941352b42db9" providerId="LiveId" clId="{36DCD473-F91B-45B5-9CF5-4A067706FACB}" dt="2023-09-27T23:40:20.657" v="1110" actId="47"/>
        <pc:sldMkLst>
          <pc:docMk/>
          <pc:sldMk cId="2928243059" sldId="3879"/>
        </pc:sldMkLst>
      </pc:sldChg>
      <pc:sldChg chg="del">
        <pc:chgData name="Ron Melton" userId="5553941352b42db9" providerId="LiveId" clId="{36DCD473-F91B-45B5-9CF5-4A067706FACB}" dt="2023-10-23T00:36:59.267" v="3534" actId="47"/>
        <pc:sldMkLst>
          <pc:docMk/>
          <pc:sldMk cId="3046235542" sldId="3959"/>
        </pc:sldMkLst>
      </pc:sldChg>
      <pc:sldChg chg="del">
        <pc:chgData name="Ron Melton" userId="5553941352b42db9" providerId="LiveId" clId="{36DCD473-F91B-45B5-9CF5-4A067706FACB}" dt="2023-10-23T00:36:59.267" v="3534" actId="47"/>
        <pc:sldMkLst>
          <pc:docMk/>
          <pc:sldMk cId="3955526870" sldId="4134"/>
        </pc:sldMkLst>
      </pc:sldChg>
      <pc:sldChg chg="del">
        <pc:chgData name="Ron Melton" userId="5553941352b42db9" providerId="LiveId" clId="{36DCD473-F91B-45B5-9CF5-4A067706FACB}" dt="2023-10-23T00:34:18.433" v="3435" actId="47"/>
        <pc:sldMkLst>
          <pc:docMk/>
          <pc:sldMk cId="359944743" sldId="4150"/>
        </pc:sldMkLst>
      </pc:sldChg>
      <pc:sldChg chg="del">
        <pc:chgData name="Ron Melton" userId="5553941352b42db9" providerId="LiveId" clId="{36DCD473-F91B-45B5-9CF5-4A067706FACB}" dt="2023-10-23T00:36:59.267" v="3534" actId="47"/>
        <pc:sldMkLst>
          <pc:docMk/>
          <pc:sldMk cId="2572495050" sldId="4207"/>
        </pc:sldMkLst>
      </pc:sldChg>
      <pc:sldChg chg="del">
        <pc:chgData name="Ron Melton" userId="5553941352b42db9" providerId="LiveId" clId="{36DCD473-F91B-45B5-9CF5-4A067706FACB}" dt="2023-10-23T00:36:59.267" v="3534" actId="47"/>
        <pc:sldMkLst>
          <pc:docMk/>
          <pc:sldMk cId="2779598237" sldId="4208"/>
        </pc:sldMkLst>
      </pc:sldChg>
      <pc:sldChg chg="del">
        <pc:chgData name="Ron Melton" userId="5553941352b42db9" providerId="LiveId" clId="{36DCD473-F91B-45B5-9CF5-4A067706FACB}" dt="2023-10-23T00:36:59.267" v="3534" actId="47"/>
        <pc:sldMkLst>
          <pc:docMk/>
          <pc:sldMk cId="3596339610" sldId="4297"/>
        </pc:sldMkLst>
      </pc:sldChg>
      <pc:sldChg chg="del">
        <pc:chgData name="Ron Melton" userId="5553941352b42db9" providerId="LiveId" clId="{36DCD473-F91B-45B5-9CF5-4A067706FACB}" dt="2023-10-23T00:36:59.267" v="3534" actId="47"/>
        <pc:sldMkLst>
          <pc:docMk/>
          <pc:sldMk cId="2185645371" sldId="4378"/>
        </pc:sldMkLst>
      </pc:sldChg>
      <pc:sldChg chg="del">
        <pc:chgData name="Ron Melton" userId="5553941352b42db9" providerId="LiveId" clId="{36DCD473-F91B-45B5-9CF5-4A067706FACB}" dt="2023-10-23T00:36:59.267" v="3534" actId="47"/>
        <pc:sldMkLst>
          <pc:docMk/>
          <pc:sldMk cId="2014689448" sldId="4379"/>
        </pc:sldMkLst>
      </pc:sldChg>
      <pc:sldChg chg="del">
        <pc:chgData name="Ron Melton" userId="5553941352b42db9" providerId="LiveId" clId="{36DCD473-F91B-45B5-9CF5-4A067706FACB}" dt="2023-10-23T00:36:59.267" v="3534" actId="47"/>
        <pc:sldMkLst>
          <pc:docMk/>
          <pc:sldMk cId="3985605387" sldId="4396"/>
        </pc:sldMkLst>
      </pc:sldChg>
      <pc:sldChg chg="del">
        <pc:chgData name="Ron Melton" userId="5553941352b42db9" providerId="LiveId" clId="{36DCD473-F91B-45B5-9CF5-4A067706FACB}" dt="2023-09-27T23:16:26.446" v="218" actId="47"/>
        <pc:sldMkLst>
          <pc:docMk/>
          <pc:sldMk cId="222370228" sldId="4397"/>
        </pc:sldMkLst>
      </pc:sldChg>
      <pc:sldChg chg="del">
        <pc:chgData name="Ron Melton" userId="5553941352b42db9" providerId="LiveId" clId="{36DCD473-F91B-45B5-9CF5-4A067706FACB}" dt="2023-10-23T00:36:59.267" v="3534" actId="47"/>
        <pc:sldMkLst>
          <pc:docMk/>
          <pc:sldMk cId="632371361" sldId="4398"/>
        </pc:sldMkLst>
      </pc:sldChg>
      <pc:sldChg chg="del">
        <pc:chgData name="Ron Melton" userId="5553941352b42db9" providerId="LiveId" clId="{36DCD473-F91B-45B5-9CF5-4A067706FACB}" dt="2023-10-23T00:36:59.267" v="3534" actId="47"/>
        <pc:sldMkLst>
          <pc:docMk/>
          <pc:sldMk cId="3071067294" sldId="4401"/>
        </pc:sldMkLst>
      </pc:sldChg>
      <pc:sldChg chg="del">
        <pc:chgData name="Ron Melton" userId="5553941352b42db9" providerId="LiveId" clId="{36DCD473-F91B-45B5-9CF5-4A067706FACB}" dt="2023-10-23T00:35:37.085" v="3517" actId="47"/>
        <pc:sldMkLst>
          <pc:docMk/>
          <pc:sldMk cId="3905652376" sldId="4428"/>
        </pc:sldMkLst>
      </pc:sldChg>
      <pc:sldChg chg="del">
        <pc:chgData name="Ron Melton" userId="5553941352b42db9" providerId="LiveId" clId="{36DCD473-F91B-45B5-9CF5-4A067706FACB}" dt="2023-10-23T00:35:36.453" v="3516" actId="47"/>
        <pc:sldMkLst>
          <pc:docMk/>
          <pc:sldMk cId="3015495982" sldId="4429"/>
        </pc:sldMkLst>
      </pc:sldChg>
      <pc:sldChg chg="del">
        <pc:chgData name="Ron Melton" userId="5553941352b42db9" providerId="LiveId" clId="{36DCD473-F91B-45B5-9CF5-4A067706FACB}" dt="2023-10-23T00:36:59.267" v="3534" actId="47"/>
        <pc:sldMkLst>
          <pc:docMk/>
          <pc:sldMk cId="2874507487" sldId="4489"/>
        </pc:sldMkLst>
      </pc:sldChg>
      <pc:sldChg chg="del">
        <pc:chgData name="Ron Melton" userId="5553941352b42db9" providerId="LiveId" clId="{36DCD473-F91B-45B5-9CF5-4A067706FACB}" dt="2023-10-23T00:36:59.267" v="3534" actId="47"/>
        <pc:sldMkLst>
          <pc:docMk/>
          <pc:sldMk cId="3285268510" sldId="4490"/>
        </pc:sldMkLst>
      </pc:sldChg>
      <pc:sldChg chg="del">
        <pc:chgData name="Ron Melton" userId="5553941352b42db9" providerId="LiveId" clId="{36DCD473-F91B-45B5-9CF5-4A067706FACB}" dt="2023-10-23T00:36:59.267" v="3534" actId="47"/>
        <pc:sldMkLst>
          <pc:docMk/>
          <pc:sldMk cId="4026653431" sldId="4492"/>
        </pc:sldMkLst>
      </pc:sldChg>
      <pc:sldChg chg="del">
        <pc:chgData name="Ron Melton" userId="5553941352b42db9" providerId="LiveId" clId="{36DCD473-F91B-45B5-9CF5-4A067706FACB}" dt="2023-10-23T00:36:59.267" v="3534" actId="47"/>
        <pc:sldMkLst>
          <pc:docMk/>
          <pc:sldMk cId="2948164495" sldId="4493"/>
        </pc:sldMkLst>
      </pc:sldChg>
      <pc:sldChg chg="del">
        <pc:chgData name="Ron Melton" userId="5553941352b42db9" providerId="LiveId" clId="{36DCD473-F91B-45B5-9CF5-4A067706FACB}" dt="2023-10-23T00:36:59.267" v="3534" actId="47"/>
        <pc:sldMkLst>
          <pc:docMk/>
          <pc:sldMk cId="4032576747" sldId="4495"/>
        </pc:sldMkLst>
      </pc:sldChg>
      <pc:sldChg chg="del">
        <pc:chgData name="Ron Melton" userId="5553941352b42db9" providerId="LiveId" clId="{36DCD473-F91B-45B5-9CF5-4A067706FACB}" dt="2023-10-23T00:36:59.267" v="3534" actId="47"/>
        <pc:sldMkLst>
          <pc:docMk/>
          <pc:sldMk cId="2455850853" sldId="4496"/>
        </pc:sldMkLst>
      </pc:sldChg>
      <pc:sldChg chg="del">
        <pc:chgData name="Ron Melton" userId="5553941352b42db9" providerId="LiveId" clId="{36DCD473-F91B-45B5-9CF5-4A067706FACB}" dt="2023-10-23T00:36:59.267" v="3534" actId="47"/>
        <pc:sldMkLst>
          <pc:docMk/>
          <pc:sldMk cId="4106516375" sldId="4497"/>
        </pc:sldMkLst>
      </pc:sldChg>
      <pc:sldChg chg="del">
        <pc:chgData name="Ron Melton" userId="5553941352b42db9" providerId="LiveId" clId="{36DCD473-F91B-45B5-9CF5-4A067706FACB}" dt="2023-10-23T00:36:59.267" v="3534" actId="47"/>
        <pc:sldMkLst>
          <pc:docMk/>
          <pc:sldMk cId="2894110801" sldId="4498"/>
        </pc:sldMkLst>
      </pc:sldChg>
      <pc:sldChg chg="del">
        <pc:chgData name="Ron Melton" userId="5553941352b42db9" providerId="LiveId" clId="{36DCD473-F91B-45B5-9CF5-4A067706FACB}" dt="2023-10-23T00:35:36.083" v="3515" actId="47"/>
        <pc:sldMkLst>
          <pc:docMk/>
          <pc:sldMk cId="3548755494" sldId="4504"/>
        </pc:sldMkLst>
      </pc:sldChg>
      <pc:sldChg chg="delSp mod">
        <pc:chgData name="Ron Melton" userId="5553941352b42db9" providerId="LiveId" clId="{36DCD473-F91B-45B5-9CF5-4A067706FACB}" dt="2023-10-23T00:32:32.790" v="3378" actId="478"/>
        <pc:sldMkLst>
          <pc:docMk/>
          <pc:sldMk cId="1319239137" sldId="4672"/>
        </pc:sldMkLst>
        <pc:picChg chg="del">
          <ac:chgData name="Ron Melton" userId="5553941352b42db9" providerId="LiveId" clId="{36DCD473-F91B-45B5-9CF5-4A067706FACB}" dt="2023-10-23T00:32:32.790" v="3378" actId="478"/>
          <ac:picMkLst>
            <pc:docMk/>
            <pc:sldMk cId="1319239137" sldId="4672"/>
            <ac:picMk id="2" creationId="{BE347CC8-93CE-418E-9CA9-682FEBB7A5C3}"/>
          </ac:picMkLst>
        </pc:picChg>
      </pc:sldChg>
      <pc:sldChg chg="del">
        <pc:chgData name="Ron Melton" userId="5553941352b42db9" providerId="LiveId" clId="{36DCD473-F91B-45B5-9CF5-4A067706FACB}" dt="2023-09-27T23:41:57.628" v="1263" actId="47"/>
        <pc:sldMkLst>
          <pc:docMk/>
          <pc:sldMk cId="2761262318" sldId="4679"/>
        </pc:sldMkLst>
      </pc:sldChg>
      <pc:sldChg chg="del">
        <pc:chgData name="Ron Melton" userId="5553941352b42db9" providerId="LiveId" clId="{36DCD473-F91B-45B5-9CF5-4A067706FACB}" dt="2023-10-23T00:36:59.267" v="3534" actId="47"/>
        <pc:sldMkLst>
          <pc:docMk/>
          <pc:sldMk cId="3729408192" sldId="5015"/>
        </pc:sldMkLst>
      </pc:sldChg>
      <pc:sldChg chg="del">
        <pc:chgData name="Ron Melton" userId="5553941352b42db9" providerId="LiveId" clId="{36DCD473-F91B-45B5-9CF5-4A067706FACB}" dt="2023-10-23T00:36:59.267" v="3534" actId="47"/>
        <pc:sldMkLst>
          <pc:docMk/>
          <pc:sldMk cId="4048835637" sldId="5017"/>
        </pc:sldMkLst>
      </pc:sldChg>
      <pc:sldChg chg="del">
        <pc:chgData name="Ron Melton" userId="5553941352b42db9" providerId="LiveId" clId="{36DCD473-F91B-45B5-9CF5-4A067706FACB}" dt="2023-10-23T00:36:59.267" v="3534" actId="47"/>
        <pc:sldMkLst>
          <pc:docMk/>
          <pc:sldMk cId="3737823210" sldId="5018"/>
        </pc:sldMkLst>
      </pc:sldChg>
      <pc:sldChg chg="del">
        <pc:chgData name="Ron Melton" userId="5553941352b42db9" providerId="LiveId" clId="{36DCD473-F91B-45B5-9CF5-4A067706FACB}" dt="2023-10-23T00:36:59.267" v="3534" actId="47"/>
        <pc:sldMkLst>
          <pc:docMk/>
          <pc:sldMk cId="4075991598" sldId="5042"/>
        </pc:sldMkLst>
      </pc:sldChg>
      <pc:sldChg chg="del">
        <pc:chgData name="Ron Melton" userId="5553941352b42db9" providerId="LiveId" clId="{36DCD473-F91B-45B5-9CF5-4A067706FACB}" dt="2023-10-23T00:36:59.267" v="3534" actId="47"/>
        <pc:sldMkLst>
          <pc:docMk/>
          <pc:sldMk cId="143500456" sldId="5045"/>
        </pc:sldMkLst>
      </pc:sldChg>
      <pc:sldChg chg="del">
        <pc:chgData name="Ron Melton" userId="5553941352b42db9" providerId="LiveId" clId="{36DCD473-F91B-45B5-9CF5-4A067706FACB}" dt="2023-10-23T00:36:59.267" v="3534" actId="47"/>
        <pc:sldMkLst>
          <pc:docMk/>
          <pc:sldMk cId="2030998074" sldId="5046"/>
        </pc:sldMkLst>
      </pc:sldChg>
      <pc:sldChg chg="del">
        <pc:chgData name="Ron Melton" userId="5553941352b42db9" providerId="LiveId" clId="{36DCD473-F91B-45B5-9CF5-4A067706FACB}" dt="2023-10-23T00:36:59.267" v="3534" actId="47"/>
        <pc:sldMkLst>
          <pc:docMk/>
          <pc:sldMk cId="2845599502" sldId="5047"/>
        </pc:sldMkLst>
      </pc:sldChg>
      <pc:sldChg chg="del">
        <pc:chgData name="Ron Melton" userId="5553941352b42db9" providerId="LiveId" clId="{36DCD473-F91B-45B5-9CF5-4A067706FACB}" dt="2023-10-23T00:36:59.267" v="3534" actId="47"/>
        <pc:sldMkLst>
          <pc:docMk/>
          <pc:sldMk cId="1201488152" sldId="5048"/>
        </pc:sldMkLst>
      </pc:sldChg>
      <pc:sldChg chg="del">
        <pc:chgData name="Ron Melton" userId="5553941352b42db9" providerId="LiveId" clId="{36DCD473-F91B-45B5-9CF5-4A067706FACB}" dt="2023-10-23T00:36:59.267" v="3534" actId="47"/>
        <pc:sldMkLst>
          <pc:docMk/>
          <pc:sldMk cId="2772762872" sldId="5049"/>
        </pc:sldMkLst>
      </pc:sldChg>
      <pc:sldChg chg="del">
        <pc:chgData name="Ron Melton" userId="5553941352b42db9" providerId="LiveId" clId="{36DCD473-F91B-45B5-9CF5-4A067706FACB}" dt="2023-10-23T00:36:59.267" v="3534" actId="47"/>
        <pc:sldMkLst>
          <pc:docMk/>
          <pc:sldMk cId="1266005536" sldId="5051"/>
        </pc:sldMkLst>
      </pc:sldChg>
      <pc:sldChg chg="del">
        <pc:chgData name="Ron Melton" userId="5553941352b42db9" providerId="LiveId" clId="{36DCD473-F91B-45B5-9CF5-4A067706FACB}" dt="2023-10-23T00:36:59.267" v="3534" actId="47"/>
        <pc:sldMkLst>
          <pc:docMk/>
          <pc:sldMk cId="1807388355" sldId="5054"/>
        </pc:sldMkLst>
      </pc:sldChg>
      <pc:sldChg chg="del">
        <pc:chgData name="Ron Melton" userId="5553941352b42db9" providerId="LiveId" clId="{36DCD473-F91B-45B5-9CF5-4A067706FACB}" dt="2023-10-23T00:36:59.267" v="3534" actId="47"/>
        <pc:sldMkLst>
          <pc:docMk/>
          <pc:sldMk cId="764317557" sldId="5089"/>
        </pc:sldMkLst>
      </pc:sldChg>
      <pc:sldChg chg="del">
        <pc:chgData name="Ron Melton" userId="5553941352b42db9" providerId="LiveId" clId="{36DCD473-F91B-45B5-9CF5-4A067706FACB}" dt="2023-10-23T00:36:59.267" v="3534" actId="47"/>
        <pc:sldMkLst>
          <pc:docMk/>
          <pc:sldMk cId="4223971321" sldId="5091"/>
        </pc:sldMkLst>
      </pc:sldChg>
      <pc:sldChg chg="del">
        <pc:chgData name="Ron Melton" userId="5553941352b42db9" providerId="LiveId" clId="{36DCD473-F91B-45B5-9CF5-4A067706FACB}" dt="2023-10-23T00:36:59.267" v="3534" actId="47"/>
        <pc:sldMkLst>
          <pc:docMk/>
          <pc:sldMk cId="1031680549" sldId="5268"/>
        </pc:sldMkLst>
      </pc:sldChg>
      <pc:sldChg chg="del">
        <pc:chgData name="Ron Melton" userId="5553941352b42db9" providerId="LiveId" clId="{36DCD473-F91B-45B5-9CF5-4A067706FACB}" dt="2023-10-23T00:36:59.267" v="3534" actId="47"/>
        <pc:sldMkLst>
          <pc:docMk/>
          <pc:sldMk cId="3235167579" sldId="5281"/>
        </pc:sldMkLst>
      </pc:sldChg>
      <pc:sldChg chg="addSp delSp modSp mod">
        <pc:chgData name="Ron Melton" userId="5553941352b42db9" providerId="LiveId" clId="{36DCD473-F91B-45B5-9CF5-4A067706FACB}" dt="2023-09-27T23:31:14.007" v="641" actId="20577"/>
        <pc:sldMkLst>
          <pc:docMk/>
          <pc:sldMk cId="3408725882" sldId="5316"/>
        </pc:sldMkLst>
        <pc:spChg chg="mod">
          <ac:chgData name="Ron Melton" userId="5553941352b42db9" providerId="LiveId" clId="{36DCD473-F91B-45B5-9CF5-4A067706FACB}" dt="2023-09-27T23:31:14.007" v="641" actId="20577"/>
          <ac:spMkLst>
            <pc:docMk/>
            <pc:sldMk cId="3408725882" sldId="5316"/>
            <ac:spMk id="3" creationId="{00000000-0000-0000-0000-000000000000}"/>
          </ac:spMkLst>
        </pc:spChg>
        <pc:picChg chg="add del">
          <ac:chgData name="Ron Melton" userId="5553941352b42db9" providerId="LiveId" clId="{36DCD473-F91B-45B5-9CF5-4A067706FACB}" dt="2023-09-27T23:30:52.488" v="535" actId="478"/>
          <ac:picMkLst>
            <pc:docMk/>
            <pc:sldMk cId="3408725882" sldId="5316"/>
            <ac:picMk id="4" creationId="{00000000-0000-0000-0000-000000000000}"/>
          </ac:picMkLst>
        </pc:picChg>
      </pc:sldChg>
      <pc:sldChg chg="del">
        <pc:chgData name="Ron Melton" userId="5553941352b42db9" providerId="LiveId" clId="{36DCD473-F91B-45B5-9CF5-4A067706FACB}" dt="2023-09-27T23:39:33.410" v="1097" actId="47"/>
        <pc:sldMkLst>
          <pc:docMk/>
          <pc:sldMk cId="2221506048" sldId="5323"/>
        </pc:sldMkLst>
      </pc:sldChg>
      <pc:sldChg chg="del">
        <pc:chgData name="Ron Melton" userId="5553941352b42db9" providerId="LiveId" clId="{36DCD473-F91B-45B5-9CF5-4A067706FACB}" dt="2023-09-27T23:39:34.706" v="1098" actId="47"/>
        <pc:sldMkLst>
          <pc:docMk/>
          <pc:sldMk cId="1735793011" sldId="5325"/>
        </pc:sldMkLst>
      </pc:sldChg>
      <pc:sldChg chg="del">
        <pc:chgData name="Ron Melton" userId="5553941352b42db9" providerId="LiveId" clId="{36DCD473-F91B-45B5-9CF5-4A067706FACB}" dt="2023-09-27T23:40:12.234" v="1106" actId="47"/>
        <pc:sldMkLst>
          <pc:docMk/>
          <pc:sldMk cId="524830035" sldId="5326"/>
        </pc:sldMkLst>
      </pc:sldChg>
      <pc:sldChg chg="delSp modSp mod">
        <pc:chgData name="Ron Melton" userId="5553941352b42db9" providerId="LiveId" clId="{36DCD473-F91B-45B5-9CF5-4A067706FACB}" dt="2023-09-27T23:14:50.576" v="211" actId="20577"/>
        <pc:sldMkLst>
          <pc:docMk/>
          <pc:sldMk cId="4223848446" sldId="5352"/>
        </pc:sldMkLst>
        <pc:spChg chg="mod">
          <ac:chgData name="Ron Melton" userId="5553941352b42db9" providerId="LiveId" clId="{36DCD473-F91B-45B5-9CF5-4A067706FACB}" dt="2023-09-27T23:14:50.576" v="211" actId="20577"/>
          <ac:spMkLst>
            <pc:docMk/>
            <pc:sldMk cId="4223848446" sldId="5352"/>
            <ac:spMk id="27651" creationId="{21381087-9F71-44F9-996E-3B3C3A864EB5}"/>
          </ac:spMkLst>
        </pc:spChg>
        <pc:picChg chg="del">
          <ac:chgData name="Ron Melton" userId="5553941352b42db9" providerId="LiveId" clId="{36DCD473-F91B-45B5-9CF5-4A067706FACB}" dt="2023-09-27T23:14:28.416" v="208" actId="478"/>
          <ac:picMkLst>
            <pc:docMk/>
            <pc:sldMk cId="4223848446" sldId="5352"/>
            <ac:picMk id="279556" creationId="{F11C9BD6-EF63-47BB-B445-D1FEA94BB9E7}"/>
          </ac:picMkLst>
        </pc:picChg>
      </pc:sldChg>
      <pc:sldChg chg="delSp modSp mod">
        <pc:chgData name="Ron Melton" userId="5553941352b42db9" providerId="LiveId" clId="{36DCD473-F91B-45B5-9CF5-4A067706FACB}" dt="2023-10-23T00:13:51.761" v="2605" actId="20577"/>
        <pc:sldMkLst>
          <pc:docMk/>
          <pc:sldMk cId="3267588615" sldId="5419"/>
        </pc:sldMkLst>
        <pc:spChg chg="mod">
          <ac:chgData name="Ron Melton" userId="5553941352b42db9" providerId="LiveId" clId="{36DCD473-F91B-45B5-9CF5-4A067706FACB}" dt="2023-10-23T00:13:51.761" v="2605" actId="20577"/>
          <ac:spMkLst>
            <pc:docMk/>
            <pc:sldMk cId="3267588615" sldId="5419"/>
            <ac:spMk id="2" creationId="{00000000-0000-0000-0000-000000000000}"/>
          </ac:spMkLst>
        </pc:spChg>
        <pc:spChg chg="del">
          <ac:chgData name="Ron Melton" userId="5553941352b42db9" providerId="LiveId" clId="{36DCD473-F91B-45B5-9CF5-4A067706FACB}" dt="2023-10-23T00:13:33.706" v="2600" actId="478"/>
          <ac:spMkLst>
            <pc:docMk/>
            <pc:sldMk cId="3267588615" sldId="5419"/>
            <ac:spMk id="12" creationId="{73E30B43-2DAD-4169-AF6F-8C30A69F59A3}"/>
          </ac:spMkLst>
        </pc:spChg>
        <pc:graphicFrameChg chg="del">
          <ac:chgData name="Ron Melton" userId="5553941352b42db9" providerId="LiveId" clId="{36DCD473-F91B-45B5-9CF5-4A067706FACB}" dt="2023-10-23T00:13:28.807" v="2598" actId="478"/>
          <ac:graphicFrameMkLst>
            <pc:docMk/>
            <pc:sldMk cId="3267588615" sldId="5419"/>
            <ac:graphicFrameMk id="110597" creationId="{00000000-0000-0000-0000-000000000000}"/>
          </ac:graphicFrameMkLst>
        </pc:graphicFrameChg>
        <pc:picChg chg="del">
          <ac:chgData name="Ron Melton" userId="5553941352b42db9" providerId="LiveId" clId="{36DCD473-F91B-45B5-9CF5-4A067706FACB}" dt="2023-10-23T00:13:23.850" v="2593" actId="478"/>
          <ac:picMkLst>
            <pc:docMk/>
            <pc:sldMk cId="3267588615" sldId="5419"/>
            <ac:picMk id="3" creationId="{AF52CE55-A462-18EE-6A50-03C2CBD269AB}"/>
          </ac:picMkLst>
        </pc:picChg>
        <pc:picChg chg="del">
          <ac:chgData name="Ron Melton" userId="5553941352b42db9" providerId="LiveId" clId="{36DCD473-F91B-45B5-9CF5-4A067706FACB}" dt="2023-10-23T00:13:25.780" v="2595" actId="478"/>
          <ac:picMkLst>
            <pc:docMk/>
            <pc:sldMk cId="3267588615" sldId="5419"/>
            <ac:picMk id="4" creationId="{DFC3889C-5F3D-453D-B816-4C19D58D2F51}"/>
          </ac:picMkLst>
        </pc:picChg>
        <pc:picChg chg="del">
          <ac:chgData name="Ron Melton" userId="5553941352b42db9" providerId="LiveId" clId="{36DCD473-F91B-45B5-9CF5-4A067706FACB}" dt="2023-10-23T00:11:57.948" v="2563" actId="478"/>
          <ac:picMkLst>
            <pc:docMk/>
            <pc:sldMk cId="3267588615" sldId="5419"/>
            <ac:picMk id="5" creationId="{5D790927-D195-42AB-961A-747AB16FD4AC}"/>
          </ac:picMkLst>
        </pc:picChg>
        <pc:picChg chg="del">
          <ac:chgData name="Ron Melton" userId="5553941352b42db9" providerId="LiveId" clId="{36DCD473-F91B-45B5-9CF5-4A067706FACB}" dt="2023-10-23T00:13:24.963" v="2594" actId="478"/>
          <ac:picMkLst>
            <pc:docMk/>
            <pc:sldMk cId="3267588615" sldId="5419"/>
            <ac:picMk id="7172" creationId="{6205288C-8C7B-42BC-B59E-382278CE647A}"/>
          </ac:picMkLst>
        </pc:picChg>
        <pc:picChg chg="del">
          <ac:chgData name="Ron Melton" userId="5553941352b42db9" providerId="LiveId" clId="{36DCD473-F91B-45B5-9CF5-4A067706FACB}" dt="2023-10-23T00:13:31.531" v="2599" actId="478"/>
          <ac:picMkLst>
            <pc:docMk/>
            <pc:sldMk cId="3267588615" sldId="5419"/>
            <ac:picMk id="7176" creationId="{5DB32501-B8A3-4895-A89D-ADDA0F14D6CF}"/>
          </ac:picMkLst>
        </pc:picChg>
        <pc:picChg chg="del">
          <ac:chgData name="Ron Melton" userId="5553941352b42db9" providerId="LiveId" clId="{36DCD473-F91B-45B5-9CF5-4A067706FACB}" dt="2023-10-23T00:13:26.470" v="2596" actId="478"/>
          <ac:picMkLst>
            <pc:docMk/>
            <pc:sldMk cId="3267588615" sldId="5419"/>
            <ac:picMk id="110594" creationId="{00000000-0000-0000-0000-000000000000}"/>
          </ac:picMkLst>
        </pc:picChg>
        <pc:picChg chg="del">
          <ac:chgData name="Ron Melton" userId="5553941352b42db9" providerId="LiveId" clId="{36DCD473-F91B-45B5-9CF5-4A067706FACB}" dt="2023-10-23T00:13:27.326" v="2597" actId="478"/>
          <ac:picMkLst>
            <pc:docMk/>
            <pc:sldMk cId="3267588615" sldId="5419"/>
            <ac:picMk id="110598" creationId="{00000000-0000-0000-0000-000000000000}"/>
          </ac:picMkLst>
        </pc:picChg>
      </pc:sldChg>
      <pc:sldChg chg="modSp mod">
        <pc:chgData name="Ron Melton" userId="5553941352b42db9" providerId="LiveId" clId="{36DCD473-F91B-45B5-9CF5-4A067706FACB}" dt="2023-10-23T00:33:33.446" v="3429" actId="1076"/>
        <pc:sldMkLst>
          <pc:docMk/>
          <pc:sldMk cId="2162891732" sldId="5434"/>
        </pc:sldMkLst>
        <pc:spChg chg="mod">
          <ac:chgData name="Ron Melton" userId="5553941352b42db9" providerId="LiveId" clId="{36DCD473-F91B-45B5-9CF5-4A067706FACB}" dt="2023-10-23T00:33:33.446" v="3429" actId="1076"/>
          <ac:spMkLst>
            <pc:docMk/>
            <pc:sldMk cId="2162891732" sldId="5434"/>
            <ac:spMk id="4" creationId="{00000000-0000-0000-0000-000000000000}"/>
          </ac:spMkLst>
        </pc:spChg>
      </pc:sldChg>
      <pc:sldChg chg="del">
        <pc:chgData name="Ron Melton" userId="5553941352b42db9" providerId="LiveId" clId="{36DCD473-F91B-45B5-9CF5-4A067706FACB}" dt="2023-10-23T00:36:59.267" v="3534" actId="47"/>
        <pc:sldMkLst>
          <pc:docMk/>
          <pc:sldMk cId="1206270837" sldId="5457"/>
        </pc:sldMkLst>
      </pc:sldChg>
      <pc:sldChg chg="del">
        <pc:chgData name="Ron Melton" userId="5553941352b42db9" providerId="LiveId" clId="{36DCD473-F91B-45B5-9CF5-4A067706FACB}" dt="2023-10-22T23:31:56.177" v="2268" actId="47"/>
        <pc:sldMkLst>
          <pc:docMk/>
          <pc:sldMk cId="2271282681" sldId="5464"/>
        </pc:sldMkLst>
      </pc:sldChg>
      <pc:sldChg chg="del">
        <pc:chgData name="Ron Melton" userId="5553941352b42db9" providerId="LiveId" clId="{36DCD473-F91B-45B5-9CF5-4A067706FACB}" dt="2023-09-27T23:40:19.705" v="1109" actId="47"/>
        <pc:sldMkLst>
          <pc:docMk/>
          <pc:sldMk cId="2343867420" sldId="5465"/>
        </pc:sldMkLst>
      </pc:sldChg>
      <pc:sldChg chg="del">
        <pc:chgData name="Ron Melton" userId="5553941352b42db9" providerId="LiveId" clId="{36DCD473-F91B-45B5-9CF5-4A067706FACB}" dt="2023-10-23T00:27:58.498" v="3340" actId="47"/>
        <pc:sldMkLst>
          <pc:docMk/>
          <pc:sldMk cId="2402218487" sldId="5470"/>
        </pc:sldMkLst>
      </pc:sldChg>
      <pc:sldChg chg="del">
        <pc:chgData name="Ron Melton" userId="5553941352b42db9" providerId="LiveId" clId="{36DCD473-F91B-45B5-9CF5-4A067706FACB}" dt="2023-10-23T00:36:59.267" v="3534" actId="47"/>
        <pc:sldMkLst>
          <pc:docMk/>
          <pc:sldMk cId="285819399" sldId="5503"/>
        </pc:sldMkLst>
      </pc:sldChg>
      <pc:sldChg chg="del">
        <pc:chgData name="Ron Melton" userId="5553941352b42db9" providerId="LiveId" clId="{36DCD473-F91B-45B5-9CF5-4A067706FACB}" dt="2023-10-23T00:36:59.267" v="3534" actId="47"/>
        <pc:sldMkLst>
          <pc:docMk/>
          <pc:sldMk cId="1121398262" sldId="5504"/>
        </pc:sldMkLst>
      </pc:sldChg>
      <pc:sldChg chg="del">
        <pc:chgData name="Ron Melton" userId="5553941352b42db9" providerId="LiveId" clId="{36DCD473-F91B-45B5-9CF5-4A067706FACB}" dt="2023-10-23T00:36:59.267" v="3534" actId="47"/>
        <pc:sldMkLst>
          <pc:docMk/>
          <pc:sldMk cId="1389757338" sldId="5505"/>
        </pc:sldMkLst>
      </pc:sldChg>
      <pc:sldChg chg="del">
        <pc:chgData name="Ron Melton" userId="5553941352b42db9" providerId="LiveId" clId="{36DCD473-F91B-45B5-9CF5-4A067706FACB}" dt="2023-10-23T00:36:59.267" v="3534" actId="47"/>
        <pc:sldMkLst>
          <pc:docMk/>
          <pc:sldMk cId="3988430762" sldId="5507"/>
        </pc:sldMkLst>
      </pc:sldChg>
      <pc:sldChg chg="del">
        <pc:chgData name="Ron Melton" userId="5553941352b42db9" providerId="LiveId" clId="{36DCD473-F91B-45B5-9CF5-4A067706FACB}" dt="2023-10-23T00:36:59.267" v="3534" actId="47"/>
        <pc:sldMkLst>
          <pc:docMk/>
          <pc:sldMk cId="2822437931" sldId="5508"/>
        </pc:sldMkLst>
      </pc:sldChg>
      <pc:sldChg chg="del">
        <pc:chgData name="Ron Melton" userId="5553941352b42db9" providerId="LiveId" clId="{36DCD473-F91B-45B5-9CF5-4A067706FACB}" dt="2023-10-23T00:36:59.267" v="3534" actId="47"/>
        <pc:sldMkLst>
          <pc:docMk/>
          <pc:sldMk cId="3892414488" sldId="5509"/>
        </pc:sldMkLst>
      </pc:sldChg>
      <pc:sldChg chg="del">
        <pc:chgData name="Ron Melton" userId="5553941352b42db9" providerId="LiveId" clId="{36DCD473-F91B-45B5-9CF5-4A067706FACB}" dt="2023-10-23T00:36:59.267" v="3534" actId="47"/>
        <pc:sldMkLst>
          <pc:docMk/>
          <pc:sldMk cId="1347600782" sldId="5510"/>
        </pc:sldMkLst>
      </pc:sldChg>
      <pc:sldChg chg="del">
        <pc:chgData name="Ron Melton" userId="5553941352b42db9" providerId="LiveId" clId="{36DCD473-F91B-45B5-9CF5-4A067706FACB}" dt="2023-10-23T00:36:59.267" v="3534" actId="47"/>
        <pc:sldMkLst>
          <pc:docMk/>
          <pc:sldMk cId="1965214515" sldId="5511"/>
        </pc:sldMkLst>
      </pc:sldChg>
      <pc:sldChg chg="del">
        <pc:chgData name="Ron Melton" userId="5553941352b42db9" providerId="LiveId" clId="{36DCD473-F91B-45B5-9CF5-4A067706FACB}" dt="2023-10-23T00:36:59.267" v="3534" actId="47"/>
        <pc:sldMkLst>
          <pc:docMk/>
          <pc:sldMk cId="2524507450" sldId="5512"/>
        </pc:sldMkLst>
      </pc:sldChg>
      <pc:sldChg chg="del">
        <pc:chgData name="Ron Melton" userId="5553941352b42db9" providerId="LiveId" clId="{36DCD473-F91B-45B5-9CF5-4A067706FACB}" dt="2023-10-23T00:36:59.267" v="3534" actId="47"/>
        <pc:sldMkLst>
          <pc:docMk/>
          <pc:sldMk cId="3050815793" sldId="5514"/>
        </pc:sldMkLst>
      </pc:sldChg>
      <pc:sldChg chg="del">
        <pc:chgData name="Ron Melton" userId="5553941352b42db9" providerId="LiveId" clId="{36DCD473-F91B-45B5-9CF5-4A067706FACB}" dt="2023-10-23T00:36:59.267" v="3534" actId="47"/>
        <pc:sldMkLst>
          <pc:docMk/>
          <pc:sldMk cId="293301037" sldId="5543"/>
        </pc:sldMkLst>
      </pc:sldChg>
      <pc:sldChg chg="del">
        <pc:chgData name="Ron Melton" userId="5553941352b42db9" providerId="LiveId" clId="{36DCD473-F91B-45B5-9CF5-4A067706FACB}" dt="2023-10-23T00:36:59.267" v="3534" actId="47"/>
        <pc:sldMkLst>
          <pc:docMk/>
          <pc:sldMk cId="0" sldId="5546"/>
        </pc:sldMkLst>
      </pc:sldChg>
      <pc:sldChg chg="del">
        <pc:chgData name="Ron Melton" userId="5553941352b42db9" providerId="LiveId" clId="{36DCD473-F91B-45B5-9CF5-4A067706FACB}" dt="2023-10-23T00:35:33.932" v="3511" actId="47"/>
        <pc:sldMkLst>
          <pc:docMk/>
          <pc:sldMk cId="2510732509" sldId="5547"/>
        </pc:sldMkLst>
      </pc:sldChg>
      <pc:sldChg chg="del">
        <pc:chgData name="Ron Melton" userId="5553941352b42db9" providerId="LiveId" clId="{36DCD473-F91B-45B5-9CF5-4A067706FACB}" dt="2023-10-23T00:35:34.732" v="3512" actId="47"/>
        <pc:sldMkLst>
          <pc:docMk/>
          <pc:sldMk cId="1568856155" sldId="5548"/>
        </pc:sldMkLst>
      </pc:sldChg>
      <pc:sldChg chg="del">
        <pc:chgData name="Ron Melton" userId="5553941352b42db9" providerId="LiveId" clId="{36DCD473-F91B-45B5-9CF5-4A067706FACB}" dt="2023-10-23T00:35:14.156" v="3510" actId="47"/>
        <pc:sldMkLst>
          <pc:docMk/>
          <pc:sldMk cId="2301179482" sldId="5550"/>
        </pc:sldMkLst>
      </pc:sldChg>
      <pc:sldChg chg="del">
        <pc:chgData name="Ron Melton" userId="5553941352b42db9" providerId="LiveId" clId="{36DCD473-F91B-45B5-9CF5-4A067706FACB}" dt="2023-09-27T23:40:17.982" v="1107" actId="47"/>
        <pc:sldMkLst>
          <pc:docMk/>
          <pc:sldMk cId="1863087952" sldId="5552"/>
        </pc:sldMkLst>
      </pc:sldChg>
      <pc:sldChg chg="del">
        <pc:chgData name="Ron Melton" userId="5553941352b42db9" providerId="LiveId" clId="{36DCD473-F91B-45B5-9CF5-4A067706FACB}" dt="2023-10-23T00:36:59.267" v="3534" actId="47"/>
        <pc:sldMkLst>
          <pc:docMk/>
          <pc:sldMk cId="489400019" sldId="5557"/>
        </pc:sldMkLst>
      </pc:sldChg>
      <pc:sldChg chg="del">
        <pc:chgData name="Ron Melton" userId="5553941352b42db9" providerId="LiveId" clId="{36DCD473-F91B-45B5-9CF5-4A067706FACB}" dt="2023-10-23T00:36:59.267" v="3534" actId="47"/>
        <pc:sldMkLst>
          <pc:docMk/>
          <pc:sldMk cId="307060205" sldId="5558"/>
        </pc:sldMkLst>
      </pc:sldChg>
      <pc:sldChg chg="del">
        <pc:chgData name="Ron Melton" userId="5553941352b42db9" providerId="LiveId" clId="{36DCD473-F91B-45B5-9CF5-4A067706FACB}" dt="2023-10-23T00:36:59.267" v="3534" actId="47"/>
        <pc:sldMkLst>
          <pc:docMk/>
          <pc:sldMk cId="3397529696" sldId="5559"/>
        </pc:sldMkLst>
      </pc:sldChg>
      <pc:sldChg chg="del">
        <pc:chgData name="Ron Melton" userId="5553941352b42db9" providerId="LiveId" clId="{36DCD473-F91B-45B5-9CF5-4A067706FACB}" dt="2023-10-23T00:36:59.267" v="3534" actId="47"/>
        <pc:sldMkLst>
          <pc:docMk/>
          <pc:sldMk cId="3697359505" sldId="5560"/>
        </pc:sldMkLst>
      </pc:sldChg>
      <pc:sldChg chg="del">
        <pc:chgData name="Ron Melton" userId="5553941352b42db9" providerId="LiveId" clId="{36DCD473-F91B-45B5-9CF5-4A067706FACB}" dt="2023-10-23T00:36:59.267" v="3534" actId="47"/>
        <pc:sldMkLst>
          <pc:docMk/>
          <pc:sldMk cId="2129649352" sldId="5561"/>
        </pc:sldMkLst>
      </pc:sldChg>
      <pc:sldChg chg="del">
        <pc:chgData name="Ron Melton" userId="5553941352b42db9" providerId="LiveId" clId="{36DCD473-F91B-45B5-9CF5-4A067706FACB}" dt="2023-10-23T00:36:59.267" v="3534" actId="47"/>
        <pc:sldMkLst>
          <pc:docMk/>
          <pc:sldMk cId="1317045922" sldId="5562"/>
        </pc:sldMkLst>
      </pc:sldChg>
      <pc:sldChg chg="del">
        <pc:chgData name="Ron Melton" userId="5553941352b42db9" providerId="LiveId" clId="{36DCD473-F91B-45B5-9CF5-4A067706FACB}" dt="2023-10-22T23:34:13.482" v="2352" actId="47"/>
        <pc:sldMkLst>
          <pc:docMk/>
          <pc:sldMk cId="799243785" sldId="5563"/>
        </pc:sldMkLst>
      </pc:sldChg>
      <pc:sldChg chg="del">
        <pc:chgData name="Ron Melton" userId="5553941352b42db9" providerId="LiveId" clId="{36DCD473-F91B-45B5-9CF5-4A067706FACB}" dt="2023-10-22T23:34:15.126" v="2353" actId="47"/>
        <pc:sldMkLst>
          <pc:docMk/>
          <pc:sldMk cId="2724390464" sldId="5564"/>
        </pc:sldMkLst>
      </pc:sldChg>
      <pc:sldChg chg="addSp delSp modSp mod">
        <pc:chgData name="Ron Melton" userId="5553941352b42db9" providerId="LiveId" clId="{36DCD473-F91B-45B5-9CF5-4A067706FACB}" dt="2023-10-23T00:33:54.506" v="3432" actId="478"/>
        <pc:sldMkLst>
          <pc:docMk/>
          <pc:sldMk cId="2190908700" sldId="5569"/>
        </pc:sldMkLst>
        <pc:spChg chg="add mod">
          <ac:chgData name="Ron Melton" userId="5553941352b42db9" providerId="LiveId" clId="{36DCD473-F91B-45B5-9CF5-4A067706FACB}" dt="2023-10-23T00:33:54.506" v="3432" actId="478"/>
          <ac:spMkLst>
            <pc:docMk/>
            <pc:sldMk cId="2190908700" sldId="5569"/>
            <ac:spMk id="3" creationId="{BD4BEC64-E2D2-821A-BD08-BBC2B15DF80B}"/>
          </ac:spMkLst>
        </pc:spChg>
        <pc:picChg chg="del">
          <ac:chgData name="Ron Melton" userId="5553941352b42db9" providerId="LiveId" clId="{36DCD473-F91B-45B5-9CF5-4A067706FACB}" dt="2023-10-23T00:33:54.506" v="3432" actId="478"/>
          <ac:picMkLst>
            <pc:docMk/>
            <pc:sldMk cId="2190908700" sldId="5569"/>
            <ac:picMk id="29700" creationId="{00000000-0000-0000-0000-000000000000}"/>
          </ac:picMkLst>
        </pc:picChg>
      </pc:sldChg>
      <pc:sldChg chg="del">
        <pc:chgData name="Ron Melton" userId="5553941352b42db9" providerId="LiveId" clId="{36DCD473-F91B-45B5-9CF5-4A067706FACB}" dt="2023-10-23T00:36:59.267" v="3534" actId="47"/>
        <pc:sldMkLst>
          <pc:docMk/>
          <pc:sldMk cId="2262369760" sldId="5570"/>
        </pc:sldMkLst>
      </pc:sldChg>
      <pc:sldChg chg="del">
        <pc:chgData name="Ron Melton" userId="5553941352b42db9" providerId="LiveId" clId="{36DCD473-F91B-45B5-9CF5-4A067706FACB}" dt="2023-10-23T00:36:59.267" v="3534" actId="47"/>
        <pc:sldMkLst>
          <pc:docMk/>
          <pc:sldMk cId="1225777345" sldId="5571"/>
        </pc:sldMkLst>
      </pc:sldChg>
      <pc:sldChg chg="del">
        <pc:chgData name="Ron Melton" userId="5553941352b42db9" providerId="LiveId" clId="{36DCD473-F91B-45B5-9CF5-4A067706FACB}" dt="2023-10-23T00:36:59.267" v="3534" actId="47"/>
        <pc:sldMkLst>
          <pc:docMk/>
          <pc:sldMk cId="831102818" sldId="5576"/>
        </pc:sldMkLst>
      </pc:sldChg>
      <pc:sldChg chg="del">
        <pc:chgData name="Ron Melton" userId="5553941352b42db9" providerId="LiveId" clId="{36DCD473-F91B-45B5-9CF5-4A067706FACB}" dt="2023-10-23T00:36:59.267" v="3534" actId="47"/>
        <pc:sldMkLst>
          <pc:docMk/>
          <pc:sldMk cId="2548158708" sldId="5577"/>
        </pc:sldMkLst>
      </pc:sldChg>
      <pc:sldChg chg="del">
        <pc:chgData name="Ron Melton" userId="5553941352b42db9" providerId="LiveId" clId="{36DCD473-F91B-45B5-9CF5-4A067706FACB}" dt="2023-10-23T00:36:59.267" v="3534" actId="47"/>
        <pc:sldMkLst>
          <pc:docMk/>
          <pc:sldMk cId="1596927082" sldId="5578"/>
        </pc:sldMkLst>
      </pc:sldChg>
      <pc:sldChg chg="del">
        <pc:chgData name="Ron Melton" userId="5553941352b42db9" providerId="LiveId" clId="{36DCD473-F91B-45B5-9CF5-4A067706FACB}" dt="2023-10-23T00:36:59.267" v="3534" actId="47"/>
        <pc:sldMkLst>
          <pc:docMk/>
          <pc:sldMk cId="437170477" sldId="5579"/>
        </pc:sldMkLst>
      </pc:sldChg>
      <pc:sldChg chg="del">
        <pc:chgData name="Ron Melton" userId="5553941352b42db9" providerId="LiveId" clId="{36DCD473-F91B-45B5-9CF5-4A067706FACB}" dt="2023-10-23T00:36:59.267" v="3534" actId="47"/>
        <pc:sldMkLst>
          <pc:docMk/>
          <pc:sldMk cId="2458721382" sldId="5580"/>
        </pc:sldMkLst>
      </pc:sldChg>
      <pc:sldChg chg="del">
        <pc:chgData name="Ron Melton" userId="5553941352b42db9" providerId="LiveId" clId="{36DCD473-F91B-45B5-9CF5-4A067706FACB}" dt="2023-10-23T00:36:59.267" v="3534" actId="47"/>
        <pc:sldMkLst>
          <pc:docMk/>
          <pc:sldMk cId="2978441512" sldId="5581"/>
        </pc:sldMkLst>
      </pc:sldChg>
      <pc:sldChg chg="del">
        <pc:chgData name="Ron Melton" userId="5553941352b42db9" providerId="LiveId" clId="{36DCD473-F91B-45B5-9CF5-4A067706FACB}" dt="2023-10-23T00:36:59.267" v="3534" actId="47"/>
        <pc:sldMkLst>
          <pc:docMk/>
          <pc:sldMk cId="327554873" sldId="5582"/>
        </pc:sldMkLst>
      </pc:sldChg>
      <pc:sldChg chg="del">
        <pc:chgData name="Ron Melton" userId="5553941352b42db9" providerId="LiveId" clId="{36DCD473-F91B-45B5-9CF5-4A067706FACB}" dt="2023-10-23T00:36:59.267" v="3534" actId="47"/>
        <pc:sldMkLst>
          <pc:docMk/>
          <pc:sldMk cId="3391322440" sldId="5584"/>
        </pc:sldMkLst>
      </pc:sldChg>
      <pc:sldChg chg="del">
        <pc:chgData name="Ron Melton" userId="5553941352b42db9" providerId="LiveId" clId="{36DCD473-F91B-45B5-9CF5-4A067706FACB}" dt="2023-10-23T00:36:59.267" v="3534" actId="47"/>
        <pc:sldMkLst>
          <pc:docMk/>
          <pc:sldMk cId="886670576" sldId="5591"/>
        </pc:sldMkLst>
      </pc:sldChg>
      <pc:sldChg chg="del">
        <pc:chgData name="Ron Melton" userId="5553941352b42db9" providerId="LiveId" clId="{36DCD473-F91B-45B5-9CF5-4A067706FACB}" dt="2023-10-23T00:36:59.267" v="3534" actId="47"/>
        <pc:sldMkLst>
          <pc:docMk/>
          <pc:sldMk cId="1627582453" sldId="5592"/>
        </pc:sldMkLst>
      </pc:sldChg>
      <pc:sldChg chg="del">
        <pc:chgData name="Ron Melton" userId="5553941352b42db9" providerId="LiveId" clId="{36DCD473-F91B-45B5-9CF5-4A067706FACB}" dt="2023-10-23T00:36:59.267" v="3534" actId="47"/>
        <pc:sldMkLst>
          <pc:docMk/>
          <pc:sldMk cId="3661991188" sldId="5593"/>
        </pc:sldMkLst>
      </pc:sldChg>
      <pc:sldChg chg="del">
        <pc:chgData name="Ron Melton" userId="5553941352b42db9" providerId="LiveId" clId="{36DCD473-F91B-45B5-9CF5-4A067706FACB}" dt="2023-10-23T00:36:59.267" v="3534" actId="47"/>
        <pc:sldMkLst>
          <pc:docMk/>
          <pc:sldMk cId="1086601405" sldId="5595"/>
        </pc:sldMkLst>
      </pc:sldChg>
      <pc:sldChg chg="delSp modSp mod">
        <pc:chgData name="Ron Melton" userId="5553941352b42db9" providerId="LiveId" clId="{36DCD473-F91B-45B5-9CF5-4A067706FACB}" dt="2023-09-27T23:39:55.244" v="1101" actId="14100"/>
        <pc:sldMkLst>
          <pc:docMk/>
          <pc:sldMk cId="2505904164" sldId="5596"/>
        </pc:sldMkLst>
        <pc:spChg chg="mod">
          <ac:chgData name="Ron Melton" userId="5553941352b42db9" providerId="LiveId" clId="{36DCD473-F91B-45B5-9CF5-4A067706FACB}" dt="2023-09-27T23:39:55.244" v="1101" actId="14100"/>
          <ac:spMkLst>
            <pc:docMk/>
            <pc:sldMk cId="2505904164" sldId="5596"/>
            <ac:spMk id="3" creationId="{E76E153C-4BC8-44D2-806B-3DE0D2057ABC}"/>
          </ac:spMkLst>
        </pc:spChg>
        <pc:picChg chg="del">
          <ac:chgData name="Ron Melton" userId="5553941352b42db9" providerId="LiveId" clId="{36DCD473-F91B-45B5-9CF5-4A067706FACB}" dt="2023-09-27T23:39:39.816" v="1099" actId="478"/>
          <ac:picMkLst>
            <pc:docMk/>
            <pc:sldMk cId="2505904164" sldId="5596"/>
            <ac:picMk id="4" creationId="{1248F218-F19E-471D-8CB9-D92A805AE182}"/>
          </ac:picMkLst>
        </pc:picChg>
        <pc:picChg chg="del">
          <ac:chgData name="Ron Melton" userId="5553941352b42db9" providerId="LiveId" clId="{36DCD473-F91B-45B5-9CF5-4A067706FACB}" dt="2023-09-27T23:39:45.304" v="1100" actId="478"/>
          <ac:picMkLst>
            <pc:docMk/>
            <pc:sldMk cId="2505904164" sldId="5596"/>
            <ac:picMk id="5" creationId="{48F0F2AD-4126-4228-BEEB-4881A1552144}"/>
          </ac:picMkLst>
        </pc:picChg>
      </pc:sldChg>
      <pc:sldChg chg="del">
        <pc:chgData name="Ron Melton" userId="5553941352b42db9" providerId="LiveId" clId="{36DCD473-F91B-45B5-9CF5-4A067706FACB}" dt="2023-10-23T00:36:59.267" v="3534" actId="47"/>
        <pc:sldMkLst>
          <pc:docMk/>
          <pc:sldMk cId="2869585243" sldId="5597"/>
        </pc:sldMkLst>
      </pc:sldChg>
      <pc:sldChg chg="del">
        <pc:chgData name="Ron Melton" userId="5553941352b42db9" providerId="LiveId" clId="{36DCD473-F91B-45B5-9CF5-4A067706FACB}" dt="2023-10-23T00:36:59.267" v="3534" actId="47"/>
        <pc:sldMkLst>
          <pc:docMk/>
          <pc:sldMk cId="1784398013" sldId="5598"/>
        </pc:sldMkLst>
      </pc:sldChg>
      <pc:sldChg chg="del">
        <pc:chgData name="Ron Melton" userId="5553941352b42db9" providerId="LiveId" clId="{36DCD473-F91B-45B5-9CF5-4A067706FACB}" dt="2023-10-23T00:36:59.267" v="3534" actId="47"/>
        <pc:sldMkLst>
          <pc:docMk/>
          <pc:sldMk cId="2028854882" sldId="5599"/>
        </pc:sldMkLst>
      </pc:sldChg>
      <pc:sldChg chg="del">
        <pc:chgData name="Ron Melton" userId="5553941352b42db9" providerId="LiveId" clId="{36DCD473-F91B-45B5-9CF5-4A067706FACB}" dt="2023-10-23T00:36:59.267" v="3534" actId="47"/>
        <pc:sldMkLst>
          <pc:docMk/>
          <pc:sldMk cId="1277430388" sldId="5602"/>
        </pc:sldMkLst>
      </pc:sldChg>
      <pc:sldChg chg="del">
        <pc:chgData name="Ron Melton" userId="5553941352b42db9" providerId="LiveId" clId="{36DCD473-F91B-45B5-9CF5-4A067706FACB}" dt="2023-10-23T00:36:59.267" v="3534" actId="47"/>
        <pc:sldMkLst>
          <pc:docMk/>
          <pc:sldMk cId="2021390722" sldId="5603"/>
        </pc:sldMkLst>
      </pc:sldChg>
      <pc:sldChg chg="del">
        <pc:chgData name="Ron Melton" userId="5553941352b42db9" providerId="LiveId" clId="{36DCD473-F91B-45B5-9CF5-4A067706FACB}" dt="2023-10-23T00:36:59.267" v="3534" actId="47"/>
        <pc:sldMkLst>
          <pc:docMk/>
          <pc:sldMk cId="149292489" sldId="5604"/>
        </pc:sldMkLst>
      </pc:sldChg>
      <pc:sldChg chg="del">
        <pc:chgData name="Ron Melton" userId="5553941352b42db9" providerId="LiveId" clId="{36DCD473-F91B-45B5-9CF5-4A067706FACB}" dt="2023-10-23T00:36:59.267" v="3534" actId="47"/>
        <pc:sldMkLst>
          <pc:docMk/>
          <pc:sldMk cId="3230987491" sldId="5606"/>
        </pc:sldMkLst>
      </pc:sldChg>
      <pc:sldChg chg="del">
        <pc:chgData name="Ron Melton" userId="5553941352b42db9" providerId="LiveId" clId="{36DCD473-F91B-45B5-9CF5-4A067706FACB}" dt="2023-10-23T00:36:59.267" v="3534" actId="47"/>
        <pc:sldMkLst>
          <pc:docMk/>
          <pc:sldMk cId="700399408" sldId="5607"/>
        </pc:sldMkLst>
      </pc:sldChg>
      <pc:sldChg chg="del">
        <pc:chgData name="Ron Melton" userId="5553941352b42db9" providerId="LiveId" clId="{36DCD473-F91B-45B5-9CF5-4A067706FACB}" dt="2023-10-23T00:36:59.267" v="3534" actId="47"/>
        <pc:sldMkLst>
          <pc:docMk/>
          <pc:sldMk cId="1614916452" sldId="5608"/>
        </pc:sldMkLst>
      </pc:sldChg>
      <pc:sldChg chg="del">
        <pc:chgData name="Ron Melton" userId="5553941352b42db9" providerId="LiveId" clId="{36DCD473-F91B-45B5-9CF5-4A067706FACB}" dt="2023-10-23T00:36:59.267" v="3534" actId="47"/>
        <pc:sldMkLst>
          <pc:docMk/>
          <pc:sldMk cId="1731046486" sldId="5609"/>
        </pc:sldMkLst>
      </pc:sldChg>
      <pc:sldChg chg="del">
        <pc:chgData name="Ron Melton" userId="5553941352b42db9" providerId="LiveId" clId="{36DCD473-F91B-45B5-9CF5-4A067706FACB}" dt="2023-10-23T00:36:59.267" v="3534" actId="47"/>
        <pc:sldMkLst>
          <pc:docMk/>
          <pc:sldMk cId="1287785513" sldId="5610"/>
        </pc:sldMkLst>
      </pc:sldChg>
      <pc:sldChg chg="del">
        <pc:chgData name="Ron Melton" userId="5553941352b42db9" providerId="LiveId" clId="{36DCD473-F91B-45B5-9CF5-4A067706FACB}" dt="2023-10-22T23:34:51.140" v="2370" actId="47"/>
        <pc:sldMkLst>
          <pc:docMk/>
          <pc:sldMk cId="1176564964" sldId="5611"/>
        </pc:sldMkLst>
      </pc:sldChg>
      <pc:sldChg chg="del">
        <pc:chgData name="Ron Melton" userId="5553941352b42db9" providerId="LiveId" clId="{36DCD473-F91B-45B5-9CF5-4A067706FACB}" dt="2023-10-22T23:34:51.550" v="2371" actId="47"/>
        <pc:sldMkLst>
          <pc:docMk/>
          <pc:sldMk cId="1387339434" sldId="5612"/>
        </pc:sldMkLst>
      </pc:sldChg>
      <pc:sldChg chg="del">
        <pc:chgData name="Ron Melton" userId="5553941352b42db9" providerId="LiveId" clId="{36DCD473-F91B-45B5-9CF5-4A067706FACB}" dt="2023-10-23T00:36:59.267" v="3534" actId="47"/>
        <pc:sldMkLst>
          <pc:docMk/>
          <pc:sldMk cId="1280031267" sldId="5615"/>
        </pc:sldMkLst>
      </pc:sldChg>
      <pc:sldChg chg="del">
        <pc:chgData name="Ron Melton" userId="5553941352b42db9" providerId="LiveId" clId="{36DCD473-F91B-45B5-9CF5-4A067706FACB}" dt="2023-10-23T00:36:59.267" v="3534" actId="47"/>
        <pc:sldMkLst>
          <pc:docMk/>
          <pc:sldMk cId="4080576406" sldId="5616"/>
        </pc:sldMkLst>
      </pc:sldChg>
      <pc:sldChg chg="del">
        <pc:chgData name="Ron Melton" userId="5553941352b42db9" providerId="LiveId" clId="{36DCD473-F91B-45B5-9CF5-4A067706FACB}" dt="2023-10-23T00:36:59.267" v="3534" actId="47"/>
        <pc:sldMkLst>
          <pc:docMk/>
          <pc:sldMk cId="3790725418" sldId="5617"/>
        </pc:sldMkLst>
      </pc:sldChg>
      <pc:sldChg chg="del">
        <pc:chgData name="Ron Melton" userId="5553941352b42db9" providerId="LiveId" clId="{36DCD473-F91B-45B5-9CF5-4A067706FACB}" dt="2023-10-23T00:36:59.267" v="3534" actId="47"/>
        <pc:sldMkLst>
          <pc:docMk/>
          <pc:sldMk cId="3704819502" sldId="5618"/>
        </pc:sldMkLst>
      </pc:sldChg>
      <pc:sldChg chg="del">
        <pc:chgData name="Ron Melton" userId="5553941352b42db9" providerId="LiveId" clId="{36DCD473-F91B-45B5-9CF5-4A067706FACB}" dt="2023-10-23T00:36:59.267" v="3534" actId="47"/>
        <pc:sldMkLst>
          <pc:docMk/>
          <pc:sldMk cId="2045002951" sldId="5619"/>
        </pc:sldMkLst>
      </pc:sldChg>
      <pc:sldChg chg="del">
        <pc:chgData name="Ron Melton" userId="5553941352b42db9" providerId="LiveId" clId="{36DCD473-F91B-45B5-9CF5-4A067706FACB}" dt="2023-10-23T00:36:59.267" v="3534" actId="47"/>
        <pc:sldMkLst>
          <pc:docMk/>
          <pc:sldMk cId="1746665536" sldId="5620"/>
        </pc:sldMkLst>
      </pc:sldChg>
      <pc:sldChg chg="del">
        <pc:chgData name="Ron Melton" userId="5553941352b42db9" providerId="LiveId" clId="{36DCD473-F91B-45B5-9CF5-4A067706FACB}" dt="2023-10-23T00:36:59.267" v="3534" actId="47"/>
        <pc:sldMkLst>
          <pc:docMk/>
          <pc:sldMk cId="1278670308" sldId="5621"/>
        </pc:sldMkLst>
      </pc:sldChg>
      <pc:sldChg chg="del">
        <pc:chgData name="Ron Melton" userId="5553941352b42db9" providerId="LiveId" clId="{36DCD473-F91B-45B5-9CF5-4A067706FACB}" dt="2023-10-23T00:36:59.267" v="3534" actId="47"/>
        <pc:sldMkLst>
          <pc:docMk/>
          <pc:sldMk cId="3234522356" sldId="5622"/>
        </pc:sldMkLst>
      </pc:sldChg>
      <pc:sldChg chg="del">
        <pc:chgData name="Ron Melton" userId="5553941352b42db9" providerId="LiveId" clId="{36DCD473-F91B-45B5-9CF5-4A067706FACB}" dt="2023-10-23T00:36:59.267" v="3534" actId="47"/>
        <pc:sldMkLst>
          <pc:docMk/>
          <pc:sldMk cId="9878187" sldId="5623"/>
        </pc:sldMkLst>
      </pc:sldChg>
      <pc:sldChg chg="del">
        <pc:chgData name="Ron Melton" userId="5553941352b42db9" providerId="LiveId" clId="{36DCD473-F91B-45B5-9CF5-4A067706FACB}" dt="2023-10-23T00:36:59.267" v="3534" actId="47"/>
        <pc:sldMkLst>
          <pc:docMk/>
          <pc:sldMk cId="295738624" sldId="5624"/>
        </pc:sldMkLst>
      </pc:sldChg>
      <pc:sldChg chg="del">
        <pc:chgData name="Ron Melton" userId="5553941352b42db9" providerId="LiveId" clId="{36DCD473-F91B-45B5-9CF5-4A067706FACB}" dt="2023-10-23T00:36:59.267" v="3534" actId="47"/>
        <pc:sldMkLst>
          <pc:docMk/>
          <pc:sldMk cId="3387516201" sldId="5625"/>
        </pc:sldMkLst>
      </pc:sldChg>
      <pc:sldChg chg="del">
        <pc:chgData name="Ron Melton" userId="5553941352b42db9" providerId="LiveId" clId="{36DCD473-F91B-45B5-9CF5-4A067706FACB}" dt="2023-10-23T00:36:59.267" v="3534" actId="47"/>
        <pc:sldMkLst>
          <pc:docMk/>
          <pc:sldMk cId="923675489" sldId="5626"/>
        </pc:sldMkLst>
      </pc:sldChg>
      <pc:sldChg chg="del">
        <pc:chgData name="Ron Melton" userId="5553941352b42db9" providerId="LiveId" clId="{36DCD473-F91B-45B5-9CF5-4A067706FACB}" dt="2023-10-23T00:36:59.267" v="3534" actId="47"/>
        <pc:sldMkLst>
          <pc:docMk/>
          <pc:sldMk cId="564291255" sldId="5627"/>
        </pc:sldMkLst>
      </pc:sldChg>
      <pc:sldChg chg="del">
        <pc:chgData name="Ron Melton" userId="5553941352b42db9" providerId="LiveId" clId="{36DCD473-F91B-45B5-9CF5-4A067706FACB}" dt="2023-10-23T00:36:59.267" v="3534" actId="47"/>
        <pc:sldMkLst>
          <pc:docMk/>
          <pc:sldMk cId="3338704145" sldId="5628"/>
        </pc:sldMkLst>
      </pc:sldChg>
      <pc:sldChg chg="del">
        <pc:chgData name="Ron Melton" userId="5553941352b42db9" providerId="LiveId" clId="{36DCD473-F91B-45B5-9CF5-4A067706FACB}" dt="2023-10-23T00:36:59.267" v="3534" actId="47"/>
        <pc:sldMkLst>
          <pc:docMk/>
          <pc:sldMk cId="1949265595" sldId="5629"/>
        </pc:sldMkLst>
      </pc:sldChg>
      <pc:sldChg chg="del">
        <pc:chgData name="Ron Melton" userId="5553941352b42db9" providerId="LiveId" clId="{36DCD473-F91B-45B5-9CF5-4A067706FACB}" dt="2023-10-23T00:36:59.267" v="3534" actId="47"/>
        <pc:sldMkLst>
          <pc:docMk/>
          <pc:sldMk cId="1921722199" sldId="5630"/>
        </pc:sldMkLst>
      </pc:sldChg>
      <pc:sldChg chg="del">
        <pc:chgData name="Ron Melton" userId="5553941352b42db9" providerId="LiveId" clId="{36DCD473-F91B-45B5-9CF5-4A067706FACB}" dt="2023-10-23T00:36:59.267" v="3534" actId="47"/>
        <pc:sldMkLst>
          <pc:docMk/>
          <pc:sldMk cId="3394547723" sldId="5633"/>
        </pc:sldMkLst>
      </pc:sldChg>
      <pc:sldChg chg="del">
        <pc:chgData name="Ron Melton" userId="5553941352b42db9" providerId="LiveId" clId="{36DCD473-F91B-45B5-9CF5-4A067706FACB}" dt="2023-10-23T00:36:59.267" v="3534" actId="47"/>
        <pc:sldMkLst>
          <pc:docMk/>
          <pc:sldMk cId="3561141917" sldId="5634"/>
        </pc:sldMkLst>
      </pc:sldChg>
      <pc:sldChg chg="del">
        <pc:chgData name="Ron Melton" userId="5553941352b42db9" providerId="LiveId" clId="{36DCD473-F91B-45B5-9CF5-4A067706FACB}" dt="2023-10-23T00:36:59.267" v="3534" actId="47"/>
        <pc:sldMkLst>
          <pc:docMk/>
          <pc:sldMk cId="1153219791" sldId="5635"/>
        </pc:sldMkLst>
      </pc:sldChg>
      <pc:sldChg chg="del">
        <pc:chgData name="Ron Melton" userId="5553941352b42db9" providerId="LiveId" clId="{36DCD473-F91B-45B5-9CF5-4A067706FACB}" dt="2023-10-23T00:36:59.267" v="3534" actId="47"/>
        <pc:sldMkLst>
          <pc:docMk/>
          <pc:sldMk cId="1712247308" sldId="5636"/>
        </pc:sldMkLst>
      </pc:sldChg>
      <pc:sldChg chg="del">
        <pc:chgData name="Ron Melton" userId="5553941352b42db9" providerId="LiveId" clId="{36DCD473-F91B-45B5-9CF5-4A067706FACB}" dt="2023-10-23T00:36:59.267" v="3534" actId="47"/>
        <pc:sldMkLst>
          <pc:docMk/>
          <pc:sldMk cId="2600167094" sldId="5637"/>
        </pc:sldMkLst>
      </pc:sldChg>
      <pc:sldChg chg="del">
        <pc:chgData name="Ron Melton" userId="5553941352b42db9" providerId="LiveId" clId="{36DCD473-F91B-45B5-9CF5-4A067706FACB}" dt="2023-10-23T00:36:59.267" v="3534" actId="47"/>
        <pc:sldMkLst>
          <pc:docMk/>
          <pc:sldMk cId="2426249939" sldId="5638"/>
        </pc:sldMkLst>
      </pc:sldChg>
      <pc:sldChg chg="del">
        <pc:chgData name="Ron Melton" userId="5553941352b42db9" providerId="LiveId" clId="{36DCD473-F91B-45B5-9CF5-4A067706FACB}" dt="2023-10-23T00:36:59.267" v="3534" actId="47"/>
        <pc:sldMkLst>
          <pc:docMk/>
          <pc:sldMk cId="3930820248" sldId="5639"/>
        </pc:sldMkLst>
      </pc:sldChg>
      <pc:sldChg chg="del">
        <pc:chgData name="Ron Melton" userId="5553941352b42db9" providerId="LiveId" clId="{36DCD473-F91B-45B5-9CF5-4A067706FACB}" dt="2023-10-23T00:36:59.267" v="3534" actId="47"/>
        <pc:sldMkLst>
          <pc:docMk/>
          <pc:sldMk cId="2666071532" sldId="5640"/>
        </pc:sldMkLst>
      </pc:sldChg>
      <pc:sldChg chg="del">
        <pc:chgData name="Ron Melton" userId="5553941352b42db9" providerId="LiveId" clId="{36DCD473-F91B-45B5-9CF5-4A067706FACB}" dt="2023-10-23T00:36:59.267" v="3534" actId="47"/>
        <pc:sldMkLst>
          <pc:docMk/>
          <pc:sldMk cId="2219292351" sldId="5641"/>
        </pc:sldMkLst>
      </pc:sldChg>
      <pc:sldChg chg="del">
        <pc:chgData name="Ron Melton" userId="5553941352b42db9" providerId="LiveId" clId="{36DCD473-F91B-45B5-9CF5-4A067706FACB}" dt="2023-10-23T00:36:59.267" v="3534" actId="47"/>
        <pc:sldMkLst>
          <pc:docMk/>
          <pc:sldMk cId="1539458621" sldId="5642"/>
        </pc:sldMkLst>
      </pc:sldChg>
      <pc:sldChg chg="del">
        <pc:chgData name="Ron Melton" userId="5553941352b42db9" providerId="LiveId" clId="{36DCD473-F91B-45B5-9CF5-4A067706FACB}" dt="2023-10-23T00:36:59.267" v="3534" actId="47"/>
        <pc:sldMkLst>
          <pc:docMk/>
          <pc:sldMk cId="3903317288" sldId="5643"/>
        </pc:sldMkLst>
      </pc:sldChg>
      <pc:sldChg chg="del">
        <pc:chgData name="Ron Melton" userId="5553941352b42db9" providerId="LiveId" clId="{36DCD473-F91B-45B5-9CF5-4A067706FACB}" dt="2023-10-23T00:36:59.267" v="3534" actId="47"/>
        <pc:sldMkLst>
          <pc:docMk/>
          <pc:sldMk cId="279167077" sldId="5644"/>
        </pc:sldMkLst>
      </pc:sldChg>
      <pc:sldChg chg="del">
        <pc:chgData name="Ron Melton" userId="5553941352b42db9" providerId="LiveId" clId="{36DCD473-F91B-45B5-9CF5-4A067706FACB}" dt="2023-10-23T00:35:00.354" v="3479" actId="47"/>
        <pc:sldMkLst>
          <pc:docMk/>
          <pc:sldMk cId="1672060713" sldId="5647"/>
        </pc:sldMkLst>
      </pc:sldChg>
      <pc:sldChg chg="del">
        <pc:chgData name="Ron Melton" userId="5553941352b42db9" providerId="LiveId" clId="{36DCD473-F91B-45B5-9CF5-4A067706FACB}" dt="2023-10-23T00:35:00.590" v="3480" actId="47"/>
        <pc:sldMkLst>
          <pc:docMk/>
          <pc:sldMk cId="2273845865" sldId="5648"/>
        </pc:sldMkLst>
      </pc:sldChg>
      <pc:sldChg chg="del">
        <pc:chgData name="Ron Melton" userId="5553941352b42db9" providerId="LiveId" clId="{36DCD473-F91B-45B5-9CF5-4A067706FACB}" dt="2023-10-23T00:35:00.818" v="3481" actId="47"/>
        <pc:sldMkLst>
          <pc:docMk/>
          <pc:sldMk cId="4098868761" sldId="5649"/>
        </pc:sldMkLst>
      </pc:sldChg>
      <pc:sldChg chg="del">
        <pc:chgData name="Ron Melton" userId="5553941352b42db9" providerId="LiveId" clId="{36DCD473-F91B-45B5-9CF5-4A067706FACB}" dt="2023-10-23T00:35:01.131" v="3482" actId="47"/>
        <pc:sldMkLst>
          <pc:docMk/>
          <pc:sldMk cId="1481734346" sldId="5650"/>
        </pc:sldMkLst>
      </pc:sldChg>
      <pc:sldChg chg="del">
        <pc:chgData name="Ron Melton" userId="5553941352b42db9" providerId="LiveId" clId="{36DCD473-F91B-45B5-9CF5-4A067706FACB}" dt="2023-10-23T00:35:03.058" v="3483" actId="47"/>
        <pc:sldMkLst>
          <pc:docMk/>
          <pc:sldMk cId="1754678060" sldId="5652"/>
        </pc:sldMkLst>
      </pc:sldChg>
      <pc:sldChg chg="del">
        <pc:chgData name="Ron Melton" userId="5553941352b42db9" providerId="LiveId" clId="{36DCD473-F91B-45B5-9CF5-4A067706FACB}" dt="2023-10-23T00:32:51.549" v="3391" actId="47"/>
        <pc:sldMkLst>
          <pc:docMk/>
          <pc:sldMk cId="3987985516" sldId="5653"/>
        </pc:sldMkLst>
      </pc:sldChg>
      <pc:sldChg chg="del">
        <pc:chgData name="Ron Melton" userId="5553941352b42db9" providerId="LiveId" clId="{36DCD473-F91B-45B5-9CF5-4A067706FACB}" dt="2023-10-23T00:32:52.209" v="3392" actId="47"/>
        <pc:sldMkLst>
          <pc:docMk/>
          <pc:sldMk cId="3918121799" sldId="5654"/>
        </pc:sldMkLst>
      </pc:sldChg>
      <pc:sldChg chg="del">
        <pc:chgData name="Ron Melton" userId="5553941352b42db9" providerId="LiveId" clId="{36DCD473-F91B-45B5-9CF5-4A067706FACB}" dt="2023-10-23T00:32:52.689" v="3393" actId="47"/>
        <pc:sldMkLst>
          <pc:docMk/>
          <pc:sldMk cId="853063194" sldId="5655"/>
        </pc:sldMkLst>
      </pc:sldChg>
      <pc:sldChg chg="del">
        <pc:chgData name="Ron Melton" userId="5553941352b42db9" providerId="LiveId" clId="{36DCD473-F91B-45B5-9CF5-4A067706FACB}" dt="2023-10-23T00:32:53.208" v="3394" actId="47"/>
        <pc:sldMkLst>
          <pc:docMk/>
          <pc:sldMk cId="2264436839" sldId="5656"/>
        </pc:sldMkLst>
      </pc:sldChg>
      <pc:sldChg chg="del">
        <pc:chgData name="Ron Melton" userId="5553941352b42db9" providerId="LiveId" clId="{36DCD473-F91B-45B5-9CF5-4A067706FACB}" dt="2023-10-23T00:35:03.320" v="3484" actId="47"/>
        <pc:sldMkLst>
          <pc:docMk/>
          <pc:sldMk cId="410691601" sldId="5657"/>
        </pc:sldMkLst>
      </pc:sldChg>
      <pc:sldChg chg="del">
        <pc:chgData name="Ron Melton" userId="5553941352b42db9" providerId="LiveId" clId="{36DCD473-F91B-45B5-9CF5-4A067706FACB}" dt="2023-10-23T00:35:03.570" v="3485" actId="47"/>
        <pc:sldMkLst>
          <pc:docMk/>
          <pc:sldMk cId="906241451" sldId="5658"/>
        </pc:sldMkLst>
      </pc:sldChg>
      <pc:sldChg chg="del">
        <pc:chgData name="Ron Melton" userId="5553941352b42db9" providerId="LiveId" clId="{36DCD473-F91B-45B5-9CF5-4A067706FACB}" dt="2023-10-23T00:35:04.029" v="3487" actId="47"/>
        <pc:sldMkLst>
          <pc:docMk/>
          <pc:sldMk cId="3684860292" sldId="5660"/>
        </pc:sldMkLst>
      </pc:sldChg>
      <pc:sldChg chg="del">
        <pc:chgData name="Ron Melton" userId="5553941352b42db9" providerId="LiveId" clId="{36DCD473-F91B-45B5-9CF5-4A067706FACB}" dt="2023-10-23T00:35:04.496" v="3489" actId="47"/>
        <pc:sldMkLst>
          <pc:docMk/>
          <pc:sldMk cId="3031165490" sldId="5662"/>
        </pc:sldMkLst>
      </pc:sldChg>
      <pc:sldChg chg="del">
        <pc:chgData name="Ron Melton" userId="5553941352b42db9" providerId="LiveId" clId="{36DCD473-F91B-45B5-9CF5-4A067706FACB}" dt="2023-10-23T00:35:04.724" v="3490" actId="47"/>
        <pc:sldMkLst>
          <pc:docMk/>
          <pc:sldMk cId="1722201863" sldId="5663"/>
        </pc:sldMkLst>
      </pc:sldChg>
      <pc:sldChg chg="del">
        <pc:chgData name="Ron Melton" userId="5553941352b42db9" providerId="LiveId" clId="{36DCD473-F91B-45B5-9CF5-4A067706FACB}" dt="2023-10-23T00:34:22.465" v="3448" actId="47"/>
        <pc:sldMkLst>
          <pc:docMk/>
          <pc:sldMk cId="30462487" sldId="5668"/>
        </pc:sldMkLst>
      </pc:sldChg>
      <pc:sldChg chg="del">
        <pc:chgData name="Ron Melton" userId="5553941352b42db9" providerId="LiveId" clId="{36DCD473-F91B-45B5-9CF5-4A067706FACB}" dt="2023-10-23T00:34:23.991" v="3453" actId="47"/>
        <pc:sldMkLst>
          <pc:docMk/>
          <pc:sldMk cId="150077144" sldId="5673"/>
        </pc:sldMkLst>
      </pc:sldChg>
      <pc:sldChg chg="del">
        <pc:chgData name="Ron Melton" userId="5553941352b42db9" providerId="LiveId" clId="{36DCD473-F91B-45B5-9CF5-4A067706FACB}" dt="2023-10-23T00:34:30.267" v="3462" actId="47"/>
        <pc:sldMkLst>
          <pc:docMk/>
          <pc:sldMk cId="3753420340" sldId="5674"/>
        </pc:sldMkLst>
      </pc:sldChg>
      <pc:sldChg chg="del">
        <pc:chgData name="Ron Melton" userId="5553941352b42db9" providerId="LiveId" clId="{36DCD473-F91B-45B5-9CF5-4A067706FACB}" dt="2023-10-23T00:34:29.933" v="3461" actId="47"/>
        <pc:sldMkLst>
          <pc:docMk/>
          <pc:sldMk cId="1946076116" sldId="5678"/>
        </pc:sldMkLst>
      </pc:sldChg>
      <pc:sldChg chg="del">
        <pc:chgData name="Ron Melton" userId="5553941352b42db9" providerId="LiveId" clId="{36DCD473-F91B-45B5-9CF5-4A067706FACB}" dt="2023-10-23T00:36:59.267" v="3534" actId="47"/>
        <pc:sldMkLst>
          <pc:docMk/>
          <pc:sldMk cId="3333253677" sldId="5679"/>
        </pc:sldMkLst>
      </pc:sldChg>
      <pc:sldChg chg="del">
        <pc:chgData name="Ron Melton" userId="5553941352b42db9" providerId="LiveId" clId="{36DCD473-F91B-45B5-9CF5-4A067706FACB}" dt="2023-10-23T00:36:59.267" v="3534" actId="47"/>
        <pc:sldMkLst>
          <pc:docMk/>
          <pc:sldMk cId="1677859733" sldId="5680"/>
        </pc:sldMkLst>
      </pc:sldChg>
      <pc:sldChg chg="del">
        <pc:chgData name="Ron Melton" userId="5553941352b42db9" providerId="LiveId" clId="{36DCD473-F91B-45B5-9CF5-4A067706FACB}" dt="2023-10-23T00:36:59.267" v="3534" actId="47"/>
        <pc:sldMkLst>
          <pc:docMk/>
          <pc:sldMk cId="2044508429" sldId="5683"/>
        </pc:sldMkLst>
      </pc:sldChg>
      <pc:sldChg chg="del">
        <pc:chgData name="Ron Melton" userId="5553941352b42db9" providerId="LiveId" clId="{36DCD473-F91B-45B5-9CF5-4A067706FACB}" dt="2023-10-23T00:36:59.267" v="3534" actId="47"/>
        <pc:sldMkLst>
          <pc:docMk/>
          <pc:sldMk cId="1365772370" sldId="5684"/>
        </pc:sldMkLst>
      </pc:sldChg>
      <pc:sldChg chg="del">
        <pc:chgData name="Ron Melton" userId="5553941352b42db9" providerId="LiveId" clId="{36DCD473-F91B-45B5-9CF5-4A067706FACB}" dt="2023-10-23T00:36:59.267" v="3534" actId="47"/>
        <pc:sldMkLst>
          <pc:docMk/>
          <pc:sldMk cId="33236863" sldId="5685"/>
        </pc:sldMkLst>
      </pc:sldChg>
      <pc:sldChg chg="del">
        <pc:chgData name="Ron Melton" userId="5553941352b42db9" providerId="LiveId" clId="{36DCD473-F91B-45B5-9CF5-4A067706FACB}" dt="2023-10-23T00:36:59.267" v="3534" actId="47"/>
        <pc:sldMkLst>
          <pc:docMk/>
          <pc:sldMk cId="3969286867" sldId="5686"/>
        </pc:sldMkLst>
      </pc:sldChg>
      <pc:sldChg chg="del">
        <pc:chgData name="Ron Melton" userId="5553941352b42db9" providerId="LiveId" clId="{36DCD473-F91B-45B5-9CF5-4A067706FACB}" dt="2023-10-23T00:36:59.267" v="3534" actId="47"/>
        <pc:sldMkLst>
          <pc:docMk/>
          <pc:sldMk cId="132005627" sldId="5687"/>
        </pc:sldMkLst>
      </pc:sldChg>
      <pc:sldChg chg="del">
        <pc:chgData name="Ron Melton" userId="5553941352b42db9" providerId="LiveId" clId="{36DCD473-F91B-45B5-9CF5-4A067706FACB}" dt="2023-10-23T00:36:59.267" v="3534" actId="47"/>
        <pc:sldMkLst>
          <pc:docMk/>
          <pc:sldMk cId="512500624" sldId="5689"/>
        </pc:sldMkLst>
      </pc:sldChg>
      <pc:sldChg chg="del">
        <pc:chgData name="Ron Melton" userId="5553941352b42db9" providerId="LiveId" clId="{36DCD473-F91B-45B5-9CF5-4A067706FACB}" dt="2023-10-23T00:36:59.267" v="3534" actId="47"/>
        <pc:sldMkLst>
          <pc:docMk/>
          <pc:sldMk cId="1077077569" sldId="5690"/>
        </pc:sldMkLst>
      </pc:sldChg>
      <pc:sldChg chg="del">
        <pc:chgData name="Ron Melton" userId="5553941352b42db9" providerId="LiveId" clId="{36DCD473-F91B-45B5-9CF5-4A067706FACB}" dt="2023-10-23T00:34:18.817" v="3436" actId="47"/>
        <pc:sldMkLst>
          <pc:docMk/>
          <pc:sldMk cId="580290328" sldId="5691"/>
        </pc:sldMkLst>
      </pc:sldChg>
      <pc:sldChg chg="del">
        <pc:chgData name="Ron Melton" userId="5553941352b42db9" providerId="LiveId" clId="{36DCD473-F91B-45B5-9CF5-4A067706FACB}" dt="2023-10-23T00:34:19.188" v="3437" actId="47"/>
        <pc:sldMkLst>
          <pc:docMk/>
          <pc:sldMk cId="1356788831" sldId="5692"/>
        </pc:sldMkLst>
      </pc:sldChg>
      <pc:sldChg chg="delSp modSp mod">
        <pc:chgData name="Ron Melton" userId="5553941352b42db9" providerId="LiveId" clId="{36DCD473-F91B-45B5-9CF5-4A067706FACB}" dt="2023-09-27T23:13:09.519" v="201" actId="20577"/>
        <pc:sldMkLst>
          <pc:docMk/>
          <pc:sldMk cId="2796751807" sldId="5693"/>
        </pc:sldMkLst>
        <pc:spChg chg="mod">
          <ac:chgData name="Ron Melton" userId="5553941352b42db9" providerId="LiveId" clId="{36DCD473-F91B-45B5-9CF5-4A067706FACB}" dt="2023-09-27T23:13:09.519" v="201" actId="20577"/>
          <ac:spMkLst>
            <pc:docMk/>
            <pc:sldMk cId="2796751807" sldId="5693"/>
            <ac:spMk id="3" creationId="{5490922F-8229-497F-8F7C-3140699D5FFC}"/>
          </ac:spMkLst>
        </pc:spChg>
        <pc:picChg chg="del">
          <ac:chgData name="Ron Melton" userId="5553941352b42db9" providerId="LiveId" clId="{36DCD473-F91B-45B5-9CF5-4A067706FACB}" dt="2023-09-27T23:12:45.380" v="199" actId="478"/>
          <ac:picMkLst>
            <pc:docMk/>
            <pc:sldMk cId="2796751807" sldId="5693"/>
            <ac:picMk id="1026" creationId="{8C0AAA67-49D0-4576-BA54-B6360AA18D4B}"/>
          </ac:picMkLst>
        </pc:picChg>
      </pc:sldChg>
      <pc:sldChg chg="del">
        <pc:chgData name="Ron Melton" userId="5553941352b42db9" providerId="LiveId" clId="{36DCD473-F91B-45B5-9CF5-4A067706FACB}" dt="2023-10-23T00:36:59.267" v="3534" actId="47"/>
        <pc:sldMkLst>
          <pc:docMk/>
          <pc:sldMk cId="980831770" sldId="5694"/>
        </pc:sldMkLst>
      </pc:sldChg>
      <pc:sldChg chg="del">
        <pc:chgData name="Ron Melton" userId="5553941352b42db9" providerId="LiveId" clId="{36DCD473-F91B-45B5-9CF5-4A067706FACB}" dt="2023-10-23T00:36:59.267" v="3534" actId="47"/>
        <pc:sldMkLst>
          <pc:docMk/>
          <pc:sldMk cId="1780299023" sldId="5695"/>
        </pc:sldMkLst>
      </pc:sldChg>
      <pc:sldChg chg="del">
        <pc:chgData name="Ron Melton" userId="5553941352b42db9" providerId="LiveId" clId="{36DCD473-F91B-45B5-9CF5-4A067706FACB}" dt="2023-10-23T00:34:20.523" v="3441" actId="47"/>
        <pc:sldMkLst>
          <pc:docMk/>
          <pc:sldMk cId="4141840411" sldId="5696"/>
        </pc:sldMkLst>
      </pc:sldChg>
      <pc:sldChg chg="del">
        <pc:chgData name="Ron Melton" userId="5553941352b42db9" providerId="LiveId" clId="{36DCD473-F91B-45B5-9CF5-4A067706FACB}" dt="2023-10-23T00:32:53.769" v="3395" actId="47"/>
        <pc:sldMkLst>
          <pc:docMk/>
          <pc:sldMk cId="4059054629" sldId="5697"/>
        </pc:sldMkLst>
      </pc:sldChg>
      <pc:sldChg chg="del">
        <pc:chgData name="Ron Melton" userId="5553941352b42db9" providerId="LiveId" clId="{36DCD473-F91B-45B5-9CF5-4A067706FACB}" dt="2023-10-23T00:32:54.236" v="3396" actId="47"/>
        <pc:sldMkLst>
          <pc:docMk/>
          <pc:sldMk cId="3739094504" sldId="5698"/>
        </pc:sldMkLst>
      </pc:sldChg>
      <pc:sldChg chg="del">
        <pc:chgData name="Ron Melton" userId="5553941352b42db9" providerId="LiveId" clId="{36DCD473-F91B-45B5-9CF5-4A067706FACB}" dt="2023-10-23T00:32:54.659" v="3397" actId="47"/>
        <pc:sldMkLst>
          <pc:docMk/>
          <pc:sldMk cId="1802571778" sldId="5699"/>
        </pc:sldMkLst>
      </pc:sldChg>
      <pc:sldChg chg="del">
        <pc:chgData name="Ron Melton" userId="5553941352b42db9" providerId="LiveId" clId="{36DCD473-F91B-45B5-9CF5-4A067706FACB}" dt="2023-10-23T00:36:59.267" v="3534" actId="47"/>
        <pc:sldMkLst>
          <pc:docMk/>
          <pc:sldMk cId="2361319707" sldId="5701"/>
        </pc:sldMkLst>
      </pc:sldChg>
      <pc:sldChg chg="del">
        <pc:chgData name="Ron Melton" userId="5553941352b42db9" providerId="LiveId" clId="{36DCD473-F91B-45B5-9CF5-4A067706FACB}" dt="2023-10-23T00:36:59.267" v="3534" actId="47"/>
        <pc:sldMkLst>
          <pc:docMk/>
          <pc:sldMk cId="2461528295" sldId="5703"/>
        </pc:sldMkLst>
      </pc:sldChg>
      <pc:sldChg chg="del">
        <pc:chgData name="Ron Melton" userId="5553941352b42db9" providerId="LiveId" clId="{36DCD473-F91B-45B5-9CF5-4A067706FACB}" dt="2023-10-23T00:36:59.267" v="3534" actId="47"/>
        <pc:sldMkLst>
          <pc:docMk/>
          <pc:sldMk cId="3642761551" sldId="5704"/>
        </pc:sldMkLst>
      </pc:sldChg>
      <pc:sldChg chg="del">
        <pc:chgData name="Ron Melton" userId="5553941352b42db9" providerId="LiveId" clId="{36DCD473-F91B-45B5-9CF5-4A067706FACB}" dt="2023-10-23T00:36:59.267" v="3534" actId="47"/>
        <pc:sldMkLst>
          <pc:docMk/>
          <pc:sldMk cId="2745485040" sldId="5706"/>
        </pc:sldMkLst>
      </pc:sldChg>
      <pc:sldChg chg="del">
        <pc:chgData name="Ron Melton" userId="5553941352b42db9" providerId="LiveId" clId="{36DCD473-F91B-45B5-9CF5-4A067706FACB}" dt="2023-10-23T00:36:59.267" v="3534" actId="47"/>
        <pc:sldMkLst>
          <pc:docMk/>
          <pc:sldMk cId="859722313" sldId="5707"/>
        </pc:sldMkLst>
      </pc:sldChg>
      <pc:sldChg chg="del">
        <pc:chgData name="Ron Melton" userId="5553941352b42db9" providerId="LiveId" clId="{36DCD473-F91B-45B5-9CF5-4A067706FACB}" dt="2023-10-23T00:36:59.267" v="3534" actId="47"/>
        <pc:sldMkLst>
          <pc:docMk/>
          <pc:sldMk cId="3378942590" sldId="5709"/>
        </pc:sldMkLst>
      </pc:sldChg>
      <pc:sldChg chg="del">
        <pc:chgData name="Ron Melton" userId="5553941352b42db9" providerId="LiveId" clId="{36DCD473-F91B-45B5-9CF5-4A067706FACB}" dt="2023-10-23T00:36:59.267" v="3534" actId="47"/>
        <pc:sldMkLst>
          <pc:docMk/>
          <pc:sldMk cId="3658613523" sldId="5710"/>
        </pc:sldMkLst>
      </pc:sldChg>
      <pc:sldChg chg="del">
        <pc:chgData name="Ron Melton" userId="5553941352b42db9" providerId="LiveId" clId="{36DCD473-F91B-45B5-9CF5-4A067706FACB}" dt="2023-10-23T00:36:59.267" v="3534" actId="47"/>
        <pc:sldMkLst>
          <pc:docMk/>
          <pc:sldMk cId="987399154" sldId="5711"/>
        </pc:sldMkLst>
      </pc:sldChg>
      <pc:sldChg chg="del">
        <pc:chgData name="Ron Melton" userId="5553941352b42db9" providerId="LiveId" clId="{36DCD473-F91B-45B5-9CF5-4A067706FACB}" dt="2023-10-23T00:36:59.267" v="3534" actId="47"/>
        <pc:sldMkLst>
          <pc:docMk/>
          <pc:sldMk cId="183392544" sldId="5712"/>
        </pc:sldMkLst>
      </pc:sldChg>
      <pc:sldChg chg="del">
        <pc:chgData name="Ron Melton" userId="5553941352b42db9" providerId="LiveId" clId="{36DCD473-F91B-45B5-9CF5-4A067706FACB}" dt="2023-10-23T00:36:59.267" v="3534" actId="47"/>
        <pc:sldMkLst>
          <pc:docMk/>
          <pc:sldMk cId="1707141203" sldId="5713"/>
        </pc:sldMkLst>
      </pc:sldChg>
      <pc:sldChg chg="del">
        <pc:chgData name="Ron Melton" userId="5553941352b42db9" providerId="LiveId" clId="{36DCD473-F91B-45B5-9CF5-4A067706FACB}" dt="2023-10-23T00:36:59.267" v="3534" actId="47"/>
        <pc:sldMkLst>
          <pc:docMk/>
          <pc:sldMk cId="162919558" sldId="5714"/>
        </pc:sldMkLst>
      </pc:sldChg>
      <pc:sldChg chg="del">
        <pc:chgData name="Ron Melton" userId="5553941352b42db9" providerId="LiveId" clId="{36DCD473-F91B-45B5-9CF5-4A067706FACB}" dt="2023-10-23T00:36:59.267" v="3534" actId="47"/>
        <pc:sldMkLst>
          <pc:docMk/>
          <pc:sldMk cId="3914318230" sldId="5715"/>
        </pc:sldMkLst>
      </pc:sldChg>
      <pc:sldChg chg="del">
        <pc:chgData name="Ron Melton" userId="5553941352b42db9" providerId="LiveId" clId="{36DCD473-F91B-45B5-9CF5-4A067706FACB}" dt="2023-10-23T00:36:59.267" v="3534" actId="47"/>
        <pc:sldMkLst>
          <pc:docMk/>
          <pc:sldMk cId="796911551" sldId="5716"/>
        </pc:sldMkLst>
      </pc:sldChg>
      <pc:sldChg chg="del">
        <pc:chgData name="Ron Melton" userId="5553941352b42db9" providerId="LiveId" clId="{36DCD473-F91B-45B5-9CF5-4A067706FACB}" dt="2023-10-23T00:36:59.267" v="3534" actId="47"/>
        <pc:sldMkLst>
          <pc:docMk/>
          <pc:sldMk cId="1863831833" sldId="5717"/>
        </pc:sldMkLst>
      </pc:sldChg>
      <pc:sldChg chg="del">
        <pc:chgData name="Ron Melton" userId="5553941352b42db9" providerId="LiveId" clId="{36DCD473-F91B-45B5-9CF5-4A067706FACB}" dt="2023-10-23T00:10:42.170" v="2547" actId="47"/>
        <pc:sldMkLst>
          <pc:docMk/>
          <pc:sldMk cId="3764365932" sldId="5718"/>
        </pc:sldMkLst>
      </pc:sldChg>
      <pc:sldChg chg="del">
        <pc:chgData name="Ron Melton" userId="5553941352b42db9" providerId="LiveId" clId="{36DCD473-F91B-45B5-9CF5-4A067706FACB}" dt="2023-10-23T00:36:59.267" v="3534" actId="47"/>
        <pc:sldMkLst>
          <pc:docMk/>
          <pc:sldMk cId="1190313401" sldId="5719"/>
        </pc:sldMkLst>
      </pc:sldChg>
      <pc:sldChg chg="del">
        <pc:chgData name="Ron Melton" userId="5553941352b42db9" providerId="LiveId" clId="{36DCD473-F91B-45B5-9CF5-4A067706FACB}" dt="2023-10-23T00:36:59.267" v="3534" actId="47"/>
        <pc:sldMkLst>
          <pc:docMk/>
          <pc:sldMk cId="1131552732" sldId="5720"/>
        </pc:sldMkLst>
      </pc:sldChg>
      <pc:sldChg chg="del">
        <pc:chgData name="Ron Melton" userId="5553941352b42db9" providerId="LiveId" clId="{36DCD473-F91B-45B5-9CF5-4A067706FACB}" dt="2023-10-23T00:36:59.267" v="3534" actId="47"/>
        <pc:sldMkLst>
          <pc:docMk/>
          <pc:sldMk cId="647250379" sldId="5721"/>
        </pc:sldMkLst>
      </pc:sldChg>
      <pc:sldChg chg="del">
        <pc:chgData name="Ron Melton" userId="5553941352b42db9" providerId="LiveId" clId="{36DCD473-F91B-45B5-9CF5-4A067706FACB}" dt="2023-10-23T00:36:59.267" v="3534" actId="47"/>
        <pc:sldMkLst>
          <pc:docMk/>
          <pc:sldMk cId="1980952392" sldId="5723"/>
        </pc:sldMkLst>
      </pc:sldChg>
      <pc:sldChg chg="del">
        <pc:chgData name="Ron Melton" userId="5553941352b42db9" providerId="LiveId" clId="{36DCD473-F91B-45B5-9CF5-4A067706FACB}" dt="2023-10-23T00:36:59.267" v="3534" actId="47"/>
        <pc:sldMkLst>
          <pc:docMk/>
          <pc:sldMk cId="2589468865" sldId="5724"/>
        </pc:sldMkLst>
      </pc:sldChg>
      <pc:sldChg chg="del">
        <pc:chgData name="Ron Melton" userId="5553941352b42db9" providerId="LiveId" clId="{36DCD473-F91B-45B5-9CF5-4A067706FACB}" dt="2023-10-23T00:36:59.267" v="3534" actId="47"/>
        <pc:sldMkLst>
          <pc:docMk/>
          <pc:sldMk cId="700776354" sldId="5725"/>
        </pc:sldMkLst>
      </pc:sldChg>
      <pc:sldChg chg="del">
        <pc:chgData name="Ron Melton" userId="5553941352b42db9" providerId="LiveId" clId="{36DCD473-F91B-45B5-9CF5-4A067706FACB}" dt="2023-10-23T00:36:59.267" v="3534" actId="47"/>
        <pc:sldMkLst>
          <pc:docMk/>
          <pc:sldMk cId="476036492" sldId="5727"/>
        </pc:sldMkLst>
      </pc:sldChg>
      <pc:sldChg chg="del">
        <pc:chgData name="Ron Melton" userId="5553941352b42db9" providerId="LiveId" clId="{36DCD473-F91B-45B5-9CF5-4A067706FACB}" dt="2023-10-23T00:36:59.267" v="3534" actId="47"/>
        <pc:sldMkLst>
          <pc:docMk/>
          <pc:sldMk cId="2447053178" sldId="5728"/>
        </pc:sldMkLst>
      </pc:sldChg>
      <pc:sldChg chg="del">
        <pc:chgData name="Ron Melton" userId="5553941352b42db9" providerId="LiveId" clId="{36DCD473-F91B-45B5-9CF5-4A067706FACB}" dt="2023-10-23T00:36:59.267" v="3534" actId="47"/>
        <pc:sldMkLst>
          <pc:docMk/>
          <pc:sldMk cId="4255002881" sldId="5729"/>
        </pc:sldMkLst>
      </pc:sldChg>
      <pc:sldChg chg="del">
        <pc:chgData name="Ron Melton" userId="5553941352b42db9" providerId="LiveId" clId="{36DCD473-F91B-45B5-9CF5-4A067706FACB}" dt="2023-10-23T00:36:59.267" v="3534" actId="47"/>
        <pc:sldMkLst>
          <pc:docMk/>
          <pc:sldMk cId="965723869" sldId="5730"/>
        </pc:sldMkLst>
      </pc:sldChg>
      <pc:sldChg chg="del">
        <pc:chgData name="Ron Melton" userId="5553941352b42db9" providerId="LiveId" clId="{36DCD473-F91B-45B5-9CF5-4A067706FACB}" dt="2023-10-23T00:36:59.267" v="3534" actId="47"/>
        <pc:sldMkLst>
          <pc:docMk/>
          <pc:sldMk cId="1519888007" sldId="5731"/>
        </pc:sldMkLst>
      </pc:sldChg>
      <pc:sldChg chg="del">
        <pc:chgData name="Ron Melton" userId="5553941352b42db9" providerId="LiveId" clId="{36DCD473-F91B-45B5-9CF5-4A067706FACB}" dt="2023-10-23T00:36:59.267" v="3534" actId="47"/>
        <pc:sldMkLst>
          <pc:docMk/>
          <pc:sldMk cId="2643025914" sldId="5735"/>
        </pc:sldMkLst>
      </pc:sldChg>
      <pc:sldChg chg="del">
        <pc:chgData name="Ron Melton" userId="5553941352b42db9" providerId="LiveId" clId="{36DCD473-F91B-45B5-9CF5-4A067706FACB}" dt="2023-10-23T00:36:59.267" v="3534" actId="47"/>
        <pc:sldMkLst>
          <pc:docMk/>
          <pc:sldMk cId="3592775135" sldId="5736"/>
        </pc:sldMkLst>
      </pc:sldChg>
      <pc:sldChg chg="del">
        <pc:chgData name="Ron Melton" userId="5553941352b42db9" providerId="LiveId" clId="{36DCD473-F91B-45B5-9CF5-4A067706FACB}" dt="2023-10-23T00:36:59.267" v="3534" actId="47"/>
        <pc:sldMkLst>
          <pc:docMk/>
          <pc:sldMk cId="2289077342" sldId="5737"/>
        </pc:sldMkLst>
      </pc:sldChg>
      <pc:sldChg chg="del">
        <pc:chgData name="Ron Melton" userId="5553941352b42db9" providerId="LiveId" clId="{36DCD473-F91B-45B5-9CF5-4A067706FACB}" dt="2023-10-23T00:32:38.448" v="3379" actId="47"/>
        <pc:sldMkLst>
          <pc:docMk/>
          <pc:sldMk cId="2830281227" sldId="5738"/>
        </pc:sldMkLst>
      </pc:sldChg>
      <pc:sldChg chg="del">
        <pc:chgData name="Ron Melton" userId="5553941352b42db9" providerId="LiveId" clId="{36DCD473-F91B-45B5-9CF5-4A067706FACB}" dt="2023-10-23T00:32:39.020" v="3380" actId="47"/>
        <pc:sldMkLst>
          <pc:docMk/>
          <pc:sldMk cId="59925444" sldId="5739"/>
        </pc:sldMkLst>
      </pc:sldChg>
      <pc:sldChg chg="del">
        <pc:chgData name="Ron Melton" userId="5553941352b42db9" providerId="LiveId" clId="{36DCD473-F91B-45B5-9CF5-4A067706FACB}" dt="2023-10-23T00:32:39.528" v="3381" actId="47"/>
        <pc:sldMkLst>
          <pc:docMk/>
          <pc:sldMk cId="1935736756" sldId="5740"/>
        </pc:sldMkLst>
      </pc:sldChg>
      <pc:sldChg chg="del">
        <pc:chgData name="Ron Melton" userId="5553941352b42db9" providerId="LiveId" clId="{36DCD473-F91B-45B5-9CF5-4A067706FACB}" dt="2023-10-23T00:36:59.267" v="3534" actId="47"/>
        <pc:sldMkLst>
          <pc:docMk/>
          <pc:sldMk cId="800859329" sldId="5742"/>
        </pc:sldMkLst>
      </pc:sldChg>
      <pc:sldChg chg="del">
        <pc:chgData name="Ron Melton" userId="5553941352b42db9" providerId="LiveId" clId="{36DCD473-F91B-45B5-9CF5-4A067706FACB}" dt="2023-10-23T00:36:59.267" v="3534" actId="47"/>
        <pc:sldMkLst>
          <pc:docMk/>
          <pc:sldMk cId="3943904712" sldId="5743"/>
        </pc:sldMkLst>
      </pc:sldChg>
      <pc:sldChg chg="del">
        <pc:chgData name="Ron Melton" userId="5553941352b42db9" providerId="LiveId" clId="{36DCD473-F91B-45B5-9CF5-4A067706FACB}" dt="2023-10-23T00:36:59.267" v="3534" actId="47"/>
        <pc:sldMkLst>
          <pc:docMk/>
          <pc:sldMk cId="50215388" sldId="5744"/>
        </pc:sldMkLst>
      </pc:sldChg>
      <pc:sldChg chg="del">
        <pc:chgData name="Ron Melton" userId="5553941352b42db9" providerId="LiveId" clId="{36DCD473-F91B-45B5-9CF5-4A067706FACB}" dt="2023-10-23T00:34:20.817" v="3442" actId="47"/>
        <pc:sldMkLst>
          <pc:docMk/>
          <pc:sldMk cId="3136766250" sldId="5745"/>
        </pc:sldMkLst>
      </pc:sldChg>
      <pc:sldChg chg="del">
        <pc:chgData name="Ron Melton" userId="5553941352b42db9" providerId="LiveId" clId="{36DCD473-F91B-45B5-9CF5-4A067706FACB}" dt="2023-10-23T00:34:21.366" v="3444" actId="47"/>
        <pc:sldMkLst>
          <pc:docMk/>
          <pc:sldMk cId="943131576" sldId="5747"/>
        </pc:sldMkLst>
      </pc:sldChg>
      <pc:sldChg chg="del">
        <pc:chgData name="Ron Melton" userId="5553941352b42db9" providerId="LiveId" clId="{36DCD473-F91B-45B5-9CF5-4A067706FACB}" dt="2023-10-23T00:10:31.971" v="2545" actId="47"/>
        <pc:sldMkLst>
          <pc:docMk/>
          <pc:sldMk cId="611226038" sldId="5752"/>
        </pc:sldMkLst>
      </pc:sldChg>
      <pc:sldChg chg="del">
        <pc:chgData name="Ron Melton" userId="5553941352b42db9" providerId="LiveId" clId="{36DCD473-F91B-45B5-9CF5-4A067706FACB}" dt="2023-10-23T00:33:10.066" v="3417" actId="47"/>
        <pc:sldMkLst>
          <pc:docMk/>
          <pc:sldMk cId="1248779949" sldId="5755"/>
        </pc:sldMkLst>
      </pc:sldChg>
      <pc:sldChg chg="del">
        <pc:chgData name="Ron Melton" userId="5553941352b42db9" providerId="LiveId" clId="{36DCD473-F91B-45B5-9CF5-4A067706FACB}" dt="2023-10-23T00:33:10.464" v="3418" actId="47"/>
        <pc:sldMkLst>
          <pc:docMk/>
          <pc:sldMk cId="1469565123" sldId="5756"/>
        </pc:sldMkLst>
      </pc:sldChg>
      <pc:sldChg chg="del">
        <pc:chgData name="Ron Melton" userId="5553941352b42db9" providerId="LiveId" clId="{36DCD473-F91B-45B5-9CF5-4A067706FACB}" dt="2023-10-23T00:33:10.837" v="3419" actId="47"/>
        <pc:sldMkLst>
          <pc:docMk/>
          <pc:sldMk cId="2970430069" sldId="5757"/>
        </pc:sldMkLst>
      </pc:sldChg>
      <pc:sldChg chg="del">
        <pc:chgData name="Ron Melton" userId="5553941352b42db9" providerId="LiveId" clId="{36DCD473-F91B-45B5-9CF5-4A067706FACB}" dt="2023-10-23T00:33:11.179" v="3420" actId="47"/>
        <pc:sldMkLst>
          <pc:docMk/>
          <pc:sldMk cId="2968305863" sldId="5758"/>
        </pc:sldMkLst>
      </pc:sldChg>
      <pc:sldChg chg="del">
        <pc:chgData name="Ron Melton" userId="5553941352b42db9" providerId="LiveId" clId="{36DCD473-F91B-45B5-9CF5-4A067706FACB}" dt="2023-10-23T00:33:11.805" v="3421" actId="47"/>
        <pc:sldMkLst>
          <pc:docMk/>
          <pc:sldMk cId="3747388909" sldId="5759"/>
        </pc:sldMkLst>
      </pc:sldChg>
      <pc:sldChg chg="del">
        <pc:chgData name="Ron Melton" userId="5553941352b42db9" providerId="LiveId" clId="{36DCD473-F91B-45B5-9CF5-4A067706FACB}" dt="2023-10-23T00:32:56.278" v="3400" actId="47"/>
        <pc:sldMkLst>
          <pc:docMk/>
          <pc:sldMk cId="599943600" sldId="5760"/>
        </pc:sldMkLst>
      </pc:sldChg>
      <pc:sldChg chg="del">
        <pc:chgData name="Ron Melton" userId="5553941352b42db9" providerId="LiveId" clId="{36DCD473-F91B-45B5-9CF5-4A067706FACB}" dt="2023-10-23T00:32:56.761" v="3401" actId="47"/>
        <pc:sldMkLst>
          <pc:docMk/>
          <pc:sldMk cId="708939533" sldId="5761"/>
        </pc:sldMkLst>
      </pc:sldChg>
      <pc:sldChg chg="del">
        <pc:chgData name="Ron Melton" userId="5553941352b42db9" providerId="LiveId" clId="{36DCD473-F91B-45B5-9CF5-4A067706FACB}" dt="2023-10-23T00:32:57.393" v="3402" actId="47"/>
        <pc:sldMkLst>
          <pc:docMk/>
          <pc:sldMk cId="822157188" sldId="5762"/>
        </pc:sldMkLst>
      </pc:sldChg>
      <pc:sldChg chg="del">
        <pc:chgData name="Ron Melton" userId="5553941352b42db9" providerId="LiveId" clId="{36DCD473-F91B-45B5-9CF5-4A067706FACB}" dt="2023-10-23T00:32:57.743" v="3403" actId="47"/>
        <pc:sldMkLst>
          <pc:docMk/>
          <pc:sldMk cId="780399404" sldId="5763"/>
        </pc:sldMkLst>
      </pc:sldChg>
      <pc:sldChg chg="del">
        <pc:chgData name="Ron Melton" userId="5553941352b42db9" providerId="LiveId" clId="{36DCD473-F91B-45B5-9CF5-4A067706FACB}" dt="2023-10-23T00:27:56.613" v="3337" actId="47"/>
        <pc:sldMkLst>
          <pc:docMk/>
          <pc:sldMk cId="1830406816" sldId="5764"/>
        </pc:sldMkLst>
      </pc:sldChg>
      <pc:sldChg chg="del">
        <pc:chgData name="Ron Melton" userId="5553941352b42db9" providerId="LiveId" clId="{36DCD473-F91B-45B5-9CF5-4A067706FACB}" dt="2023-10-23T00:27:57.206" v="3338" actId="47"/>
        <pc:sldMkLst>
          <pc:docMk/>
          <pc:sldMk cId="508220596" sldId="5765"/>
        </pc:sldMkLst>
      </pc:sldChg>
      <pc:sldChg chg="del">
        <pc:chgData name="Ron Melton" userId="5553941352b42db9" providerId="LiveId" clId="{36DCD473-F91B-45B5-9CF5-4A067706FACB}" dt="2023-10-23T00:32:58.051" v="3404" actId="47"/>
        <pc:sldMkLst>
          <pc:docMk/>
          <pc:sldMk cId="222205798" sldId="5766"/>
        </pc:sldMkLst>
      </pc:sldChg>
      <pc:sldChg chg="del">
        <pc:chgData name="Ron Melton" userId="5553941352b42db9" providerId="LiveId" clId="{36DCD473-F91B-45B5-9CF5-4A067706FACB}" dt="2023-10-23T00:32:58.657" v="3405" actId="47"/>
        <pc:sldMkLst>
          <pc:docMk/>
          <pc:sldMk cId="501545677" sldId="5767"/>
        </pc:sldMkLst>
      </pc:sldChg>
      <pc:sldChg chg="del">
        <pc:chgData name="Ron Melton" userId="5553941352b42db9" providerId="LiveId" clId="{36DCD473-F91B-45B5-9CF5-4A067706FACB}" dt="2023-10-23T00:32:59.004" v="3406" actId="47"/>
        <pc:sldMkLst>
          <pc:docMk/>
          <pc:sldMk cId="3198355339" sldId="5768"/>
        </pc:sldMkLst>
      </pc:sldChg>
      <pc:sldChg chg="del">
        <pc:chgData name="Ron Melton" userId="5553941352b42db9" providerId="LiveId" clId="{36DCD473-F91B-45B5-9CF5-4A067706FACB}" dt="2023-10-23T00:33:03.993" v="3409" actId="47"/>
        <pc:sldMkLst>
          <pc:docMk/>
          <pc:sldMk cId="3109886977" sldId="5769"/>
        </pc:sldMkLst>
      </pc:sldChg>
      <pc:sldChg chg="del">
        <pc:chgData name="Ron Melton" userId="5553941352b42db9" providerId="LiveId" clId="{36DCD473-F91B-45B5-9CF5-4A067706FACB}" dt="2023-10-23T00:33:04.806" v="3410" actId="47"/>
        <pc:sldMkLst>
          <pc:docMk/>
          <pc:sldMk cId="2581288596" sldId="5770"/>
        </pc:sldMkLst>
      </pc:sldChg>
      <pc:sldChg chg="del">
        <pc:chgData name="Ron Melton" userId="5553941352b42db9" providerId="LiveId" clId="{36DCD473-F91B-45B5-9CF5-4A067706FACB}" dt="2023-10-23T00:33:05.223" v="3411" actId="47"/>
        <pc:sldMkLst>
          <pc:docMk/>
          <pc:sldMk cId="2950345819" sldId="5771"/>
        </pc:sldMkLst>
      </pc:sldChg>
      <pc:sldChg chg="del">
        <pc:chgData name="Ron Melton" userId="5553941352b42db9" providerId="LiveId" clId="{36DCD473-F91B-45B5-9CF5-4A067706FACB}" dt="2023-10-23T00:33:05.786" v="3412" actId="47"/>
        <pc:sldMkLst>
          <pc:docMk/>
          <pc:sldMk cId="629848943" sldId="5772"/>
        </pc:sldMkLst>
      </pc:sldChg>
      <pc:sldChg chg="del">
        <pc:chgData name="Ron Melton" userId="5553941352b42db9" providerId="LiveId" clId="{36DCD473-F91B-45B5-9CF5-4A067706FACB}" dt="2023-10-23T00:33:06.200" v="3413" actId="47"/>
        <pc:sldMkLst>
          <pc:docMk/>
          <pc:sldMk cId="400866775" sldId="5773"/>
        </pc:sldMkLst>
      </pc:sldChg>
      <pc:sldChg chg="del">
        <pc:chgData name="Ron Melton" userId="5553941352b42db9" providerId="LiveId" clId="{36DCD473-F91B-45B5-9CF5-4A067706FACB}" dt="2023-10-23T00:33:06.508" v="3414" actId="47"/>
        <pc:sldMkLst>
          <pc:docMk/>
          <pc:sldMk cId="892985716" sldId="5774"/>
        </pc:sldMkLst>
      </pc:sldChg>
      <pc:sldChg chg="del">
        <pc:chgData name="Ron Melton" userId="5553941352b42db9" providerId="LiveId" clId="{36DCD473-F91B-45B5-9CF5-4A067706FACB}" dt="2023-10-23T00:33:06.902" v="3415" actId="47"/>
        <pc:sldMkLst>
          <pc:docMk/>
          <pc:sldMk cId="3017793341" sldId="5775"/>
        </pc:sldMkLst>
      </pc:sldChg>
      <pc:sldChg chg="del">
        <pc:chgData name="Ron Melton" userId="5553941352b42db9" providerId="LiveId" clId="{36DCD473-F91B-45B5-9CF5-4A067706FACB}" dt="2023-10-23T00:33:07.363" v="3416" actId="47"/>
        <pc:sldMkLst>
          <pc:docMk/>
          <pc:sldMk cId="3837808086" sldId="5776"/>
        </pc:sldMkLst>
      </pc:sldChg>
      <pc:sldChg chg="del">
        <pc:chgData name="Ron Melton" userId="5553941352b42db9" providerId="LiveId" clId="{36DCD473-F91B-45B5-9CF5-4A067706FACB}" dt="2023-10-23T00:35:05.022" v="3491" actId="47"/>
        <pc:sldMkLst>
          <pc:docMk/>
          <pc:sldMk cId="1268780801" sldId="5777"/>
        </pc:sldMkLst>
      </pc:sldChg>
      <pc:sldChg chg="del">
        <pc:chgData name="Ron Melton" userId="5553941352b42db9" providerId="LiveId" clId="{36DCD473-F91B-45B5-9CF5-4A067706FACB}" dt="2023-10-23T00:35:07.048" v="3492" actId="47"/>
        <pc:sldMkLst>
          <pc:docMk/>
          <pc:sldMk cId="847226772" sldId="5779"/>
        </pc:sldMkLst>
      </pc:sldChg>
      <pc:sldChg chg="del">
        <pc:chgData name="Ron Melton" userId="5553941352b42db9" providerId="LiveId" clId="{36DCD473-F91B-45B5-9CF5-4A067706FACB}" dt="2023-10-23T00:35:07.310" v="3493" actId="47"/>
        <pc:sldMkLst>
          <pc:docMk/>
          <pc:sldMk cId="1775318176" sldId="5780"/>
        </pc:sldMkLst>
      </pc:sldChg>
      <pc:sldChg chg="del">
        <pc:chgData name="Ron Melton" userId="5553941352b42db9" providerId="LiveId" clId="{36DCD473-F91B-45B5-9CF5-4A067706FACB}" dt="2023-10-23T00:35:07.642" v="3494" actId="47"/>
        <pc:sldMkLst>
          <pc:docMk/>
          <pc:sldMk cId="64601673" sldId="5781"/>
        </pc:sldMkLst>
      </pc:sldChg>
      <pc:sldChg chg="del">
        <pc:chgData name="Ron Melton" userId="5553941352b42db9" providerId="LiveId" clId="{36DCD473-F91B-45B5-9CF5-4A067706FACB}" dt="2023-10-23T00:35:08.047" v="3495" actId="47"/>
        <pc:sldMkLst>
          <pc:docMk/>
          <pc:sldMk cId="1405599540" sldId="5782"/>
        </pc:sldMkLst>
      </pc:sldChg>
      <pc:sldChg chg="del">
        <pc:chgData name="Ron Melton" userId="5553941352b42db9" providerId="LiveId" clId="{36DCD473-F91B-45B5-9CF5-4A067706FACB}" dt="2023-10-23T00:35:08.352" v="3496" actId="47"/>
        <pc:sldMkLst>
          <pc:docMk/>
          <pc:sldMk cId="1267670422" sldId="5783"/>
        </pc:sldMkLst>
      </pc:sldChg>
      <pc:sldChg chg="del">
        <pc:chgData name="Ron Melton" userId="5553941352b42db9" providerId="LiveId" clId="{36DCD473-F91B-45B5-9CF5-4A067706FACB}" dt="2023-10-23T00:35:08.645" v="3497" actId="47"/>
        <pc:sldMkLst>
          <pc:docMk/>
          <pc:sldMk cId="481571472" sldId="5784"/>
        </pc:sldMkLst>
      </pc:sldChg>
      <pc:sldChg chg="del">
        <pc:chgData name="Ron Melton" userId="5553941352b42db9" providerId="LiveId" clId="{36DCD473-F91B-45B5-9CF5-4A067706FACB}" dt="2023-10-23T00:35:08.948" v="3498" actId="47"/>
        <pc:sldMkLst>
          <pc:docMk/>
          <pc:sldMk cId="46554081" sldId="5785"/>
        </pc:sldMkLst>
      </pc:sldChg>
      <pc:sldChg chg="del">
        <pc:chgData name="Ron Melton" userId="5553941352b42db9" providerId="LiveId" clId="{36DCD473-F91B-45B5-9CF5-4A067706FACB}" dt="2023-10-23T00:36:59.267" v="3534" actId="47"/>
        <pc:sldMkLst>
          <pc:docMk/>
          <pc:sldMk cId="3530053397" sldId="5786"/>
        </pc:sldMkLst>
      </pc:sldChg>
      <pc:sldChg chg="del">
        <pc:chgData name="Ron Melton" userId="5553941352b42db9" providerId="LiveId" clId="{36DCD473-F91B-45B5-9CF5-4A067706FACB}" dt="2023-10-23T00:36:59.267" v="3534" actId="47"/>
        <pc:sldMkLst>
          <pc:docMk/>
          <pc:sldMk cId="1951973114" sldId="5797"/>
        </pc:sldMkLst>
      </pc:sldChg>
      <pc:sldChg chg="del">
        <pc:chgData name="Ron Melton" userId="5553941352b42db9" providerId="LiveId" clId="{36DCD473-F91B-45B5-9CF5-4A067706FACB}" dt="2023-10-23T00:36:59.267" v="3534" actId="47"/>
        <pc:sldMkLst>
          <pc:docMk/>
          <pc:sldMk cId="3864057422" sldId="5815"/>
        </pc:sldMkLst>
      </pc:sldChg>
      <pc:sldChg chg="del">
        <pc:chgData name="Ron Melton" userId="5553941352b42db9" providerId="LiveId" clId="{36DCD473-F91B-45B5-9CF5-4A067706FACB}" dt="2023-10-23T00:35:52.188" v="3531" actId="47"/>
        <pc:sldMkLst>
          <pc:docMk/>
          <pc:sldMk cId="3767775671" sldId="5816"/>
        </pc:sldMkLst>
      </pc:sldChg>
      <pc:sldChg chg="del">
        <pc:chgData name="Ron Melton" userId="5553941352b42db9" providerId="LiveId" clId="{36DCD473-F91B-45B5-9CF5-4A067706FACB}" dt="2023-10-23T00:36:59.267" v="3534" actId="47"/>
        <pc:sldMkLst>
          <pc:docMk/>
          <pc:sldMk cId="2240332" sldId="5817"/>
        </pc:sldMkLst>
      </pc:sldChg>
      <pc:sldChg chg="del">
        <pc:chgData name="Ron Melton" userId="5553941352b42db9" providerId="LiveId" clId="{36DCD473-F91B-45B5-9CF5-4A067706FACB}" dt="2023-10-23T00:36:59.267" v="3534" actId="47"/>
        <pc:sldMkLst>
          <pc:docMk/>
          <pc:sldMk cId="2995181801" sldId="5819"/>
        </pc:sldMkLst>
      </pc:sldChg>
      <pc:sldChg chg="del">
        <pc:chgData name="Ron Melton" userId="5553941352b42db9" providerId="LiveId" clId="{36DCD473-F91B-45B5-9CF5-4A067706FACB}" dt="2023-10-23T00:35:11.761" v="3505" actId="47"/>
        <pc:sldMkLst>
          <pc:docMk/>
          <pc:sldMk cId="3782811918" sldId="5828"/>
        </pc:sldMkLst>
      </pc:sldChg>
      <pc:sldChg chg="del">
        <pc:chgData name="Ron Melton" userId="5553941352b42db9" providerId="LiveId" clId="{36DCD473-F91B-45B5-9CF5-4A067706FACB}" dt="2023-10-23T00:35:13.095" v="3508" actId="47"/>
        <pc:sldMkLst>
          <pc:docMk/>
          <pc:sldMk cId="1244124367" sldId="5829"/>
        </pc:sldMkLst>
      </pc:sldChg>
      <pc:sldChg chg="del">
        <pc:chgData name="Ron Melton" userId="5553941352b42db9" providerId="LiveId" clId="{36DCD473-F91B-45B5-9CF5-4A067706FACB}" dt="2023-10-23T00:35:13.448" v="3509" actId="47"/>
        <pc:sldMkLst>
          <pc:docMk/>
          <pc:sldMk cId="3360526886" sldId="5830"/>
        </pc:sldMkLst>
      </pc:sldChg>
      <pc:sldChg chg="del">
        <pc:chgData name="Ron Melton" userId="5553941352b42db9" providerId="LiveId" clId="{36DCD473-F91B-45B5-9CF5-4A067706FACB}" dt="2023-10-23T00:27:54.493" v="3334" actId="47"/>
        <pc:sldMkLst>
          <pc:docMk/>
          <pc:sldMk cId="2055712681" sldId="5833"/>
        </pc:sldMkLst>
      </pc:sldChg>
      <pc:sldChg chg="del">
        <pc:chgData name="Ron Melton" userId="5553941352b42db9" providerId="LiveId" clId="{36DCD473-F91B-45B5-9CF5-4A067706FACB}" dt="2023-10-23T00:36:59.267" v="3534" actId="47"/>
        <pc:sldMkLst>
          <pc:docMk/>
          <pc:sldMk cId="0" sldId="5834"/>
        </pc:sldMkLst>
      </pc:sldChg>
      <pc:sldChg chg="del">
        <pc:chgData name="Ron Melton" userId="5553941352b42db9" providerId="LiveId" clId="{36DCD473-F91B-45B5-9CF5-4A067706FACB}" dt="2023-10-23T00:36:59.267" v="3534" actId="47"/>
        <pc:sldMkLst>
          <pc:docMk/>
          <pc:sldMk cId="0" sldId="5835"/>
        </pc:sldMkLst>
      </pc:sldChg>
      <pc:sldChg chg="del">
        <pc:chgData name="Ron Melton" userId="5553941352b42db9" providerId="LiveId" clId="{36DCD473-F91B-45B5-9CF5-4A067706FACB}" dt="2023-10-23T00:36:59.267" v="3534" actId="47"/>
        <pc:sldMkLst>
          <pc:docMk/>
          <pc:sldMk cId="0" sldId="5836"/>
        </pc:sldMkLst>
      </pc:sldChg>
      <pc:sldChg chg="del">
        <pc:chgData name="Ron Melton" userId="5553941352b42db9" providerId="LiveId" clId="{36DCD473-F91B-45B5-9CF5-4A067706FACB}" dt="2023-10-23T00:36:59.267" v="3534" actId="47"/>
        <pc:sldMkLst>
          <pc:docMk/>
          <pc:sldMk cId="0" sldId="5837"/>
        </pc:sldMkLst>
      </pc:sldChg>
      <pc:sldChg chg="del">
        <pc:chgData name="Ron Melton" userId="5553941352b42db9" providerId="LiveId" clId="{36DCD473-F91B-45B5-9CF5-4A067706FACB}" dt="2023-10-23T00:36:59.267" v="3534" actId="47"/>
        <pc:sldMkLst>
          <pc:docMk/>
          <pc:sldMk cId="1394853618" sldId="5838"/>
        </pc:sldMkLst>
      </pc:sldChg>
      <pc:sldChg chg="del">
        <pc:chgData name="Ron Melton" userId="5553941352b42db9" providerId="LiveId" clId="{36DCD473-F91B-45B5-9CF5-4A067706FACB}" dt="2023-10-23T00:27:57.845" v="3339" actId="47"/>
        <pc:sldMkLst>
          <pc:docMk/>
          <pc:sldMk cId="1665103915" sldId="5841"/>
        </pc:sldMkLst>
      </pc:sldChg>
      <pc:sldChg chg="del">
        <pc:chgData name="Ron Melton" userId="5553941352b42db9" providerId="LiveId" clId="{36DCD473-F91B-45B5-9CF5-4A067706FACB}" dt="2023-10-23T00:34:22.233" v="3447" actId="47"/>
        <pc:sldMkLst>
          <pc:docMk/>
          <pc:sldMk cId="411876324" sldId="5843"/>
        </pc:sldMkLst>
      </pc:sldChg>
      <pc:sldChg chg="del">
        <pc:chgData name="Ron Melton" userId="5553941352b42db9" providerId="LiveId" clId="{36DCD473-F91B-45B5-9CF5-4A067706FACB}" dt="2023-10-23T00:10:31.205" v="2544" actId="47"/>
        <pc:sldMkLst>
          <pc:docMk/>
          <pc:sldMk cId="1177451674" sldId="5846"/>
        </pc:sldMkLst>
      </pc:sldChg>
      <pc:sldChg chg="del">
        <pc:chgData name="Ron Melton" userId="5553941352b42db9" providerId="LiveId" clId="{36DCD473-F91B-45B5-9CF5-4A067706FACB}" dt="2023-09-27T23:40:06.877" v="1104" actId="47"/>
        <pc:sldMkLst>
          <pc:docMk/>
          <pc:sldMk cId="3573176221" sldId="5847"/>
        </pc:sldMkLst>
      </pc:sldChg>
      <pc:sldChg chg="del">
        <pc:chgData name="Ron Melton" userId="5553941352b42db9" providerId="LiveId" clId="{36DCD473-F91B-45B5-9CF5-4A067706FACB}" dt="2023-10-23T00:35:45.774" v="3525" actId="47"/>
        <pc:sldMkLst>
          <pc:docMk/>
          <pc:sldMk cId="2928980802" sldId="5850"/>
        </pc:sldMkLst>
      </pc:sldChg>
      <pc:sldChg chg="del">
        <pc:chgData name="Ron Melton" userId="5553941352b42db9" providerId="LiveId" clId="{36DCD473-F91B-45B5-9CF5-4A067706FACB}" dt="2023-10-23T00:35:46.460" v="3526" actId="47"/>
        <pc:sldMkLst>
          <pc:docMk/>
          <pc:sldMk cId="2082587934" sldId="5851"/>
        </pc:sldMkLst>
      </pc:sldChg>
      <pc:sldChg chg="del">
        <pc:chgData name="Ron Melton" userId="5553941352b42db9" providerId="LiveId" clId="{36DCD473-F91B-45B5-9CF5-4A067706FACB}" dt="2023-10-23T00:35:47.172" v="3527" actId="47"/>
        <pc:sldMkLst>
          <pc:docMk/>
          <pc:sldMk cId="1580976749" sldId="5852"/>
        </pc:sldMkLst>
      </pc:sldChg>
      <pc:sldChg chg="del">
        <pc:chgData name="Ron Melton" userId="5553941352b42db9" providerId="LiveId" clId="{36DCD473-F91B-45B5-9CF5-4A067706FACB}" dt="2023-10-23T00:36:59.267" v="3534" actId="47"/>
        <pc:sldMkLst>
          <pc:docMk/>
          <pc:sldMk cId="925842730" sldId="5854"/>
        </pc:sldMkLst>
      </pc:sldChg>
      <pc:sldChg chg="del">
        <pc:chgData name="Ron Melton" userId="5553941352b42db9" providerId="LiveId" clId="{36DCD473-F91B-45B5-9CF5-4A067706FACB}" dt="2023-10-23T00:35:50.672" v="3528" actId="47"/>
        <pc:sldMkLst>
          <pc:docMk/>
          <pc:sldMk cId="3388445068" sldId="5855"/>
        </pc:sldMkLst>
      </pc:sldChg>
      <pc:sldChg chg="del">
        <pc:chgData name="Ron Melton" userId="5553941352b42db9" providerId="LiveId" clId="{36DCD473-F91B-45B5-9CF5-4A067706FACB}" dt="2023-10-23T00:35:51.282" v="3529" actId="47"/>
        <pc:sldMkLst>
          <pc:docMk/>
          <pc:sldMk cId="3859888782" sldId="5856"/>
        </pc:sldMkLst>
      </pc:sldChg>
      <pc:sldChg chg="del">
        <pc:chgData name="Ron Melton" userId="5553941352b42db9" providerId="LiveId" clId="{36DCD473-F91B-45B5-9CF5-4A067706FACB}" dt="2023-10-23T00:35:51.798" v="3530" actId="47"/>
        <pc:sldMkLst>
          <pc:docMk/>
          <pc:sldMk cId="150067739" sldId="5857"/>
        </pc:sldMkLst>
      </pc:sldChg>
      <pc:sldChg chg="add del">
        <pc:chgData name="Ron Melton" userId="5553941352b42db9" providerId="LiveId" clId="{36DCD473-F91B-45B5-9CF5-4A067706FACB}" dt="2023-10-23T00:36:59.267" v="3534" actId="47"/>
        <pc:sldMkLst>
          <pc:docMk/>
          <pc:sldMk cId="2520645292" sldId="5858"/>
        </pc:sldMkLst>
      </pc:sldChg>
      <pc:sldChg chg="del">
        <pc:chgData name="Ron Melton" userId="5553941352b42db9" providerId="LiveId" clId="{36DCD473-F91B-45B5-9CF5-4A067706FACB}" dt="2023-10-23T00:36:59.267" v="3534" actId="47"/>
        <pc:sldMkLst>
          <pc:docMk/>
          <pc:sldMk cId="671851971" sldId="5859"/>
        </pc:sldMkLst>
      </pc:sldChg>
      <pc:sldChg chg="del">
        <pc:chgData name="Ron Melton" userId="5553941352b42db9" providerId="LiveId" clId="{36DCD473-F91B-45B5-9CF5-4A067706FACB}" dt="2023-10-23T00:36:59.267" v="3534" actId="47"/>
        <pc:sldMkLst>
          <pc:docMk/>
          <pc:sldMk cId="2241453278" sldId="5861"/>
        </pc:sldMkLst>
      </pc:sldChg>
      <pc:sldChg chg="del">
        <pc:chgData name="Ron Melton" userId="5553941352b42db9" providerId="LiveId" clId="{36DCD473-F91B-45B5-9CF5-4A067706FACB}" dt="2023-10-23T00:36:59.267" v="3534" actId="47"/>
        <pc:sldMkLst>
          <pc:docMk/>
          <pc:sldMk cId="3983367132" sldId="5862"/>
        </pc:sldMkLst>
      </pc:sldChg>
      <pc:sldChg chg="del">
        <pc:chgData name="Ron Melton" userId="5553941352b42db9" providerId="LiveId" clId="{36DCD473-F91B-45B5-9CF5-4A067706FACB}" dt="2023-10-23T00:36:59.267" v="3534" actId="47"/>
        <pc:sldMkLst>
          <pc:docMk/>
          <pc:sldMk cId="81309085" sldId="5863"/>
        </pc:sldMkLst>
      </pc:sldChg>
      <pc:sldChg chg="del">
        <pc:chgData name="Ron Melton" userId="5553941352b42db9" providerId="LiveId" clId="{36DCD473-F91B-45B5-9CF5-4A067706FACB}" dt="2023-10-23T00:36:59.267" v="3534" actId="47"/>
        <pc:sldMkLst>
          <pc:docMk/>
          <pc:sldMk cId="815562052" sldId="5864"/>
        </pc:sldMkLst>
      </pc:sldChg>
      <pc:sldChg chg="del">
        <pc:chgData name="Ron Melton" userId="5553941352b42db9" providerId="LiveId" clId="{36DCD473-F91B-45B5-9CF5-4A067706FACB}" dt="2023-10-23T00:36:59.267" v="3534" actId="47"/>
        <pc:sldMkLst>
          <pc:docMk/>
          <pc:sldMk cId="149034282" sldId="5865"/>
        </pc:sldMkLst>
      </pc:sldChg>
      <pc:sldChg chg="del">
        <pc:chgData name="Ron Melton" userId="5553941352b42db9" providerId="LiveId" clId="{36DCD473-F91B-45B5-9CF5-4A067706FACB}" dt="2023-10-23T00:36:59.267" v="3534" actId="47"/>
        <pc:sldMkLst>
          <pc:docMk/>
          <pc:sldMk cId="1396347929" sldId="5866"/>
        </pc:sldMkLst>
      </pc:sldChg>
      <pc:sldChg chg="del">
        <pc:chgData name="Ron Melton" userId="5553941352b42db9" providerId="LiveId" clId="{36DCD473-F91B-45B5-9CF5-4A067706FACB}" dt="2023-10-23T00:36:59.267" v="3534" actId="47"/>
        <pc:sldMkLst>
          <pc:docMk/>
          <pc:sldMk cId="2118692688" sldId="5867"/>
        </pc:sldMkLst>
      </pc:sldChg>
      <pc:sldChg chg="del">
        <pc:chgData name="Ron Melton" userId="5553941352b42db9" providerId="LiveId" clId="{36DCD473-F91B-45B5-9CF5-4A067706FACB}" dt="2023-10-23T00:36:59.267" v="3534" actId="47"/>
        <pc:sldMkLst>
          <pc:docMk/>
          <pc:sldMk cId="0" sldId="5869"/>
        </pc:sldMkLst>
      </pc:sldChg>
      <pc:sldChg chg="del">
        <pc:chgData name="Ron Melton" userId="5553941352b42db9" providerId="LiveId" clId="{36DCD473-F91B-45B5-9CF5-4A067706FACB}" dt="2023-10-23T00:36:59.267" v="3534" actId="47"/>
        <pc:sldMkLst>
          <pc:docMk/>
          <pc:sldMk cId="0" sldId="5870"/>
        </pc:sldMkLst>
      </pc:sldChg>
      <pc:sldChg chg="del">
        <pc:chgData name="Ron Melton" userId="5553941352b42db9" providerId="LiveId" clId="{36DCD473-F91B-45B5-9CF5-4A067706FACB}" dt="2023-10-23T00:36:59.267" v="3534" actId="47"/>
        <pc:sldMkLst>
          <pc:docMk/>
          <pc:sldMk cId="0" sldId="5871"/>
        </pc:sldMkLst>
      </pc:sldChg>
      <pc:sldChg chg="del">
        <pc:chgData name="Ron Melton" userId="5553941352b42db9" providerId="LiveId" clId="{36DCD473-F91B-45B5-9CF5-4A067706FACB}" dt="2023-10-23T00:36:59.267" v="3534" actId="47"/>
        <pc:sldMkLst>
          <pc:docMk/>
          <pc:sldMk cId="2294013708" sldId="5873"/>
        </pc:sldMkLst>
      </pc:sldChg>
      <pc:sldChg chg="del">
        <pc:chgData name="Ron Melton" userId="5553941352b42db9" providerId="LiveId" clId="{36DCD473-F91B-45B5-9CF5-4A067706FACB}" dt="2023-10-23T00:36:59.267" v="3534" actId="47"/>
        <pc:sldMkLst>
          <pc:docMk/>
          <pc:sldMk cId="0" sldId="5874"/>
        </pc:sldMkLst>
      </pc:sldChg>
      <pc:sldChg chg="del">
        <pc:chgData name="Ron Melton" userId="5553941352b42db9" providerId="LiveId" clId="{36DCD473-F91B-45B5-9CF5-4A067706FACB}" dt="2023-10-23T00:36:59.267" v="3534" actId="47"/>
        <pc:sldMkLst>
          <pc:docMk/>
          <pc:sldMk cId="0" sldId="5875"/>
        </pc:sldMkLst>
      </pc:sldChg>
      <pc:sldChg chg="del">
        <pc:chgData name="Ron Melton" userId="5553941352b42db9" providerId="LiveId" clId="{36DCD473-F91B-45B5-9CF5-4A067706FACB}" dt="2023-10-23T00:36:59.267" v="3534" actId="47"/>
        <pc:sldMkLst>
          <pc:docMk/>
          <pc:sldMk cId="2537441597" sldId="5876"/>
        </pc:sldMkLst>
      </pc:sldChg>
      <pc:sldChg chg="del">
        <pc:chgData name="Ron Melton" userId="5553941352b42db9" providerId="LiveId" clId="{36DCD473-F91B-45B5-9CF5-4A067706FACB}" dt="2023-10-23T00:36:59.267" v="3534" actId="47"/>
        <pc:sldMkLst>
          <pc:docMk/>
          <pc:sldMk cId="2318375546" sldId="5877"/>
        </pc:sldMkLst>
      </pc:sldChg>
      <pc:sldChg chg="del">
        <pc:chgData name="Ron Melton" userId="5553941352b42db9" providerId="LiveId" clId="{36DCD473-F91B-45B5-9CF5-4A067706FACB}" dt="2023-10-23T00:36:59.267" v="3534" actId="47"/>
        <pc:sldMkLst>
          <pc:docMk/>
          <pc:sldMk cId="1225026679" sldId="5878"/>
        </pc:sldMkLst>
      </pc:sldChg>
      <pc:sldChg chg="del">
        <pc:chgData name="Ron Melton" userId="5553941352b42db9" providerId="LiveId" clId="{36DCD473-F91B-45B5-9CF5-4A067706FACB}" dt="2023-10-23T00:36:59.267" v="3534" actId="47"/>
        <pc:sldMkLst>
          <pc:docMk/>
          <pc:sldMk cId="3402730177" sldId="5879"/>
        </pc:sldMkLst>
      </pc:sldChg>
      <pc:sldChg chg="del">
        <pc:chgData name="Ron Melton" userId="5553941352b42db9" providerId="LiveId" clId="{36DCD473-F91B-45B5-9CF5-4A067706FACB}" dt="2023-10-23T00:36:59.267" v="3534" actId="47"/>
        <pc:sldMkLst>
          <pc:docMk/>
          <pc:sldMk cId="1285892715" sldId="5880"/>
        </pc:sldMkLst>
      </pc:sldChg>
      <pc:sldChg chg="del">
        <pc:chgData name="Ron Melton" userId="5553941352b42db9" providerId="LiveId" clId="{36DCD473-F91B-45B5-9CF5-4A067706FACB}" dt="2023-10-23T00:36:59.267" v="3534" actId="47"/>
        <pc:sldMkLst>
          <pc:docMk/>
          <pc:sldMk cId="1867392179" sldId="5881"/>
        </pc:sldMkLst>
      </pc:sldChg>
      <pc:sldChg chg="del">
        <pc:chgData name="Ron Melton" userId="5553941352b42db9" providerId="LiveId" clId="{36DCD473-F91B-45B5-9CF5-4A067706FACB}" dt="2023-10-23T00:36:59.267" v="3534" actId="47"/>
        <pc:sldMkLst>
          <pc:docMk/>
          <pc:sldMk cId="2255289420" sldId="5882"/>
        </pc:sldMkLst>
      </pc:sldChg>
      <pc:sldChg chg="del">
        <pc:chgData name="Ron Melton" userId="5553941352b42db9" providerId="LiveId" clId="{36DCD473-F91B-45B5-9CF5-4A067706FACB}" dt="2023-10-23T00:36:59.267" v="3534" actId="47"/>
        <pc:sldMkLst>
          <pc:docMk/>
          <pc:sldMk cId="0" sldId="5883"/>
        </pc:sldMkLst>
      </pc:sldChg>
      <pc:sldChg chg="addSp modSp mod">
        <pc:chgData name="Ron Melton" userId="5553941352b42db9" providerId="LiveId" clId="{36DCD473-F91B-45B5-9CF5-4A067706FACB}" dt="2023-10-23T00:31:10.709" v="3352" actId="1076"/>
        <pc:sldMkLst>
          <pc:docMk/>
          <pc:sldMk cId="3318294798" sldId="5885"/>
        </pc:sldMkLst>
        <pc:spChg chg="mod">
          <ac:chgData name="Ron Melton" userId="5553941352b42db9" providerId="LiveId" clId="{36DCD473-F91B-45B5-9CF5-4A067706FACB}" dt="2023-10-23T00:31:10.709" v="3352" actId="1076"/>
          <ac:spMkLst>
            <pc:docMk/>
            <pc:sldMk cId="3318294798" sldId="5885"/>
            <ac:spMk id="5" creationId="{54986BF2-6878-F1F0-FED4-DB87E0D411A7}"/>
          </ac:spMkLst>
        </pc:spChg>
        <pc:picChg chg="add mod">
          <ac:chgData name="Ron Melton" userId="5553941352b42db9" providerId="LiveId" clId="{36DCD473-F91B-45B5-9CF5-4A067706FACB}" dt="2023-10-23T00:31:02.634" v="3351" actId="1076"/>
          <ac:picMkLst>
            <pc:docMk/>
            <pc:sldMk cId="3318294798" sldId="5885"/>
            <ac:picMk id="3" creationId="{F6ED1BE2-526F-4021-4ECF-B2A9EF25FEB3}"/>
          </ac:picMkLst>
        </pc:picChg>
      </pc:sldChg>
      <pc:sldChg chg="del">
        <pc:chgData name="Ron Melton" userId="5553941352b42db9" providerId="LiveId" clId="{36DCD473-F91B-45B5-9CF5-4A067706FACB}" dt="2023-10-23T00:36:59.267" v="3534" actId="47"/>
        <pc:sldMkLst>
          <pc:docMk/>
          <pc:sldMk cId="2866721610" sldId="5886"/>
        </pc:sldMkLst>
      </pc:sldChg>
      <pc:sldChg chg="del">
        <pc:chgData name="Ron Melton" userId="5553941352b42db9" providerId="LiveId" clId="{36DCD473-F91B-45B5-9CF5-4A067706FACB}" dt="2023-10-23T00:36:59.267" v="3534" actId="47"/>
        <pc:sldMkLst>
          <pc:docMk/>
          <pc:sldMk cId="0" sldId="5887"/>
        </pc:sldMkLst>
      </pc:sldChg>
      <pc:sldChg chg="del">
        <pc:chgData name="Ron Melton" userId="5553941352b42db9" providerId="LiveId" clId="{36DCD473-F91B-45B5-9CF5-4A067706FACB}" dt="2023-10-23T00:36:59.267" v="3534" actId="47"/>
        <pc:sldMkLst>
          <pc:docMk/>
          <pc:sldMk cId="0" sldId="5888"/>
        </pc:sldMkLst>
      </pc:sldChg>
      <pc:sldChg chg="del">
        <pc:chgData name="Ron Melton" userId="5553941352b42db9" providerId="LiveId" clId="{36DCD473-F91B-45B5-9CF5-4A067706FACB}" dt="2023-10-23T00:36:59.267" v="3534" actId="47"/>
        <pc:sldMkLst>
          <pc:docMk/>
          <pc:sldMk cId="0" sldId="5889"/>
        </pc:sldMkLst>
      </pc:sldChg>
      <pc:sldChg chg="del">
        <pc:chgData name="Ron Melton" userId="5553941352b42db9" providerId="LiveId" clId="{36DCD473-F91B-45B5-9CF5-4A067706FACB}" dt="2023-10-23T00:36:59.267" v="3534" actId="47"/>
        <pc:sldMkLst>
          <pc:docMk/>
          <pc:sldMk cId="0" sldId="5890"/>
        </pc:sldMkLst>
      </pc:sldChg>
      <pc:sldChg chg="del">
        <pc:chgData name="Ron Melton" userId="5553941352b42db9" providerId="LiveId" clId="{36DCD473-F91B-45B5-9CF5-4A067706FACB}" dt="2023-10-23T00:36:59.267" v="3534" actId="47"/>
        <pc:sldMkLst>
          <pc:docMk/>
          <pc:sldMk cId="0" sldId="5891"/>
        </pc:sldMkLst>
      </pc:sldChg>
      <pc:sldChg chg="del">
        <pc:chgData name="Ron Melton" userId="5553941352b42db9" providerId="LiveId" clId="{36DCD473-F91B-45B5-9CF5-4A067706FACB}" dt="2023-10-23T00:32:44.636" v="3385" actId="47"/>
        <pc:sldMkLst>
          <pc:docMk/>
          <pc:sldMk cId="2898441646" sldId="5892"/>
        </pc:sldMkLst>
      </pc:sldChg>
      <pc:sldChg chg="del">
        <pc:chgData name="Ron Melton" userId="5553941352b42db9" providerId="LiveId" clId="{36DCD473-F91B-45B5-9CF5-4A067706FACB}" dt="2023-10-23T00:36:59.267" v="3534" actId="47"/>
        <pc:sldMkLst>
          <pc:docMk/>
          <pc:sldMk cId="417270073" sldId="5893"/>
        </pc:sldMkLst>
      </pc:sldChg>
      <pc:sldChg chg="del">
        <pc:chgData name="Ron Melton" userId="5553941352b42db9" providerId="LiveId" clId="{36DCD473-F91B-45B5-9CF5-4A067706FACB}" dt="2023-10-23T00:32:47.080" v="3387" actId="47"/>
        <pc:sldMkLst>
          <pc:docMk/>
          <pc:sldMk cId="3916730573" sldId="5894"/>
        </pc:sldMkLst>
      </pc:sldChg>
      <pc:sldChg chg="del">
        <pc:chgData name="Ron Melton" userId="5553941352b42db9" providerId="LiveId" clId="{36DCD473-F91B-45B5-9CF5-4A067706FACB}" dt="2023-10-23T00:32:48.094" v="3388" actId="47"/>
        <pc:sldMkLst>
          <pc:docMk/>
          <pc:sldMk cId="553156864" sldId="5895"/>
        </pc:sldMkLst>
      </pc:sldChg>
      <pc:sldChg chg="del">
        <pc:chgData name="Ron Melton" userId="5553941352b42db9" providerId="LiveId" clId="{36DCD473-F91B-45B5-9CF5-4A067706FACB}" dt="2023-10-23T00:32:50.263" v="3389" actId="47"/>
        <pc:sldMkLst>
          <pc:docMk/>
          <pc:sldMk cId="1417275027" sldId="5896"/>
        </pc:sldMkLst>
      </pc:sldChg>
      <pc:sldChg chg="del">
        <pc:chgData name="Ron Melton" userId="5553941352b42db9" providerId="LiveId" clId="{36DCD473-F91B-45B5-9CF5-4A067706FACB}" dt="2023-10-23T00:32:51.114" v="3390" actId="47"/>
        <pc:sldMkLst>
          <pc:docMk/>
          <pc:sldMk cId="3643820858" sldId="5897"/>
        </pc:sldMkLst>
      </pc:sldChg>
      <pc:sldChg chg="del">
        <pc:chgData name="Ron Melton" userId="5553941352b42db9" providerId="LiveId" clId="{36DCD473-F91B-45B5-9CF5-4A067706FACB}" dt="2023-10-23T00:36:59.267" v="3534" actId="47"/>
        <pc:sldMkLst>
          <pc:docMk/>
          <pc:sldMk cId="784981248" sldId="5901"/>
        </pc:sldMkLst>
      </pc:sldChg>
      <pc:sldChg chg="del">
        <pc:chgData name="Ron Melton" userId="5553941352b42db9" providerId="LiveId" clId="{36DCD473-F91B-45B5-9CF5-4A067706FACB}" dt="2023-10-23T00:36:59.267" v="3534" actId="47"/>
        <pc:sldMkLst>
          <pc:docMk/>
          <pc:sldMk cId="790033254" sldId="5902"/>
        </pc:sldMkLst>
      </pc:sldChg>
      <pc:sldChg chg="del">
        <pc:chgData name="Ron Melton" userId="5553941352b42db9" providerId="LiveId" clId="{36DCD473-F91B-45B5-9CF5-4A067706FACB}" dt="2023-09-27T23:16:35.499" v="220" actId="47"/>
        <pc:sldMkLst>
          <pc:docMk/>
          <pc:sldMk cId="2237261013" sldId="5932"/>
        </pc:sldMkLst>
      </pc:sldChg>
      <pc:sldChg chg="del">
        <pc:chgData name="Ron Melton" userId="5553941352b42db9" providerId="LiveId" clId="{36DCD473-F91B-45B5-9CF5-4A067706FACB}" dt="2023-10-22T23:31:36.547" v="2263" actId="47"/>
        <pc:sldMkLst>
          <pc:docMk/>
          <pc:sldMk cId="953651751" sldId="5936"/>
        </pc:sldMkLst>
      </pc:sldChg>
      <pc:sldChg chg="del">
        <pc:chgData name="Ron Melton" userId="5553941352b42db9" providerId="LiveId" clId="{36DCD473-F91B-45B5-9CF5-4A067706FACB}" dt="2023-09-27T23:16:07.357" v="214" actId="47"/>
        <pc:sldMkLst>
          <pc:docMk/>
          <pc:sldMk cId="2846668614" sldId="5940"/>
        </pc:sldMkLst>
      </pc:sldChg>
      <pc:sldChg chg="del">
        <pc:chgData name="Ron Melton" userId="5553941352b42db9" providerId="LiveId" clId="{36DCD473-F91B-45B5-9CF5-4A067706FACB}" dt="2023-10-23T00:36:59.267" v="3534" actId="47"/>
        <pc:sldMkLst>
          <pc:docMk/>
          <pc:sldMk cId="2633561621" sldId="5941"/>
        </pc:sldMkLst>
      </pc:sldChg>
      <pc:sldChg chg="del">
        <pc:chgData name="Ron Melton" userId="5553941352b42db9" providerId="LiveId" clId="{36DCD473-F91B-45B5-9CF5-4A067706FACB}" dt="2023-10-23T00:36:59.267" v="3534" actId="47"/>
        <pc:sldMkLst>
          <pc:docMk/>
          <pc:sldMk cId="1537658378" sldId="5960"/>
        </pc:sldMkLst>
      </pc:sldChg>
      <pc:sldChg chg="del">
        <pc:chgData name="Ron Melton" userId="5553941352b42db9" providerId="LiveId" clId="{36DCD473-F91B-45B5-9CF5-4A067706FACB}" dt="2023-10-22T23:30:30.973" v="2248" actId="47"/>
        <pc:sldMkLst>
          <pc:docMk/>
          <pc:sldMk cId="2279025352" sldId="5997"/>
        </pc:sldMkLst>
      </pc:sldChg>
      <pc:sldChg chg="del">
        <pc:chgData name="Ron Melton" userId="5553941352b42db9" providerId="LiveId" clId="{36DCD473-F91B-45B5-9CF5-4A067706FACB}" dt="2023-10-23T00:14:43.753" v="2660" actId="47"/>
        <pc:sldMkLst>
          <pc:docMk/>
          <pc:sldMk cId="1007228499" sldId="6022"/>
        </pc:sldMkLst>
      </pc:sldChg>
      <pc:sldChg chg="del">
        <pc:chgData name="Ron Melton" userId="5553941352b42db9" providerId="LiveId" clId="{36DCD473-F91B-45B5-9CF5-4A067706FACB}" dt="2023-10-23T00:14:44.609" v="2661" actId="47"/>
        <pc:sldMkLst>
          <pc:docMk/>
          <pc:sldMk cId="1481049234" sldId="6023"/>
        </pc:sldMkLst>
      </pc:sldChg>
      <pc:sldChg chg="del">
        <pc:chgData name="Ron Melton" userId="5553941352b42db9" providerId="LiveId" clId="{36DCD473-F91B-45B5-9CF5-4A067706FACB}" dt="2023-10-23T00:26:42.863" v="3312" actId="47"/>
        <pc:sldMkLst>
          <pc:docMk/>
          <pc:sldMk cId="3948356998" sldId="6076"/>
        </pc:sldMkLst>
      </pc:sldChg>
      <pc:sldChg chg="del">
        <pc:chgData name="Ron Melton" userId="5553941352b42db9" providerId="LiveId" clId="{36DCD473-F91B-45B5-9CF5-4A067706FACB}" dt="2023-10-23T00:09:42.418" v="2536" actId="47"/>
        <pc:sldMkLst>
          <pc:docMk/>
          <pc:sldMk cId="3361173151" sldId="6077"/>
        </pc:sldMkLst>
      </pc:sldChg>
      <pc:sldChg chg="del">
        <pc:chgData name="Ron Melton" userId="5553941352b42db9" providerId="LiveId" clId="{36DCD473-F91B-45B5-9CF5-4A067706FACB}" dt="2023-10-23T00:17:06.788" v="2902" actId="47"/>
        <pc:sldMkLst>
          <pc:docMk/>
          <pc:sldMk cId="1937690208" sldId="6080"/>
        </pc:sldMkLst>
      </pc:sldChg>
      <pc:sldChg chg="delSp modSp mod">
        <pc:chgData name="Ron Melton" userId="5553941352b42db9" providerId="LiveId" clId="{36DCD473-F91B-45B5-9CF5-4A067706FACB}" dt="2023-09-27T23:41:05.914" v="1254" actId="20577"/>
        <pc:sldMkLst>
          <pc:docMk/>
          <pc:sldMk cId="1071371208" sldId="6093"/>
        </pc:sldMkLst>
        <pc:spChg chg="mod">
          <ac:chgData name="Ron Melton" userId="5553941352b42db9" providerId="LiveId" clId="{36DCD473-F91B-45B5-9CF5-4A067706FACB}" dt="2023-09-27T23:41:05.914" v="1254" actId="20577"/>
          <ac:spMkLst>
            <pc:docMk/>
            <pc:sldMk cId="1071371208" sldId="6093"/>
            <ac:spMk id="5" creationId="{00000000-0000-0000-0000-000000000000}"/>
          </ac:spMkLst>
        </pc:spChg>
        <pc:picChg chg="del">
          <ac:chgData name="Ron Melton" userId="5553941352b42db9" providerId="LiveId" clId="{36DCD473-F91B-45B5-9CF5-4A067706FACB}" dt="2023-09-27T23:40:23.035" v="1111" actId="478"/>
          <ac:picMkLst>
            <pc:docMk/>
            <pc:sldMk cId="1071371208" sldId="6093"/>
            <ac:picMk id="2" creationId="{1F375023-3E06-4888-8B61-173BB870ED76}"/>
          </ac:picMkLst>
        </pc:picChg>
        <pc:picChg chg="del">
          <ac:chgData name="Ron Melton" userId="5553941352b42db9" providerId="LiveId" clId="{36DCD473-F91B-45B5-9CF5-4A067706FACB}" dt="2023-09-27T23:40:23.881" v="1112" actId="478"/>
          <ac:picMkLst>
            <pc:docMk/>
            <pc:sldMk cId="1071371208" sldId="6093"/>
            <ac:picMk id="3" creationId="{69B568A1-AC39-4B60-8B81-EB74900A6E5F}"/>
          </ac:picMkLst>
        </pc:picChg>
      </pc:sldChg>
      <pc:sldChg chg="del">
        <pc:chgData name="Ron Melton" userId="5553941352b42db9" providerId="LiveId" clId="{36DCD473-F91B-45B5-9CF5-4A067706FACB}" dt="2023-10-23T00:14:38.461" v="2658" actId="47"/>
        <pc:sldMkLst>
          <pc:docMk/>
          <pc:sldMk cId="2687012537" sldId="6103"/>
        </pc:sldMkLst>
      </pc:sldChg>
      <pc:sldChg chg="del">
        <pc:chgData name="Ron Melton" userId="5553941352b42db9" providerId="LiveId" clId="{36DCD473-F91B-45B5-9CF5-4A067706FACB}" dt="2023-10-23T00:36:59.267" v="3534" actId="47"/>
        <pc:sldMkLst>
          <pc:docMk/>
          <pc:sldMk cId="1127446512" sldId="6111"/>
        </pc:sldMkLst>
      </pc:sldChg>
      <pc:sldChg chg="del">
        <pc:chgData name="Ron Melton" userId="5553941352b42db9" providerId="LiveId" clId="{36DCD473-F91B-45B5-9CF5-4A067706FACB}" dt="2023-10-23T00:36:59.267" v="3534" actId="47"/>
        <pc:sldMkLst>
          <pc:docMk/>
          <pc:sldMk cId="1498466764" sldId="6112"/>
        </pc:sldMkLst>
      </pc:sldChg>
      <pc:sldChg chg="del">
        <pc:chgData name="Ron Melton" userId="5553941352b42db9" providerId="LiveId" clId="{36DCD473-F91B-45B5-9CF5-4A067706FACB}" dt="2023-10-23T00:36:59.267" v="3534" actId="47"/>
        <pc:sldMkLst>
          <pc:docMk/>
          <pc:sldMk cId="2915364063" sldId="6113"/>
        </pc:sldMkLst>
      </pc:sldChg>
      <pc:sldChg chg="delSp mod">
        <pc:chgData name="Ron Melton" userId="5553941352b42db9" providerId="LiveId" clId="{36DCD473-F91B-45B5-9CF5-4A067706FACB}" dt="2023-09-27T23:16:15.937" v="217" actId="478"/>
        <pc:sldMkLst>
          <pc:docMk/>
          <pc:sldMk cId="2132283764" sldId="6118"/>
        </pc:sldMkLst>
        <pc:picChg chg="del">
          <ac:chgData name="Ron Melton" userId="5553941352b42db9" providerId="LiveId" clId="{36DCD473-F91B-45B5-9CF5-4A067706FACB}" dt="2023-09-27T23:16:15.937" v="217" actId="478"/>
          <ac:picMkLst>
            <pc:docMk/>
            <pc:sldMk cId="2132283764" sldId="6118"/>
            <ac:picMk id="5" creationId="{1C46C241-191B-49A1-8640-61E4C97170B6}"/>
          </ac:picMkLst>
        </pc:picChg>
        <pc:picChg chg="del">
          <ac:chgData name="Ron Melton" userId="5553941352b42db9" providerId="LiveId" clId="{36DCD473-F91B-45B5-9CF5-4A067706FACB}" dt="2023-09-27T23:16:14.980" v="216" actId="478"/>
          <ac:picMkLst>
            <pc:docMk/>
            <pc:sldMk cId="2132283764" sldId="6118"/>
            <ac:picMk id="6" creationId="{3DACE448-F624-4542-A2E9-4508572468FC}"/>
          </ac:picMkLst>
        </pc:picChg>
        <pc:picChg chg="del">
          <ac:chgData name="Ron Melton" userId="5553941352b42db9" providerId="LiveId" clId="{36DCD473-F91B-45B5-9CF5-4A067706FACB}" dt="2023-09-27T23:16:12.664" v="215" actId="478"/>
          <ac:picMkLst>
            <pc:docMk/>
            <pc:sldMk cId="2132283764" sldId="6118"/>
            <ac:picMk id="1028" creationId="{7947B87A-59CC-4334-9989-3E6914DB0C37}"/>
          </ac:picMkLst>
        </pc:picChg>
      </pc:sldChg>
      <pc:sldChg chg="delSp modSp mod">
        <pc:chgData name="Ron Melton" userId="5553941352b42db9" providerId="LiveId" clId="{36DCD473-F91B-45B5-9CF5-4A067706FACB}" dt="2023-09-27T23:15:46.788" v="213" actId="478"/>
        <pc:sldMkLst>
          <pc:docMk/>
          <pc:sldMk cId="734407521" sldId="6129"/>
        </pc:sldMkLst>
        <pc:spChg chg="mod">
          <ac:chgData name="Ron Melton" userId="5553941352b42db9" providerId="LiveId" clId="{36DCD473-F91B-45B5-9CF5-4A067706FACB}" dt="2023-09-27T23:15:43.479" v="212" actId="14100"/>
          <ac:spMkLst>
            <pc:docMk/>
            <pc:sldMk cId="734407521" sldId="6129"/>
            <ac:spMk id="3" creationId="{00000000-0000-0000-0000-000000000000}"/>
          </ac:spMkLst>
        </pc:spChg>
        <pc:picChg chg="del">
          <ac:chgData name="Ron Melton" userId="5553941352b42db9" providerId="LiveId" clId="{36DCD473-F91B-45B5-9CF5-4A067706FACB}" dt="2023-09-27T23:15:46.788" v="213" actId="478"/>
          <ac:picMkLst>
            <pc:docMk/>
            <pc:sldMk cId="734407521" sldId="6129"/>
            <ac:picMk id="4" creationId="{00000000-0000-0000-0000-000000000000}"/>
          </ac:picMkLst>
        </pc:picChg>
      </pc:sldChg>
      <pc:sldChg chg="del">
        <pc:chgData name="Ron Melton" userId="5553941352b42db9" providerId="LiveId" clId="{36DCD473-F91B-45B5-9CF5-4A067706FACB}" dt="2023-10-23T00:27:50.830" v="3332" actId="47"/>
        <pc:sldMkLst>
          <pc:docMk/>
          <pc:sldMk cId="3331172577" sldId="6132"/>
        </pc:sldMkLst>
      </pc:sldChg>
      <pc:sldChg chg="del">
        <pc:chgData name="Ron Melton" userId="5553941352b42db9" providerId="LiveId" clId="{36DCD473-F91B-45B5-9CF5-4A067706FACB}" dt="2023-09-27T23:39:59.444" v="1102" actId="47"/>
        <pc:sldMkLst>
          <pc:docMk/>
          <pc:sldMk cId="4254994918" sldId="6142"/>
        </pc:sldMkLst>
      </pc:sldChg>
      <pc:sldChg chg="delSp">
        <pc:chgData name="Ron Melton" userId="5553941352b42db9" providerId="LiveId" clId="{36DCD473-F91B-45B5-9CF5-4A067706FACB}" dt="2023-10-22T23:30:07.102" v="2246" actId="478"/>
        <pc:sldMkLst>
          <pc:docMk/>
          <pc:sldMk cId="1979285473" sldId="6222"/>
        </pc:sldMkLst>
        <pc:picChg chg="del">
          <ac:chgData name="Ron Melton" userId="5553941352b42db9" providerId="LiveId" clId="{36DCD473-F91B-45B5-9CF5-4A067706FACB}" dt="2023-10-22T23:30:07.102" v="2246" actId="478"/>
          <ac:picMkLst>
            <pc:docMk/>
            <pc:sldMk cId="1979285473" sldId="6222"/>
            <ac:picMk id="5" creationId="{5F3B2A4F-ECA6-4B5F-8E5D-FFCD986D55E6}"/>
          </ac:picMkLst>
        </pc:picChg>
      </pc:sldChg>
      <pc:sldChg chg="del">
        <pc:chgData name="Ron Melton" userId="5553941352b42db9" providerId="LiveId" clId="{36DCD473-F91B-45B5-9CF5-4A067706FACB}" dt="2023-10-22T23:30:18.538" v="2247" actId="47"/>
        <pc:sldMkLst>
          <pc:docMk/>
          <pc:sldMk cId="4024616053" sldId="6223"/>
        </pc:sldMkLst>
      </pc:sldChg>
      <pc:sldChg chg="delSp modSp mod">
        <pc:chgData name="Ron Melton" userId="5553941352b42db9" providerId="LiveId" clId="{36DCD473-F91B-45B5-9CF5-4A067706FACB}" dt="2023-09-27T23:17:16.352" v="255" actId="20577"/>
        <pc:sldMkLst>
          <pc:docMk/>
          <pc:sldMk cId="4091658663" sldId="6240"/>
        </pc:sldMkLst>
        <pc:spChg chg="mod">
          <ac:chgData name="Ron Melton" userId="5553941352b42db9" providerId="LiveId" clId="{36DCD473-F91B-45B5-9CF5-4A067706FACB}" dt="2023-09-27T23:17:16.352" v="255" actId="20577"/>
          <ac:spMkLst>
            <pc:docMk/>
            <pc:sldMk cId="4091658663" sldId="6240"/>
            <ac:spMk id="3" creationId="{00000000-0000-0000-0000-000000000000}"/>
          </ac:spMkLst>
        </pc:spChg>
        <pc:picChg chg="del">
          <ac:chgData name="Ron Melton" userId="5553941352b42db9" providerId="LiveId" clId="{36DCD473-F91B-45B5-9CF5-4A067706FACB}" dt="2023-09-27T23:17:04.276" v="221" actId="478"/>
          <ac:picMkLst>
            <pc:docMk/>
            <pc:sldMk cId="4091658663" sldId="6240"/>
            <ac:picMk id="6" creationId="{152F6EA7-817B-4AB9-9ADE-37FC991765EC}"/>
          </ac:picMkLst>
        </pc:picChg>
        <pc:picChg chg="del">
          <ac:chgData name="Ron Melton" userId="5553941352b42db9" providerId="LiveId" clId="{36DCD473-F91B-45B5-9CF5-4A067706FACB}" dt="2023-09-27T23:17:05.406" v="222" actId="478"/>
          <ac:picMkLst>
            <pc:docMk/>
            <pc:sldMk cId="4091658663" sldId="6240"/>
            <ac:picMk id="1028" creationId="{00000000-0000-0000-0000-000000000000}"/>
          </ac:picMkLst>
        </pc:picChg>
      </pc:sldChg>
      <pc:sldChg chg="del">
        <pc:chgData name="Ron Melton" userId="5553941352b42db9" providerId="LiveId" clId="{36DCD473-F91B-45B5-9CF5-4A067706FACB}" dt="2023-10-23T00:36:59.267" v="3534" actId="47"/>
        <pc:sldMkLst>
          <pc:docMk/>
          <pc:sldMk cId="4256722888" sldId="6254"/>
        </pc:sldMkLst>
      </pc:sldChg>
      <pc:sldChg chg="del">
        <pc:chgData name="Ron Melton" userId="5553941352b42db9" providerId="LiveId" clId="{36DCD473-F91B-45B5-9CF5-4A067706FACB}" dt="2023-10-23T00:36:59.267" v="3534" actId="47"/>
        <pc:sldMkLst>
          <pc:docMk/>
          <pc:sldMk cId="4238605375" sldId="6255"/>
        </pc:sldMkLst>
      </pc:sldChg>
      <pc:sldChg chg="del">
        <pc:chgData name="Ron Melton" userId="5553941352b42db9" providerId="LiveId" clId="{36DCD473-F91B-45B5-9CF5-4A067706FACB}" dt="2023-10-23T00:36:59.267" v="3534" actId="47"/>
        <pc:sldMkLst>
          <pc:docMk/>
          <pc:sldMk cId="2268201737" sldId="6492"/>
        </pc:sldMkLst>
      </pc:sldChg>
      <pc:sldChg chg="del">
        <pc:chgData name="Ron Melton" userId="5553941352b42db9" providerId="LiveId" clId="{36DCD473-F91B-45B5-9CF5-4A067706FACB}" dt="2023-10-23T00:36:59.267" v="3534" actId="47"/>
        <pc:sldMkLst>
          <pc:docMk/>
          <pc:sldMk cId="1518753064" sldId="6493"/>
        </pc:sldMkLst>
      </pc:sldChg>
      <pc:sldChg chg="delSp modSp mod">
        <pc:chgData name="Ron Melton" userId="5553941352b42db9" providerId="LiveId" clId="{36DCD473-F91B-45B5-9CF5-4A067706FACB}" dt="2023-10-22T23:33:19.734" v="2339" actId="1076"/>
        <pc:sldMkLst>
          <pc:docMk/>
          <pc:sldMk cId="921495528" sldId="6495"/>
        </pc:sldMkLst>
        <pc:spChg chg="mod">
          <ac:chgData name="Ron Melton" userId="5553941352b42db9" providerId="LiveId" clId="{36DCD473-F91B-45B5-9CF5-4A067706FACB}" dt="2023-10-22T23:33:19.734" v="2339" actId="1076"/>
          <ac:spMkLst>
            <pc:docMk/>
            <pc:sldMk cId="921495528" sldId="6495"/>
            <ac:spMk id="8" creationId="{B6257883-4B7B-4752-9976-741311B0D48D}"/>
          </ac:spMkLst>
        </pc:spChg>
        <pc:spChg chg="mod">
          <ac:chgData name="Ron Melton" userId="5553941352b42db9" providerId="LiveId" clId="{36DCD473-F91B-45B5-9CF5-4A067706FACB}" dt="2023-10-22T23:33:10.705" v="2337" actId="1076"/>
          <ac:spMkLst>
            <pc:docMk/>
            <pc:sldMk cId="921495528" sldId="6495"/>
            <ac:spMk id="158722" creationId="{00000000-0000-0000-0000-000000000000}"/>
          </ac:spMkLst>
        </pc:spChg>
        <pc:spChg chg="mod">
          <ac:chgData name="Ron Melton" userId="5553941352b42db9" providerId="LiveId" clId="{36DCD473-F91B-45B5-9CF5-4A067706FACB}" dt="2023-10-22T23:33:15.051" v="2338" actId="1076"/>
          <ac:spMkLst>
            <pc:docMk/>
            <pc:sldMk cId="921495528" sldId="6495"/>
            <ac:spMk id="158723" creationId="{00000000-0000-0000-0000-000000000000}"/>
          </ac:spMkLst>
        </pc:spChg>
        <pc:picChg chg="del">
          <ac:chgData name="Ron Melton" userId="5553941352b42db9" providerId="LiveId" clId="{36DCD473-F91B-45B5-9CF5-4A067706FACB}" dt="2023-10-22T23:32:00.779" v="2272" actId="478"/>
          <ac:picMkLst>
            <pc:docMk/>
            <pc:sldMk cId="921495528" sldId="6495"/>
            <ac:picMk id="158724" creationId="{00000000-0000-0000-0000-000000000000}"/>
          </ac:picMkLst>
        </pc:picChg>
      </pc:sldChg>
      <pc:sldChg chg="del">
        <pc:chgData name="Ron Melton" userId="5553941352b42db9" providerId="LiveId" clId="{36DCD473-F91B-45B5-9CF5-4A067706FACB}" dt="2023-10-23T00:36:59.267" v="3534" actId="47"/>
        <pc:sldMkLst>
          <pc:docMk/>
          <pc:sldMk cId="2440387984" sldId="6496"/>
        </pc:sldMkLst>
      </pc:sldChg>
      <pc:sldChg chg="del">
        <pc:chgData name="Ron Melton" userId="5553941352b42db9" providerId="LiveId" clId="{36DCD473-F91B-45B5-9CF5-4A067706FACB}" dt="2023-10-23T00:36:59.267" v="3534" actId="47"/>
        <pc:sldMkLst>
          <pc:docMk/>
          <pc:sldMk cId="2410472197" sldId="6497"/>
        </pc:sldMkLst>
      </pc:sldChg>
      <pc:sldChg chg="del">
        <pc:chgData name="Ron Melton" userId="5553941352b42db9" providerId="LiveId" clId="{36DCD473-F91B-45B5-9CF5-4A067706FACB}" dt="2023-10-23T00:36:59.267" v="3534" actId="47"/>
        <pc:sldMkLst>
          <pc:docMk/>
          <pc:sldMk cId="914353208" sldId="6501"/>
        </pc:sldMkLst>
      </pc:sldChg>
      <pc:sldChg chg="del">
        <pc:chgData name="Ron Melton" userId="5553941352b42db9" providerId="LiveId" clId="{36DCD473-F91B-45B5-9CF5-4A067706FACB}" dt="2023-10-23T00:36:59.267" v="3534" actId="47"/>
        <pc:sldMkLst>
          <pc:docMk/>
          <pc:sldMk cId="1784286289" sldId="6502"/>
        </pc:sldMkLst>
      </pc:sldChg>
      <pc:sldChg chg="delSp modSp mod">
        <pc:chgData name="Ron Melton" userId="5553941352b42db9" providerId="LiveId" clId="{36DCD473-F91B-45B5-9CF5-4A067706FACB}" dt="2023-09-27T23:39:04.763" v="1094" actId="20577"/>
        <pc:sldMkLst>
          <pc:docMk/>
          <pc:sldMk cId="2224086606" sldId="6509"/>
        </pc:sldMkLst>
        <pc:spChg chg="mod">
          <ac:chgData name="Ron Melton" userId="5553941352b42db9" providerId="LiveId" clId="{36DCD473-F91B-45B5-9CF5-4A067706FACB}" dt="2023-09-27T23:39:04.763" v="1094" actId="20577"/>
          <ac:spMkLst>
            <pc:docMk/>
            <pc:sldMk cId="2224086606" sldId="6509"/>
            <ac:spMk id="3" creationId="{FFA77C6B-96E0-461C-984A-E1CA356B66F3}"/>
          </ac:spMkLst>
        </pc:spChg>
        <pc:picChg chg="del">
          <ac:chgData name="Ron Melton" userId="5553941352b42db9" providerId="LiveId" clId="{36DCD473-F91B-45B5-9CF5-4A067706FACB}" dt="2023-09-27T23:38:15.467" v="879" actId="478"/>
          <ac:picMkLst>
            <pc:docMk/>
            <pc:sldMk cId="2224086606" sldId="6509"/>
            <ac:picMk id="4" creationId="{EBCD736D-3AB0-4784-9214-5E0A4E9A918D}"/>
          </ac:picMkLst>
        </pc:picChg>
        <pc:picChg chg="del">
          <ac:chgData name="Ron Melton" userId="5553941352b42db9" providerId="LiveId" clId="{36DCD473-F91B-45B5-9CF5-4A067706FACB}" dt="2023-09-27T23:38:17.973" v="880" actId="478"/>
          <ac:picMkLst>
            <pc:docMk/>
            <pc:sldMk cId="2224086606" sldId="6509"/>
            <ac:picMk id="5" creationId="{CCC4A3A5-DABC-485A-9229-4A6FA82DF27D}"/>
          </ac:picMkLst>
        </pc:picChg>
      </pc:sldChg>
      <pc:sldChg chg="delSp mod">
        <pc:chgData name="Ron Melton" userId="5553941352b42db9" providerId="LiveId" clId="{36DCD473-F91B-45B5-9CF5-4A067706FACB}" dt="2023-09-27T23:39:18.468" v="1096" actId="478"/>
        <pc:sldMkLst>
          <pc:docMk/>
          <pc:sldMk cId="1657880306" sldId="6511"/>
        </pc:sldMkLst>
        <pc:picChg chg="del">
          <ac:chgData name="Ron Melton" userId="5553941352b42db9" providerId="LiveId" clId="{36DCD473-F91B-45B5-9CF5-4A067706FACB}" dt="2023-09-27T23:39:17.640" v="1095" actId="478"/>
          <ac:picMkLst>
            <pc:docMk/>
            <pc:sldMk cId="1657880306" sldId="6511"/>
            <ac:picMk id="3" creationId="{C7665A05-6266-491F-A48F-4D8EC2D70937}"/>
          </ac:picMkLst>
        </pc:picChg>
        <pc:picChg chg="del">
          <ac:chgData name="Ron Melton" userId="5553941352b42db9" providerId="LiveId" clId="{36DCD473-F91B-45B5-9CF5-4A067706FACB}" dt="2023-09-27T23:39:18.468" v="1096" actId="478"/>
          <ac:picMkLst>
            <pc:docMk/>
            <pc:sldMk cId="1657880306" sldId="6511"/>
            <ac:picMk id="4" creationId="{1FD38D74-CEEF-4056-AB36-AE5E706D5A8C}"/>
          </ac:picMkLst>
        </pc:picChg>
      </pc:sldChg>
      <pc:sldChg chg="del">
        <pc:chgData name="Ron Melton" userId="5553941352b42db9" providerId="LiveId" clId="{36DCD473-F91B-45B5-9CF5-4A067706FACB}" dt="2023-10-23T00:36:59.267" v="3534" actId="47"/>
        <pc:sldMkLst>
          <pc:docMk/>
          <pc:sldMk cId="806313363" sldId="6542"/>
        </pc:sldMkLst>
      </pc:sldChg>
      <pc:sldChg chg="del">
        <pc:chgData name="Ron Melton" userId="5553941352b42db9" providerId="LiveId" clId="{36DCD473-F91B-45B5-9CF5-4A067706FACB}" dt="2023-10-23T00:36:59.267" v="3534" actId="47"/>
        <pc:sldMkLst>
          <pc:docMk/>
          <pc:sldMk cId="395393380" sldId="6548"/>
        </pc:sldMkLst>
      </pc:sldChg>
      <pc:sldChg chg="del">
        <pc:chgData name="Ron Melton" userId="5553941352b42db9" providerId="LiveId" clId="{36DCD473-F91B-45B5-9CF5-4A067706FACB}" dt="2023-10-23T00:36:59.267" v="3534" actId="47"/>
        <pc:sldMkLst>
          <pc:docMk/>
          <pc:sldMk cId="4269561769" sldId="6551"/>
        </pc:sldMkLst>
      </pc:sldChg>
      <pc:sldChg chg="del">
        <pc:chgData name="Ron Melton" userId="5553941352b42db9" providerId="LiveId" clId="{36DCD473-F91B-45B5-9CF5-4A067706FACB}" dt="2023-10-23T00:36:59.267" v="3534" actId="47"/>
        <pc:sldMkLst>
          <pc:docMk/>
          <pc:sldMk cId="442547292" sldId="6552"/>
        </pc:sldMkLst>
      </pc:sldChg>
      <pc:sldChg chg="del">
        <pc:chgData name="Ron Melton" userId="5553941352b42db9" providerId="LiveId" clId="{36DCD473-F91B-45B5-9CF5-4A067706FACB}" dt="2023-10-23T00:36:59.267" v="3534" actId="47"/>
        <pc:sldMkLst>
          <pc:docMk/>
          <pc:sldMk cId="4204884029" sldId="6553"/>
        </pc:sldMkLst>
      </pc:sldChg>
      <pc:sldChg chg="del">
        <pc:chgData name="Ron Melton" userId="5553941352b42db9" providerId="LiveId" clId="{36DCD473-F91B-45B5-9CF5-4A067706FACB}" dt="2023-10-23T00:36:59.267" v="3534" actId="47"/>
        <pc:sldMkLst>
          <pc:docMk/>
          <pc:sldMk cId="189458093" sldId="6556"/>
        </pc:sldMkLst>
      </pc:sldChg>
      <pc:sldChg chg="del">
        <pc:chgData name="Ron Melton" userId="5553941352b42db9" providerId="LiveId" clId="{36DCD473-F91B-45B5-9CF5-4A067706FACB}" dt="2023-10-23T00:36:59.267" v="3534" actId="47"/>
        <pc:sldMkLst>
          <pc:docMk/>
          <pc:sldMk cId="4038941751" sldId="6775"/>
        </pc:sldMkLst>
      </pc:sldChg>
      <pc:sldChg chg="del">
        <pc:chgData name="Ron Melton" userId="5553941352b42db9" providerId="LiveId" clId="{36DCD473-F91B-45B5-9CF5-4A067706FACB}" dt="2023-10-23T00:32:16.588" v="3363" actId="47"/>
        <pc:sldMkLst>
          <pc:docMk/>
          <pc:sldMk cId="3033603381" sldId="6786"/>
        </pc:sldMkLst>
      </pc:sldChg>
      <pc:sldChg chg="del">
        <pc:chgData name="Ron Melton" userId="5553941352b42db9" providerId="LiveId" clId="{36DCD473-F91B-45B5-9CF5-4A067706FACB}" dt="2023-10-23T00:32:17.050" v="3364" actId="47"/>
        <pc:sldMkLst>
          <pc:docMk/>
          <pc:sldMk cId="2866453217" sldId="6787"/>
        </pc:sldMkLst>
      </pc:sldChg>
      <pc:sldChg chg="del">
        <pc:chgData name="Ron Melton" userId="5553941352b42db9" providerId="LiveId" clId="{36DCD473-F91B-45B5-9CF5-4A067706FACB}" dt="2023-10-23T00:32:17.478" v="3365" actId="47"/>
        <pc:sldMkLst>
          <pc:docMk/>
          <pc:sldMk cId="2769554708" sldId="6788"/>
        </pc:sldMkLst>
      </pc:sldChg>
      <pc:sldChg chg="del">
        <pc:chgData name="Ron Melton" userId="5553941352b42db9" providerId="LiveId" clId="{36DCD473-F91B-45B5-9CF5-4A067706FACB}" dt="2023-10-23T00:32:17.896" v="3366" actId="47"/>
        <pc:sldMkLst>
          <pc:docMk/>
          <pc:sldMk cId="963148435" sldId="6789"/>
        </pc:sldMkLst>
      </pc:sldChg>
      <pc:sldChg chg="del">
        <pc:chgData name="Ron Melton" userId="5553941352b42db9" providerId="LiveId" clId="{36DCD473-F91B-45B5-9CF5-4A067706FACB}" dt="2023-10-23T00:32:18.740" v="3367" actId="47"/>
        <pc:sldMkLst>
          <pc:docMk/>
          <pc:sldMk cId="2779724998" sldId="6790"/>
        </pc:sldMkLst>
      </pc:sldChg>
      <pc:sldChg chg="del">
        <pc:chgData name="Ron Melton" userId="5553941352b42db9" providerId="LiveId" clId="{36DCD473-F91B-45B5-9CF5-4A067706FACB}" dt="2023-10-23T00:32:19.476" v="3368" actId="47"/>
        <pc:sldMkLst>
          <pc:docMk/>
          <pc:sldMk cId="33897249" sldId="6791"/>
        </pc:sldMkLst>
      </pc:sldChg>
      <pc:sldChg chg="del">
        <pc:chgData name="Ron Melton" userId="5553941352b42db9" providerId="LiveId" clId="{36DCD473-F91B-45B5-9CF5-4A067706FACB}" dt="2023-10-23T00:32:20.447" v="3369" actId="47"/>
        <pc:sldMkLst>
          <pc:docMk/>
          <pc:sldMk cId="1232719690" sldId="6792"/>
        </pc:sldMkLst>
      </pc:sldChg>
      <pc:sldChg chg="del">
        <pc:chgData name="Ron Melton" userId="5553941352b42db9" providerId="LiveId" clId="{36DCD473-F91B-45B5-9CF5-4A067706FACB}" dt="2023-10-23T00:32:21.223" v="3370" actId="47"/>
        <pc:sldMkLst>
          <pc:docMk/>
          <pc:sldMk cId="4231311199" sldId="6793"/>
        </pc:sldMkLst>
      </pc:sldChg>
      <pc:sldChg chg="del">
        <pc:chgData name="Ron Melton" userId="5553941352b42db9" providerId="LiveId" clId="{36DCD473-F91B-45B5-9CF5-4A067706FACB}" dt="2023-10-23T00:32:21.972" v="3371" actId="47"/>
        <pc:sldMkLst>
          <pc:docMk/>
          <pc:sldMk cId="3945734064" sldId="6794"/>
        </pc:sldMkLst>
      </pc:sldChg>
      <pc:sldChg chg="del">
        <pc:chgData name="Ron Melton" userId="5553941352b42db9" providerId="LiveId" clId="{36DCD473-F91B-45B5-9CF5-4A067706FACB}" dt="2023-10-23T00:19:55.531" v="3160" actId="47"/>
        <pc:sldMkLst>
          <pc:docMk/>
          <pc:sldMk cId="3480077094" sldId="6800"/>
        </pc:sldMkLst>
      </pc:sldChg>
      <pc:sldChg chg="del">
        <pc:chgData name="Ron Melton" userId="5553941352b42db9" providerId="LiveId" clId="{36DCD473-F91B-45B5-9CF5-4A067706FACB}" dt="2023-10-23T00:19:56.972" v="3162" actId="47"/>
        <pc:sldMkLst>
          <pc:docMk/>
          <pc:sldMk cId="1250649158" sldId="6801"/>
        </pc:sldMkLst>
      </pc:sldChg>
      <pc:sldChg chg="del">
        <pc:chgData name="Ron Melton" userId="5553941352b42db9" providerId="LiveId" clId="{36DCD473-F91B-45B5-9CF5-4A067706FACB}" dt="2023-10-23T00:19:56.282" v="3161" actId="47"/>
        <pc:sldMkLst>
          <pc:docMk/>
          <pc:sldMk cId="1772831511" sldId="6803"/>
        </pc:sldMkLst>
      </pc:sldChg>
      <pc:sldChg chg="del">
        <pc:chgData name="Ron Melton" userId="5553941352b42db9" providerId="LiveId" clId="{36DCD473-F91B-45B5-9CF5-4A067706FACB}" dt="2023-10-23T00:19:58.098" v="3163" actId="47"/>
        <pc:sldMkLst>
          <pc:docMk/>
          <pc:sldMk cId="1790253215" sldId="6805"/>
        </pc:sldMkLst>
      </pc:sldChg>
      <pc:sldChg chg="del">
        <pc:chgData name="Ron Melton" userId="5553941352b42db9" providerId="LiveId" clId="{36DCD473-F91B-45B5-9CF5-4A067706FACB}" dt="2023-10-23T00:32:26.196" v="3372" actId="47"/>
        <pc:sldMkLst>
          <pc:docMk/>
          <pc:sldMk cId="2412982175" sldId="6816"/>
        </pc:sldMkLst>
      </pc:sldChg>
      <pc:sldChg chg="del">
        <pc:chgData name="Ron Melton" userId="5553941352b42db9" providerId="LiveId" clId="{36DCD473-F91B-45B5-9CF5-4A067706FACB}" dt="2023-10-23T00:32:26.590" v="3373" actId="47"/>
        <pc:sldMkLst>
          <pc:docMk/>
          <pc:sldMk cId="62589517" sldId="6817"/>
        </pc:sldMkLst>
      </pc:sldChg>
      <pc:sldChg chg="del">
        <pc:chgData name="Ron Melton" userId="5553941352b42db9" providerId="LiveId" clId="{36DCD473-F91B-45B5-9CF5-4A067706FACB}" dt="2023-10-23T00:32:27.614" v="3375" actId="47"/>
        <pc:sldMkLst>
          <pc:docMk/>
          <pc:sldMk cId="1927392854" sldId="6821"/>
        </pc:sldMkLst>
      </pc:sldChg>
      <pc:sldChg chg="del">
        <pc:chgData name="Ron Melton" userId="5553941352b42db9" providerId="LiveId" clId="{36DCD473-F91B-45B5-9CF5-4A067706FACB}" dt="2023-10-23T00:32:29.289" v="3377" actId="47"/>
        <pc:sldMkLst>
          <pc:docMk/>
          <pc:sldMk cId="263086626" sldId="6822"/>
        </pc:sldMkLst>
      </pc:sldChg>
      <pc:sldChg chg="del">
        <pc:chgData name="Ron Melton" userId="5553941352b42db9" providerId="LiveId" clId="{36DCD473-F91B-45B5-9CF5-4A067706FACB}" dt="2023-10-23T00:32:28.429" v="3376" actId="47"/>
        <pc:sldMkLst>
          <pc:docMk/>
          <pc:sldMk cId="837355893" sldId="6823"/>
        </pc:sldMkLst>
      </pc:sldChg>
      <pc:sldChg chg="del">
        <pc:chgData name="Ron Melton" userId="5553941352b42db9" providerId="LiveId" clId="{36DCD473-F91B-45B5-9CF5-4A067706FACB}" dt="2023-10-23T00:32:27.049" v="3374" actId="47"/>
        <pc:sldMkLst>
          <pc:docMk/>
          <pc:sldMk cId="3927014906" sldId="6824"/>
        </pc:sldMkLst>
      </pc:sldChg>
      <pc:sldChg chg="del">
        <pc:chgData name="Ron Melton" userId="5553941352b42db9" providerId="LiveId" clId="{36DCD473-F91B-45B5-9CF5-4A067706FACB}" dt="2023-10-23T00:10:29.645" v="2542" actId="47"/>
        <pc:sldMkLst>
          <pc:docMk/>
          <pc:sldMk cId="3140598930" sldId="6851"/>
        </pc:sldMkLst>
      </pc:sldChg>
      <pc:sldChg chg="del">
        <pc:chgData name="Ron Melton" userId="5553941352b42db9" providerId="LiveId" clId="{36DCD473-F91B-45B5-9CF5-4A067706FACB}" dt="2023-10-23T00:32:16.045" v="3362" actId="47"/>
        <pc:sldMkLst>
          <pc:docMk/>
          <pc:sldMk cId="2556333738" sldId="6853"/>
        </pc:sldMkLst>
      </pc:sldChg>
      <pc:sldChg chg="del">
        <pc:chgData name="Ron Melton" userId="5553941352b42db9" providerId="LiveId" clId="{36DCD473-F91B-45B5-9CF5-4A067706FACB}" dt="2023-10-23T00:07:09.129" v="2508" actId="47"/>
        <pc:sldMkLst>
          <pc:docMk/>
          <pc:sldMk cId="3827667490" sldId="6901"/>
        </pc:sldMkLst>
      </pc:sldChg>
      <pc:sldChg chg="del">
        <pc:chgData name="Ron Melton" userId="5553941352b42db9" providerId="LiveId" clId="{36DCD473-F91B-45B5-9CF5-4A067706FACB}" dt="2023-09-27T23:41:46.602" v="1255" actId="47"/>
        <pc:sldMkLst>
          <pc:docMk/>
          <pc:sldMk cId="1198535346" sldId="6902"/>
        </pc:sldMkLst>
      </pc:sldChg>
      <pc:sldChg chg="del">
        <pc:chgData name="Ron Melton" userId="5553941352b42db9" providerId="LiveId" clId="{36DCD473-F91B-45B5-9CF5-4A067706FACB}" dt="2023-10-23T00:36:59.267" v="3534" actId="47"/>
        <pc:sldMkLst>
          <pc:docMk/>
          <pc:sldMk cId="2812656970" sldId="6907"/>
        </pc:sldMkLst>
      </pc:sldChg>
      <pc:sldChg chg="del">
        <pc:chgData name="Ron Melton" userId="5553941352b42db9" providerId="LiveId" clId="{36DCD473-F91B-45B5-9CF5-4A067706FACB}" dt="2023-10-23T00:35:11.128" v="3503" actId="47"/>
        <pc:sldMkLst>
          <pc:docMk/>
          <pc:sldMk cId="1199035693" sldId="6912"/>
        </pc:sldMkLst>
      </pc:sldChg>
      <pc:sldChg chg="del">
        <pc:chgData name="Ron Melton" userId="5553941352b42db9" providerId="LiveId" clId="{36DCD473-F91B-45B5-9CF5-4A067706FACB}" dt="2023-10-23T00:36:59.267" v="3534" actId="47"/>
        <pc:sldMkLst>
          <pc:docMk/>
          <pc:sldMk cId="3990285227" sldId="6913"/>
        </pc:sldMkLst>
      </pc:sldChg>
      <pc:sldChg chg="del">
        <pc:chgData name="Ron Melton" userId="5553941352b42db9" providerId="LiveId" clId="{36DCD473-F91B-45B5-9CF5-4A067706FACB}" dt="2023-10-23T00:36:59.267" v="3534" actId="47"/>
        <pc:sldMkLst>
          <pc:docMk/>
          <pc:sldMk cId="2831059641" sldId="6919"/>
        </pc:sldMkLst>
      </pc:sldChg>
      <pc:sldChg chg="del">
        <pc:chgData name="Ron Melton" userId="5553941352b42db9" providerId="LiveId" clId="{36DCD473-F91B-45B5-9CF5-4A067706FACB}" dt="2023-10-23T00:36:59.267" v="3534" actId="47"/>
        <pc:sldMkLst>
          <pc:docMk/>
          <pc:sldMk cId="1432328164" sldId="6921"/>
        </pc:sldMkLst>
      </pc:sldChg>
      <pc:sldChg chg="del">
        <pc:chgData name="Ron Melton" userId="5553941352b42db9" providerId="LiveId" clId="{36DCD473-F91B-45B5-9CF5-4A067706FACB}" dt="2023-10-23T00:36:59.267" v="3534" actId="47"/>
        <pc:sldMkLst>
          <pc:docMk/>
          <pc:sldMk cId="3723131207" sldId="6922"/>
        </pc:sldMkLst>
      </pc:sldChg>
      <pc:sldChg chg="del">
        <pc:chgData name="Ron Melton" userId="5553941352b42db9" providerId="LiveId" clId="{36DCD473-F91B-45B5-9CF5-4A067706FACB}" dt="2023-09-27T23:18:41.955" v="261" actId="47"/>
        <pc:sldMkLst>
          <pc:docMk/>
          <pc:sldMk cId="668086103" sldId="7095"/>
        </pc:sldMkLst>
      </pc:sldChg>
      <pc:sldChg chg="del">
        <pc:chgData name="Ron Melton" userId="5553941352b42db9" providerId="LiveId" clId="{36DCD473-F91B-45B5-9CF5-4A067706FACB}" dt="2023-10-23T00:09:37.900" v="2534" actId="47"/>
        <pc:sldMkLst>
          <pc:docMk/>
          <pc:sldMk cId="407882530" sldId="7099"/>
        </pc:sldMkLst>
      </pc:sldChg>
      <pc:sldChg chg="del">
        <pc:chgData name="Ron Melton" userId="5553941352b42db9" providerId="LiveId" clId="{36DCD473-F91B-45B5-9CF5-4A067706FACB}" dt="2023-10-23T00:36:59.267" v="3534" actId="47"/>
        <pc:sldMkLst>
          <pc:docMk/>
          <pc:sldMk cId="206686900" sldId="7111"/>
        </pc:sldMkLst>
      </pc:sldChg>
      <pc:sldChg chg="del">
        <pc:chgData name="Ron Melton" userId="5553941352b42db9" providerId="LiveId" clId="{36DCD473-F91B-45B5-9CF5-4A067706FACB}" dt="2023-10-23T00:36:59.267" v="3534" actId="47"/>
        <pc:sldMkLst>
          <pc:docMk/>
          <pc:sldMk cId="473209036" sldId="7112"/>
        </pc:sldMkLst>
      </pc:sldChg>
      <pc:sldChg chg="del">
        <pc:chgData name="Ron Melton" userId="5553941352b42db9" providerId="LiveId" clId="{36DCD473-F91B-45B5-9CF5-4A067706FACB}" dt="2023-10-23T00:36:59.267" v="3534" actId="47"/>
        <pc:sldMkLst>
          <pc:docMk/>
          <pc:sldMk cId="9406199" sldId="7113"/>
        </pc:sldMkLst>
      </pc:sldChg>
      <pc:sldChg chg="del">
        <pc:chgData name="Ron Melton" userId="5553941352b42db9" providerId="LiveId" clId="{36DCD473-F91B-45B5-9CF5-4A067706FACB}" dt="2023-10-23T00:36:59.267" v="3534" actId="47"/>
        <pc:sldMkLst>
          <pc:docMk/>
          <pc:sldMk cId="1463196065" sldId="7114"/>
        </pc:sldMkLst>
      </pc:sldChg>
      <pc:sldChg chg="del">
        <pc:chgData name="Ron Melton" userId="5553941352b42db9" providerId="LiveId" clId="{36DCD473-F91B-45B5-9CF5-4A067706FACB}" dt="2023-10-23T00:36:59.267" v="3534" actId="47"/>
        <pc:sldMkLst>
          <pc:docMk/>
          <pc:sldMk cId="3973839778" sldId="7115"/>
        </pc:sldMkLst>
      </pc:sldChg>
      <pc:sldChg chg="del">
        <pc:chgData name="Ron Melton" userId="5553941352b42db9" providerId="LiveId" clId="{36DCD473-F91B-45B5-9CF5-4A067706FACB}" dt="2023-10-23T00:36:59.267" v="3534" actId="47"/>
        <pc:sldMkLst>
          <pc:docMk/>
          <pc:sldMk cId="1789712840" sldId="7116"/>
        </pc:sldMkLst>
      </pc:sldChg>
      <pc:sldChg chg="del">
        <pc:chgData name="Ron Melton" userId="5553941352b42db9" providerId="LiveId" clId="{36DCD473-F91B-45B5-9CF5-4A067706FACB}" dt="2023-10-23T00:36:59.267" v="3534" actId="47"/>
        <pc:sldMkLst>
          <pc:docMk/>
          <pc:sldMk cId="3899344699" sldId="7117"/>
        </pc:sldMkLst>
      </pc:sldChg>
      <pc:sldChg chg="del">
        <pc:chgData name="Ron Melton" userId="5553941352b42db9" providerId="LiveId" clId="{36DCD473-F91B-45B5-9CF5-4A067706FACB}" dt="2023-10-23T00:36:59.267" v="3534" actId="47"/>
        <pc:sldMkLst>
          <pc:docMk/>
          <pc:sldMk cId="1679479045" sldId="7118"/>
        </pc:sldMkLst>
      </pc:sldChg>
      <pc:sldChg chg="del">
        <pc:chgData name="Ron Melton" userId="5553941352b42db9" providerId="LiveId" clId="{36DCD473-F91B-45B5-9CF5-4A067706FACB}" dt="2023-10-23T00:36:59.267" v="3534" actId="47"/>
        <pc:sldMkLst>
          <pc:docMk/>
          <pc:sldMk cId="3748730638" sldId="7119"/>
        </pc:sldMkLst>
      </pc:sldChg>
      <pc:sldChg chg="del">
        <pc:chgData name="Ron Melton" userId="5553941352b42db9" providerId="LiveId" clId="{36DCD473-F91B-45B5-9CF5-4A067706FACB}" dt="2023-10-23T00:36:59.267" v="3534" actId="47"/>
        <pc:sldMkLst>
          <pc:docMk/>
          <pc:sldMk cId="1282233695" sldId="7120"/>
        </pc:sldMkLst>
      </pc:sldChg>
      <pc:sldChg chg="del">
        <pc:chgData name="Ron Melton" userId="5553941352b42db9" providerId="LiveId" clId="{36DCD473-F91B-45B5-9CF5-4A067706FACB}" dt="2023-10-23T00:36:59.267" v="3534" actId="47"/>
        <pc:sldMkLst>
          <pc:docMk/>
          <pc:sldMk cId="3643953396" sldId="7121"/>
        </pc:sldMkLst>
      </pc:sldChg>
      <pc:sldChg chg="del">
        <pc:chgData name="Ron Melton" userId="5553941352b42db9" providerId="LiveId" clId="{36DCD473-F91B-45B5-9CF5-4A067706FACB}" dt="2023-10-23T00:36:59.267" v="3534" actId="47"/>
        <pc:sldMkLst>
          <pc:docMk/>
          <pc:sldMk cId="1876035897" sldId="7123"/>
        </pc:sldMkLst>
      </pc:sldChg>
      <pc:sldChg chg="del">
        <pc:chgData name="Ron Melton" userId="5553941352b42db9" providerId="LiveId" clId="{36DCD473-F91B-45B5-9CF5-4A067706FACB}" dt="2023-10-23T00:36:59.267" v="3534" actId="47"/>
        <pc:sldMkLst>
          <pc:docMk/>
          <pc:sldMk cId="3657203204" sldId="7124"/>
        </pc:sldMkLst>
      </pc:sldChg>
      <pc:sldChg chg="del">
        <pc:chgData name="Ron Melton" userId="5553941352b42db9" providerId="LiveId" clId="{36DCD473-F91B-45B5-9CF5-4A067706FACB}" dt="2023-10-23T00:36:59.267" v="3534" actId="47"/>
        <pc:sldMkLst>
          <pc:docMk/>
          <pc:sldMk cId="426492354" sldId="7125"/>
        </pc:sldMkLst>
      </pc:sldChg>
      <pc:sldChg chg="del">
        <pc:chgData name="Ron Melton" userId="5553941352b42db9" providerId="LiveId" clId="{36DCD473-F91B-45B5-9CF5-4A067706FACB}" dt="2023-10-23T00:36:59.267" v="3534" actId="47"/>
        <pc:sldMkLst>
          <pc:docMk/>
          <pc:sldMk cId="2821840488" sldId="7126"/>
        </pc:sldMkLst>
      </pc:sldChg>
      <pc:sldChg chg="del">
        <pc:chgData name="Ron Melton" userId="5553941352b42db9" providerId="LiveId" clId="{36DCD473-F91B-45B5-9CF5-4A067706FACB}" dt="2023-10-23T00:36:59.267" v="3534" actId="47"/>
        <pc:sldMkLst>
          <pc:docMk/>
          <pc:sldMk cId="903351718" sldId="7127"/>
        </pc:sldMkLst>
      </pc:sldChg>
      <pc:sldChg chg="del">
        <pc:chgData name="Ron Melton" userId="5553941352b42db9" providerId="LiveId" clId="{36DCD473-F91B-45B5-9CF5-4A067706FACB}" dt="2023-10-23T00:36:59.267" v="3534" actId="47"/>
        <pc:sldMkLst>
          <pc:docMk/>
          <pc:sldMk cId="61946296" sldId="7128"/>
        </pc:sldMkLst>
      </pc:sldChg>
      <pc:sldChg chg="del">
        <pc:chgData name="Ron Melton" userId="5553941352b42db9" providerId="LiveId" clId="{36DCD473-F91B-45B5-9CF5-4A067706FACB}" dt="2023-10-23T00:09:36.707" v="2533" actId="47"/>
        <pc:sldMkLst>
          <pc:docMk/>
          <pc:sldMk cId="2154403910" sldId="7135"/>
        </pc:sldMkLst>
      </pc:sldChg>
      <pc:sldChg chg="del">
        <pc:chgData name="Ron Melton" userId="5553941352b42db9" providerId="LiveId" clId="{36DCD473-F91B-45B5-9CF5-4A067706FACB}" dt="2023-10-23T00:10:04.581" v="2537" actId="47"/>
        <pc:sldMkLst>
          <pc:docMk/>
          <pc:sldMk cId="3181825811" sldId="7136"/>
        </pc:sldMkLst>
      </pc:sldChg>
      <pc:sldChg chg="del">
        <pc:chgData name="Ron Melton" userId="5553941352b42db9" providerId="LiveId" clId="{36DCD473-F91B-45B5-9CF5-4A067706FACB}" dt="2023-09-27T23:31:38.385" v="642" actId="47"/>
        <pc:sldMkLst>
          <pc:docMk/>
          <pc:sldMk cId="2849183719" sldId="7142"/>
        </pc:sldMkLst>
      </pc:sldChg>
      <pc:sldChg chg="del">
        <pc:chgData name="Ron Melton" userId="5553941352b42db9" providerId="LiveId" clId="{36DCD473-F91B-45B5-9CF5-4A067706FACB}" dt="2023-10-23T00:19:59.485" v="3164" actId="47"/>
        <pc:sldMkLst>
          <pc:docMk/>
          <pc:sldMk cId="123617235" sldId="7353"/>
        </pc:sldMkLst>
      </pc:sldChg>
      <pc:sldChg chg="del">
        <pc:chgData name="Ron Melton" userId="5553941352b42db9" providerId="LiveId" clId="{36DCD473-F91B-45B5-9CF5-4A067706FACB}" dt="2023-10-23T00:20:02.256" v="3165" actId="47"/>
        <pc:sldMkLst>
          <pc:docMk/>
          <pc:sldMk cId="2241381481" sldId="7354"/>
        </pc:sldMkLst>
      </pc:sldChg>
      <pc:sldChg chg="del">
        <pc:chgData name="Ron Melton" userId="5553941352b42db9" providerId="LiveId" clId="{36DCD473-F91B-45B5-9CF5-4A067706FACB}" dt="2023-10-23T00:36:59.267" v="3534" actId="47"/>
        <pc:sldMkLst>
          <pc:docMk/>
          <pc:sldMk cId="343450248" sldId="7364"/>
        </pc:sldMkLst>
      </pc:sldChg>
      <pc:sldChg chg="del">
        <pc:chgData name="Ron Melton" userId="5553941352b42db9" providerId="LiveId" clId="{36DCD473-F91B-45B5-9CF5-4A067706FACB}" dt="2023-10-23T00:36:59.267" v="3534" actId="47"/>
        <pc:sldMkLst>
          <pc:docMk/>
          <pc:sldMk cId="3099988299" sldId="7366"/>
        </pc:sldMkLst>
      </pc:sldChg>
      <pc:sldChg chg="del">
        <pc:chgData name="Ron Melton" userId="5553941352b42db9" providerId="LiveId" clId="{36DCD473-F91B-45B5-9CF5-4A067706FACB}" dt="2023-10-23T00:36:59.267" v="3534" actId="47"/>
        <pc:sldMkLst>
          <pc:docMk/>
          <pc:sldMk cId="4013339575" sldId="7367"/>
        </pc:sldMkLst>
      </pc:sldChg>
      <pc:sldChg chg="del">
        <pc:chgData name="Ron Melton" userId="5553941352b42db9" providerId="LiveId" clId="{36DCD473-F91B-45B5-9CF5-4A067706FACB}" dt="2023-10-23T00:36:59.267" v="3534" actId="47"/>
        <pc:sldMkLst>
          <pc:docMk/>
          <pc:sldMk cId="1936267103" sldId="7368"/>
        </pc:sldMkLst>
      </pc:sldChg>
      <pc:sldChg chg="del">
        <pc:chgData name="Ron Melton" userId="5553941352b42db9" providerId="LiveId" clId="{36DCD473-F91B-45B5-9CF5-4A067706FACB}" dt="2023-10-23T00:36:59.267" v="3534" actId="47"/>
        <pc:sldMkLst>
          <pc:docMk/>
          <pc:sldMk cId="4216318465" sldId="7375"/>
        </pc:sldMkLst>
      </pc:sldChg>
      <pc:sldChg chg="del">
        <pc:chgData name="Ron Melton" userId="5553941352b42db9" providerId="LiveId" clId="{36DCD473-F91B-45B5-9CF5-4A067706FACB}" dt="2023-10-23T00:36:59.267" v="3534" actId="47"/>
        <pc:sldMkLst>
          <pc:docMk/>
          <pc:sldMk cId="91029751" sldId="7579"/>
        </pc:sldMkLst>
      </pc:sldChg>
      <pc:sldChg chg="del">
        <pc:chgData name="Ron Melton" userId="5553941352b42db9" providerId="LiveId" clId="{36DCD473-F91B-45B5-9CF5-4A067706FACB}" dt="2023-10-23T00:36:59.267" v="3534" actId="47"/>
        <pc:sldMkLst>
          <pc:docMk/>
          <pc:sldMk cId="2959313311" sldId="7614"/>
        </pc:sldMkLst>
      </pc:sldChg>
      <pc:sldChg chg="del">
        <pc:chgData name="Ron Melton" userId="5553941352b42db9" providerId="LiveId" clId="{36DCD473-F91B-45B5-9CF5-4A067706FACB}" dt="2023-10-23T00:36:59.267" v="3534" actId="47"/>
        <pc:sldMkLst>
          <pc:docMk/>
          <pc:sldMk cId="3166253335" sldId="7615"/>
        </pc:sldMkLst>
      </pc:sldChg>
      <pc:sldChg chg="del">
        <pc:chgData name="Ron Melton" userId="5553941352b42db9" providerId="LiveId" clId="{36DCD473-F91B-45B5-9CF5-4A067706FACB}" dt="2023-10-23T00:36:59.267" v="3534" actId="47"/>
        <pc:sldMkLst>
          <pc:docMk/>
          <pc:sldMk cId="872095872" sldId="7616"/>
        </pc:sldMkLst>
      </pc:sldChg>
      <pc:sldChg chg="del">
        <pc:chgData name="Ron Melton" userId="5553941352b42db9" providerId="LiveId" clId="{36DCD473-F91B-45B5-9CF5-4A067706FACB}" dt="2023-10-23T00:36:59.267" v="3534" actId="47"/>
        <pc:sldMkLst>
          <pc:docMk/>
          <pc:sldMk cId="203710859" sldId="7617"/>
        </pc:sldMkLst>
      </pc:sldChg>
      <pc:sldChg chg="del">
        <pc:chgData name="Ron Melton" userId="5553941352b42db9" providerId="LiveId" clId="{36DCD473-F91B-45B5-9CF5-4A067706FACB}" dt="2023-10-23T00:36:59.267" v="3534" actId="47"/>
        <pc:sldMkLst>
          <pc:docMk/>
          <pc:sldMk cId="2215416645" sldId="7618"/>
        </pc:sldMkLst>
      </pc:sldChg>
      <pc:sldChg chg="del">
        <pc:chgData name="Ron Melton" userId="5553941352b42db9" providerId="LiveId" clId="{36DCD473-F91B-45B5-9CF5-4A067706FACB}" dt="2023-10-23T00:36:59.267" v="3534" actId="47"/>
        <pc:sldMkLst>
          <pc:docMk/>
          <pc:sldMk cId="1271416770" sldId="7619"/>
        </pc:sldMkLst>
      </pc:sldChg>
      <pc:sldChg chg="del">
        <pc:chgData name="Ron Melton" userId="5553941352b42db9" providerId="LiveId" clId="{36DCD473-F91B-45B5-9CF5-4A067706FACB}" dt="2023-10-23T00:36:59.267" v="3534" actId="47"/>
        <pc:sldMkLst>
          <pc:docMk/>
          <pc:sldMk cId="3906447876" sldId="7750"/>
        </pc:sldMkLst>
      </pc:sldChg>
      <pc:sldChg chg="del">
        <pc:chgData name="Ron Melton" userId="5553941352b42db9" providerId="LiveId" clId="{36DCD473-F91B-45B5-9CF5-4A067706FACB}" dt="2023-10-23T00:36:59.267" v="3534" actId="47"/>
        <pc:sldMkLst>
          <pc:docMk/>
          <pc:sldMk cId="892824772" sldId="7752"/>
        </pc:sldMkLst>
      </pc:sldChg>
      <pc:sldChg chg="del">
        <pc:chgData name="Ron Melton" userId="5553941352b42db9" providerId="LiveId" clId="{36DCD473-F91B-45B5-9CF5-4A067706FACB}" dt="2023-10-23T00:36:59.267" v="3534" actId="47"/>
        <pc:sldMkLst>
          <pc:docMk/>
          <pc:sldMk cId="460532187" sldId="7753"/>
        </pc:sldMkLst>
      </pc:sldChg>
      <pc:sldChg chg="del">
        <pc:chgData name="Ron Melton" userId="5553941352b42db9" providerId="LiveId" clId="{36DCD473-F91B-45B5-9CF5-4A067706FACB}" dt="2023-10-23T00:36:59.267" v="3534" actId="47"/>
        <pc:sldMkLst>
          <pc:docMk/>
          <pc:sldMk cId="372693357" sldId="7754"/>
        </pc:sldMkLst>
      </pc:sldChg>
      <pc:sldChg chg="del">
        <pc:chgData name="Ron Melton" userId="5553941352b42db9" providerId="LiveId" clId="{36DCD473-F91B-45B5-9CF5-4A067706FACB}" dt="2023-10-23T00:36:59.267" v="3534" actId="47"/>
        <pc:sldMkLst>
          <pc:docMk/>
          <pc:sldMk cId="2712073063" sldId="7755"/>
        </pc:sldMkLst>
      </pc:sldChg>
      <pc:sldChg chg="del">
        <pc:chgData name="Ron Melton" userId="5553941352b42db9" providerId="LiveId" clId="{36DCD473-F91B-45B5-9CF5-4A067706FACB}" dt="2023-10-23T00:36:59.267" v="3534" actId="47"/>
        <pc:sldMkLst>
          <pc:docMk/>
          <pc:sldMk cId="1298640224" sldId="7757"/>
        </pc:sldMkLst>
      </pc:sldChg>
      <pc:sldChg chg="del">
        <pc:chgData name="Ron Melton" userId="5553941352b42db9" providerId="LiveId" clId="{36DCD473-F91B-45B5-9CF5-4A067706FACB}" dt="2023-10-23T00:36:59.267" v="3534" actId="47"/>
        <pc:sldMkLst>
          <pc:docMk/>
          <pc:sldMk cId="952583574" sldId="7758"/>
        </pc:sldMkLst>
      </pc:sldChg>
      <pc:sldChg chg="del">
        <pc:chgData name="Ron Melton" userId="5553941352b42db9" providerId="LiveId" clId="{36DCD473-F91B-45B5-9CF5-4A067706FACB}" dt="2023-10-23T00:36:59.267" v="3534" actId="47"/>
        <pc:sldMkLst>
          <pc:docMk/>
          <pc:sldMk cId="644433573" sldId="7759"/>
        </pc:sldMkLst>
      </pc:sldChg>
      <pc:sldChg chg="del">
        <pc:chgData name="Ron Melton" userId="5553941352b42db9" providerId="LiveId" clId="{36DCD473-F91B-45B5-9CF5-4A067706FACB}" dt="2023-10-23T00:36:59.267" v="3534" actId="47"/>
        <pc:sldMkLst>
          <pc:docMk/>
          <pc:sldMk cId="3912079751" sldId="7760"/>
        </pc:sldMkLst>
      </pc:sldChg>
      <pc:sldChg chg="del">
        <pc:chgData name="Ron Melton" userId="5553941352b42db9" providerId="LiveId" clId="{36DCD473-F91B-45B5-9CF5-4A067706FACB}" dt="2023-10-23T00:36:59.267" v="3534" actId="47"/>
        <pc:sldMkLst>
          <pc:docMk/>
          <pc:sldMk cId="3577403579" sldId="7761"/>
        </pc:sldMkLst>
      </pc:sldChg>
      <pc:sldChg chg="del">
        <pc:chgData name="Ron Melton" userId="5553941352b42db9" providerId="LiveId" clId="{36DCD473-F91B-45B5-9CF5-4A067706FACB}" dt="2023-10-23T00:36:59.267" v="3534" actId="47"/>
        <pc:sldMkLst>
          <pc:docMk/>
          <pc:sldMk cId="206319117" sldId="7762"/>
        </pc:sldMkLst>
      </pc:sldChg>
      <pc:sldChg chg="del">
        <pc:chgData name="Ron Melton" userId="5553941352b42db9" providerId="LiveId" clId="{36DCD473-F91B-45B5-9CF5-4A067706FACB}" dt="2023-10-23T00:36:59.267" v="3534" actId="47"/>
        <pc:sldMkLst>
          <pc:docMk/>
          <pc:sldMk cId="2221868385" sldId="7763"/>
        </pc:sldMkLst>
      </pc:sldChg>
      <pc:sldChg chg="del">
        <pc:chgData name="Ron Melton" userId="5553941352b42db9" providerId="LiveId" clId="{36DCD473-F91B-45B5-9CF5-4A067706FACB}" dt="2023-10-23T00:36:59.267" v="3534" actId="47"/>
        <pc:sldMkLst>
          <pc:docMk/>
          <pc:sldMk cId="389419511" sldId="7764"/>
        </pc:sldMkLst>
      </pc:sldChg>
      <pc:sldChg chg="del">
        <pc:chgData name="Ron Melton" userId="5553941352b42db9" providerId="LiveId" clId="{36DCD473-F91B-45B5-9CF5-4A067706FACB}" dt="2023-10-23T00:36:59.267" v="3534" actId="47"/>
        <pc:sldMkLst>
          <pc:docMk/>
          <pc:sldMk cId="1425148343" sldId="7765"/>
        </pc:sldMkLst>
      </pc:sldChg>
      <pc:sldChg chg="del">
        <pc:chgData name="Ron Melton" userId="5553941352b42db9" providerId="LiveId" clId="{36DCD473-F91B-45B5-9CF5-4A067706FACB}" dt="2023-10-23T00:36:59.267" v="3534" actId="47"/>
        <pc:sldMkLst>
          <pc:docMk/>
          <pc:sldMk cId="1742315213" sldId="7766"/>
        </pc:sldMkLst>
      </pc:sldChg>
      <pc:sldChg chg="del">
        <pc:chgData name="Ron Melton" userId="5553941352b42db9" providerId="LiveId" clId="{36DCD473-F91B-45B5-9CF5-4A067706FACB}" dt="2023-10-23T00:36:59.267" v="3534" actId="47"/>
        <pc:sldMkLst>
          <pc:docMk/>
          <pc:sldMk cId="3253681181" sldId="7791"/>
        </pc:sldMkLst>
      </pc:sldChg>
      <pc:sldChg chg="del">
        <pc:chgData name="Ron Melton" userId="5553941352b42db9" providerId="LiveId" clId="{36DCD473-F91B-45B5-9CF5-4A067706FACB}" dt="2023-10-23T00:36:59.267" v="3534" actId="47"/>
        <pc:sldMkLst>
          <pc:docMk/>
          <pc:sldMk cId="1944051746" sldId="7793"/>
        </pc:sldMkLst>
      </pc:sldChg>
      <pc:sldChg chg="del">
        <pc:chgData name="Ron Melton" userId="5553941352b42db9" providerId="LiveId" clId="{36DCD473-F91B-45B5-9CF5-4A067706FACB}" dt="2023-10-23T00:36:59.267" v="3534" actId="47"/>
        <pc:sldMkLst>
          <pc:docMk/>
          <pc:sldMk cId="673870693" sldId="7800"/>
        </pc:sldMkLst>
      </pc:sldChg>
      <pc:sldChg chg="del">
        <pc:chgData name="Ron Melton" userId="5553941352b42db9" providerId="LiveId" clId="{36DCD473-F91B-45B5-9CF5-4A067706FACB}" dt="2023-10-23T00:36:59.267" v="3534" actId="47"/>
        <pc:sldMkLst>
          <pc:docMk/>
          <pc:sldMk cId="3650043563" sldId="7803"/>
        </pc:sldMkLst>
      </pc:sldChg>
      <pc:sldChg chg="del">
        <pc:chgData name="Ron Melton" userId="5553941352b42db9" providerId="LiveId" clId="{36DCD473-F91B-45B5-9CF5-4A067706FACB}" dt="2023-10-23T00:36:59.267" v="3534" actId="47"/>
        <pc:sldMkLst>
          <pc:docMk/>
          <pc:sldMk cId="43727828" sldId="7817"/>
        </pc:sldMkLst>
      </pc:sldChg>
      <pc:sldChg chg="del">
        <pc:chgData name="Ron Melton" userId="5553941352b42db9" providerId="LiveId" clId="{36DCD473-F91B-45B5-9CF5-4A067706FACB}" dt="2023-10-23T00:36:59.267" v="3534" actId="47"/>
        <pc:sldMkLst>
          <pc:docMk/>
          <pc:sldMk cId="1932743782" sldId="7819"/>
        </pc:sldMkLst>
      </pc:sldChg>
      <pc:sldChg chg="del">
        <pc:chgData name="Ron Melton" userId="5553941352b42db9" providerId="LiveId" clId="{36DCD473-F91B-45B5-9CF5-4A067706FACB}" dt="2023-10-23T00:36:59.267" v="3534" actId="47"/>
        <pc:sldMkLst>
          <pc:docMk/>
          <pc:sldMk cId="625177681" sldId="7820"/>
        </pc:sldMkLst>
      </pc:sldChg>
      <pc:sldChg chg="del">
        <pc:chgData name="Ron Melton" userId="5553941352b42db9" providerId="LiveId" clId="{36DCD473-F91B-45B5-9CF5-4A067706FACB}" dt="2023-10-23T00:36:59.267" v="3534" actId="47"/>
        <pc:sldMkLst>
          <pc:docMk/>
          <pc:sldMk cId="3227938661" sldId="7821"/>
        </pc:sldMkLst>
      </pc:sldChg>
      <pc:sldChg chg="del">
        <pc:chgData name="Ron Melton" userId="5553941352b42db9" providerId="LiveId" clId="{36DCD473-F91B-45B5-9CF5-4A067706FACB}" dt="2023-10-23T00:36:59.267" v="3534" actId="47"/>
        <pc:sldMkLst>
          <pc:docMk/>
          <pc:sldMk cId="3032487872" sldId="7823"/>
        </pc:sldMkLst>
      </pc:sldChg>
      <pc:sldChg chg="del">
        <pc:chgData name="Ron Melton" userId="5553941352b42db9" providerId="LiveId" clId="{36DCD473-F91B-45B5-9CF5-4A067706FACB}" dt="2023-10-23T00:36:59.267" v="3534" actId="47"/>
        <pc:sldMkLst>
          <pc:docMk/>
          <pc:sldMk cId="374740972" sldId="7824"/>
        </pc:sldMkLst>
      </pc:sldChg>
      <pc:sldChg chg="del">
        <pc:chgData name="Ron Melton" userId="5553941352b42db9" providerId="LiveId" clId="{36DCD473-F91B-45B5-9CF5-4A067706FACB}" dt="2023-10-23T00:36:59.267" v="3534" actId="47"/>
        <pc:sldMkLst>
          <pc:docMk/>
          <pc:sldMk cId="2799057491" sldId="7826"/>
        </pc:sldMkLst>
      </pc:sldChg>
      <pc:sldChg chg="del">
        <pc:chgData name="Ron Melton" userId="5553941352b42db9" providerId="LiveId" clId="{36DCD473-F91B-45B5-9CF5-4A067706FACB}" dt="2023-10-23T00:36:59.267" v="3534" actId="47"/>
        <pc:sldMkLst>
          <pc:docMk/>
          <pc:sldMk cId="2512559282" sldId="7827"/>
        </pc:sldMkLst>
      </pc:sldChg>
      <pc:sldChg chg="del">
        <pc:chgData name="Ron Melton" userId="5553941352b42db9" providerId="LiveId" clId="{36DCD473-F91B-45B5-9CF5-4A067706FACB}" dt="2023-10-23T00:36:59.267" v="3534" actId="47"/>
        <pc:sldMkLst>
          <pc:docMk/>
          <pc:sldMk cId="3301667113" sldId="7831"/>
        </pc:sldMkLst>
      </pc:sldChg>
      <pc:sldChg chg="del">
        <pc:chgData name="Ron Melton" userId="5553941352b42db9" providerId="LiveId" clId="{36DCD473-F91B-45B5-9CF5-4A067706FACB}" dt="2023-10-23T00:36:59.267" v="3534" actId="47"/>
        <pc:sldMkLst>
          <pc:docMk/>
          <pc:sldMk cId="1384981438" sldId="7854"/>
        </pc:sldMkLst>
      </pc:sldChg>
      <pc:sldChg chg="del">
        <pc:chgData name="Ron Melton" userId="5553941352b42db9" providerId="LiveId" clId="{36DCD473-F91B-45B5-9CF5-4A067706FACB}" dt="2023-10-23T00:36:59.267" v="3534" actId="47"/>
        <pc:sldMkLst>
          <pc:docMk/>
          <pc:sldMk cId="2104337967" sldId="7858"/>
        </pc:sldMkLst>
      </pc:sldChg>
      <pc:sldChg chg="del">
        <pc:chgData name="Ron Melton" userId="5553941352b42db9" providerId="LiveId" clId="{36DCD473-F91B-45B5-9CF5-4A067706FACB}" dt="2023-10-23T00:36:59.267" v="3534" actId="47"/>
        <pc:sldMkLst>
          <pc:docMk/>
          <pc:sldMk cId="1501767722" sldId="7859"/>
        </pc:sldMkLst>
      </pc:sldChg>
      <pc:sldChg chg="del">
        <pc:chgData name="Ron Melton" userId="5553941352b42db9" providerId="LiveId" clId="{36DCD473-F91B-45B5-9CF5-4A067706FACB}" dt="2023-10-23T00:36:59.267" v="3534" actId="47"/>
        <pc:sldMkLst>
          <pc:docMk/>
          <pc:sldMk cId="622346425" sldId="7860"/>
        </pc:sldMkLst>
      </pc:sldChg>
      <pc:sldChg chg="del">
        <pc:chgData name="Ron Melton" userId="5553941352b42db9" providerId="LiveId" clId="{36DCD473-F91B-45B5-9CF5-4A067706FACB}" dt="2023-10-23T00:36:59.267" v="3534" actId="47"/>
        <pc:sldMkLst>
          <pc:docMk/>
          <pc:sldMk cId="1330698858" sldId="7861"/>
        </pc:sldMkLst>
      </pc:sldChg>
      <pc:sldChg chg="del">
        <pc:chgData name="Ron Melton" userId="5553941352b42db9" providerId="LiveId" clId="{36DCD473-F91B-45B5-9CF5-4A067706FACB}" dt="2023-10-23T00:36:59.267" v="3534" actId="47"/>
        <pc:sldMkLst>
          <pc:docMk/>
          <pc:sldMk cId="3322261329" sldId="7862"/>
        </pc:sldMkLst>
      </pc:sldChg>
      <pc:sldChg chg="del">
        <pc:chgData name="Ron Melton" userId="5553941352b42db9" providerId="LiveId" clId="{36DCD473-F91B-45B5-9CF5-4A067706FACB}" dt="2023-10-23T00:36:59.267" v="3534" actId="47"/>
        <pc:sldMkLst>
          <pc:docMk/>
          <pc:sldMk cId="594788590" sldId="7863"/>
        </pc:sldMkLst>
      </pc:sldChg>
      <pc:sldChg chg="del">
        <pc:chgData name="Ron Melton" userId="5553941352b42db9" providerId="LiveId" clId="{36DCD473-F91B-45B5-9CF5-4A067706FACB}" dt="2023-10-23T00:36:59.267" v="3534" actId="47"/>
        <pc:sldMkLst>
          <pc:docMk/>
          <pc:sldMk cId="2710045050" sldId="7864"/>
        </pc:sldMkLst>
      </pc:sldChg>
      <pc:sldChg chg="del">
        <pc:chgData name="Ron Melton" userId="5553941352b42db9" providerId="LiveId" clId="{36DCD473-F91B-45B5-9CF5-4A067706FACB}" dt="2023-10-23T00:36:59.267" v="3534" actId="47"/>
        <pc:sldMkLst>
          <pc:docMk/>
          <pc:sldMk cId="4247675792" sldId="7865"/>
        </pc:sldMkLst>
      </pc:sldChg>
      <pc:sldChg chg="del">
        <pc:chgData name="Ron Melton" userId="5553941352b42db9" providerId="LiveId" clId="{36DCD473-F91B-45B5-9CF5-4A067706FACB}" dt="2023-10-23T00:36:59.267" v="3534" actId="47"/>
        <pc:sldMkLst>
          <pc:docMk/>
          <pc:sldMk cId="4055542561" sldId="7866"/>
        </pc:sldMkLst>
      </pc:sldChg>
      <pc:sldChg chg="del">
        <pc:chgData name="Ron Melton" userId="5553941352b42db9" providerId="LiveId" clId="{36DCD473-F91B-45B5-9CF5-4A067706FACB}" dt="2023-10-23T00:36:59.267" v="3534" actId="47"/>
        <pc:sldMkLst>
          <pc:docMk/>
          <pc:sldMk cId="1735894065" sldId="7867"/>
        </pc:sldMkLst>
      </pc:sldChg>
      <pc:sldChg chg="del">
        <pc:chgData name="Ron Melton" userId="5553941352b42db9" providerId="LiveId" clId="{36DCD473-F91B-45B5-9CF5-4A067706FACB}" dt="2023-10-23T00:36:59.267" v="3534" actId="47"/>
        <pc:sldMkLst>
          <pc:docMk/>
          <pc:sldMk cId="3576466888" sldId="7868"/>
        </pc:sldMkLst>
      </pc:sldChg>
      <pc:sldChg chg="del">
        <pc:chgData name="Ron Melton" userId="5553941352b42db9" providerId="LiveId" clId="{36DCD473-F91B-45B5-9CF5-4A067706FACB}" dt="2023-10-23T00:36:59.267" v="3534" actId="47"/>
        <pc:sldMkLst>
          <pc:docMk/>
          <pc:sldMk cId="647183883" sldId="7869"/>
        </pc:sldMkLst>
      </pc:sldChg>
      <pc:sldChg chg="del">
        <pc:chgData name="Ron Melton" userId="5553941352b42db9" providerId="LiveId" clId="{36DCD473-F91B-45B5-9CF5-4A067706FACB}" dt="2023-10-23T00:36:59.267" v="3534" actId="47"/>
        <pc:sldMkLst>
          <pc:docMk/>
          <pc:sldMk cId="3242997378" sldId="7870"/>
        </pc:sldMkLst>
      </pc:sldChg>
      <pc:sldChg chg="del">
        <pc:chgData name="Ron Melton" userId="5553941352b42db9" providerId="LiveId" clId="{36DCD473-F91B-45B5-9CF5-4A067706FACB}" dt="2023-10-23T00:36:59.267" v="3534" actId="47"/>
        <pc:sldMkLst>
          <pc:docMk/>
          <pc:sldMk cId="890333617" sldId="7873"/>
        </pc:sldMkLst>
      </pc:sldChg>
      <pc:sldChg chg="del">
        <pc:chgData name="Ron Melton" userId="5553941352b42db9" providerId="LiveId" clId="{36DCD473-F91B-45B5-9CF5-4A067706FACB}" dt="2023-10-23T00:36:59.267" v="3534" actId="47"/>
        <pc:sldMkLst>
          <pc:docMk/>
          <pc:sldMk cId="983687502" sldId="7874"/>
        </pc:sldMkLst>
      </pc:sldChg>
      <pc:sldChg chg="del">
        <pc:chgData name="Ron Melton" userId="5553941352b42db9" providerId="LiveId" clId="{36DCD473-F91B-45B5-9CF5-4A067706FACB}" dt="2023-10-23T00:36:59.267" v="3534" actId="47"/>
        <pc:sldMkLst>
          <pc:docMk/>
          <pc:sldMk cId="741955051" sldId="7891"/>
        </pc:sldMkLst>
      </pc:sldChg>
      <pc:sldChg chg="del">
        <pc:chgData name="Ron Melton" userId="5553941352b42db9" providerId="LiveId" clId="{36DCD473-F91B-45B5-9CF5-4A067706FACB}" dt="2023-10-23T00:36:59.267" v="3534" actId="47"/>
        <pc:sldMkLst>
          <pc:docMk/>
          <pc:sldMk cId="2564994847" sldId="7892"/>
        </pc:sldMkLst>
      </pc:sldChg>
      <pc:sldChg chg="del">
        <pc:chgData name="Ron Melton" userId="5553941352b42db9" providerId="LiveId" clId="{36DCD473-F91B-45B5-9CF5-4A067706FACB}" dt="2023-10-23T00:36:59.267" v="3534" actId="47"/>
        <pc:sldMkLst>
          <pc:docMk/>
          <pc:sldMk cId="2504791357" sldId="7894"/>
        </pc:sldMkLst>
      </pc:sldChg>
      <pc:sldChg chg="del">
        <pc:chgData name="Ron Melton" userId="5553941352b42db9" providerId="LiveId" clId="{36DCD473-F91B-45B5-9CF5-4A067706FACB}" dt="2023-10-23T00:36:59.267" v="3534" actId="47"/>
        <pc:sldMkLst>
          <pc:docMk/>
          <pc:sldMk cId="2254960942" sldId="7895"/>
        </pc:sldMkLst>
      </pc:sldChg>
      <pc:sldChg chg="del">
        <pc:chgData name="Ron Melton" userId="5553941352b42db9" providerId="LiveId" clId="{36DCD473-F91B-45B5-9CF5-4A067706FACB}" dt="2023-10-23T00:36:59.267" v="3534" actId="47"/>
        <pc:sldMkLst>
          <pc:docMk/>
          <pc:sldMk cId="4051984530" sldId="7899"/>
        </pc:sldMkLst>
      </pc:sldChg>
      <pc:sldChg chg="del">
        <pc:chgData name="Ron Melton" userId="5553941352b42db9" providerId="LiveId" clId="{36DCD473-F91B-45B5-9CF5-4A067706FACB}" dt="2023-10-23T00:36:59.267" v="3534" actId="47"/>
        <pc:sldMkLst>
          <pc:docMk/>
          <pc:sldMk cId="3192581291" sldId="7901"/>
        </pc:sldMkLst>
      </pc:sldChg>
      <pc:sldChg chg="del">
        <pc:chgData name="Ron Melton" userId="5553941352b42db9" providerId="LiveId" clId="{36DCD473-F91B-45B5-9CF5-4A067706FACB}" dt="2023-10-23T00:36:59.267" v="3534" actId="47"/>
        <pc:sldMkLst>
          <pc:docMk/>
          <pc:sldMk cId="2389875964" sldId="7902"/>
        </pc:sldMkLst>
      </pc:sldChg>
      <pc:sldChg chg="del">
        <pc:chgData name="Ron Melton" userId="5553941352b42db9" providerId="LiveId" clId="{36DCD473-F91B-45B5-9CF5-4A067706FACB}" dt="2023-10-23T00:36:59.267" v="3534" actId="47"/>
        <pc:sldMkLst>
          <pc:docMk/>
          <pc:sldMk cId="2150917113" sldId="7910"/>
        </pc:sldMkLst>
      </pc:sldChg>
      <pc:sldChg chg="del">
        <pc:chgData name="Ron Melton" userId="5553941352b42db9" providerId="LiveId" clId="{36DCD473-F91B-45B5-9CF5-4A067706FACB}" dt="2023-10-23T00:36:59.267" v="3534" actId="47"/>
        <pc:sldMkLst>
          <pc:docMk/>
          <pc:sldMk cId="3449310245" sldId="7922"/>
        </pc:sldMkLst>
      </pc:sldChg>
      <pc:sldChg chg="del">
        <pc:chgData name="Ron Melton" userId="5553941352b42db9" providerId="LiveId" clId="{36DCD473-F91B-45B5-9CF5-4A067706FACB}" dt="2023-09-27T23:18:54.225" v="264" actId="47"/>
        <pc:sldMkLst>
          <pc:docMk/>
          <pc:sldMk cId="146160470" sldId="7935"/>
        </pc:sldMkLst>
      </pc:sldChg>
      <pc:sldChg chg="del">
        <pc:chgData name="Ron Melton" userId="5553941352b42db9" providerId="LiveId" clId="{36DCD473-F91B-45B5-9CF5-4A067706FACB}" dt="2023-09-27T23:18:57.559" v="265" actId="47"/>
        <pc:sldMkLst>
          <pc:docMk/>
          <pc:sldMk cId="1439702001" sldId="7938"/>
        </pc:sldMkLst>
      </pc:sldChg>
      <pc:sldChg chg="del">
        <pc:chgData name="Ron Melton" userId="5553941352b42db9" providerId="LiveId" clId="{36DCD473-F91B-45B5-9CF5-4A067706FACB}" dt="2023-09-27T23:18:58.657" v="266" actId="47"/>
        <pc:sldMkLst>
          <pc:docMk/>
          <pc:sldMk cId="3604572038" sldId="7940"/>
        </pc:sldMkLst>
      </pc:sldChg>
      <pc:sldChg chg="del">
        <pc:chgData name="Ron Melton" userId="5553941352b42db9" providerId="LiveId" clId="{36DCD473-F91B-45B5-9CF5-4A067706FACB}" dt="2023-10-23T00:36:59.267" v="3534" actId="47"/>
        <pc:sldMkLst>
          <pc:docMk/>
          <pc:sldMk cId="3885984488" sldId="7945"/>
        </pc:sldMkLst>
      </pc:sldChg>
      <pc:sldChg chg="delSp modSp mod">
        <pc:chgData name="Ron Melton" userId="5553941352b42db9" providerId="LiveId" clId="{36DCD473-F91B-45B5-9CF5-4A067706FACB}" dt="2023-10-23T00:11:23.914" v="2555" actId="1076"/>
        <pc:sldMkLst>
          <pc:docMk/>
          <pc:sldMk cId="247629776" sldId="7949"/>
        </pc:sldMkLst>
        <pc:spChg chg="mod">
          <ac:chgData name="Ron Melton" userId="5553941352b42db9" providerId="LiveId" clId="{36DCD473-F91B-45B5-9CF5-4A067706FACB}" dt="2023-10-23T00:11:23.914" v="2555" actId="1076"/>
          <ac:spMkLst>
            <pc:docMk/>
            <pc:sldMk cId="247629776" sldId="7949"/>
            <ac:spMk id="3" creationId="{6C365882-5255-4205-84D7-F1090F1F007D}"/>
          </ac:spMkLst>
        </pc:spChg>
        <pc:picChg chg="del">
          <ac:chgData name="Ron Melton" userId="5553941352b42db9" providerId="LiveId" clId="{36DCD473-F91B-45B5-9CF5-4A067706FACB}" dt="2023-10-23T00:10:49.778" v="2548" actId="478"/>
          <ac:picMkLst>
            <pc:docMk/>
            <pc:sldMk cId="247629776" sldId="7949"/>
            <ac:picMk id="3076" creationId="{94F5C4E8-F8E2-4B29-80FF-3A52B065776B}"/>
          </ac:picMkLst>
        </pc:picChg>
      </pc:sldChg>
      <pc:sldChg chg="del">
        <pc:chgData name="Ron Melton" userId="5553941352b42db9" providerId="LiveId" clId="{36DCD473-F91B-45B5-9CF5-4A067706FACB}" dt="2023-10-23T00:36:59.267" v="3534" actId="47"/>
        <pc:sldMkLst>
          <pc:docMk/>
          <pc:sldMk cId="2951664966" sldId="7950"/>
        </pc:sldMkLst>
      </pc:sldChg>
      <pc:sldChg chg="del">
        <pc:chgData name="Ron Melton" userId="5553941352b42db9" providerId="LiveId" clId="{36DCD473-F91B-45B5-9CF5-4A067706FACB}" dt="2023-10-23T00:36:59.267" v="3534" actId="47"/>
        <pc:sldMkLst>
          <pc:docMk/>
          <pc:sldMk cId="3227490513" sldId="7951"/>
        </pc:sldMkLst>
      </pc:sldChg>
      <pc:sldChg chg="del">
        <pc:chgData name="Ron Melton" userId="5553941352b42db9" providerId="LiveId" clId="{36DCD473-F91B-45B5-9CF5-4A067706FACB}" dt="2023-10-23T00:36:59.267" v="3534" actId="47"/>
        <pc:sldMkLst>
          <pc:docMk/>
          <pc:sldMk cId="1646552687" sldId="7952"/>
        </pc:sldMkLst>
      </pc:sldChg>
      <pc:sldChg chg="del">
        <pc:chgData name="Ron Melton" userId="5553941352b42db9" providerId="LiveId" clId="{36DCD473-F91B-45B5-9CF5-4A067706FACB}" dt="2023-10-23T00:36:59.267" v="3534" actId="47"/>
        <pc:sldMkLst>
          <pc:docMk/>
          <pc:sldMk cId="1210343038" sldId="7953"/>
        </pc:sldMkLst>
      </pc:sldChg>
      <pc:sldChg chg="del">
        <pc:chgData name="Ron Melton" userId="5553941352b42db9" providerId="LiveId" clId="{36DCD473-F91B-45B5-9CF5-4A067706FACB}" dt="2023-10-23T00:36:59.267" v="3534" actId="47"/>
        <pc:sldMkLst>
          <pc:docMk/>
          <pc:sldMk cId="3266139245" sldId="7954"/>
        </pc:sldMkLst>
      </pc:sldChg>
      <pc:sldChg chg="delSp modSp mod">
        <pc:chgData name="Ron Melton" userId="5553941352b42db9" providerId="LiveId" clId="{36DCD473-F91B-45B5-9CF5-4A067706FACB}" dt="2023-09-27T23:32:09.167" v="648" actId="20577"/>
        <pc:sldMkLst>
          <pc:docMk/>
          <pc:sldMk cId="2618404228" sldId="7958"/>
        </pc:sldMkLst>
        <pc:spChg chg="mod">
          <ac:chgData name="Ron Melton" userId="5553941352b42db9" providerId="LiveId" clId="{36DCD473-F91B-45B5-9CF5-4A067706FACB}" dt="2023-09-27T23:32:09.167" v="648" actId="20577"/>
          <ac:spMkLst>
            <pc:docMk/>
            <pc:sldMk cId="2618404228" sldId="7958"/>
            <ac:spMk id="3" creationId="{E1BDFE26-BB84-4ECC-98A8-F1344345EFEB}"/>
          </ac:spMkLst>
        </pc:spChg>
        <pc:picChg chg="del">
          <ac:chgData name="Ron Melton" userId="5553941352b42db9" providerId="LiveId" clId="{36DCD473-F91B-45B5-9CF5-4A067706FACB}" dt="2023-09-27T23:31:40.810" v="643" actId="478"/>
          <ac:picMkLst>
            <pc:docMk/>
            <pc:sldMk cId="2618404228" sldId="7958"/>
            <ac:picMk id="4" creationId="{124F6EEF-1607-4E3E-83CD-128DFF0B322A}"/>
          </ac:picMkLst>
        </pc:picChg>
      </pc:sldChg>
      <pc:sldChg chg="del">
        <pc:chgData name="Ron Melton" userId="5553941352b42db9" providerId="LiveId" clId="{36DCD473-F91B-45B5-9CF5-4A067706FACB}" dt="2023-09-27T23:42:42.692" v="1274" actId="47"/>
        <pc:sldMkLst>
          <pc:docMk/>
          <pc:sldMk cId="2248620059" sldId="7961"/>
        </pc:sldMkLst>
      </pc:sldChg>
      <pc:sldChg chg="del">
        <pc:chgData name="Ron Melton" userId="5553941352b42db9" providerId="LiveId" clId="{36DCD473-F91B-45B5-9CF5-4A067706FACB}" dt="2023-10-23T00:36:59.267" v="3534" actId="47"/>
        <pc:sldMkLst>
          <pc:docMk/>
          <pc:sldMk cId="3360615086" sldId="7963"/>
        </pc:sldMkLst>
      </pc:sldChg>
      <pc:sldChg chg="del">
        <pc:chgData name="Ron Melton" userId="5553941352b42db9" providerId="LiveId" clId="{36DCD473-F91B-45B5-9CF5-4A067706FACB}" dt="2023-10-23T00:36:59.267" v="3534" actId="47"/>
        <pc:sldMkLst>
          <pc:docMk/>
          <pc:sldMk cId="1565797806" sldId="7964"/>
        </pc:sldMkLst>
      </pc:sldChg>
      <pc:sldChg chg="del">
        <pc:chgData name="Ron Melton" userId="5553941352b42db9" providerId="LiveId" clId="{36DCD473-F91B-45B5-9CF5-4A067706FACB}" dt="2023-10-23T00:36:59.267" v="3534" actId="47"/>
        <pc:sldMkLst>
          <pc:docMk/>
          <pc:sldMk cId="619181096" sldId="7965"/>
        </pc:sldMkLst>
      </pc:sldChg>
      <pc:sldChg chg="del">
        <pc:chgData name="Ron Melton" userId="5553941352b42db9" providerId="LiveId" clId="{36DCD473-F91B-45B5-9CF5-4A067706FACB}" dt="2023-09-27T23:37:04.374" v="866" actId="47"/>
        <pc:sldMkLst>
          <pc:docMk/>
          <pc:sldMk cId="2907647450" sldId="7966"/>
        </pc:sldMkLst>
      </pc:sldChg>
      <pc:sldChg chg="del">
        <pc:chgData name="Ron Melton" userId="5553941352b42db9" providerId="LiveId" clId="{36DCD473-F91B-45B5-9CF5-4A067706FACB}" dt="2023-10-22T23:31:37.791" v="2264" actId="47"/>
        <pc:sldMkLst>
          <pc:docMk/>
          <pc:sldMk cId="147286962" sldId="7967"/>
        </pc:sldMkLst>
      </pc:sldChg>
      <pc:sldChg chg="del">
        <pc:chgData name="Ron Melton" userId="5553941352b42db9" providerId="LiveId" clId="{36DCD473-F91B-45B5-9CF5-4A067706FACB}" dt="2023-10-23T00:09:40.639" v="2535" actId="47"/>
        <pc:sldMkLst>
          <pc:docMk/>
          <pc:sldMk cId="2494345860" sldId="7968"/>
        </pc:sldMkLst>
      </pc:sldChg>
      <pc:sldChg chg="del">
        <pc:chgData name="Ron Melton" userId="5553941352b42db9" providerId="LiveId" clId="{36DCD473-F91B-45B5-9CF5-4A067706FACB}" dt="2023-10-22T23:31:33.484" v="2258" actId="47"/>
        <pc:sldMkLst>
          <pc:docMk/>
          <pc:sldMk cId="4264779330" sldId="7972"/>
        </pc:sldMkLst>
      </pc:sldChg>
      <pc:sldChg chg="del">
        <pc:chgData name="Ron Melton" userId="5553941352b42db9" providerId="LiveId" clId="{36DCD473-F91B-45B5-9CF5-4A067706FACB}" dt="2023-10-22T23:31:34.569" v="2259" actId="47"/>
        <pc:sldMkLst>
          <pc:docMk/>
          <pc:sldMk cId="2000140054" sldId="7973"/>
        </pc:sldMkLst>
      </pc:sldChg>
      <pc:sldChg chg="del">
        <pc:chgData name="Ron Melton" userId="5553941352b42db9" providerId="LiveId" clId="{36DCD473-F91B-45B5-9CF5-4A067706FACB}" dt="2023-10-22T23:31:56.693" v="2269" actId="47"/>
        <pc:sldMkLst>
          <pc:docMk/>
          <pc:sldMk cId="2294710096" sldId="7974"/>
        </pc:sldMkLst>
      </pc:sldChg>
      <pc:sldChg chg="del">
        <pc:chgData name="Ron Melton" userId="5553941352b42db9" providerId="LiveId" clId="{36DCD473-F91B-45B5-9CF5-4A067706FACB}" dt="2023-10-23T00:11:34.773" v="2556" actId="47"/>
        <pc:sldMkLst>
          <pc:docMk/>
          <pc:sldMk cId="749237704" sldId="7979"/>
        </pc:sldMkLst>
      </pc:sldChg>
      <pc:sldChg chg="del">
        <pc:chgData name="Ron Melton" userId="5553941352b42db9" providerId="LiveId" clId="{36DCD473-F91B-45B5-9CF5-4A067706FACB}" dt="2023-10-23T00:11:37.021" v="2557" actId="47"/>
        <pc:sldMkLst>
          <pc:docMk/>
          <pc:sldMk cId="3704585729" sldId="7980"/>
        </pc:sldMkLst>
      </pc:sldChg>
      <pc:sldChg chg="del">
        <pc:chgData name="Ron Melton" userId="5553941352b42db9" providerId="LiveId" clId="{36DCD473-F91B-45B5-9CF5-4A067706FACB}" dt="2023-10-22T23:31:55.714" v="2267" actId="47"/>
        <pc:sldMkLst>
          <pc:docMk/>
          <pc:sldMk cId="181932689" sldId="7981"/>
        </pc:sldMkLst>
      </pc:sldChg>
      <pc:sldChg chg="del">
        <pc:chgData name="Ron Melton" userId="5553941352b42db9" providerId="LiveId" clId="{36DCD473-F91B-45B5-9CF5-4A067706FACB}" dt="2023-10-23T00:36:59.267" v="3534" actId="47"/>
        <pc:sldMkLst>
          <pc:docMk/>
          <pc:sldMk cId="2974792479" sldId="7983"/>
        </pc:sldMkLst>
      </pc:sldChg>
      <pc:sldChg chg="del">
        <pc:chgData name="Ron Melton" userId="5553941352b42db9" providerId="LiveId" clId="{36DCD473-F91B-45B5-9CF5-4A067706FACB}" dt="2023-10-23T00:36:59.267" v="3534" actId="47"/>
        <pc:sldMkLst>
          <pc:docMk/>
          <pc:sldMk cId="3409836433" sldId="7984"/>
        </pc:sldMkLst>
      </pc:sldChg>
      <pc:sldChg chg="del">
        <pc:chgData name="Ron Melton" userId="5553941352b42db9" providerId="LiveId" clId="{36DCD473-F91B-45B5-9CF5-4A067706FACB}" dt="2023-10-23T00:36:59.267" v="3534" actId="47"/>
        <pc:sldMkLst>
          <pc:docMk/>
          <pc:sldMk cId="1726004731" sldId="7985"/>
        </pc:sldMkLst>
      </pc:sldChg>
      <pc:sldChg chg="del">
        <pc:chgData name="Ron Melton" userId="5553941352b42db9" providerId="LiveId" clId="{36DCD473-F91B-45B5-9CF5-4A067706FACB}" dt="2023-10-23T00:36:59.267" v="3534" actId="47"/>
        <pc:sldMkLst>
          <pc:docMk/>
          <pc:sldMk cId="895463118" sldId="7986"/>
        </pc:sldMkLst>
      </pc:sldChg>
      <pc:sldChg chg="del">
        <pc:chgData name="Ron Melton" userId="5553941352b42db9" providerId="LiveId" clId="{36DCD473-F91B-45B5-9CF5-4A067706FACB}" dt="2023-10-23T00:36:59.267" v="3534" actId="47"/>
        <pc:sldMkLst>
          <pc:docMk/>
          <pc:sldMk cId="742486492" sldId="7987"/>
        </pc:sldMkLst>
      </pc:sldChg>
      <pc:sldChg chg="del">
        <pc:chgData name="Ron Melton" userId="5553941352b42db9" providerId="LiveId" clId="{36DCD473-F91B-45B5-9CF5-4A067706FACB}" dt="2023-10-23T00:36:59.267" v="3534" actId="47"/>
        <pc:sldMkLst>
          <pc:docMk/>
          <pc:sldMk cId="1001785473" sldId="7988"/>
        </pc:sldMkLst>
      </pc:sldChg>
      <pc:sldChg chg="del">
        <pc:chgData name="Ron Melton" userId="5553941352b42db9" providerId="LiveId" clId="{36DCD473-F91B-45B5-9CF5-4A067706FACB}" dt="2023-10-23T00:19:48.116" v="3157" actId="47"/>
        <pc:sldMkLst>
          <pc:docMk/>
          <pc:sldMk cId="2225707602" sldId="7990"/>
        </pc:sldMkLst>
      </pc:sldChg>
      <pc:sldChg chg="del">
        <pc:chgData name="Ron Melton" userId="5553941352b42db9" providerId="LiveId" clId="{36DCD473-F91B-45B5-9CF5-4A067706FACB}" dt="2023-10-23T00:19:49.200" v="3158" actId="47"/>
        <pc:sldMkLst>
          <pc:docMk/>
          <pc:sldMk cId="2405816306" sldId="7991"/>
        </pc:sldMkLst>
      </pc:sldChg>
      <pc:sldChg chg="del">
        <pc:chgData name="Ron Melton" userId="5553941352b42db9" providerId="LiveId" clId="{36DCD473-F91B-45B5-9CF5-4A067706FACB}" dt="2023-10-23T00:36:59.267" v="3534" actId="47"/>
        <pc:sldMkLst>
          <pc:docMk/>
          <pc:sldMk cId="2815165650" sldId="7992"/>
        </pc:sldMkLst>
      </pc:sldChg>
      <pc:sldChg chg="del">
        <pc:chgData name="Ron Melton" userId="5553941352b42db9" providerId="LiveId" clId="{36DCD473-F91B-45B5-9CF5-4A067706FACB}" dt="2023-10-23T00:36:59.267" v="3534" actId="47"/>
        <pc:sldMkLst>
          <pc:docMk/>
          <pc:sldMk cId="3236128945" sldId="7993"/>
        </pc:sldMkLst>
      </pc:sldChg>
      <pc:sldChg chg="del">
        <pc:chgData name="Ron Melton" userId="5553941352b42db9" providerId="LiveId" clId="{36DCD473-F91B-45B5-9CF5-4A067706FACB}" dt="2023-10-23T00:36:59.267" v="3534" actId="47"/>
        <pc:sldMkLst>
          <pc:docMk/>
          <pc:sldMk cId="3480430693" sldId="7994"/>
        </pc:sldMkLst>
      </pc:sldChg>
      <pc:sldChg chg="del">
        <pc:chgData name="Ron Melton" userId="5553941352b42db9" providerId="LiveId" clId="{36DCD473-F91B-45B5-9CF5-4A067706FACB}" dt="2023-10-23T00:36:59.267" v="3534" actId="47"/>
        <pc:sldMkLst>
          <pc:docMk/>
          <pc:sldMk cId="1804044435" sldId="7995"/>
        </pc:sldMkLst>
      </pc:sldChg>
      <pc:sldChg chg="del">
        <pc:chgData name="Ron Melton" userId="5553941352b42db9" providerId="LiveId" clId="{36DCD473-F91B-45B5-9CF5-4A067706FACB}" dt="2023-10-23T00:36:59.267" v="3534" actId="47"/>
        <pc:sldMkLst>
          <pc:docMk/>
          <pc:sldMk cId="3515591698" sldId="7996"/>
        </pc:sldMkLst>
      </pc:sldChg>
      <pc:sldChg chg="del">
        <pc:chgData name="Ron Melton" userId="5553941352b42db9" providerId="LiveId" clId="{36DCD473-F91B-45B5-9CF5-4A067706FACB}" dt="2023-10-23T00:36:59.267" v="3534" actId="47"/>
        <pc:sldMkLst>
          <pc:docMk/>
          <pc:sldMk cId="2750833750" sldId="7997"/>
        </pc:sldMkLst>
      </pc:sldChg>
      <pc:sldChg chg="del">
        <pc:chgData name="Ron Melton" userId="5553941352b42db9" providerId="LiveId" clId="{36DCD473-F91B-45B5-9CF5-4A067706FACB}" dt="2023-10-23T00:36:59.267" v="3534" actId="47"/>
        <pc:sldMkLst>
          <pc:docMk/>
          <pc:sldMk cId="3173270685" sldId="7998"/>
        </pc:sldMkLst>
      </pc:sldChg>
      <pc:sldChg chg="del">
        <pc:chgData name="Ron Melton" userId="5553941352b42db9" providerId="LiveId" clId="{36DCD473-F91B-45B5-9CF5-4A067706FACB}" dt="2023-10-23T00:36:59.267" v="3534" actId="47"/>
        <pc:sldMkLst>
          <pc:docMk/>
          <pc:sldMk cId="2197164917" sldId="7999"/>
        </pc:sldMkLst>
      </pc:sldChg>
      <pc:sldChg chg="del">
        <pc:chgData name="Ron Melton" userId="5553941352b42db9" providerId="LiveId" clId="{36DCD473-F91B-45B5-9CF5-4A067706FACB}" dt="2023-10-23T00:36:59.267" v="3534" actId="47"/>
        <pc:sldMkLst>
          <pc:docMk/>
          <pc:sldMk cId="2607020529" sldId="8000"/>
        </pc:sldMkLst>
      </pc:sldChg>
      <pc:sldChg chg="del">
        <pc:chgData name="Ron Melton" userId="5553941352b42db9" providerId="LiveId" clId="{36DCD473-F91B-45B5-9CF5-4A067706FACB}" dt="2023-10-23T00:20:03.422" v="3166" actId="47"/>
        <pc:sldMkLst>
          <pc:docMk/>
          <pc:sldMk cId="2185555192" sldId="8002"/>
        </pc:sldMkLst>
      </pc:sldChg>
      <pc:sldChg chg="del">
        <pc:chgData name="Ron Melton" userId="5553941352b42db9" providerId="LiveId" clId="{36DCD473-F91B-45B5-9CF5-4A067706FACB}" dt="2023-10-23T00:20:04.004" v="3167" actId="47"/>
        <pc:sldMkLst>
          <pc:docMk/>
          <pc:sldMk cId="1463336148" sldId="8003"/>
        </pc:sldMkLst>
      </pc:sldChg>
      <pc:sldChg chg="del">
        <pc:chgData name="Ron Melton" userId="5553941352b42db9" providerId="LiveId" clId="{36DCD473-F91B-45B5-9CF5-4A067706FACB}" dt="2023-10-23T00:10:40.481" v="2546" actId="47"/>
        <pc:sldMkLst>
          <pc:docMk/>
          <pc:sldMk cId="193307416" sldId="8004"/>
        </pc:sldMkLst>
      </pc:sldChg>
      <pc:sldChg chg="del">
        <pc:chgData name="Ron Melton" userId="5553941352b42db9" providerId="LiveId" clId="{36DCD473-F91B-45B5-9CF5-4A067706FACB}" dt="2023-10-23T00:36:59.267" v="3534" actId="47"/>
        <pc:sldMkLst>
          <pc:docMk/>
          <pc:sldMk cId="2507333825" sldId="8005"/>
        </pc:sldMkLst>
      </pc:sldChg>
      <pc:sldChg chg="del">
        <pc:chgData name="Ron Melton" userId="5553941352b42db9" providerId="LiveId" clId="{36DCD473-F91B-45B5-9CF5-4A067706FACB}" dt="2023-10-23T00:36:59.267" v="3534" actId="47"/>
        <pc:sldMkLst>
          <pc:docMk/>
          <pc:sldMk cId="3280294095" sldId="8006"/>
        </pc:sldMkLst>
      </pc:sldChg>
      <pc:sldChg chg="del">
        <pc:chgData name="Ron Melton" userId="5553941352b42db9" providerId="LiveId" clId="{36DCD473-F91B-45B5-9CF5-4A067706FACB}" dt="2023-10-23T00:36:59.267" v="3534" actId="47"/>
        <pc:sldMkLst>
          <pc:docMk/>
          <pc:sldMk cId="1900556745" sldId="8007"/>
        </pc:sldMkLst>
      </pc:sldChg>
      <pc:sldChg chg="del">
        <pc:chgData name="Ron Melton" userId="5553941352b42db9" providerId="LiveId" clId="{36DCD473-F91B-45B5-9CF5-4A067706FACB}" dt="2023-10-23T00:36:59.267" v="3534" actId="47"/>
        <pc:sldMkLst>
          <pc:docMk/>
          <pc:sldMk cId="838096457" sldId="8011"/>
        </pc:sldMkLst>
      </pc:sldChg>
      <pc:sldChg chg="del">
        <pc:chgData name="Ron Melton" userId="5553941352b42db9" providerId="LiveId" clId="{36DCD473-F91B-45B5-9CF5-4A067706FACB}" dt="2023-10-23T00:36:59.267" v="3534" actId="47"/>
        <pc:sldMkLst>
          <pc:docMk/>
          <pc:sldMk cId="3155828471" sldId="8026"/>
        </pc:sldMkLst>
      </pc:sldChg>
      <pc:sldChg chg="del">
        <pc:chgData name="Ron Melton" userId="5553941352b42db9" providerId="LiveId" clId="{36DCD473-F91B-45B5-9CF5-4A067706FACB}" dt="2023-10-23T00:36:59.267" v="3534" actId="47"/>
        <pc:sldMkLst>
          <pc:docMk/>
          <pc:sldMk cId="773499233" sldId="8027"/>
        </pc:sldMkLst>
      </pc:sldChg>
      <pc:sldChg chg="del">
        <pc:chgData name="Ron Melton" userId="5553941352b42db9" providerId="LiveId" clId="{36DCD473-F91B-45B5-9CF5-4A067706FACB}" dt="2023-10-23T00:36:59.267" v="3534" actId="47"/>
        <pc:sldMkLst>
          <pc:docMk/>
          <pc:sldMk cId="31604290" sldId="8028"/>
        </pc:sldMkLst>
      </pc:sldChg>
      <pc:sldChg chg="del">
        <pc:chgData name="Ron Melton" userId="5553941352b42db9" providerId="LiveId" clId="{36DCD473-F91B-45B5-9CF5-4A067706FACB}" dt="2023-10-23T00:36:59.267" v="3534" actId="47"/>
        <pc:sldMkLst>
          <pc:docMk/>
          <pc:sldMk cId="1616331017" sldId="8029"/>
        </pc:sldMkLst>
      </pc:sldChg>
      <pc:sldChg chg="del">
        <pc:chgData name="Ron Melton" userId="5553941352b42db9" providerId="LiveId" clId="{36DCD473-F91B-45B5-9CF5-4A067706FACB}" dt="2023-10-23T00:36:59.267" v="3534" actId="47"/>
        <pc:sldMkLst>
          <pc:docMk/>
          <pc:sldMk cId="2713808945" sldId="8030"/>
        </pc:sldMkLst>
      </pc:sldChg>
      <pc:sldChg chg="del">
        <pc:chgData name="Ron Melton" userId="5553941352b42db9" providerId="LiveId" clId="{36DCD473-F91B-45B5-9CF5-4A067706FACB}" dt="2023-10-23T00:36:59.267" v="3534" actId="47"/>
        <pc:sldMkLst>
          <pc:docMk/>
          <pc:sldMk cId="3106266857" sldId="8031"/>
        </pc:sldMkLst>
      </pc:sldChg>
      <pc:sldChg chg="del">
        <pc:chgData name="Ron Melton" userId="5553941352b42db9" providerId="LiveId" clId="{36DCD473-F91B-45B5-9CF5-4A067706FACB}" dt="2023-10-23T00:36:59.267" v="3534" actId="47"/>
        <pc:sldMkLst>
          <pc:docMk/>
          <pc:sldMk cId="983432331" sldId="8032"/>
        </pc:sldMkLst>
      </pc:sldChg>
      <pc:sldChg chg="del">
        <pc:chgData name="Ron Melton" userId="5553941352b42db9" providerId="LiveId" clId="{36DCD473-F91B-45B5-9CF5-4A067706FACB}" dt="2023-10-23T00:36:59.267" v="3534" actId="47"/>
        <pc:sldMkLst>
          <pc:docMk/>
          <pc:sldMk cId="2416513528" sldId="8033"/>
        </pc:sldMkLst>
      </pc:sldChg>
      <pc:sldChg chg="del">
        <pc:chgData name="Ron Melton" userId="5553941352b42db9" providerId="LiveId" clId="{36DCD473-F91B-45B5-9CF5-4A067706FACB}" dt="2023-10-23T00:36:59.267" v="3534" actId="47"/>
        <pc:sldMkLst>
          <pc:docMk/>
          <pc:sldMk cId="1743018746" sldId="8034"/>
        </pc:sldMkLst>
      </pc:sldChg>
      <pc:sldChg chg="del">
        <pc:chgData name="Ron Melton" userId="5553941352b42db9" providerId="LiveId" clId="{36DCD473-F91B-45B5-9CF5-4A067706FACB}" dt="2023-10-23T00:36:59.267" v="3534" actId="47"/>
        <pc:sldMkLst>
          <pc:docMk/>
          <pc:sldMk cId="3334424977" sldId="8035"/>
        </pc:sldMkLst>
      </pc:sldChg>
      <pc:sldChg chg="del">
        <pc:chgData name="Ron Melton" userId="5553941352b42db9" providerId="LiveId" clId="{36DCD473-F91B-45B5-9CF5-4A067706FACB}" dt="2023-10-23T00:36:59.267" v="3534" actId="47"/>
        <pc:sldMkLst>
          <pc:docMk/>
          <pc:sldMk cId="4107095933" sldId="8036"/>
        </pc:sldMkLst>
      </pc:sldChg>
      <pc:sldChg chg="del">
        <pc:chgData name="Ron Melton" userId="5553941352b42db9" providerId="LiveId" clId="{36DCD473-F91B-45B5-9CF5-4A067706FACB}" dt="2023-10-23T00:36:59.267" v="3534" actId="47"/>
        <pc:sldMkLst>
          <pc:docMk/>
          <pc:sldMk cId="651174329" sldId="8037"/>
        </pc:sldMkLst>
      </pc:sldChg>
      <pc:sldChg chg="del">
        <pc:chgData name="Ron Melton" userId="5553941352b42db9" providerId="LiveId" clId="{36DCD473-F91B-45B5-9CF5-4A067706FACB}" dt="2023-10-23T00:36:59.267" v="3534" actId="47"/>
        <pc:sldMkLst>
          <pc:docMk/>
          <pc:sldMk cId="3366087814" sldId="8038"/>
        </pc:sldMkLst>
      </pc:sldChg>
      <pc:sldChg chg="del">
        <pc:chgData name="Ron Melton" userId="5553941352b42db9" providerId="LiveId" clId="{36DCD473-F91B-45B5-9CF5-4A067706FACB}" dt="2023-10-23T00:36:59.267" v="3534" actId="47"/>
        <pc:sldMkLst>
          <pc:docMk/>
          <pc:sldMk cId="4208711553" sldId="8039"/>
        </pc:sldMkLst>
      </pc:sldChg>
      <pc:sldChg chg="del">
        <pc:chgData name="Ron Melton" userId="5553941352b42db9" providerId="LiveId" clId="{36DCD473-F91B-45B5-9CF5-4A067706FACB}" dt="2023-10-23T00:36:59.267" v="3534" actId="47"/>
        <pc:sldMkLst>
          <pc:docMk/>
          <pc:sldMk cId="1488669456" sldId="8040"/>
        </pc:sldMkLst>
      </pc:sldChg>
      <pc:sldChg chg="del">
        <pc:chgData name="Ron Melton" userId="5553941352b42db9" providerId="LiveId" clId="{36DCD473-F91B-45B5-9CF5-4A067706FACB}" dt="2023-10-23T00:36:59.267" v="3534" actId="47"/>
        <pc:sldMkLst>
          <pc:docMk/>
          <pc:sldMk cId="3398962668" sldId="8041"/>
        </pc:sldMkLst>
      </pc:sldChg>
      <pc:sldChg chg="del">
        <pc:chgData name="Ron Melton" userId="5553941352b42db9" providerId="LiveId" clId="{36DCD473-F91B-45B5-9CF5-4A067706FACB}" dt="2023-10-23T00:36:59.267" v="3534" actId="47"/>
        <pc:sldMkLst>
          <pc:docMk/>
          <pc:sldMk cId="1656907202" sldId="8050"/>
        </pc:sldMkLst>
      </pc:sldChg>
      <pc:sldChg chg="del">
        <pc:chgData name="Ron Melton" userId="5553941352b42db9" providerId="LiveId" clId="{36DCD473-F91B-45B5-9CF5-4A067706FACB}" dt="2023-10-23T00:36:59.267" v="3534" actId="47"/>
        <pc:sldMkLst>
          <pc:docMk/>
          <pc:sldMk cId="2610262763" sldId="8051"/>
        </pc:sldMkLst>
      </pc:sldChg>
      <pc:sldChg chg="del">
        <pc:chgData name="Ron Melton" userId="5553941352b42db9" providerId="LiveId" clId="{36DCD473-F91B-45B5-9CF5-4A067706FACB}" dt="2023-10-23T00:32:45.754" v="3386" actId="47"/>
        <pc:sldMkLst>
          <pc:docMk/>
          <pc:sldMk cId="373636886" sldId="8053"/>
        </pc:sldMkLst>
      </pc:sldChg>
      <pc:sldChg chg="del">
        <pc:chgData name="Ron Melton" userId="5553941352b42db9" providerId="LiveId" clId="{36DCD473-F91B-45B5-9CF5-4A067706FACB}" dt="2023-10-23T00:32:55.213" v="3398" actId="47"/>
        <pc:sldMkLst>
          <pc:docMk/>
          <pc:sldMk cId="1744581576" sldId="8054"/>
        </pc:sldMkLst>
      </pc:sldChg>
      <pc:sldChg chg="del">
        <pc:chgData name="Ron Melton" userId="5553941352b42db9" providerId="LiveId" clId="{36DCD473-F91B-45B5-9CF5-4A067706FACB}" dt="2023-10-23T00:32:55.752" v="3399" actId="47"/>
        <pc:sldMkLst>
          <pc:docMk/>
          <pc:sldMk cId="437291982" sldId="8055"/>
        </pc:sldMkLst>
      </pc:sldChg>
      <pc:sldChg chg="del">
        <pc:chgData name="Ron Melton" userId="5553941352b42db9" providerId="LiveId" clId="{36DCD473-F91B-45B5-9CF5-4A067706FACB}" dt="2023-10-23T00:34:19.547" v="3438" actId="47"/>
        <pc:sldMkLst>
          <pc:docMk/>
          <pc:sldMk cId="4236827201" sldId="8056"/>
        </pc:sldMkLst>
      </pc:sldChg>
      <pc:sldChg chg="del">
        <pc:chgData name="Ron Melton" userId="5553941352b42db9" providerId="LiveId" clId="{36DCD473-F91B-45B5-9CF5-4A067706FACB}" dt="2023-10-23T00:34:19.889" v="3439" actId="47"/>
        <pc:sldMkLst>
          <pc:docMk/>
          <pc:sldMk cId="571086128" sldId="8057"/>
        </pc:sldMkLst>
      </pc:sldChg>
      <pc:sldChg chg="del">
        <pc:chgData name="Ron Melton" userId="5553941352b42db9" providerId="LiveId" clId="{36DCD473-F91B-45B5-9CF5-4A067706FACB}" dt="2023-10-23T00:34:20.217" v="3440" actId="47"/>
        <pc:sldMkLst>
          <pc:docMk/>
          <pc:sldMk cId="3785558730" sldId="8058"/>
        </pc:sldMkLst>
      </pc:sldChg>
      <pc:sldChg chg="del">
        <pc:chgData name="Ron Melton" userId="5553941352b42db9" providerId="LiveId" clId="{36DCD473-F91B-45B5-9CF5-4A067706FACB}" dt="2023-10-23T00:34:21.079" v="3443" actId="47"/>
        <pc:sldMkLst>
          <pc:docMk/>
          <pc:sldMk cId="853313738" sldId="8059"/>
        </pc:sldMkLst>
      </pc:sldChg>
      <pc:sldChg chg="del">
        <pc:chgData name="Ron Melton" userId="5553941352b42db9" providerId="LiveId" clId="{36DCD473-F91B-45B5-9CF5-4A067706FACB}" dt="2023-10-23T00:34:21.709" v="3445" actId="47"/>
        <pc:sldMkLst>
          <pc:docMk/>
          <pc:sldMk cId="3016314486" sldId="8060"/>
        </pc:sldMkLst>
      </pc:sldChg>
      <pc:sldChg chg="del">
        <pc:chgData name="Ron Melton" userId="5553941352b42db9" providerId="LiveId" clId="{36DCD473-F91B-45B5-9CF5-4A067706FACB}" dt="2023-10-23T00:34:22.007" v="3446" actId="47"/>
        <pc:sldMkLst>
          <pc:docMk/>
          <pc:sldMk cId="1340044047" sldId="8061"/>
        </pc:sldMkLst>
      </pc:sldChg>
      <pc:sldChg chg="del">
        <pc:chgData name="Ron Melton" userId="5553941352b42db9" providerId="LiveId" clId="{36DCD473-F91B-45B5-9CF5-4A067706FACB}" dt="2023-10-23T00:34:22.727" v="3449" actId="47"/>
        <pc:sldMkLst>
          <pc:docMk/>
          <pc:sldMk cId="2934331010" sldId="8062"/>
        </pc:sldMkLst>
      </pc:sldChg>
      <pc:sldChg chg="del">
        <pc:chgData name="Ron Melton" userId="5553941352b42db9" providerId="LiveId" clId="{36DCD473-F91B-45B5-9CF5-4A067706FACB}" dt="2023-10-23T00:34:23.219" v="3450" actId="47"/>
        <pc:sldMkLst>
          <pc:docMk/>
          <pc:sldMk cId="4042387682" sldId="8063"/>
        </pc:sldMkLst>
      </pc:sldChg>
      <pc:sldChg chg="del">
        <pc:chgData name="Ron Melton" userId="5553941352b42db9" providerId="LiveId" clId="{36DCD473-F91B-45B5-9CF5-4A067706FACB}" dt="2023-10-23T00:34:23.472" v="3451" actId="47"/>
        <pc:sldMkLst>
          <pc:docMk/>
          <pc:sldMk cId="3904557119" sldId="8064"/>
        </pc:sldMkLst>
      </pc:sldChg>
      <pc:sldChg chg="del">
        <pc:chgData name="Ron Melton" userId="5553941352b42db9" providerId="LiveId" clId="{36DCD473-F91B-45B5-9CF5-4A067706FACB}" dt="2023-10-23T00:34:23.705" v="3452" actId="47"/>
        <pc:sldMkLst>
          <pc:docMk/>
          <pc:sldMk cId="227171270" sldId="8065"/>
        </pc:sldMkLst>
      </pc:sldChg>
      <pc:sldChg chg="del">
        <pc:chgData name="Ron Melton" userId="5553941352b42db9" providerId="LiveId" clId="{36DCD473-F91B-45B5-9CF5-4A067706FACB}" dt="2023-10-23T00:34:24.202" v="3454" actId="47"/>
        <pc:sldMkLst>
          <pc:docMk/>
          <pc:sldMk cId="2768656199" sldId="8066"/>
        </pc:sldMkLst>
      </pc:sldChg>
      <pc:sldChg chg="del">
        <pc:chgData name="Ron Melton" userId="5553941352b42db9" providerId="LiveId" clId="{36DCD473-F91B-45B5-9CF5-4A067706FACB}" dt="2023-10-23T00:34:24.462" v="3455" actId="47"/>
        <pc:sldMkLst>
          <pc:docMk/>
          <pc:sldMk cId="3649601263" sldId="8067"/>
        </pc:sldMkLst>
      </pc:sldChg>
      <pc:sldChg chg="del">
        <pc:chgData name="Ron Melton" userId="5553941352b42db9" providerId="LiveId" clId="{36DCD473-F91B-45B5-9CF5-4A067706FACB}" dt="2023-10-23T00:34:25.056" v="3456" actId="47"/>
        <pc:sldMkLst>
          <pc:docMk/>
          <pc:sldMk cId="908793016" sldId="8068"/>
        </pc:sldMkLst>
      </pc:sldChg>
      <pc:sldChg chg="del">
        <pc:chgData name="Ron Melton" userId="5553941352b42db9" providerId="LiveId" clId="{36DCD473-F91B-45B5-9CF5-4A067706FACB}" dt="2023-10-23T00:34:25.348" v="3457" actId="47"/>
        <pc:sldMkLst>
          <pc:docMk/>
          <pc:sldMk cId="1172384178" sldId="8069"/>
        </pc:sldMkLst>
      </pc:sldChg>
      <pc:sldChg chg="del">
        <pc:chgData name="Ron Melton" userId="5553941352b42db9" providerId="LiveId" clId="{36DCD473-F91B-45B5-9CF5-4A067706FACB}" dt="2023-10-23T00:34:28.739" v="3458" actId="47"/>
        <pc:sldMkLst>
          <pc:docMk/>
          <pc:sldMk cId="3017136422" sldId="8070"/>
        </pc:sldMkLst>
      </pc:sldChg>
      <pc:sldChg chg="del">
        <pc:chgData name="Ron Melton" userId="5553941352b42db9" providerId="LiveId" clId="{36DCD473-F91B-45B5-9CF5-4A067706FACB}" dt="2023-10-23T00:34:29.113" v="3459" actId="47"/>
        <pc:sldMkLst>
          <pc:docMk/>
          <pc:sldMk cId="4024543875" sldId="8071"/>
        </pc:sldMkLst>
      </pc:sldChg>
      <pc:sldChg chg="del">
        <pc:chgData name="Ron Melton" userId="5553941352b42db9" providerId="LiveId" clId="{36DCD473-F91B-45B5-9CF5-4A067706FACB}" dt="2023-10-23T00:34:29.380" v="3460" actId="47"/>
        <pc:sldMkLst>
          <pc:docMk/>
          <pc:sldMk cId="159186047" sldId="8072"/>
        </pc:sldMkLst>
      </pc:sldChg>
      <pc:sldChg chg="del">
        <pc:chgData name="Ron Melton" userId="5553941352b42db9" providerId="LiveId" clId="{36DCD473-F91B-45B5-9CF5-4A067706FACB}" dt="2023-10-23T00:36:59.267" v="3534" actId="47"/>
        <pc:sldMkLst>
          <pc:docMk/>
          <pc:sldMk cId="765790547" sldId="8073"/>
        </pc:sldMkLst>
      </pc:sldChg>
      <pc:sldChg chg="del">
        <pc:chgData name="Ron Melton" userId="5553941352b42db9" providerId="LiveId" clId="{36DCD473-F91B-45B5-9CF5-4A067706FACB}" dt="2023-10-23T00:36:59.267" v="3534" actId="47"/>
        <pc:sldMkLst>
          <pc:docMk/>
          <pc:sldMk cId="1945894992" sldId="8074"/>
        </pc:sldMkLst>
      </pc:sldChg>
      <pc:sldChg chg="del">
        <pc:chgData name="Ron Melton" userId="5553941352b42db9" providerId="LiveId" clId="{36DCD473-F91B-45B5-9CF5-4A067706FACB}" dt="2023-10-23T00:36:59.267" v="3534" actId="47"/>
        <pc:sldMkLst>
          <pc:docMk/>
          <pc:sldMk cId="1501995459" sldId="8075"/>
        </pc:sldMkLst>
      </pc:sldChg>
      <pc:sldChg chg="del">
        <pc:chgData name="Ron Melton" userId="5553941352b42db9" providerId="LiveId" clId="{36DCD473-F91B-45B5-9CF5-4A067706FACB}" dt="2023-10-23T00:36:59.267" v="3534" actId="47"/>
        <pc:sldMkLst>
          <pc:docMk/>
          <pc:sldMk cId="1146385476" sldId="8076"/>
        </pc:sldMkLst>
      </pc:sldChg>
      <pc:sldChg chg="delSp">
        <pc:chgData name="Ron Melton" userId="5553941352b42db9" providerId="LiveId" clId="{36DCD473-F91B-45B5-9CF5-4A067706FACB}" dt="2023-10-23T00:33:46.351" v="3431" actId="478"/>
        <pc:sldMkLst>
          <pc:docMk/>
          <pc:sldMk cId="4239489782" sldId="8079"/>
        </pc:sldMkLst>
        <pc:picChg chg="del">
          <ac:chgData name="Ron Melton" userId="5553941352b42db9" providerId="LiveId" clId="{36DCD473-F91B-45B5-9CF5-4A067706FACB}" dt="2023-10-23T00:33:45.603" v="3430" actId="478"/>
          <ac:picMkLst>
            <pc:docMk/>
            <pc:sldMk cId="4239489782" sldId="8079"/>
            <ac:picMk id="198660" creationId="{00000000-0000-0000-0000-000000000000}"/>
          </ac:picMkLst>
        </pc:picChg>
        <pc:picChg chg="del">
          <ac:chgData name="Ron Melton" userId="5553941352b42db9" providerId="LiveId" clId="{36DCD473-F91B-45B5-9CF5-4A067706FACB}" dt="2023-10-23T00:33:46.351" v="3431" actId="478"/>
          <ac:picMkLst>
            <pc:docMk/>
            <pc:sldMk cId="4239489782" sldId="8079"/>
            <ac:picMk id="198661" creationId="{00000000-0000-0000-0000-000000000000}"/>
          </ac:picMkLst>
        </pc:picChg>
      </pc:sldChg>
      <pc:sldChg chg="del">
        <pc:chgData name="Ron Melton" userId="5553941352b42db9" providerId="LiveId" clId="{36DCD473-F91B-45B5-9CF5-4A067706FACB}" dt="2023-10-23T00:36:59.267" v="3534" actId="47"/>
        <pc:sldMkLst>
          <pc:docMk/>
          <pc:sldMk cId="3283179370" sldId="8080"/>
        </pc:sldMkLst>
      </pc:sldChg>
      <pc:sldChg chg="del">
        <pc:chgData name="Ron Melton" userId="5553941352b42db9" providerId="LiveId" clId="{36DCD473-F91B-45B5-9CF5-4A067706FACB}" dt="2023-10-23T00:36:59.267" v="3534" actId="47"/>
        <pc:sldMkLst>
          <pc:docMk/>
          <pc:sldMk cId="644176155" sldId="8081"/>
        </pc:sldMkLst>
      </pc:sldChg>
      <pc:sldChg chg="del">
        <pc:chgData name="Ron Melton" userId="5553941352b42db9" providerId="LiveId" clId="{36DCD473-F91B-45B5-9CF5-4A067706FACB}" dt="2023-10-23T00:36:59.267" v="3534" actId="47"/>
        <pc:sldMkLst>
          <pc:docMk/>
          <pc:sldMk cId="232737776" sldId="8082"/>
        </pc:sldMkLst>
      </pc:sldChg>
      <pc:sldChg chg="del">
        <pc:chgData name="Ron Melton" userId="5553941352b42db9" providerId="LiveId" clId="{36DCD473-F91B-45B5-9CF5-4A067706FACB}" dt="2023-10-23T00:36:59.267" v="3534" actId="47"/>
        <pc:sldMkLst>
          <pc:docMk/>
          <pc:sldMk cId="90985740" sldId="8083"/>
        </pc:sldMkLst>
      </pc:sldChg>
      <pc:sldChg chg="del">
        <pc:chgData name="Ron Melton" userId="5553941352b42db9" providerId="LiveId" clId="{36DCD473-F91B-45B5-9CF5-4A067706FACB}" dt="2023-10-23T00:36:59.267" v="3534" actId="47"/>
        <pc:sldMkLst>
          <pc:docMk/>
          <pc:sldMk cId="3465623564" sldId="8084"/>
        </pc:sldMkLst>
      </pc:sldChg>
      <pc:sldChg chg="del">
        <pc:chgData name="Ron Melton" userId="5553941352b42db9" providerId="LiveId" clId="{36DCD473-F91B-45B5-9CF5-4A067706FACB}" dt="2023-10-23T00:36:59.267" v="3534" actId="47"/>
        <pc:sldMkLst>
          <pc:docMk/>
          <pc:sldMk cId="3983765498" sldId="8085"/>
        </pc:sldMkLst>
      </pc:sldChg>
      <pc:sldChg chg="del">
        <pc:chgData name="Ron Melton" userId="5553941352b42db9" providerId="LiveId" clId="{36DCD473-F91B-45B5-9CF5-4A067706FACB}" dt="2023-10-23T00:36:59.267" v="3534" actId="47"/>
        <pc:sldMkLst>
          <pc:docMk/>
          <pc:sldMk cId="359520075" sldId="8086"/>
        </pc:sldMkLst>
      </pc:sldChg>
      <pc:sldChg chg="del">
        <pc:chgData name="Ron Melton" userId="5553941352b42db9" providerId="LiveId" clId="{36DCD473-F91B-45B5-9CF5-4A067706FACB}" dt="2023-10-23T00:34:30.731" v="3463" actId="47"/>
        <pc:sldMkLst>
          <pc:docMk/>
          <pc:sldMk cId="3413535031" sldId="8087"/>
        </pc:sldMkLst>
      </pc:sldChg>
      <pc:sldChg chg="del">
        <pc:chgData name="Ron Melton" userId="5553941352b42db9" providerId="LiveId" clId="{36DCD473-F91B-45B5-9CF5-4A067706FACB}" dt="2023-10-23T00:34:32.098" v="3464" actId="47"/>
        <pc:sldMkLst>
          <pc:docMk/>
          <pc:sldMk cId="3715672922" sldId="8088"/>
        </pc:sldMkLst>
      </pc:sldChg>
      <pc:sldChg chg="delSp">
        <pc:chgData name="Ron Melton" userId="5553941352b42db9" providerId="LiveId" clId="{36DCD473-F91B-45B5-9CF5-4A067706FACB}" dt="2023-10-23T00:34:41.089" v="3466" actId="478"/>
        <pc:sldMkLst>
          <pc:docMk/>
          <pc:sldMk cId="2215915077" sldId="8089"/>
        </pc:sldMkLst>
        <pc:picChg chg="del">
          <ac:chgData name="Ron Melton" userId="5553941352b42db9" providerId="LiveId" clId="{36DCD473-F91B-45B5-9CF5-4A067706FACB}" dt="2023-10-23T00:34:41.089" v="3466" actId="478"/>
          <ac:picMkLst>
            <pc:docMk/>
            <pc:sldMk cId="2215915077" sldId="8089"/>
            <ac:picMk id="233476" creationId="{00000000-0000-0000-0000-000000000000}"/>
          </ac:picMkLst>
        </pc:picChg>
        <pc:picChg chg="del">
          <ac:chgData name="Ron Melton" userId="5553941352b42db9" providerId="LiveId" clId="{36DCD473-F91B-45B5-9CF5-4A067706FACB}" dt="2023-10-23T00:34:40.167" v="3465" actId="478"/>
          <ac:picMkLst>
            <pc:docMk/>
            <pc:sldMk cId="2215915077" sldId="8089"/>
            <ac:picMk id="233477" creationId="{00000000-0000-0000-0000-000000000000}"/>
          </ac:picMkLst>
        </pc:picChg>
      </pc:sldChg>
      <pc:sldChg chg="delSp">
        <pc:chgData name="Ron Melton" userId="5553941352b42db9" providerId="LiveId" clId="{36DCD473-F91B-45B5-9CF5-4A067706FACB}" dt="2023-10-23T00:34:45.025" v="3468" actId="478"/>
        <pc:sldMkLst>
          <pc:docMk/>
          <pc:sldMk cId="2672704742" sldId="8090"/>
        </pc:sldMkLst>
        <pc:picChg chg="del">
          <ac:chgData name="Ron Melton" userId="5553941352b42db9" providerId="LiveId" clId="{36DCD473-F91B-45B5-9CF5-4A067706FACB}" dt="2023-10-23T00:34:44.203" v="3467" actId="478"/>
          <ac:picMkLst>
            <pc:docMk/>
            <pc:sldMk cId="2672704742" sldId="8090"/>
            <ac:picMk id="4" creationId="{00000000-0000-0000-0000-000000000000}"/>
          </ac:picMkLst>
        </pc:picChg>
        <pc:picChg chg="del">
          <ac:chgData name="Ron Melton" userId="5553941352b42db9" providerId="LiveId" clId="{36DCD473-F91B-45B5-9CF5-4A067706FACB}" dt="2023-10-23T00:34:45.025" v="3468" actId="478"/>
          <ac:picMkLst>
            <pc:docMk/>
            <pc:sldMk cId="2672704742" sldId="8090"/>
            <ac:picMk id="5" creationId="{00000000-0000-0000-0000-000000000000}"/>
          </ac:picMkLst>
        </pc:picChg>
      </pc:sldChg>
      <pc:sldChg chg="del">
        <pc:chgData name="Ron Melton" userId="5553941352b42db9" providerId="LiveId" clId="{36DCD473-F91B-45B5-9CF5-4A067706FACB}" dt="2023-10-23T00:34:52.113" v="3469" actId="47"/>
        <pc:sldMkLst>
          <pc:docMk/>
          <pc:sldMk cId="1255764060" sldId="8094"/>
        </pc:sldMkLst>
      </pc:sldChg>
      <pc:sldChg chg="del">
        <pc:chgData name="Ron Melton" userId="5553941352b42db9" providerId="LiveId" clId="{36DCD473-F91B-45B5-9CF5-4A067706FACB}" dt="2023-10-23T00:34:57.380" v="3470" actId="47"/>
        <pc:sldMkLst>
          <pc:docMk/>
          <pc:sldMk cId="603654862" sldId="8096"/>
        </pc:sldMkLst>
      </pc:sldChg>
      <pc:sldChg chg="del">
        <pc:chgData name="Ron Melton" userId="5553941352b42db9" providerId="LiveId" clId="{36DCD473-F91B-45B5-9CF5-4A067706FACB}" dt="2023-10-23T00:34:57.850" v="3471" actId="47"/>
        <pc:sldMkLst>
          <pc:docMk/>
          <pc:sldMk cId="731515594" sldId="8097"/>
        </pc:sldMkLst>
      </pc:sldChg>
      <pc:sldChg chg="del">
        <pc:chgData name="Ron Melton" userId="5553941352b42db9" providerId="LiveId" clId="{36DCD473-F91B-45B5-9CF5-4A067706FACB}" dt="2023-10-23T00:34:58.207" v="3472" actId="47"/>
        <pc:sldMkLst>
          <pc:docMk/>
          <pc:sldMk cId="3129867612" sldId="8098"/>
        </pc:sldMkLst>
      </pc:sldChg>
      <pc:sldChg chg="del">
        <pc:chgData name="Ron Melton" userId="5553941352b42db9" providerId="LiveId" clId="{36DCD473-F91B-45B5-9CF5-4A067706FACB}" dt="2023-10-23T00:34:58.570" v="3473" actId="47"/>
        <pc:sldMkLst>
          <pc:docMk/>
          <pc:sldMk cId="1211834211" sldId="8099"/>
        </pc:sldMkLst>
      </pc:sldChg>
      <pc:sldChg chg="del">
        <pc:chgData name="Ron Melton" userId="5553941352b42db9" providerId="LiveId" clId="{36DCD473-F91B-45B5-9CF5-4A067706FACB}" dt="2023-10-23T00:34:58.889" v="3474" actId="47"/>
        <pc:sldMkLst>
          <pc:docMk/>
          <pc:sldMk cId="2664571051" sldId="8100"/>
        </pc:sldMkLst>
      </pc:sldChg>
      <pc:sldChg chg="del">
        <pc:chgData name="Ron Melton" userId="5553941352b42db9" providerId="LiveId" clId="{36DCD473-F91B-45B5-9CF5-4A067706FACB}" dt="2023-10-23T00:34:59.247" v="3475" actId="47"/>
        <pc:sldMkLst>
          <pc:docMk/>
          <pc:sldMk cId="1900513256" sldId="8101"/>
        </pc:sldMkLst>
      </pc:sldChg>
      <pc:sldChg chg="del">
        <pc:chgData name="Ron Melton" userId="5553941352b42db9" providerId="LiveId" clId="{36DCD473-F91B-45B5-9CF5-4A067706FACB}" dt="2023-10-23T00:34:59.549" v="3476" actId="47"/>
        <pc:sldMkLst>
          <pc:docMk/>
          <pc:sldMk cId="2121570067" sldId="8102"/>
        </pc:sldMkLst>
      </pc:sldChg>
      <pc:sldChg chg="del">
        <pc:chgData name="Ron Melton" userId="5553941352b42db9" providerId="LiveId" clId="{36DCD473-F91B-45B5-9CF5-4A067706FACB}" dt="2023-10-23T00:34:59.867" v="3477" actId="47"/>
        <pc:sldMkLst>
          <pc:docMk/>
          <pc:sldMk cId="3463814077" sldId="8103"/>
        </pc:sldMkLst>
      </pc:sldChg>
      <pc:sldChg chg="del">
        <pc:chgData name="Ron Melton" userId="5553941352b42db9" providerId="LiveId" clId="{36DCD473-F91B-45B5-9CF5-4A067706FACB}" dt="2023-10-23T00:35:00.108" v="3478" actId="47"/>
        <pc:sldMkLst>
          <pc:docMk/>
          <pc:sldMk cId="2148804816" sldId="8104"/>
        </pc:sldMkLst>
      </pc:sldChg>
      <pc:sldChg chg="del">
        <pc:chgData name="Ron Melton" userId="5553941352b42db9" providerId="LiveId" clId="{36DCD473-F91B-45B5-9CF5-4A067706FACB}" dt="2023-10-23T00:35:03.801" v="3486" actId="47"/>
        <pc:sldMkLst>
          <pc:docMk/>
          <pc:sldMk cId="1912433990" sldId="8105"/>
        </pc:sldMkLst>
      </pc:sldChg>
      <pc:sldChg chg="del">
        <pc:chgData name="Ron Melton" userId="5553941352b42db9" providerId="LiveId" clId="{36DCD473-F91B-45B5-9CF5-4A067706FACB}" dt="2023-10-23T00:35:04.280" v="3488" actId="47"/>
        <pc:sldMkLst>
          <pc:docMk/>
          <pc:sldMk cId="463175461" sldId="8106"/>
        </pc:sldMkLst>
      </pc:sldChg>
      <pc:sldChg chg="del">
        <pc:chgData name="Ron Melton" userId="5553941352b42db9" providerId="LiveId" clId="{36DCD473-F91B-45B5-9CF5-4A067706FACB}" dt="2023-10-23T00:36:59.267" v="3534" actId="47"/>
        <pc:sldMkLst>
          <pc:docMk/>
          <pc:sldMk cId="2468748626" sldId="8107"/>
        </pc:sldMkLst>
      </pc:sldChg>
      <pc:sldChg chg="del">
        <pc:chgData name="Ron Melton" userId="5553941352b42db9" providerId="LiveId" clId="{36DCD473-F91B-45B5-9CF5-4A067706FACB}" dt="2023-10-23T00:36:59.267" v="3534" actId="47"/>
        <pc:sldMkLst>
          <pc:docMk/>
          <pc:sldMk cId="2407088757" sldId="8108"/>
        </pc:sldMkLst>
      </pc:sldChg>
      <pc:sldChg chg="del">
        <pc:chgData name="Ron Melton" userId="5553941352b42db9" providerId="LiveId" clId="{36DCD473-F91B-45B5-9CF5-4A067706FACB}" dt="2023-10-23T00:36:59.267" v="3534" actId="47"/>
        <pc:sldMkLst>
          <pc:docMk/>
          <pc:sldMk cId="815523206" sldId="8109"/>
        </pc:sldMkLst>
      </pc:sldChg>
      <pc:sldChg chg="del">
        <pc:chgData name="Ron Melton" userId="5553941352b42db9" providerId="LiveId" clId="{36DCD473-F91B-45B5-9CF5-4A067706FACB}" dt="2023-10-23T00:36:59.267" v="3534" actId="47"/>
        <pc:sldMkLst>
          <pc:docMk/>
          <pc:sldMk cId="3740191521" sldId="8110"/>
        </pc:sldMkLst>
      </pc:sldChg>
      <pc:sldChg chg="del">
        <pc:chgData name="Ron Melton" userId="5553941352b42db9" providerId="LiveId" clId="{36DCD473-F91B-45B5-9CF5-4A067706FACB}" dt="2023-10-23T00:36:59.267" v="3534" actId="47"/>
        <pc:sldMkLst>
          <pc:docMk/>
          <pc:sldMk cId="4116589652" sldId="8111"/>
        </pc:sldMkLst>
      </pc:sldChg>
      <pc:sldChg chg="del">
        <pc:chgData name="Ron Melton" userId="5553941352b42db9" providerId="LiveId" clId="{36DCD473-F91B-45B5-9CF5-4A067706FACB}" dt="2023-10-23T00:36:59.267" v="3534" actId="47"/>
        <pc:sldMkLst>
          <pc:docMk/>
          <pc:sldMk cId="3373423179" sldId="8112"/>
        </pc:sldMkLst>
      </pc:sldChg>
      <pc:sldChg chg="del">
        <pc:chgData name="Ron Melton" userId="5553941352b42db9" providerId="LiveId" clId="{36DCD473-F91B-45B5-9CF5-4A067706FACB}" dt="2023-10-23T00:36:59.267" v="3534" actId="47"/>
        <pc:sldMkLst>
          <pc:docMk/>
          <pc:sldMk cId="2240968637" sldId="8113"/>
        </pc:sldMkLst>
      </pc:sldChg>
      <pc:sldChg chg="del">
        <pc:chgData name="Ron Melton" userId="5553941352b42db9" providerId="LiveId" clId="{36DCD473-F91B-45B5-9CF5-4A067706FACB}" dt="2023-10-23T00:36:59.267" v="3534" actId="47"/>
        <pc:sldMkLst>
          <pc:docMk/>
          <pc:sldMk cId="3168965476" sldId="8114"/>
        </pc:sldMkLst>
      </pc:sldChg>
      <pc:sldChg chg="del">
        <pc:chgData name="Ron Melton" userId="5553941352b42db9" providerId="LiveId" clId="{36DCD473-F91B-45B5-9CF5-4A067706FACB}" dt="2023-10-23T00:36:59.267" v="3534" actId="47"/>
        <pc:sldMkLst>
          <pc:docMk/>
          <pc:sldMk cId="3870302473" sldId="8115"/>
        </pc:sldMkLst>
      </pc:sldChg>
      <pc:sldChg chg="del">
        <pc:chgData name="Ron Melton" userId="5553941352b42db9" providerId="LiveId" clId="{36DCD473-F91B-45B5-9CF5-4A067706FACB}" dt="2023-10-23T00:36:59.267" v="3534" actId="47"/>
        <pc:sldMkLst>
          <pc:docMk/>
          <pc:sldMk cId="387541722" sldId="8116"/>
        </pc:sldMkLst>
      </pc:sldChg>
      <pc:sldChg chg="del">
        <pc:chgData name="Ron Melton" userId="5553941352b42db9" providerId="LiveId" clId="{36DCD473-F91B-45B5-9CF5-4A067706FACB}" dt="2023-10-23T00:36:59.267" v="3534" actId="47"/>
        <pc:sldMkLst>
          <pc:docMk/>
          <pc:sldMk cId="3729934741" sldId="8117"/>
        </pc:sldMkLst>
      </pc:sldChg>
      <pc:sldChg chg="del">
        <pc:chgData name="Ron Melton" userId="5553941352b42db9" providerId="LiveId" clId="{36DCD473-F91B-45B5-9CF5-4A067706FACB}" dt="2023-10-23T00:36:59.267" v="3534" actId="47"/>
        <pc:sldMkLst>
          <pc:docMk/>
          <pc:sldMk cId="3106013077" sldId="8118"/>
        </pc:sldMkLst>
      </pc:sldChg>
      <pc:sldChg chg="del">
        <pc:chgData name="Ron Melton" userId="5553941352b42db9" providerId="LiveId" clId="{36DCD473-F91B-45B5-9CF5-4A067706FACB}" dt="2023-10-23T00:36:59.267" v="3534" actId="47"/>
        <pc:sldMkLst>
          <pc:docMk/>
          <pc:sldMk cId="4193523024" sldId="8119"/>
        </pc:sldMkLst>
      </pc:sldChg>
      <pc:sldChg chg="del">
        <pc:chgData name="Ron Melton" userId="5553941352b42db9" providerId="LiveId" clId="{36DCD473-F91B-45B5-9CF5-4A067706FACB}" dt="2023-10-23T00:36:59.267" v="3534" actId="47"/>
        <pc:sldMkLst>
          <pc:docMk/>
          <pc:sldMk cId="1971766651" sldId="8120"/>
        </pc:sldMkLst>
      </pc:sldChg>
      <pc:sldChg chg="del">
        <pc:chgData name="Ron Melton" userId="5553941352b42db9" providerId="LiveId" clId="{36DCD473-F91B-45B5-9CF5-4A067706FACB}" dt="2023-10-23T00:36:59.267" v="3534" actId="47"/>
        <pc:sldMkLst>
          <pc:docMk/>
          <pc:sldMk cId="1172517982" sldId="8121"/>
        </pc:sldMkLst>
      </pc:sldChg>
      <pc:sldChg chg="del">
        <pc:chgData name="Ron Melton" userId="5553941352b42db9" providerId="LiveId" clId="{36DCD473-F91B-45B5-9CF5-4A067706FACB}" dt="2023-10-23T00:36:59.267" v="3534" actId="47"/>
        <pc:sldMkLst>
          <pc:docMk/>
          <pc:sldMk cId="64385972" sldId="8122"/>
        </pc:sldMkLst>
      </pc:sldChg>
      <pc:sldChg chg="del">
        <pc:chgData name="Ron Melton" userId="5553941352b42db9" providerId="LiveId" clId="{36DCD473-F91B-45B5-9CF5-4A067706FACB}" dt="2023-10-23T00:36:59.267" v="3534" actId="47"/>
        <pc:sldMkLst>
          <pc:docMk/>
          <pc:sldMk cId="3668487445" sldId="8123"/>
        </pc:sldMkLst>
      </pc:sldChg>
      <pc:sldChg chg="del">
        <pc:chgData name="Ron Melton" userId="5553941352b42db9" providerId="LiveId" clId="{36DCD473-F91B-45B5-9CF5-4A067706FACB}" dt="2023-10-23T00:36:59.267" v="3534" actId="47"/>
        <pc:sldMkLst>
          <pc:docMk/>
          <pc:sldMk cId="3274454252" sldId="8124"/>
        </pc:sldMkLst>
      </pc:sldChg>
      <pc:sldChg chg="del">
        <pc:chgData name="Ron Melton" userId="5553941352b42db9" providerId="LiveId" clId="{36DCD473-F91B-45B5-9CF5-4A067706FACB}" dt="2023-10-23T00:36:59.267" v="3534" actId="47"/>
        <pc:sldMkLst>
          <pc:docMk/>
          <pc:sldMk cId="2610027435" sldId="8125"/>
        </pc:sldMkLst>
      </pc:sldChg>
      <pc:sldChg chg="del">
        <pc:chgData name="Ron Melton" userId="5553941352b42db9" providerId="LiveId" clId="{36DCD473-F91B-45B5-9CF5-4A067706FACB}" dt="2023-10-23T00:36:59.267" v="3534" actId="47"/>
        <pc:sldMkLst>
          <pc:docMk/>
          <pc:sldMk cId="3863080697" sldId="8126"/>
        </pc:sldMkLst>
      </pc:sldChg>
      <pc:sldChg chg="del">
        <pc:chgData name="Ron Melton" userId="5553941352b42db9" providerId="LiveId" clId="{36DCD473-F91B-45B5-9CF5-4A067706FACB}" dt="2023-10-23T00:36:59.267" v="3534" actId="47"/>
        <pc:sldMkLst>
          <pc:docMk/>
          <pc:sldMk cId="1784759831" sldId="8127"/>
        </pc:sldMkLst>
      </pc:sldChg>
      <pc:sldChg chg="del">
        <pc:chgData name="Ron Melton" userId="5553941352b42db9" providerId="LiveId" clId="{36DCD473-F91B-45B5-9CF5-4A067706FACB}" dt="2023-10-23T00:36:59.267" v="3534" actId="47"/>
        <pc:sldMkLst>
          <pc:docMk/>
          <pc:sldMk cId="2788673363" sldId="8128"/>
        </pc:sldMkLst>
      </pc:sldChg>
      <pc:sldChg chg="del">
        <pc:chgData name="Ron Melton" userId="5553941352b42db9" providerId="LiveId" clId="{36DCD473-F91B-45B5-9CF5-4A067706FACB}" dt="2023-10-23T00:36:59.267" v="3534" actId="47"/>
        <pc:sldMkLst>
          <pc:docMk/>
          <pc:sldMk cId="3324416870" sldId="8129"/>
        </pc:sldMkLst>
      </pc:sldChg>
      <pc:sldChg chg="del">
        <pc:chgData name="Ron Melton" userId="5553941352b42db9" providerId="LiveId" clId="{36DCD473-F91B-45B5-9CF5-4A067706FACB}" dt="2023-10-23T00:36:59.267" v="3534" actId="47"/>
        <pc:sldMkLst>
          <pc:docMk/>
          <pc:sldMk cId="1668927676" sldId="8130"/>
        </pc:sldMkLst>
      </pc:sldChg>
      <pc:sldChg chg="del">
        <pc:chgData name="Ron Melton" userId="5553941352b42db9" providerId="LiveId" clId="{36DCD473-F91B-45B5-9CF5-4A067706FACB}" dt="2023-10-23T00:36:59.267" v="3534" actId="47"/>
        <pc:sldMkLst>
          <pc:docMk/>
          <pc:sldMk cId="1304097753" sldId="8131"/>
        </pc:sldMkLst>
      </pc:sldChg>
      <pc:sldChg chg="del">
        <pc:chgData name="Ron Melton" userId="5553941352b42db9" providerId="LiveId" clId="{36DCD473-F91B-45B5-9CF5-4A067706FACB}" dt="2023-10-23T00:36:59.267" v="3534" actId="47"/>
        <pc:sldMkLst>
          <pc:docMk/>
          <pc:sldMk cId="2382362938" sldId="8132"/>
        </pc:sldMkLst>
      </pc:sldChg>
      <pc:sldChg chg="del">
        <pc:chgData name="Ron Melton" userId="5553941352b42db9" providerId="LiveId" clId="{36DCD473-F91B-45B5-9CF5-4A067706FACB}" dt="2023-10-23T00:36:59.267" v="3534" actId="47"/>
        <pc:sldMkLst>
          <pc:docMk/>
          <pc:sldMk cId="3228781047" sldId="8133"/>
        </pc:sldMkLst>
      </pc:sldChg>
      <pc:sldChg chg="del">
        <pc:chgData name="Ron Melton" userId="5553941352b42db9" providerId="LiveId" clId="{36DCD473-F91B-45B5-9CF5-4A067706FACB}" dt="2023-10-23T00:34:17.684" v="3433" actId="47"/>
        <pc:sldMkLst>
          <pc:docMk/>
          <pc:sldMk cId="4214586001" sldId="8134"/>
        </pc:sldMkLst>
      </pc:sldChg>
      <pc:sldChg chg="del">
        <pc:chgData name="Ron Melton" userId="5553941352b42db9" providerId="LiveId" clId="{36DCD473-F91B-45B5-9CF5-4A067706FACB}" dt="2023-10-23T00:36:59.267" v="3534" actId="47"/>
        <pc:sldMkLst>
          <pc:docMk/>
          <pc:sldMk cId="0" sldId="8135"/>
        </pc:sldMkLst>
      </pc:sldChg>
      <pc:sldChg chg="del">
        <pc:chgData name="Ron Melton" userId="5553941352b42db9" providerId="LiveId" clId="{36DCD473-F91B-45B5-9CF5-4A067706FACB}" dt="2023-10-23T00:36:59.267" v="3534" actId="47"/>
        <pc:sldMkLst>
          <pc:docMk/>
          <pc:sldMk cId="0" sldId="8136"/>
        </pc:sldMkLst>
      </pc:sldChg>
      <pc:sldChg chg="del">
        <pc:chgData name="Ron Melton" userId="5553941352b42db9" providerId="LiveId" clId="{36DCD473-F91B-45B5-9CF5-4A067706FACB}" dt="2023-10-23T00:36:59.267" v="3534" actId="47"/>
        <pc:sldMkLst>
          <pc:docMk/>
          <pc:sldMk cId="0" sldId="8137"/>
        </pc:sldMkLst>
      </pc:sldChg>
      <pc:sldChg chg="del">
        <pc:chgData name="Ron Melton" userId="5553941352b42db9" providerId="LiveId" clId="{36DCD473-F91B-45B5-9CF5-4A067706FACB}" dt="2023-10-23T00:36:59.267" v="3534" actId="47"/>
        <pc:sldMkLst>
          <pc:docMk/>
          <pc:sldMk cId="3932532679" sldId="8138"/>
        </pc:sldMkLst>
      </pc:sldChg>
      <pc:sldChg chg="del">
        <pc:chgData name="Ron Melton" userId="5553941352b42db9" providerId="LiveId" clId="{36DCD473-F91B-45B5-9CF5-4A067706FACB}" dt="2023-10-23T00:36:59.267" v="3534" actId="47"/>
        <pc:sldMkLst>
          <pc:docMk/>
          <pc:sldMk cId="2374986838" sldId="8140"/>
        </pc:sldMkLst>
      </pc:sldChg>
      <pc:sldChg chg="del">
        <pc:chgData name="Ron Melton" userId="5553941352b42db9" providerId="LiveId" clId="{36DCD473-F91B-45B5-9CF5-4A067706FACB}" dt="2023-10-23T00:36:59.267" v="3534" actId="47"/>
        <pc:sldMkLst>
          <pc:docMk/>
          <pc:sldMk cId="1554816695" sldId="8141"/>
        </pc:sldMkLst>
      </pc:sldChg>
      <pc:sldChg chg="del">
        <pc:chgData name="Ron Melton" userId="5553941352b42db9" providerId="LiveId" clId="{36DCD473-F91B-45B5-9CF5-4A067706FACB}" dt="2023-10-23T00:36:59.267" v="3534" actId="47"/>
        <pc:sldMkLst>
          <pc:docMk/>
          <pc:sldMk cId="309134962" sldId="8146"/>
        </pc:sldMkLst>
      </pc:sldChg>
      <pc:sldChg chg="del">
        <pc:chgData name="Ron Melton" userId="5553941352b42db9" providerId="LiveId" clId="{36DCD473-F91B-45B5-9CF5-4A067706FACB}" dt="2023-10-23T00:36:59.267" v="3534" actId="47"/>
        <pc:sldMkLst>
          <pc:docMk/>
          <pc:sldMk cId="701952035" sldId="8147"/>
        </pc:sldMkLst>
      </pc:sldChg>
      <pc:sldChg chg="del">
        <pc:chgData name="Ron Melton" userId="5553941352b42db9" providerId="LiveId" clId="{36DCD473-F91B-45B5-9CF5-4A067706FACB}" dt="2023-10-23T00:36:59.267" v="3534" actId="47"/>
        <pc:sldMkLst>
          <pc:docMk/>
          <pc:sldMk cId="931943656" sldId="8148"/>
        </pc:sldMkLst>
      </pc:sldChg>
      <pc:sldChg chg="del">
        <pc:chgData name="Ron Melton" userId="5553941352b42db9" providerId="LiveId" clId="{36DCD473-F91B-45B5-9CF5-4A067706FACB}" dt="2023-10-23T00:36:59.267" v="3534" actId="47"/>
        <pc:sldMkLst>
          <pc:docMk/>
          <pc:sldMk cId="1328703629" sldId="8149"/>
        </pc:sldMkLst>
      </pc:sldChg>
      <pc:sldChg chg="del">
        <pc:chgData name="Ron Melton" userId="5553941352b42db9" providerId="LiveId" clId="{36DCD473-F91B-45B5-9CF5-4A067706FACB}" dt="2023-10-23T00:36:59.267" v="3534" actId="47"/>
        <pc:sldMkLst>
          <pc:docMk/>
          <pc:sldMk cId="2039797556" sldId="8150"/>
        </pc:sldMkLst>
      </pc:sldChg>
      <pc:sldChg chg="del">
        <pc:chgData name="Ron Melton" userId="5553941352b42db9" providerId="LiveId" clId="{36DCD473-F91B-45B5-9CF5-4A067706FACB}" dt="2023-10-23T00:36:59.267" v="3534" actId="47"/>
        <pc:sldMkLst>
          <pc:docMk/>
          <pc:sldMk cId="2878766940" sldId="8151"/>
        </pc:sldMkLst>
      </pc:sldChg>
      <pc:sldChg chg="del">
        <pc:chgData name="Ron Melton" userId="5553941352b42db9" providerId="LiveId" clId="{36DCD473-F91B-45B5-9CF5-4A067706FACB}" dt="2023-10-23T00:36:59.267" v="3534" actId="47"/>
        <pc:sldMkLst>
          <pc:docMk/>
          <pc:sldMk cId="1042777480" sldId="8152"/>
        </pc:sldMkLst>
      </pc:sldChg>
      <pc:sldChg chg="del">
        <pc:chgData name="Ron Melton" userId="5553941352b42db9" providerId="LiveId" clId="{36DCD473-F91B-45B5-9CF5-4A067706FACB}" dt="2023-10-23T00:36:59.267" v="3534" actId="47"/>
        <pc:sldMkLst>
          <pc:docMk/>
          <pc:sldMk cId="4210259475" sldId="8153"/>
        </pc:sldMkLst>
      </pc:sldChg>
      <pc:sldChg chg="del">
        <pc:chgData name="Ron Melton" userId="5553941352b42db9" providerId="LiveId" clId="{36DCD473-F91B-45B5-9CF5-4A067706FACB}" dt="2023-10-23T00:36:59.267" v="3534" actId="47"/>
        <pc:sldMkLst>
          <pc:docMk/>
          <pc:sldMk cId="3707943932" sldId="8154"/>
        </pc:sldMkLst>
      </pc:sldChg>
      <pc:sldChg chg="del">
        <pc:chgData name="Ron Melton" userId="5553941352b42db9" providerId="LiveId" clId="{36DCD473-F91B-45B5-9CF5-4A067706FACB}" dt="2023-10-23T00:36:59.267" v="3534" actId="47"/>
        <pc:sldMkLst>
          <pc:docMk/>
          <pc:sldMk cId="1029131182" sldId="8155"/>
        </pc:sldMkLst>
      </pc:sldChg>
      <pc:sldChg chg="del">
        <pc:chgData name="Ron Melton" userId="5553941352b42db9" providerId="LiveId" clId="{36DCD473-F91B-45B5-9CF5-4A067706FACB}" dt="2023-10-23T00:36:59.267" v="3534" actId="47"/>
        <pc:sldMkLst>
          <pc:docMk/>
          <pc:sldMk cId="467135670" sldId="8156"/>
        </pc:sldMkLst>
      </pc:sldChg>
      <pc:sldChg chg="del">
        <pc:chgData name="Ron Melton" userId="5553941352b42db9" providerId="LiveId" clId="{36DCD473-F91B-45B5-9CF5-4A067706FACB}" dt="2023-10-23T00:36:59.267" v="3534" actId="47"/>
        <pc:sldMkLst>
          <pc:docMk/>
          <pc:sldMk cId="1508844126" sldId="8157"/>
        </pc:sldMkLst>
      </pc:sldChg>
      <pc:sldChg chg="del">
        <pc:chgData name="Ron Melton" userId="5553941352b42db9" providerId="LiveId" clId="{36DCD473-F91B-45B5-9CF5-4A067706FACB}" dt="2023-10-23T00:36:59.267" v="3534" actId="47"/>
        <pc:sldMkLst>
          <pc:docMk/>
          <pc:sldMk cId="2006575573" sldId="8158"/>
        </pc:sldMkLst>
      </pc:sldChg>
      <pc:sldChg chg="del">
        <pc:chgData name="Ron Melton" userId="5553941352b42db9" providerId="LiveId" clId="{36DCD473-F91B-45B5-9CF5-4A067706FACB}" dt="2023-10-23T00:36:59.267" v="3534" actId="47"/>
        <pc:sldMkLst>
          <pc:docMk/>
          <pc:sldMk cId="1648725209" sldId="8159"/>
        </pc:sldMkLst>
      </pc:sldChg>
      <pc:sldChg chg="del">
        <pc:chgData name="Ron Melton" userId="5553941352b42db9" providerId="LiveId" clId="{36DCD473-F91B-45B5-9CF5-4A067706FACB}" dt="2023-10-23T00:36:59.267" v="3534" actId="47"/>
        <pc:sldMkLst>
          <pc:docMk/>
          <pc:sldMk cId="3480230614" sldId="8160"/>
        </pc:sldMkLst>
      </pc:sldChg>
      <pc:sldChg chg="del">
        <pc:chgData name="Ron Melton" userId="5553941352b42db9" providerId="LiveId" clId="{36DCD473-F91B-45B5-9CF5-4A067706FACB}" dt="2023-10-23T00:36:59.267" v="3534" actId="47"/>
        <pc:sldMkLst>
          <pc:docMk/>
          <pc:sldMk cId="2881904459" sldId="8161"/>
        </pc:sldMkLst>
      </pc:sldChg>
      <pc:sldChg chg="del">
        <pc:chgData name="Ron Melton" userId="5553941352b42db9" providerId="LiveId" clId="{36DCD473-F91B-45B5-9CF5-4A067706FACB}" dt="2023-10-23T00:36:59.267" v="3534" actId="47"/>
        <pc:sldMkLst>
          <pc:docMk/>
          <pc:sldMk cId="3832080782" sldId="8162"/>
        </pc:sldMkLst>
      </pc:sldChg>
      <pc:sldChg chg="del">
        <pc:chgData name="Ron Melton" userId="5553941352b42db9" providerId="LiveId" clId="{36DCD473-F91B-45B5-9CF5-4A067706FACB}" dt="2023-10-23T00:36:59.267" v="3534" actId="47"/>
        <pc:sldMkLst>
          <pc:docMk/>
          <pc:sldMk cId="2244021991" sldId="8163"/>
        </pc:sldMkLst>
      </pc:sldChg>
      <pc:sldChg chg="del">
        <pc:chgData name="Ron Melton" userId="5553941352b42db9" providerId="LiveId" clId="{36DCD473-F91B-45B5-9CF5-4A067706FACB}" dt="2023-10-23T00:36:59.267" v="3534" actId="47"/>
        <pc:sldMkLst>
          <pc:docMk/>
          <pc:sldMk cId="4228093508" sldId="8164"/>
        </pc:sldMkLst>
      </pc:sldChg>
      <pc:sldChg chg="del">
        <pc:chgData name="Ron Melton" userId="5553941352b42db9" providerId="LiveId" clId="{36DCD473-F91B-45B5-9CF5-4A067706FACB}" dt="2023-10-23T00:36:59.267" v="3534" actId="47"/>
        <pc:sldMkLst>
          <pc:docMk/>
          <pc:sldMk cId="115725160" sldId="8165"/>
        </pc:sldMkLst>
      </pc:sldChg>
      <pc:sldChg chg="del">
        <pc:chgData name="Ron Melton" userId="5553941352b42db9" providerId="LiveId" clId="{36DCD473-F91B-45B5-9CF5-4A067706FACB}" dt="2023-10-23T00:36:59.267" v="3534" actId="47"/>
        <pc:sldMkLst>
          <pc:docMk/>
          <pc:sldMk cId="1156985287" sldId="8166"/>
        </pc:sldMkLst>
      </pc:sldChg>
      <pc:sldChg chg="del">
        <pc:chgData name="Ron Melton" userId="5553941352b42db9" providerId="LiveId" clId="{36DCD473-F91B-45B5-9CF5-4A067706FACB}" dt="2023-10-23T00:36:59.267" v="3534" actId="47"/>
        <pc:sldMkLst>
          <pc:docMk/>
          <pc:sldMk cId="655550131" sldId="8167"/>
        </pc:sldMkLst>
      </pc:sldChg>
      <pc:sldChg chg="del">
        <pc:chgData name="Ron Melton" userId="5553941352b42db9" providerId="LiveId" clId="{36DCD473-F91B-45B5-9CF5-4A067706FACB}" dt="2023-10-23T00:36:59.267" v="3534" actId="47"/>
        <pc:sldMkLst>
          <pc:docMk/>
          <pc:sldMk cId="2242836343" sldId="8168"/>
        </pc:sldMkLst>
      </pc:sldChg>
      <pc:sldChg chg="del">
        <pc:chgData name="Ron Melton" userId="5553941352b42db9" providerId="LiveId" clId="{36DCD473-F91B-45B5-9CF5-4A067706FACB}" dt="2023-10-23T00:36:59.267" v="3534" actId="47"/>
        <pc:sldMkLst>
          <pc:docMk/>
          <pc:sldMk cId="898164414" sldId="8169"/>
        </pc:sldMkLst>
      </pc:sldChg>
      <pc:sldChg chg="del">
        <pc:chgData name="Ron Melton" userId="5553941352b42db9" providerId="LiveId" clId="{36DCD473-F91B-45B5-9CF5-4A067706FACB}" dt="2023-10-23T00:36:59.267" v="3534" actId="47"/>
        <pc:sldMkLst>
          <pc:docMk/>
          <pc:sldMk cId="4272383430" sldId="8170"/>
        </pc:sldMkLst>
      </pc:sldChg>
      <pc:sldChg chg="del">
        <pc:chgData name="Ron Melton" userId="5553941352b42db9" providerId="LiveId" clId="{36DCD473-F91B-45B5-9CF5-4A067706FACB}" dt="2023-10-23T00:36:59.267" v="3534" actId="47"/>
        <pc:sldMkLst>
          <pc:docMk/>
          <pc:sldMk cId="2232326097" sldId="8173"/>
        </pc:sldMkLst>
      </pc:sldChg>
      <pc:sldChg chg="del">
        <pc:chgData name="Ron Melton" userId="5553941352b42db9" providerId="LiveId" clId="{36DCD473-F91B-45B5-9CF5-4A067706FACB}" dt="2023-10-23T00:36:59.267" v="3534" actId="47"/>
        <pc:sldMkLst>
          <pc:docMk/>
          <pc:sldMk cId="1481832305" sldId="8174"/>
        </pc:sldMkLst>
      </pc:sldChg>
      <pc:sldChg chg="del">
        <pc:chgData name="Ron Melton" userId="5553941352b42db9" providerId="LiveId" clId="{36DCD473-F91B-45B5-9CF5-4A067706FACB}" dt="2023-10-22T23:34:10.272" v="2350" actId="47"/>
        <pc:sldMkLst>
          <pc:docMk/>
          <pc:sldMk cId="2917416841" sldId="8190"/>
        </pc:sldMkLst>
      </pc:sldChg>
      <pc:sldChg chg="del">
        <pc:chgData name="Ron Melton" userId="5553941352b42db9" providerId="LiveId" clId="{36DCD473-F91B-45B5-9CF5-4A067706FACB}" dt="2023-10-22T23:34:11.789" v="2351" actId="47"/>
        <pc:sldMkLst>
          <pc:docMk/>
          <pc:sldMk cId="859566483" sldId="8191"/>
        </pc:sldMkLst>
      </pc:sldChg>
      <pc:sldChg chg="del">
        <pc:chgData name="Ron Melton" userId="5553941352b42db9" providerId="LiveId" clId="{36DCD473-F91B-45B5-9CF5-4A067706FACB}" dt="2023-10-23T00:36:59.267" v="3534" actId="47"/>
        <pc:sldMkLst>
          <pc:docMk/>
          <pc:sldMk cId="2927388591" sldId="8194"/>
        </pc:sldMkLst>
      </pc:sldChg>
      <pc:sldChg chg="del">
        <pc:chgData name="Ron Melton" userId="5553941352b42db9" providerId="LiveId" clId="{36DCD473-F91B-45B5-9CF5-4A067706FACB}" dt="2023-10-23T00:36:59.267" v="3534" actId="47"/>
        <pc:sldMkLst>
          <pc:docMk/>
          <pc:sldMk cId="3192797757" sldId="8195"/>
        </pc:sldMkLst>
      </pc:sldChg>
      <pc:sldChg chg="del">
        <pc:chgData name="Ron Melton" userId="5553941352b42db9" providerId="LiveId" clId="{36DCD473-F91B-45B5-9CF5-4A067706FACB}" dt="2023-10-23T00:36:59.267" v="3534" actId="47"/>
        <pc:sldMkLst>
          <pc:docMk/>
          <pc:sldMk cId="3823078506" sldId="8199"/>
        </pc:sldMkLst>
      </pc:sldChg>
      <pc:sldChg chg="del">
        <pc:chgData name="Ron Melton" userId="5553941352b42db9" providerId="LiveId" clId="{36DCD473-F91B-45B5-9CF5-4A067706FACB}" dt="2023-10-23T00:35:11.407" v="3504" actId="47"/>
        <pc:sldMkLst>
          <pc:docMk/>
          <pc:sldMk cId="4036285868" sldId="8201"/>
        </pc:sldMkLst>
      </pc:sldChg>
      <pc:sldChg chg="del">
        <pc:chgData name="Ron Melton" userId="5553941352b42db9" providerId="LiveId" clId="{36DCD473-F91B-45B5-9CF5-4A067706FACB}" dt="2023-10-23T00:35:09.910" v="3500" actId="47"/>
        <pc:sldMkLst>
          <pc:docMk/>
          <pc:sldMk cId="2756241387" sldId="8202"/>
        </pc:sldMkLst>
      </pc:sldChg>
      <pc:sldChg chg="del">
        <pc:chgData name="Ron Melton" userId="5553941352b42db9" providerId="LiveId" clId="{36DCD473-F91B-45B5-9CF5-4A067706FACB}" dt="2023-10-23T00:36:59.267" v="3534" actId="47"/>
        <pc:sldMkLst>
          <pc:docMk/>
          <pc:sldMk cId="378249804" sldId="8206"/>
        </pc:sldMkLst>
      </pc:sldChg>
      <pc:sldChg chg="del">
        <pc:chgData name="Ron Melton" userId="5553941352b42db9" providerId="LiveId" clId="{36DCD473-F91B-45B5-9CF5-4A067706FACB}" dt="2023-10-23T00:36:59.267" v="3534" actId="47"/>
        <pc:sldMkLst>
          <pc:docMk/>
          <pc:sldMk cId="2146375491" sldId="8207"/>
        </pc:sldMkLst>
      </pc:sldChg>
      <pc:sldChg chg="del">
        <pc:chgData name="Ron Melton" userId="5553941352b42db9" providerId="LiveId" clId="{36DCD473-F91B-45B5-9CF5-4A067706FACB}" dt="2023-09-27T23:37:06.666" v="867" actId="47"/>
        <pc:sldMkLst>
          <pc:docMk/>
          <pc:sldMk cId="2161861152" sldId="8208"/>
        </pc:sldMkLst>
      </pc:sldChg>
      <pc:sldChg chg="del">
        <pc:chgData name="Ron Melton" userId="5553941352b42db9" providerId="LiveId" clId="{36DCD473-F91B-45B5-9CF5-4A067706FACB}" dt="2023-10-23T00:36:59.267" v="3534" actId="47"/>
        <pc:sldMkLst>
          <pc:docMk/>
          <pc:sldMk cId="979355610" sldId="8209"/>
        </pc:sldMkLst>
      </pc:sldChg>
      <pc:sldChg chg="del">
        <pc:chgData name="Ron Melton" userId="5553941352b42db9" providerId="LiveId" clId="{36DCD473-F91B-45B5-9CF5-4A067706FACB}" dt="2023-10-23T00:36:59.267" v="3534" actId="47"/>
        <pc:sldMkLst>
          <pc:docMk/>
          <pc:sldMk cId="1167428331" sldId="8212"/>
        </pc:sldMkLst>
      </pc:sldChg>
      <pc:sldChg chg="del">
        <pc:chgData name="Ron Melton" userId="5553941352b42db9" providerId="LiveId" clId="{36DCD473-F91B-45B5-9CF5-4A067706FACB}" dt="2023-10-23T00:36:59.267" v="3534" actId="47"/>
        <pc:sldMkLst>
          <pc:docMk/>
          <pc:sldMk cId="1209201160" sldId="8214"/>
        </pc:sldMkLst>
      </pc:sldChg>
      <pc:sldChg chg="del">
        <pc:chgData name="Ron Melton" userId="5553941352b42db9" providerId="LiveId" clId="{36DCD473-F91B-45B5-9CF5-4A067706FACB}" dt="2023-10-23T00:36:59.267" v="3534" actId="47"/>
        <pc:sldMkLst>
          <pc:docMk/>
          <pc:sldMk cId="3573459465" sldId="8216"/>
        </pc:sldMkLst>
      </pc:sldChg>
      <pc:sldChg chg="del">
        <pc:chgData name="Ron Melton" userId="5553941352b42db9" providerId="LiveId" clId="{36DCD473-F91B-45B5-9CF5-4A067706FACB}" dt="2023-10-23T00:22:39.201" v="3174" actId="47"/>
        <pc:sldMkLst>
          <pc:docMk/>
          <pc:sldMk cId="3896287549" sldId="8241"/>
        </pc:sldMkLst>
      </pc:sldChg>
      <pc:sldChg chg="del">
        <pc:chgData name="Ron Melton" userId="5553941352b42db9" providerId="LiveId" clId="{36DCD473-F91B-45B5-9CF5-4A067706FACB}" dt="2023-10-23T00:22:39.663" v="3175" actId="47"/>
        <pc:sldMkLst>
          <pc:docMk/>
          <pc:sldMk cId="1285905724" sldId="8243"/>
        </pc:sldMkLst>
      </pc:sldChg>
      <pc:sldChg chg="addSp delSp modSp mod">
        <pc:chgData name="Ron Melton" userId="5553941352b42db9" providerId="LiveId" clId="{36DCD473-F91B-45B5-9CF5-4A067706FACB}" dt="2023-09-27T23:07:20.352" v="14" actId="1076"/>
        <pc:sldMkLst>
          <pc:docMk/>
          <pc:sldMk cId="3361211962" sldId="8250"/>
        </pc:sldMkLst>
        <pc:spChg chg="mod">
          <ac:chgData name="Ron Melton" userId="5553941352b42db9" providerId="LiveId" clId="{36DCD473-F91B-45B5-9CF5-4A067706FACB}" dt="2023-09-27T23:07:20.352" v="14" actId="1076"/>
          <ac:spMkLst>
            <pc:docMk/>
            <pc:sldMk cId="3361211962" sldId="8250"/>
            <ac:spMk id="2" creationId="{4C9776AD-339E-4DEB-ABCE-22386ABD586E}"/>
          </ac:spMkLst>
        </pc:spChg>
        <pc:spChg chg="add del mod">
          <ac:chgData name="Ron Melton" userId="5553941352b42db9" providerId="LiveId" clId="{36DCD473-F91B-45B5-9CF5-4A067706FACB}" dt="2023-09-27T23:07:04.794" v="12" actId="478"/>
          <ac:spMkLst>
            <pc:docMk/>
            <pc:sldMk cId="3361211962" sldId="8250"/>
            <ac:spMk id="5" creationId="{D67213F2-192C-C361-F436-85E5A7C03CC7}"/>
          </ac:spMkLst>
        </pc:spChg>
        <pc:picChg chg="mod">
          <ac:chgData name="Ron Melton" userId="5553941352b42db9" providerId="LiveId" clId="{36DCD473-F91B-45B5-9CF5-4A067706FACB}" dt="2023-09-27T23:07:16.486" v="13" actId="14100"/>
          <ac:picMkLst>
            <pc:docMk/>
            <pc:sldMk cId="3361211962" sldId="8250"/>
            <ac:picMk id="4" creationId="{83A59E6D-370A-4205-8C3D-797DA0DC3702}"/>
          </ac:picMkLst>
        </pc:picChg>
        <pc:picChg chg="del">
          <ac:chgData name="Ron Melton" userId="5553941352b42db9" providerId="LiveId" clId="{36DCD473-F91B-45B5-9CF5-4A067706FACB}" dt="2023-09-27T23:06:55.495" v="9" actId="478"/>
          <ac:picMkLst>
            <pc:docMk/>
            <pc:sldMk cId="3361211962" sldId="8250"/>
            <ac:picMk id="7" creationId="{9C6616FD-5C34-4DFE-B9C7-4306E7A6426D}"/>
          </ac:picMkLst>
        </pc:picChg>
        <pc:picChg chg="del mod">
          <ac:chgData name="Ron Melton" userId="5553941352b42db9" providerId="LiveId" clId="{36DCD473-F91B-45B5-9CF5-4A067706FACB}" dt="2023-09-27T23:06:57.123" v="11" actId="478"/>
          <ac:picMkLst>
            <pc:docMk/>
            <pc:sldMk cId="3361211962" sldId="8250"/>
            <ac:picMk id="11" creationId="{D65D27E3-8540-48A7-BD1E-BE0676772652}"/>
          </ac:picMkLst>
        </pc:picChg>
      </pc:sldChg>
      <pc:sldChg chg="delSp modSp mod">
        <pc:chgData name="Ron Melton" userId="5553941352b42db9" providerId="LiveId" clId="{36DCD473-F91B-45B5-9CF5-4A067706FACB}" dt="2023-10-23T00:25:44.768" v="3290" actId="1076"/>
        <pc:sldMkLst>
          <pc:docMk/>
          <pc:sldMk cId="3879957701" sldId="8266"/>
        </pc:sldMkLst>
        <pc:spChg chg="mod">
          <ac:chgData name="Ron Melton" userId="5553941352b42db9" providerId="LiveId" clId="{36DCD473-F91B-45B5-9CF5-4A067706FACB}" dt="2023-10-23T00:25:31.633" v="3288" actId="20577"/>
          <ac:spMkLst>
            <pc:docMk/>
            <pc:sldMk cId="3879957701" sldId="8266"/>
            <ac:spMk id="2" creationId="{00000000-0000-0000-0000-000000000000}"/>
          </ac:spMkLst>
        </pc:spChg>
        <pc:spChg chg="mod">
          <ac:chgData name="Ron Melton" userId="5553941352b42db9" providerId="LiveId" clId="{36DCD473-F91B-45B5-9CF5-4A067706FACB}" dt="2023-10-23T00:25:44.768" v="3290" actId="1076"/>
          <ac:spMkLst>
            <pc:docMk/>
            <pc:sldMk cId="3879957701" sldId="8266"/>
            <ac:spMk id="3" creationId="{00000000-0000-0000-0000-000000000000}"/>
          </ac:spMkLst>
        </pc:spChg>
        <pc:picChg chg="del">
          <ac:chgData name="Ron Melton" userId="5553941352b42db9" providerId="LiveId" clId="{36DCD473-F91B-45B5-9CF5-4A067706FACB}" dt="2023-10-23T00:24:13.855" v="3260" actId="478"/>
          <ac:picMkLst>
            <pc:docMk/>
            <pc:sldMk cId="3879957701" sldId="8266"/>
            <ac:picMk id="4" creationId="{5FA18AAF-3E15-57AC-CD73-8F36C5C54ACD}"/>
          </ac:picMkLst>
        </pc:picChg>
        <pc:picChg chg="del">
          <ac:chgData name="Ron Melton" userId="5553941352b42db9" providerId="LiveId" clId="{36DCD473-F91B-45B5-9CF5-4A067706FACB}" dt="2023-10-23T00:24:14.989" v="3261" actId="478"/>
          <ac:picMkLst>
            <pc:docMk/>
            <pc:sldMk cId="3879957701" sldId="8266"/>
            <ac:picMk id="5" creationId="{11BA563A-CAC9-2BC6-00BF-46DCC9AE0E10}"/>
          </ac:picMkLst>
        </pc:picChg>
      </pc:sldChg>
      <pc:sldChg chg="del">
        <pc:chgData name="Ron Melton" userId="5553941352b42db9" providerId="LiveId" clId="{36DCD473-F91B-45B5-9CF5-4A067706FACB}" dt="2023-10-23T00:26:10.787" v="3304" actId="47"/>
        <pc:sldMkLst>
          <pc:docMk/>
          <pc:sldMk cId="3662442526" sldId="8267"/>
        </pc:sldMkLst>
      </pc:sldChg>
      <pc:sldChg chg="del">
        <pc:chgData name="Ron Melton" userId="5553941352b42db9" providerId="LiveId" clId="{36DCD473-F91B-45B5-9CF5-4A067706FACB}" dt="2023-10-23T00:26:09.888" v="3303" actId="47"/>
        <pc:sldMkLst>
          <pc:docMk/>
          <pc:sldMk cId="1270127987" sldId="8268"/>
        </pc:sldMkLst>
      </pc:sldChg>
      <pc:sldChg chg="del">
        <pc:chgData name="Ron Melton" userId="5553941352b42db9" providerId="LiveId" clId="{36DCD473-F91B-45B5-9CF5-4A067706FACB}" dt="2023-10-22T23:30:04.262" v="2245" actId="47"/>
        <pc:sldMkLst>
          <pc:docMk/>
          <pc:sldMk cId="1513911156" sldId="8276"/>
        </pc:sldMkLst>
      </pc:sldChg>
      <pc:sldChg chg="delSp modSp mod">
        <pc:chgData name="Ron Melton" userId="5553941352b42db9" providerId="LiveId" clId="{36DCD473-F91B-45B5-9CF5-4A067706FACB}" dt="2023-09-27T23:21:34.530" v="488" actId="478"/>
        <pc:sldMkLst>
          <pc:docMk/>
          <pc:sldMk cId="392881826" sldId="8297"/>
        </pc:sldMkLst>
        <pc:spChg chg="del">
          <ac:chgData name="Ron Melton" userId="5553941352b42db9" providerId="LiveId" clId="{36DCD473-F91B-45B5-9CF5-4A067706FACB}" dt="2023-09-27T23:21:34.530" v="488" actId="478"/>
          <ac:spMkLst>
            <pc:docMk/>
            <pc:sldMk cId="392881826" sldId="8297"/>
            <ac:spMk id="2" creationId="{00000000-0000-0000-0000-000000000000}"/>
          </ac:spMkLst>
        </pc:spChg>
        <pc:picChg chg="del">
          <ac:chgData name="Ron Melton" userId="5553941352b42db9" providerId="LiveId" clId="{36DCD473-F91B-45B5-9CF5-4A067706FACB}" dt="2023-09-27T23:21:30.211" v="487" actId="478"/>
          <ac:picMkLst>
            <pc:docMk/>
            <pc:sldMk cId="392881826" sldId="8297"/>
            <ac:picMk id="28" creationId="{00000000-0000-0000-0000-000000000000}"/>
          </ac:picMkLst>
        </pc:picChg>
        <pc:picChg chg="del">
          <ac:chgData name="Ron Melton" userId="5553941352b42db9" providerId="LiveId" clId="{36DCD473-F91B-45B5-9CF5-4A067706FACB}" dt="2023-09-27T23:21:29.143" v="486" actId="478"/>
          <ac:picMkLst>
            <pc:docMk/>
            <pc:sldMk cId="392881826" sldId="8297"/>
            <ac:picMk id="2054" creationId="{00000000-0000-0000-0000-000000000000}"/>
          </ac:picMkLst>
        </pc:picChg>
        <pc:picChg chg="del">
          <ac:chgData name="Ron Melton" userId="5553941352b42db9" providerId="LiveId" clId="{36DCD473-F91B-45B5-9CF5-4A067706FACB}" dt="2023-09-27T23:21:24.572" v="483" actId="478"/>
          <ac:picMkLst>
            <pc:docMk/>
            <pc:sldMk cId="392881826" sldId="8297"/>
            <ac:picMk id="2076" creationId="{00000000-0000-0000-0000-000000000000}"/>
          </ac:picMkLst>
        </pc:picChg>
        <pc:picChg chg="del">
          <ac:chgData name="Ron Melton" userId="5553941352b42db9" providerId="LiveId" clId="{36DCD473-F91B-45B5-9CF5-4A067706FACB}" dt="2023-09-27T23:21:25.243" v="484" actId="478"/>
          <ac:picMkLst>
            <pc:docMk/>
            <pc:sldMk cId="392881826" sldId="8297"/>
            <ac:picMk id="2077" creationId="{00000000-0000-0000-0000-000000000000}"/>
          </ac:picMkLst>
        </pc:picChg>
        <pc:picChg chg="del">
          <ac:chgData name="Ron Melton" userId="5553941352b42db9" providerId="LiveId" clId="{36DCD473-F91B-45B5-9CF5-4A067706FACB}" dt="2023-09-27T23:21:26.029" v="485" actId="478"/>
          <ac:picMkLst>
            <pc:docMk/>
            <pc:sldMk cId="392881826" sldId="8297"/>
            <ac:picMk id="115716" creationId="{00000000-0000-0000-0000-000000000000}"/>
          </ac:picMkLst>
        </pc:picChg>
        <pc:picChg chg="del mod">
          <ac:chgData name="Ron Melton" userId="5553941352b42db9" providerId="LiveId" clId="{36DCD473-F91B-45B5-9CF5-4A067706FACB}" dt="2023-09-27T23:21:23.585" v="482" actId="478"/>
          <ac:picMkLst>
            <pc:docMk/>
            <pc:sldMk cId="392881826" sldId="8297"/>
            <ac:picMk id="115721" creationId="{00000000-0000-0000-0000-000000000000}"/>
          </ac:picMkLst>
        </pc:picChg>
      </pc:sldChg>
      <pc:sldChg chg="del">
        <pc:chgData name="Ron Melton" userId="5553941352b42db9" providerId="LiveId" clId="{36DCD473-F91B-45B5-9CF5-4A067706FACB}" dt="2023-10-23T00:17:34.709" v="2915" actId="47"/>
        <pc:sldMkLst>
          <pc:docMk/>
          <pc:sldMk cId="4175178739" sldId="8312"/>
        </pc:sldMkLst>
      </pc:sldChg>
      <pc:sldChg chg="del">
        <pc:chgData name="Ron Melton" userId="5553941352b42db9" providerId="LiveId" clId="{36DCD473-F91B-45B5-9CF5-4A067706FACB}" dt="2023-10-23T00:36:59.267" v="3534" actId="47"/>
        <pc:sldMkLst>
          <pc:docMk/>
          <pc:sldMk cId="1698476466" sldId="8431"/>
        </pc:sldMkLst>
      </pc:sldChg>
      <pc:sldChg chg="del">
        <pc:chgData name="Ron Melton" userId="5553941352b42db9" providerId="LiveId" clId="{36DCD473-F91B-45B5-9CF5-4A067706FACB}" dt="2023-10-23T00:36:59.267" v="3534" actId="47"/>
        <pc:sldMkLst>
          <pc:docMk/>
          <pc:sldMk cId="180372229" sldId="8432"/>
        </pc:sldMkLst>
      </pc:sldChg>
      <pc:sldChg chg="del">
        <pc:chgData name="Ron Melton" userId="5553941352b42db9" providerId="LiveId" clId="{36DCD473-F91B-45B5-9CF5-4A067706FACB}" dt="2023-10-23T00:36:59.267" v="3534" actId="47"/>
        <pc:sldMkLst>
          <pc:docMk/>
          <pc:sldMk cId="105485728" sldId="2145708155"/>
        </pc:sldMkLst>
      </pc:sldChg>
      <pc:sldChg chg="del">
        <pc:chgData name="Ron Melton" userId="5553941352b42db9" providerId="LiveId" clId="{36DCD473-F91B-45B5-9CF5-4A067706FACB}" dt="2023-10-23T00:36:59.267" v="3534" actId="47"/>
        <pc:sldMkLst>
          <pc:docMk/>
          <pc:sldMk cId="3459554269" sldId="2145708156"/>
        </pc:sldMkLst>
      </pc:sldChg>
      <pc:sldChg chg="del">
        <pc:chgData name="Ron Melton" userId="5553941352b42db9" providerId="LiveId" clId="{36DCD473-F91B-45B5-9CF5-4A067706FACB}" dt="2023-10-22T23:34:19.758" v="2355" actId="47"/>
        <pc:sldMkLst>
          <pc:docMk/>
          <pc:sldMk cId="3840625642" sldId="2145708219"/>
        </pc:sldMkLst>
      </pc:sldChg>
      <pc:sldChg chg="del">
        <pc:chgData name="Ron Melton" userId="5553941352b42db9" providerId="LiveId" clId="{36DCD473-F91B-45B5-9CF5-4A067706FACB}" dt="2023-09-27T23:36:35.909" v="858" actId="47"/>
        <pc:sldMkLst>
          <pc:docMk/>
          <pc:sldMk cId="221551425" sldId="2145708231"/>
        </pc:sldMkLst>
      </pc:sldChg>
      <pc:sldChg chg="del">
        <pc:chgData name="Ron Melton" userId="5553941352b42db9" providerId="LiveId" clId="{36DCD473-F91B-45B5-9CF5-4A067706FACB}" dt="2023-10-22T23:34:27.715" v="2358" actId="47"/>
        <pc:sldMkLst>
          <pc:docMk/>
          <pc:sldMk cId="916149810" sldId="2145708246"/>
        </pc:sldMkLst>
      </pc:sldChg>
      <pc:sldChg chg="del">
        <pc:chgData name="Ron Melton" userId="5553941352b42db9" providerId="LiveId" clId="{36DCD473-F91B-45B5-9CF5-4A067706FACB}" dt="2023-10-22T23:34:26.461" v="2357" actId="47"/>
        <pc:sldMkLst>
          <pc:docMk/>
          <pc:sldMk cId="888482076" sldId="2145708247"/>
        </pc:sldMkLst>
      </pc:sldChg>
      <pc:sldChg chg="del">
        <pc:chgData name="Ron Melton" userId="5553941352b42db9" providerId="LiveId" clId="{36DCD473-F91B-45B5-9CF5-4A067706FACB}" dt="2023-10-23T00:23:04.996" v="3183" actId="47"/>
        <pc:sldMkLst>
          <pc:docMk/>
          <pc:sldMk cId="4288188333" sldId="2145708251"/>
        </pc:sldMkLst>
      </pc:sldChg>
      <pc:sldChg chg="del">
        <pc:chgData name="Ron Melton" userId="5553941352b42db9" providerId="LiveId" clId="{36DCD473-F91B-45B5-9CF5-4A067706FACB}" dt="2023-10-23T00:36:59.267" v="3534" actId="47"/>
        <pc:sldMkLst>
          <pc:docMk/>
          <pc:sldMk cId="4082250759" sldId="2145708278"/>
        </pc:sldMkLst>
      </pc:sldChg>
      <pc:sldChg chg="del">
        <pc:chgData name="Ron Melton" userId="5553941352b42db9" providerId="LiveId" clId="{36DCD473-F91B-45B5-9CF5-4A067706FACB}" dt="2023-10-23T00:36:59.267" v="3534" actId="47"/>
        <pc:sldMkLst>
          <pc:docMk/>
          <pc:sldMk cId="1334261833" sldId="2145708281"/>
        </pc:sldMkLst>
      </pc:sldChg>
      <pc:sldChg chg="delSp modSp mod">
        <pc:chgData name="Ron Melton" userId="5553941352b42db9" providerId="LiveId" clId="{36DCD473-F91B-45B5-9CF5-4A067706FACB}" dt="2023-09-27T23:17:49.546" v="260" actId="1076"/>
        <pc:sldMkLst>
          <pc:docMk/>
          <pc:sldMk cId="2001674129" sldId="2145708296"/>
        </pc:sldMkLst>
        <pc:spChg chg="mod">
          <ac:chgData name="Ron Melton" userId="5553941352b42db9" providerId="LiveId" clId="{36DCD473-F91B-45B5-9CF5-4A067706FACB}" dt="2023-09-27T23:17:36.421" v="258" actId="20577"/>
          <ac:spMkLst>
            <pc:docMk/>
            <pc:sldMk cId="2001674129" sldId="2145708296"/>
            <ac:spMk id="3" creationId="{8AEB6926-0EA5-419F-B62F-8C4290669FF6}"/>
          </ac:spMkLst>
        </pc:spChg>
        <pc:spChg chg="mod">
          <ac:chgData name="Ron Melton" userId="5553941352b42db9" providerId="LiveId" clId="{36DCD473-F91B-45B5-9CF5-4A067706FACB}" dt="2023-09-27T23:17:49.546" v="260" actId="1076"/>
          <ac:spMkLst>
            <pc:docMk/>
            <pc:sldMk cId="2001674129" sldId="2145708296"/>
            <ac:spMk id="4" creationId="{D6CE5B70-9BB7-4C2F-8D8A-A219CA54BFE5}"/>
          </ac:spMkLst>
        </pc:spChg>
        <pc:picChg chg="del">
          <ac:chgData name="Ron Melton" userId="5553941352b42db9" providerId="LiveId" clId="{36DCD473-F91B-45B5-9CF5-4A067706FACB}" dt="2023-09-27T23:17:23.424" v="256" actId="478"/>
          <ac:picMkLst>
            <pc:docMk/>
            <pc:sldMk cId="2001674129" sldId="2145708296"/>
            <ac:picMk id="1028" creationId="{60188FBB-7F17-4AF4-AD08-BC4BD40CD683}"/>
          </ac:picMkLst>
        </pc:picChg>
      </pc:sldChg>
      <pc:sldChg chg="del">
        <pc:chgData name="Ron Melton" userId="5553941352b42db9" providerId="LiveId" clId="{36DCD473-F91B-45B5-9CF5-4A067706FACB}" dt="2023-10-23T00:36:59.267" v="3534" actId="47"/>
        <pc:sldMkLst>
          <pc:docMk/>
          <pc:sldMk cId="3308116066" sldId="2145708300"/>
        </pc:sldMkLst>
      </pc:sldChg>
      <pc:sldChg chg="del">
        <pc:chgData name="Ron Melton" userId="5553941352b42db9" providerId="LiveId" clId="{36DCD473-F91B-45B5-9CF5-4A067706FACB}" dt="2023-10-23T00:36:59.267" v="3534" actId="47"/>
        <pc:sldMkLst>
          <pc:docMk/>
          <pc:sldMk cId="290667887" sldId="2145708301"/>
        </pc:sldMkLst>
      </pc:sldChg>
      <pc:sldChg chg="delSp mod">
        <pc:chgData name="Ron Melton" userId="5553941352b42db9" providerId="LiveId" clId="{36DCD473-F91B-45B5-9CF5-4A067706FACB}" dt="2023-09-27T23:40:02.582" v="1103" actId="478"/>
        <pc:sldMkLst>
          <pc:docMk/>
          <pc:sldMk cId="3243511915" sldId="2145708417"/>
        </pc:sldMkLst>
        <pc:picChg chg="del">
          <ac:chgData name="Ron Melton" userId="5553941352b42db9" providerId="LiveId" clId="{36DCD473-F91B-45B5-9CF5-4A067706FACB}" dt="2023-09-27T23:40:02.582" v="1103" actId="478"/>
          <ac:picMkLst>
            <pc:docMk/>
            <pc:sldMk cId="3243511915" sldId="2145708417"/>
            <ac:picMk id="3" creationId="{7AC28CC7-EC6A-D9C0-5C98-BC9CB0B52F95}"/>
          </ac:picMkLst>
        </pc:picChg>
      </pc:sldChg>
      <pc:sldChg chg="del">
        <pc:chgData name="Ron Melton" userId="5553941352b42db9" providerId="LiveId" clId="{36DCD473-F91B-45B5-9CF5-4A067706FACB}" dt="2023-10-23T00:31:47.506" v="3354" actId="47"/>
        <pc:sldMkLst>
          <pc:docMk/>
          <pc:sldMk cId="1453611880" sldId="2145708501"/>
        </pc:sldMkLst>
      </pc:sldChg>
      <pc:sldChg chg="del">
        <pc:chgData name="Ron Melton" userId="5553941352b42db9" providerId="LiveId" clId="{36DCD473-F91B-45B5-9CF5-4A067706FACB}" dt="2023-10-23T00:31:49.237" v="3355" actId="47"/>
        <pc:sldMkLst>
          <pc:docMk/>
          <pc:sldMk cId="1819793924" sldId="2145708503"/>
        </pc:sldMkLst>
      </pc:sldChg>
      <pc:sldChg chg="del">
        <pc:chgData name="Ron Melton" userId="5553941352b42db9" providerId="LiveId" clId="{36DCD473-F91B-45B5-9CF5-4A067706FACB}" dt="2023-10-23T00:31:52.280" v="3356" actId="47"/>
        <pc:sldMkLst>
          <pc:docMk/>
          <pc:sldMk cId="114312378" sldId="2145708504"/>
        </pc:sldMkLst>
      </pc:sldChg>
      <pc:sldChg chg="del">
        <pc:chgData name="Ron Melton" userId="5553941352b42db9" providerId="LiveId" clId="{36DCD473-F91B-45B5-9CF5-4A067706FACB}" dt="2023-10-23T00:31:53.243" v="3357" actId="47"/>
        <pc:sldMkLst>
          <pc:docMk/>
          <pc:sldMk cId="2492575952" sldId="2145708505"/>
        </pc:sldMkLst>
      </pc:sldChg>
      <pc:sldChg chg="del">
        <pc:chgData name="Ron Melton" userId="5553941352b42db9" providerId="LiveId" clId="{36DCD473-F91B-45B5-9CF5-4A067706FACB}" dt="2023-10-23T00:31:39.515" v="3353" actId="47"/>
        <pc:sldMkLst>
          <pc:docMk/>
          <pc:sldMk cId="4015071640" sldId="2145708506"/>
        </pc:sldMkLst>
      </pc:sldChg>
      <pc:sldChg chg="del">
        <pc:chgData name="Ron Melton" userId="5553941352b42db9" providerId="LiveId" clId="{36DCD473-F91B-45B5-9CF5-4A067706FACB}" dt="2023-10-23T00:32:05.010" v="3358" actId="47"/>
        <pc:sldMkLst>
          <pc:docMk/>
          <pc:sldMk cId="2701218808" sldId="2145708507"/>
        </pc:sldMkLst>
      </pc:sldChg>
      <pc:sldChg chg="del">
        <pc:chgData name="Ron Melton" userId="5553941352b42db9" providerId="LiveId" clId="{36DCD473-F91B-45B5-9CF5-4A067706FACB}" dt="2023-09-27T23:40:18.857" v="1108" actId="47"/>
        <pc:sldMkLst>
          <pc:docMk/>
          <pc:sldMk cId="729533338" sldId="2145708541"/>
        </pc:sldMkLst>
      </pc:sldChg>
      <pc:sldChg chg="del">
        <pc:chgData name="Ron Melton" userId="5553941352b42db9" providerId="LiveId" clId="{36DCD473-F91B-45B5-9CF5-4A067706FACB}" dt="2023-09-27T23:42:55.049" v="1277" actId="47"/>
        <pc:sldMkLst>
          <pc:docMk/>
          <pc:sldMk cId="3289510914" sldId="2145708543"/>
        </pc:sldMkLst>
      </pc:sldChg>
      <pc:sldChg chg="del">
        <pc:chgData name="Ron Melton" userId="5553941352b42db9" providerId="LiveId" clId="{36DCD473-F91B-45B5-9CF5-4A067706FACB}" dt="2023-10-22T23:34:25.081" v="2356" actId="47"/>
        <pc:sldMkLst>
          <pc:docMk/>
          <pc:sldMk cId="2310304189" sldId="2145708548"/>
        </pc:sldMkLst>
      </pc:sldChg>
      <pc:sldChg chg="del">
        <pc:chgData name="Ron Melton" userId="5553941352b42db9" providerId="LiveId" clId="{36DCD473-F91B-45B5-9CF5-4A067706FACB}" dt="2023-10-23T00:27:59.381" v="3341" actId="47"/>
        <pc:sldMkLst>
          <pc:docMk/>
          <pc:sldMk cId="1126959612" sldId="2145708549"/>
        </pc:sldMkLst>
      </pc:sldChg>
      <pc:sldChg chg="del">
        <pc:chgData name="Ron Melton" userId="5553941352b42db9" providerId="LiveId" clId="{36DCD473-F91B-45B5-9CF5-4A067706FACB}" dt="2023-10-23T00:28:02.759" v="3342" actId="47"/>
        <pc:sldMkLst>
          <pc:docMk/>
          <pc:sldMk cId="2020441752" sldId="2145708551"/>
        </pc:sldMkLst>
      </pc:sldChg>
      <pc:sldChg chg="del">
        <pc:chgData name="Ron Melton" userId="5553941352b42db9" providerId="LiveId" clId="{36DCD473-F91B-45B5-9CF5-4A067706FACB}" dt="2023-10-23T00:32:06.321" v="3359" actId="47"/>
        <pc:sldMkLst>
          <pc:docMk/>
          <pc:sldMk cId="0" sldId="2145708552"/>
        </pc:sldMkLst>
      </pc:sldChg>
      <pc:sldChg chg="del">
        <pc:chgData name="Ron Melton" userId="5553941352b42db9" providerId="LiveId" clId="{36DCD473-F91B-45B5-9CF5-4A067706FACB}" dt="2023-10-23T00:32:06.888" v="3360" actId="47"/>
        <pc:sldMkLst>
          <pc:docMk/>
          <pc:sldMk cId="0" sldId="2145708553"/>
        </pc:sldMkLst>
      </pc:sldChg>
      <pc:sldChg chg="del">
        <pc:chgData name="Ron Melton" userId="5553941352b42db9" providerId="LiveId" clId="{36DCD473-F91B-45B5-9CF5-4A067706FACB}" dt="2023-10-23T00:32:07.861" v="3361" actId="47"/>
        <pc:sldMkLst>
          <pc:docMk/>
          <pc:sldMk cId="0" sldId="2145708554"/>
        </pc:sldMkLst>
      </pc:sldChg>
      <pc:sldChg chg="del">
        <pc:chgData name="Ron Melton" userId="5553941352b42db9" providerId="LiveId" clId="{36DCD473-F91B-45B5-9CF5-4A067706FACB}" dt="2023-10-23T00:36:59.267" v="3534" actId="47"/>
        <pc:sldMkLst>
          <pc:docMk/>
          <pc:sldMk cId="596867508" sldId="2145708623"/>
        </pc:sldMkLst>
      </pc:sldChg>
      <pc:sldChg chg="del">
        <pc:chgData name="Ron Melton" userId="5553941352b42db9" providerId="LiveId" clId="{36DCD473-F91B-45B5-9CF5-4A067706FACB}" dt="2023-10-23T00:36:59.267" v="3534" actId="47"/>
        <pc:sldMkLst>
          <pc:docMk/>
          <pc:sldMk cId="1410016628" sldId="2145708633"/>
        </pc:sldMkLst>
      </pc:sldChg>
      <pc:sldChg chg="del">
        <pc:chgData name="Ron Melton" userId="5553941352b42db9" providerId="LiveId" clId="{36DCD473-F91B-45B5-9CF5-4A067706FACB}" dt="2023-10-23T00:36:59.267" v="3534" actId="47"/>
        <pc:sldMkLst>
          <pc:docMk/>
          <pc:sldMk cId="2771182670" sldId="2145708634"/>
        </pc:sldMkLst>
      </pc:sldChg>
      <pc:sldChg chg="del">
        <pc:chgData name="Ron Melton" userId="5553941352b42db9" providerId="LiveId" clId="{36DCD473-F91B-45B5-9CF5-4A067706FACB}" dt="2023-10-23T00:36:59.267" v="3534" actId="47"/>
        <pc:sldMkLst>
          <pc:docMk/>
          <pc:sldMk cId="3789507128" sldId="2145708751"/>
        </pc:sldMkLst>
      </pc:sldChg>
      <pc:sldChg chg="del">
        <pc:chgData name="Ron Melton" userId="5553941352b42db9" providerId="LiveId" clId="{36DCD473-F91B-45B5-9CF5-4A067706FACB}" dt="2023-10-23T00:36:59.267" v="3534" actId="47"/>
        <pc:sldMkLst>
          <pc:docMk/>
          <pc:sldMk cId="2153636183" sldId="2145708758"/>
        </pc:sldMkLst>
      </pc:sldChg>
      <pc:sldChg chg="del">
        <pc:chgData name="Ron Melton" userId="5553941352b42db9" providerId="LiveId" clId="{36DCD473-F91B-45B5-9CF5-4A067706FACB}" dt="2023-09-27T23:16:32.723" v="219" actId="47"/>
        <pc:sldMkLst>
          <pc:docMk/>
          <pc:sldMk cId="2481436575" sldId="2145708766"/>
        </pc:sldMkLst>
      </pc:sldChg>
      <pc:sldChg chg="del">
        <pc:chgData name="Ron Melton" userId="5553941352b42db9" providerId="LiveId" clId="{36DCD473-F91B-45B5-9CF5-4A067706FACB}" dt="2023-10-22T23:31:24.849" v="2251" actId="47"/>
        <pc:sldMkLst>
          <pc:docMk/>
          <pc:sldMk cId="1616657614" sldId="2145708767"/>
        </pc:sldMkLst>
      </pc:sldChg>
      <pc:sldChg chg="del">
        <pc:chgData name="Ron Melton" userId="5553941352b42db9" providerId="LiveId" clId="{36DCD473-F91B-45B5-9CF5-4A067706FACB}" dt="2023-10-22T23:31:25.537" v="2252" actId="47"/>
        <pc:sldMkLst>
          <pc:docMk/>
          <pc:sldMk cId="2343557410" sldId="2145708768"/>
        </pc:sldMkLst>
      </pc:sldChg>
      <pc:sldChg chg="del">
        <pc:chgData name="Ron Melton" userId="5553941352b42db9" providerId="LiveId" clId="{36DCD473-F91B-45B5-9CF5-4A067706FACB}" dt="2023-10-22T23:34:05.022" v="2348" actId="47"/>
        <pc:sldMkLst>
          <pc:docMk/>
          <pc:sldMk cId="1846402019" sldId="2145708773"/>
        </pc:sldMkLst>
      </pc:sldChg>
      <pc:sldChg chg="del">
        <pc:chgData name="Ron Melton" userId="5553941352b42db9" providerId="LiveId" clId="{36DCD473-F91B-45B5-9CF5-4A067706FACB}" dt="2023-10-23T00:36:59.267" v="3534" actId="47"/>
        <pc:sldMkLst>
          <pc:docMk/>
          <pc:sldMk cId="1126352318" sldId="2145708846"/>
        </pc:sldMkLst>
      </pc:sldChg>
      <pc:sldChg chg="delSp modSp mod">
        <pc:chgData name="Ron Melton" userId="5553941352b42db9" providerId="LiveId" clId="{36DCD473-F91B-45B5-9CF5-4A067706FACB}" dt="2023-09-27T23:29:42.525" v="500" actId="1076"/>
        <pc:sldMkLst>
          <pc:docMk/>
          <pc:sldMk cId="432014318" sldId="2145708853"/>
        </pc:sldMkLst>
        <pc:spChg chg="mod">
          <ac:chgData name="Ron Melton" userId="5553941352b42db9" providerId="LiveId" clId="{36DCD473-F91B-45B5-9CF5-4A067706FACB}" dt="2023-09-27T23:29:42.525" v="500" actId="1076"/>
          <ac:spMkLst>
            <pc:docMk/>
            <pc:sldMk cId="432014318" sldId="2145708853"/>
            <ac:spMk id="5" creationId="{C9CC1563-5C22-2166-51A4-C8D7B491F919}"/>
          </ac:spMkLst>
        </pc:spChg>
        <pc:picChg chg="del">
          <ac:chgData name="Ron Melton" userId="5553941352b42db9" providerId="LiveId" clId="{36DCD473-F91B-45B5-9CF5-4A067706FACB}" dt="2023-09-27T23:29:25.474" v="499" actId="478"/>
          <ac:picMkLst>
            <pc:docMk/>
            <pc:sldMk cId="432014318" sldId="2145708853"/>
            <ac:picMk id="4" creationId="{A4FAF19D-E625-7B36-B8A7-F90FA44C0A85}"/>
          </ac:picMkLst>
        </pc:picChg>
      </pc:sldChg>
      <pc:sldChg chg="delSp modSp mod">
        <pc:chgData name="Ron Melton" userId="5553941352b42db9" providerId="LiveId" clId="{36DCD473-F91B-45B5-9CF5-4A067706FACB}" dt="2023-09-27T23:12:15.005" v="198" actId="20577"/>
        <pc:sldMkLst>
          <pc:docMk/>
          <pc:sldMk cId="774635695" sldId="2145708916"/>
        </pc:sldMkLst>
        <pc:spChg chg="mod">
          <ac:chgData name="Ron Melton" userId="5553941352b42db9" providerId="LiveId" clId="{36DCD473-F91B-45B5-9CF5-4A067706FACB}" dt="2023-09-27T23:12:15.005" v="198" actId="20577"/>
          <ac:spMkLst>
            <pc:docMk/>
            <pc:sldMk cId="774635695" sldId="2145708916"/>
            <ac:spMk id="3" creationId="{8109C658-63AA-8694-696E-53F35F5C3874}"/>
          </ac:spMkLst>
        </pc:spChg>
        <pc:picChg chg="del">
          <ac:chgData name="Ron Melton" userId="5553941352b42db9" providerId="LiveId" clId="{36DCD473-F91B-45B5-9CF5-4A067706FACB}" dt="2023-09-27T23:11:43.486" v="35" actId="478"/>
          <ac:picMkLst>
            <pc:docMk/>
            <pc:sldMk cId="774635695" sldId="2145708916"/>
            <ac:picMk id="5" creationId="{5316E0DD-CC69-A6D1-E889-EF364D1087AF}"/>
          </ac:picMkLst>
        </pc:picChg>
      </pc:sldChg>
      <pc:sldChg chg="del">
        <pc:chgData name="Ron Melton" userId="5553941352b42db9" providerId="LiveId" clId="{36DCD473-F91B-45B5-9CF5-4A067706FACB}" dt="2023-09-27T23:13:59.740" v="203" actId="47"/>
        <pc:sldMkLst>
          <pc:docMk/>
          <pc:sldMk cId="2998794356" sldId="2145708917"/>
        </pc:sldMkLst>
      </pc:sldChg>
      <pc:sldChg chg="del">
        <pc:chgData name="Ron Melton" userId="5553941352b42db9" providerId="LiveId" clId="{36DCD473-F91B-45B5-9CF5-4A067706FACB}" dt="2023-09-27T23:13:26.811" v="202" actId="47"/>
        <pc:sldMkLst>
          <pc:docMk/>
          <pc:sldMk cId="256382611" sldId="2145708918"/>
        </pc:sldMkLst>
      </pc:sldChg>
      <pc:sldChg chg="del">
        <pc:chgData name="Ron Melton" userId="5553941352b42db9" providerId="LiveId" clId="{36DCD473-F91B-45B5-9CF5-4A067706FACB}" dt="2023-10-23T00:36:59.267" v="3534" actId="47"/>
        <pc:sldMkLst>
          <pc:docMk/>
          <pc:sldMk cId="3440404876" sldId="2145708923"/>
        </pc:sldMkLst>
      </pc:sldChg>
      <pc:sldChg chg="del">
        <pc:chgData name="Ron Melton" userId="5553941352b42db9" providerId="LiveId" clId="{36DCD473-F91B-45B5-9CF5-4A067706FACB}" dt="2023-10-23T00:36:59.267" v="3534" actId="47"/>
        <pc:sldMkLst>
          <pc:docMk/>
          <pc:sldMk cId="1204893698" sldId="2145708925"/>
        </pc:sldMkLst>
      </pc:sldChg>
      <pc:sldChg chg="del">
        <pc:chgData name="Ron Melton" userId="5553941352b42db9" providerId="LiveId" clId="{36DCD473-F91B-45B5-9CF5-4A067706FACB}" dt="2023-10-23T00:36:59.267" v="3534" actId="47"/>
        <pc:sldMkLst>
          <pc:docMk/>
          <pc:sldMk cId="850430407" sldId="2145708926"/>
        </pc:sldMkLst>
      </pc:sldChg>
      <pc:sldChg chg="del">
        <pc:chgData name="Ron Melton" userId="5553941352b42db9" providerId="LiveId" clId="{36DCD473-F91B-45B5-9CF5-4A067706FACB}" dt="2023-10-23T00:36:59.267" v="3534" actId="47"/>
        <pc:sldMkLst>
          <pc:docMk/>
          <pc:sldMk cId="2534733094" sldId="2145708927"/>
        </pc:sldMkLst>
      </pc:sldChg>
      <pc:sldChg chg="del">
        <pc:chgData name="Ron Melton" userId="5553941352b42db9" providerId="LiveId" clId="{36DCD473-F91B-45B5-9CF5-4A067706FACB}" dt="2023-10-23T00:36:59.267" v="3534" actId="47"/>
        <pc:sldMkLst>
          <pc:docMk/>
          <pc:sldMk cId="2848928619" sldId="2145708928"/>
        </pc:sldMkLst>
      </pc:sldChg>
      <pc:sldChg chg="del">
        <pc:chgData name="Ron Melton" userId="5553941352b42db9" providerId="LiveId" clId="{36DCD473-F91B-45B5-9CF5-4A067706FACB}" dt="2023-10-23T00:09:35.597" v="2532" actId="47"/>
        <pc:sldMkLst>
          <pc:docMk/>
          <pc:sldMk cId="2981345156" sldId="2145708930"/>
        </pc:sldMkLst>
      </pc:sldChg>
      <pc:sldChg chg="del">
        <pc:chgData name="Ron Melton" userId="5553941352b42db9" providerId="LiveId" clId="{36DCD473-F91B-45B5-9CF5-4A067706FACB}" dt="2023-10-23T00:36:59.267" v="3534" actId="47"/>
        <pc:sldMkLst>
          <pc:docMk/>
          <pc:sldMk cId="3707784226" sldId="2145708932"/>
        </pc:sldMkLst>
      </pc:sldChg>
      <pc:sldChg chg="del">
        <pc:chgData name="Ron Melton" userId="5553941352b42db9" providerId="LiveId" clId="{36DCD473-F91B-45B5-9CF5-4A067706FACB}" dt="2023-10-22T23:31:57.699" v="2271" actId="47"/>
        <pc:sldMkLst>
          <pc:docMk/>
          <pc:sldMk cId="2752983658" sldId="2145708934"/>
        </pc:sldMkLst>
      </pc:sldChg>
      <pc:sldChg chg="del">
        <pc:chgData name="Ron Melton" userId="5553941352b42db9" providerId="LiveId" clId="{36DCD473-F91B-45B5-9CF5-4A067706FACB}" dt="2023-10-22T23:33:27.833" v="2340" actId="47"/>
        <pc:sldMkLst>
          <pc:docMk/>
          <pc:sldMk cId="2251577446" sldId="2145708936"/>
        </pc:sldMkLst>
      </pc:sldChg>
      <pc:sldChg chg="del">
        <pc:chgData name="Ron Melton" userId="5553941352b42db9" providerId="LiveId" clId="{36DCD473-F91B-45B5-9CF5-4A067706FACB}" dt="2023-10-22T23:31:57.189" v="2270" actId="47"/>
        <pc:sldMkLst>
          <pc:docMk/>
          <pc:sldMk cId="3716051738" sldId="2145708940"/>
        </pc:sldMkLst>
      </pc:sldChg>
      <pc:sldChg chg="del">
        <pc:chgData name="Ron Melton" userId="5553941352b42db9" providerId="LiveId" clId="{36DCD473-F91B-45B5-9CF5-4A067706FACB}" dt="2023-10-23T00:36:59.267" v="3534" actId="47"/>
        <pc:sldMkLst>
          <pc:docMk/>
          <pc:sldMk cId="3054262129" sldId="2145708941"/>
        </pc:sldMkLst>
      </pc:sldChg>
      <pc:sldChg chg="del">
        <pc:chgData name="Ron Melton" userId="5553941352b42db9" providerId="LiveId" clId="{36DCD473-F91B-45B5-9CF5-4A067706FACB}" dt="2023-10-23T00:36:59.267" v="3534" actId="47"/>
        <pc:sldMkLst>
          <pc:docMk/>
          <pc:sldMk cId="2013495465" sldId="2145708944"/>
        </pc:sldMkLst>
      </pc:sldChg>
      <pc:sldChg chg="del">
        <pc:chgData name="Ron Melton" userId="5553941352b42db9" providerId="LiveId" clId="{36DCD473-F91B-45B5-9CF5-4A067706FACB}" dt="2023-10-23T00:36:59.267" v="3534" actId="47"/>
        <pc:sldMkLst>
          <pc:docMk/>
          <pc:sldMk cId="2196275297" sldId="2145708945"/>
        </pc:sldMkLst>
      </pc:sldChg>
      <pc:sldChg chg="del">
        <pc:chgData name="Ron Melton" userId="5553941352b42db9" providerId="LiveId" clId="{36DCD473-F91B-45B5-9CF5-4A067706FACB}" dt="2023-10-23T00:28:06.680" v="3343" actId="47"/>
        <pc:sldMkLst>
          <pc:docMk/>
          <pc:sldMk cId="3986791983" sldId="2145708955"/>
        </pc:sldMkLst>
      </pc:sldChg>
      <pc:sldChg chg="addSp modSp mod">
        <pc:chgData name="Ron Melton" userId="5553941352b42db9" providerId="LiveId" clId="{36DCD473-F91B-45B5-9CF5-4A067706FACB}" dt="2023-10-23T00:30:02.309" v="3349" actId="1076"/>
        <pc:sldMkLst>
          <pc:docMk/>
          <pc:sldMk cId="1242563060" sldId="2145708956"/>
        </pc:sldMkLst>
        <pc:picChg chg="mod">
          <ac:chgData name="Ron Melton" userId="5553941352b42db9" providerId="LiveId" clId="{36DCD473-F91B-45B5-9CF5-4A067706FACB}" dt="2023-10-23T00:30:02.309" v="3349" actId="1076"/>
          <ac:picMkLst>
            <pc:docMk/>
            <pc:sldMk cId="1242563060" sldId="2145708956"/>
            <ac:picMk id="5" creationId="{CBF12135-7F3E-8BBE-3DFA-AAEC887F1A3F}"/>
          </ac:picMkLst>
        </pc:picChg>
        <pc:picChg chg="add mod">
          <ac:chgData name="Ron Melton" userId="5553941352b42db9" providerId="LiveId" clId="{36DCD473-F91B-45B5-9CF5-4A067706FACB}" dt="2023-10-23T00:29:56.363" v="3348" actId="1076"/>
          <ac:picMkLst>
            <pc:docMk/>
            <pc:sldMk cId="1242563060" sldId="2145708956"/>
            <ac:picMk id="6" creationId="{BCEDF3D6-BB5A-7EB1-017B-967E389A6779}"/>
          </ac:picMkLst>
        </pc:picChg>
      </pc:sldChg>
      <pc:sldChg chg="del">
        <pc:chgData name="Ron Melton" userId="5553941352b42db9" providerId="LiveId" clId="{36DCD473-F91B-45B5-9CF5-4A067706FACB}" dt="2023-10-23T00:28:22.061" v="3344" actId="47"/>
        <pc:sldMkLst>
          <pc:docMk/>
          <pc:sldMk cId="2120308916" sldId="2145708957"/>
        </pc:sldMkLst>
      </pc:sldChg>
      <pc:sldChg chg="del">
        <pc:chgData name="Ron Melton" userId="5553941352b42db9" providerId="LiveId" clId="{36DCD473-F91B-45B5-9CF5-4A067706FACB}" dt="2023-10-23T00:36:59.267" v="3534" actId="47"/>
        <pc:sldMkLst>
          <pc:docMk/>
          <pc:sldMk cId="2415981134" sldId="2145708972"/>
        </pc:sldMkLst>
      </pc:sldChg>
      <pc:sldChg chg="del">
        <pc:chgData name="Ron Melton" userId="5553941352b42db9" providerId="LiveId" clId="{36DCD473-F91B-45B5-9CF5-4A067706FACB}" dt="2023-10-23T00:36:59.267" v="3534" actId="47"/>
        <pc:sldMkLst>
          <pc:docMk/>
          <pc:sldMk cId="3776179587" sldId="2145708973"/>
        </pc:sldMkLst>
      </pc:sldChg>
      <pc:sldChg chg="del">
        <pc:chgData name="Ron Melton" userId="5553941352b42db9" providerId="LiveId" clId="{36DCD473-F91B-45B5-9CF5-4A067706FACB}" dt="2023-10-23T00:36:59.267" v="3534" actId="47"/>
        <pc:sldMkLst>
          <pc:docMk/>
          <pc:sldMk cId="3343175842" sldId="2145708985"/>
        </pc:sldMkLst>
      </pc:sldChg>
      <pc:sldChg chg="del">
        <pc:chgData name="Ron Melton" userId="5553941352b42db9" providerId="LiveId" clId="{36DCD473-F91B-45B5-9CF5-4A067706FACB}" dt="2023-10-23T00:36:59.267" v="3534" actId="47"/>
        <pc:sldMkLst>
          <pc:docMk/>
          <pc:sldMk cId="2648647337" sldId="2145708986"/>
        </pc:sldMkLst>
      </pc:sldChg>
      <pc:sldChg chg="del">
        <pc:chgData name="Ron Melton" userId="5553941352b42db9" providerId="LiveId" clId="{36DCD473-F91B-45B5-9CF5-4A067706FACB}" dt="2023-10-23T00:20:05.002" v="3168" actId="47"/>
        <pc:sldMkLst>
          <pc:docMk/>
          <pc:sldMk cId="1392608518" sldId="2145708989"/>
        </pc:sldMkLst>
      </pc:sldChg>
      <pc:sldChg chg="del">
        <pc:chgData name="Ron Melton" userId="5553941352b42db9" providerId="LiveId" clId="{36DCD473-F91B-45B5-9CF5-4A067706FACB}" dt="2023-10-23T00:36:59.267" v="3534" actId="47"/>
        <pc:sldMkLst>
          <pc:docMk/>
          <pc:sldMk cId="2405948394" sldId="2145708994"/>
        </pc:sldMkLst>
      </pc:sldChg>
      <pc:sldChg chg="del">
        <pc:chgData name="Ron Melton" userId="5553941352b42db9" providerId="LiveId" clId="{36DCD473-F91B-45B5-9CF5-4A067706FACB}" dt="2023-10-23T00:36:59.267" v="3534" actId="47"/>
        <pc:sldMkLst>
          <pc:docMk/>
          <pc:sldMk cId="748934795" sldId="2145708995"/>
        </pc:sldMkLst>
      </pc:sldChg>
      <pc:sldChg chg="del">
        <pc:chgData name="Ron Melton" userId="5553941352b42db9" providerId="LiveId" clId="{36DCD473-F91B-45B5-9CF5-4A067706FACB}" dt="2023-10-22T23:29:59.137" v="2243" actId="47"/>
        <pc:sldMkLst>
          <pc:docMk/>
          <pc:sldMk cId="2067564054" sldId="2145708997"/>
        </pc:sldMkLst>
      </pc:sldChg>
      <pc:sldChg chg="del">
        <pc:chgData name="Ron Melton" userId="5553941352b42db9" providerId="LiveId" clId="{36DCD473-F91B-45B5-9CF5-4A067706FACB}" dt="2023-10-22T23:30:01.676" v="2244" actId="47"/>
        <pc:sldMkLst>
          <pc:docMk/>
          <pc:sldMk cId="1097605327" sldId="2145708998"/>
        </pc:sldMkLst>
      </pc:sldChg>
      <pc:sldChg chg="del">
        <pc:chgData name="Ron Melton" userId="5553941352b42db9" providerId="LiveId" clId="{36DCD473-F91B-45B5-9CF5-4A067706FACB}" dt="2023-09-27T23:11:39.529" v="34" actId="47"/>
        <pc:sldMkLst>
          <pc:docMk/>
          <pc:sldMk cId="482740848" sldId="2145708999"/>
        </pc:sldMkLst>
      </pc:sldChg>
      <pc:sldChg chg="del">
        <pc:chgData name="Ron Melton" userId="5553941352b42db9" providerId="LiveId" clId="{36DCD473-F91B-45B5-9CF5-4A067706FACB}" dt="2023-09-27T23:11:09.916" v="30" actId="47"/>
        <pc:sldMkLst>
          <pc:docMk/>
          <pc:sldMk cId="2136825632" sldId="2145709004"/>
        </pc:sldMkLst>
      </pc:sldChg>
      <pc:sldChg chg="del">
        <pc:chgData name="Ron Melton" userId="5553941352b42db9" providerId="LiveId" clId="{36DCD473-F91B-45B5-9CF5-4A067706FACB}" dt="2023-10-22T23:31:16.877" v="2250" actId="47"/>
        <pc:sldMkLst>
          <pc:docMk/>
          <pc:sldMk cId="467757998" sldId="2145709006"/>
        </pc:sldMkLst>
      </pc:sldChg>
      <pc:sldChg chg="del">
        <pc:chgData name="Ron Melton" userId="5553941352b42db9" providerId="LiveId" clId="{36DCD473-F91B-45B5-9CF5-4A067706FACB}" dt="2023-10-22T23:31:28.577" v="2255" actId="47"/>
        <pc:sldMkLst>
          <pc:docMk/>
          <pc:sldMk cId="1154279067" sldId="2145709010"/>
        </pc:sldMkLst>
      </pc:sldChg>
      <pc:sldChg chg="del">
        <pc:chgData name="Ron Melton" userId="5553941352b42db9" providerId="LiveId" clId="{36DCD473-F91B-45B5-9CF5-4A067706FACB}" dt="2023-10-22T23:31:26.612" v="2253" actId="47"/>
        <pc:sldMkLst>
          <pc:docMk/>
          <pc:sldMk cId="3133703719" sldId="2145709011"/>
        </pc:sldMkLst>
      </pc:sldChg>
      <pc:sldChg chg="del">
        <pc:chgData name="Ron Melton" userId="5553941352b42db9" providerId="LiveId" clId="{36DCD473-F91B-45B5-9CF5-4A067706FACB}" dt="2023-10-22T23:31:27.149" v="2254" actId="47"/>
        <pc:sldMkLst>
          <pc:docMk/>
          <pc:sldMk cId="3235493701" sldId="2145709012"/>
        </pc:sldMkLst>
      </pc:sldChg>
      <pc:sldChg chg="del">
        <pc:chgData name="Ron Melton" userId="5553941352b42db9" providerId="LiveId" clId="{36DCD473-F91B-45B5-9CF5-4A067706FACB}" dt="2023-10-23T00:36:59.267" v="3534" actId="47"/>
        <pc:sldMkLst>
          <pc:docMk/>
          <pc:sldMk cId="3996778483" sldId="2145709014"/>
        </pc:sldMkLst>
      </pc:sldChg>
      <pc:sldChg chg="del">
        <pc:chgData name="Ron Melton" userId="5553941352b42db9" providerId="LiveId" clId="{36DCD473-F91B-45B5-9CF5-4A067706FACB}" dt="2023-10-23T00:35:09.427" v="3499" actId="47"/>
        <pc:sldMkLst>
          <pc:docMk/>
          <pc:sldMk cId="3596517238" sldId="2145709016"/>
        </pc:sldMkLst>
      </pc:sldChg>
      <pc:sldChg chg="del">
        <pc:chgData name="Ron Melton" userId="5553941352b42db9" providerId="LiveId" clId="{36DCD473-F91B-45B5-9CF5-4A067706FACB}" dt="2023-10-22T23:34:52.304" v="2372" actId="47"/>
        <pc:sldMkLst>
          <pc:docMk/>
          <pc:sldMk cId="2670880602" sldId="2145709017"/>
        </pc:sldMkLst>
      </pc:sldChg>
      <pc:sldChg chg="delSp modSp mod">
        <pc:chgData name="Ron Melton" userId="5553941352b42db9" providerId="LiveId" clId="{36DCD473-F91B-45B5-9CF5-4A067706FACB}" dt="2023-10-22T23:35:11.166" v="2377" actId="1076"/>
        <pc:sldMkLst>
          <pc:docMk/>
          <pc:sldMk cId="0" sldId="2145709018"/>
        </pc:sldMkLst>
        <pc:spChg chg="mod">
          <ac:chgData name="Ron Melton" userId="5553941352b42db9" providerId="LiveId" clId="{36DCD473-F91B-45B5-9CF5-4A067706FACB}" dt="2023-10-22T23:35:06.962" v="2376" actId="20577"/>
          <ac:spMkLst>
            <pc:docMk/>
            <pc:sldMk cId="0" sldId="2145709018"/>
            <ac:spMk id="25602" creationId="{00000000-0000-0000-0000-000000000000}"/>
          </ac:spMkLst>
        </pc:spChg>
        <pc:spChg chg="mod">
          <ac:chgData name="Ron Melton" userId="5553941352b42db9" providerId="LiveId" clId="{36DCD473-F91B-45B5-9CF5-4A067706FACB}" dt="2023-10-22T23:35:11.166" v="2377" actId="1076"/>
          <ac:spMkLst>
            <pc:docMk/>
            <pc:sldMk cId="0" sldId="2145709018"/>
            <ac:spMk id="25603" creationId="{00000000-0000-0000-0000-000000000000}"/>
          </ac:spMkLst>
        </pc:spChg>
        <pc:picChg chg="del">
          <ac:chgData name="Ron Melton" userId="5553941352b42db9" providerId="LiveId" clId="{36DCD473-F91B-45B5-9CF5-4A067706FACB}" dt="2023-10-22T23:34:55.668" v="2373" actId="478"/>
          <ac:picMkLst>
            <pc:docMk/>
            <pc:sldMk cId="0" sldId="2145709018"/>
            <ac:picMk id="25604" creationId="{00000000-0000-0000-0000-000000000000}"/>
          </ac:picMkLst>
        </pc:picChg>
      </pc:sldChg>
      <pc:sldChg chg="del">
        <pc:chgData name="Ron Melton" userId="5553941352b42db9" providerId="LiveId" clId="{36DCD473-F91B-45B5-9CF5-4A067706FACB}" dt="2023-10-23T00:07:11.997" v="2509" actId="47"/>
        <pc:sldMkLst>
          <pc:docMk/>
          <pc:sldMk cId="3435998995" sldId="2145709020"/>
        </pc:sldMkLst>
      </pc:sldChg>
      <pc:sldChg chg="del">
        <pc:chgData name="Ron Melton" userId="5553941352b42db9" providerId="LiveId" clId="{36DCD473-F91B-45B5-9CF5-4A067706FACB}" dt="2023-10-23T00:07:12.504" v="2510" actId="47"/>
        <pc:sldMkLst>
          <pc:docMk/>
          <pc:sldMk cId="2246224813" sldId="2145709021"/>
        </pc:sldMkLst>
      </pc:sldChg>
      <pc:sldChg chg="del">
        <pc:chgData name="Ron Melton" userId="5553941352b42db9" providerId="LiveId" clId="{36DCD473-F91B-45B5-9CF5-4A067706FACB}" dt="2023-10-23T00:07:12.992" v="2511" actId="47"/>
        <pc:sldMkLst>
          <pc:docMk/>
          <pc:sldMk cId="3721674490" sldId="2145709022"/>
        </pc:sldMkLst>
      </pc:sldChg>
      <pc:sldChg chg="del">
        <pc:chgData name="Ron Melton" userId="5553941352b42db9" providerId="LiveId" clId="{36DCD473-F91B-45B5-9CF5-4A067706FACB}" dt="2023-10-23T00:07:16.585" v="2512" actId="47"/>
        <pc:sldMkLst>
          <pc:docMk/>
          <pc:sldMk cId="624840597" sldId="2145709024"/>
        </pc:sldMkLst>
      </pc:sldChg>
      <pc:sldChg chg="delSp">
        <pc:chgData name="Ron Melton" userId="5553941352b42db9" providerId="LiveId" clId="{36DCD473-F91B-45B5-9CF5-4A067706FACB}" dt="2023-10-23T00:07:43.959" v="2515" actId="478"/>
        <pc:sldMkLst>
          <pc:docMk/>
          <pc:sldMk cId="1268944986" sldId="2145709025"/>
        </pc:sldMkLst>
        <pc:picChg chg="del">
          <ac:chgData name="Ron Melton" userId="5553941352b42db9" providerId="LiveId" clId="{36DCD473-F91B-45B5-9CF5-4A067706FACB}" dt="2023-10-23T00:07:43.959" v="2515" actId="478"/>
          <ac:picMkLst>
            <pc:docMk/>
            <pc:sldMk cId="1268944986" sldId="2145709025"/>
            <ac:picMk id="1026" creationId="{77C2ADF6-BCB9-4193-8A5E-2129948BAA48}"/>
          </ac:picMkLst>
        </pc:picChg>
      </pc:sldChg>
      <pc:sldChg chg="del">
        <pc:chgData name="Ron Melton" userId="5553941352b42db9" providerId="LiveId" clId="{36DCD473-F91B-45B5-9CF5-4A067706FACB}" dt="2023-10-23T00:07:17.479" v="2513" actId="47"/>
        <pc:sldMkLst>
          <pc:docMk/>
          <pc:sldMk cId="0" sldId="2145709027"/>
        </pc:sldMkLst>
      </pc:sldChg>
      <pc:sldChg chg="del">
        <pc:chgData name="Ron Melton" userId="5553941352b42db9" providerId="LiveId" clId="{36DCD473-F91B-45B5-9CF5-4A067706FACB}" dt="2023-10-23T00:07:21.781" v="2514" actId="47"/>
        <pc:sldMkLst>
          <pc:docMk/>
          <pc:sldMk cId="944919074" sldId="2145709028"/>
        </pc:sldMkLst>
      </pc:sldChg>
      <pc:sldChg chg="delSp modSp mod">
        <pc:chgData name="Ron Melton" userId="5553941352b42db9" providerId="LiveId" clId="{36DCD473-F91B-45B5-9CF5-4A067706FACB}" dt="2023-10-23T00:08:57.763" v="2524" actId="1076"/>
        <pc:sldMkLst>
          <pc:docMk/>
          <pc:sldMk cId="351083043" sldId="2145709030"/>
        </pc:sldMkLst>
        <pc:spChg chg="del">
          <ac:chgData name="Ron Melton" userId="5553941352b42db9" providerId="LiveId" clId="{36DCD473-F91B-45B5-9CF5-4A067706FACB}" dt="2023-10-23T00:08:49.083" v="2520" actId="478"/>
          <ac:spMkLst>
            <pc:docMk/>
            <pc:sldMk cId="351083043" sldId="2145709030"/>
            <ac:spMk id="2" creationId="{F2C7C817-B87C-4E0F-B6DA-F4F461C02119}"/>
          </ac:spMkLst>
        </pc:spChg>
        <pc:spChg chg="mod">
          <ac:chgData name="Ron Melton" userId="5553941352b42db9" providerId="LiveId" clId="{36DCD473-F91B-45B5-9CF5-4A067706FACB}" dt="2023-10-23T00:08:57.763" v="2524" actId="1076"/>
          <ac:spMkLst>
            <pc:docMk/>
            <pc:sldMk cId="351083043" sldId="2145709030"/>
            <ac:spMk id="64514" creationId="{00000000-0000-0000-0000-000000000000}"/>
          </ac:spMkLst>
        </pc:spChg>
        <pc:spChg chg="mod">
          <ac:chgData name="Ron Melton" userId="5553941352b42db9" providerId="LiveId" clId="{36DCD473-F91B-45B5-9CF5-4A067706FACB}" dt="2023-10-23T00:08:54.879" v="2523" actId="1076"/>
          <ac:spMkLst>
            <pc:docMk/>
            <pc:sldMk cId="351083043" sldId="2145709030"/>
            <ac:spMk id="64515" creationId="{00000000-0000-0000-0000-000000000000}"/>
          </ac:spMkLst>
        </pc:spChg>
        <pc:spChg chg="del">
          <ac:chgData name="Ron Melton" userId="5553941352b42db9" providerId="LiveId" clId="{36DCD473-F91B-45B5-9CF5-4A067706FACB}" dt="2023-10-23T00:08:46.926" v="2519" actId="478"/>
          <ac:spMkLst>
            <pc:docMk/>
            <pc:sldMk cId="351083043" sldId="2145709030"/>
            <ac:spMk id="64519" creationId="{00000000-0000-0000-0000-000000000000}"/>
          </ac:spMkLst>
        </pc:spChg>
        <pc:graphicFrameChg chg="del">
          <ac:chgData name="Ron Melton" userId="5553941352b42db9" providerId="LiveId" clId="{36DCD473-F91B-45B5-9CF5-4A067706FACB}" dt="2023-10-23T00:08:42.111" v="2518" actId="478"/>
          <ac:graphicFrameMkLst>
            <pc:docMk/>
            <pc:sldMk cId="351083043" sldId="2145709030"/>
            <ac:graphicFrameMk id="64518" creationId="{00000000-0000-0000-0000-000000000000}"/>
          </ac:graphicFrameMkLst>
        </pc:graphicFrameChg>
        <pc:picChg chg="del">
          <ac:chgData name="Ron Melton" userId="5553941352b42db9" providerId="LiveId" clId="{36DCD473-F91B-45B5-9CF5-4A067706FACB}" dt="2023-10-23T00:08:51.225" v="2522" actId="478"/>
          <ac:picMkLst>
            <pc:docMk/>
            <pc:sldMk cId="351083043" sldId="2145709030"/>
            <ac:picMk id="64517" creationId="{00000000-0000-0000-0000-000000000000}"/>
          </ac:picMkLst>
        </pc:picChg>
        <pc:picChg chg="del">
          <ac:chgData name="Ron Melton" userId="5553941352b42db9" providerId="LiveId" clId="{36DCD473-F91B-45B5-9CF5-4A067706FACB}" dt="2023-10-23T00:08:50.111" v="2521" actId="478"/>
          <ac:picMkLst>
            <pc:docMk/>
            <pc:sldMk cId="351083043" sldId="2145709030"/>
            <ac:picMk id="64520" creationId="{00000000-0000-0000-0000-000000000000}"/>
          </ac:picMkLst>
        </pc:picChg>
      </pc:sldChg>
      <pc:sldChg chg="del">
        <pc:chgData name="Ron Melton" userId="5553941352b42db9" providerId="LiveId" clId="{36DCD473-F91B-45B5-9CF5-4A067706FACB}" dt="2023-10-23T00:08:35.747" v="2516" actId="47"/>
        <pc:sldMkLst>
          <pc:docMk/>
          <pc:sldMk cId="0" sldId="2145709032"/>
        </pc:sldMkLst>
      </pc:sldChg>
      <pc:sldChg chg="del">
        <pc:chgData name="Ron Melton" userId="5553941352b42db9" providerId="LiveId" clId="{36DCD473-F91B-45B5-9CF5-4A067706FACB}" dt="2023-10-23T00:08:37.020" v="2517" actId="47"/>
        <pc:sldMkLst>
          <pc:docMk/>
          <pc:sldMk cId="3076569505" sldId="2145709033"/>
        </pc:sldMkLst>
      </pc:sldChg>
      <pc:sldChg chg="del">
        <pc:chgData name="Ron Melton" userId="5553941352b42db9" providerId="LiveId" clId="{36DCD473-F91B-45B5-9CF5-4A067706FACB}" dt="2023-10-23T00:09:06.049" v="2526" actId="47"/>
        <pc:sldMkLst>
          <pc:docMk/>
          <pc:sldMk cId="573716991" sldId="2145709034"/>
        </pc:sldMkLst>
      </pc:sldChg>
      <pc:sldChg chg="del">
        <pc:chgData name="Ron Melton" userId="5553941352b42db9" providerId="LiveId" clId="{36DCD473-F91B-45B5-9CF5-4A067706FACB}" dt="2023-10-23T00:09:09.414" v="2527" actId="47"/>
        <pc:sldMkLst>
          <pc:docMk/>
          <pc:sldMk cId="87091976" sldId="2145709035"/>
        </pc:sldMkLst>
      </pc:sldChg>
      <pc:sldChg chg="del">
        <pc:chgData name="Ron Melton" userId="5553941352b42db9" providerId="LiveId" clId="{36DCD473-F91B-45B5-9CF5-4A067706FACB}" dt="2023-10-23T00:09:12.312" v="2528" actId="47"/>
        <pc:sldMkLst>
          <pc:docMk/>
          <pc:sldMk cId="3978845335" sldId="2145709036"/>
        </pc:sldMkLst>
      </pc:sldChg>
      <pc:sldChg chg="modSp mod">
        <pc:chgData name="Ron Melton" userId="5553941352b42db9" providerId="LiveId" clId="{36DCD473-F91B-45B5-9CF5-4A067706FACB}" dt="2023-10-23T00:09:19.175" v="2529" actId="1076"/>
        <pc:sldMkLst>
          <pc:docMk/>
          <pc:sldMk cId="825786875" sldId="2145709037"/>
        </pc:sldMkLst>
        <pc:spChg chg="mod">
          <ac:chgData name="Ron Melton" userId="5553941352b42db9" providerId="LiveId" clId="{36DCD473-F91B-45B5-9CF5-4A067706FACB}" dt="2023-10-23T00:09:19.175" v="2529" actId="1076"/>
          <ac:spMkLst>
            <pc:docMk/>
            <pc:sldMk cId="825786875" sldId="2145709037"/>
            <ac:spMk id="4" creationId="{52F17DEE-E1AB-274B-746A-30BACBD8DA56}"/>
          </ac:spMkLst>
        </pc:spChg>
      </pc:sldChg>
      <pc:sldChg chg="del">
        <pc:chgData name="Ron Melton" userId="5553941352b42db9" providerId="LiveId" clId="{36DCD473-F91B-45B5-9CF5-4A067706FACB}" dt="2023-10-23T00:09:32.712" v="2530" actId="47"/>
        <pc:sldMkLst>
          <pc:docMk/>
          <pc:sldMk cId="1442912650" sldId="2145709038"/>
        </pc:sldMkLst>
      </pc:sldChg>
      <pc:sldChg chg="del">
        <pc:chgData name="Ron Melton" userId="5553941352b42db9" providerId="LiveId" clId="{36DCD473-F91B-45B5-9CF5-4A067706FACB}" dt="2023-10-23T00:09:33.726" v="2531" actId="47"/>
        <pc:sldMkLst>
          <pc:docMk/>
          <pc:sldMk cId="3172865996" sldId="2145709039"/>
        </pc:sldMkLst>
      </pc:sldChg>
      <pc:sldChg chg="delSp mod">
        <pc:chgData name="Ron Melton" userId="5553941352b42db9" providerId="LiveId" clId="{36DCD473-F91B-45B5-9CF5-4A067706FACB}" dt="2023-10-23T00:22:43.770" v="3178" actId="478"/>
        <pc:sldMkLst>
          <pc:docMk/>
          <pc:sldMk cId="2275423538" sldId="2145709040"/>
        </pc:sldMkLst>
        <pc:picChg chg="del">
          <ac:chgData name="Ron Melton" userId="5553941352b42db9" providerId="LiveId" clId="{36DCD473-F91B-45B5-9CF5-4A067706FACB}" dt="2023-10-23T00:22:43.770" v="3178" actId="478"/>
          <ac:picMkLst>
            <pc:docMk/>
            <pc:sldMk cId="2275423538" sldId="2145709040"/>
            <ac:picMk id="2" creationId="{9479EE09-2454-2421-6AE9-6501E00418BD}"/>
          </ac:picMkLst>
        </pc:picChg>
        <pc:picChg chg="del">
          <ac:chgData name="Ron Melton" userId="5553941352b42db9" providerId="LiveId" clId="{36DCD473-F91B-45B5-9CF5-4A067706FACB}" dt="2023-10-23T00:22:41.794" v="3176" actId="478"/>
          <ac:picMkLst>
            <pc:docMk/>
            <pc:sldMk cId="2275423538" sldId="2145709040"/>
            <ac:picMk id="4" creationId="{79745A76-80F4-4310-8EEE-74DA137511C6}"/>
          </ac:picMkLst>
        </pc:picChg>
        <pc:picChg chg="del">
          <ac:chgData name="Ron Melton" userId="5553941352b42db9" providerId="LiveId" clId="{36DCD473-F91B-45B5-9CF5-4A067706FACB}" dt="2023-10-23T00:22:42.793" v="3177" actId="478"/>
          <ac:picMkLst>
            <pc:docMk/>
            <pc:sldMk cId="2275423538" sldId="2145709040"/>
            <ac:picMk id="5" creationId="{1A30DC90-7BE4-77FB-4F8B-B76104C3B377}"/>
          </ac:picMkLst>
        </pc:picChg>
      </pc:sldChg>
      <pc:sldChg chg="delSp">
        <pc:chgData name="Ron Melton" userId="5553941352b42db9" providerId="LiveId" clId="{36DCD473-F91B-45B5-9CF5-4A067706FACB}" dt="2023-10-23T00:22:48.372" v="3179" actId="478"/>
        <pc:sldMkLst>
          <pc:docMk/>
          <pc:sldMk cId="140205353" sldId="2145709041"/>
        </pc:sldMkLst>
        <pc:picChg chg="del">
          <ac:chgData name="Ron Melton" userId="5553941352b42db9" providerId="LiveId" clId="{36DCD473-F91B-45B5-9CF5-4A067706FACB}" dt="2023-10-23T00:22:48.372" v="3179" actId="478"/>
          <ac:picMkLst>
            <pc:docMk/>
            <pc:sldMk cId="140205353" sldId="2145709041"/>
            <ac:picMk id="269317" creationId="{00000000-0000-0000-0000-000000000000}"/>
          </ac:picMkLst>
        </pc:picChg>
      </pc:sldChg>
      <pc:sldChg chg="del">
        <pc:chgData name="Ron Melton" userId="5553941352b42db9" providerId="LiveId" clId="{36DCD473-F91B-45B5-9CF5-4A067706FACB}" dt="2023-10-23T00:22:54.857" v="3181" actId="47"/>
        <pc:sldMkLst>
          <pc:docMk/>
          <pc:sldMk cId="1878961663" sldId="2145709043"/>
        </pc:sldMkLst>
      </pc:sldChg>
      <pc:sldChg chg="delSp">
        <pc:chgData name="Ron Melton" userId="5553941352b42db9" providerId="LiveId" clId="{36DCD473-F91B-45B5-9CF5-4A067706FACB}" dt="2023-10-23T00:22:57.570" v="3182" actId="478"/>
        <pc:sldMkLst>
          <pc:docMk/>
          <pc:sldMk cId="4042526496" sldId="2145709044"/>
        </pc:sldMkLst>
        <pc:picChg chg="del">
          <ac:chgData name="Ron Melton" userId="5553941352b42db9" providerId="LiveId" clId="{36DCD473-F91B-45B5-9CF5-4A067706FACB}" dt="2023-10-23T00:22:57.570" v="3182" actId="478"/>
          <ac:picMkLst>
            <pc:docMk/>
            <pc:sldMk cId="4042526496" sldId="2145709044"/>
            <ac:picMk id="265220" creationId="{00000000-0000-0000-0000-000000000000}"/>
          </ac:picMkLst>
        </pc:picChg>
      </pc:sldChg>
      <pc:sldChg chg="delSp modSp mod">
        <pc:chgData name="Ron Melton" userId="5553941352b42db9" providerId="LiveId" clId="{36DCD473-F91B-45B5-9CF5-4A067706FACB}" dt="2023-10-23T00:23:26.545" v="3187" actId="1076"/>
        <pc:sldMkLst>
          <pc:docMk/>
          <pc:sldMk cId="3271475563" sldId="2145709045"/>
        </pc:sldMkLst>
        <pc:spChg chg="mod">
          <ac:chgData name="Ron Melton" userId="5553941352b42db9" providerId="LiveId" clId="{36DCD473-F91B-45B5-9CF5-4A067706FACB}" dt="2023-10-23T00:23:20.041" v="3186" actId="14100"/>
          <ac:spMkLst>
            <pc:docMk/>
            <pc:sldMk cId="3271475563" sldId="2145709045"/>
            <ac:spMk id="272387" creationId="{00000000-0000-0000-0000-000000000000}"/>
          </ac:spMkLst>
        </pc:spChg>
        <pc:spChg chg="mod">
          <ac:chgData name="Ron Melton" userId="5553941352b42db9" providerId="LiveId" clId="{36DCD473-F91B-45B5-9CF5-4A067706FACB}" dt="2023-10-23T00:23:26.545" v="3187" actId="1076"/>
          <ac:spMkLst>
            <pc:docMk/>
            <pc:sldMk cId="3271475563" sldId="2145709045"/>
            <ac:spMk id="272389" creationId="{00000000-0000-0000-0000-000000000000}"/>
          </ac:spMkLst>
        </pc:spChg>
        <pc:picChg chg="del">
          <ac:chgData name="Ron Melton" userId="5553941352b42db9" providerId="LiveId" clId="{36DCD473-F91B-45B5-9CF5-4A067706FACB}" dt="2023-10-23T00:23:11.273" v="3185" actId="478"/>
          <ac:picMkLst>
            <pc:docMk/>
            <pc:sldMk cId="3271475563" sldId="2145709045"/>
            <ac:picMk id="2" creationId="{10992C7B-A5E7-F167-6A43-3B7CC48C05B8}"/>
          </ac:picMkLst>
        </pc:picChg>
        <pc:picChg chg="del">
          <ac:chgData name="Ron Melton" userId="5553941352b42db9" providerId="LiveId" clId="{36DCD473-F91B-45B5-9CF5-4A067706FACB}" dt="2023-10-23T00:23:10.114" v="3184" actId="478"/>
          <ac:picMkLst>
            <pc:docMk/>
            <pc:sldMk cId="3271475563" sldId="2145709045"/>
            <ac:picMk id="272388" creationId="{00000000-0000-0000-0000-000000000000}"/>
          </ac:picMkLst>
        </pc:picChg>
      </pc:sldChg>
      <pc:sldChg chg="del">
        <pc:chgData name="Ron Melton" userId="5553941352b42db9" providerId="LiveId" clId="{36DCD473-F91B-45B5-9CF5-4A067706FACB}" dt="2023-10-23T00:26:11.724" v="3305" actId="47"/>
        <pc:sldMkLst>
          <pc:docMk/>
          <pc:sldMk cId="1540237283" sldId="2145709046"/>
        </pc:sldMkLst>
      </pc:sldChg>
      <pc:sldChg chg="delSp modSp mod">
        <pc:chgData name="Ron Melton" userId="5553941352b42db9" providerId="LiveId" clId="{36DCD473-F91B-45B5-9CF5-4A067706FACB}" dt="2023-10-23T00:26:36.067" v="3310" actId="1076"/>
        <pc:sldMkLst>
          <pc:docMk/>
          <pc:sldMk cId="3265936479" sldId="2145709047"/>
        </pc:sldMkLst>
        <pc:spChg chg="mod">
          <ac:chgData name="Ron Melton" userId="5553941352b42db9" providerId="LiveId" clId="{36DCD473-F91B-45B5-9CF5-4A067706FACB}" dt="2023-10-23T00:26:36.067" v="3310" actId="1076"/>
          <ac:spMkLst>
            <pc:docMk/>
            <pc:sldMk cId="3265936479" sldId="2145709047"/>
            <ac:spMk id="743426" creationId="{C798B8D9-03AA-4FE8-9E39-DEE18E6C3934}"/>
          </ac:spMkLst>
        </pc:spChg>
        <pc:spChg chg="mod">
          <ac:chgData name="Ron Melton" userId="5553941352b42db9" providerId="LiveId" clId="{36DCD473-F91B-45B5-9CF5-4A067706FACB}" dt="2023-10-23T00:26:26.165" v="3309" actId="1076"/>
          <ac:spMkLst>
            <pc:docMk/>
            <pc:sldMk cId="3265936479" sldId="2145709047"/>
            <ac:spMk id="743427" creationId="{DB003100-5AD5-4B27-88EE-58847DCC6CF9}"/>
          </ac:spMkLst>
        </pc:spChg>
        <pc:picChg chg="del">
          <ac:chgData name="Ron Melton" userId="5553941352b42db9" providerId="LiveId" clId="{36DCD473-F91B-45B5-9CF5-4A067706FACB}" dt="2023-10-23T00:26:14.946" v="3306" actId="478"/>
          <ac:picMkLst>
            <pc:docMk/>
            <pc:sldMk cId="3265936479" sldId="2145709047"/>
            <ac:picMk id="2" creationId="{8FCD3CBC-CBCD-DF61-B2B2-F20B3AF9D872}"/>
          </ac:picMkLst>
        </pc:picChg>
      </pc:sldChg>
      <pc:sldChg chg="del">
        <pc:chgData name="Ron Melton" userId="5553941352b42db9" providerId="LiveId" clId="{36DCD473-F91B-45B5-9CF5-4A067706FACB}" dt="2023-10-23T00:11:38.689" v="2559" actId="47"/>
        <pc:sldMkLst>
          <pc:docMk/>
          <pc:sldMk cId="2215175109" sldId="2145709048"/>
        </pc:sldMkLst>
      </pc:sldChg>
      <pc:sldChg chg="delSp modSp mod">
        <pc:chgData name="Ron Melton" userId="5553941352b42db9" providerId="LiveId" clId="{36DCD473-F91B-45B5-9CF5-4A067706FACB}" dt="2023-10-23T00:14:22.913" v="2654" actId="20577"/>
        <pc:sldMkLst>
          <pc:docMk/>
          <pc:sldMk cId="1955522591" sldId="2145709049"/>
        </pc:sldMkLst>
        <pc:spChg chg="mod">
          <ac:chgData name="Ron Melton" userId="5553941352b42db9" providerId="LiveId" clId="{36DCD473-F91B-45B5-9CF5-4A067706FACB}" dt="2023-10-23T00:14:22.913" v="2654" actId="20577"/>
          <ac:spMkLst>
            <pc:docMk/>
            <pc:sldMk cId="1955522591" sldId="2145709049"/>
            <ac:spMk id="113666" creationId="{00000000-0000-0000-0000-000000000000}"/>
          </ac:spMkLst>
        </pc:spChg>
        <pc:grpChg chg="del">
          <ac:chgData name="Ron Melton" userId="5553941352b42db9" providerId="LiveId" clId="{36DCD473-F91B-45B5-9CF5-4A067706FACB}" dt="2023-10-23T00:14:02.522" v="2606" actId="478"/>
          <ac:grpSpMkLst>
            <pc:docMk/>
            <pc:sldMk cId="1955522591" sldId="2145709049"/>
            <ac:grpSpMk id="113668" creationId="{00000000-0000-0000-0000-000000000000}"/>
          </ac:grpSpMkLst>
        </pc:grpChg>
      </pc:sldChg>
      <pc:sldChg chg="del">
        <pc:chgData name="Ron Melton" userId="5553941352b42db9" providerId="LiveId" clId="{36DCD473-F91B-45B5-9CF5-4A067706FACB}" dt="2023-10-23T00:14:33.608" v="2656" actId="47"/>
        <pc:sldMkLst>
          <pc:docMk/>
          <pc:sldMk cId="2825362368" sldId="2145709050"/>
        </pc:sldMkLst>
      </pc:sldChg>
      <pc:sldChg chg="del">
        <pc:chgData name="Ron Melton" userId="5553941352b42db9" providerId="LiveId" clId="{36DCD473-F91B-45B5-9CF5-4A067706FACB}" dt="2023-10-23T00:17:35.660" v="2916" actId="47"/>
        <pc:sldMkLst>
          <pc:docMk/>
          <pc:sldMk cId="160745177" sldId="2145709052"/>
        </pc:sldMkLst>
      </pc:sldChg>
      <pc:sldChg chg="delSp modSp mod">
        <pc:chgData name="Ron Melton" userId="5553941352b42db9" providerId="LiveId" clId="{36DCD473-F91B-45B5-9CF5-4A067706FACB}" dt="2023-10-23T00:19:01.861" v="3147" actId="20577"/>
        <pc:sldMkLst>
          <pc:docMk/>
          <pc:sldMk cId="891425508" sldId="2145709053"/>
        </pc:sldMkLst>
        <pc:spChg chg="mod">
          <ac:chgData name="Ron Melton" userId="5553941352b42db9" providerId="LiveId" clId="{36DCD473-F91B-45B5-9CF5-4A067706FACB}" dt="2023-10-23T00:19:01.861" v="3147" actId="20577"/>
          <ac:spMkLst>
            <pc:docMk/>
            <pc:sldMk cId="891425508" sldId="2145709053"/>
            <ac:spMk id="48130" creationId="{9F75C12A-506F-4D05-BCB6-95534E52D7FA}"/>
          </ac:spMkLst>
        </pc:spChg>
        <pc:picChg chg="del">
          <ac:chgData name="Ron Melton" userId="5553941352b42db9" providerId="LiveId" clId="{36DCD473-F91B-45B5-9CF5-4A067706FACB}" dt="2023-10-23T00:18:00.508" v="2917" actId="478"/>
          <ac:picMkLst>
            <pc:docMk/>
            <pc:sldMk cId="891425508" sldId="2145709053"/>
            <ac:picMk id="2" creationId="{D3611B3C-CD60-4DB2-A214-4A83C5CDF64F}"/>
          </ac:picMkLst>
        </pc:picChg>
        <pc:picChg chg="del">
          <ac:chgData name="Ron Melton" userId="5553941352b42db9" providerId="LiveId" clId="{36DCD473-F91B-45B5-9CF5-4A067706FACB}" dt="2023-10-23T00:18:02.467" v="2918" actId="478"/>
          <ac:picMkLst>
            <pc:docMk/>
            <pc:sldMk cId="891425508" sldId="2145709053"/>
            <ac:picMk id="3" creationId="{C3BDA879-A05F-4A98-AE73-199C2F321BB2}"/>
          </ac:picMkLst>
        </pc:picChg>
      </pc:sldChg>
      <pc:sldChg chg="del">
        <pc:chgData name="Ron Melton" userId="5553941352b42db9" providerId="LiveId" clId="{36DCD473-F91B-45B5-9CF5-4A067706FACB}" dt="2023-10-23T00:19:26.304" v="3150" actId="47"/>
        <pc:sldMkLst>
          <pc:docMk/>
          <pc:sldMk cId="2657690636" sldId="2145709055"/>
        </pc:sldMkLst>
      </pc:sldChg>
      <pc:sldChg chg="del">
        <pc:chgData name="Ron Melton" userId="5553941352b42db9" providerId="LiveId" clId="{36DCD473-F91B-45B5-9CF5-4A067706FACB}" dt="2023-10-23T00:19:27.076" v="3151" actId="47"/>
        <pc:sldMkLst>
          <pc:docMk/>
          <pc:sldMk cId="3041889691" sldId="2145709056"/>
        </pc:sldMkLst>
      </pc:sldChg>
      <pc:sldChg chg="delSp modSp mod">
        <pc:chgData name="Ron Melton" userId="5553941352b42db9" providerId="LiveId" clId="{36DCD473-F91B-45B5-9CF5-4A067706FACB}" dt="2023-09-27T23:35:35.528" v="836" actId="20577"/>
        <pc:sldMkLst>
          <pc:docMk/>
          <pc:sldMk cId="128381815" sldId="2145709069"/>
        </pc:sldMkLst>
        <pc:spChg chg="mod">
          <ac:chgData name="Ron Melton" userId="5553941352b42db9" providerId="LiveId" clId="{36DCD473-F91B-45B5-9CF5-4A067706FACB}" dt="2023-09-27T23:35:35.528" v="836" actId="20577"/>
          <ac:spMkLst>
            <pc:docMk/>
            <pc:sldMk cId="128381815" sldId="2145709069"/>
            <ac:spMk id="3" creationId="{00000000-0000-0000-0000-000000000000}"/>
          </ac:spMkLst>
        </pc:spChg>
        <pc:picChg chg="del">
          <ac:chgData name="Ron Melton" userId="5553941352b42db9" providerId="LiveId" clId="{36DCD473-F91B-45B5-9CF5-4A067706FACB}" dt="2023-09-27T23:34:52.875" v="653" actId="478"/>
          <ac:picMkLst>
            <pc:docMk/>
            <pc:sldMk cId="128381815" sldId="2145709069"/>
            <ac:picMk id="5" creationId="{1A99DEB3-BF9E-4E51-8D0C-83D7A141092F}"/>
          </ac:picMkLst>
        </pc:picChg>
        <pc:picChg chg="del">
          <ac:chgData name="Ron Melton" userId="5553941352b42db9" providerId="LiveId" clId="{36DCD473-F91B-45B5-9CF5-4A067706FACB}" dt="2023-09-27T23:34:50.042" v="649" actId="478"/>
          <ac:picMkLst>
            <pc:docMk/>
            <pc:sldMk cId="128381815" sldId="2145709069"/>
            <ac:picMk id="6" creationId="{294376A8-B63A-40C8-AB22-A2F466DE2C3B}"/>
          </ac:picMkLst>
        </pc:picChg>
        <pc:picChg chg="del mod">
          <ac:chgData name="Ron Melton" userId="5553941352b42db9" providerId="LiveId" clId="{36DCD473-F91B-45B5-9CF5-4A067706FACB}" dt="2023-09-27T23:34:50.996" v="651" actId="478"/>
          <ac:picMkLst>
            <pc:docMk/>
            <pc:sldMk cId="128381815" sldId="2145709069"/>
            <ac:picMk id="7" creationId="{B8195CF0-6399-41B5-B8CF-E0D041913743}"/>
          </ac:picMkLst>
        </pc:picChg>
        <pc:picChg chg="del">
          <ac:chgData name="Ron Melton" userId="5553941352b42db9" providerId="LiveId" clId="{36DCD473-F91B-45B5-9CF5-4A067706FACB}" dt="2023-09-27T23:34:51.742" v="652" actId="478"/>
          <ac:picMkLst>
            <pc:docMk/>
            <pc:sldMk cId="128381815" sldId="2145709069"/>
            <ac:picMk id="8" creationId="{CA0959A4-9BF3-44C9-A676-B7B29DCAAF05}"/>
          </ac:picMkLst>
        </pc:picChg>
      </pc:sldChg>
      <pc:sldChg chg="delSp modSp mod">
        <pc:chgData name="Ron Melton" userId="5553941352b42db9" providerId="LiveId" clId="{36DCD473-F91B-45B5-9CF5-4A067706FACB}" dt="2023-09-27T23:36:20.305" v="857" actId="1076"/>
        <pc:sldMkLst>
          <pc:docMk/>
          <pc:sldMk cId="497658846" sldId="2145709070"/>
        </pc:sldMkLst>
        <pc:spChg chg="mod">
          <ac:chgData name="Ron Melton" userId="5553941352b42db9" providerId="LiveId" clId="{36DCD473-F91B-45B5-9CF5-4A067706FACB}" dt="2023-09-27T23:36:02.834" v="855" actId="20577"/>
          <ac:spMkLst>
            <pc:docMk/>
            <pc:sldMk cId="497658846" sldId="2145709070"/>
            <ac:spMk id="3" creationId="{555E6BBD-7582-B80F-C629-669AA4CCC4DA}"/>
          </ac:spMkLst>
        </pc:spChg>
        <pc:spChg chg="mod">
          <ac:chgData name="Ron Melton" userId="5553941352b42db9" providerId="LiveId" clId="{36DCD473-F91B-45B5-9CF5-4A067706FACB}" dt="2023-09-27T23:36:20.305" v="857" actId="1076"/>
          <ac:spMkLst>
            <pc:docMk/>
            <pc:sldMk cId="497658846" sldId="2145709070"/>
            <ac:spMk id="4" creationId="{5C570CFC-DBED-E580-41E4-F4CBC88F7B6A}"/>
          </ac:spMkLst>
        </pc:spChg>
        <pc:picChg chg="del">
          <ac:chgData name="Ron Melton" userId="5553941352b42db9" providerId="LiveId" clId="{36DCD473-F91B-45B5-9CF5-4A067706FACB}" dt="2023-09-27T23:35:44.748" v="837" actId="478"/>
          <ac:picMkLst>
            <pc:docMk/>
            <pc:sldMk cId="497658846" sldId="2145709070"/>
            <ac:picMk id="5" creationId="{ED13FF08-F183-E4A0-809D-B853F546D74A}"/>
          </ac:picMkLst>
        </pc:picChg>
      </pc:sldChg>
      <pc:sldChg chg="delSp mod">
        <pc:chgData name="Ron Melton" userId="5553941352b42db9" providerId="LiveId" clId="{36DCD473-F91B-45B5-9CF5-4A067706FACB}" dt="2023-09-27T23:42:57.189" v="1278" actId="478"/>
        <pc:sldMkLst>
          <pc:docMk/>
          <pc:sldMk cId="3665397784" sldId="2145709075"/>
        </pc:sldMkLst>
        <pc:picChg chg="del">
          <ac:chgData name="Ron Melton" userId="5553941352b42db9" providerId="LiveId" clId="{36DCD473-F91B-45B5-9CF5-4A067706FACB}" dt="2023-09-27T23:42:57.189" v="1278" actId="478"/>
          <ac:picMkLst>
            <pc:docMk/>
            <pc:sldMk cId="3665397784" sldId="2145709075"/>
            <ac:picMk id="5" creationId="{7EF582CE-7E07-3FF1-C44A-7543CA75EE61}"/>
          </ac:picMkLst>
        </pc:picChg>
      </pc:sldChg>
      <pc:sldChg chg="delSp modSp mod">
        <pc:chgData name="Ron Melton" userId="5553941352b42db9" providerId="LiveId" clId="{36DCD473-F91B-45B5-9CF5-4A067706FACB}" dt="2023-09-27T23:43:36.534" v="1291" actId="20577"/>
        <pc:sldMkLst>
          <pc:docMk/>
          <pc:sldMk cId="28475612" sldId="2145709076"/>
        </pc:sldMkLst>
        <pc:spChg chg="mod">
          <ac:chgData name="Ron Melton" userId="5553941352b42db9" providerId="LiveId" clId="{36DCD473-F91B-45B5-9CF5-4A067706FACB}" dt="2023-09-27T23:43:36.534" v="1291" actId="20577"/>
          <ac:spMkLst>
            <pc:docMk/>
            <pc:sldMk cId="28475612" sldId="2145709076"/>
            <ac:spMk id="3" creationId="{35D6AFB1-BF6A-A012-951F-B4109F9C8711}"/>
          </ac:spMkLst>
        </pc:spChg>
        <pc:picChg chg="del">
          <ac:chgData name="Ron Melton" userId="5553941352b42db9" providerId="LiveId" clId="{36DCD473-F91B-45B5-9CF5-4A067706FACB}" dt="2023-09-27T23:43:00.705" v="1279" actId="478"/>
          <ac:picMkLst>
            <pc:docMk/>
            <pc:sldMk cId="28475612" sldId="2145709076"/>
            <ac:picMk id="4" creationId="{4C7F10FA-B714-5201-5175-9F81F5D9B3A6}"/>
          </ac:picMkLst>
        </pc:picChg>
      </pc:sldChg>
      <pc:sldChg chg="del">
        <pc:chgData name="Ron Melton" userId="5553941352b42db9" providerId="LiveId" clId="{36DCD473-F91B-45B5-9CF5-4A067706FACB}" dt="2023-09-27T23:43:44.152" v="1292" actId="47"/>
        <pc:sldMkLst>
          <pc:docMk/>
          <pc:sldMk cId="1414208273" sldId="2145709077"/>
        </pc:sldMkLst>
      </pc:sldChg>
      <pc:sldChg chg="del">
        <pc:chgData name="Ron Melton" userId="5553941352b42db9" providerId="LiveId" clId="{36DCD473-F91B-45B5-9CF5-4A067706FACB}" dt="2023-10-22T23:31:30.924" v="2257" actId="47"/>
        <pc:sldMkLst>
          <pc:docMk/>
          <pc:sldMk cId="87416657" sldId="2145709079"/>
        </pc:sldMkLst>
      </pc:sldChg>
      <pc:sldChg chg="del">
        <pc:chgData name="Ron Melton" userId="5553941352b42db9" providerId="LiveId" clId="{36DCD473-F91B-45B5-9CF5-4A067706FACB}" dt="2023-10-23T00:19:29.651" v="3152" actId="47"/>
        <pc:sldMkLst>
          <pc:docMk/>
          <pc:sldMk cId="2820851509" sldId="2145709087"/>
        </pc:sldMkLst>
      </pc:sldChg>
      <pc:sldChg chg="delSp modSp mod">
        <pc:chgData name="Ron Melton" userId="5553941352b42db9" providerId="LiveId" clId="{36DCD473-F91B-45B5-9CF5-4A067706FACB}" dt="2023-10-23T00:19:40.563" v="3156" actId="1076"/>
        <pc:sldMkLst>
          <pc:docMk/>
          <pc:sldMk cId="3236312338" sldId="2145709088"/>
        </pc:sldMkLst>
        <pc:spChg chg="mod">
          <ac:chgData name="Ron Melton" userId="5553941352b42db9" providerId="LiveId" clId="{36DCD473-F91B-45B5-9CF5-4A067706FACB}" dt="2023-10-23T00:19:40.563" v="3156" actId="1076"/>
          <ac:spMkLst>
            <pc:docMk/>
            <pc:sldMk cId="3236312338" sldId="2145709088"/>
            <ac:spMk id="4" creationId="{00000000-0000-0000-0000-000000000000}"/>
          </ac:spMkLst>
        </pc:spChg>
        <pc:picChg chg="del">
          <ac:chgData name="Ron Melton" userId="5553941352b42db9" providerId="LiveId" clId="{36DCD473-F91B-45B5-9CF5-4A067706FACB}" dt="2023-10-23T00:19:35.577" v="3155" actId="478"/>
          <ac:picMkLst>
            <pc:docMk/>
            <pc:sldMk cId="3236312338" sldId="2145709088"/>
            <ac:picMk id="1026" creationId="{00000000-0000-0000-0000-000000000000}"/>
          </ac:picMkLst>
        </pc:picChg>
        <pc:picChg chg="del">
          <ac:chgData name="Ron Melton" userId="5553941352b42db9" providerId="LiveId" clId="{36DCD473-F91B-45B5-9CF5-4A067706FACB}" dt="2023-10-23T00:19:33.298" v="3154" actId="478"/>
          <ac:picMkLst>
            <pc:docMk/>
            <pc:sldMk cId="3236312338" sldId="2145709088"/>
            <ac:picMk id="1027" creationId="{00000000-0000-0000-0000-000000000000}"/>
          </ac:picMkLst>
        </pc:picChg>
        <pc:picChg chg="del">
          <ac:chgData name="Ron Melton" userId="5553941352b42db9" providerId="LiveId" clId="{36DCD473-F91B-45B5-9CF5-4A067706FACB}" dt="2023-10-23T00:19:32.587" v="3153" actId="478"/>
          <ac:picMkLst>
            <pc:docMk/>
            <pc:sldMk cId="3236312338" sldId="2145709088"/>
            <ac:picMk id="1028" creationId="{00000000-0000-0000-0000-000000000000}"/>
          </ac:picMkLst>
        </pc:picChg>
      </pc:sldChg>
      <pc:sldChg chg="del">
        <pc:chgData name="Ron Melton" userId="5553941352b42db9" providerId="LiveId" clId="{36DCD473-F91B-45B5-9CF5-4A067706FACB}" dt="2023-10-23T00:22:37.077" v="3170" actId="47"/>
        <pc:sldMkLst>
          <pc:docMk/>
          <pc:sldMk cId="1198987308" sldId="2145709089"/>
        </pc:sldMkLst>
      </pc:sldChg>
      <pc:sldChg chg="del">
        <pc:chgData name="Ron Melton" userId="5553941352b42db9" providerId="LiveId" clId="{36DCD473-F91B-45B5-9CF5-4A067706FACB}" dt="2023-10-23T00:22:37.575" v="3171" actId="47"/>
        <pc:sldMkLst>
          <pc:docMk/>
          <pc:sldMk cId="1362030503" sldId="2145709090"/>
        </pc:sldMkLst>
      </pc:sldChg>
      <pc:sldChg chg="del">
        <pc:chgData name="Ron Melton" userId="5553941352b42db9" providerId="LiveId" clId="{36DCD473-F91B-45B5-9CF5-4A067706FACB}" dt="2023-10-23T00:22:38.061" v="3172" actId="47"/>
        <pc:sldMkLst>
          <pc:docMk/>
          <pc:sldMk cId="1904417762" sldId="2145709091"/>
        </pc:sldMkLst>
      </pc:sldChg>
      <pc:sldChg chg="del">
        <pc:chgData name="Ron Melton" userId="5553941352b42db9" providerId="LiveId" clId="{36DCD473-F91B-45B5-9CF5-4A067706FACB}" dt="2023-10-23T00:22:38.596" v="3173" actId="47"/>
        <pc:sldMkLst>
          <pc:docMk/>
          <pc:sldMk cId="3083393677" sldId="2145709092"/>
        </pc:sldMkLst>
      </pc:sldChg>
      <pc:sldChg chg="del">
        <pc:chgData name="Ron Melton" userId="5553941352b42db9" providerId="LiveId" clId="{36DCD473-F91B-45B5-9CF5-4A067706FACB}" dt="2023-09-27T23:18:59.457" v="267" actId="47"/>
        <pc:sldMkLst>
          <pc:docMk/>
          <pc:sldMk cId="1959864544" sldId="2145709099"/>
        </pc:sldMkLst>
      </pc:sldChg>
      <pc:sldChg chg="delSp modSp mod">
        <pc:chgData name="Ron Melton" userId="5553941352b42db9" providerId="LiveId" clId="{36DCD473-F91B-45B5-9CF5-4A067706FACB}" dt="2023-09-27T23:05:22.418" v="2" actId="1076"/>
        <pc:sldMkLst>
          <pc:docMk/>
          <pc:sldMk cId="1476430768" sldId="2145709101"/>
        </pc:sldMkLst>
        <pc:spChg chg="mod">
          <ac:chgData name="Ron Melton" userId="5553941352b42db9" providerId="LiveId" clId="{36DCD473-F91B-45B5-9CF5-4A067706FACB}" dt="2023-09-27T23:05:22.418" v="2" actId="1076"/>
          <ac:spMkLst>
            <pc:docMk/>
            <pc:sldMk cId="1476430768" sldId="2145709101"/>
            <ac:spMk id="10" creationId="{00000000-0000-0000-0000-000000000000}"/>
          </ac:spMkLst>
        </pc:spChg>
        <pc:picChg chg="del">
          <ac:chgData name="Ron Melton" userId="5553941352b42db9" providerId="LiveId" clId="{36DCD473-F91B-45B5-9CF5-4A067706FACB}" dt="2023-09-27T23:05:17.253" v="0" actId="478"/>
          <ac:picMkLst>
            <pc:docMk/>
            <pc:sldMk cId="1476430768" sldId="2145709101"/>
            <ac:picMk id="2" creationId="{D2B22E47-7703-44F7-B72C-7AC39F2DF376}"/>
          </ac:picMkLst>
        </pc:picChg>
        <pc:picChg chg="del">
          <ac:chgData name="Ron Melton" userId="5553941352b42db9" providerId="LiveId" clId="{36DCD473-F91B-45B5-9CF5-4A067706FACB}" dt="2023-09-27T23:05:18.557" v="1" actId="478"/>
          <ac:picMkLst>
            <pc:docMk/>
            <pc:sldMk cId="1476430768" sldId="2145709101"/>
            <ac:picMk id="3" creationId="{72252DD6-5C51-7CF0-BE7D-2D3CC5CBDF5B}"/>
          </ac:picMkLst>
        </pc:picChg>
      </pc:sldChg>
      <pc:sldChg chg="del">
        <pc:chgData name="Ron Melton" userId="5553941352b42db9" providerId="LiveId" clId="{36DCD473-F91B-45B5-9CF5-4A067706FACB}" dt="2023-09-27T23:05:26.663" v="3" actId="47"/>
        <pc:sldMkLst>
          <pc:docMk/>
          <pc:sldMk cId="3387263648" sldId="2145709102"/>
        </pc:sldMkLst>
      </pc:sldChg>
      <pc:sldChg chg="del">
        <pc:chgData name="Ron Melton" userId="5553941352b42db9" providerId="LiveId" clId="{36DCD473-F91B-45B5-9CF5-4A067706FACB}" dt="2023-09-27T23:05:31.203" v="4" actId="47"/>
        <pc:sldMkLst>
          <pc:docMk/>
          <pc:sldMk cId="2365518156" sldId="2145709103"/>
        </pc:sldMkLst>
      </pc:sldChg>
      <pc:sldChg chg="del">
        <pc:chgData name="Ron Melton" userId="5553941352b42db9" providerId="LiveId" clId="{36DCD473-F91B-45B5-9CF5-4A067706FACB}" dt="2023-09-27T23:05:32.088" v="5" actId="47"/>
        <pc:sldMkLst>
          <pc:docMk/>
          <pc:sldMk cId="1150184721" sldId="2145709104"/>
        </pc:sldMkLst>
      </pc:sldChg>
      <pc:sldChg chg="del">
        <pc:chgData name="Ron Melton" userId="5553941352b42db9" providerId="LiveId" clId="{36DCD473-F91B-45B5-9CF5-4A067706FACB}" dt="2023-09-27T23:06:13.627" v="6" actId="47"/>
        <pc:sldMkLst>
          <pc:docMk/>
          <pc:sldMk cId="2356100634" sldId="2145709105"/>
        </pc:sldMkLst>
      </pc:sldChg>
      <pc:sldChg chg="del">
        <pc:chgData name="Ron Melton" userId="5553941352b42db9" providerId="LiveId" clId="{36DCD473-F91B-45B5-9CF5-4A067706FACB}" dt="2023-09-27T23:19:36.151" v="272" actId="47"/>
        <pc:sldMkLst>
          <pc:docMk/>
          <pc:sldMk cId="400414108" sldId="2145709106"/>
        </pc:sldMkLst>
      </pc:sldChg>
      <pc:sldChg chg="del">
        <pc:chgData name="Ron Melton" userId="5553941352b42db9" providerId="LiveId" clId="{36DCD473-F91B-45B5-9CF5-4A067706FACB}" dt="2023-09-27T23:07:36.633" v="15" actId="47"/>
        <pc:sldMkLst>
          <pc:docMk/>
          <pc:sldMk cId="249890153" sldId="2145709107"/>
        </pc:sldMkLst>
      </pc:sldChg>
      <pc:sldChg chg="del">
        <pc:chgData name="Ron Melton" userId="5553941352b42db9" providerId="LiveId" clId="{36DCD473-F91B-45B5-9CF5-4A067706FACB}" dt="2023-09-27T23:07:37.783" v="16" actId="47"/>
        <pc:sldMkLst>
          <pc:docMk/>
          <pc:sldMk cId="1238343140" sldId="2145709108"/>
        </pc:sldMkLst>
      </pc:sldChg>
      <pc:sldChg chg="del">
        <pc:chgData name="Ron Melton" userId="5553941352b42db9" providerId="LiveId" clId="{36DCD473-F91B-45B5-9CF5-4A067706FACB}" dt="2023-09-27T23:07:39.281" v="17" actId="47"/>
        <pc:sldMkLst>
          <pc:docMk/>
          <pc:sldMk cId="1759801225" sldId="2145709109"/>
        </pc:sldMkLst>
      </pc:sldChg>
      <pc:sldChg chg="del">
        <pc:chgData name="Ron Melton" userId="5553941352b42db9" providerId="LiveId" clId="{36DCD473-F91B-45B5-9CF5-4A067706FACB}" dt="2023-09-27T23:07:40.168" v="18" actId="47"/>
        <pc:sldMkLst>
          <pc:docMk/>
          <pc:sldMk cId="1857497204" sldId="2145709110"/>
        </pc:sldMkLst>
      </pc:sldChg>
      <pc:sldChg chg="addSp modSp mod">
        <pc:chgData name="Ron Melton" userId="5553941352b42db9" providerId="LiveId" clId="{36DCD473-F91B-45B5-9CF5-4A067706FACB}" dt="2023-09-27T23:10:01.178" v="29" actId="1076"/>
        <pc:sldMkLst>
          <pc:docMk/>
          <pc:sldMk cId="3416444927" sldId="2145709111"/>
        </pc:sldMkLst>
        <pc:picChg chg="add mod modCrop">
          <ac:chgData name="Ron Melton" userId="5553941352b42db9" providerId="LiveId" clId="{36DCD473-F91B-45B5-9CF5-4A067706FACB}" dt="2023-09-27T23:10:01.178" v="29" actId="1076"/>
          <ac:picMkLst>
            <pc:docMk/>
            <pc:sldMk cId="3416444927" sldId="2145709111"/>
            <ac:picMk id="3" creationId="{A1931816-9FEA-A283-FB2B-CE4408206969}"/>
          </ac:picMkLst>
        </pc:picChg>
        <pc:picChg chg="mod">
          <ac:chgData name="Ron Melton" userId="5553941352b42db9" providerId="LiveId" clId="{36DCD473-F91B-45B5-9CF5-4A067706FACB}" dt="2023-09-27T23:08:13.695" v="19" actId="1076"/>
          <ac:picMkLst>
            <pc:docMk/>
            <pc:sldMk cId="3416444927" sldId="2145709111"/>
            <ac:picMk id="5" creationId="{144D341A-2693-1135-1A15-F1B8247C3148}"/>
          </ac:picMkLst>
        </pc:picChg>
      </pc:sldChg>
      <pc:sldChg chg="del">
        <pc:chgData name="Ron Melton" userId="5553941352b42db9" providerId="LiveId" clId="{36DCD473-F91B-45B5-9CF5-4A067706FACB}" dt="2023-09-27T23:11:32.956" v="33" actId="47"/>
        <pc:sldMkLst>
          <pc:docMk/>
          <pc:sldMk cId="2964655595" sldId="2145709112"/>
        </pc:sldMkLst>
      </pc:sldChg>
      <pc:sldChg chg="addSp delSp modSp del mod">
        <pc:chgData name="Ron Melton" userId="5553941352b42db9" providerId="LiveId" clId="{36DCD473-F91B-45B5-9CF5-4A067706FACB}" dt="2023-09-27T23:11:22.197" v="32" actId="47"/>
        <pc:sldMkLst>
          <pc:docMk/>
          <pc:sldMk cId="523003426" sldId="2145709113"/>
        </pc:sldMkLst>
        <pc:spChg chg="add mod">
          <ac:chgData name="Ron Melton" userId="5553941352b42db9" providerId="LiveId" clId="{36DCD473-F91B-45B5-9CF5-4A067706FACB}" dt="2023-09-27T23:11:19.281" v="31" actId="478"/>
          <ac:spMkLst>
            <pc:docMk/>
            <pc:sldMk cId="523003426" sldId="2145709113"/>
            <ac:spMk id="4" creationId="{2CD581D0-0378-0183-3DBB-7ECA2248DB18}"/>
          </ac:spMkLst>
        </pc:spChg>
        <pc:picChg chg="del">
          <ac:chgData name="Ron Melton" userId="5553941352b42db9" providerId="LiveId" clId="{36DCD473-F91B-45B5-9CF5-4A067706FACB}" dt="2023-09-27T23:11:19.281" v="31" actId="478"/>
          <ac:picMkLst>
            <pc:docMk/>
            <pc:sldMk cId="523003426" sldId="2145709113"/>
            <ac:picMk id="5" creationId="{2D32B1E5-635E-47A6-C9CA-C84EB45E30C2}"/>
          </ac:picMkLst>
        </pc:picChg>
      </pc:sldChg>
      <pc:sldChg chg="del">
        <pc:chgData name="Ron Melton" userId="5553941352b42db9" providerId="LiveId" clId="{36DCD473-F91B-45B5-9CF5-4A067706FACB}" dt="2023-09-27T23:14:11.139" v="204" actId="47"/>
        <pc:sldMkLst>
          <pc:docMk/>
          <pc:sldMk cId="1446118582" sldId="2145709117"/>
        </pc:sldMkLst>
      </pc:sldChg>
      <pc:sldChg chg="del">
        <pc:chgData name="Ron Melton" userId="5553941352b42db9" providerId="LiveId" clId="{36DCD473-F91B-45B5-9CF5-4A067706FACB}" dt="2023-09-27T23:14:17.069" v="205" actId="47"/>
        <pc:sldMkLst>
          <pc:docMk/>
          <pc:sldMk cId="0" sldId="2145709118"/>
        </pc:sldMkLst>
      </pc:sldChg>
      <pc:sldChg chg="del">
        <pc:chgData name="Ron Melton" userId="5553941352b42db9" providerId="LiveId" clId="{36DCD473-F91B-45B5-9CF5-4A067706FACB}" dt="2023-09-27T23:14:19.162" v="206" actId="47"/>
        <pc:sldMkLst>
          <pc:docMk/>
          <pc:sldMk cId="0" sldId="2145709119"/>
        </pc:sldMkLst>
      </pc:sldChg>
      <pc:sldChg chg="del">
        <pc:chgData name="Ron Melton" userId="5553941352b42db9" providerId="LiveId" clId="{36DCD473-F91B-45B5-9CF5-4A067706FACB}" dt="2023-09-27T23:19:40.296" v="273" actId="47"/>
        <pc:sldMkLst>
          <pc:docMk/>
          <pc:sldMk cId="3639156372" sldId="2145709121"/>
        </pc:sldMkLst>
      </pc:sldChg>
      <pc:sldChg chg="del">
        <pc:chgData name="Ron Melton" userId="5553941352b42db9" providerId="LiveId" clId="{36DCD473-F91B-45B5-9CF5-4A067706FACB}" dt="2023-09-27T23:19:41.243" v="274" actId="47"/>
        <pc:sldMkLst>
          <pc:docMk/>
          <pc:sldMk cId="998139327" sldId="2145709122"/>
        </pc:sldMkLst>
      </pc:sldChg>
      <pc:sldChg chg="delSp modSp mod">
        <pc:chgData name="Ron Melton" userId="5553941352b42db9" providerId="LiveId" clId="{36DCD473-F91B-45B5-9CF5-4A067706FACB}" dt="2023-09-27T23:20:44.669" v="480" actId="20577"/>
        <pc:sldMkLst>
          <pc:docMk/>
          <pc:sldMk cId="3496590598" sldId="2145709125"/>
        </pc:sldMkLst>
        <pc:spChg chg="mod">
          <ac:chgData name="Ron Melton" userId="5553941352b42db9" providerId="LiveId" clId="{36DCD473-F91B-45B5-9CF5-4A067706FACB}" dt="2023-09-27T23:20:44.669" v="480" actId="20577"/>
          <ac:spMkLst>
            <pc:docMk/>
            <pc:sldMk cId="3496590598" sldId="2145709125"/>
            <ac:spMk id="3" creationId="{A3706EED-3149-4365-A889-D36D124C37D8}"/>
          </ac:spMkLst>
        </pc:spChg>
        <pc:picChg chg="del">
          <ac:chgData name="Ron Melton" userId="5553941352b42db9" providerId="LiveId" clId="{36DCD473-F91B-45B5-9CF5-4A067706FACB}" dt="2023-09-27T23:19:47.169" v="275" actId="478"/>
          <ac:picMkLst>
            <pc:docMk/>
            <pc:sldMk cId="3496590598" sldId="2145709125"/>
            <ac:picMk id="4" creationId="{3A08A17D-A98C-4E54-9806-EC3529E60C12}"/>
          </ac:picMkLst>
        </pc:picChg>
      </pc:sldChg>
      <pc:sldChg chg="delSp modSp mod">
        <pc:chgData name="Ron Melton" userId="5553941352b42db9" providerId="LiveId" clId="{36DCD473-F91B-45B5-9CF5-4A067706FACB}" dt="2023-09-27T23:22:28.151" v="496" actId="1076"/>
        <pc:sldMkLst>
          <pc:docMk/>
          <pc:sldMk cId="245968945" sldId="2145709128"/>
        </pc:sldMkLst>
        <pc:spChg chg="mod">
          <ac:chgData name="Ron Melton" userId="5553941352b42db9" providerId="LiveId" clId="{36DCD473-F91B-45B5-9CF5-4A067706FACB}" dt="2023-09-27T23:22:28.151" v="496" actId="1076"/>
          <ac:spMkLst>
            <pc:docMk/>
            <pc:sldMk cId="245968945" sldId="2145709128"/>
            <ac:spMk id="5" creationId="{00000000-0000-0000-0000-000000000000}"/>
          </ac:spMkLst>
        </pc:spChg>
        <pc:spChg chg="mod">
          <ac:chgData name="Ron Melton" userId="5553941352b42db9" providerId="LiveId" clId="{36DCD473-F91B-45B5-9CF5-4A067706FACB}" dt="2023-09-27T23:22:23.926" v="495" actId="1076"/>
          <ac:spMkLst>
            <pc:docMk/>
            <pc:sldMk cId="245968945" sldId="2145709128"/>
            <ac:spMk id="160774" creationId="{00000000-0000-0000-0000-000000000000}"/>
          </ac:spMkLst>
        </pc:spChg>
        <pc:picChg chg="del">
          <ac:chgData name="Ron Melton" userId="5553941352b42db9" providerId="LiveId" clId="{36DCD473-F91B-45B5-9CF5-4A067706FACB}" dt="2023-09-27T23:22:09.407" v="493" actId="478"/>
          <ac:picMkLst>
            <pc:docMk/>
            <pc:sldMk cId="245968945" sldId="2145709128"/>
            <ac:picMk id="3" creationId="{F83C0C41-A3BA-4D51-9804-5750ABDDFCDB}"/>
          </ac:picMkLst>
        </pc:picChg>
        <pc:picChg chg="del">
          <ac:chgData name="Ron Melton" userId="5553941352b42db9" providerId="LiveId" clId="{36DCD473-F91B-45B5-9CF5-4A067706FACB}" dt="2023-09-27T23:22:01.531" v="489" actId="478"/>
          <ac:picMkLst>
            <pc:docMk/>
            <pc:sldMk cId="245968945" sldId="2145709128"/>
            <ac:picMk id="160771" creationId="{00000000-0000-0000-0000-000000000000}"/>
          </ac:picMkLst>
        </pc:picChg>
        <pc:picChg chg="del">
          <ac:chgData name="Ron Melton" userId="5553941352b42db9" providerId="LiveId" clId="{36DCD473-F91B-45B5-9CF5-4A067706FACB}" dt="2023-09-27T23:22:07.963" v="492" actId="478"/>
          <ac:picMkLst>
            <pc:docMk/>
            <pc:sldMk cId="245968945" sldId="2145709128"/>
            <ac:picMk id="160772" creationId="{00000000-0000-0000-0000-000000000000}"/>
          </ac:picMkLst>
        </pc:picChg>
      </pc:sldChg>
      <pc:sldChg chg="del">
        <pc:chgData name="Ron Melton" userId="5553941352b42db9" providerId="LiveId" clId="{36DCD473-F91B-45B5-9CF5-4A067706FACB}" dt="2023-09-27T23:29:20.976" v="497" actId="47"/>
        <pc:sldMkLst>
          <pc:docMk/>
          <pc:sldMk cId="3341999554" sldId="2145709129"/>
        </pc:sldMkLst>
      </pc:sldChg>
      <pc:sldChg chg="delSp modSp mod">
        <pc:chgData name="Ron Melton" userId="5553941352b42db9" providerId="LiveId" clId="{36DCD473-F91B-45B5-9CF5-4A067706FACB}" dt="2023-10-22T23:22:26.562" v="1946" actId="1076"/>
        <pc:sldMkLst>
          <pc:docMk/>
          <pc:sldMk cId="2244507277" sldId="2145709142"/>
        </pc:sldMkLst>
        <pc:spChg chg="mod">
          <ac:chgData name="Ron Melton" userId="5553941352b42db9" providerId="LiveId" clId="{36DCD473-F91B-45B5-9CF5-4A067706FACB}" dt="2023-10-22T23:22:26.562" v="1946" actId="1076"/>
          <ac:spMkLst>
            <pc:docMk/>
            <pc:sldMk cId="2244507277" sldId="2145709142"/>
            <ac:spMk id="3" creationId="{730BBC00-BF12-4253-B068-46264B010869}"/>
          </ac:spMkLst>
        </pc:spChg>
        <pc:picChg chg="del">
          <ac:chgData name="Ron Melton" userId="5553941352b42db9" providerId="LiveId" clId="{36DCD473-F91B-45B5-9CF5-4A067706FACB}" dt="2023-10-22T23:22:20.912" v="1945" actId="478"/>
          <ac:picMkLst>
            <pc:docMk/>
            <pc:sldMk cId="2244507277" sldId="2145709142"/>
            <ac:picMk id="1028" creationId="{1B7FC7C1-5DBC-4A6A-895D-A6CA44E43557}"/>
          </ac:picMkLst>
        </pc:picChg>
      </pc:sldChg>
      <pc:sldChg chg="del">
        <pc:chgData name="Ron Melton" userId="5553941352b42db9" providerId="LiveId" clId="{36DCD473-F91B-45B5-9CF5-4A067706FACB}" dt="2023-10-22T23:22:07.783" v="1942" actId="47"/>
        <pc:sldMkLst>
          <pc:docMk/>
          <pc:sldMk cId="1015461869" sldId="2145709143"/>
        </pc:sldMkLst>
      </pc:sldChg>
      <pc:sldChg chg="del">
        <pc:chgData name="Ron Melton" userId="5553941352b42db9" providerId="LiveId" clId="{36DCD473-F91B-45B5-9CF5-4A067706FACB}" dt="2023-10-22T23:23:56.180" v="1965" actId="47"/>
        <pc:sldMkLst>
          <pc:docMk/>
          <pc:sldMk cId="36682607" sldId="2145709145"/>
        </pc:sldMkLst>
      </pc:sldChg>
      <pc:sldChg chg="del">
        <pc:chgData name="Ron Melton" userId="5553941352b42db9" providerId="LiveId" clId="{36DCD473-F91B-45B5-9CF5-4A067706FACB}" dt="2023-10-22T23:28:49.869" v="2209" actId="47"/>
        <pc:sldMkLst>
          <pc:docMk/>
          <pc:sldMk cId="1165229244" sldId="2145709146"/>
        </pc:sldMkLst>
      </pc:sldChg>
      <pc:sldChg chg="del">
        <pc:chgData name="Ron Melton" userId="5553941352b42db9" providerId="LiveId" clId="{36DCD473-F91B-45B5-9CF5-4A067706FACB}" dt="2023-10-22T23:28:49.332" v="2208" actId="47"/>
        <pc:sldMkLst>
          <pc:docMk/>
          <pc:sldMk cId="2010563695" sldId="2145709147"/>
        </pc:sldMkLst>
      </pc:sldChg>
      <pc:sldChg chg="del">
        <pc:chgData name="Ron Melton" userId="5553941352b42db9" providerId="LiveId" clId="{36DCD473-F91B-45B5-9CF5-4A067706FACB}" dt="2023-10-22T23:28:52.082" v="2210" actId="47"/>
        <pc:sldMkLst>
          <pc:docMk/>
          <pc:sldMk cId="2151264900" sldId="2145709148"/>
        </pc:sldMkLst>
      </pc:sldChg>
      <pc:sldChg chg="del">
        <pc:chgData name="Ron Melton" userId="5553941352b42db9" providerId="LiveId" clId="{36DCD473-F91B-45B5-9CF5-4A067706FACB}" dt="2023-10-22T23:24:05.947" v="1970" actId="47"/>
        <pc:sldMkLst>
          <pc:docMk/>
          <pc:sldMk cId="2202954096" sldId="2145709149"/>
        </pc:sldMkLst>
      </pc:sldChg>
      <pc:sldChg chg="del">
        <pc:chgData name="Ron Melton" userId="5553941352b42db9" providerId="LiveId" clId="{36DCD473-F91B-45B5-9CF5-4A067706FACB}" dt="2023-10-22T23:28:10.708" v="2171" actId="47"/>
        <pc:sldMkLst>
          <pc:docMk/>
          <pc:sldMk cId="446127083" sldId="2145709152"/>
        </pc:sldMkLst>
      </pc:sldChg>
      <pc:sldChg chg="delSp modSp mod">
        <pc:chgData name="Ron Melton" userId="5553941352b42db9" providerId="LiveId" clId="{36DCD473-F91B-45B5-9CF5-4A067706FACB}" dt="2023-09-27T23:19:24.406" v="271" actId="1076"/>
        <pc:sldMkLst>
          <pc:docMk/>
          <pc:sldMk cId="1623573409" sldId="2145709168"/>
        </pc:sldMkLst>
        <pc:spChg chg="mod">
          <ac:chgData name="Ron Melton" userId="5553941352b42db9" providerId="LiveId" clId="{36DCD473-F91B-45B5-9CF5-4A067706FACB}" dt="2023-09-27T23:19:24.406" v="271" actId="1076"/>
          <ac:spMkLst>
            <pc:docMk/>
            <pc:sldMk cId="1623573409" sldId="2145709168"/>
            <ac:spMk id="10" creationId="{00000000-0000-0000-0000-000000000000}"/>
          </ac:spMkLst>
        </pc:spChg>
        <pc:picChg chg="del">
          <ac:chgData name="Ron Melton" userId="5553941352b42db9" providerId="LiveId" clId="{36DCD473-F91B-45B5-9CF5-4A067706FACB}" dt="2023-09-27T23:19:18.956" v="269" actId="478"/>
          <ac:picMkLst>
            <pc:docMk/>
            <pc:sldMk cId="1623573409" sldId="2145709168"/>
            <ac:picMk id="2" creationId="{D2B22E47-7703-44F7-B72C-7AC39F2DF376}"/>
          </ac:picMkLst>
        </pc:picChg>
        <pc:picChg chg="del">
          <ac:chgData name="Ron Melton" userId="5553941352b42db9" providerId="LiveId" clId="{36DCD473-F91B-45B5-9CF5-4A067706FACB}" dt="2023-09-27T23:19:20.224" v="270" actId="478"/>
          <ac:picMkLst>
            <pc:docMk/>
            <pc:sldMk cId="1623573409" sldId="2145709168"/>
            <ac:picMk id="3" creationId="{72252DD6-5C51-7CF0-BE7D-2D3CC5CBDF5B}"/>
          </ac:picMkLst>
        </pc:picChg>
      </pc:sldChg>
      <pc:sldChg chg="delSp modSp mod">
        <pc:chgData name="Ron Melton" userId="5553941352b42db9" providerId="LiveId" clId="{36DCD473-F91B-45B5-9CF5-4A067706FACB}" dt="2023-09-27T23:37:33.491" v="870" actId="27636"/>
        <pc:sldMkLst>
          <pc:docMk/>
          <pc:sldMk cId="1885727639" sldId="2145709170"/>
        </pc:sldMkLst>
        <pc:spChg chg="mod">
          <ac:chgData name="Ron Melton" userId="5553941352b42db9" providerId="LiveId" clId="{36DCD473-F91B-45B5-9CF5-4A067706FACB}" dt="2023-09-27T23:37:33.491" v="870" actId="27636"/>
          <ac:spMkLst>
            <pc:docMk/>
            <pc:sldMk cId="1885727639" sldId="2145709170"/>
            <ac:spMk id="4" creationId="{C1DDEA04-DE1E-5BC3-869B-D0B4DB39F1BE}"/>
          </ac:spMkLst>
        </pc:spChg>
        <pc:picChg chg="del">
          <ac:chgData name="Ron Melton" userId="5553941352b42db9" providerId="LiveId" clId="{36DCD473-F91B-45B5-9CF5-4A067706FACB}" dt="2023-09-27T23:37:25.830" v="868" actId="478"/>
          <ac:picMkLst>
            <pc:docMk/>
            <pc:sldMk cId="1885727639" sldId="2145709170"/>
            <ac:picMk id="1042" creationId="{3BAFA2D0-1285-DEDD-BA2B-DD3D4322602E}"/>
          </ac:picMkLst>
        </pc:picChg>
      </pc:sldChg>
      <pc:sldChg chg="delSp modSp mod">
        <pc:chgData name="Ron Melton" userId="5553941352b42db9" providerId="LiveId" clId="{36DCD473-F91B-45B5-9CF5-4A067706FACB}" dt="2023-09-27T23:37:48.595" v="874" actId="1076"/>
        <pc:sldMkLst>
          <pc:docMk/>
          <pc:sldMk cId="2534325892" sldId="2145709171"/>
        </pc:sldMkLst>
        <pc:spChg chg="mod">
          <ac:chgData name="Ron Melton" userId="5553941352b42db9" providerId="LiveId" clId="{36DCD473-F91B-45B5-9CF5-4A067706FACB}" dt="2023-09-27T23:37:48.595" v="874" actId="1076"/>
          <ac:spMkLst>
            <pc:docMk/>
            <pc:sldMk cId="2534325892" sldId="2145709171"/>
            <ac:spMk id="2" creationId="{00000000-0000-0000-0000-000000000000}"/>
          </ac:spMkLst>
        </pc:spChg>
        <pc:picChg chg="del">
          <ac:chgData name="Ron Melton" userId="5553941352b42db9" providerId="LiveId" clId="{36DCD473-F91B-45B5-9CF5-4A067706FACB}" dt="2023-09-27T23:37:41.574" v="871" actId="478"/>
          <ac:picMkLst>
            <pc:docMk/>
            <pc:sldMk cId="2534325892" sldId="2145709171"/>
            <ac:picMk id="5" creationId="{34E1A615-2B2B-4950-80A4-24C3F3CA2541}"/>
          </ac:picMkLst>
        </pc:picChg>
        <pc:picChg chg="del mod">
          <ac:chgData name="Ron Melton" userId="5553941352b42db9" providerId="LiveId" clId="{36DCD473-F91B-45B5-9CF5-4A067706FACB}" dt="2023-09-27T23:37:43.820" v="873" actId="478"/>
          <ac:picMkLst>
            <pc:docMk/>
            <pc:sldMk cId="2534325892" sldId="2145709171"/>
            <ac:picMk id="7" creationId="{69B05FDC-5B2B-4323-993A-634EC0617534}"/>
          </ac:picMkLst>
        </pc:picChg>
      </pc:sldChg>
      <pc:sldChg chg="del">
        <pc:chgData name="Ron Melton" userId="5553941352b42db9" providerId="LiveId" clId="{36DCD473-F91B-45B5-9CF5-4A067706FACB}" dt="2023-09-27T23:37:55.915" v="875" actId="47"/>
        <pc:sldMkLst>
          <pc:docMk/>
          <pc:sldMk cId="0" sldId="2145709172"/>
        </pc:sldMkLst>
      </pc:sldChg>
      <pc:sldChg chg="add del">
        <pc:chgData name="Ron Melton" userId="5553941352b42db9" providerId="LiveId" clId="{36DCD473-F91B-45B5-9CF5-4A067706FACB}" dt="2023-09-27T23:38:01.099" v="878" actId="47"/>
        <pc:sldMkLst>
          <pc:docMk/>
          <pc:sldMk cId="2569051745" sldId="2145709173"/>
        </pc:sldMkLst>
      </pc:sldChg>
      <pc:sldChg chg="del">
        <pc:chgData name="Ron Melton" userId="5553941352b42db9" providerId="LiveId" clId="{36DCD473-F91B-45B5-9CF5-4A067706FACB}" dt="2023-09-27T23:29:21.980" v="498" actId="47"/>
        <pc:sldMkLst>
          <pc:docMk/>
          <pc:sldMk cId="3749433380" sldId="2145709174"/>
        </pc:sldMkLst>
      </pc:sldChg>
      <pc:sldChg chg="delSp modSp mod">
        <pc:chgData name="Ron Melton" userId="5553941352b42db9" providerId="LiveId" clId="{36DCD473-F91B-45B5-9CF5-4A067706FACB}" dt="2023-10-22T23:29:52.463" v="2242" actId="1076"/>
        <pc:sldMkLst>
          <pc:docMk/>
          <pc:sldMk cId="2793046918" sldId="2145709175"/>
        </pc:sldMkLst>
        <pc:spChg chg="mod">
          <ac:chgData name="Ron Melton" userId="5553941352b42db9" providerId="LiveId" clId="{36DCD473-F91B-45B5-9CF5-4A067706FACB}" dt="2023-10-22T23:29:52.463" v="2242" actId="1076"/>
          <ac:spMkLst>
            <pc:docMk/>
            <pc:sldMk cId="2793046918" sldId="2145709175"/>
            <ac:spMk id="10" creationId="{00000000-0000-0000-0000-000000000000}"/>
          </ac:spMkLst>
        </pc:spChg>
        <pc:spChg chg="mod">
          <ac:chgData name="Ron Melton" userId="5553941352b42db9" providerId="LiveId" clId="{36DCD473-F91B-45B5-9CF5-4A067706FACB}" dt="2023-10-22T23:29:48.272" v="2241" actId="1076"/>
          <ac:spMkLst>
            <pc:docMk/>
            <pc:sldMk cId="2793046918" sldId="2145709175"/>
            <ac:spMk id="28675" creationId="{00000000-0000-0000-0000-000000000000}"/>
          </ac:spMkLst>
        </pc:spChg>
        <pc:picChg chg="del">
          <ac:chgData name="Ron Melton" userId="5553941352b42db9" providerId="LiveId" clId="{36DCD473-F91B-45B5-9CF5-4A067706FACB}" dt="2023-10-22T23:29:42.956" v="2239" actId="478"/>
          <ac:picMkLst>
            <pc:docMk/>
            <pc:sldMk cId="2793046918" sldId="2145709175"/>
            <ac:picMk id="3" creationId="{72252DD6-5C51-7CF0-BE7D-2D3CC5CBDF5B}"/>
          </ac:picMkLst>
        </pc:picChg>
        <pc:picChg chg="del">
          <ac:chgData name="Ron Melton" userId="5553941352b42db9" providerId="LiveId" clId="{36DCD473-F91B-45B5-9CF5-4A067706FACB}" dt="2023-10-22T23:29:41.418" v="2238" actId="478"/>
          <ac:picMkLst>
            <pc:docMk/>
            <pc:sldMk cId="2793046918" sldId="2145709175"/>
            <ac:picMk id="5" creationId="{79ED7EE8-8B04-E78B-9D71-538EF5CEAED6}"/>
          </ac:picMkLst>
        </pc:picChg>
        <pc:picChg chg="del">
          <ac:chgData name="Ron Melton" userId="5553941352b42db9" providerId="LiveId" clId="{36DCD473-F91B-45B5-9CF5-4A067706FACB}" dt="2023-10-22T23:29:44.174" v="2240" actId="478"/>
          <ac:picMkLst>
            <pc:docMk/>
            <pc:sldMk cId="2793046918" sldId="2145709175"/>
            <ac:picMk id="6" creationId="{DA0E1BAF-B71C-9955-5D9F-338AD5C17323}"/>
          </ac:picMkLst>
        </pc:picChg>
      </pc:sldChg>
      <pc:sldChg chg="del">
        <pc:chgData name="Ron Melton" userId="5553941352b42db9" providerId="LiveId" clId="{36DCD473-F91B-45B5-9CF5-4A067706FACB}" dt="2023-10-22T23:31:16.162" v="2249" actId="47"/>
        <pc:sldMkLst>
          <pc:docMk/>
          <pc:sldMk cId="3076569505" sldId="2145709176"/>
        </pc:sldMkLst>
      </pc:sldChg>
      <pc:sldChg chg="delSp modSp mod">
        <pc:chgData name="Ron Melton" userId="5553941352b42db9" providerId="LiveId" clId="{36DCD473-F91B-45B5-9CF5-4A067706FACB}" dt="2023-10-23T00:10:19.651" v="2541" actId="1076"/>
        <pc:sldMkLst>
          <pc:docMk/>
          <pc:sldMk cId="4105139807" sldId="2145709177"/>
        </pc:sldMkLst>
        <pc:spChg chg="mod">
          <ac:chgData name="Ron Melton" userId="5553941352b42db9" providerId="LiveId" clId="{36DCD473-F91B-45B5-9CF5-4A067706FACB}" dt="2023-10-23T00:10:19.651" v="2541" actId="1076"/>
          <ac:spMkLst>
            <pc:docMk/>
            <pc:sldMk cId="4105139807" sldId="2145709177"/>
            <ac:spMk id="10" creationId="{00000000-0000-0000-0000-000000000000}"/>
          </ac:spMkLst>
        </pc:spChg>
        <pc:picChg chg="del">
          <ac:chgData name="Ron Melton" userId="5553941352b42db9" providerId="LiveId" clId="{36DCD473-F91B-45B5-9CF5-4A067706FACB}" dt="2023-10-23T00:10:13.020" v="2539" actId="478"/>
          <ac:picMkLst>
            <pc:docMk/>
            <pc:sldMk cId="4105139807" sldId="2145709177"/>
            <ac:picMk id="3" creationId="{72252DD6-5C51-7CF0-BE7D-2D3CC5CBDF5B}"/>
          </ac:picMkLst>
        </pc:picChg>
        <pc:picChg chg="del">
          <ac:chgData name="Ron Melton" userId="5553941352b42db9" providerId="LiveId" clId="{36DCD473-F91B-45B5-9CF5-4A067706FACB}" dt="2023-10-23T00:10:11.350" v="2538" actId="478"/>
          <ac:picMkLst>
            <pc:docMk/>
            <pc:sldMk cId="4105139807" sldId="2145709177"/>
            <ac:picMk id="5" creationId="{79ED7EE8-8B04-E78B-9D71-538EF5CEAED6}"/>
          </ac:picMkLst>
        </pc:picChg>
        <pc:picChg chg="del">
          <ac:chgData name="Ron Melton" userId="5553941352b42db9" providerId="LiveId" clId="{36DCD473-F91B-45B5-9CF5-4A067706FACB}" dt="2023-10-23T00:10:14.134" v="2540" actId="478"/>
          <ac:picMkLst>
            <pc:docMk/>
            <pc:sldMk cId="4105139807" sldId="2145709177"/>
            <ac:picMk id="6" creationId="{DA0E1BAF-B71C-9955-5D9F-338AD5C17323}"/>
          </ac:picMkLst>
        </pc:picChg>
      </pc:sldChg>
      <pc:sldChg chg="del">
        <pc:chgData name="Ron Melton" userId="5553941352b42db9" providerId="LiveId" clId="{36DCD473-F91B-45B5-9CF5-4A067706FACB}" dt="2023-09-27T23:18:45.259" v="262" actId="47"/>
        <pc:sldMkLst>
          <pc:docMk/>
          <pc:sldMk cId="1459841806" sldId="2145709178"/>
        </pc:sldMkLst>
      </pc:sldChg>
      <pc:sldChg chg="del">
        <pc:chgData name="Ron Melton" userId="5553941352b42db9" providerId="LiveId" clId="{36DCD473-F91B-45B5-9CF5-4A067706FACB}" dt="2023-10-23T00:10:30.471" v="2543" actId="47"/>
        <pc:sldMkLst>
          <pc:docMk/>
          <pc:sldMk cId="3740429343" sldId="2145709179"/>
        </pc:sldMkLst>
      </pc:sldChg>
      <pc:sldChg chg="delSp">
        <pc:chgData name="Ron Melton" userId="5553941352b42db9" providerId="LiveId" clId="{36DCD473-F91B-45B5-9CF5-4A067706FACB}" dt="2023-10-23T00:09:02.096" v="2525" actId="478"/>
        <pc:sldMkLst>
          <pc:docMk/>
          <pc:sldMk cId="2020432787" sldId="2145709180"/>
        </pc:sldMkLst>
        <pc:picChg chg="del">
          <ac:chgData name="Ron Melton" userId="5553941352b42db9" providerId="LiveId" clId="{36DCD473-F91B-45B5-9CF5-4A067706FACB}" dt="2023-10-23T00:09:02.096" v="2525" actId="478"/>
          <ac:picMkLst>
            <pc:docMk/>
            <pc:sldMk cId="2020432787" sldId="2145709180"/>
            <ac:picMk id="5" creationId="{44832587-4EF5-4CA9-990D-9CFB8BBF78E5}"/>
          </ac:picMkLst>
        </pc:picChg>
      </pc:sldChg>
      <pc:sldChg chg="delSp">
        <pc:chgData name="Ron Melton" userId="5553941352b42db9" providerId="LiveId" clId="{36DCD473-F91B-45B5-9CF5-4A067706FACB}" dt="2023-10-23T00:22:51.135" v="3180" actId="478"/>
        <pc:sldMkLst>
          <pc:docMk/>
          <pc:sldMk cId="17260696" sldId="2145709183"/>
        </pc:sldMkLst>
        <pc:picChg chg="del">
          <ac:chgData name="Ron Melton" userId="5553941352b42db9" providerId="LiveId" clId="{36DCD473-F91B-45B5-9CF5-4A067706FACB}" dt="2023-10-23T00:22:51.135" v="3180" actId="478"/>
          <ac:picMkLst>
            <pc:docMk/>
            <pc:sldMk cId="17260696" sldId="2145709183"/>
            <ac:picMk id="269317" creationId="{00000000-0000-0000-0000-000000000000}"/>
          </ac:picMkLst>
        </pc:picChg>
      </pc:sldChg>
      <pc:sldChg chg="del">
        <pc:chgData name="Ron Melton" userId="5553941352b42db9" providerId="LiveId" clId="{36DCD473-F91B-45B5-9CF5-4A067706FACB}" dt="2023-10-23T00:26:01.769" v="3291" actId="47"/>
        <pc:sldMkLst>
          <pc:docMk/>
          <pc:sldMk cId="2770970702" sldId="2145709184"/>
        </pc:sldMkLst>
      </pc:sldChg>
      <pc:sldChg chg="del">
        <pc:chgData name="Ron Melton" userId="5553941352b42db9" providerId="LiveId" clId="{36DCD473-F91B-45B5-9CF5-4A067706FACB}" dt="2023-10-23T00:26:02.419" v="3292" actId="47"/>
        <pc:sldMkLst>
          <pc:docMk/>
          <pc:sldMk cId="1245933640" sldId="2145709185"/>
        </pc:sldMkLst>
      </pc:sldChg>
      <pc:sldChg chg="del">
        <pc:chgData name="Ron Melton" userId="5553941352b42db9" providerId="LiveId" clId="{36DCD473-F91B-45B5-9CF5-4A067706FACB}" dt="2023-10-23T00:26:02.843" v="3293" actId="47"/>
        <pc:sldMkLst>
          <pc:docMk/>
          <pc:sldMk cId="4077356663" sldId="2145709186"/>
        </pc:sldMkLst>
      </pc:sldChg>
      <pc:sldChg chg="del">
        <pc:chgData name="Ron Melton" userId="5553941352b42db9" providerId="LiveId" clId="{36DCD473-F91B-45B5-9CF5-4A067706FACB}" dt="2023-10-23T00:26:03.274" v="3294" actId="47"/>
        <pc:sldMkLst>
          <pc:docMk/>
          <pc:sldMk cId="2268361642" sldId="2145709187"/>
        </pc:sldMkLst>
      </pc:sldChg>
      <pc:sldChg chg="del">
        <pc:chgData name="Ron Melton" userId="5553941352b42db9" providerId="LiveId" clId="{36DCD473-F91B-45B5-9CF5-4A067706FACB}" dt="2023-10-23T00:26:03.778" v="3295" actId="47"/>
        <pc:sldMkLst>
          <pc:docMk/>
          <pc:sldMk cId="3301414160" sldId="2145709188"/>
        </pc:sldMkLst>
      </pc:sldChg>
      <pc:sldChg chg="del">
        <pc:chgData name="Ron Melton" userId="5553941352b42db9" providerId="LiveId" clId="{36DCD473-F91B-45B5-9CF5-4A067706FACB}" dt="2023-10-23T00:26:05.312" v="3296" actId="47"/>
        <pc:sldMkLst>
          <pc:docMk/>
          <pc:sldMk cId="1261625953" sldId="2145709190"/>
        </pc:sldMkLst>
      </pc:sldChg>
      <pc:sldChg chg="del">
        <pc:chgData name="Ron Melton" userId="5553941352b42db9" providerId="LiveId" clId="{36DCD473-F91B-45B5-9CF5-4A067706FACB}" dt="2023-10-23T00:26:06.697" v="3297" actId="47"/>
        <pc:sldMkLst>
          <pc:docMk/>
          <pc:sldMk cId="2560887295" sldId="2145709191"/>
        </pc:sldMkLst>
      </pc:sldChg>
      <pc:sldChg chg="del">
        <pc:chgData name="Ron Melton" userId="5553941352b42db9" providerId="LiveId" clId="{36DCD473-F91B-45B5-9CF5-4A067706FACB}" dt="2023-10-23T00:26:07.246" v="3298" actId="47"/>
        <pc:sldMkLst>
          <pc:docMk/>
          <pc:sldMk cId="4084791113" sldId="2145709192"/>
        </pc:sldMkLst>
      </pc:sldChg>
      <pc:sldChg chg="del">
        <pc:chgData name="Ron Melton" userId="5553941352b42db9" providerId="LiveId" clId="{36DCD473-F91B-45B5-9CF5-4A067706FACB}" dt="2023-10-23T00:26:07.717" v="3299" actId="47"/>
        <pc:sldMkLst>
          <pc:docMk/>
          <pc:sldMk cId="4149209846" sldId="2145709193"/>
        </pc:sldMkLst>
      </pc:sldChg>
      <pc:sldChg chg="del">
        <pc:chgData name="Ron Melton" userId="5553941352b42db9" providerId="LiveId" clId="{36DCD473-F91B-45B5-9CF5-4A067706FACB}" dt="2023-10-23T00:26:08.137" v="3300" actId="47"/>
        <pc:sldMkLst>
          <pc:docMk/>
          <pc:sldMk cId="959427643" sldId="2145709194"/>
        </pc:sldMkLst>
      </pc:sldChg>
      <pc:sldChg chg="del">
        <pc:chgData name="Ron Melton" userId="5553941352b42db9" providerId="LiveId" clId="{36DCD473-F91B-45B5-9CF5-4A067706FACB}" dt="2023-10-23T00:26:08.678" v="3301" actId="47"/>
        <pc:sldMkLst>
          <pc:docMk/>
          <pc:sldMk cId="4116024540" sldId="2145709195"/>
        </pc:sldMkLst>
      </pc:sldChg>
      <pc:sldChg chg="del">
        <pc:chgData name="Ron Melton" userId="5553941352b42db9" providerId="LiveId" clId="{36DCD473-F91B-45B5-9CF5-4A067706FACB}" dt="2023-10-23T00:26:09.238" v="3302" actId="47"/>
        <pc:sldMkLst>
          <pc:docMk/>
          <pc:sldMk cId="3800881856" sldId="2145709196"/>
        </pc:sldMkLst>
      </pc:sldChg>
      <pc:sldChg chg="del">
        <pc:chgData name="Ron Melton" userId="5553941352b42db9" providerId="LiveId" clId="{36DCD473-F91B-45B5-9CF5-4A067706FACB}" dt="2023-10-23T00:26:41.272" v="3311" actId="47"/>
        <pc:sldMkLst>
          <pc:docMk/>
          <pc:sldMk cId="2507820875" sldId="2145709197"/>
        </pc:sldMkLst>
      </pc:sldChg>
      <pc:sldChg chg="del">
        <pc:chgData name="Ron Melton" userId="5553941352b42db9" providerId="LiveId" clId="{36DCD473-F91B-45B5-9CF5-4A067706FACB}" dt="2023-10-23T00:26:43.676" v="3313" actId="47"/>
        <pc:sldMkLst>
          <pc:docMk/>
          <pc:sldMk cId="3756696084" sldId="2145709198"/>
        </pc:sldMkLst>
      </pc:sldChg>
      <pc:sldChg chg="del">
        <pc:chgData name="Ron Melton" userId="5553941352b42db9" providerId="LiveId" clId="{36DCD473-F91B-45B5-9CF5-4A067706FACB}" dt="2023-10-23T00:26:44.558" v="3314" actId="47"/>
        <pc:sldMkLst>
          <pc:docMk/>
          <pc:sldMk cId="1996564731" sldId="2145709199"/>
        </pc:sldMkLst>
      </pc:sldChg>
      <pc:sldChg chg="del">
        <pc:chgData name="Ron Melton" userId="5553941352b42db9" providerId="LiveId" clId="{36DCD473-F91B-45B5-9CF5-4A067706FACB}" dt="2023-10-23T00:26:46.409" v="3315" actId="47"/>
        <pc:sldMkLst>
          <pc:docMk/>
          <pc:sldMk cId="3937682311" sldId="2145709200"/>
        </pc:sldMkLst>
      </pc:sldChg>
      <pc:sldChg chg="del">
        <pc:chgData name="Ron Melton" userId="5553941352b42db9" providerId="LiveId" clId="{36DCD473-F91B-45B5-9CF5-4A067706FACB}" dt="2023-10-23T00:26:47.208" v="3316" actId="47"/>
        <pc:sldMkLst>
          <pc:docMk/>
          <pc:sldMk cId="1000398488" sldId="2145709201"/>
        </pc:sldMkLst>
      </pc:sldChg>
      <pc:sldChg chg="del">
        <pc:chgData name="Ron Melton" userId="5553941352b42db9" providerId="LiveId" clId="{36DCD473-F91B-45B5-9CF5-4A067706FACB}" dt="2023-10-23T00:26:48.108" v="3317" actId="47"/>
        <pc:sldMkLst>
          <pc:docMk/>
          <pc:sldMk cId="140147462" sldId="2145709202"/>
        </pc:sldMkLst>
      </pc:sldChg>
      <pc:sldChg chg="del">
        <pc:chgData name="Ron Melton" userId="5553941352b42db9" providerId="LiveId" clId="{36DCD473-F91B-45B5-9CF5-4A067706FACB}" dt="2023-10-23T00:26:48.975" v="3318" actId="47"/>
        <pc:sldMkLst>
          <pc:docMk/>
          <pc:sldMk cId="784725011" sldId="2145709203"/>
        </pc:sldMkLst>
      </pc:sldChg>
      <pc:sldChg chg="del">
        <pc:chgData name="Ron Melton" userId="5553941352b42db9" providerId="LiveId" clId="{36DCD473-F91B-45B5-9CF5-4A067706FACB}" dt="2023-10-23T00:26:49.745" v="3319" actId="47"/>
        <pc:sldMkLst>
          <pc:docMk/>
          <pc:sldMk cId="2713850551" sldId="2145709204"/>
        </pc:sldMkLst>
      </pc:sldChg>
      <pc:sldChg chg="del">
        <pc:chgData name="Ron Melton" userId="5553941352b42db9" providerId="LiveId" clId="{36DCD473-F91B-45B5-9CF5-4A067706FACB}" dt="2023-10-23T00:26:50.485" v="3320" actId="47"/>
        <pc:sldMkLst>
          <pc:docMk/>
          <pc:sldMk cId="3827336348" sldId="2145709205"/>
        </pc:sldMkLst>
      </pc:sldChg>
      <pc:sldChg chg="del">
        <pc:chgData name="Ron Melton" userId="5553941352b42db9" providerId="LiveId" clId="{36DCD473-F91B-45B5-9CF5-4A067706FACB}" dt="2023-10-23T00:26:51.271" v="3321" actId="47"/>
        <pc:sldMkLst>
          <pc:docMk/>
          <pc:sldMk cId="0" sldId="2145709206"/>
        </pc:sldMkLst>
      </pc:sldChg>
      <pc:sldChg chg="del">
        <pc:chgData name="Ron Melton" userId="5553941352b42db9" providerId="LiveId" clId="{36DCD473-F91B-45B5-9CF5-4A067706FACB}" dt="2023-10-23T00:26:52.063" v="3322" actId="47"/>
        <pc:sldMkLst>
          <pc:docMk/>
          <pc:sldMk cId="2344497738" sldId="2145709207"/>
        </pc:sldMkLst>
      </pc:sldChg>
      <pc:sldChg chg="delSp modSp mod">
        <pc:chgData name="Ron Melton" userId="5553941352b42db9" providerId="LiveId" clId="{36DCD473-F91B-45B5-9CF5-4A067706FACB}" dt="2023-10-23T00:27:21.887" v="3329" actId="1076"/>
        <pc:sldMkLst>
          <pc:docMk/>
          <pc:sldMk cId="1195408317" sldId="2145709211"/>
        </pc:sldMkLst>
        <pc:spChg chg="mod">
          <ac:chgData name="Ron Melton" userId="5553941352b42db9" providerId="LiveId" clId="{36DCD473-F91B-45B5-9CF5-4A067706FACB}" dt="2023-10-23T00:27:18.837" v="3328" actId="1076"/>
          <ac:spMkLst>
            <pc:docMk/>
            <pc:sldMk cId="1195408317" sldId="2145709211"/>
            <ac:spMk id="10" creationId="{00000000-0000-0000-0000-000000000000}"/>
          </ac:spMkLst>
        </pc:spChg>
        <pc:spChg chg="mod">
          <ac:chgData name="Ron Melton" userId="5553941352b42db9" providerId="LiveId" clId="{36DCD473-F91B-45B5-9CF5-4A067706FACB}" dt="2023-10-23T00:27:21.887" v="3329" actId="1076"/>
          <ac:spMkLst>
            <pc:docMk/>
            <pc:sldMk cId="1195408317" sldId="2145709211"/>
            <ac:spMk id="28675" creationId="{00000000-0000-0000-0000-000000000000}"/>
          </ac:spMkLst>
        </pc:spChg>
        <pc:picChg chg="del">
          <ac:chgData name="Ron Melton" userId="5553941352b42db9" providerId="LiveId" clId="{36DCD473-F91B-45B5-9CF5-4A067706FACB}" dt="2023-10-23T00:27:03.537" v="3324" actId="478"/>
          <ac:picMkLst>
            <pc:docMk/>
            <pc:sldMk cId="1195408317" sldId="2145709211"/>
            <ac:picMk id="3" creationId="{72252DD6-5C51-7CF0-BE7D-2D3CC5CBDF5B}"/>
          </ac:picMkLst>
        </pc:picChg>
        <pc:picChg chg="del">
          <ac:chgData name="Ron Melton" userId="5553941352b42db9" providerId="LiveId" clId="{36DCD473-F91B-45B5-9CF5-4A067706FACB}" dt="2023-10-23T00:27:02.076" v="3323" actId="478"/>
          <ac:picMkLst>
            <pc:docMk/>
            <pc:sldMk cId="1195408317" sldId="2145709211"/>
            <ac:picMk id="5" creationId="{79ED7EE8-8B04-E78B-9D71-538EF5CEAED6}"/>
          </ac:picMkLst>
        </pc:picChg>
        <pc:picChg chg="del">
          <ac:chgData name="Ron Melton" userId="5553941352b42db9" providerId="LiveId" clId="{36DCD473-F91B-45B5-9CF5-4A067706FACB}" dt="2023-10-23T00:27:04.515" v="3325" actId="478"/>
          <ac:picMkLst>
            <pc:docMk/>
            <pc:sldMk cId="1195408317" sldId="2145709211"/>
            <ac:picMk id="6" creationId="{DA0E1BAF-B71C-9955-5D9F-338AD5C17323}"/>
          </ac:picMkLst>
        </pc:picChg>
      </pc:sldChg>
      <pc:sldChg chg="del">
        <pc:chgData name="Ron Melton" userId="5553941352b42db9" providerId="LiveId" clId="{36DCD473-F91B-45B5-9CF5-4A067706FACB}" dt="2023-10-23T00:36:59.267" v="3534" actId="47"/>
        <pc:sldMkLst>
          <pc:docMk/>
          <pc:sldMk cId="3267989458" sldId="2145709212"/>
        </pc:sldMkLst>
      </pc:sldChg>
      <pc:sldChg chg="delSp modSp mod">
        <pc:chgData name="Ron Melton" userId="5553941352b42db9" providerId="LiveId" clId="{36DCD473-F91B-45B5-9CF5-4A067706FACB}" dt="2023-10-22T22:59:34.522" v="1319" actId="1076"/>
        <pc:sldMkLst>
          <pc:docMk/>
          <pc:sldMk cId="695483233" sldId="2145709215"/>
        </pc:sldMkLst>
        <pc:spChg chg="mod">
          <ac:chgData name="Ron Melton" userId="5553941352b42db9" providerId="LiveId" clId="{36DCD473-F91B-45B5-9CF5-4A067706FACB}" dt="2023-10-22T22:59:34.522" v="1319" actId="1076"/>
          <ac:spMkLst>
            <pc:docMk/>
            <pc:sldMk cId="695483233" sldId="2145709215"/>
            <ac:spMk id="10" creationId="{00000000-0000-0000-0000-000000000000}"/>
          </ac:spMkLst>
        </pc:spChg>
        <pc:spChg chg="mod">
          <ac:chgData name="Ron Melton" userId="5553941352b42db9" providerId="LiveId" clId="{36DCD473-F91B-45B5-9CF5-4A067706FACB}" dt="2023-10-22T22:59:31.340" v="1318" actId="1076"/>
          <ac:spMkLst>
            <pc:docMk/>
            <pc:sldMk cId="695483233" sldId="2145709215"/>
            <ac:spMk id="28675" creationId="{00000000-0000-0000-0000-000000000000}"/>
          </ac:spMkLst>
        </pc:spChg>
        <pc:picChg chg="del">
          <ac:chgData name="Ron Melton" userId="5553941352b42db9" providerId="LiveId" clId="{36DCD473-F91B-45B5-9CF5-4A067706FACB}" dt="2023-10-22T22:59:24.240" v="1314" actId="478"/>
          <ac:picMkLst>
            <pc:docMk/>
            <pc:sldMk cId="695483233" sldId="2145709215"/>
            <ac:picMk id="3" creationId="{72252DD6-5C51-7CF0-BE7D-2D3CC5CBDF5B}"/>
          </ac:picMkLst>
        </pc:picChg>
        <pc:picChg chg="del mod">
          <ac:chgData name="Ron Melton" userId="5553941352b42db9" providerId="LiveId" clId="{36DCD473-F91B-45B5-9CF5-4A067706FACB}" dt="2023-10-22T22:59:26.862" v="1317" actId="478"/>
          <ac:picMkLst>
            <pc:docMk/>
            <pc:sldMk cId="695483233" sldId="2145709215"/>
            <ac:picMk id="5" creationId="{79ED7EE8-8B04-E78B-9D71-538EF5CEAED6}"/>
          </ac:picMkLst>
        </pc:picChg>
        <pc:picChg chg="del">
          <ac:chgData name="Ron Melton" userId="5553941352b42db9" providerId="LiveId" clId="{36DCD473-F91B-45B5-9CF5-4A067706FACB}" dt="2023-10-22T22:59:25.969" v="1315" actId="478"/>
          <ac:picMkLst>
            <pc:docMk/>
            <pc:sldMk cId="695483233" sldId="2145709215"/>
            <ac:picMk id="6" creationId="{DA0E1BAF-B71C-9955-5D9F-338AD5C17323}"/>
          </ac:picMkLst>
        </pc:picChg>
      </pc:sldChg>
      <pc:sldChg chg="delSp">
        <pc:chgData name="Ron Melton" userId="5553941352b42db9" providerId="LiveId" clId="{36DCD473-F91B-45B5-9CF5-4A067706FACB}" dt="2023-10-22T22:59:46.189" v="1320" actId="478"/>
        <pc:sldMkLst>
          <pc:docMk/>
          <pc:sldMk cId="820623972" sldId="2145709216"/>
        </pc:sldMkLst>
        <pc:picChg chg="del">
          <ac:chgData name="Ron Melton" userId="5553941352b42db9" providerId="LiveId" clId="{36DCD473-F91B-45B5-9CF5-4A067706FACB}" dt="2023-10-22T22:59:46.189" v="1320" actId="478"/>
          <ac:picMkLst>
            <pc:docMk/>
            <pc:sldMk cId="820623972" sldId="2145709216"/>
            <ac:picMk id="1026" creationId="{00000000-0000-0000-0000-000000000000}"/>
          </ac:picMkLst>
        </pc:picChg>
      </pc:sldChg>
      <pc:sldChg chg="del">
        <pc:chgData name="Ron Melton" userId="5553941352b42db9" providerId="LiveId" clId="{36DCD473-F91B-45B5-9CF5-4A067706FACB}" dt="2023-10-22T22:59:51.267" v="1321" actId="47"/>
        <pc:sldMkLst>
          <pc:docMk/>
          <pc:sldMk cId="1769345799" sldId="2145709217"/>
        </pc:sldMkLst>
      </pc:sldChg>
      <pc:sldChg chg="delSp modSp mod">
        <pc:chgData name="Ron Melton" userId="5553941352b42db9" providerId="LiveId" clId="{36DCD473-F91B-45B5-9CF5-4A067706FACB}" dt="2023-10-22T23:00:05.985" v="1324" actId="14100"/>
        <pc:sldMkLst>
          <pc:docMk/>
          <pc:sldMk cId="3136608126" sldId="2145709218"/>
        </pc:sldMkLst>
        <pc:spChg chg="mod">
          <ac:chgData name="Ron Melton" userId="5553941352b42db9" providerId="LiveId" clId="{36DCD473-F91B-45B5-9CF5-4A067706FACB}" dt="2023-10-22T23:00:05.985" v="1324" actId="14100"/>
          <ac:spMkLst>
            <pc:docMk/>
            <pc:sldMk cId="3136608126" sldId="2145709218"/>
            <ac:spMk id="16386" creationId="{6065AA0C-01E7-4D01-804C-AA77A53775B8}"/>
          </ac:spMkLst>
        </pc:spChg>
        <pc:picChg chg="del">
          <ac:chgData name="Ron Melton" userId="5553941352b42db9" providerId="LiveId" clId="{36DCD473-F91B-45B5-9CF5-4A067706FACB}" dt="2023-10-22T23:00:00.397" v="1323" actId="478"/>
          <ac:picMkLst>
            <pc:docMk/>
            <pc:sldMk cId="3136608126" sldId="2145709218"/>
            <ac:picMk id="4" creationId="{FFB72C0C-0FCB-426F-8373-F11400CC2103}"/>
          </ac:picMkLst>
        </pc:picChg>
        <pc:picChg chg="del">
          <ac:chgData name="Ron Melton" userId="5553941352b42db9" providerId="LiveId" clId="{36DCD473-F91B-45B5-9CF5-4A067706FACB}" dt="2023-10-22T22:59:59.608" v="1322" actId="478"/>
          <ac:picMkLst>
            <pc:docMk/>
            <pc:sldMk cId="3136608126" sldId="2145709218"/>
            <ac:picMk id="6" creationId="{0AE63972-1BE2-4EA9-AC4D-85456069A6FF}"/>
          </ac:picMkLst>
        </pc:picChg>
      </pc:sldChg>
      <pc:sldChg chg="delSp modSp mod">
        <pc:chgData name="Ron Melton" userId="5553941352b42db9" providerId="LiveId" clId="{36DCD473-F91B-45B5-9CF5-4A067706FACB}" dt="2023-10-22T23:00:18.032" v="1327" actId="1076"/>
        <pc:sldMkLst>
          <pc:docMk/>
          <pc:sldMk cId="407987876" sldId="2145709219"/>
        </pc:sldMkLst>
        <pc:spChg chg="mod">
          <ac:chgData name="Ron Melton" userId="5553941352b42db9" providerId="LiveId" clId="{36DCD473-F91B-45B5-9CF5-4A067706FACB}" dt="2023-10-22T23:00:18.032" v="1327" actId="1076"/>
          <ac:spMkLst>
            <pc:docMk/>
            <pc:sldMk cId="407987876" sldId="2145709219"/>
            <ac:spMk id="20483" creationId="{00000000-0000-0000-0000-000000000000}"/>
          </ac:spMkLst>
        </pc:spChg>
        <pc:grpChg chg="del">
          <ac:chgData name="Ron Melton" userId="5553941352b42db9" providerId="LiveId" clId="{36DCD473-F91B-45B5-9CF5-4A067706FACB}" dt="2023-10-22T23:00:12.124" v="1325" actId="478"/>
          <ac:grpSpMkLst>
            <pc:docMk/>
            <pc:sldMk cId="407987876" sldId="2145709219"/>
            <ac:grpSpMk id="152580" creationId="{00000000-0000-0000-0000-000000000000}"/>
          </ac:grpSpMkLst>
        </pc:grpChg>
        <pc:picChg chg="del">
          <ac:chgData name="Ron Melton" userId="5553941352b42db9" providerId="LiveId" clId="{36DCD473-F91B-45B5-9CF5-4A067706FACB}" dt="2023-10-22T23:00:13.182" v="1326" actId="478"/>
          <ac:picMkLst>
            <pc:docMk/>
            <pc:sldMk cId="407987876" sldId="2145709219"/>
            <ac:picMk id="152581" creationId="{00000000-0000-0000-0000-000000000000}"/>
          </ac:picMkLst>
        </pc:picChg>
      </pc:sldChg>
      <pc:sldChg chg="delSp">
        <pc:chgData name="Ron Melton" userId="5553941352b42db9" providerId="LiveId" clId="{36DCD473-F91B-45B5-9CF5-4A067706FACB}" dt="2023-10-22T23:00:22.282" v="1328" actId="478"/>
        <pc:sldMkLst>
          <pc:docMk/>
          <pc:sldMk cId="1835286577" sldId="2145709220"/>
        </pc:sldMkLst>
        <pc:picChg chg="del">
          <ac:chgData name="Ron Melton" userId="5553941352b42db9" providerId="LiveId" clId="{36DCD473-F91B-45B5-9CF5-4A067706FACB}" dt="2023-10-22T23:00:22.282" v="1328" actId="478"/>
          <ac:picMkLst>
            <pc:docMk/>
            <pc:sldMk cId="1835286577" sldId="2145709220"/>
            <ac:picMk id="1026" creationId="{7BC1F852-4F1A-4250-9C44-628A64A1C40B}"/>
          </ac:picMkLst>
        </pc:picChg>
      </pc:sldChg>
      <pc:sldChg chg="del">
        <pc:chgData name="Ron Melton" userId="5553941352b42db9" providerId="LiveId" clId="{36DCD473-F91B-45B5-9CF5-4A067706FACB}" dt="2023-10-22T23:00:33.611" v="1329" actId="47"/>
        <pc:sldMkLst>
          <pc:docMk/>
          <pc:sldMk cId="1483908558" sldId="2145709224"/>
        </pc:sldMkLst>
      </pc:sldChg>
      <pc:sldChg chg="delSp mod">
        <pc:chgData name="Ron Melton" userId="5553941352b42db9" providerId="LiveId" clId="{36DCD473-F91B-45B5-9CF5-4A067706FACB}" dt="2023-10-22T23:00:37.553" v="1330" actId="478"/>
        <pc:sldMkLst>
          <pc:docMk/>
          <pc:sldMk cId="710965575" sldId="2145709225"/>
        </pc:sldMkLst>
        <pc:picChg chg="del">
          <ac:chgData name="Ron Melton" userId="5553941352b42db9" providerId="LiveId" clId="{36DCD473-F91B-45B5-9CF5-4A067706FACB}" dt="2023-10-22T23:00:37.553" v="1330" actId="478"/>
          <ac:picMkLst>
            <pc:docMk/>
            <pc:sldMk cId="710965575" sldId="2145709225"/>
            <ac:picMk id="4" creationId="{32C8BD0B-BF13-473B-D30C-21AA2FB9E074}"/>
          </ac:picMkLst>
        </pc:picChg>
      </pc:sldChg>
      <pc:sldChg chg="delSp">
        <pc:chgData name="Ron Melton" userId="5553941352b42db9" providerId="LiveId" clId="{36DCD473-F91B-45B5-9CF5-4A067706FACB}" dt="2023-10-22T23:00:43.815" v="1331" actId="478"/>
        <pc:sldMkLst>
          <pc:docMk/>
          <pc:sldMk cId="2505849663" sldId="2145709227"/>
        </pc:sldMkLst>
        <pc:picChg chg="del">
          <ac:chgData name="Ron Melton" userId="5553941352b42db9" providerId="LiveId" clId="{36DCD473-F91B-45B5-9CF5-4A067706FACB}" dt="2023-10-22T23:00:43.815" v="1331" actId="478"/>
          <ac:picMkLst>
            <pc:docMk/>
            <pc:sldMk cId="2505849663" sldId="2145709227"/>
            <ac:picMk id="146436" creationId="{00000000-0000-0000-0000-000000000000}"/>
          </ac:picMkLst>
        </pc:picChg>
      </pc:sldChg>
      <pc:sldChg chg="del">
        <pc:chgData name="Ron Melton" userId="5553941352b42db9" providerId="LiveId" clId="{36DCD473-F91B-45B5-9CF5-4A067706FACB}" dt="2023-10-22T23:00:47.111" v="1332" actId="47"/>
        <pc:sldMkLst>
          <pc:docMk/>
          <pc:sldMk cId="2150748574" sldId="2145709229"/>
        </pc:sldMkLst>
      </pc:sldChg>
      <pc:sldChg chg="delSp mod">
        <pc:chgData name="Ron Melton" userId="5553941352b42db9" providerId="LiveId" clId="{36DCD473-F91B-45B5-9CF5-4A067706FACB}" dt="2023-10-22T23:00:50.397" v="1333" actId="478"/>
        <pc:sldMkLst>
          <pc:docMk/>
          <pc:sldMk cId="1104323955" sldId="2145709230"/>
        </pc:sldMkLst>
        <pc:picChg chg="del">
          <ac:chgData name="Ron Melton" userId="5553941352b42db9" providerId="LiveId" clId="{36DCD473-F91B-45B5-9CF5-4A067706FACB}" dt="2023-10-22T23:00:50.397" v="1333" actId="478"/>
          <ac:picMkLst>
            <pc:docMk/>
            <pc:sldMk cId="1104323955" sldId="2145709230"/>
            <ac:picMk id="5" creationId="{29092FB0-AB70-4938-93E9-1BF4F258E1D7}"/>
          </ac:picMkLst>
        </pc:picChg>
      </pc:sldChg>
      <pc:sldChg chg="delSp mod">
        <pc:chgData name="Ron Melton" userId="5553941352b42db9" providerId="LiveId" clId="{36DCD473-F91B-45B5-9CF5-4A067706FACB}" dt="2023-10-22T23:01:01.528" v="1335" actId="478"/>
        <pc:sldMkLst>
          <pc:docMk/>
          <pc:sldMk cId="3908729741" sldId="2145709231"/>
        </pc:sldMkLst>
        <pc:graphicFrameChg chg="del">
          <ac:chgData name="Ron Melton" userId="5553941352b42db9" providerId="LiveId" clId="{36DCD473-F91B-45B5-9CF5-4A067706FACB}" dt="2023-10-22T23:01:00.421" v="1334" actId="478"/>
          <ac:graphicFrameMkLst>
            <pc:docMk/>
            <pc:sldMk cId="3908729741" sldId="2145709231"/>
            <ac:graphicFrameMk id="4" creationId="{BD197A33-514D-4E61-A020-13C28756B969}"/>
          </ac:graphicFrameMkLst>
        </pc:graphicFrameChg>
        <pc:picChg chg="del">
          <ac:chgData name="Ron Melton" userId="5553941352b42db9" providerId="LiveId" clId="{36DCD473-F91B-45B5-9CF5-4A067706FACB}" dt="2023-10-22T23:01:01.528" v="1335" actId="478"/>
          <ac:picMkLst>
            <pc:docMk/>
            <pc:sldMk cId="3908729741" sldId="2145709231"/>
            <ac:picMk id="1026" creationId="{00000000-0000-0000-0000-000000000000}"/>
          </ac:picMkLst>
        </pc:picChg>
      </pc:sldChg>
      <pc:sldChg chg="delSp modSp mod">
        <pc:chgData name="Ron Melton" userId="5553941352b42db9" providerId="LiveId" clId="{36DCD473-F91B-45B5-9CF5-4A067706FACB}" dt="2023-10-22T23:01:41.703" v="1422" actId="20577"/>
        <pc:sldMkLst>
          <pc:docMk/>
          <pc:sldMk cId="1003540370" sldId="2145709232"/>
        </pc:sldMkLst>
        <pc:spChg chg="mod">
          <ac:chgData name="Ron Melton" userId="5553941352b42db9" providerId="LiveId" clId="{36DCD473-F91B-45B5-9CF5-4A067706FACB}" dt="2023-10-22T23:01:41.703" v="1422" actId="20577"/>
          <ac:spMkLst>
            <pc:docMk/>
            <pc:sldMk cId="1003540370" sldId="2145709232"/>
            <ac:spMk id="246786" creationId="{00000000-0000-0000-0000-000000000000}"/>
          </ac:spMkLst>
        </pc:spChg>
        <pc:picChg chg="del">
          <ac:chgData name="Ron Melton" userId="5553941352b42db9" providerId="LiveId" clId="{36DCD473-F91B-45B5-9CF5-4A067706FACB}" dt="2023-10-22T23:01:05.221" v="1337" actId="478"/>
          <ac:picMkLst>
            <pc:docMk/>
            <pc:sldMk cId="1003540370" sldId="2145709232"/>
            <ac:picMk id="3" creationId="{8AFB1A21-74BF-47C4-A309-2AF593C0B25A}"/>
          </ac:picMkLst>
        </pc:picChg>
      </pc:sldChg>
      <pc:sldChg chg="del">
        <pc:chgData name="Ron Melton" userId="5553941352b42db9" providerId="LiveId" clId="{36DCD473-F91B-45B5-9CF5-4A067706FACB}" dt="2023-10-22T23:01:53.317" v="1423" actId="47"/>
        <pc:sldMkLst>
          <pc:docMk/>
          <pc:sldMk cId="849527750" sldId="2145709233"/>
        </pc:sldMkLst>
      </pc:sldChg>
      <pc:sldChg chg="del">
        <pc:chgData name="Ron Melton" userId="5553941352b42db9" providerId="LiveId" clId="{36DCD473-F91B-45B5-9CF5-4A067706FACB}" dt="2023-10-22T23:01:55.855" v="1424" actId="47"/>
        <pc:sldMkLst>
          <pc:docMk/>
          <pc:sldMk cId="3588238129" sldId="2145709235"/>
        </pc:sldMkLst>
      </pc:sldChg>
      <pc:sldChg chg="delSp modSp mod">
        <pc:chgData name="Ron Melton" userId="5553941352b42db9" providerId="LiveId" clId="{36DCD473-F91B-45B5-9CF5-4A067706FACB}" dt="2023-10-22T23:03:33.982" v="1530" actId="20577"/>
        <pc:sldMkLst>
          <pc:docMk/>
          <pc:sldMk cId="3959528997" sldId="2145709236"/>
        </pc:sldMkLst>
        <pc:spChg chg="mod">
          <ac:chgData name="Ron Melton" userId="5553941352b42db9" providerId="LiveId" clId="{36DCD473-F91B-45B5-9CF5-4A067706FACB}" dt="2023-10-22T23:03:33.982" v="1530" actId="20577"/>
          <ac:spMkLst>
            <pc:docMk/>
            <pc:sldMk cId="3959528997" sldId="2145709236"/>
            <ac:spMk id="3" creationId="{00000000-0000-0000-0000-000000000000}"/>
          </ac:spMkLst>
        </pc:spChg>
        <pc:picChg chg="del">
          <ac:chgData name="Ron Melton" userId="5553941352b42db9" providerId="LiveId" clId="{36DCD473-F91B-45B5-9CF5-4A067706FACB}" dt="2023-10-22T23:01:58.504" v="1425" actId="478"/>
          <ac:picMkLst>
            <pc:docMk/>
            <pc:sldMk cId="3959528997" sldId="2145709236"/>
            <ac:picMk id="2" creationId="{73F4D810-F0DC-4C43-A0F9-60AC56C9312A}"/>
          </ac:picMkLst>
        </pc:picChg>
      </pc:sldChg>
      <pc:sldChg chg="del">
        <pc:chgData name="Ron Melton" userId="5553941352b42db9" providerId="LiveId" clId="{36DCD473-F91B-45B5-9CF5-4A067706FACB}" dt="2023-10-22T23:02:13.561" v="1464" actId="47"/>
        <pc:sldMkLst>
          <pc:docMk/>
          <pc:sldMk cId="1403920615" sldId="2145709238"/>
        </pc:sldMkLst>
      </pc:sldChg>
      <pc:sldChg chg="del">
        <pc:chgData name="Ron Melton" userId="5553941352b42db9" providerId="LiveId" clId="{36DCD473-F91B-45B5-9CF5-4A067706FACB}" dt="2023-10-22T23:02:15.238" v="1465" actId="47"/>
        <pc:sldMkLst>
          <pc:docMk/>
          <pc:sldMk cId="1332404770" sldId="2145709239"/>
        </pc:sldMkLst>
      </pc:sldChg>
      <pc:sldChg chg="delSp modSp mod">
        <pc:chgData name="Ron Melton" userId="5553941352b42db9" providerId="LiveId" clId="{36DCD473-F91B-45B5-9CF5-4A067706FACB}" dt="2023-10-22T23:03:21.396" v="1522" actId="20577"/>
        <pc:sldMkLst>
          <pc:docMk/>
          <pc:sldMk cId="3943807907" sldId="2145709240"/>
        </pc:sldMkLst>
        <pc:spChg chg="mod">
          <ac:chgData name="Ron Melton" userId="5553941352b42db9" providerId="LiveId" clId="{36DCD473-F91B-45B5-9CF5-4A067706FACB}" dt="2023-10-22T23:03:21.396" v="1522" actId="20577"/>
          <ac:spMkLst>
            <pc:docMk/>
            <pc:sldMk cId="3943807907" sldId="2145709240"/>
            <ac:spMk id="3" creationId="{00000000-0000-0000-0000-000000000000}"/>
          </ac:spMkLst>
        </pc:spChg>
        <pc:picChg chg="del">
          <ac:chgData name="Ron Melton" userId="5553941352b42db9" providerId="LiveId" clId="{36DCD473-F91B-45B5-9CF5-4A067706FACB}" dt="2023-10-22T23:02:18.900" v="1466" actId="478"/>
          <ac:picMkLst>
            <pc:docMk/>
            <pc:sldMk cId="3943807907" sldId="2145709240"/>
            <ac:picMk id="4" creationId="{5155ACFF-B6E8-4DEB-A7DF-D13A27D9D0D0}"/>
          </ac:picMkLst>
        </pc:picChg>
      </pc:sldChg>
      <pc:sldChg chg="del">
        <pc:chgData name="Ron Melton" userId="5553941352b42db9" providerId="LiveId" clId="{36DCD473-F91B-45B5-9CF5-4A067706FACB}" dt="2023-10-22T23:03:42.238" v="1531" actId="47"/>
        <pc:sldMkLst>
          <pc:docMk/>
          <pc:sldMk cId="991226447" sldId="2145709241"/>
        </pc:sldMkLst>
      </pc:sldChg>
      <pc:sldChg chg="del">
        <pc:chgData name="Ron Melton" userId="5553941352b42db9" providerId="LiveId" clId="{36DCD473-F91B-45B5-9CF5-4A067706FACB}" dt="2023-10-22T23:03:43.177" v="1532" actId="47"/>
        <pc:sldMkLst>
          <pc:docMk/>
          <pc:sldMk cId="2834835162" sldId="2145709242"/>
        </pc:sldMkLst>
      </pc:sldChg>
      <pc:sldChg chg="del">
        <pc:chgData name="Ron Melton" userId="5553941352b42db9" providerId="LiveId" clId="{36DCD473-F91B-45B5-9CF5-4A067706FACB}" dt="2023-10-22T23:03:45.469" v="1533" actId="47"/>
        <pc:sldMkLst>
          <pc:docMk/>
          <pc:sldMk cId="2831774266" sldId="2145709244"/>
        </pc:sldMkLst>
      </pc:sldChg>
      <pc:sldChg chg="del">
        <pc:chgData name="Ron Melton" userId="5553941352b42db9" providerId="LiveId" clId="{36DCD473-F91B-45B5-9CF5-4A067706FACB}" dt="2023-10-22T23:03:46.276" v="1534" actId="47"/>
        <pc:sldMkLst>
          <pc:docMk/>
          <pc:sldMk cId="610531724" sldId="2145709245"/>
        </pc:sldMkLst>
      </pc:sldChg>
      <pc:sldChg chg="delSp">
        <pc:chgData name="Ron Melton" userId="5553941352b42db9" providerId="LiveId" clId="{36DCD473-F91B-45B5-9CF5-4A067706FACB}" dt="2023-10-22T23:03:49.211" v="1535" actId="478"/>
        <pc:sldMkLst>
          <pc:docMk/>
          <pc:sldMk cId="1459209021" sldId="2145709246"/>
        </pc:sldMkLst>
        <pc:picChg chg="del">
          <ac:chgData name="Ron Melton" userId="5553941352b42db9" providerId="LiveId" clId="{36DCD473-F91B-45B5-9CF5-4A067706FACB}" dt="2023-10-22T23:03:49.211" v="1535" actId="478"/>
          <ac:picMkLst>
            <pc:docMk/>
            <pc:sldMk cId="1459209021" sldId="2145709246"/>
            <ac:picMk id="159748" creationId="{00000000-0000-0000-0000-000000000000}"/>
          </ac:picMkLst>
        </pc:picChg>
      </pc:sldChg>
      <pc:sldChg chg="delSp">
        <pc:chgData name="Ron Melton" userId="5553941352b42db9" providerId="LiveId" clId="{36DCD473-F91B-45B5-9CF5-4A067706FACB}" dt="2023-10-22T23:03:53.901" v="1536" actId="478"/>
        <pc:sldMkLst>
          <pc:docMk/>
          <pc:sldMk cId="1146920123" sldId="2145709247"/>
        </pc:sldMkLst>
        <pc:picChg chg="del">
          <ac:chgData name="Ron Melton" userId="5553941352b42db9" providerId="LiveId" clId="{36DCD473-F91B-45B5-9CF5-4A067706FACB}" dt="2023-10-22T23:03:53.901" v="1536" actId="478"/>
          <ac:picMkLst>
            <pc:docMk/>
            <pc:sldMk cId="1146920123" sldId="2145709247"/>
            <ac:picMk id="161796" creationId="{00000000-0000-0000-0000-000000000000}"/>
          </ac:picMkLst>
        </pc:picChg>
      </pc:sldChg>
      <pc:sldChg chg="delSp">
        <pc:chgData name="Ron Melton" userId="5553941352b42db9" providerId="LiveId" clId="{36DCD473-F91B-45B5-9CF5-4A067706FACB}" dt="2023-10-22T23:03:58.698" v="1537" actId="478"/>
        <pc:sldMkLst>
          <pc:docMk/>
          <pc:sldMk cId="1973580948" sldId="2145709249"/>
        </pc:sldMkLst>
        <pc:picChg chg="del">
          <ac:chgData name="Ron Melton" userId="5553941352b42db9" providerId="LiveId" clId="{36DCD473-F91B-45B5-9CF5-4A067706FACB}" dt="2023-10-22T23:03:58.698" v="1537" actId="478"/>
          <ac:picMkLst>
            <pc:docMk/>
            <pc:sldMk cId="1973580948" sldId="2145709249"/>
            <ac:picMk id="263172" creationId="{00000000-0000-0000-0000-000000000000}"/>
          </ac:picMkLst>
        </pc:picChg>
      </pc:sldChg>
      <pc:sldChg chg="delSp modSp mod">
        <pc:chgData name="Ron Melton" userId="5553941352b42db9" providerId="LiveId" clId="{36DCD473-F91B-45B5-9CF5-4A067706FACB}" dt="2023-10-22T23:04:24.317" v="1543" actId="1076"/>
        <pc:sldMkLst>
          <pc:docMk/>
          <pc:sldMk cId="11548965" sldId="2145709250"/>
        </pc:sldMkLst>
        <pc:spChg chg="mod">
          <ac:chgData name="Ron Melton" userId="5553941352b42db9" providerId="LiveId" clId="{36DCD473-F91B-45B5-9CF5-4A067706FACB}" dt="2023-10-22T23:04:19.385" v="1542" actId="1076"/>
          <ac:spMkLst>
            <pc:docMk/>
            <pc:sldMk cId="11548965" sldId="2145709250"/>
            <ac:spMk id="178178" creationId="{00000000-0000-0000-0000-000000000000}"/>
          </ac:spMkLst>
        </pc:spChg>
        <pc:spChg chg="mod">
          <ac:chgData name="Ron Melton" userId="5553941352b42db9" providerId="LiveId" clId="{36DCD473-F91B-45B5-9CF5-4A067706FACB}" dt="2023-10-22T23:04:24.317" v="1543" actId="1076"/>
          <ac:spMkLst>
            <pc:docMk/>
            <pc:sldMk cId="11548965" sldId="2145709250"/>
            <ac:spMk id="178179" creationId="{00000000-0000-0000-0000-000000000000}"/>
          </ac:spMkLst>
        </pc:spChg>
        <pc:picChg chg="del">
          <ac:chgData name="Ron Melton" userId="5553941352b42db9" providerId="LiveId" clId="{36DCD473-F91B-45B5-9CF5-4A067706FACB}" dt="2023-10-22T23:04:01.223" v="1538" actId="478"/>
          <ac:picMkLst>
            <pc:docMk/>
            <pc:sldMk cId="11548965" sldId="2145709250"/>
            <ac:picMk id="178180" creationId="{00000000-0000-0000-0000-000000000000}"/>
          </ac:picMkLst>
        </pc:picChg>
      </pc:sldChg>
      <pc:sldChg chg="delSp modSp mod">
        <pc:chgData name="Ron Melton" userId="5553941352b42db9" providerId="LiveId" clId="{36DCD473-F91B-45B5-9CF5-4A067706FACB}" dt="2023-10-22T23:04:35.180" v="1574" actId="20577"/>
        <pc:sldMkLst>
          <pc:docMk/>
          <pc:sldMk cId="314389004" sldId="2145709251"/>
        </pc:sldMkLst>
        <pc:spChg chg="mod">
          <ac:chgData name="Ron Melton" userId="5553941352b42db9" providerId="LiveId" clId="{36DCD473-F91B-45B5-9CF5-4A067706FACB}" dt="2023-10-22T23:04:35.180" v="1574" actId="20577"/>
          <ac:spMkLst>
            <pc:docMk/>
            <pc:sldMk cId="314389004" sldId="2145709251"/>
            <ac:spMk id="227331" creationId="{00000000-0000-0000-0000-000000000000}"/>
          </ac:spMkLst>
        </pc:spChg>
        <pc:grpChg chg="del">
          <ac:chgData name="Ron Melton" userId="5553941352b42db9" providerId="LiveId" clId="{36DCD473-F91B-45B5-9CF5-4A067706FACB}" dt="2023-10-22T23:04:27.563" v="1544" actId="478"/>
          <ac:grpSpMkLst>
            <pc:docMk/>
            <pc:sldMk cId="314389004" sldId="2145709251"/>
            <ac:grpSpMk id="179204" creationId="{00000000-0000-0000-0000-000000000000}"/>
          </ac:grpSpMkLst>
        </pc:grpChg>
        <pc:picChg chg="del">
          <ac:chgData name="Ron Melton" userId="5553941352b42db9" providerId="LiveId" clId="{36DCD473-F91B-45B5-9CF5-4A067706FACB}" dt="2023-10-22T23:04:29.787" v="1545" actId="478"/>
          <ac:picMkLst>
            <pc:docMk/>
            <pc:sldMk cId="314389004" sldId="2145709251"/>
            <ac:picMk id="179205" creationId="{00000000-0000-0000-0000-000000000000}"/>
          </ac:picMkLst>
        </pc:picChg>
      </pc:sldChg>
      <pc:sldChg chg="del">
        <pc:chgData name="Ron Melton" userId="5553941352b42db9" providerId="LiveId" clId="{36DCD473-F91B-45B5-9CF5-4A067706FACB}" dt="2023-10-22T23:04:43.806" v="1575" actId="47"/>
        <pc:sldMkLst>
          <pc:docMk/>
          <pc:sldMk cId="3923309667" sldId="2145709253"/>
        </pc:sldMkLst>
      </pc:sldChg>
      <pc:sldChg chg="delSp modSp mod">
        <pc:chgData name="Ron Melton" userId="5553941352b42db9" providerId="LiveId" clId="{36DCD473-F91B-45B5-9CF5-4A067706FACB}" dt="2023-10-22T23:06:02.791" v="1730" actId="255"/>
        <pc:sldMkLst>
          <pc:docMk/>
          <pc:sldMk cId="3064972221" sldId="2145709254"/>
        </pc:sldMkLst>
        <pc:spChg chg="mod">
          <ac:chgData name="Ron Melton" userId="5553941352b42db9" providerId="LiveId" clId="{36DCD473-F91B-45B5-9CF5-4A067706FACB}" dt="2023-10-22T23:06:02.791" v="1730" actId="255"/>
          <ac:spMkLst>
            <pc:docMk/>
            <pc:sldMk cId="3064972221" sldId="2145709254"/>
            <ac:spMk id="182275" creationId="{00000000-0000-0000-0000-000000000000}"/>
          </ac:spMkLst>
        </pc:spChg>
        <pc:picChg chg="del">
          <ac:chgData name="Ron Melton" userId="5553941352b42db9" providerId="LiveId" clId="{36DCD473-F91B-45B5-9CF5-4A067706FACB}" dt="2023-10-22T23:04:46.093" v="1576" actId="478"/>
          <ac:picMkLst>
            <pc:docMk/>
            <pc:sldMk cId="3064972221" sldId="2145709254"/>
            <ac:picMk id="182276" creationId="{00000000-0000-0000-0000-000000000000}"/>
          </ac:picMkLst>
        </pc:picChg>
      </pc:sldChg>
      <pc:sldChg chg="delSp">
        <pc:chgData name="Ron Melton" userId="5553941352b42db9" providerId="LiveId" clId="{36DCD473-F91B-45B5-9CF5-4A067706FACB}" dt="2023-10-22T23:06:11.539" v="1731" actId="478"/>
        <pc:sldMkLst>
          <pc:docMk/>
          <pc:sldMk cId="1318307037" sldId="2145709255"/>
        </pc:sldMkLst>
        <pc:picChg chg="del">
          <ac:chgData name="Ron Melton" userId="5553941352b42db9" providerId="LiveId" clId="{36DCD473-F91B-45B5-9CF5-4A067706FACB}" dt="2023-10-22T23:06:11.539" v="1731" actId="478"/>
          <ac:picMkLst>
            <pc:docMk/>
            <pc:sldMk cId="1318307037" sldId="2145709255"/>
            <ac:picMk id="186372" creationId="{00000000-0000-0000-0000-000000000000}"/>
          </ac:picMkLst>
        </pc:picChg>
      </pc:sldChg>
      <pc:sldChg chg="delSp modSp mod modAnim">
        <pc:chgData name="Ron Melton" userId="5553941352b42db9" providerId="LiveId" clId="{36DCD473-F91B-45B5-9CF5-4A067706FACB}" dt="2023-10-22T23:07:31.292" v="1788" actId="20577"/>
        <pc:sldMkLst>
          <pc:docMk/>
          <pc:sldMk cId="2799079297" sldId="2145709256"/>
        </pc:sldMkLst>
        <pc:spChg chg="mod">
          <ac:chgData name="Ron Melton" userId="5553941352b42db9" providerId="LiveId" clId="{36DCD473-F91B-45B5-9CF5-4A067706FACB}" dt="2023-10-22T23:07:31.292" v="1788" actId="20577"/>
          <ac:spMkLst>
            <pc:docMk/>
            <pc:sldMk cId="2799079297" sldId="2145709256"/>
            <ac:spMk id="188420" creationId="{00000000-0000-0000-0000-000000000000}"/>
          </ac:spMkLst>
        </pc:spChg>
        <pc:picChg chg="del">
          <ac:chgData name="Ron Melton" userId="5553941352b42db9" providerId="LiveId" clId="{36DCD473-F91B-45B5-9CF5-4A067706FACB}" dt="2023-10-22T23:06:21.307" v="1733" actId="478"/>
          <ac:picMkLst>
            <pc:docMk/>
            <pc:sldMk cId="2799079297" sldId="2145709256"/>
            <ac:picMk id="2" creationId="{50DEC118-A93D-4F20-9812-82EBE1C2C05E}"/>
          </ac:picMkLst>
        </pc:picChg>
        <pc:picChg chg="del mod">
          <ac:chgData name="Ron Melton" userId="5553941352b42db9" providerId="LiveId" clId="{36DCD473-F91B-45B5-9CF5-4A067706FACB}" dt="2023-10-22T23:06:22.418" v="1735" actId="478"/>
          <ac:picMkLst>
            <pc:docMk/>
            <pc:sldMk cId="2799079297" sldId="2145709256"/>
            <ac:picMk id="3" creationId="{9E1F642B-201D-404C-96A1-E6A4BD456524}"/>
          </ac:picMkLst>
        </pc:picChg>
        <pc:picChg chg="del">
          <ac:chgData name="Ron Melton" userId="5553941352b42db9" providerId="LiveId" clId="{36DCD473-F91B-45B5-9CF5-4A067706FACB}" dt="2023-10-22T23:06:20.487" v="1732" actId="478"/>
          <ac:picMkLst>
            <pc:docMk/>
            <pc:sldMk cId="2799079297" sldId="2145709256"/>
            <ac:picMk id="4755458" creationId="{00000000-0000-0000-0000-000000000000}"/>
          </ac:picMkLst>
        </pc:picChg>
      </pc:sldChg>
      <pc:sldChg chg="delSp modSp mod">
        <pc:chgData name="Ron Melton" userId="5553941352b42db9" providerId="LiveId" clId="{36DCD473-F91B-45B5-9CF5-4A067706FACB}" dt="2023-10-22T23:07:45.136" v="1790" actId="14100"/>
        <pc:sldMkLst>
          <pc:docMk/>
          <pc:sldMk cId="1038257110" sldId="2145709257"/>
        </pc:sldMkLst>
        <pc:spChg chg="mod">
          <ac:chgData name="Ron Melton" userId="5553941352b42db9" providerId="LiveId" clId="{36DCD473-F91B-45B5-9CF5-4A067706FACB}" dt="2023-10-22T23:07:45.136" v="1790" actId="14100"/>
          <ac:spMkLst>
            <pc:docMk/>
            <pc:sldMk cId="1038257110" sldId="2145709257"/>
            <ac:spMk id="191491" creationId="{00000000-0000-0000-0000-000000000000}"/>
          </ac:spMkLst>
        </pc:spChg>
        <pc:picChg chg="del">
          <ac:chgData name="Ron Melton" userId="5553941352b42db9" providerId="LiveId" clId="{36DCD473-F91B-45B5-9CF5-4A067706FACB}" dt="2023-10-22T23:07:38.479" v="1789" actId="478"/>
          <ac:picMkLst>
            <pc:docMk/>
            <pc:sldMk cId="1038257110" sldId="2145709257"/>
            <ac:picMk id="191492" creationId="{00000000-0000-0000-0000-000000000000}"/>
          </ac:picMkLst>
        </pc:picChg>
      </pc:sldChg>
      <pc:sldChg chg="del">
        <pc:chgData name="Ron Melton" userId="5553941352b42db9" providerId="LiveId" clId="{36DCD473-F91B-45B5-9CF5-4A067706FACB}" dt="2023-10-22T23:20:05.199" v="1866" actId="47"/>
        <pc:sldMkLst>
          <pc:docMk/>
          <pc:sldMk cId="2519307833" sldId="2145709264"/>
        </pc:sldMkLst>
      </pc:sldChg>
      <pc:sldChg chg="delSp modSp mod">
        <pc:chgData name="Ron Melton" userId="5553941352b42db9" providerId="LiveId" clId="{36DCD473-F91B-45B5-9CF5-4A067706FACB}" dt="2023-10-22T23:20:42.794" v="1871" actId="1076"/>
        <pc:sldMkLst>
          <pc:docMk/>
          <pc:sldMk cId="4093391104" sldId="2145709265"/>
        </pc:sldMkLst>
        <pc:spChg chg="mod">
          <ac:chgData name="Ron Melton" userId="5553941352b42db9" providerId="LiveId" clId="{36DCD473-F91B-45B5-9CF5-4A067706FACB}" dt="2023-10-22T23:20:42.794" v="1871" actId="1076"/>
          <ac:spMkLst>
            <pc:docMk/>
            <pc:sldMk cId="4093391104" sldId="2145709265"/>
            <ac:spMk id="4" creationId="{5DA55B15-60B7-4429-A5AC-D92C0418084E}"/>
          </ac:spMkLst>
        </pc:spChg>
        <pc:picChg chg="del">
          <ac:chgData name="Ron Melton" userId="5553941352b42db9" providerId="LiveId" clId="{36DCD473-F91B-45B5-9CF5-4A067706FACB}" dt="2023-10-22T23:20:36.635" v="1869" actId="478"/>
          <ac:picMkLst>
            <pc:docMk/>
            <pc:sldMk cId="4093391104" sldId="2145709265"/>
            <ac:picMk id="3074" creationId="{577C2585-C7D0-431A-BDF1-F04A6BE4484F}"/>
          </ac:picMkLst>
        </pc:picChg>
        <pc:picChg chg="del">
          <ac:chgData name="Ron Melton" userId="5553941352b42db9" providerId="LiveId" clId="{36DCD473-F91B-45B5-9CF5-4A067706FACB}" dt="2023-10-22T23:20:38.256" v="1870" actId="478"/>
          <ac:picMkLst>
            <pc:docMk/>
            <pc:sldMk cId="4093391104" sldId="2145709265"/>
            <ac:picMk id="3076" creationId="{1A0327B2-B751-4716-BC10-B63AF0BB7CA0}"/>
          </ac:picMkLst>
        </pc:picChg>
      </pc:sldChg>
      <pc:sldChg chg="del">
        <pc:chgData name="Ron Melton" userId="5553941352b42db9" providerId="LiveId" clId="{36DCD473-F91B-45B5-9CF5-4A067706FACB}" dt="2023-10-22T23:20:07.322" v="1867" actId="47"/>
        <pc:sldMkLst>
          <pc:docMk/>
          <pc:sldMk cId="4009063297" sldId="2145709268"/>
        </pc:sldMkLst>
      </pc:sldChg>
      <pc:sldChg chg="del">
        <pc:chgData name="Ron Melton" userId="5553941352b42db9" providerId="LiveId" clId="{36DCD473-F91B-45B5-9CF5-4A067706FACB}" dt="2023-10-22T23:20:26.022" v="1868" actId="47"/>
        <pc:sldMkLst>
          <pc:docMk/>
          <pc:sldMk cId="1263789842" sldId="2145709270"/>
        </pc:sldMkLst>
      </pc:sldChg>
      <pc:sldChg chg="delSp modSp mod">
        <pc:chgData name="Ron Melton" userId="5553941352b42db9" providerId="LiveId" clId="{36DCD473-F91B-45B5-9CF5-4A067706FACB}" dt="2023-10-22T23:10:20.467" v="1847" actId="1076"/>
        <pc:sldMkLst>
          <pc:docMk/>
          <pc:sldMk cId="2051115156" sldId="2145709272"/>
        </pc:sldMkLst>
        <pc:spChg chg="mod">
          <ac:chgData name="Ron Melton" userId="5553941352b42db9" providerId="LiveId" clId="{36DCD473-F91B-45B5-9CF5-4A067706FACB}" dt="2023-10-22T23:10:17.593" v="1846" actId="1076"/>
          <ac:spMkLst>
            <pc:docMk/>
            <pc:sldMk cId="2051115156" sldId="2145709272"/>
            <ac:spMk id="303106" creationId="{00000000-0000-0000-0000-000000000000}"/>
          </ac:spMkLst>
        </pc:spChg>
        <pc:spChg chg="mod">
          <ac:chgData name="Ron Melton" userId="5553941352b42db9" providerId="LiveId" clId="{36DCD473-F91B-45B5-9CF5-4A067706FACB}" dt="2023-10-22T23:10:20.467" v="1847" actId="1076"/>
          <ac:spMkLst>
            <pc:docMk/>
            <pc:sldMk cId="2051115156" sldId="2145709272"/>
            <ac:spMk id="303107" creationId="{00000000-0000-0000-0000-000000000000}"/>
          </ac:spMkLst>
        </pc:spChg>
        <pc:picChg chg="del">
          <ac:chgData name="Ron Melton" userId="5553941352b42db9" providerId="LiveId" clId="{36DCD473-F91B-45B5-9CF5-4A067706FACB}" dt="2023-10-22T23:09:39.959" v="1792" actId="478"/>
          <ac:picMkLst>
            <pc:docMk/>
            <pc:sldMk cId="2051115156" sldId="2145709272"/>
            <ac:picMk id="303108" creationId="{00000000-0000-0000-0000-000000000000}"/>
          </ac:picMkLst>
        </pc:picChg>
      </pc:sldChg>
      <pc:sldChg chg="modSp mod">
        <pc:chgData name="Ron Melton" userId="5553941352b42db9" providerId="LiveId" clId="{36DCD473-F91B-45B5-9CF5-4A067706FACB}" dt="2023-10-22T23:09:34.847" v="1791" actId="1076"/>
        <pc:sldMkLst>
          <pc:docMk/>
          <pc:sldMk cId="3801242844" sldId="2145709273"/>
        </pc:sldMkLst>
        <pc:spChg chg="mod">
          <ac:chgData name="Ron Melton" userId="5553941352b42db9" providerId="LiveId" clId="{36DCD473-F91B-45B5-9CF5-4A067706FACB}" dt="2023-10-22T23:09:34.847" v="1791" actId="1076"/>
          <ac:spMkLst>
            <pc:docMk/>
            <pc:sldMk cId="3801242844" sldId="2145709273"/>
            <ac:spMk id="4" creationId="{23DCA77C-817B-DB07-80AD-2986BC221D1F}"/>
          </ac:spMkLst>
        </pc:spChg>
      </pc:sldChg>
      <pc:sldChg chg="del">
        <pc:chgData name="Ron Melton" userId="5553941352b42db9" providerId="LiveId" clId="{36DCD473-F91B-45B5-9CF5-4A067706FACB}" dt="2023-10-22T23:10:27.369" v="1848" actId="47"/>
        <pc:sldMkLst>
          <pc:docMk/>
          <pc:sldMk cId="1194936112" sldId="2145709276"/>
        </pc:sldMkLst>
      </pc:sldChg>
      <pc:sldChg chg="del">
        <pc:chgData name="Ron Melton" userId="5553941352b42db9" providerId="LiveId" clId="{36DCD473-F91B-45B5-9CF5-4A067706FACB}" dt="2023-10-22T23:10:31.270" v="1849" actId="47"/>
        <pc:sldMkLst>
          <pc:docMk/>
          <pc:sldMk cId="1200315029" sldId="2145709278"/>
        </pc:sldMkLst>
      </pc:sldChg>
      <pc:sldChg chg="delSp modSp mod">
        <pc:chgData name="Ron Melton" userId="5553941352b42db9" providerId="LiveId" clId="{36DCD473-F91B-45B5-9CF5-4A067706FACB}" dt="2023-10-22T23:10:43.341" v="1854" actId="27636"/>
        <pc:sldMkLst>
          <pc:docMk/>
          <pc:sldMk cId="1187196201" sldId="2145709279"/>
        </pc:sldMkLst>
        <pc:spChg chg="mod">
          <ac:chgData name="Ron Melton" userId="5553941352b42db9" providerId="LiveId" clId="{36DCD473-F91B-45B5-9CF5-4A067706FACB}" dt="2023-10-22T23:10:43.341" v="1854" actId="27636"/>
          <ac:spMkLst>
            <pc:docMk/>
            <pc:sldMk cId="1187196201" sldId="2145709279"/>
            <ac:spMk id="196611" creationId="{00000000-0000-0000-0000-000000000000}"/>
          </ac:spMkLst>
        </pc:spChg>
        <pc:picChg chg="del">
          <ac:chgData name="Ron Melton" userId="5553941352b42db9" providerId="LiveId" clId="{36DCD473-F91B-45B5-9CF5-4A067706FACB}" dt="2023-10-22T23:10:36.433" v="1852" actId="478"/>
          <ac:picMkLst>
            <pc:docMk/>
            <pc:sldMk cId="1187196201" sldId="2145709279"/>
            <ac:picMk id="196612" creationId="{00000000-0000-0000-0000-000000000000}"/>
          </ac:picMkLst>
        </pc:picChg>
        <pc:picChg chg="del">
          <ac:chgData name="Ron Melton" userId="5553941352b42db9" providerId="LiveId" clId="{36DCD473-F91B-45B5-9CF5-4A067706FACB}" dt="2023-10-22T23:10:35.366" v="1851" actId="478"/>
          <ac:picMkLst>
            <pc:docMk/>
            <pc:sldMk cId="1187196201" sldId="2145709279"/>
            <ac:picMk id="196613" creationId="{00000000-0000-0000-0000-000000000000}"/>
          </ac:picMkLst>
        </pc:picChg>
        <pc:picChg chg="del">
          <ac:chgData name="Ron Melton" userId="5553941352b42db9" providerId="LiveId" clId="{36DCD473-F91B-45B5-9CF5-4A067706FACB}" dt="2023-10-22T23:10:33.084" v="1850" actId="478"/>
          <ac:picMkLst>
            <pc:docMk/>
            <pc:sldMk cId="1187196201" sldId="2145709279"/>
            <ac:picMk id="196614" creationId="{00000000-0000-0000-0000-000000000000}"/>
          </ac:picMkLst>
        </pc:picChg>
      </pc:sldChg>
      <pc:sldChg chg="delSp modSp mod">
        <pc:chgData name="Ron Melton" userId="5553941352b42db9" providerId="LiveId" clId="{36DCD473-F91B-45B5-9CF5-4A067706FACB}" dt="2023-10-22T23:11:08.166" v="1859" actId="1076"/>
        <pc:sldMkLst>
          <pc:docMk/>
          <pc:sldMk cId="3300682013" sldId="2145709283"/>
        </pc:sldMkLst>
        <pc:spChg chg="mod">
          <ac:chgData name="Ron Melton" userId="5553941352b42db9" providerId="LiveId" clId="{36DCD473-F91B-45B5-9CF5-4A067706FACB}" dt="2023-10-22T23:11:08.166" v="1859" actId="1076"/>
          <ac:spMkLst>
            <pc:docMk/>
            <pc:sldMk cId="3300682013" sldId="2145709283"/>
            <ac:spMk id="10" creationId="{00000000-0000-0000-0000-000000000000}"/>
          </ac:spMkLst>
        </pc:spChg>
        <pc:spChg chg="mod">
          <ac:chgData name="Ron Melton" userId="5553941352b42db9" providerId="LiveId" clId="{36DCD473-F91B-45B5-9CF5-4A067706FACB}" dt="2023-10-22T23:11:03.211" v="1858" actId="1076"/>
          <ac:spMkLst>
            <pc:docMk/>
            <pc:sldMk cId="3300682013" sldId="2145709283"/>
            <ac:spMk id="28675" creationId="{00000000-0000-0000-0000-000000000000}"/>
          </ac:spMkLst>
        </pc:spChg>
        <pc:picChg chg="del">
          <ac:chgData name="Ron Melton" userId="5553941352b42db9" providerId="LiveId" clId="{36DCD473-F91B-45B5-9CF5-4A067706FACB}" dt="2023-10-22T23:10:57.179" v="1856" actId="478"/>
          <ac:picMkLst>
            <pc:docMk/>
            <pc:sldMk cId="3300682013" sldId="2145709283"/>
            <ac:picMk id="3" creationId="{72252DD6-5C51-7CF0-BE7D-2D3CC5CBDF5B}"/>
          </ac:picMkLst>
        </pc:picChg>
        <pc:picChg chg="del">
          <ac:chgData name="Ron Melton" userId="5553941352b42db9" providerId="LiveId" clId="{36DCD473-F91B-45B5-9CF5-4A067706FACB}" dt="2023-10-22T23:10:55.236" v="1855" actId="478"/>
          <ac:picMkLst>
            <pc:docMk/>
            <pc:sldMk cId="3300682013" sldId="2145709283"/>
            <ac:picMk id="5" creationId="{79ED7EE8-8B04-E78B-9D71-538EF5CEAED6}"/>
          </ac:picMkLst>
        </pc:picChg>
        <pc:picChg chg="del">
          <ac:chgData name="Ron Melton" userId="5553941352b42db9" providerId="LiveId" clId="{36DCD473-F91B-45B5-9CF5-4A067706FACB}" dt="2023-10-22T23:10:58.284" v="1857" actId="478"/>
          <ac:picMkLst>
            <pc:docMk/>
            <pc:sldMk cId="3300682013" sldId="2145709283"/>
            <ac:picMk id="6" creationId="{DA0E1BAF-B71C-9955-5D9F-338AD5C17323}"/>
          </ac:picMkLst>
        </pc:picChg>
      </pc:sldChg>
      <pc:sldChg chg="del">
        <pc:chgData name="Ron Melton" userId="5553941352b42db9" providerId="LiveId" clId="{36DCD473-F91B-45B5-9CF5-4A067706FACB}" dt="2023-10-22T23:11:14.788" v="1860" actId="47"/>
        <pc:sldMkLst>
          <pc:docMk/>
          <pc:sldMk cId="2513440777" sldId="2145709285"/>
        </pc:sldMkLst>
      </pc:sldChg>
      <pc:sldChg chg="delSp mod">
        <pc:chgData name="Ron Melton" userId="5553941352b42db9" providerId="LiveId" clId="{36DCD473-F91B-45B5-9CF5-4A067706FACB}" dt="2023-10-22T23:11:31.099" v="1862" actId="478"/>
        <pc:sldMkLst>
          <pc:docMk/>
          <pc:sldMk cId="2271679187" sldId="2145709286"/>
        </pc:sldMkLst>
        <pc:picChg chg="del">
          <ac:chgData name="Ron Melton" userId="5553941352b42db9" providerId="LiveId" clId="{36DCD473-F91B-45B5-9CF5-4A067706FACB}" dt="2023-10-22T23:11:22.572" v="1861" actId="478"/>
          <ac:picMkLst>
            <pc:docMk/>
            <pc:sldMk cId="2271679187" sldId="2145709286"/>
            <ac:picMk id="5" creationId="{19D580AC-F3F7-4A97-9D12-BA71AC616C5C}"/>
          </ac:picMkLst>
        </pc:picChg>
        <pc:picChg chg="del">
          <ac:chgData name="Ron Melton" userId="5553941352b42db9" providerId="LiveId" clId="{36DCD473-F91B-45B5-9CF5-4A067706FACB}" dt="2023-10-22T23:11:31.099" v="1862" actId="478"/>
          <ac:picMkLst>
            <pc:docMk/>
            <pc:sldMk cId="2271679187" sldId="2145709286"/>
            <ac:picMk id="6" creationId="{0CC8C755-5728-48CE-9F2C-F5412CC965DF}"/>
          </ac:picMkLst>
        </pc:picChg>
      </pc:sldChg>
      <pc:sldChg chg="del">
        <pc:chgData name="Ron Melton" userId="5553941352b42db9" providerId="LiveId" clId="{36DCD473-F91B-45B5-9CF5-4A067706FACB}" dt="2023-10-22T23:19:37.144" v="1864" actId="47"/>
        <pc:sldMkLst>
          <pc:docMk/>
          <pc:sldMk cId="1800465106" sldId="2145709287"/>
        </pc:sldMkLst>
      </pc:sldChg>
      <pc:sldChg chg="del">
        <pc:chgData name="Ron Melton" userId="5553941352b42db9" providerId="LiveId" clId="{36DCD473-F91B-45B5-9CF5-4A067706FACB}" dt="2023-10-22T23:20:57.034" v="1872" actId="47"/>
        <pc:sldMkLst>
          <pc:docMk/>
          <pc:sldMk cId="3352847737" sldId="2145709289"/>
        </pc:sldMkLst>
      </pc:sldChg>
      <pc:sldChg chg="del">
        <pc:chgData name="Ron Melton" userId="5553941352b42db9" providerId="LiveId" clId="{36DCD473-F91B-45B5-9CF5-4A067706FACB}" dt="2023-10-22T23:20:59.590" v="1873" actId="47"/>
        <pc:sldMkLst>
          <pc:docMk/>
          <pc:sldMk cId="1721493847" sldId="2145709290"/>
        </pc:sldMkLst>
      </pc:sldChg>
      <pc:sldChg chg="delSp modSp mod">
        <pc:chgData name="Ron Melton" userId="5553941352b42db9" providerId="LiveId" clId="{36DCD473-F91B-45B5-9CF5-4A067706FACB}" dt="2023-10-22T23:21:41.522" v="1937" actId="20577"/>
        <pc:sldMkLst>
          <pc:docMk/>
          <pc:sldMk cId="845699074" sldId="2145709291"/>
        </pc:sldMkLst>
        <pc:spChg chg="mod">
          <ac:chgData name="Ron Melton" userId="5553941352b42db9" providerId="LiveId" clId="{36DCD473-F91B-45B5-9CF5-4A067706FACB}" dt="2023-10-22T23:21:41.522" v="1937" actId="20577"/>
          <ac:spMkLst>
            <pc:docMk/>
            <pc:sldMk cId="845699074" sldId="2145709291"/>
            <ac:spMk id="2" creationId="{00000000-0000-0000-0000-000000000000}"/>
          </ac:spMkLst>
        </pc:spChg>
        <pc:picChg chg="del">
          <ac:chgData name="Ron Melton" userId="5553941352b42db9" providerId="LiveId" clId="{36DCD473-F91B-45B5-9CF5-4A067706FACB}" dt="2023-10-22T23:21:03.175" v="1874" actId="478"/>
          <ac:picMkLst>
            <pc:docMk/>
            <pc:sldMk cId="845699074" sldId="2145709291"/>
            <ac:picMk id="27652" creationId="{00000000-0000-0000-0000-000000000000}"/>
          </ac:picMkLst>
        </pc:picChg>
      </pc:sldChg>
      <pc:sldChg chg="del">
        <pc:chgData name="Ron Melton" userId="5553941352b42db9" providerId="LiveId" clId="{36DCD473-F91B-45B5-9CF5-4A067706FACB}" dt="2023-10-22T23:21:59.274" v="1938" actId="47"/>
        <pc:sldMkLst>
          <pc:docMk/>
          <pc:sldMk cId="3904700740" sldId="2145709293"/>
        </pc:sldMkLst>
      </pc:sldChg>
      <pc:sldChg chg="del">
        <pc:chgData name="Ron Melton" userId="5553941352b42db9" providerId="LiveId" clId="{36DCD473-F91B-45B5-9CF5-4A067706FACB}" dt="2023-10-22T23:22:00.837" v="1939" actId="47"/>
        <pc:sldMkLst>
          <pc:docMk/>
          <pc:sldMk cId="2095664284" sldId="2145709294"/>
        </pc:sldMkLst>
      </pc:sldChg>
      <pc:sldChg chg="del">
        <pc:chgData name="Ron Melton" userId="5553941352b42db9" providerId="LiveId" clId="{36DCD473-F91B-45B5-9CF5-4A067706FACB}" dt="2023-10-22T23:22:01.680" v="1940" actId="47"/>
        <pc:sldMkLst>
          <pc:docMk/>
          <pc:sldMk cId="3141332416" sldId="2145709295"/>
        </pc:sldMkLst>
      </pc:sldChg>
      <pc:sldChg chg="del">
        <pc:chgData name="Ron Melton" userId="5553941352b42db9" providerId="LiveId" clId="{36DCD473-F91B-45B5-9CF5-4A067706FACB}" dt="2023-10-22T23:22:06.131" v="1941" actId="47"/>
        <pc:sldMkLst>
          <pc:docMk/>
          <pc:sldMk cId="2148128165" sldId="2145709299"/>
        </pc:sldMkLst>
      </pc:sldChg>
      <pc:sldChg chg="del">
        <pc:chgData name="Ron Melton" userId="5553941352b42db9" providerId="LiveId" clId="{36DCD473-F91B-45B5-9CF5-4A067706FACB}" dt="2023-10-22T23:22:08.775" v="1943" actId="47"/>
        <pc:sldMkLst>
          <pc:docMk/>
          <pc:sldMk cId="2678141809" sldId="2145709300"/>
        </pc:sldMkLst>
      </pc:sldChg>
      <pc:sldChg chg="delSp modSp mod">
        <pc:chgData name="Ron Melton" userId="5553941352b42db9" providerId="LiveId" clId="{36DCD473-F91B-45B5-9CF5-4A067706FACB}" dt="2023-10-22T23:22:54.426" v="1951" actId="1076"/>
        <pc:sldMkLst>
          <pc:docMk/>
          <pc:sldMk cId="2405581119" sldId="2145709301"/>
        </pc:sldMkLst>
        <pc:spChg chg="mod">
          <ac:chgData name="Ron Melton" userId="5553941352b42db9" providerId="LiveId" clId="{36DCD473-F91B-45B5-9CF5-4A067706FACB}" dt="2023-10-22T23:22:48.784" v="1950" actId="20577"/>
          <ac:spMkLst>
            <pc:docMk/>
            <pc:sldMk cId="2405581119" sldId="2145709301"/>
            <ac:spMk id="3" creationId="{7D313C66-2869-4365-A146-E45D2E7DE7D1}"/>
          </ac:spMkLst>
        </pc:spChg>
        <pc:spChg chg="mod">
          <ac:chgData name="Ron Melton" userId="5553941352b42db9" providerId="LiveId" clId="{36DCD473-F91B-45B5-9CF5-4A067706FACB}" dt="2023-10-22T23:22:54.426" v="1951" actId="1076"/>
          <ac:spMkLst>
            <pc:docMk/>
            <pc:sldMk cId="2405581119" sldId="2145709301"/>
            <ac:spMk id="6" creationId="{5ADF3629-0E0C-422C-A75C-7E233E386C46}"/>
          </ac:spMkLst>
        </pc:spChg>
        <pc:picChg chg="del">
          <ac:chgData name="Ron Melton" userId="5553941352b42db9" providerId="LiveId" clId="{36DCD473-F91B-45B5-9CF5-4A067706FACB}" dt="2023-10-22T23:22:33.541" v="1948" actId="478"/>
          <ac:picMkLst>
            <pc:docMk/>
            <pc:sldMk cId="2405581119" sldId="2145709301"/>
            <ac:picMk id="5" creationId="{44EE45DA-F64C-16AE-E47D-8754D8181A73}"/>
          </ac:picMkLst>
        </pc:picChg>
        <pc:picChg chg="del">
          <ac:chgData name="Ron Melton" userId="5553941352b42db9" providerId="LiveId" clId="{36DCD473-F91B-45B5-9CF5-4A067706FACB}" dt="2023-10-22T23:22:32.251" v="1947" actId="478"/>
          <ac:picMkLst>
            <pc:docMk/>
            <pc:sldMk cId="2405581119" sldId="2145709301"/>
            <ac:picMk id="2053" creationId="{1944494C-03D3-4AE4-AEE6-4075F83EA216}"/>
          </ac:picMkLst>
        </pc:picChg>
      </pc:sldChg>
      <pc:sldChg chg="del">
        <pc:chgData name="Ron Melton" userId="5553941352b42db9" providerId="LiveId" clId="{36DCD473-F91B-45B5-9CF5-4A067706FACB}" dt="2023-10-22T23:22:58.155" v="1952" actId="47"/>
        <pc:sldMkLst>
          <pc:docMk/>
          <pc:sldMk cId="3748796250" sldId="2145709303"/>
        </pc:sldMkLst>
      </pc:sldChg>
      <pc:sldChg chg="del">
        <pc:chgData name="Ron Melton" userId="5553941352b42db9" providerId="LiveId" clId="{36DCD473-F91B-45B5-9CF5-4A067706FACB}" dt="2023-10-22T23:22:59.343" v="1953" actId="47"/>
        <pc:sldMkLst>
          <pc:docMk/>
          <pc:sldMk cId="2069989352" sldId="2145709304"/>
        </pc:sldMkLst>
      </pc:sldChg>
      <pc:sldChg chg="del">
        <pc:chgData name="Ron Melton" userId="5553941352b42db9" providerId="LiveId" clId="{36DCD473-F91B-45B5-9CF5-4A067706FACB}" dt="2023-10-22T23:23:01.152" v="1954" actId="47"/>
        <pc:sldMkLst>
          <pc:docMk/>
          <pc:sldMk cId="584101453" sldId="2145709305"/>
        </pc:sldMkLst>
      </pc:sldChg>
      <pc:sldChg chg="del">
        <pc:chgData name="Ron Melton" userId="5553941352b42db9" providerId="LiveId" clId="{36DCD473-F91B-45B5-9CF5-4A067706FACB}" dt="2023-10-22T23:23:12.188" v="1955" actId="47"/>
        <pc:sldMkLst>
          <pc:docMk/>
          <pc:sldMk cId="2272148635" sldId="2145709306"/>
        </pc:sldMkLst>
      </pc:sldChg>
      <pc:sldChg chg="del">
        <pc:chgData name="Ron Melton" userId="5553941352b42db9" providerId="LiveId" clId="{36DCD473-F91B-45B5-9CF5-4A067706FACB}" dt="2023-10-22T23:23:15.018" v="1956" actId="47"/>
        <pc:sldMkLst>
          <pc:docMk/>
          <pc:sldMk cId="1786188079" sldId="2145709310"/>
        </pc:sldMkLst>
      </pc:sldChg>
      <pc:sldChg chg="delSp modSp mod">
        <pc:chgData name="Ron Melton" userId="5553941352b42db9" providerId="LiveId" clId="{36DCD473-F91B-45B5-9CF5-4A067706FACB}" dt="2023-10-22T23:23:26.514" v="1959" actId="1076"/>
        <pc:sldMkLst>
          <pc:docMk/>
          <pc:sldMk cId="275922941" sldId="2145709311"/>
        </pc:sldMkLst>
        <pc:spChg chg="mod">
          <ac:chgData name="Ron Melton" userId="5553941352b42db9" providerId="LiveId" clId="{36DCD473-F91B-45B5-9CF5-4A067706FACB}" dt="2023-10-22T23:23:26.514" v="1959" actId="1076"/>
          <ac:spMkLst>
            <pc:docMk/>
            <pc:sldMk cId="275922941" sldId="2145709311"/>
            <ac:spMk id="4" creationId="{5DA55B15-60B7-4429-A5AC-D92C0418084E}"/>
          </ac:spMkLst>
        </pc:spChg>
        <pc:picChg chg="del">
          <ac:chgData name="Ron Melton" userId="5553941352b42db9" providerId="LiveId" clId="{36DCD473-F91B-45B5-9CF5-4A067706FACB}" dt="2023-10-22T23:23:22.520" v="1957" actId="478"/>
          <ac:picMkLst>
            <pc:docMk/>
            <pc:sldMk cId="275922941" sldId="2145709311"/>
            <ac:picMk id="3074" creationId="{577C2585-C7D0-431A-BDF1-F04A6BE4484F}"/>
          </ac:picMkLst>
        </pc:picChg>
        <pc:picChg chg="del">
          <ac:chgData name="Ron Melton" userId="5553941352b42db9" providerId="LiveId" clId="{36DCD473-F91B-45B5-9CF5-4A067706FACB}" dt="2023-10-22T23:23:23.568" v="1958" actId="478"/>
          <ac:picMkLst>
            <pc:docMk/>
            <pc:sldMk cId="275922941" sldId="2145709311"/>
            <ac:picMk id="3076" creationId="{1A0327B2-B751-4716-BC10-B63AF0BB7CA0}"/>
          </ac:picMkLst>
        </pc:picChg>
      </pc:sldChg>
      <pc:sldChg chg="del">
        <pc:chgData name="Ron Melton" userId="5553941352b42db9" providerId="LiveId" clId="{36DCD473-F91B-45B5-9CF5-4A067706FACB}" dt="2023-10-22T23:23:30.263" v="1960" actId="47"/>
        <pc:sldMkLst>
          <pc:docMk/>
          <pc:sldMk cId="3706885563" sldId="2145709313"/>
        </pc:sldMkLst>
      </pc:sldChg>
      <pc:sldChg chg="del">
        <pc:chgData name="Ron Melton" userId="5553941352b42db9" providerId="LiveId" clId="{36DCD473-F91B-45B5-9CF5-4A067706FACB}" dt="2023-10-22T23:23:34.722" v="1961" actId="47"/>
        <pc:sldMkLst>
          <pc:docMk/>
          <pc:sldMk cId="3625263536" sldId="2145709316"/>
        </pc:sldMkLst>
      </pc:sldChg>
      <pc:sldChg chg="delSp modSp mod">
        <pc:chgData name="Ron Melton" userId="5553941352b42db9" providerId="LiveId" clId="{36DCD473-F91B-45B5-9CF5-4A067706FACB}" dt="2023-10-22T23:23:51.790" v="1964" actId="1076"/>
        <pc:sldMkLst>
          <pc:docMk/>
          <pc:sldMk cId="3796222402" sldId="2145709321"/>
        </pc:sldMkLst>
        <pc:spChg chg="mod">
          <ac:chgData name="Ron Melton" userId="5553941352b42db9" providerId="LiveId" clId="{36DCD473-F91B-45B5-9CF5-4A067706FACB}" dt="2023-10-22T23:23:47.165" v="1963" actId="1076"/>
          <ac:spMkLst>
            <pc:docMk/>
            <pc:sldMk cId="3796222402" sldId="2145709321"/>
            <ac:spMk id="3" creationId="{519FF00B-D47E-4D41-8E39-2D6CE8C46CB1}"/>
          </ac:spMkLst>
        </pc:spChg>
        <pc:spChg chg="mod">
          <ac:chgData name="Ron Melton" userId="5553941352b42db9" providerId="LiveId" clId="{36DCD473-F91B-45B5-9CF5-4A067706FACB}" dt="2023-10-22T23:23:51.790" v="1964" actId="1076"/>
          <ac:spMkLst>
            <pc:docMk/>
            <pc:sldMk cId="3796222402" sldId="2145709321"/>
            <ac:spMk id="4" creationId="{2D985318-B423-45AE-AFE8-BEA4430BB7F5}"/>
          </ac:spMkLst>
        </pc:spChg>
        <pc:picChg chg="del">
          <ac:chgData name="Ron Melton" userId="5553941352b42db9" providerId="LiveId" clId="{36DCD473-F91B-45B5-9CF5-4A067706FACB}" dt="2023-10-22T23:23:40.810" v="1962" actId="478"/>
          <ac:picMkLst>
            <pc:docMk/>
            <pc:sldMk cId="3796222402" sldId="2145709321"/>
            <ac:picMk id="1026" creationId="{CA0865B5-881E-478B-820F-C8048818B54A}"/>
          </ac:picMkLst>
        </pc:picChg>
      </pc:sldChg>
      <pc:sldChg chg="del">
        <pc:chgData name="Ron Melton" userId="5553941352b42db9" providerId="LiveId" clId="{36DCD473-F91B-45B5-9CF5-4A067706FACB}" dt="2023-10-22T23:24:02.077" v="1966" actId="47"/>
        <pc:sldMkLst>
          <pc:docMk/>
          <pc:sldMk cId="1281493724" sldId="2145709322"/>
        </pc:sldMkLst>
      </pc:sldChg>
      <pc:sldChg chg="del">
        <pc:chgData name="Ron Melton" userId="5553941352b42db9" providerId="LiveId" clId="{36DCD473-F91B-45B5-9CF5-4A067706FACB}" dt="2023-10-22T23:24:03.387" v="1967" actId="47"/>
        <pc:sldMkLst>
          <pc:docMk/>
          <pc:sldMk cId="2729037454" sldId="2145709324"/>
        </pc:sldMkLst>
      </pc:sldChg>
      <pc:sldChg chg="del">
        <pc:chgData name="Ron Melton" userId="5553941352b42db9" providerId="LiveId" clId="{36DCD473-F91B-45B5-9CF5-4A067706FACB}" dt="2023-10-22T23:24:04.240" v="1968" actId="47"/>
        <pc:sldMkLst>
          <pc:docMk/>
          <pc:sldMk cId="2223422358" sldId="2145709325"/>
        </pc:sldMkLst>
      </pc:sldChg>
      <pc:sldChg chg="del">
        <pc:chgData name="Ron Melton" userId="5553941352b42db9" providerId="LiveId" clId="{36DCD473-F91B-45B5-9CF5-4A067706FACB}" dt="2023-10-22T23:24:04.962" v="1969" actId="47"/>
        <pc:sldMkLst>
          <pc:docMk/>
          <pc:sldMk cId="1239090854" sldId="2145709326"/>
        </pc:sldMkLst>
      </pc:sldChg>
      <pc:sldChg chg="del">
        <pc:chgData name="Ron Melton" userId="5553941352b42db9" providerId="LiveId" clId="{36DCD473-F91B-45B5-9CF5-4A067706FACB}" dt="2023-10-22T23:24:06.756" v="1971" actId="47"/>
        <pc:sldMkLst>
          <pc:docMk/>
          <pc:sldMk cId="1267605374" sldId="2145709327"/>
        </pc:sldMkLst>
      </pc:sldChg>
      <pc:sldChg chg="del">
        <pc:chgData name="Ron Melton" userId="5553941352b42db9" providerId="LiveId" clId="{36DCD473-F91B-45B5-9CF5-4A067706FACB}" dt="2023-10-22T23:24:07.722" v="1972" actId="47"/>
        <pc:sldMkLst>
          <pc:docMk/>
          <pc:sldMk cId="4182986843" sldId="2145709328"/>
        </pc:sldMkLst>
      </pc:sldChg>
      <pc:sldChg chg="del">
        <pc:chgData name="Ron Melton" userId="5553941352b42db9" providerId="LiveId" clId="{36DCD473-F91B-45B5-9CF5-4A067706FACB}" dt="2023-10-22T23:24:08.586" v="1973" actId="47"/>
        <pc:sldMkLst>
          <pc:docMk/>
          <pc:sldMk cId="2693445220" sldId="2145709329"/>
        </pc:sldMkLst>
      </pc:sldChg>
      <pc:sldChg chg="modSp mod">
        <pc:chgData name="Ron Melton" userId="5553941352b42db9" providerId="LiveId" clId="{36DCD473-F91B-45B5-9CF5-4A067706FACB}" dt="2023-10-22T23:24:15.536" v="1974" actId="1076"/>
        <pc:sldMkLst>
          <pc:docMk/>
          <pc:sldMk cId="69088506" sldId="2145709330"/>
        </pc:sldMkLst>
        <pc:spChg chg="mod">
          <ac:chgData name="Ron Melton" userId="5553941352b42db9" providerId="LiveId" clId="{36DCD473-F91B-45B5-9CF5-4A067706FACB}" dt="2023-10-22T23:24:15.536" v="1974" actId="1076"/>
          <ac:spMkLst>
            <pc:docMk/>
            <pc:sldMk cId="69088506" sldId="2145709330"/>
            <ac:spMk id="4" creationId="{00000000-0000-0000-0000-000000000000}"/>
          </ac:spMkLst>
        </pc:spChg>
      </pc:sldChg>
      <pc:sldChg chg="delSp modSp mod">
        <pc:chgData name="Ron Melton" userId="5553941352b42db9" providerId="LiveId" clId="{36DCD473-F91B-45B5-9CF5-4A067706FACB}" dt="2023-10-22T23:24:24.355" v="1976" actId="1076"/>
        <pc:sldMkLst>
          <pc:docMk/>
          <pc:sldMk cId="2747216591" sldId="2145709332"/>
        </pc:sldMkLst>
        <pc:spChg chg="mod">
          <ac:chgData name="Ron Melton" userId="5553941352b42db9" providerId="LiveId" clId="{36DCD473-F91B-45B5-9CF5-4A067706FACB}" dt="2023-10-22T23:24:24.355" v="1976" actId="1076"/>
          <ac:spMkLst>
            <pc:docMk/>
            <pc:sldMk cId="2747216591" sldId="2145709332"/>
            <ac:spMk id="4" creationId="{00000000-0000-0000-0000-000000000000}"/>
          </ac:spMkLst>
        </pc:spChg>
        <pc:picChg chg="del">
          <ac:chgData name="Ron Melton" userId="5553941352b42db9" providerId="LiveId" clId="{36DCD473-F91B-45B5-9CF5-4A067706FACB}" dt="2023-10-22T23:24:21.526" v="1975" actId="478"/>
          <ac:picMkLst>
            <pc:docMk/>
            <pc:sldMk cId="2747216591" sldId="2145709332"/>
            <ac:picMk id="4099" creationId="{00000000-0000-0000-0000-000000000000}"/>
          </ac:picMkLst>
        </pc:picChg>
      </pc:sldChg>
      <pc:sldChg chg="delSp modSp del mod">
        <pc:chgData name="Ron Melton" userId="5553941352b42db9" providerId="LiveId" clId="{36DCD473-F91B-45B5-9CF5-4A067706FACB}" dt="2023-10-22T23:24:40.307" v="1980" actId="47"/>
        <pc:sldMkLst>
          <pc:docMk/>
          <pc:sldMk cId="649376071" sldId="2145709333"/>
        </pc:sldMkLst>
        <pc:spChg chg="del">
          <ac:chgData name="Ron Melton" userId="5553941352b42db9" providerId="LiveId" clId="{36DCD473-F91B-45B5-9CF5-4A067706FACB}" dt="2023-10-22T23:24:32.416" v="1978" actId="478"/>
          <ac:spMkLst>
            <pc:docMk/>
            <pc:sldMk cId="649376071" sldId="2145709333"/>
            <ac:spMk id="2" creationId="{A8E5A4AB-B002-516E-AE1B-9A92CCD02AD7}"/>
          </ac:spMkLst>
        </pc:spChg>
        <pc:picChg chg="del">
          <ac:chgData name="Ron Melton" userId="5553941352b42db9" providerId="LiveId" clId="{36DCD473-F91B-45B5-9CF5-4A067706FACB}" dt="2023-10-22T23:24:30.829" v="1977" actId="478"/>
          <ac:picMkLst>
            <pc:docMk/>
            <pc:sldMk cId="649376071" sldId="2145709333"/>
            <ac:picMk id="4" creationId="{C916EE0C-4F32-E9FB-6F3C-33B4E8FFDEDB}"/>
          </ac:picMkLst>
        </pc:picChg>
        <pc:picChg chg="mod">
          <ac:chgData name="Ron Melton" userId="5553941352b42db9" providerId="LiveId" clId="{36DCD473-F91B-45B5-9CF5-4A067706FACB}" dt="2023-10-22T23:24:35.137" v="1979" actId="1076"/>
          <ac:picMkLst>
            <pc:docMk/>
            <pc:sldMk cId="649376071" sldId="2145709333"/>
            <ac:picMk id="9" creationId="{16148B4A-0C99-AC94-4744-B941CB9FECB6}"/>
          </ac:picMkLst>
        </pc:picChg>
      </pc:sldChg>
      <pc:sldChg chg="del">
        <pc:chgData name="Ron Melton" userId="5553941352b42db9" providerId="LiveId" clId="{36DCD473-F91B-45B5-9CF5-4A067706FACB}" dt="2023-10-22T23:24:41.705" v="1981" actId="47"/>
        <pc:sldMkLst>
          <pc:docMk/>
          <pc:sldMk cId="1856152511" sldId="2145709334"/>
        </pc:sldMkLst>
      </pc:sldChg>
      <pc:sldChg chg="del">
        <pc:chgData name="Ron Melton" userId="5553941352b42db9" providerId="LiveId" clId="{36DCD473-F91B-45B5-9CF5-4A067706FACB}" dt="2023-10-22T23:24:43.594" v="1982" actId="47"/>
        <pc:sldMkLst>
          <pc:docMk/>
          <pc:sldMk cId="3948663218" sldId="2145709335"/>
        </pc:sldMkLst>
      </pc:sldChg>
      <pc:sldChg chg="del">
        <pc:chgData name="Ron Melton" userId="5553941352b42db9" providerId="LiveId" clId="{36DCD473-F91B-45B5-9CF5-4A067706FACB}" dt="2023-10-22T23:24:57.629" v="1985" actId="47"/>
        <pc:sldMkLst>
          <pc:docMk/>
          <pc:sldMk cId="2411846046" sldId="2145709336"/>
        </pc:sldMkLst>
      </pc:sldChg>
      <pc:sldChg chg="del">
        <pc:chgData name="Ron Melton" userId="5553941352b42db9" providerId="LiveId" clId="{36DCD473-F91B-45B5-9CF5-4A067706FACB}" dt="2023-10-22T23:24:50.294" v="1983" actId="47"/>
        <pc:sldMkLst>
          <pc:docMk/>
          <pc:sldMk cId="3713958995" sldId="2145709337"/>
        </pc:sldMkLst>
      </pc:sldChg>
      <pc:sldChg chg="del">
        <pc:chgData name="Ron Melton" userId="5553941352b42db9" providerId="LiveId" clId="{36DCD473-F91B-45B5-9CF5-4A067706FACB}" dt="2023-10-22T23:24:53.830" v="1984" actId="47"/>
        <pc:sldMkLst>
          <pc:docMk/>
          <pc:sldMk cId="2388364858" sldId="2145709338"/>
        </pc:sldMkLst>
      </pc:sldChg>
      <pc:sldChg chg="del">
        <pc:chgData name="Ron Melton" userId="5553941352b42db9" providerId="LiveId" clId="{36DCD473-F91B-45B5-9CF5-4A067706FACB}" dt="2023-10-22T23:25:00.565" v="1986" actId="47"/>
        <pc:sldMkLst>
          <pc:docMk/>
          <pc:sldMk cId="4017633512" sldId="2145709340"/>
        </pc:sldMkLst>
      </pc:sldChg>
      <pc:sldChg chg="delSp modSp mod">
        <pc:chgData name="Ron Melton" userId="5553941352b42db9" providerId="LiveId" clId="{36DCD473-F91B-45B5-9CF5-4A067706FACB}" dt="2023-10-22T23:26:08.602" v="2132" actId="20577"/>
        <pc:sldMkLst>
          <pc:docMk/>
          <pc:sldMk cId="4045513859" sldId="2145709341"/>
        </pc:sldMkLst>
        <pc:spChg chg="del mod">
          <ac:chgData name="Ron Melton" userId="5553941352b42db9" providerId="LiveId" clId="{36DCD473-F91B-45B5-9CF5-4A067706FACB}" dt="2023-10-22T23:25:54.476" v="2121" actId="478"/>
          <ac:spMkLst>
            <pc:docMk/>
            <pc:sldMk cId="4045513859" sldId="2145709341"/>
            <ac:spMk id="5" creationId="{3E42E6E9-9B1B-4035-8A0C-E58F97D5EC7D}"/>
          </ac:spMkLst>
        </pc:spChg>
        <pc:spChg chg="mod">
          <ac:chgData name="Ron Melton" userId="5553941352b42db9" providerId="LiveId" clId="{36DCD473-F91B-45B5-9CF5-4A067706FACB}" dt="2023-10-22T23:26:08.602" v="2132" actId="20577"/>
          <ac:spMkLst>
            <pc:docMk/>
            <pc:sldMk cId="4045513859" sldId="2145709341"/>
            <ac:spMk id="66563" creationId="{00000000-0000-0000-0000-000000000000}"/>
          </ac:spMkLst>
        </pc:spChg>
        <pc:picChg chg="del">
          <ac:chgData name="Ron Melton" userId="5553941352b42db9" providerId="LiveId" clId="{36DCD473-F91B-45B5-9CF5-4A067706FACB}" dt="2023-10-22T23:25:04.242" v="1987" actId="478"/>
          <ac:picMkLst>
            <pc:docMk/>
            <pc:sldMk cId="4045513859" sldId="2145709341"/>
            <ac:picMk id="2" creationId="{5F5CE9ED-76A7-4CF1-92E3-2A2970FCE80A}"/>
          </ac:picMkLst>
        </pc:picChg>
      </pc:sldChg>
      <pc:sldChg chg="del">
        <pc:chgData name="Ron Melton" userId="5553941352b42db9" providerId="LiveId" clId="{36DCD473-F91B-45B5-9CF5-4A067706FACB}" dt="2023-10-22T23:26:16.714" v="2133" actId="47"/>
        <pc:sldMkLst>
          <pc:docMk/>
          <pc:sldMk cId="3115021754" sldId="2145709342"/>
        </pc:sldMkLst>
      </pc:sldChg>
      <pc:sldChg chg="del">
        <pc:chgData name="Ron Melton" userId="5553941352b42db9" providerId="LiveId" clId="{36DCD473-F91B-45B5-9CF5-4A067706FACB}" dt="2023-10-22T23:26:21.737" v="2134" actId="47"/>
        <pc:sldMkLst>
          <pc:docMk/>
          <pc:sldMk cId="3728395805" sldId="2145709343"/>
        </pc:sldMkLst>
      </pc:sldChg>
      <pc:sldChg chg="del">
        <pc:chgData name="Ron Melton" userId="5553941352b42db9" providerId="LiveId" clId="{36DCD473-F91B-45B5-9CF5-4A067706FACB}" dt="2023-10-22T23:26:25.474" v="2135" actId="47"/>
        <pc:sldMkLst>
          <pc:docMk/>
          <pc:sldMk cId="3757231242" sldId="2145709345"/>
        </pc:sldMkLst>
      </pc:sldChg>
      <pc:sldChg chg="del">
        <pc:chgData name="Ron Melton" userId="5553941352b42db9" providerId="LiveId" clId="{36DCD473-F91B-45B5-9CF5-4A067706FACB}" dt="2023-10-22T23:26:29.125" v="2136" actId="47"/>
        <pc:sldMkLst>
          <pc:docMk/>
          <pc:sldMk cId="2804016826" sldId="2145709346"/>
        </pc:sldMkLst>
      </pc:sldChg>
      <pc:sldChg chg="del">
        <pc:chgData name="Ron Melton" userId="5553941352b42db9" providerId="LiveId" clId="{36DCD473-F91B-45B5-9CF5-4A067706FACB}" dt="2023-10-22T23:26:30.124" v="2137" actId="47"/>
        <pc:sldMkLst>
          <pc:docMk/>
          <pc:sldMk cId="128914634" sldId="2145709347"/>
        </pc:sldMkLst>
      </pc:sldChg>
      <pc:sldChg chg="del">
        <pc:chgData name="Ron Melton" userId="5553941352b42db9" providerId="LiveId" clId="{36DCD473-F91B-45B5-9CF5-4A067706FACB}" dt="2023-10-22T23:26:41.091" v="2138" actId="47"/>
        <pc:sldMkLst>
          <pc:docMk/>
          <pc:sldMk cId="3387359664" sldId="2145709350"/>
        </pc:sldMkLst>
      </pc:sldChg>
      <pc:sldChg chg="del">
        <pc:chgData name="Ron Melton" userId="5553941352b42db9" providerId="LiveId" clId="{36DCD473-F91B-45B5-9CF5-4A067706FACB}" dt="2023-10-22T23:26:42.163" v="2139" actId="47"/>
        <pc:sldMkLst>
          <pc:docMk/>
          <pc:sldMk cId="3459421145" sldId="2145709351"/>
        </pc:sldMkLst>
      </pc:sldChg>
      <pc:sldChg chg="del">
        <pc:chgData name="Ron Melton" userId="5553941352b42db9" providerId="LiveId" clId="{36DCD473-F91B-45B5-9CF5-4A067706FACB}" dt="2023-10-22T23:26:42.598" v="2140" actId="47"/>
        <pc:sldMkLst>
          <pc:docMk/>
          <pc:sldMk cId="1239210742" sldId="2145709352"/>
        </pc:sldMkLst>
      </pc:sldChg>
      <pc:sldChg chg="del">
        <pc:chgData name="Ron Melton" userId="5553941352b42db9" providerId="LiveId" clId="{36DCD473-F91B-45B5-9CF5-4A067706FACB}" dt="2023-10-22T23:26:43.334" v="2141" actId="47"/>
        <pc:sldMkLst>
          <pc:docMk/>
          <pc:sldMk cId="4104621021" sldId="2145709353"/>
        </pc:sldMkLst>
      </pc:sldChg>
      <pc:sldChg chg="del">
        <pc:chgData name="Ron Melton" userId="5553941352b42db9" providerId="LiveId" clId="{36DCD473-F91B-45B5-9CF5-4A067706FACB}" dt="2023-10-22T23:26:43.851" v="2142" actId="47"/>
        <pc:sldMkLst>
          <pc:docMk/>
          <pc:sldMk cId="572386640" sldId="2145709354"/>
        </pc:sldMkLst>
      </pc:sldChg>
      <pc:sldChg chg="del">
        <pc:chgData name="Ron Melton" userId="5553941352b42db9" providerId="LiveId" clId="{36DCD473-F91B-45B5-9CF5-4A067706FACB}" dt="2023-10-22T23:26:45.844" v="2143" actId="47"/>
        <pc:sldMkLst>
          <pc:docMk/>
          <pc:sldMk cId="3174098208" sldId="2145709355"/>
        </pc:sldMkLst>
      </pc:sldChg>
      <pc:sldChg chg="del">
        <pc:chgData name="Ron Melton" userId="5553941352b42db9" providerId="LiveId" clId="{36DCD473-F91B-45B5-9CF5-4A067706FACB}" dt="2023-10-22T23:26:46.367" v="2144" actId="47"/>
        <pc:sldMkLst>
          <pc:docMk/>
          <pc:sldMk cId="2760047837" sldId="2145709356"/>
        </pc:sldMkLst>
      </pc:sldChg>
      <pc:sldChg chg="del">
        <pc:chgData name="Ron Melton" userId="5553941352b42db9" providerId="LiveId" clId="{36DCD473-F91B-45B5-9CF5-4A067706FACB}" dt="2023-10-22T23:26:46.787" v="2145" actId="47"/>
        <pc:sldMkLst>
          <pc:docMk/>
          <pc:sldMk cId="1247959832" sldId="2145709357"/>
        </pc:sldMkLst>
      </pc:sldChg>
      <pc:sldChg chg="del">
        <pc:chgData name="Ron Melton" userId="5553941352b42db9" providerId="LiveId" clId="{36DCD473-F91B-45B5-9CF5-4A067706FACB}" dt="2023-10-22T23:26:47.155" v="2146" actId="47"/>
        <pc:sldMkLst>
          <pc:docMk/>
          <pc:sldMk cId="1773835013" sldId="2145709358"/>
        </pc:sldMkLst>
      </pc:sldChg>
      <pc:sldChg chg="del">
        <pc:chgData name="Ron Melton" userId="5553941352b42db9" providerId="LiveId" clId="{36DCD473-F91B-45B5-9CF5-4A067706FACB}" dt="2023-10-22T23:26:47.550" v="2147" actId="47"/>
        <pc:sldMkLst>
          <pc:docMk/>
          <pc:sldMk cId="2163525503" sldId="2145709359"/>
        </pc:sldMkLst>
      </pc:sldChg>
      <pc:sldChg chg="del">
        <pc:chgData name="Ron Melton" userId="5553941352b42db9" providerId="LiveId" clId="{36DCD473-F91B-45B5-9CF5-4A067706FACB}" dt="2023-10-22T23:26:47.907" v="2148" actId="47"/>
        <pc:sldMkLst>
          <pc:docMk/>
          <pc:sldMk cId="3575896926" sldId="2145709360"/>
        </pc:sldMkLst>
      </pc:sldChg>
      <pc:sldChg chg="del">
        <pc:chgData name="Ron Melton" userId="5553941352b42db9" providerId="LiveId" clId="{36DCD473-F91B-45B5-9CF5-4A067706FACB}" dt="2023-10-22T23:26:48.347" v="2149" actId="47"/>
        <pc:sldMkLst>
          <pc:docMk/>
          <pc:sldMk cId="2949315154" sldId="2145709361"/>
        </pc:sldMkLst>
      </pc:sldChg>
      <pc:sldChg chg="del">
        <pc:chgData name="Ron Melton" userId="5553941352b42db9" providerId="LiveId" clId="{36DCD473-F91B-45B5-9CF5-4A067706FACB}" dt="2023-10-22T23:26:49.164" v="2150" actId="47"/>
        <pc:sldMkLst>
          <pc:docMk/>
          <pc:sldMk cId="3783104674" sldId="2145709362"/>
        </pc:sldMkLst>
      </pc:sldChg>
      <pc:sldChg chg="del">
        <pc:chgData name="Ron Melton" userId="5553941352b42db9" providerId="LiveId" clId="{36DCD473-F91B-45B5-9CF5-4A067706FACB}" dt="2023-10-22T23:26:49.530" v="2151" actId="47"/>
        <pc:sldMkLst>
          <pc:docMk/>
          <pc:sldMk cId="1457126690" sldId="2145709363"/>
        </pc:sldMkLst>
      </pc:sldChg>
      <pc:sldChg chg="del">
        <pc:chgData name="Ron Melton" userId="5553941352b42db9" providerId="LiveId" clId="{36DCD473-F91B-45B5-9CF5-4A067706FACB}" dt="2023-10-22T23:26:49.912" v="2152" actId="47"/>
        <pc:sldMkLst>
          <pc:docMk/>
          <pc:sldMk cId="3529363936" sldId="2145709364"/>
        </pc:sldMkLst>
      </pc:sldChg>
      <pc:sldChg chg="del">
        <pc:chgData name="Ron Melton" userId="5553941352b42db9" providerId="LiveId" clId="{36DCD473-F91B-45B5-9CF5-4A067706FACB}" dt="2023-10-22T23:26:50.320" v="2153" actId="47"/>
        <pc:sldMkLst>
          <pc:docMk/>
          <pc:sldMk cId="2598378005" sldId="2145709365"/>
        </pc:sldMkLst>
      </pc:sldChg>
      <pc:sldChg chg="del">
        <pc:chgData name="Ron Melton" userId="5553941352b42db9" providerId="LiveId" clId="{36DCD473-F91B-45B5-9CF5-4A067706FACB}" dt="2023-10-22T23:26:50.659" v="2154" actId="47"/>
        <pc:sldMkLst>
          <pc:docMk/>
          <pc:sldMk cId="1189552162" sldId="2145709366"/>
        </pc:sldMkLst>
      </pc:sldChg>
      <pc:sldChg chg="modSp add del mod">
        <pc:chgData name="Ron Melton" userId="5553941352b42db9" providerId="LiveId" clId="{36DCD473-F91B-45B5-9CF5-4A067706FACB}" dt="2023-10-22T23:27:16.740" v="2159" actId="1076"/>
        <pc:sldMkLst>
          <pc:docMk/>
          <pc:sldMk cId="1681995174" sldId="2145709367"/>
        </pc:sldMkLst>
        <pc:spChg chg="mod">
          <ac:chgData name="Ron Melton" userId="5553941352b42db9" providerId="LiveId" clId="{36DCD473-F91B-45B5-9CF5-4A067706FACB}" dt="2023-10-22T23:27:09.888" v="2158" actId="1076"/>
          <ac:spMkLst>
            <pc:docMk/>
            <pc:sldMk cId="1681995174" sldId="2145709367"/>
            <ac:spMk id="2" creationId="{00000000-0000-0000-0000-000000000000}"/>
          </ac:spMkLst>
        </pc:spChg>
        <pc:spChg chg="mod">
          <ac:chgData name="Ron Melton" userId="5553941352b42db9" providerId="LiveId" clId="{36DCD473-F91B-45B5-9CF5-4A067706FACB}" dt="2023-10-22T23:27:05.153" v="2157" actId="1076"/>
          <ac:spMkLst>
            <pc:docMk/>
            <pc:sldMk cId="1681995174" sldId="2145709367"/>
            <ac:spMk id="3" creationId="{00000000-0000-0000-0000-000000000000}"/>
          </ac:spMkLst>
        </pc:spChg>
        <pc:spChg chg="mod">
          <ac:chgData name="Ron Melton" userId="5553941352b42db9" providerId="LiveId" clId="{36DCD473-F91B-45B5-9CF5-4A067706FACB}" dt="2023-10-22T23:27:16.740" v="2159" actId="1076"/>
          <ac:spMkLst>
            <pc:docMk/>
            <pc:sldMk cId="1681995174" sldId="2145709367"/>
            <ac:spMk id="4" creationId="{00000000-0000-0000-0000-000000000000}"/>
          </ac:spMkLst>
        </pc:spChg>
      </pc:sldChg>
      <pc:sldChg chg="del">
        <pc:chgData name="Ron Melton" userId="5553941352b42db9" providerId="LiveId" clId="{36DCD473-F91B-45B5-9CF5-4A067706FACB}" dt="2023-10-22T23:27:32.725" v="2160" actId="47"/>
        <pc:sldMkLst>
          <pc:docMk/>
          <pc:sldMk cId="2011069032" sldId="2145709371"/>
        </pc:sldMkLst>
      </pc:sldChg>
      <pc:sldChg chg="del">
        <pc:chgData name="Ron Melton" userId="5553941352b42db9" providerId="LiveId" clId="{36DCD473-F91B-45B5-9CF5-4A067706FACB}" dt="2023-10-22T23:27:51.930" v="2163" actId="47"/>
        <pc:sldMkLst>
          <pc:docMk/>
          <pc:sldMk cId="3130672957" sldId="2145709373"/>
        </pc:sldMkLst>
      </pc:sldChg>
      <pc:sldChg chg="del">
        <pc:chgData name="Ron Melton" userId="5553941352b42db9" providerId="LiveId" clId="{36DCD473-F91B-45B5-9CF5-4A067706FACB}" dt="2023-10-22T23:27:42.404" v="2161" actId="47"/>
        <pc:sldMkLst>
          <pc:docMk/>
          <pc:sldMk cId="1890687940" sldId="2145709374"/>
        </pc:sldMkLst>
      </pc:sldChg>
      <pc:sldChg chg="delSp">
        <pc:chgData name="Ron Melton" userId="5553941352b42db9" providerId="LiveId" clId="{36DCD473-F91B-45B5-9CF5-4A067706FACB}" dt="2023-10-22T23:27:46.468" v="2162" actId="478"/>
        <pc:sldMkLst>
          <pc:docMk/>
          <pc:sldMk cId="400573703" sldId="2145709375"/>
        </pc:sldMkLst>
        <pc:picChg chg="del">
          <ac:chgData name="Ron Melton" userId="5553941352b42db9" providerId="LiveId" clId="{36DCD473-F91B-45B5-9CF5-4A067706FACB}" dt="2023-10-22T23:27:46.468" v="2162" actId="478"/>
          <ac:picMkLst>
            <pc:docMk/>
            <pc:sldMk cId="400573703" sldId="2145709375"/>
            <ac:picMk id="66564" creationId="{596A6574-BA60-4F58-8F34-CED171B31A56}"/>
          </ac:picMkLst>
        </pc:picChg>
      </pc:sldChg>
      <pc:sldChg chg="del">
        <pc:chgData name="Ron Melton" userId="5553941352b42db9" providerId="LiveId" clId="{36DCD473-F91B-45B5-9CF5-4A067706FACB}" dt="2023-10-22T23:28:03.379" v="2164" actId="47"/>
        <pc:sldMkLst>
          <pc:docMk/>
          <pc:sldMk cId="410288330" sldId="2145709377"/>
        </pc:sldMkLst>
      </pc:sldChg>
      <pc:sldChg chg="del">
        <pc:chgData name="Ron Melton" userId="5553941352b42db9" providerId="LiveId" clId="{36DCD473-F91B-45B5-9CF5-4A067706FACB}" dt="2023-10-22T23:28:04.294" v="2165" actId="47"/>
        <pc:sldMkLst>
          <pc:docMk/>
          <pc:sldMk cId="3651616442" sldId="2145709378"/>
        </pc:sldMkLst>
      </pc:sldChg>
      <pc:sldChg chg="del">
        <pc:chgData name="Ron Melton" userId="5553941352b42db9" providerId="LiveId" clId="{36DCD473-F91B-45B5-9CF5-4A067706FACB}" dt="2023-10-22T23:28:07.522" v="2166" actId="47"/>
        <pc:sldMkLst>
          <pc:docMk/>
          <pc:sldMk cId="3671720825" sldId="2145709379"/>
        </pc:sldMkLst>
      </pc:sldChg>
      <pc:sldChg chg="del">
        <pc:chgData name="Ron Melton" userId="5553941352b42db9" providerId="LiveId" clId="{36DCD473-F91B-45B5-9CF5-4A067706FACB}" dt="2023-10-22T23:28:07.983" v="2167" actId="47"/>
        <pc:sldMkLst>
          <pc:docMk/>
          <pc:sldMk cId="1346737612" sldId="2145709380"/>
        </pc:sldMkLst>
      </pc:sldChg>
      <pc:sldChg chg="del">
        <pc:chgData name="Ron Melton" userId="5553941352b42db9" providerId="LiveId" clId="{36DCD473-F91B-45B5-9CF5-4A067706FACB}" dt="2023-10-22T23:28:08.400" v="2168" actId="47"/>
        <pc:sldMkLst>
          <pc:docMk/>
          <pc:sldMk cId="1154096531" sldId="2145709381"/>
        </pc:sldMkLst>
      </pc:sldChg>
      <pc:sldChg chg="del">
        <pc:chgData name="Ron Melton" userId="5553941352b42db9" providerId="LiveId" clId="{36DCD473-F91B-45B5-9CF5-4A067706FACB}" dt="2023-10-22T23:28:08.972" v="2169" actId="47"/>
        <pc:sldMkLst>
          <pc:docMk/>
          <pc:sldMk cId="1525827566" sldId="2145709382"/>
        </pc:sldMkLst>
      </pc:sldChg>
      <pc:sldChg chg="del">
        <pc:chgData name="Ron Melton" userId="5553941352b42db9" providerId="LiveId" clId="{36DCD473-F91B-45B5-9CF5-4A067706FACB}" dt="2023-10-22T23:28:09.632" v="2170" actId="47"/>
        <pc:sldMkLst>
          <pc:docMk/>
          <pc:sldMk cId="610670513" sldId="2145709383"/>
        </pc:sldMkLst>
      </pc:sldChg>
      <pc:sldChg chg="del">
        <pc:chgData name="Ron Melton" userId="5553941352b42db9" providerId="LiveId" clId="{36DCD473-F91B-45B5-9CF5-4A067706FACB}" dt="2023-10-22T23:28:11.128" v="2172" actId="47"/>
        <pc:sldMkLst>
          <pc:docMk/>
          <pc:sldMk cId="2943137544" sldId="2145709384"/>
        </pc:sldMkLst>
      </pc:sldChg>
      <pc:sldChg chg="del">
        <pc:chgData name="Ron Melton" userId="5553941352b42db9" providerId="LiveId" clId="{36DCD473-F91B-45B5-9CF5-4A067706FACB}" dt="2023-10-22T23:28:11.491" v="2173" actId="47"/>
        <pc:sldMkLst>
          <pc:docMk/>
          <pc:sldMk cId="3015622096" sldId="2145709385"/>
        </pc:sldMkLst>
      </pc:sldChg>
      <pc:sldChg chg="del">
        <pc:chgData name="Ron Melton" userId="5553941352b42db9" providerId="LiveId" clId="{36DCD473-F91B-45B5-9CF5-4A067706FACB}" dt="2023-10-22T23:28:12.021" v="2174" actId="47"/>
        <pc:sldMkLst>
          <pc:docMk/>
          <pc:sldMk cId="2114291549" sldId="2145709386"/>
        </pc:sldMkLst>
      </pc:sldChg>
      <pc:sldChg chg="del">
        <pc:chgData name="Ron Melton" userId="5553941352b42db9" providerId="LiveId" clId="{36DCD473-F91B-45B5-9CF5-4A067706FACB}" dt="2023-10-22T23:28:12.475" v="2175" actId="47"/>
        <pc:sldMkLst>
          <pc:docMk/>
          <pc:sldMk cId="2986859736" sldId="2145709387"/>
        </pc:sldMkLst>
      </pc:sldChg>
      <pc:sldChg chg="del">
        <pc:chgData name="Ron Melton" userId="5553941352b42db9" providerId="LiveId" clId="{36DCD473-F91B-45B5-9CF5-4A067706FACB}" dt="2023-10-22T23:28:12.859" v="2176" actId="47"/>
        <pc:sldMkLst>
          <pc:docMk/>
          <pc:sldMk cId="1287362542" sldId="2145709388"/>
        </pc:sldMkLst>
      </pc:sldChg>
      <pc:sldChg chg="del">
        <pc:chgData name="Ron Melton" userId="5553941352b42db9" providerId="LiveId" clId="{36DCD473-F91B-45B5-9CF5-4A067706FACB}" dt="2023-10-22T23:28:13.314" v="2177" actId="47"/>
        <pc:sldMkLst>
          <pc:docMk/>
          <pc:sldMk cId="2994034322" sldId="2145709389"/>
        </pc:sldMkLst>
      </pc:sldChg>
      <pc:sldChg chg="del">
        <pc:chgData name="Ron Melton" userId="5553941352b42db9" providerId="LiveId" clId="{36DCD473-F91B-45B5-9CF5-4A067706FACB}" dt="2023-10-22T23:28:14.033" v="2178" actId="47"/>
        <pc:sldMkLst>
          <pc:docMk/>
          <pc:sldMk cId="1265168197" sldId="2145709390"/>
        </pc:sldMkLst>
      </pc:sldChg>
      <pc:sldChg chg="del">
        <pc:chgData name="Ron Melton" userId="5553941352b42db9" providerId="LiveId" clId="{36DCD473-F91B-45B5-9CF5-4A067706FACB}" dt="2023-10-22T23:28:14.473" v="2179" actId="47"/>
        <pc:sldMkLst>
          <pc:docMk/>
          <pc:sldMk cId="2525911341" sldId="2145709391"/>
        </pc:sldMkLst>
      </pc:sldChg>
      <pc:sldChg chg="del">
        <pc:chgData name="Ron Melton" userId="5553941352b42db9" providerId="LiveId" clId="{36DCD473-F91B-45B5-9CF5-4A067706FACB}" dt="2023-10-22T23:28:14.825" v="2180" actId="47"/>
        <pc:sldMkLst>
          <pc:docMk/>
          <pc:sldMk cId="56530455" sldId="2145709392"/>
        </pc:sldMkLst>
      </pc:sldChg>
      <pc:sldChg chg="del">
        <pc:chgData name="Ron Melton" userId="5553941352b42db9" providerId="LiveId" clId="{36DCD473-F91B-45B5-9CF5-4A067706FACB}" dt="2023-10-22T23:28:16.758" v="2181" actId="47"/>
        <pc:sldMkLst>
          <pc:docMk/>
          <pc:sldMk cId="569969424" sldId="2145709393"/>
        </pc:sldMkLst>
      </pc:sldChg>
      <pc:sldChg chg="del">
        <pc:chgData name="Ron Melton" userId="5553941352b42db9" providerId="LiveId" clId="{36DCD473-F91B-45B5-9CF5-4A067706FACB}" dt="2023-10-22T23:28:17.710" v="2182" actId="47"/>
        <pc:sldMkLst>
          <pc:docMk/>
          <pc:sldMk cId="270903064" sldId="2145709394"/>
        </pc:sldMkLst>
      </pc:sldChg>
      <pc:sldChg chg="del">
        <pc:chgData name="Ron Melton" userId="5553941352b42db9" providerId="LiveId" clId="{36DCD473-F91B-45B5-9CF5-4A067706FACB}" dt="2023-10-22T23:28:19.864" v="2183" actId="47"/>
        <pc:sldMkLst>
          <pc:docMk/>
          <pc:sldMk cId="1415954278" sldId="2145709396"/>
        </pc:sldMkLst>
      </pc:sldChg>
      <pc:sldChg chg="del">
        <pc:chgData name="Ron Melton" userId="5553941352b42db9" providerId="LiveId" clId="{36DCD473-F91B-45B5-9CF5-4A067706FACB}" dt="2023-10-22T23:28:20.380" v="2184" actId="47"/>
        <pc:sldMkLst>
          <pc:docMk/>
          <pc:sldMk cId="1495861632" sldId="2145709397"/>
        </pc:sldMkLst>
      </pc:sldChg>
      <pc:sldChg chg="del">
        <pc:chgData name="Ron Melton" userId="5553941352b42db9" providerId="LiveId" clId="{36DCD473-F91B-45B5-9CF5-4A067706FACB}" dt="2023-10-22T23:28:20.830" v="2185" actId="47"/>
        <pc:sldMkLst>
          <pc:docMk/>
          <pc:sldMk cId="3035743020" sldId="2145709398"/>
        </pc:sldMkLst>
      </pc:sldChg>
      <pc:sldChg chg="del">
        <pc:chgData name="Ron Melton" userId="5553941352b42db9" providerId="LiveId" clId="{36DCD473-F91B-45B5-9CF5-4A067706FACB}" dt="2023-10-22T23:28:21.293" v="2186" actId="47"/>
        <pc:sldMkLst>
          <pc:docMk/>
          <pc:sldMk cId="2127835354" sldId="2145709399"/>
        </pc:sldMkLst>
      </pc:sldChg>
      <pc:sldChg chg="del">
        <pc:chgData name="Ron Melton" userId="5553941352b42db9" providerId="LiveId" clId="{36DCD473-F91B-45B5-9CF5-4A067706FACB}" dt="2023-10-22T23:28:23.275" v="2187" actId="47"/>
        <pc:sldMkLst>
          <pc:docMk/>
          <pc:sldMk cId="4077491343" sldId="2145709400"/>
        </pc:sldMkLst>
      </pc:sldChg>
      <pc:sldChg chg="del">
        <pc:chgData name="Ron Melton" userId="5553941352b42db9" providerId="LiveId" clId="{36DCD473-F91B-45B5-9CF5-4A067706FACB}" dt="2023-10-22T23:28:23.738" v="2188" actId="47"/>
        <pc:sldMkLst>
          <pc:docMk/>
          <pc:sldMk cId="2658692865" sldId="2145709401"/>
        </pc:sldMkLst>
      </pc:sldChg>
      <pc:sldChg chg="del">
        <pc:chgData name="Ron Melton" userId="5553941352b42db9" providerId="LiveId" clId="{36DCD473-F91B-45B5-9CF5-4A067706FACB}" dt="2023-10-22T23:28:24.175" v="2189" actId="47"/>
        <pc:sldMkLst>
          <pc:docMk/>
          <pc:sldMk cId="2117123737" sldId="2145709402"/>
        </pc:sldMkLst>
      </pc:sldChg>
      <pc:sldChg chg="del">
        <pc:chgData name="Ron Melton" userId="5553941352b42db9" providerId="LiveId" clId="{36DCD473-F91B-45B5-9CF5-4A067706FACB}" dt="2023-10-22T23:28:24.614" v="2190" actId="47"/>
        <pc:sldMkLst>
          <pc:docMk/>
          <pc:sldMk cId="889265796" sldId="2145709403"/>
        </pc:sldMkLst>
      </pc:sldChg>
      <pc:sldChg chg="del">
        <pc:chgData name="Ron Melton" userId="5553941352b42db9" providerId="LiveId" clId="{36DCD473-F91B-45B5-9CF5-4A067706FACB}" dt="2023-10-22T23:28:25.105" v="2191" actId="47"/>
        <pc:sldMkLst>
          <pc:docMk/>
          <pc:sldMk cId="3585892351" sldId="2145709404"/>
        </pc:sldMkLst>
      </pc:sldChg>
      <pc:sldChg chg="del">
        <pc:chgData name="Ron Melton" userId="5553941352b42db9" providerId="LiveId" clId="{36DCD473-F91B-45B5-9CF5-4A067706FACB}" dt="2023-10-22T23:28:25.698" v="2192" actId="47"/>
        <pc:sldMkLst>
          <pc:docMk/>
          <pc:sldMk cId="3066803486" sldId="2145709405"/>
        </pc:sldMkLst>
      </pc:sldChg>
      <pc:sldChg chg="del">
        <pc:chgData name="Ron Melton" userId="5553941352b42db9" providerId="LiveId" clId="{36DCD473-F91B-45B5-9CF5-4A067706FACB}" dt="2023-10-22T23:28:26.375" v="2193" actId="47"/>
        <pc:sldMkLst>
          <pc:docMk/>
          <pc:sldMk cId="3597560288" sldId="2145709406"/>
        </pc:sldMkLst>
      </pc:sldChg>
      <pc:sldChg chg="del">
        <pc:chgData name="Ron Melton" userId="5553941352b42db9" providerId="LiveId" clId="{36DCD473-F91B-45B5-9CF5-4A067706FACB}" dt="2023-10-22T23:28:27.860" v="2194" actId="47"/>
        <pc:sldMkLst>
          <pc:docMk/>
          <pc:sldMk cId="4281060495" sldId="2145709407"/>
        </pc:sldMkLst>
      </pc:sldChg>
      <pc:sldChg chg="del">
        <pc:chgData name="Ron Melton" userId="5553941352b42db9" providerId="LiveId" clId="{36DCD473-F91B-45B5-9CF5-4A067706FACB}" dt="2023-10-22T23:28:30.503" v="2195" actId="47"/>
        <pc:sldMkLst>
          <pc:docMk/>
          <pc:sldMk cId="4194440307" sldId="2145709408"/>
        </pc:sldMkLst>
      </pc:sldChg>
      <pc:sldChg chg="del">
        <pc:chgData name="Ron Melton" userId="5553941352b42db9" providerId="LiveId" clId="{36DCD473-F91B-45B5-9CF5-4A067706FACB}" dt="2023-10-22T23:28:31.644" v="2196" actId="47"/>
        <pc:sldMkLst>
          <pc:docMk/>
          <pc:sldMk cId="3969239431" sldId="2145709409"/>
        </pc:sldMkLst>
      </pc:sldChg>
      <pc:sldChg chg="del">
        <pc:chgData name="Ron Melton" userId="5553941352b42db9" providerId="LiveId" clId="{36DCD473-F91B-45B5-9CF5-4A067706FACB}" dt="2023-10-22T23:28:32.059" v="2197" actId="47"/>
        <pc:sldMkLst>
          <pc:docMk/>
          <pc:sldMk cId="355243454" sldId="2145709410"/>
        </pc:sldMkLst>
      </pc:sldChg>
      <pc:sldChg chg="del">
        <pc:chgData name="Ron Melton" userId="5553941352b42db9" providerId="LiveId" clId="{36DCD473-F91B-45B5-9CF5-4A067706FACB}" dt="2023-10-22T23:28:33.208" v="2198" actId="47"/>
        <pc:sldMkLst>
          <pc:docMk/>
          <pc:sldMk cId="2878898204" sldId="2145709411"/>
        </pc:sldMkLst>
      </pc:sldChg>
      <pc:sldChg chg="del">
        <pc:chgData name="Ron Melton" userId="5553941352b42db9" providerId="LiveId" clId="{36DCD473-F91B-45B5-9CF5-4A067706FACB}" dt="2023-10-22T23:28:33.641" v="2199" actId="47"/>
        <pc:sldMkLst>
          <pc:docMk/>
          <pc:sldMk cId="320200745" sldId="2145709412"/>
        </pc:sldMkLst>
      </pc:sldChg>
      <pc:sldChg chg="del">
        <pc:chgData name="Ron Melton" userId="5553941352b42db9" providerId="LiveId" clId="{36DCD473-F91B-45B5-9CF5-4A067706FACB}" dt="2023-10-22T23:28:34.047" v="2200" actId="47"/>
        <pc:sldMkLst>
          <pc:docMk/>
          <pc:sldMk cId="376801728" sldId="2145709413"/>
        </pc:sldMkLst>
      </pc:sldChg>
      <pc:sldChg chg="del">
        <pc:chgData name="Ron Melton" userId="5553941352b42db9" providerId="LiveId" clId="{36DCD473-F91B-45B5-9CF5-4A067706FACB}" dt="2023-10-22T23:28:34.476" v="2201" actId="47"/>
        <pc:sldMkLst>
          <pc:docMk/>
          <pc:sldMk cId="3517006040" sldId="2145709414"/>
        </pc:sldMkLst>
      </pc:sldChg>
      <pc:sldChg chg="del">
        <pc:chgData name="Ron Melton" userId="5553941352b42db9" providerId="LiveId" clId="{36DCD473-F91B-45B5-9CF5-4A067706FACB}" dt="2023-10-22T23:28:34.910" v="2202" actId="47"/>
        <pc:sldMkLst>
          <pc:docMk/>
          <pc:sldMk cId="1007228041" sldId="2145709415"/>
        </pc:sldMkLst>
      </pc:sldChg>
      <pc:sldChg chg="del">
        <pc:chgData name="Ron Melton" userId="5553941352b42db9" providerId="LiveId" clId="{36DCD473-F91B-45B5-9CF5-4A067706FACB}" dt="2023-10-22T23:28:35.611" v="2203" actId="47"/>
        <pc:sldMkLst>
          <pc:docMk/>
          <pc:sldMk cId="3455791343" sldId="2145709416"/>
        </pc:sldMkLst>
      </pc:sldChg>
      <pc:sldChg chg="del">
        <pc:chgData name="Ron Melton" userId="5553941352b42db9" providerId="LiveId" clId="{36DCD473-F91B-45B5-9CF5-4A067706FACB}" dt="2023-10-22T23:28:37.361" v="2204" actId="47"/>
        <pc:sldMkLst>
          <pc:docMk/>
          <pc:sldMk cId="941674089" sldId="2145709417"/>
        </pc:sldMkLst>
      </pc:sldChg>
      <pc:sldChg chg="del">
        <pc:chgData name="Ron Melton" userId="5553941352b42db9" providerId="LiveId" clId="{36DCD473-F91B-45B5-9CF5-4A067706FACB}" dt="2023-10-22T23:28:37.798" v="2205" actId="47"/>
        <pc:sldMkLst>
          <pc:docMk/>
          <pc:sldMk cId="3440672689" sldId="2145709418"/>
        </pc:sldMkLst>
      </pc:sldChg>
      <pc:sldChg chg="del">
        <pc:chgData name="Ron Melton" userId="5553941352b42db9" providerId="LiveId" clId="{36DCD473-F91B-45B5-9CF5-4A067706FACB}" dt="2023-10-22T23:28:46.476" v="2206" actId="47"/>
        <pc:sldMkLst>
          <pc:docMk/>
          <pc:sldMk cId="4185197669" sldId="2145709420"/>
        </pc:sldMkLst>
      </pc:sldChg>
      <pc:sldChg chg="del">
        <pc:chgData name="Ron Melton" userId="5553941352b42db9" providerId="LiveId" clId="{36DCD473-F91B-45B5-9CF5-4A067706FACB}" dt="2023-10-22T23:28:47.143" v="2207" actId="47"/>
        <pc:sldMkLst>
          <pc:docMk/>
          <pc:sldMk cId="1000302546" sldId="2145709421"/>
        </pc:sldMkLst>
      </pc:sldChg>
      <pc:sldChg chg="del">
        <pc:chgData name="Ron Melton" userId="5553941352b42db9" providerId="LiveId" clId="{36DCD473-F91B-45B5-9CF5-4A067706FACB}" dt="2023-10-22T23:28:53.215" v="2211" actId="47"/>
        <pc:sldMkLst>
          <pc:docMk/>
          <pc:sldMk cId="2581471569" sldId="2145709422"/>
        </pc:sldMkLst>
      </pc:sldChg>
      <pc:sldChg chg="del">
        <pc:chgData name="Ron Melton" userId="5553941352b42db9" providerId="LiveId" clId="{36DCD473-F91B-45B5-9CF5-4A067706FACB}" dt="2023-10-22T23:28:53.609" v="2212" actId="47"/>
        <pc:sldMkLst>
          <pc:docMk/>
          <pc:sldMk cId="1454984119" sldId="2145709423"/>
        </pc:sldMkLst>
      </pc:sldChg>
      <pc:sldChg chg="del">
        <pc:chgData name="Ron Melton" userId="5553941352b42db9" providerId="LiveId" clId="{36DCD473-F91B-45B5-9CF5-4A067706FACB}" dt="2023-10-22T23:28:54.933" v="2213" actId="47"/>
        <pc:sldMkLst>
          <pc:docMk/>
          <pc:sldMk cId="752273826" sldId="2145709424"/>
        </pc:sldMkLst>
      </pc:sldChg>
      <pc:sldChg chg="del">
        <pc:chgData name="Ron Melton" userId="5553941352b42db9" providerId="LiveId" clId="{36DCD473-F91B-45B5-9CF5-4A067706FACB}" dt="2023-10-22T23:28:55.408" v="2214" actId="47"/>
        <pc:sldMkLst>
          <pc:docMk/>
          <pc:sldMk cId="1507122626" sldId="2145709425"/>
        </pc:sldMkLst>
      </pc:sldChg>
      <pc:sldChg chg="del">
        <pc:chgData name="Ron Melton" userId="5553941352b42db9" providerId="LiveId" clId="{36DCD473-F91B-45B5-9CF5-4A067706FACB}" dt="2023-10-22T23:28:55.853" v="2215" actId="47"/>
        <pc:sldMkLst>
          <pc:docMk/>
          <pc:sldMk cId="954483662" sldId="2145709426"/>
        </pc:sldMkLst>
      </pc:sldChg>
      <pc:sldChg chg="del">
        <pc:chgData name="Ron Melton" userId="5553941352b42db9" providerId="LiveId" clId="{36DCD473-F91B-45B5-9CF5-4A067706FACB}" dt="2023-10-22T23:28:56.273" v="2216" actId="47"/>
        <pc:sldMkLst>
          <pc:docMk/>
          <pc:sldMk cId="753034010" sldId="2145709427"/>
        </pc:sldMkLst>
      </pc:sldChg>
      <pc:sldChg chg="del">
        <pc:chgData name="Ron Melton" userId="5553941352b42db9" providerId="LiveId" clId="{36DCD473-F91B-45B5-9CF5-4A067706FACB}" dt="2023-10-22T23:28:56.737" v="2217" actId="47"/>
        <pc:sldMkLst>
          <pc:docMk/>
          <pc:sldMk cId="1998170332" sldId="2145709428"/>
        </pc:sldMkLst>
      </pc:sldChg>
      <pc:sldChg chg="del">
        <pc:chgData name="Ron Melton" userId="5553941352b42db9" providerId="LiveId" clId="{36DCD473-F91B-45B5-9CF5-4A067706FACB}" dt="2023-10-22T23:28:57.200" v="2218" actId="47"/>
        <pc:sldMkLst>
          <pc:docMk/>
          <pc:sldMk cId="1084441562" sldId="2145709429"/>
        </pc:sldMkLst>
      </pc:sldChg>
      <pc:sldChg chg="del">
        <pc:chgData name="Ron Melton" userId="5553941352b42db9" providerId="LiveId" clId="{36DCD473-F91B-45B5-9CF5-4A067706FACB}" dt="2023-10-22T23:28:57.888" v="2219" actId="47"/>
        <pc:sldMkLst>
          <pc:docMk/>
          <pc:sldMk cId="1575944793" sldId="2145709430"/>
        </pc:sldMkLst>
      </pc:sldChg>
      <pc:sldChg chg="del">
        <pc:chgData name="Ron Melton" userId="5553941352b42db9" providerId="LiveId" clId="{36DCD473-F91B-45B5-9CF5-4A067706FACB}" dt="2023-10-22T23:28:58.436" v="2220" actId="47"/>
        <pc:sldMkLst>
          <pc:docMk/>
          <pc:sldMk cId="1424263262" sldId="2145709431"/>
        </pc:sldMkLst>
      </pc:sldChg>
      <pc:sldChg chg="del">
        <pc:chgData name="Ron Melton" userId="5553941352b42db9" providerId="LiveId" clId="{36DCD473-F91B-45B5-9CF5-4A067706FACB}" dt="2023-10-22T23:28:59.664" v="2221" actId="47"/>
        <pc:sldMkLst>
          <pc:docMk/>
          <pc:sldMk cId="279329601" sldId="2145709432"/>
        </pc:sldMkLst>
      </pc:sldChg>
      <pc:sldChg chg="del">
        <pc:chgData name="Ron Melton" userId="5553941352b42db9" providerId="LiveId" clId="{36DCD473-F91B-45B5-9CF5-4A067706FACB}" dt="2023-10-22T23:29:00.614" v="2222" actId="47"/>
        <pc:sldMkLst>
          <pc:docMk/>
          <pc:sldMk cId="360518773" sldId="2145709433"/>
        </pc:sldMkLst>
      </pc:sldChg>
      <pc:sldChg chg="del">
        <pc:chgData name="Ron Melton" userId="5553941352b42db9" providerId="LiveId" clId="{36DCD473-F91B-45B5-9CF5-4A067706FACB}" dt="2023-10-22T23:29:01.475" v="2223" actId="47"/>
        <pc:sldMkLst>
          <pc:docMk/>
          <pc:sldMk cId="3516892146" sldId="2145709434"/>
        </pc:sldMkLst>
      </pc:sldChg>
      <pc:sldChg chg="del">
        <pc:chgData name="Ron Melton" userId="5553941352b42db9" providerId="LiveId" clId="{36DCD473-F91B-45B5-9CF5-4A067706FACB}" dt="2023-10-22T23:29:01.905" v="2224" actId="47"/>
        <pc:sldMkLst>
          <pc:docMk/>
          <pc:sldMk cId="2988614904" sldId="2145709435"/>
        </pc:sldMkLst>
      </pc:sldChg>
      <pc:sldChg chg="del">
        <pc:chgData name="Ron Melton" userId="5553941352b42db9" providerId="LiveId" clId="{36DCD473-F91B-45B5-9CF5-4A067706FACB}" dt="2023-10-22T23:29:02.366" v="2225" actId="47"/>
        <pc:sldMkLst>
          <pc:docMk/>
          <pc:sldMk cId="1035449152" sldId="2145709436"/>
        </pc:sldMkLst>
      </pc:sldChg>
      <pc:sldChg chg="del">
        <pc:chgData name="Ron Melton" userId="5553941352b42db9" providerId="LiveId" clId="{36DCD473-F91B-45B5-9CF5-4A067706FACB}" dt="2023-10-22T23:29:02.846" v="2226" actId="47"/>
        <pc:sldMkLst>
          <pc:docMk/>
          <pc:sldMk cId="3621222664" sldId="2145709437"/>
        </pc:sldMkLst>
      </pc:sldChg>
      <pc:sldChg chg="del">
        <pc:chgData name="Ron Melton" userId="5553941352b42db9" providerId="LiveId" clId="{36DCD473-F91B-45B5-9CF5-4A067706FACB}" dt="2023-10-22T23:29:03.481" v="2227" actId="47"/>
        <pc:sldMkLst>
          <pc:docMk/>
          <pc:sldMk cId="221007714" sldId="2145709438"/>
        </pc:sldMkLst>
      </pc:sldChg>
      <pc:sldChg chg="del">
        <pc:chgData name="Ron Melton" userId="5553941352b42db9" providerId="LiveId" clId="{36DCD473-F91B-45B5-9CF5-4A067706FACB}" dt="2023-10-22T23:29:03.985" v="2228" actId="47"/>
        <pc:sldMkLst>
          <pc:docMk/>
          <pc:sldMk cId="1219330967" sldId="2145709439"/>
        </pc:sldMkLst>
      </pc:sldChg>
      <pc:sldChg chg="del">
        <pc:chgData name="Ron Melton" userId="5553941352b42db9" providerId="LiveId" clId="{36DCD473-F91B-45B5-9CF5-4A067706FACB}" dt="2023-10-22T23:29:04.459" v="2229" actId="47"/>
        <pc:sldMkLst>
          <pc:docMk/>
          <pc:sldMk cId="3648218297" sldId="2145709440"/>
        </pc:sldMkLst>
      </pc:sldChg>
      <pc:sldChg chg="del">
        <pc:chgData name="Ron Melton" userId="5553941352b42db9" providerId="LiveId" clId="{36DCD473-F91B-45B5-9CF5-4A067706FACB}" dt="2023-10-22T23:29:04.897" v="2230" actId="47"/>
        <pc:sldMkLst>
          <pc:docMk/>
          <pc:sldMk cId="2379012649" sldId="2145709441"/>
        </pc:sldMkLst>
      </pc:sldChg>
      <pc:sldChg chg="del">
        <pc:chgData name="Ron Melton" userId="5553941352b42db9" providerId="LiveId" clId="{36DCD473-F91B-45B5-9CF5-4A067706FACB}" dt="2023-10-22T23:29:05.406" v="2231" actId="47"/>
        <pc:sldMkLst>
          <pc:docMk/>
          <pc:sldMk cId="324019951" sldId="2145709442"/>
        </pc:sldMkLst>
      </pc:sldChg>
      <pc:sldChg chg="del">
        <pc:chgData name="Ron Melton" userId="5553941352b42db9" providerId="LiveId" clId="{36DCD473-F91B-45B5-9CF5-4A067706FACB}" dt="2023-10-22T23:29:05.824" v="2232" actId="47"/>
        <pc:sldMkLst>
          <pc:docMk/>
          <pc:sldMk cId="11555263" sldId="2145709443"/>
        </pc:sldMkLst>
      </pc:sldChg>
      <pc:sldChg chg="del">
        <pc:chgData name="Ron Melton" userId="5553941352b42db9" providerId="LiveId" clId="{36DCD473-F91B-45B5-9CF5-4A067706FACB}" dt="2023-10-22T23:29:06.341" v="2233" actId="47"/>
        <pc:sldMkLst>
          <pc:docMk/>
          <pc:sldMk cId="1808046586" sldId="2145709444"/>
        </pc:sldMkLst>
      </pc:sldChg>
      <pc:sldChg chg="del">
        <pc:chgData name="Ron Melton" userId="5553941352b42db9" providerId="LiveId" clId="{36DCD473-F91B-45B5-9CF5-4A067706FACB}" dt="2023-10-22T23:29:07.202" v="2234" actId="47"/>
        <pc:sldMkLst>
          <pc:docMk/>
          <pc:sldMk cId="3140232970" sldId="2145709445"/>
        </pc:sldMkLst>
      </pc:sldChg>
      <pc:sldChg chg="del">
        <pc:chgData name="Ron Melton" userId="5553941352b42db9" providerId="LiveId" clId="{36DCD473-F91B-45B5-9CF5-4A067706FACB}" dt="2023-10-22T23:29:07.851" v="2235" actId="47"/>
        <pc:sldMkLst>
          <pc:docMk/>
          <pc:sldMk cId="4079517678" sldId="2145709446"/>
        </pc:sldMkLst>
      </pc:sldChg>
      <pc:sldChg chg="del">
        <pc:chgData name="Ron Melton" userId="5553941352b42db9" providerId="LiveId" clId="{36DCD473-F91B-45B5-9CF5-4A067706FACB}" dt="2023-10-22T23:29:08.295" v="2236" actId="47"/>
        <pc:sldMkLst>
          <pc:docMk/>
          <pc:sldMk cId="1841850978" sldId="2145709447"/>
        </pc:sldMkLst>
      </pc:sldChg>
      <pc:sldChg chg="del">
        <pc:chgData name="Ron Melton" userId="5553941352b42db9" providerId="LiveId" clId="{36DCD473-F91B-45B5-9CF5-4A067706FACB}" dt="2023-10-22T23:29:08.916" v="2237" actId="47"/>
        <pc:sldMkLst>
          <pc:docMk/>
          <pc:sldMk cId="1411865500" sldId="2145709448"/>
        </pc:sldMkLst>
      </pc:sldChg>
      <pc:sldChg chg="del">
        <pc:chgData name="Ron Melton" userId="5553941352b42db9" providerId="LiveId" clId="{36DCD473-F91B-45B5-9CF5-4A067706FACB}" dt="2023-10-23T00:35:10.178" v="3501" actId="47"/>
        <pc:sldMkLst>
          <pc:docMk/>
          <pc:sldMk cId="3907596710" sldId="2145709449"/>
        </pc:sldMkLst>
      </pc:sldChg>
      <pc:sldChg chg="del">
        <pc:chgData name="Ron Melton" userId="5553941352b42db9" providerId="LiveId" clId="{36DCD473-F91B-45B5-9CF5-4A067706FACB}" dt="2023-10-23T00:35:10.434" v="3502" actId="47"/>
        <pc:sldMkLst>
          <pc:docMk/>
          <pc:sldMk cId="161961476" sldId="2145709450"/>
        </pc:sldMkLst>
      </pc:sldChg>
      <pc:sldChg chg="del">
        <pc:chgData name="Ron Melton" userId="5553941352b42db9" providerId="LiveId" clId="{36DCD473-F91B-45B5-9CF5-4A067706FACB}" dt="2023-10-23T00:22:36.525" v="3169" actId="47"/>
        <pc:sldMkLst>
          <pc:docMk/>
          <pc:sldMk cId="3281888173" sldId="2145709451"/>
        </pc:sldMkLst>
      </pc:sldChg>
      <pc:sldChg chg="del">
        <pc:chgData name="Ron Melton" userId="5553941352b42db9" providerId="LiveId" clId="{36DCD473-F91B-45B5-9CF5-4A067706FACB}" dt="2023-10-22T23:20:01.701" v="1865" actId="47"/>
        <pc:sldMkLst>
          <pc:docMk/>
          <pc:sldMk cId="2454609634" sldId="2145709452"/>
        </pc:sldMkLst>
      </pc:sldChg>
      <pc:sldChg chg="del">
        <pc:chgData name="Ron Melton" userId="5553941352b42db9" providerId="LiveId" clId="{36DCD473-F91B-45B5-9CF5-4A067706FACB}" dt="2023-09-27T23:18:47.955" v="263" actId="47"/>
        <pc:sldMkLst>
          <pc:docMk/>
          <pc:sldMk cId="1533637002" sldId="2145709453"/>
        </pc:sldMkLst>
      </pc:sldChg>
      <pc:sldChg chg="new">
        <pc:chgData name="Ron Melton" userId="5553941352b42db9" providerId="LiveId" clId="{36DCD473-F91B-45B5-9CF5-4A067706FACB}" dt="2023-09-27T23:19:09.228" v="268" actId="680"/>
        <pc:sldMkLst>
          <pc:docMk/>
          <pc:sldMk cId="1186750476" sldId="2145709455"/>
        </pc:sldMkLst>
      </pc:sldChg>
      <pc:sldChg chg="add">
        <pc:chgData name="Ron Melton" userId="5553941352b42db9" providerId="LiveId" clId="{36DCD473-F91B-45B5-9CF5-4A067706FACB}" dt="2023-10-22T23:19:24.378" v="1863"/>
        <pc:sldMkLst>
          <pc:docMk/>
          <pc:sldMk cId="613247108" sldId="2145709456"/>
        </pc:sldMkLst>
      </pc:sldChg>
      <pc:sldMasterChg chg="delSldLayout">
        <pc:chgData name="Ron Melton" userId="5553941352b42db9" providerId="LiveId" clId="{36DCD473-F91B-45B5-9CF5-4A067706FACB}" dt="2023-10-23T00:36:59.267" v="3534" actId="47"/>
        <pc:sldMasterMkLst>
          <pc:docMk/>
          <pc:sldMasterMk cId="394967926" sldId="2147485635"/>
        </pc:sldMasterMkLst>
        <pc:sldLayoutChg chg="del">
          <pc:chgData name="Ron Melton" userId="5553941352b42db9" providerId="LiveId" clId="{36DCD473-F91B-45B5-9CF5-4A067706FACB}" dt="2023-10-22T23:34:52.304" v="2372" actId="47"/>
          <pc:sldLayoutMkLst>
            <pc:docMk/>
            <pc:sldMasterMk cId="394967926" sldId="2147485635"/>
            <pc:sldLayoutMk cId="3463369147" sldId="2147485778"/>
          </pc:sldLayoutMkLst>
        </pc:sldLayoutChg>
        <pc:sldLayoutChg chg="del">
          <pc:chgData name="Ron Melton" userId="5553941352b42db9" providerId="LiveId" clId="{36DCD473-F91B-45B5-9CF5-4A067706FACB}" dt="2023-10-23T00:36:59.267" v="3534" actId="47"/>
          <pc:sldLayoutMkLst>
            <pc:docMk/>
            <pc:sldMasterMk cId="394967926" sldId="2147485635"/>
            <pc:sldLayoutMk cId="2250113828" sldId="2147485821"/>
          </pc:sldLayoutMkLst>
        </pc:sldLayoutChg>
        <pc:sldLayoutChg chg="del">
          <pc:chgData name="Ron Melton" userId="5553941352b42db9" providerId="LiveId" clId="{36DCD473-F91B-45B5-9CF5-4A067706FACB}" dt="2023-10-23T00:36:59.267" v="3534" actId="47"/>
          <pc:sldLayoutMkLst>
            <pc:docMk/>
            <pc:sldMasterMk cId="394967926" sldId="2147485635"/>
            <pc:sldLayoutMk cId="2206677743" sldId="2147485823"/>
          </pc:sldLayoutMkLst>
        </pc:sldLayoutChg>
        <pc:sldLayoutChg chg="del">
          <pc:chgData name="Ron Melton" userId="5553941352b42db9" providerId="LiveId" clId="{36DCD473-F91B-45B5-9CF5-4A067706FACB}" dt="2023-10-23T00:36:59.267" v="3534" actId="47"/>
          <pc:sldLayoutMkLst>
            <pc:docMk/>
            <pc:sldMasterMk cId="394967926" sldId="2147485635"/>
            <pc:sldLayoutMk cId="4146360532" sldId="2147485824"/>
          </pc:sldLayoutMkLst>
        </pc:sldLayoutChg>
        <pc:sldLayoutChg chg="del">
          <pc:chgData name="Ron Melton" userId="5553941352b42db9" providerId="LiveId" clId="{36DCD473-F91B-45B5-9CF5-4A067706FACB}" dt="2023-10-23T00:36:59.267" v="3534" actId="47"/>
          <pc:sldLayoutMkLst>
            <pc:docMk/>
            <pc:sldMasterMk cId="394967926" sldId="2147485635"/>
            <pc:sldLayoutMk cId="2466368190" sldId="2147485825"/>
          </pc:sldLayoutMkLst>
        </pc:sldLayoutChg>
        <pc:sldLayoutChg chg="del">
          <pc:chgData name="Ron Melton" userId="5553941352b42db9" providerId="LiveId" clId="{36DCD473-F91B-45B5-9CF5-4A067706FACB}" dt="2023-10-23T00:36:59.267" v="3534" actId="47"/>
          <pc:sldLayoutMkLst>
            <pc:docMk/>
            <pc:sldMasterMk cId="394967926" sldId="2147485635"/>
            <pc:sldLayoutMk cId="279513782" sldId="2147485826"/>
          </pc:sldLayoutMkLst>
        </pc:sldLayoutChg>
      </pc:sldMasterChg>
      <pc:sldMasterChg chg="del delSldLayout">
        <pc:chgData name="Ron Melton" userId="5553941352b42db9" providerId="LiveId" clId="{36DCD473-F91B-45B5-9CF5-4A067706FACB}" dt="2023-10-23T00:09:42.418" v="2536" actId="47"/>
        <pc:sldMasterMkLst>
          <pc:docMk/>
          <pc:sldMasterMk cId="1515791003" sldId="2147485645"/>
        </pc:sldMasterMkLst>
        <pc:sldLayoutChg chg="del">
          <pc:chgData name="Ron Melton" userId="5553941352b42db9" providerId="LiveId" clId="{36DCD473-F91B-45B5-9CF5-4A067706FACB}" dt="2023-10-23T00:09:42.418" v="2536" actId="47"/>
          <pc:sldLayoutMkLst>
            <pc:docMk/>
            <pc:sldMasterMk cId="1515791003" sldId="2147485645"/>
            <pc:sldLayoutMk cId="874479715" sldId="2147485646"/>
          </pc:sldLayoutMkLst>
        </pc:sldLayoutChg>
        <pc:sldLayoutChg chg="del">
          <pc:chgData name="Ron Melton" userId="5553941352b42db9" providerId="LiveId" clId="{36DCD473-F91B-45B5-9CF5-4A067706FACB}" dt="2023-10-23T00:09:42.418" v="2536" actId="47"/>
          <pc:sldLayoutMkLst>
            <pc:docMk/>
            <pc:sldMasterMk cId="1515791003" sldId="2147485645"/>
            <pc:sldLayoutMk cId="1590378430" sldId="2147485647"/>
          </pc:sldLayoutMkLst>
        </pc:sldLayoutChg>
        <pc:sldLayoutChg chg="del">
          <pc:chgData name="Ron Melton" userId="5553941352b42db9" providerId="LiveId" clId="{36DCD473-F91B-45B5-9CF5-4A067706FACB}" dt="2023-10-23T00:09:42.418" v="2536" actId="47"/>
          <pc:sldLayoutMkLst>
            <pc:docMk/>
            <pc:sldMasterMk cId="1515791003" sldId="2147485645"/>
            <pc:sldLayoutMk cId="3448400849" sldId="2147485648"/>
          </pc:sldLayoutMkLst>
        </pc:sldLayoutChg>
        <pc:sldLayoutChg chg="del">
          <pc:chgData name="Ron Melton" userId="5553941352b42db9" providerId="LiveId" clId="{36DCD473-F91B-45B5-9CF5-4A067706FACB}" dt="2023-10-23T00:09:42.418" v="2536" actId="47"/>
          <pc:sldLayoutMkLst>
            <pc:docMk/>
            <pc:sldMasterMk cId="1515791003" sldId="2147485645"/>
            <pc:sldLayoutMk cId="4155874857" sldId="2147485649"/>
          </pc:sldLayoutMkLst>
        </pc:sldLayoutChg>
        <pc:sldLayoutChg chg="del">
          <pc:chgData name="Ron Melton" userId="5553941352b42db9" providerId="LiveId" clId="{36DCD473-F91B-45B5-9CF5-4A067706FACB}" dt="2023-10-23T00:09:42.418" v="2536" actId="47"/>
          <pc:sldLayoutMkLst>
            <pc:docMk/>
            <pc:sldMasterMk cId="1515791003" sldId="2147485645"/>
            <pc:sldLayoutMk cId="155893923" sldId="2147485650"/>
          </pc:sldLayoutMkLst>
        </pc:sldLayoutChg>
        <pc:sldLayoutChg chg="del">
          <pc:chgData name="Ron Melton" userId="5553941352b42db9" providerId="LiveId" clId="{36DCD473-F91B-45B5-9CF5-4A067706FACB}" dt="2023-10-23T00:09:42.418" v="2536" actId="47"/>
          <pc:sldLayoutMkLst>
            <pc:docMk/>
            <pc:sldMasterMk cId="1515791003" sldId="2147485645"/>
            <pc:sldLayoutMk cId="1004934236" sldId="2147485652"/>
          </pc:sldLayoutMkLst>
        </pc:sldLayoutChg>
        <pc:sldLayoutChg chg="del">
          <pc:chgData name="Ron Melton" userId="5553941352b42db9" providerId="LiveId" clId="{36DCD473-F91B-45B5-9CF5-4A067706FACB}" dt="2023-10-23T00:09:42.418" v="2536" actId="47"/>
          <pc:sldLayoutMkLst>
            <pc:docMk/>
            <pc:sldMasterMk cId="1515791003" sldId="2147485645"/>
            <pc:sldLayoutMk cId="908069923" sldId="2147485653"/>
          </pc:sldLayoutMkLst>
        </pc:sldLayoutChg>
        <pc:sldLayoutChg chg="del">
          <pc:chgData name="Ron Melton" userId="5553941352b42db9" providerId="LiveId" clId="{36DCD473-F91B-45B5-9CF5-4A067706FACB}" dt="2023-10-23T00:09:42.418" v="2536" actId="47"/>
          <pc:sldLayoutMkLst>
            <pc:docMk/>
            <pc:sldMasterMk cId="1515791003" sldId="2147485645"/>
            <pc:sldLayoutMk cId="4006171002" sldId="2147485654"/>
          </pc:sldLayoutMkLst>
        </pc:sldLayoutChg>
      </pc:sldMasterChg>
      <pc:sldMasterChg chg="del delSldLayout">
        <pc:chgData name="Ron Melton" userId="5553941352b42db9" providerId="LiveId" clId="{36DCD473-F91B-45B5-9CF5-4A067706FACB}" dt="2023-10-23T00:36:59.267" v="3534" actId="47"/>
        <pc:sldMasterMkLst>
          <pc:docMk/>
          <pc:sldMasterMk cId="208591126" sldId="2147485744"/>
        </pc:sldMasterMkLst>
        <pc:sldLayoutChg chg="del">
          <pc:chgData name="Ron Melton" userId="5553941352b42db9" providerId="LiveId" clId="{36DCD473-F91B-45B5-9CF5-4A067706FACB}" dt="2023-10-23T00:36:59.267" v="3534" actId="47"/>
          <pc:sldLayoutMkLst>
            <pc:docMk/>
            <pc:sldMasterMk cId="208591126" sldId="2147485744"/>
            <pc:sldLayoutMk cId="35418302" sldId="2147485745"/>
          </pc:sldLayoutMkLst>
        </pc:sldLayoutChg>
        <pc:sldLayoutChg chg="del">
          <pc:chgData name="Ron Melton" userId="5553941352b42db9" providerId="LiveId" clId="{36DCD473-F91B-45B5-9CF5-4A067706FACB}" dt="2023-10-23T00:36:59.267" v="3534" actId="47"/>
          <pc:sldLayoutMkLst>
            <pc:docMk/>
            <pc:sldMasterMk cId="208591126" sldId="2147485744"/>
            <pc:sldLayoutMk cId="4238779387" sldId="2147485746"/>
          </pc:sldLayoutMkLst>
        </pc:sldLayoutChg>
        <pc:sldLayoutChg chg="del">
          <pc:chgData name="Ron Melton" userId="5553941352b42db9" providerId="LiveId" clId="{36DCD473-F91B-45B5-9CF5-4A067706FACB}" dt="2023-10-23T00:36:59.267" v="3534" actId="47"/>
          <pc:sldLayoutMkLst>
            <pc:docMk/>
            <pc:sldMasterMk cId="208591126" sldId="2147485744"/>
            <pc:sldLayoutMk cId="237731215" sldId="2147485747"/>
          </pc:sldLayoutMkLst>
        </pc:sldLayoutChg>
        <pc:sldLayoutChg chg="del">
          <pc:chgData name="Ron Melton" userId="5553941352b42db9" providerId="LiveId" clId="{36DCD473-F91B-45B5-9CF5-4A067706FACB}" dt="2023-10-23T00:36:59.267" v="3534" actId="47"/>
          <pc:sldLayoutMkLst>
            <pc:docMk/>
            <pc:sldMasterMk cId="208591126" sldId="2147485744"/>
            <pc:sldLayoutMk cId="3388215175" sldId="2147485748"/>
          </pc:sldLayoutMkLst>
        </pc:sldLayoutChg>
        <pc:sldLayoutChg chg="del">
          <pc:chgData name="Ron Melton" userId="5553941352b42db9" providerId="LiveId" clId="{36DCD473-F91B-45B5-9CF5-4A067706FACB}" dt="2023-10-23T00:36:59.267" v="3534" actId="47"/>
          <pc:sldLayoutMkLst>
            <pc:docMk/>
            <pc:sldMasterMk cId="208591126" sldId="2147485744"/>
            <pc:sldLayoutMk cId="672917064" sldId="2147485749"/>
          </pc:sldLayoutMkLst>
        </pc:sldLayoutChg>
        <pc:sldLayoutChg chg="del">
          <pc:chgData name="Ron Melton" userId="5553941352b42db9" providerId="LiveId" clId="{36DCD473-F91B-45B5-9CF5-4A067706FACB}" dt="2023-10-23T00:36:59.267" v="3534" actId="47"/>
          <pc:sldLayoutMkLst>
            <pc:docMk/>
            <pc:sldMasterMk cId="208591126" sldId="2147485744"/>
            <pc:sldLayoutMk cId="2912636516" sldId="2147485750"/>
          </pc:sldLayoutMkLst>
        </pc:sldLayoutChg>
        <pc:sldLayoutChg chg="del">
          <pc:chgData name="Ron Melton" userId="5553941352b42db9" providerId="LiveId" clId="{36DCD473-F91B-45B5-9CF5-4A067706FACB}" dt="2023-10-23T00:36:59.267" v="3534" actId="47"/>
          <pc:sldLayoutMkLst>
            <pc:docMk/>
            <pc:sldMasterMk cId="208591126" sldId="2147485744"/>
            <pc:sldLayoutMk cId="1805077081" sldId="2147485751"/>
          </pc:sldLayoutMkLst>
        </pc:sldLayoutChg>
        <pc:sldLayoutChg chg="del">
          <pc:chgData name="Ron Melton" userId="5553941352b42db9" providerId="LiveId" clId="{36DCD473-F91B-45B5-9CF5-4A067706FACB}" dt="2023-10-23T00:36:59.267" v="3534" actId="47"/>
          <pc:sldLayoutMkLst>
            <pc:docMk/>
            <pc:sldMasterMk cId="208591126" sldId="2147485744"/>
            <pc:sldLayoutMk cId="1254392468" sldId="2147485752"/>
          </pc:sldLayoutMkLst>
        </pc:sldLayoutChg>
        <pc:sldLayoutChg chg="del">
          <pc:chgData name="Ron Melton" userId="5553941352b42db9" providerId="LiveId" clId="{36DCD473-F91B-45B5-9CF5-4A067706FACB}" dt="2023-10-23T00:36:59.267" v="3534" actId="47"/>
          <pc:sldLayoutMkLst>
            <pc:docMk/>
            <pc:sldMasterMk cId="208591126" sldId="2147485744"/>
            <pc:sldLayoutMk cId="1499202571" sldId="2147485753"/>
          </pc:sldLayoutMkLst>
        </pc:sldLayoutChg>
      </pc:sldMasterChg>
      <pc:sldMasterChg chg="del delSldLayout">
        <pc:chgData name="Ron Melton" userId="5553941352b42db9" providerId="LiveId" clId="{36DCD473-F91B-45B5-9CF5-4A067706FACB}" dt="2023-10-23T00:36:59.267" v="3534" actId="47"/>
        <pc:sldMasterMkLst>
          <pc:docMk/>
          <pc:sldMasterMk cId="2410131996" sldId="2147485766"/>
        </pc:sldMasterMkLst>
        <pc:sldLayoutChg chg="del">
          <pc:chgData name="Ron Melton" userId="5553941352b42db9" providerId="LiveId" clId="{36DCD473-F91B-45B5-9CF5-4A067706FACB}" dt="2023-10-23T00:36:59.267" v="3534" actId="47"/>
          <pc:sldLayoutMkLst>
            <pc:docMk/>
            <pc:sldMasterMk cId="2410131996" sldId="2147485766"/>
            <pc:sldLayoutMk cId="1361115845" sldId="2147485767"/>
          </pc:sldLayoutMkLst>
        </pc:sldLayoutChg>
        <pc:sldLayoutChg chg="del">
          <pc:chgData name="Ron Melton" userId="5553941352b42db9" providerId="LiveId" clId="{36DCD473-F91B-45B5-9CF5-4A067706FACB}" dt="2023-10-23T00:36:59.267" v="3534" actId="47"/>
          <pc:sldLayoutMkLst>
            <pc:docMk/>
            <pc:sldMasterMk cId="2410131996" sldId="2147485766"/>
            <pc:sldLayoutMk cId="2269530838" sldId="2147485768"/>
          </pc:sldLayoutMkLst>
        </pc:sldLayoutChg>
        <pc:sldLayoutChg chg="del">
          <pc:chgData name="Ron Melton" userId="5553941352b42db9" providerId="LiveId" clId="{36DCD473-F91B-45B5-9CF5-4A067706FACB}" dt="2023-10-23T00:36:59.267" v="3534" actId="47"/>
          <pc:sldLayoutMkLst>
            <pc:docMk/>
            <pc:sldMasterMk cId="2410131996" sldId="2147485766"/>
            <pc:sldLayoutMk cId="208652420" sldId="2147485769"/>
          </pc:sldLayoutMkLst>
        </pc:sldLayoutChg>
        <pc:sldLayoutChg chg="del">
          <pc:chgData name="Ron Melton" userId="5553941352b42db9" providerId="LiveId" clId="{36DCD473-F91B-45B5-9CF5-4A067706FACB}" dt="2023-10-23T00:36:59.267" v="3534" actId="47"/>
          <pc:sldLayoutMkLst>
            <pc:docMk/>
            <pc:sldMasterMk cId="2410131996" sldId="2147485766"/>
            <pc:sldLayoutMk cId="1810961323" sldId="2147485770"/>
          </pc:sldLayoutMkLst>
        </pc:sldLayoutChg>
        <pc:sldLayoutChg chg="del">
          <pc:chgData name="Ron Melton" userId="5553941352b42db9" providerId="LiveId" clId="{36DCD473-F91B-45B5-9CF5-4A067706FACB}" dt="2023-10-23T00:36:59.267" v="3534" actId="47"/>
          <pc:sldLayoutMkLst>
            <pc:docMk/>
            <pc:sldMasterMk cId="2410131996" sldId="2147485766"/>
            <pc:sldLayoutMk cId="1945568733" sldId="2147485771"/>
          </pc:sldLayoutMkLst>
        </pc:sldLayoutChg>
        <pc:sldLayoutChg chg="del">
          <pc:chgData name="Ron Melton" userId="5553941352b42db9" providerId="LiveId" clId="{36DCD473-F91B-45B5-9CF5-4A067706FACB}" dt="2023-10-23T00:36:59.267" v="3534" actId="47"/>
          <pc:sldLayoutMkLst>
            <pc:docMk/>
            <pc:sldMasterMk cId="2410131996" sldId="2147485766"/>
            <pc:sldLayoutMk cId="3949835530" sldId="2147485772"/>
          </pc:sldLayoutMkLst>
        </pc:sldLayoutChg>
        <pc:sldLayoutChg chg="del">
          <pc:chgData name="Ron Melton" userId="5553941352b42db9" providerId="LiveId" clId="{36DCD473-F91B-45B5-9CF5-4A067706FACB}" dt="2023-10-23T00:36:59.267" v="3534" actId="47"/>
          <pc:sldLayoutMkLst>
            <pc:docMk/>
            <pc:sldMasterMk cId="2410131996" sldId="2147485766"/>
            <pc:sldLayoutMk cId="3353426730" sldId="2147485773"/>
          </pc:sldLayoutMkLst>
        </pc:sldLayoutChg>
        <pc:sldLayoutChg chg="del">
          <pc:chgData name="Ron Melton" userId="5553941352b42db9" providerId="LiveId" clId="{36DCD473-F91B-45B5-9CF5-4A067706FACB}" dt="2023-10-23T00:36:59.267" v="3534" actId="47"/>
          <pc:sldLayoutMkLst>
            <pc:docMk/>
            <pc:sldMasterMk cId="2410131996" sldId="2147485766"/>
            <pc:sldLayoutMk cId="1125227177" sldId="2147485774"/>
          </pc:sldLayoutMkLst>
        </pc:sldLayoutChg>
        <pc:sldLayoutChg chg="del">
          <pc:chgData name="Ron Melton" userId="5553941352b42db9" providerId="LiveId" clId="{36DCD473-F91B-45B5-9CF5-4A067706FACB}" dt="2023-10-23T00:36:59.267" v="3534" actId="47"/>
          <pc:sldLayoutMkLst>
            <pc:docMk/>
            <pc:sldMasterMk cId="2410131996" sldId="2147485766"/>
            <pc:sldLayoutMk cId="4018412031" sldId="2147485775"/>
          </pc:sldLayoutMkLst>
        </pc:sldLayoutChg>
        <pc:sldLayoutChg chg="del">
          <pc:chgData name="Ron Melton" userId="5553941352b42db9" providerId="LiveId" clId="{36DCD473-F91B-45B5-9CF5-4A067706FACB}" dt="2023-10-23T00:36:59.267" v="3534" actId="47"/>
          <pc:sldLayoutMkLst>
            <pc:docMk/>
            <pc:sldMasterMk cId="2410131996" sldId="2147485766"/>
            <pc:sldLayoutMk cId="1674713003" sldId="2147485776"/>
          </pc:sldLayoutMkLst>
        </pc:sldLayoutChg>
        <pc:sldLayoutChg chg="del">
          <pc:chgData name="Ron Melton" userId="5553941352b42db9" providerId="LiveId" clId="{36DCD473-F91B-45B5-9CF5-4A067706FACB}" dt="2023-10-23T00:36:59.267" v="3534" actId="47"/>
          <pc:sldLayoutMkLst>
            <pc:docMk/>
            <pc:sldMasterMk cId="2410131996" sldId="2147485766"/>
            <pc:sldLayoutMk cId="1281414400" sldId="2147485777"/>
          </pc:sldLayoutMkLst>
        </pc:sldLayoutChg>
      </pc:sldMasterChg>
      <pc:sldMasterChg chg="del delSldLayout">
        <pc:chgData name="Ron Melton" userId="5553941352b42db9" providerId="LiveId" clId="{36DCD473-F91B-45B5-9CF5-4A067706FACB}" dt="2023-10-23T00:36:59.267" v="3534" actId="47"/>
        <pc:sldMasterMkLst>
          <pc:docMk/>
          <pc:sldMasterMk cId="9991670" sldId="2147485796"/>
        </pc:sldMasterMkLst>
        <pc:sldLayoutChg chg="del">
          <pc:chgData name="Ron Melton" userId="5553941352b42db9" providerId="LiveId" clId="{36DCD473-F91B-45B5-9CF5-4A067706FACB}" dt="2023-10-23T00:36:59.267" v="3534" actId="47"/>
          <pc:sldLayoutMkLst>
            <pc:docMk/>
            <pc:sldMasterMk cId="9991670" sldId="2147485796"/>
            <pc:sldLayoutMk cId="528508563" sldId="2147485797"/>
          </pc:sldLayoutMkLst>
        </pc:sldLayoutChg>
        <pc:sldLayoutChg chg="del">
          <pc:chgData name="Ron Melton" userId="5553941352b42db9" providerId="LiveId" clId="{36DCD473-F91B-45B5-9CF5-4A067706FACB}" dt="2023-10-23T00:36:59.267" v="3534" actId="47"/>
          <pc:sldLayoutMkLst>
            <pc:docMk/>
            <pc:sldMasterMk cId="9991670" sldId="2147485796"/>
            <pc:sldLayoutMk cId="68009160" sldId="2147485798"/>
          </pc:sldLayoutMkLst>
        </pc:sldLayoutChg>
        <pc:sldLayoutChg chg="del">
          <pc:chgData name="Ron Melton" userId="5553941352b42db9" providerId="LiveId" clId="{36DCD473-F91B-45B5-9CF5-4A067706FACB}" dt="2023-10-23T00:36:59.267" v="3534" actId="47"/>
          <pc:sldLayoutMkLst>
            <pc:docMk/>
            <pc:sldMasterMk cId="9991670" sldId="2147485796"/>
            <pc:sldLayoutMk cId="2659916723" sldId="2147485799"/>
          </pc:sldLayoutMkLst>
        </pc:sldLayoutChg>
        <pc:sldLayoutChg chg="del">
          <pc:chgData name="Ron Melton" userId="5553941352b42db9" providerId="LiveId" clId="{36DCD473-F91B-45B5-9CF5-4A067706FACB}" dt="2023-10-23T00:36:59.267" v="3534" actId="47"/>
          <pc:sldLayoutMkLst>
            <pc:docMk/>
            <pc:sldMasterMk cId="9991670" sldId="2147485796"/>
            <pc:sldLayoutMk cId="3318840517" sldId="2147485800"/>
          </pc:sldLayoutMkLst>
        </pc:sldLayoutChg>
        <pc:sldLayoutChg chg="del">
          <pc:chgData name="Ron Melton" userId="5553941352b42db9" providerId="LiveId" clId="{36DCD473-F91B-45B5-9CF5-4A067706FACB}" dt="2023-10-23T00:36:59.267" v="3534" actId="47"/>
          <pc:sldLayoutMkLst>
            <pc:docMk/>
            <pc:sldMasterMk cId="9991670" sldId="2147485796"/>
            <pc:sldLayoutMk cId="3020123040" sldId="2147485801"/>
          </pc:sldLayoutMkLst>
        </pc:sldLayoutChg>
        <pc:sldLayoutChg chg="del">
          <pc:chgData name="Ron Melton" userId="5553941352b42db9" providerId="LiveId" clId="{36DCD473-F91B-45B5-9CF5-4A067706FACB}" dt="2023-10-23T00:36:59.267" v="3534" actId="47"/>
          <pc:sldLayoutMkLst>
            <pc:docMk/>
            <pc:sldMasterMk cId="9991670" sldId="2147485796"/>
            <pc:sldLayoutMk cId="1434044713" sldId="2147485802"/>
          </pc:sldLayoutMkLst>
        </pc:sldLayoutChg>
        <pc:sldLayoutChg chg="del">
          <pc:chgData name="Ron Melton" userId="5553941352b42db9" providerId="LiveId" clId="{36DCD473-F91B-45B5-9CF5-4A067706FACB}" dt="2023-10-23T00:36:59.267" v="3534" actId="47"/>
          <pc:sldLayoutMkLst>
            <pc:docMk/>
            <pc:sldMasterMk cId="9991670" sldId="2147485796"/>
            <pc:sldLayoutMk cId="250131201" sldId="2147485803"/>
          </pc:sldLayoutMkLst>
        </pc:sldLayoutChg>
        <pc:sldLayoutChg chg="del">
          <pc:chgData name="Ron Melton" userId="5553941352b42db9" providerId="LiveId" clId="{36DCD473-F91B-45B5-9CF5-4A067706FACB}" dt="2023-10-23T00:36:59.267" v="3534" actId="47"/>
          <pc:sldLayoutMkLst>
            <pc:docMk/>
            <pc:sldMasterMk cId="9991670" sldId="2147485796"/>
            <pc:sldLayoutMk cId="2192992460" sldId="2147485804"/>
          </pc:sldLayoutMkLst>
        </pc:sldLayoutChg>
        <pc:sldLayoutChg chg="del">
          <pc:chgData name="Ron Melton" userId="5553941352b42db9" providerId="LiveId" clId="{36DCD473-F91B-45B5-9CF5-4A067706FACB}" dt="2023-10-23T00:36:59.267" v="3534" actId="47"/>
          <pc:sldLayoutMkLst>
            <pc:docMk/>
            <pc:sldMasterMk cId="9991670" sldId="2147485796"/>
            <pc:sldLayoutMk cId="2486044552" sldId="2147485805"/>
          </pc:sldLayoutMkLst>
        </pc:sldLayoutChg>
        <pc:sldLayoutChg chg="del">
          <pc:chgData name="Ron Melton" userId="5553941352b42db9" providerId="LiveId" clId="{36DCD473-F91B-45B5-9CF5-4A067706FACB}" dt="2023-10-23T00:36:59.267" v="3534" actId="47"/>
          <pc:sldLayoutMkLst>
            <pc:docMk/>
            <pc:sldMasterMk cId="9991670" sldId="2147485796"/>
            <pc:sldLayoutMk cId="1553383786" sldId="2147485806"/>
          </pc:sldLayoutMkLst>
        </pc:sldLayoutChg>
        <pc:sldLayoutChg chg="del">
          <pc:chgData name="Ron Melton" userId="5553941352b42db9" providerId="LiveId" clId="{36DCD473-F91B-45B5-9CF5-4A067706FACB}" dt="2023-10-23T00:36:59.267" v="3534" actId="47"/>
          <pc:sldLayoutMkLst>
            <pc:docMk/>
            <pc:sldMasterMk cId="9991670" sldId="2147485796"/>
            <pc:sldLayoutMk cId="862536568" sldId="2147485807"/>
          </pc:sldLayoutMkLst>
        </pc:sldLayoutChg>
      </pc:sldMasterChg>
    </pc:docChg>
  </pc:docChgLst>
  <pc:docChgLst>
    <pc:chgData name="Ron Melton" userId="5553941352b42db9" providerId="LiveId" clId="{9F4EEB59-D97B-419A-A6F1-63014D4E0CD3}"/>
    <pc:docChg chg="custSel addSld delSld modSld sldOrd">
      <pc:chgData name="Ron Melton" userId="5553941352b42db9" providerId="LiveId" clId="{9F4EEB59-D97B-419A-A6F1-63014D4E0CD3}" dt="2023-08-16T17:30:30.977" v="310"/>
      <pc:docMkLst>
        <pc:docMk/>
      </pc:docMkLst>
      <pc:sldChg chg="del">
        <pc:chgData name="Ron Melton" userId="5553941352b42db9" providerId="LiveId" clId="{9F4EEB59-D97B-419A-A6F1-63014D4E0CD3}" dt="2023-08-16T16:10:15.389" v="157" actId="47"/>
        <pc:sldMkLst>
          <pc:docMk/>
          <pc:sldMk cId="2461350736" sldId="257"/>
        </pc:sldMkLst>
      </pc:sldChg>
      <pc:sldChg chg="ord">
        <pc:chgData name="Ron Melton" userId="5553941352b42db9" providerId="LiveId" clId="{9F4EEB59-D97B-419A-A6F1-63014D4E0CD3}" dt="2023-08-16T15:58:12.956" v="114"/>
        <pc:sldMkLst>
          <pc:docMk/>
          <pc:sldMk cId="4017329786" sldId="264"/>
        </pc:sldMkLst>
      </pc:sldChg>
      <pc:sldChg chg="ord">
        <pc:chgData name="Ron Melton" userId="5553941352b42db9" providerId="LiveId" clId="{9F4EEB59-D97B-419A-A6F1-63014D4E0CD3}" dt="2023-08-16T17:10:42.738" v="277"/>
        <pc:sldMkLst>
          <pc:docMk/>
          <pc:sldMk cId="2673309889" sldId="269"/>
        </pc:sldMkLst>
      </pc:sldChg>
      <pc:sldChg chg="del">
        <pc:chgData name="Ron Melton" userId="5553941352b42db9" providerId="LiveId" clId="{9F4EEB59-D97B-419A-A6F1-63014D4E0CD3}" dt="2023-08-16T17:29:13.160" v="304" actId="47"/>
        <pc:sldMkLst>
          <pc:docMk/>
          <pc:sldMk cId="0" sldId="1030"/>
        </pc:sldMkLst>
      </pc:sldChg>
      <pc:sldChg chg="add">
        <pc:chgData name="Ron Melton" userId="5553941352b42db9" providerId="LiveId" clId="{9F4EEB59-D97B-419A-A6F1-63014D4E0CD3}" dt="2023-08-16T16:40:53.483" v="241"/>
        <pc:sldMkLst>
          <pc:docMk/>
          <pc:sldMk cId="3740309699" sldId="1530"/>
        </pc:sldMkLst>
      </pc:sldChg>
      <pc:sldChg chg="del">
        <pc:chgData name="Ron Melton" userId="5553941352b42db9" providerId="LiveId" clId="{9F4EEB59-D97B-419A-A6F1-63014D4E0CD3}" dt="2023-08-16T16:16:50.457" v="184" actId="47"/>
        <pc:sldMkLst>
          <pc:docMk/>
          <pc:sldMk cId="8213722" sldId="1810"/>
        </pc:sldMkLst>
      </pc:sldChg>
      <pc:sldChg chg="add">
        <pc:chgData name="Ron Melton" userId="5553941352b42db9" providerId="LiveId" clId="{9F4EEB59-D97B-419A-A6F1-63014D4E0CD3}" dt="2023-08-16T16:40:53.483" v="241"/>
        <pc:sldMkLst>
          <pc:docMk/>
          <pc:sldMk cId="3464313957" sldId="2836"/>
        </pc:sldMkLst>
      </pc:sldChg>
      <pc:sldChg chg="ord">
        <pc:chgData name="Ron Melton" userId="5553941352b42db9" providerId="LiveId" clId="{9F4EEB59-D97B-419A-A6F1-63014D4E0CD3}" dt="2023-08-16T17:23:03.125" v="299"/>
        <pc:sldMkLst>
          <pc:docMk/>
          <pc:sldMk cId="3582605204" sldId="2837"/>
        </pc:sldMkLst>
      </pc:sldChg>
      <pc:sldChg chg="add">
        <pc:chgData name="Ron Melton" userId="5553941352b42db9" providerId="LiveId" clId="{9F4EEB59-D97B-419A-A6F1-63014D4E0CD3}" dt="2023-08-16T16:13:46.931" v="178"/>
        <pc:sldMkLst>
          <pc:docMk/>
          <pc:sldMk cId="3171734707" sldId="2841"/>
        </pc:sldMkLst>
      </pc:sldChg>
      <pc:sldChg chg="add">
        <pc:chgData name="Ron Melton" userId="5553941352b42db9" providerId="LiveId" clId="{9F4EEB59-D97B-419A-A6F1-63014D4E0CD3}" dt="2023-08-16T16:13:46.931" v="178"/>
        <pc:sldMkLst>
          <pc:docMk/>
          <pc:sldMk cId="4253213240" sldId="2842"/>
        </pc:sldMkLst>
      </pc:sldChg>
      <pc:sldChg chg="add">
        <pc:chgData name="Ron Melton" userId="5553941352b42db9" providerId="LiveId" clId="{9F4EEB59-D97B-419A-A6F1-63014D4E0CD3}" dt="2023-08-16T16:40:53.483" v="241"/>
        <pc:sldMkLst>
          <pc:docMk/>
          <pc:sldMk cId="1855682970" sldId="2852"/>
        </pc:sldMkLst>
      </pc:sldChg>
      <pc:sldChg chg="add">
        <pc:chgData name="Ron Melton" userId="5553941352b42db9" providerId="LiveId" clId="{9F4EEB59-D97B-419A-A6F1-63014D4E0CD3}" dt="2023-08-16T16:40:53.483" v="241"/>
        <pc:sldMkLst>
          <pc:docMk/>
          <pc:sldMk cId="3961979091" sldId="2853"/>
        </pc:sldMkLst>
      </pc:sldChg>
      <pc:sldChg chg="add">
        <pc:chgData name="Ron Melton" userId="5553941352b42db9" providerId="LiveId" clId="{9F4EEB59-D97B-419A-A6F1-63014D4E0CD3}" dt="2023-08-16T16:40:53.483" v="241"/>
        <pc:sldMkLst>
          <pc:docMk/>
          <pc:sldMk cId="3770822184" sldId="2862"/>
        </pc:sldMkLst>
      </pc:sldChg>
      <pc:sldChg chg="add">
        <pc:chgData name="Ron Melton" userId="5553941352b42db9" providerId="LiveId" clId="{9F4EEB59-D97B-419A-A6F1-63014D4E0CD3}" dt="2023-08-16T16:40:53.483" v="241"/>
        <pc:sldMkLst>
          <pc:docMk/>
          <pc:sldMk cId="937952424" sldId="2869"/>
        </pc:sldMkLst>
      </pc:sldChg>
      <pc:sldChg chg="add">
        <pc:chgData name="Ron Melton" userId="5553941352b42db9" providerId="LiveId" clId="{9F4EEB59-D97B-419A-A6F1-63014D4E0CD3}" dt="2023-08-16T16:40:53.483" v="241"/>
        <pc:sldMkLst>
          <pc:docMk/>
          <pc:sldMk cId="3748517454" sldId="2870"/>
        </pc:sldMkLst>
      </pc:sldChg>
      <pc:sldChg chg="add">
        <pc:chgData name="Ron Melton" userId="5553941352b42db9" providerId="LiveId" clId="{9F4EEB59-D97B-419A-A6F1-63014D4E0CD3}" dt="2023-08-16T16:40:53.483" v="241"/>
        <pc:sldMkLst>
          <pc:docMk/>
          <pc:sldMk cId="2631742980" sldId="2873"/>
        </pc:sldMkLst>
      </pc:sldChg>
      <pc:sldChg chg="add">
        <pc:chgData name="Ron Melton" userId="5553941352b42db9" providerId="LiveId" clId="{9F4EEB59-D97B-419A-A6F1-63014D4E0CD3}" dt="2023-08-16T16:40:53.483" v="241"/>
        <pc:sldMkLst>
          <pc:docMk/>
          <pc:sldMk cId="713495808" sldId="2875"/>
        </pc:sldMkLst>
      </pc:sldChg>
      <pc:sldChg chg="add">
        <pc:chgData name="Ron Melton" userId="5553941352b42db9" providerId="LiveId" clId="{9F4EEB59-D97B-419A-A6F1-63014D4E0CD3}" dt="2023-08-16T16:40:53.483" v="241"/>
        <pc:sldMkLst>
          <pc:docMk/>
          <pc:sldMk cId="2149346145" sldId="2878"/>
        </pc:sldMkLst>
      </pc:sldChg>
      <pc:sldChg chg="ord">
        <pc:chgData name="Ron Melton" userId="5553941352b42db9" providerId="LiveId" clId="{9F4EEB59-D97B-419A-A6F1-63014D4E0CD3}" dt="2023-08-16T17:10:42.738" v="277"/>
        <pc:sldMkLst>
          <pc:docMk/>
          <pc:sldMk cId="264105284" sldId="2907"/>
        </pc:sldMkLst>
      </pc:sldChg>
      <pc:sldChg chg="ord">
        <pc:chgData name="Ron Melton" userId="5553941352b42db9" providerId="LiveId" clId="{9F4EEB59-D97B-419A-A6F1-63014D4E0CD3}" dt="2023-08-16T17:10:42.738" v="277"/>
        <pc:sldMkLst>
          <pc:docMk/>
          <pc:sldMk cId="1565398913" sldId="2908"/>
        </pc:sldMkLst>
      </pc:sldChg>
      <pc:sldChg chg="del">
        <pc:chgData name="Ron Melton" userId="5553941352b42db9" providerId="LiveId" clId="{9F4EEB59-D97B-419A-A6F1-63014D4E0CD3}" dt="2023-08-16T16:16:51.158" v="185" actId="47"/>
        <pc:sldMkLst>
          <pc:docMk/>
          <pc:sldMk cId="2814117016" sldId="2966"/>
        </pc:sldMkLst>
      </pc:sldChg>
      <pc:sldChg chg="del">
        <pc:chgData name="Ron Melton" userId="5553941352b42db9" providerId="LiveId" clId="{9F4EEB59-D97B-419A-A6F1-63014D4E0CD3}" dt="2023-08-16T16:17:00.418" v="193" actId="47"/>
        <pc:sldMkLst>
          <pc:docMk/>
          <pc:sldMk cId="159836246" sldId="2969"/>
        </pc:sldMkLst>
      </pc:sldChg>
      <pc:sldChg chg="ord">
        <pc:chgData name="Ron Melton" userId="5553941352b42db9" providerId="LiveId" clId="{9F4EEB59-D97B-419A-A6F1-63014D4E0CD3}" dt="2023-08-16T17:10:42.738" v="277"/>
        <pc:sldMkLst>
          <pc:docMk/>
          <pc:sldMk cId="2672652564" sldId="2986"/>
        </pc:sldMkLst>
      </pc:sldChg>
      <pc:sldChg chg="ord">
        <pc:chgData name="Ron Melton" userId="5553941352b42db9" providerId="LiveId" clId="{9F4EEB59-D97B-419A-A6F1-63014D4E0CD3}" dt="2023-08-16T17:10:42.738" v="277"/>
        <pc:sldMkLst>
          <pc:docMk/>
          <pc:sldMk cId="1300380813" sldId="2997"/>
        </pc:sldMkLst>
      </pc:sldChg>
      <pc:sldChg chg="del">
        <pc:chgData name="Ron Melton" userId="5553941352b42db9" providerId="LiveId" clId="{9F4EEB59-D97B-419A-A6F1-63014D4E0CD3}" dt="2023-08-16T16:19:11.894" v="206" actId="47"/>
        <pc:sldMkLst>
          <pc:docMk/>
          <pc:sldMk cId="2090440211" sldId="2998"/>
        </pc:sldMkLst>
      </pc:sldChg>
      <pc:sldChg chg="ord">
        <pc:chgData name="Ron Melton" userId="5553941352b42db9" providerId="LiveId" clId="{9F4EEB59-D97B-419A-A6F1-63014D4E0CD3}" dt="2023-08-16T17:10:42.738" v="277"/>
        <pc:sldMkLst>
          <pc:docMk/>
          <pc:sldMk cId="186478004" sldId="3001"/>
        </pc:sldMkLst>
      </pc:sldChg>
      <pc:sldChg chg="del">
        <pc:chgData name="Ron Melton" userId="5553941352b42db9" providerId="LiveId" clId="{9F4EEB59-D97B-419A-A6F1-63014D4E0CD3}" dt="2023-08-16T16:16:59.514" v="192" actId="47"/>
        <pc:sldMkLst>
          <pc:docMk/>
          <pc:sldMk cId="154689066" sldId="3045"/>
        </pc:sldMkLst>
      </pc:sldChg>
      <pc:sldChg chg="ord">
        <pc:chgData name="Ron Melton" userId="5553941352b42db9" providerId="LiveId" clId="{9F4EEB59-D97B-419A-A6F1-63014D4E0CD3}" dt="2023-08-16T17:30:30.977" v="310"/>
        <pc:sldMkLst>
          <pc:docMk/>
          <pc:sldMk cId="2736300046" sldId="3224"/>
        </pc:sldMkLst>
      </pc:sldChg>
      <pc:sldChg chg="ord">
        <pc:chgData name="Ron Melton" userId="5553941352b42db9" providerId="LiveId" clId="{9F4EEB59-D97B-419A-A6F1-63014D4E0CD3}" dt="2023-08-16T17:10:42.738" v="277"/>
        <pc:sldMkLst>
          <pc:docMk/>
          <pc:sldMk cId="3146098061" sldId="3257"/>
        </pc:sldMkLst>
      </pc:sldChg>
      <pc:sldChg chg="ord">
        <pc:chgData name="Ron Melton" userId="5553941352b42db9" providerId="LiveId" clId="{9F4EEB59-D97B-419A-A6F1-63014D4E0CD3}" dt="2023-08-16T17:30:30.977" v="310"/>
        <pc:sldMkLst>
          <pc:docMk/>
          <pc:sldMk cId="2845318368" sldId="3318"/>
        </pc:sldMkLst>
      </pc:sldChg>
      <pc:sldChg chg="ord">
        <pc:chgData name="Ron Melton" userId="5553941352b42db9" providerId="LiveId" clId="{9F4EEB59-D97B-419A-A6F1-63014D4E0CD3}" dt="2023-08-16T17:30:30.977" v="310"/>
        <pc:sldMkLst>
          <pc:docMk/>
          <pc:sldMk cId="3644552556" sldId="3319"/>
        </pc:sldMkLst>
      </pc:sldChg>
      <pc:sldChg chg="ord">
        <pc:chgData name="Ron Melton" userId="5553941352b42db9" providerId="LiveId" clId="{9F4EEB59-D97B-419A-A6F1-63014D4E0CD3}" dt="2023-08-16T17:30:30.977" v="310"/>
        <pc:sldMkLst>
          <pc:docMk/>
          <pc:sldMk cId="698518" sldId="3320"/>
        </pc:sldMkLst>
      </pc:sldChg>
      <pc:sldChg chg="ord">
        <pc:chgData name="Ron Melton" userId="5553941352b42db9" providerId="LiveId" clId="{9F4EEB59-D97B-419A-A6F1-63014D4E0CD3}" dt="2023-08-16T17:30:30.977" v="310"/>
        <pc:sldMkLst>
          <pc:docMk/>
          <pc:sldMk cId="2224662146" sldId="3321"/>
        </pc:sldMkLst>
      </pc:sldChg>
      <pc:sldChg chg="ord">
        <pc:chgData name="Ron Melton" userId="5553941352b42db9" providerId="LiveId" clId="{9F4EEB59-D97B-419A-A6F1-63014D4E0CD3}" dt="2023-08-16T17:30:30.977" v="310"/>
        <pc:sldMkLst>
          <pc:docMk/>
          <pc:sldMk cId="743719505" sldId="3322"/>
        </pc:sldMkLst>
      </pc:sldChg>
      <pc:sldChg chg="ord">
        <pc:chgData name="Ron Melton" userId="5553941352b42db9" providerId="LiveId" clId="{9F4EEB59-D97B-419A-A6F1-63014D4E0CD3}" dt="2023-08-16T17:30:30.977" v="310"/>
        <pc:sldMkLst>
          <pc:docMk/>
          <pc:sldMk cId="942955929" sldId="3323"/>
        </pc:sldMkLst>
      </pc:sldChg>
      <pc:sldChg chg="ord">
        <pc:chgData name="Ron Melton" userId="5553941352b42db9" providerId="LiveId" clId="{9F4EEB59-D97B-419A-A6F1-63014D4E0CD3}" dt="2023-08-16T17:30:30.977" v="310"/>
        <pc:sldMkLst>
          <pc:docMk/>
          <pc:sldMk cId="693278650" sldId="3324"/>
        </pc:sldMkLst>
      </pc:sldChg>
      <pc:sldChg chg="ord">
        <pc:chgData name="Ron Melton" userId="5553941352b42db9" providerId="LiveId" clId="{9F4EEB59-D97B-419A-A6F1-63014D4E0CD3}" dt="2023-08-16T17:30:30.977" v="310"/>
        <pc:sldMkLst>
          <pc:docMk/>
          <pc:sldMk cId="3568406957" sldId="3325"/>
        </pc:sldMkLst>
      </pc:sldChg>
      <pc:sldChg chg="ord">
        <pc:chgData name="Ron Melton" userId="5553941352b42db9" providerId="LiveId" clId="{9F4EEB59-D97B-419A-A6F1-63014D4E0CD3}" dt="2023-08-16T17:30:30.977" v="310"/>
        <pc:sldMkLst>
          <pc:docMk/>
          <pc:sldMk cId="520185709" sldId="3326"/>
        </pc:sldMkLst>
      </pc:sldChg>
      <pc:sldChg chg="ord">
        <pc:chgData name="Ron Melton" userId="5553941352b42db9" providerId="LiveId" clId="{9F4EEB59-D97B-419A-A6F1-63014D4E0CD3}" dt="2023-08-16T17:30:30.977" v="310"/>
        <pc:sldMkLst>
          <pc:docMk/>
          <pc:sldMk cId="2030869918" sldId="3327"/>
        </pc:sldMkLst>
      </pc:sldChg>
      <pc:sldChg chg="ord">
        <pc:chgData name="Ron Melton" userId="5553941352b42db9" providerId="LiveId" clId="{9F4EEB59-D97B-419A-A6F1-63014D4E0CD3}" dt="2023-08-16T17:30:30.977" v="310"/>
        <pc:sldMkLst>
          <pc:docMk/>
          <pc:sldMk cId="4038108950" sldId="3328"/>
        </pc:sldMkLst>
      </pc:sldChg>
      <pc:sldChg chg="ord">
        <pc:chgData name="Ron Melton" userId="5553941352b42db9" providerId="LiveId" clId="{9F4EEB59-D97B-419A-A6F1-63014D4E0CD3}" dt="2023-08-16T17:30:30.977" v="310"/>
        <pc:sldMkLst>
          <pc:docMk/>
          <pc:sldMk cId="2803829195" sldId="3329"/>
        </pc:sldMkLst>
      </pc:sldChg>
      <pc:sldChg chg="del">
        <pc:chgData name="Ron Melton" userId="5553941352b42db9" providerId="LiveId" clId="{9F4EEB59-D97B-419A-A6F1-63014D4E0CD3}" dt="2023-08-16T16:19:00.440" v="198" actId="47"/>
        <pc:sldMkLst>
          <pc:docMk/>
          <pc:sldMk cId="1798580920" sldId="3330"/>
        </pc:sldMkLst>
      </pc:sldChg>
      <pc:sldChg chg="ord">
        <pc:chgData name="Ron Melton" userId="5553941352b42db9" providerId="LiveId" clId="{9F4EEB59-D97B-419A-A6F1-63014D4E0CD3}" dt="2023-08-16T17:10:42.738" v="277"/>
        <pc:sldMkLst>
          <pc:docMk/>
          <pc:sldMk cId="3328767010" sldId="3333"/>
        </pc:sldMkLst>
      </pc:sldChg>
      <pc:sldChg chg="ord">
        <pc:chgData name="Ron Melton" userId="5553941352b42db9" providerId="LiveId" clId="{9F4EEB59-D97B-419A-A6F1-63014D4E0CD3}" dt="2023-08-16T17:10:42.738" v="277"/>
        <pc:sldMkLst>
          <pc:docMk/>
          <pc:sldMk cId="422107645" sldId="3334"/>
        </pc:sldMkLst>
      </pc:sldChg>
      <pc:sldChg chg="ord">
        <pc:chgData name="Ron Melton" userId="5553941352b42db9" providerId="LiveId" clId="{9F4EEB59-D97B-419A-A6F1-63014D4E0CD3}" dt="2023-08-16T17:10:42.738" v="277"/>
        <pc:sldMkLst>
          <pc:docMk/>
          <pc:sldMk cId="605497199" sldId="3338"/>
        </pc:sldMkLst>
      </pc:sldChg>
      <pc:sldChg chg="ord">
        <pc:chgData name="Ron Melton" userId="5553941352b42db9" providerId="LiveId" clId="{9F4EEB59-D97B-419A-A6F1-63014D4E0CD3}" dt="2023-08-16T17:10:42.738" v="277"/>
        <pc:sldMkLst>
          <pc:docMk/>
          <pc:sldMk cId="2868653191" sldId="3339"/>
        </pc:sldMkLst>
      </pc:sldChg>
      <pc:sldChg chg="ord">
        <pc:chgData name="Ron Melton" userId="5553941352b42db9" providerId="LiveId" clId="{9F4EEB59-D97B-419A-A6F1-63014D4E0CD3}" dt="2023-08-16T17:10:42.738" v="277"/>
        <pc:sldMkLst>
          <pc:docMk/>
          <pc:sldMk cId="1368162368" sldId="3342"/>
        </pc:sldMkLst>
      </pc:sldChg>
      <pc:sldChg chg="ord">
        <pc:chgData name="Ron Melton" userId="5553941352b42db9" providerId="LiveId" clId="{9F4EEB59-D97B-419A-A6F1-63014D4E0CD3}" dt="2023-08-16T17:10:42.738" v="277"/>
        <pc:sldMkLst>
          <pc:docMk/>
          <pc:sldMk cId="798656763" sldId="3345"/>
        </pc:sldMkLst>
      </pc:sldChg>
      <pc:sldChg chg="ord">
        <pc:chgData name="Ron Melton" userId="5553941352b42db9" providerId="LiveId" clId="{9F4EEB59-D97B-419A-A6F1-63014D4E0CD3}" dt="2023-08-16T17:10:42.738" v="277"/>
        <pc:sldMkLst>
          <pc:docMk/>
          <pc:sldMk cId="1895668495" sldId="3348"/>
        </pc:sldMkLst>
      </pc:sldChg>
      <pc:sldChg chg="ord">
        <pc:chgData name="Ron Melton" userId="5553941352b42db9" providerId="LiveId" clId="{9F4EEB59-D97B-419A-A6F1-63014D4E0CD3}" dt="2023-08-16T17:10:42.738" v="277"/>
        <pc:sldMkLst>
          <pc:docMk/>
          <pc:sldMk cId="4056159747" sldId="3370"/>
        </pc:sldMkLst>
      </pc:sldChg>
      <pc:sldChg chg="ord">
        <pc:chgData name="Ron Melton" userId="5553941352b42db9" providerId="LiveId" clId="{9F4EEB59-D97B-419A-A6F1-63014D4E0CD3}" dt="2023-08-16T17:10:42.738" v="277"/>
        <pc:sldMkLst>
          <pc:docMk/>
          <pc:sldMk cId="2087842264" sldId="3373"/>
        </pc:sldMkLst>
      </pc:sldChg>
      <pc:sldChg chg="ord">
        <pc:chgData name="Ron Melton" userId="5553941352b42db9" providerId="LiveId" clId="{9F4EEB59-D97B-419A-A6F1-63014D4E0CD3}" dt="2023-08-16T17:10:42.738" v="277"/>
        <pc:sldMkLst>
          <pc:docMk/>
          <pc:sldMk cId="3994837165" sldId="3374"/>
        </pc:sldMkLst>
      </pc:sldChg>
      <pc:sldChg chg="ord">
        <pc:chgData name="Ron Melton" userId="5553941352b42db9" providerId="LiveId" clId="{9F4EEB59-D97B-419A-A6F1-63014D4E0CD3}" dt="2023-08-16T17:10:42.738" v="277"/>
        <pc:sldMkLst>
          <pc:docMk/>
          <pc:sldMk cId="2173114222" sldId="4097"/>
        </pc:sldMkLst>
      </pc:sldChg>
      <pc:sldChg chg="del">
        <pc:chgData name="Ron Melton" userId="5553941352b42db9" providerId="LiveId" clId="{9F4EEB59-D97B-419A-A6F1-63014D4E0CD3}" dt="2023-08-16T16:14:43.384" v="180" actId="47"/>
        <pc:sldMkLst>
          <pc:docMk/>
          <pc:sldMk cId="222370228" sldId="4397"/>
        </pc:sldMkLst>
      </pc:sldChg>
      <pc:sldChg chg="del">
        <pc:chgData name="Ron Melton" userId="5553941352b42db9" providerId="LiveId" clId="{9F4EEB59-D97B-419A-A6F1-63014D4E0CD3}" dt="2023-08-16T16:19:04.071" v="202" actId="47"/>
        <pc:sldMkLst>
          <pc:docMk/>
          <pc:sldMk cId="33896148" sldId="4494"/>
        </pc:sldMkLst>
      </pc:sldChg>
      <pc:sldChg chg="del">
        <pc:chgData name="Ron Melton" userId="5553941352b42db9" providerId="LiveId" clId="{9F4EEB59-D97B-419A-A6F1-63014D4E0CD3}" dt="2023-08-16T16:04:56.528" v="130" actId="47"/>
        <pc:sldMkLst>
          <pc:docMk/>
          <pc:sldMk cId="4223848446" sldId="5352"/>
        </pc:sldMkLst>
      </pc:sldChg>
      <pc:sldChg chg="del">
        <pc:chgData name="Ron Melton" userId="5553941352b42db9" providerId="LiveId" clId="{9F4EEB59-D97B-419A-A6F1-63014D4E0CD3}" dt="2023-08-16T16:04:57.410" v="131" actId="47"/>
        <pc:sldMkLst>
          <pc:docMk/>
          <pc:sldMk cId="1144747535" sldId="5353"/>
        </pc:sldMkLst>
      </pc:sldChg>
      <pc:sldChg chg="del">
        <pc:chgData name="Ron Melton" userId="5553941352b42db9" providerId="LiveId" clId="{9F4EEB59-D97B-419A-A6F1-63014D4E0CD3}" dt="2023-08-16T16:09:02.027" v="149" actId="47"/>
        <pc:sldMkLst>
          <pc:docMk/>
          <pc:sldMk cId="554811443" sldId="5375"/>
        </pc:sldMkLst>
      </pc:sldChg>
      <pc:sldChg chg="add">
        <pc:chgData name="Ron Melton" userId="5553941352b42db9" providerId="LiveId" clId="{9F4EEB59-D97B-419A-A6F1-63014D4E0CD3}" dt="2023-08-16T16:40:53.483" v="241"/>
        <pc:sldMkLst>
          <pc:docMk/>
          <pc:sldMk cId="3267588615" sldId="5419"/>
        </pc:sldMkLst>
      </pc:sldChg>
      <pc:sldChg chg="ord">
        <pc:chgData name="Ron Melton" userId="5553941352b42db9" providerId="LiveId" clId="{9F4EEB59-D97B-419A-A6F1-63014D4E0CD3}" dt="2023-08-16T17:10:42.738" v="277"/>
        <pc:sldMkLst>
          <pc:docMk/>
          <pc:sldMk cId="2271282681" sldId="5464"/>
        </pc:sldMkLst>
      </pc:sldChg>
      <pc:sldChg chg="del">
        <pc:chgData name="Ron Melton" userId="5553941352b42db9" providerId="LiveId" clId="{9F4EEB59-D97B-419A-A6F1-63014D4E0CD3}" dt="2023-08-16T15:55:43.722" v="103" actId="47"/>
        <pc:sldMkLst>
          <pc:docMk/>
          <pc:sldMk cId="1764647822" sldId="5526"/>
        </pc:sldMkLst>
      </pc:sldChg>
      <pc:sldChg chg="ord">
        <pc:chgData name="Ron Melton" userId="5553941352b42db9" providerId="LiveId" clId="{9F4EEB59-D97B-419A-A6F1-63014D4E0CD3}" dt="2023-08-16T17:10:42.738" v="277"/>
        <pc:sldMkLst>
          <pc:docMk/>
          <pc:sldMk cId="799243785" sldId="5563"/>
        </pc:sldMkLst>
      </pc:sldChg>
      <pc:sldChg chg="ord">
        <pc:chgData name="Ron Melton" userId="5553941352b42db9" providerId="LiveId" clId="{9F4EEB59-D97B-419A-A6F1-63014D4E0CD3}" dt="2023-08-16T17:10:42.738" v="277"/>
        <pc:sldMkLst>
          <pc:docMk/>
          <pc:sldMk cId="2724390464" sldId="5564"/>
        </pc:sldMkLst>
      </pc:sldChg>
      <pc:sldChg chg="del">
        <pc:chgData name="Ron Melton" userId="5553941352b42db9" providerId="LiveId" clId="{9F4EEB59-D97B-419A-A6F1-63014D4E0CD3}" dt="2023-08-16T17:29:14.481" v="305" actId="47"/>
        <pc:sldMkLst>
          <pc:docMk/>
          <pc:sldMk cId="2784078749" sldId="5583"/>
        </pc:sldMkLst>
      </pc:sldChg>
      <pc:sldChg chg="ord">
        <pc:chgData name="Ron Melton" userId="5553941352b42db9" providerId="LiveId" clId="{9F4EEB59-D97B-419A-A6F1-63014D4E0CD3}" dt="2023-08-16T17:10:42.738" v="277"/>
        <pc:sldMkLst>
          <pc:docMk/>
          <pc:sldMk cId="548302410" sldId="5585"/>
        </pc:sldMkLst>
      </pc:sldChg>
      <pc:sldChg chg="ord">
        <pc:chgData name="Ron Melton" userId="5553941352b42db9" providerId="LiveId" clId="{9F4EEB59-D97B-419A-A6F1-63014D4E0CD3}" dt="2023-08-16T17:30:30.977" v="310"/>
        <pc:sldMkLst>
          <pc:docMk/>
          <pc:sldMk cId="1176564964" sldId="5611"/>
        </pc:sldMkLst>
      </pc:sldChg>
      <pc:sldChg chg="ord">
        <pc:chgData name="Ron Melton" userId="5553941352b42db9" providerId="LiveId" clId="{9F4EEB59-D97B-419A-A6F1-63014D4E0CD3}" dt="2023-08-16T17:30:30.977" v="310"/>
        <pc:sldMkLst>
          <pc:docMk/>
          <pc:sldMk cId="1387339434" sldId="5612"/>
        </pc:sldMkLst>
      </pc:sldChg>
      <pc:sldChg chg="ord">
        <pc:chgData name="Ron Melton" userId="5553941352b42db9" providerId="LiveId" clId="{9F4EEB59-D97B-419A-A6F1-63014D4E0CD3}" dt="2023-08-16T16:20:49.003" v="208"/>
        <pc:sldMkLst>
          <pc:docMk/>
          <pc:sldMk cId="3109521507" sldId="5661"/>
        </pc:sldMkLst>
      </pc:sldChg>
      <pc:sldChg chg="del">
        <pc:chgData name="Ron Melton" userId="5553941352b42db9" providerId="LiveId" clId="{9F4EEB59-D97B-419A-A6F1-63014D4E0CD3}" dt="2023-08-16T17:29:15.454" v="306" actId="47"/>
        <pc:sldMkLst>
          <pc:docMk/>
          <pc:sldMk cId="1135251374" sldId="5665"/>
        </pc:sldMkLst>
      </pc:sldChg>
      <pc:sldChg chg="del">
        <pc:chgData name="Ron Melton" userId="5553941352b42db9" providerId="LiveId" clId="{9F4EEB59-D97B-419A-A6F1-63014D4E0CD3}" dt="2023-08-16T16:16:56.383" v="190" actId="47"/>
        <pc:sldMkLst>
          <pc:docMk/>
          <pc:sldMk cId="2441670051" sldId="5669"/>
        </pc:sldMkLst>
      </pc:sldChg>
      <pc:sldChg chg="del">
        <pc:chgData name="Ron Melton" userId="5553941352b42db9" providerId="LiveId" clId="{9F4EEB59-D97B-419A-A6F1-63014D4E0CD3}" dt="2023-08-16T16:12:12.685" v="171" actId="47"/>
        <pc:sldMkLst>
          <pc:docMk/>
          <pc:sldMk cId="2772423206" sldId="5671"/>
        </pc:sldMkLst>
      </pc:sldChg>
      <pc:sldChg chg="add del">
        <pc:chgData name="Ron Melton" userId="5553941352b42db9" providerId="LiveId" clId="{9F4EEB59-D97B-419A-A6F1-63014D4E0CD3}" dt="2023-08-16T16:12:07.996" v="169"/>
        <pc:sldMkLst>
          <pc:docMk/>
          <pc:sldMk cId="1035017413" sldId="5672"/>
        </pc:sldMkLst>
      </pc:sldChg>
      <pc:sldChg chg="del">
        <pc:chgData name="Ron Melton" userId="5553941352b42db9" providerId="LiveId" clId="{9F4EEB59-D97B-419A-A6F1-63014D4E0CD3}" dt="2023-08-16T16:02:32.449" v="121" actId="47"/>
        <pc:sldMkLst>
          <pc:docMk/>
          <pc:sldMk cId="393149182" sldId="5675"/>
        </pc:sldMkLst>
      </pc:sldChg>
      <pc:sldChg chg="del">
        <pc:chgData name="Ron Melton" userId="5553941352b42db9" providerId="LiveId" clId="{9F4EEB59-D97B-419A-A6F1-63014D4E0CD3}" dt="2023-08-16T16:02:31.549" v="120" actId="47"/>
        <pc:sldMkLst>
          <pc:docMk/>
          <pc:sldMk cId="4008299071" sldId="5676"/>
        </pc:sldMkLst>
      </pc:sldChg>
      <pc:sldChg chg="del">
        <pc:chgData name="Ron Melton" userId="5553941352b42db9" providerId="LiveId" clId="{9F4EEB59-D97B-419A-A6F1-63014D4E0CD3}" dt="2023-08-16T16:02:30.299" v="119" actId="47"/>
        <pc:sldMkLst>
          <pc:docMk/>
          <pc:sldMk cId="1913249120" sldId="5677"/>
        </pc:sldMkLst>
      </pc:sldChg>
      <pc:sldChg chg="del">
        <pc:chgData name="Ron Melton" userId="5553941352b42db9" providerId="LiveId" clId="{9F4EEB59-D97B-419A-A6F1-63014D4E0CD3}" dt="2023-08-16T16:16:54.471" v="188" actId="47"/>
        <pc:sldMkLst>
          <pc:docMk/>
          <pc:sldMk cId="946529917" sldId="5688"/>
        </pc:sldMkLst>
      </pc:sldChg>
      <pc:sldChg chg="del">
        <pc:chgData name="Ron Melton" userId="5553941352b42db9" providerId="LiveId" clId="{9F4EEB59-D97B-419A-A6F1-63014D4E0CD3}" dt="2023-08-16T16:05:00.253" v="133" actId="47"/>
        <pc:sldMkLst>
          <pc:docMk/>
          <pc:sldMk cId="2796751807" sldId="5693"/>
        </pc:sldMkLst>
      </pc:sldChg>
      <pc:sldChg chg="del">
        <pc:chgData name="Ron Melton" userId="5553941352b42db9" providerId="LiveId" clId="{9F4EEB59-D97B-419A-A6F1-63014D4E0CD3}" dt="2023-08-16T16:05:00.793" v="134" actId="47"/>
        <pc:sldMkLst>
          <pc:docMk/>
          <pc:sldMk cId="2164115745" sldId="5700"/>
        </pc:sldMkLst>
      </pc:sldChg>
      <pc:sldChg chg="del">
        <pc:chgData name="Ron Melton" userId="5553941352b42db9" providerId="LiveId" clId="{9F4EEB59-D97B-419A-A6F1-63014D4E0CD3}" dt="2023-08-16T16:16:57.183" v="191" actId="47"/>
        <pc:sldMkLst>
          <pc:docMk/>
          <pc:sldMk cId="1881697696" sldId="5705"/>
        </pc:sldMkLst>
      </pc:sldChg>
      <pc:sldChg chg="del">
        <pc:chgData name="Ron Melton" userId="5553941352b42db9" providerId="LiveId" clId="{9F4EEB59-D97B-419A-A6F1-63014D4E0CD3}" dt="2023-08-16T16:22:35.819" v="220" actId="47"/>
        <pc:sldMkLst>
          <pc:docMk/>
          <pc:sldMk cId="3764365932" sldId="5718"/>
        </pc:sldMkLst>
      </pc:sldChg>
      <pc:sldChg chg="del">
        <pc:chgData name="Ron Melton" userId="5553941352b42db9" providerId="LiveId" clId="{9F4EEB59-D97B-419A-A6F1-63014D4E0CD3}" dt="2023-08-16T15:54:57.383" v="97" actId="47"/>
        <pc:sldMkLst>
          <pc:docMk/>
          <pc:sldMk cId="1869540596" sldId="5722"/>
        </pc:sldMkLst>
      </pc:sldChg>
      <pc:sldChg chg="ord">
        <pc:chgData name="Ron Melton" userId="5553941352b42db9" providerId="LiveId" clId="{9F4EEB59-D97B-419A-A6F1-63014D4E0CD3}" dt="2023-08-16T16:25:58.623" v="226"/>
        <pc:sldMkLst>
          <pc:docMk/>
          <pc:sldMk cId="2589468865" sldId="5724"/>
        </pc:sldMkLst>
      </pc:sldChg>
      <pc:sldChg chg="del">
        <pc:chgData name="Ron Melton" userId="5553941352b42db9" providerId="LiveId" clId="{9F4EEB59-D97B-419A-A6F1-63014D4E0CD3}" dt="2023-08-16T15:55:39.125" v="99" actId="47"/>
        <pc:sldMkLst>
          <pc:docMk/>
          <pc:sldMk cId="3809255390" sldId="5726"/>
        </pc:sldMkLst>
      </pc:sldChg>
      <pc:sldChg chg="del">
        <pc:chgData name="Ron Melton" userId="5553941352b42db9" providerId="LiveId" clId="{9F4EEB59-D97B-419A-A6F1-63014D4E0CD3}" dt="2023-08-16T15:55:40.670" v="100" actId="47"/>
        <pc:sldMkLst>
          <pc:docMk/>
          <pc:sldMk cId="1769873526" sldId="5733"/>
        </pc:sldMkLst>
      </pc:sldChg>
      <pc:sldChg chg="del">
        <pc:chgData name="Ron Melton" userId="5553941352b42db9" providerId="LiveId" clId="{9F4EEB59-D97B-419A-A6F1-63014D4E0CD3}" dt="2023-08-16T15:55:41.863" v="101" actId="47"/>
        <pc:sldMkLst>
          <pc:docMk/>
          <pc:sldMk cId="834527310" sldId="5734"/>
        </pc:sldMkLst>
      </pc:sldChg>
      <pc:sldChg chg="del">
        <pc:chgData name="Ron Melton" userId="5553941352b42db9" providerId="LiveId" clId="{9F4EEB59-D97B-419A-A6F1-63014D4E0CD3}" dt="2023-08-16T16:21:51.972" v="214" actId="47"/>
        <pc:sldMkLst>
          <pc:docMk/>
          <pc:sldMk cId="611226038" sldId="5752"/>
        </pc:sldMkLst>
      </pc:sldChg>
      <pc:sldChg chg="add">
        <pc:chgData name="Ron Melton" userId="5553941352b42db9" providerId="LiveId" clId="{9F4EEB59-D97B-419A-A6F1-63014D4E0CD3}" dt="2023-08-16T16:40:53.483" v="241"/>
        <pc:sldMkLst>
          <pc:docMk/>
          <pc:sldMk cId="721423068" sldId="5806"/>
        </pc:sldMkLst>
      </pc:sldChg>
      <pc:sldChg chg="del">
        <pc:chgData name="Ron Melton" userId="5553941352b42db9" providerId="LiveId" clId="{9F4EEB59-D97B-419A-A6F1-63014D4E0CD3}" dt="2023-08-16T16:19:07.021" v="203" actId="47"/>
        <pc:sldMkLst>
          <pc:docMk/>
          <pc:sldMk cId="3004000870" sldId="5845"/>
        </pc:sldMkLst>
      </pc:sldChg>
      <pc:sldChg chg="del">
        <pc:chgData name="Ron Melton" userId="5553941352b42db9" providerId="LiveId" clId="{9F4EEB59-D97B-419A-A6F1-63014D4E0CD3}" dt="2023-08-16T16:21:51.222" v="213" actId="47"/>
        <pc:sldMkLst>
          <pc:docMk/>
          <pc:sldMk cId="1177451674" sldId="5846"/>
        </pc:sldMkLst>
      </pc:sldChg>
      <pc:sldChg chg="del">
        <pc:chgData name="Ron Melton" userId="5553941352b42db9" providerId="LiveId" clId="{9F4EEB59-D97B-419A-A6F1-63014D4E0CD3}" dt="2023-08-16T15:55:46.030" v="106" actId="47"/>
        <pc:sldMkLst>
          <pc:docMk/>
          <pc:sldMk cId="3124501125" sldId="5885"/>
        </pc:sldMkLst>
      </pc:sldChg>
      <pc:sldChg chg="del">
        <pc:chgData name="Ron Melton" userId="5553941352b42db9" providerId="LiveId" clId="{9F4EEB59-D97B-419A-A6F1-63014D4E0CD3}" dt="2023-08-16T16:07:27.916" v="143" actId="47"/>
        <pc:sldMkLst>
          <pc:docMk/>
          <pc:sldMk cId="1772064357" sldId="5920"/>
        </pc:sldMkLst>
      </pc:sldChg>
      <pc:sldChg chg="del">
        <pc:chgData name="Ron Melton" userId="5553941352b42db9" providerId="LiveId" clId="{9F4EEB59-D97B-419A-A6F1-63014D4E0CD3}" dt="2023-08-16T16:07:29.024" v="144" actId="47"/>
        <pc:sldMkLst>
          <pc:docMk/>
          <pc:sldMk cId="3986496194" sldId="5921"/>
        </pc:sldMkLst>
      </pc:sldChg>
      <pc:sldChg chg="ord">
        <pc:chgData name="Ron Melton" userId="5553941352b42db9" providerId="LiveId" clId="{9F4EEB59-D97B-419A-A6F1-63014D4E0CD3}" dt="2023-08-16T16:18:37.245" v="196"/>
        <pc:sldMkLst>
          <pc:docMk/>
          <pc:sldMk cId="1469816617" sldId="5927"/>
        </pc:sldMkLst>
      </pc:sldChg>
      <pc:sldChg chg="del">
        <pc:chgData name="Ron Melton" userId="5553941352b42db9" providerId="LiveId" clId="{9F4EEB59-D97B-419A-A6F1-63014D4E0CD3}" dt="2023-08-16T16:15:35.793" v="182" actId="47"/>
        <pc:sldMkLst>
          <pc:docMk/>
          <pc:sldMk cId="2237261013" sldId="5932"/>
        </pc:sldMkLst>
      </pc:sldChg>
      <pc:sldChg chg="del">
        <pc:chgData name="Ron Melton" userId="5553941352b42db9" providerId="LiveId" clId="{9F4EEB59-D97B-419A-A6F1-63014D4E0CD3}" dt="2023-08-16T16:19:09.877" v="204" actId="47"/>
        <pc:sldMkLst>
          <pc:docMk/>
          <pc:sldMk cId="1235755730" sldId="5933"/>
        </pc:sldMkLst>
      </pc:sldChg>
      <pc:sldChg chg="del">
        <pc:chgData name="Ron Melton" userId="5553941352b42db9" providerId="LiveId" clId="{9F4EEB59-D97B-419A-A6F1-63014D4E0CD3}" dt="2023-08-16T16:19:10.444" v="205" actId="47"/>
        <pc:sldMkLst>
          <pc:docMk/>
          <pc:sldMk cId="1652147902" sldId="5934"/>
        </pc:sldMkLst>
      </pc:sldChg>
      <pc:sldChg chg="del">
        <pc:chgData name="Ron Melton" userId="5553941352b42db9" providerId="LiveId" clId="{9F4EEB59-D97B-419A-A6F1-63014D4E0CD3}" dt="2023-08-16T16:19:01.686" v="200" actId="47"/>
        <pc:sldMkLst>
          <pc:docMk/>
          <pc:sldMk cId="3531055005" sldId="5935"/>
        </pc:sldMkLst>
      </pc:sldChg>
      <pc:sldChg chg="ord">
        <pc:chgData name="Ron Melton" userId="5553941352b42db9" providerId="LiveId" clId="{9F4EEB59-D97B-419A-A6F1-63014D4E0CD3}" dt="2023-08-16T17:10:42.738" v="277"/>
        <pc:sldMkLst>
          <pc:docMk/>
          <pc:sldMk cId="953651751" sldId="5936"/>
        </pc:sldMkLst>
      </pc:sldChg>
      <pc:sldChg chg="ord">
        <pc:chgData name="Ron Melton" userId="5553941352b42db9" providerId="LiveId" clId="{9F4EEB59-D97B-419A-A6F1-63014D4E0CD3}" dt="2023-08-16T17:10:42.738" v="277"/>
        <pc:sldMkLst>
          <pc:docMk/>
          <pc:sldMk cId="2579356922" sldId="5938"/>
        </pc:sldMkLst>
      </pc:sldChg>
      <pc:sldChg chg="ord">
        <pc:chgData name="Ron Melton" userId="5553941352b42db9" providerId="LiveId" clId="{9F4EEB59-D97B-419A-A6F1-63014D4E0CD3}" dt="2023-08-16T16:25:58.623" v="226"/>
        <pc:sldMkLst>
          <pc:docMk/>
          <pc:sldMk cId="2633561621" sldId="5941"/>
        </pc:sldMkLst>
      </pc:sldChg>
      <pc:sldChg chg="ord">
        <pc:chgData name="Ron Melton" userId="5553941352b42db9" providerId="LiveId" clId="{9F4EEB59-D97B-419A-A6F1-63014D4E0CD3}" dt="2023-08-16T17:10:42.738" v="277"/>
        <pc:sldMkLst>
          <pc:docMk/>
          <pc:sldMk cId="2155707274" sldId="5990"/>
        </pc:sldMkLst>
      </pc:sldChg>
      <pc:sldChg chg="add">
        <pc:chgData name="Ron Melton" userId="5553941352b42db9" providerId="LiveId" clId="{9F4EEB59-D97B-419A-A6F1-63014D4E0CD3}" dt="2023-08-16T16:40:53.483" v="241"/>
        <pc:sldMkLst>
          <pc:docMk/>
          <pc:sldMk cId="1007228499" sldId="6022"/>
        </pc:sldMkLst>
      </pc:sldChg>
      <pc:sldChg chg="add">
        <pc:chgData name="Ron Melton" userId="5553941352b42db9" providerId="LiveId" clId="{9F4EEB59-D97B-419A-A6F1-63014D4E0CD3}" dt="2023-08-16T16:40:53.483" v="241"/>
        <pc:sldMkLst>
          <pc:docMk/>
          <pc:sldMk cId="1481049234" sldId="6023"/>
        </pc:sldMkLst>
      </pc:sldChg>
      <pc:sldChg chg="add">
        <pc:chgData name="Ron Melton" userId="5553941352b42db9" providerId="LiveId" clId="{9F4EEB59-D97B-419A-A6F1-63014D4E0CD3}" dt="2023-08-16T16:40:53.483" v="241"/>
        <pc:sldMkLst>
          <pc:docMk/>
          <pc:sldMk cId="3948356998" sldId="6076"/>
        </pc:sldMkLst>
      </pc:sldChg>
      <pc:sldChg chg="del">
        <pc:chgData name="Ron Melton" userId="5553941352b42db9" providerId="LiveId" clId="{9F4EEB59-D97B-419A-A6F1-63014D4E0CD3}" dt="2023-08-16T16:02:29.368" v="118" actId="47"/>
        <pc:sldMkLst>
          <pc:docMk/>
          <pc:sldMk cId="1745424810" sldId="6101"/>
        </pc:sldMkLst>
      </pc:sldChg>
      <pc:sldChg chg="add">
        <pc:chgData name="Ron Melton" userId="5553941352b42db9" providerId="LiveId" clId="{9F4EEB59-D97B-419A-A6F1-63014D4E0CD3}" dt="2023-08-16T16:40:53.483" v="241"/>
        <pc:sldMkLst>
          <pc:docMk/>
          <pc:sldMk cId="2687012537" sldId="6103"/>
        </pc:sldMkLst>
      </pc:sldChg>
      <pc:sldChg chg="del">
        <pc:chgData name="Ron Melton" userId="5553941352b42db9" providerId="LiveId" clId="{9F4EEB59-D97B-419A-A6F1-63014D4E0CD3}" dt="2023-08-16T16:02:36.317" v="122" actId="47"/>
        <pc:sldMkLst>
          <pc:docMk/>
          <pc:sldMk cId="2564117219" sldId="6105"/>
        </pc:sldMkLst>
      </pc:sldChg>
      <pc:sldChg chg="del">
        <pc:chgData name="Ron Melton" userId="5553941352b42db9" providerId="LiveId" clId="{9F4EEB59-D97B-419A-A6F1-63014D4E0CD3}" dt="2023-08-16T16:02:37.451" v="123" actId="47"/>
        <pc:sldMkLst>
          <pc:docMk/>
          <pc:sldMk cId="3837622919" sldId="6106"/>
        </pc:sldMkLst>
      </pc:sldChg>
      <pc:sldChg chg="del">
        <pc:chgData name="Ron Melton" userId="5553941352b42db9" providerId="LiveId" clId="{9F4EEB59-D97B-419A-A6F1-63014D4E0CD3}" dt="2023-08-16T16:07:32.404" v="147" actId="47"/>
        <pc:sldMkLst>
          <pc:docMk/>
          <pc:sldMk cId="2132283764" sldId="6118"/>
        </pc:sldMkLst>
      </pc:sldChg>
      <pc:sldChg chg="del">
        <pc:chgData name="Ron Melton" userId="5553941352b42db9" providerId="LiveId" clId="{9F4EEB59-D97B-419A-A6F1-63014D4E0CD3}" dt="2023-08-16T16:07:30.095" v="145" actId="47"/>
        <pc:sldMkLst>
          <pc:docMk/>
          <pc:sldMk cId="734407521" sldId="6129"/>
        </pc:sldMkLst>
      </pc:sldChg>
      <pc:sldChg chg="del">
        <pc:chgData name="Ron Melton" userId="5553941352b42db9" providerId="LiveId" clId="{9F4EEB59-D97B-419A-A6F1-63014D4E0CD3}" dt="2023-08-16T16:12:09.588" v="170" actId="47"/>
        <pc:sldMkLst>
          <pc:docMk/>
          <pc:sldMk cId="2091505523" sldId="6211"/>
        </pc:sldMkLst>
      </pc:sldChg>
      <pc:sldChg chg="ord">
        <pc:chgData name="Ron Melton" userId="5553941352b42db9" providerId="LiveId" clId="{9F4EEB59-D97B-419A-A6F1-63014D4E0CD3}" dt="2023-08-16T17:10:42.738" v="277"/>
        <pc:sldMkLst>
          <pc:docMk/>
          <pc:sldMk cId="1363104386" sldId="6213"/>
        </pc:sldMkLst>
      </pc:sldChg>
      <pc:sldChg chg="del">
        <pc:chgData name="Ron Melton" userId="5553941352b42db9" providerId="LiveId" clId="{9F4EEB59-D97B-419A-A6F1-63014D4E0CD3}" dt="2023-08-16T16:09:23.201" v="151" actId="47"/>
        <pc:sldMkLst>
          <pc:docMk/>
          <pc:sldMk cId="2334430674" sldId="6216"/>
        </pc:sldMkLst>
      </pc:sldChg>
      <pc:sldChg chg="add del">
        <pc:chgData name="Ron Melton" userId="5553941352b42db9" providerId="LiveId" clId="{9F4EEB59-D97B-419A-A6F1-63014D4E0CD3}" dt="2023-08-16T17:18:24.390" v="280" actId="47"/>
        <pc:sldMkLst>
          <pc:docMk/>
          <pc:sldMk cId="1227713238" sldId="6217"/>
        </pc:sldMkLst>
      </pc:sldChg>
      <pc:sldChg chg="del">
        <pc:chgData name="Ron Melton" userId="5553941352b42db9" providerId="LiveId" clId="{9F4EEB59-D97B-419A-A6F1-63014D4E0CD3}" dt="2023-08-16T16:15:35.793" v="182" actId="47"/>
        <pc:sldMkLst>
          <pc:docMk/>
          <pc:sldMk cId="4091658663" sldId="6240"/>
        </pc:sldMkLst>
      </pc:sldChg>
      <pc:sldChg chg="del">
        <pc:chgData name="Ron Melton" userId="5553941352b42db9" providerId="LiveId" clId="{9F4EEB59-D97B-419A-A6F1-63014D4E0CD3}" dt="2023-08-16T16:15:35.793" v="182" actId="47"/>
        <pc:sldMkLst>
          <pc:docMk/>
          <pc:sldMk cId="2501988782" sldId="6403"/>
        </pc:sldMkLst>
      </pc:sldChg>
      <pc:sldChg chg="del">
        <pc:chgData name="Ron Melton" userId="5553941352b42db9" providerId="LiveId" clId="{9F4EEB59-D97B-419A-A6F1-63014D4E0CD3}" dt="2023-08-16T15:55:44.404" v="104" actId="47"/>
        <pc:sldMkLst>
          <pc:docMk/>
          <pc:sldMk cId="271565223" sldId="6481"/>
        </pc:sldMkLst>
      </pc:sldChg>
      <pc:sldChg chg="del">
        <pc:chgData name="Ron Melton" userId="5553941352b42db9" providerId="LiveId" clId="{9F4EEB59-D97B-419A-A6F1-63014D4E0CD3}" dt="2023-08-16T16:03:41.339" v="128" actId="47"/>
        <pc:sldMkLst>
          <pc:docMk/>
          <pc:sldMk cId="577687251" sldId="6489"/>
        </pc:sldMkLst>
      </pc:sldChg>
      <pc:sldChg chg="del">
        <pc:chgData name="Ron Melton" userId="5553941352b42db9" providerId="LiveId" clId="{9F4EEB59-D97B-419A-A6F1-63014D4E0CD3}" dt="2023-08-16T16:03:43.457" v="129" actId="47"/>
        <pc:sldMkLst>
          <pc:docMk/>
          <pc:sldMk cId="1977893586" sldId="6490"/>
        </pc:sldMkLst>
      </pc:sldChg>
      <pc:sldChg chg="ord">
        <pc:chgData name="Ron Melton" userId="5553941352b42db9" providerId="LiveId" clId="{9F4EEB59-D97B-419A-A6F1-63014D4E0CD3}" dt="2023-08-16T17:10:42.738" v="277"/>
        <pc:sldMkLst>
          <pc:docMk/>
          <pc:sldMk cId="921495528" sldId="6495"/>
        </pc:sldMkLst>
      </pc:sldChg>
      <pc:sldChg chg="ord">
        <pc:chgData name="Ron Melton" userId="5553941352b42db9" providerId="LiveId" clId="{9F4EEB59-D97B-419A-A6F1-63014D4E0CD3}" dt="2023-08-16T16:25:58.623" v="226"/>
        <pc:sldMkLst>
          <pc:docMk/>
          <pc:sldMk cId="2440387984" sldId="6496"/>
        </pc:sldMkLst>
      </pc:sldChg>
      <pc:sldChg chg="ord">
        <pc:chgData name="Ron Melton" userId="5553941352b42db9" providerId="LiveId" clId="{9F4EEB59-D97B-419A-A6F1-63014D4E0CD3}" dt="2023-08-16T16:25:58.623" v="226"/>
        <pc:sldMkLst>
          <pc:docMk/>
          <pc:sldMk cId="2410472197" sldId="6497"/>
        </pc:sldMkLst>
      </pc:sldChg>
      <pc:sldChg chg="del">
        <pc:chgData name="Ron Melton" userId="5553941352b42db9" providerId="LiveId" clId="{9F4EEB59-D97B-419A-A6F1-63014D4E0CD3}" dt="2023-08-16T16:19:01.111" v="199" actId="47"/>
        <pc:sldMkLst>
          <pc:docMk/>
          <pc:sldMk cId="3256804339" sldId="6498"/>
        </pc:sldMkLst>
      </pc:sldChg>
      <pc:sldChg chg="del">
        <pc:chgData name="Ron Melton" userId="5553941352b42db9" providerId="LiveId" clId="{9F4EEB59-D97B-419A-A6F1-63014D4E0CD3}" dt="2023-08-16T16:19:02.765" v="201" actId="47"/>
        <pc:sldMkLst>
          <pc:docMk/>
          <pc:sldMk cId="3417050645" sldId="6499"/>
        </pc:sldMkLst>
      </pc:sldChg>
      <pc:sldChg chg="del">
        <pc:chgData name="Ron Melton" userId="5553941352b42db9" providerId="LiveId" clId="{9F4EEB59-D97B-419A-A6F1-63014D4E0CD3}" dt="2023-08-16T16:21:14.258" v="211" actId="47"/>
        <pc:sldMkLst>
          <pc:docMk/>
          <pc:sldMk cId="2635268667" sldId="6500"/>
        </pc:sldMkLst>
      </pc:sldChg>
      <pc:sldChg chg="modSp mod">
        <pc:chgData name="Ron Melton" userId="5553941352b42db9" providerId="LiveId" clId="{9F4EEB59-D97B-419A-A6F1-63014D4E0CD3}" dt="2023-08-16T15:38:47.153" v="85" actId="1076"/>
        <pc:sldMkLst>
          <pc:docMk/>
          <pc:sldMk cId="3516880913" sldId="6505"/>
        </pc:sldMkLst>
        <pc:spChg chg="mod">
          <ac:chgData name="Ron Melton" userId="5553941352b42db9" providerId="LiveId" clId="{9F4EEB59-D97B-419A-A6F1-63014D4E0CD3}" dt="2023-08-16T15:38:10.148" v="83" actId="20577"/>
          <ac:spMkLst>
            <pc:docMk/>
            <pc:sldMk cId="3516880913" sldId="6505"/>
            <ac:spMk id="4" creationId="{00000000-0000-0000-0000-000000000000}"/>
          </ac:spMkLst>
        </pc:spChg>
        <pc:spChg chg="mod">
          <ac:chgData name="Ron Melton" userId="5553941352b42db9" providerId="LiveId" clId="{9F4EEB59-D97B-419A-A6F1-63014D4E0CD3}" dt="2023-08-16T15:33:28.076" v="37" actId="20577"/>
          <ac:spMkLst>
            <pc:docMk/>
            <pc:sldMk cId="3516880913" sldId="6505"/>
            <ac:spMk id="10" creationId="{00000000-0000-0000-0000-000000000000}"/>
          </ac:spMkLst>
        </pc:spChg>
        <pc:spChg chg="mod">
          <ac:chgData name="Ron Melton" userId="5553941352b42db9" providerId="LiveId" clId="{9F4EEB59-D97B-419A-A6F1-63014D4E0CD3}" dt="2023-08-16T15:38:47.153" v="85" actId="1076"/>
          <ac:spMkLst>
            <pc:docMk/>
            <pc:sldMk cId="3516880913" sldId="6505"/>
            <ac:spMk id="28675" creationId="{00000000-0000-0000-0000-000000000000}"/>
          </ac:spMkLst>
        </pc:spChg>
      </pc:sldChg>
      <pc:sldChg chg="del">
        <pc:chgData name="Ron Melton" userId="5553941352b42db9" providerId="LiveId" clId="{9F4EEB59-D97B-419A-A6F1-63014D4E0CD3}" dt="2023-08-16T16:15:35.793" v="182" actId="47"/>
        <pc:sldMkLst>
          <pc:docMk/>
          <pc:sldMk cId="2657228173" sldId="6581"/>
        </pc:sldMkLst>
      </pc:sldChg>
      <pc:sldChg chg="del">
        <pc:chgData name="Ron Melton" userId="5553941352b42db9" providerId="LiveId" clId="{9F4EEB59-D97B-419A-A6F1-63014D4E0CD3}" dt="2023-08-16T15:55:42.499" v="102" actId="47"/>
        <pc:sldMkLst>
          <pc:docMk/>
          <pc:sldMk cId="242911332" sldId="6610"/>
        </pc:sldMkLst>
      </pc:sldChg>
      <pc:sldChg chg="del">
        <pc:chgData name="Ron Melton" userId="5553941352b42db9" providerId="LiveId" clId="{9F4EEB59-D97B-419A-A6F1-63014D4E0CD3}" dt="2023-08-16T16:12:16.988" v="172" actId="47"/>
        <pc:sldMkLst>
          <pc:docMk/>
          <pc:sldMk cId="771700538" sldId="6638"/>
        </pc:sldMkLst>
      </pc:sldChg>
      <pc:sldChg chg="del">
        <pc:chgData name="Ron Melton" userId="5553941352b42db9" providerId="LiveId" clId="{9F4EEB59-D97B-419A-A6F1-63014D4E0CD3}" dt="2023-08-16T16:12:18.315" v="173" actId="47"/>
        <pc:sldMkLst>
          <pc:docMk/>
          <pc:sldMk cId="2381947197" sldId="6644"/>
        </pc:sldMkLst>
      </pc:sldChg>
      <pc:sldChg chg="del">
        <pc:chgData name="Ron Melton" userId="5553941352b42db9" providerId="LiveId" clId="{9F4EEB59-D97B-419A-A6F1-63014D4E0CD3}" dt="2023-08-16T16:09:03.825" v="150" actId="47"/>
        <pc:sldMkLst>
          <pc:docMk/>
          <pc:sldMk cId="3543675455" sldId="6653"/>
        </pc:sldMkLst>
      </pc:sldChg>
      <pc:sldChg chg="del">
        <pc:chgData name="Ron Melton" userId="5553941352b42db9" providerId="LiveId" clId="{9F4EEB59-D97B-419A-A6F1-63014D4E0CD3}" dt="2023-08-16T16:15:35.793" v="182" actId="47"/>
        <pc:sldMkLst>
          <pc:docMk/>
          <pc:sldMk cId="1548557078" sldId="6665"/>
        </pc:sldMkLst>
      </pc:sldChg>
      <pc:sldChg chg="del">
        <pc:chgData name="Ron Melton" userId="5553941352b42db9" providerId="LiveId" clId="{9F4EEB59-D97B-419A-A6F1-63014D4E0CD3}" dt="2023-08-16T16:27:56.475" v="232" actId="47"/>
        <pc:sldMkLst>
          <pc:docMk/>
          <pc:sldMk cId="3466950472" sldId="6835"/>
        </pc:sldMkLst>
      </pc:sldChg>
      <pc:sldChg chg="del">
        <pc:chgData name="Ron Melton" userId="5553941352b42db9" providerId="LiveId" clId="{9F4EEB59-D97B-419A-A6F1-63014D4E0CD3}" dt="2023-08-16T16:27:57.290" v="233" actId="47"/>
        <pc:sldMkLst>
          <pc:docMk/>
          <pc:sldMk cId="3823372423" sldId="6844"/>
        </pc:sldMkLst>
      </pc:sldChg>
      <pc:sldChg chg="del">
        <pc:chgData name="Ron Melton" userId="5553941352b42db9" providerId="LiveId" clId="{9F4EEB59-D97B-419A-A6F1-63014D4E0CD3}" dt="2023-08-16T16:21:47.818" v="212" actId="47"/>
        <pc:sldMkLst>
          <pc:docMk/>
          <pc:sldMk cId="3140598930" sldId="6851"/>
        </pc:sldMkLst>
      </pc:sldChg>
      <pc:sldChg chg="ord">
        <pc:chgData name="Ron Melton" userId="5553941352b42db9" providerId="LiveId" clId="{9F4EEB59-D97B-419A-A6F1-63014D4E0CD3}" dt="2023-08-16T17:23:09.017" v="301"/>
        <pc:sldMkLst>
          <pc:docMk/>
          <pc:sldMk cId="3827667490" sldId="6901"/>
        </pc:sldMkLst>
      </pc:sldChg>
      <pc:sldChg chg="del">
        <pc:chgData name="Ron Melton" userId="5553941352b42db9" providerId="LiveId" clId="{9F4EEB59-D97B-419A-A6F1-63014D4E0CD3}" dt="2023-08-16T16:16:52.164" v="186" actId="47"/>
        <pc:sldMkLst>
          <pc:docMk/>
          <pc:sldMk cId="4003735349" sldId="6904"/>
        </pc:sldMkLst>
      </pc:sldChg>
      <pc:sldChg chg="del">
        <pc:chgData name="Ron Melton" userId="5553941352b42db9" providerId="LiveId" clId="{9F4EEB59-D97B-419A-A6F1-63014D4E0CD3}" dt="2023-08-16T16:16:55.515" v="189" actId="47"/>
        <pc:sldMkLst>
          <pc:docMk/>
          <pc:sldMk cId="3390647619" sldId="6905"/>
        </pc:sldMkLst>
      </pc:sldChg>
      <pc:sldChg chg="del">
        <pc:chgData name="Ron Melton" userId="5553941352b42db9" providerId="LiveId" clId="{9F4EEB59-D97B-419A-A6F1-63014D4E0CD3}" dt="2023-08-16T16:15:35.793" v="182" actId="47"/>
        <pc:sldMkLst>
          <pc:docMk/>
          <pc:sldMk cId="668086103" sldId="7095"/>
        </pc:sldMkLst>
      </pc:sldChg>
      <pc:sldChg chg="del">
        <pc:chgData name="Ron Melton" userId="5553941352b42db9" providerId="LiveId" clId="{9F4EEB59-D97B-419A-A6F1-63014D4E0CD3}" dt="2023-08-16T15:55:46.836" v="107" actId="47"/>
        <pc:sldMkLst>
          <pc:docMk/>
          <pc:sldMk cId="1445601596" sldId="7098"/>
        </pc:sldMkLst>
      </pc:sldChg>
      <pc:sldChg chg="del">
        <pc:chgData name="Ron Melton" userId="5553941352b42db9" providerId="LiveId" clId="{9F4EEB59-D97B-419A-A6F1-63014D4E0CD3}" dt="2023-08-16T16:16:52.892" v="187" actId="47"/>
        <pc:sldMkLst>
          <pc:docMk/>
          <pc:sldMk cId="2312163778" sldId="7104"/>
        </pc:sldMkLst>
      </pc:sldChg>
      <pc:sldChg chg="del">
        <pc:chgData name="Ron Melton" userId="5553941352b42db9" providerId="LiveId" clId="{9F4EEB59-D97B-419A-A6F1-63014D4E0CD3}" dt="2023-08-16T16:17:01.340" v="194" actId="47"/>
        <pc:sldMkLst>
          <pc:docMk/>
          <pc:sldMk cId="1459019719" sldId="7107"/>
        </pc:sldMkLst>
      </pc:sldChg>
      <pc:sldChg chg="ord">
        <pc:chgData name="Ron Melton" userId="5553941352b42db9" providerId="LiveId" clId="{9F4EEB59-D97B-419A-A6F1-63014D4E0CD3}" dt="2023-08-16T16:47:27.921" v="248"/>
        <pc:sldMkLst>
          <pc:docMk/>
          <pc:sldMk cId="2154403910" sldId="7135"/>
        </pc:sldMkLst>
      </pc:sldChg>
      <pc:sldChg chg="ord">
        <pc:chgData name="Ron Melton" userId="5553941352b42db9" providerId="LiveId" clId="{9F4EEB59-D97B-419A-A6F1-63014D4E0CD3}" dt="2023-08-16T16:47:27.921" v="248"/>
        <pc:sldMkLst>
          <pc:docMk/>
          <pc:sldMk cId="3181825811" sldId="7136"/>
        </pc:sldMkLst>
      </pc:sldChg>
      <pc:sldChg chg="ord">
        <pc:chgData name="Ron Melton" userId="5553941352b42db9" providerId="LiveId" clId="{9F4EEB59-D97B-419A-A6F1-63014D4E0CD3}" dt="2023-08-16T16:47:27.921" v="248"/>
        <pc:sldMkLst>
          <pc:docMk/>
          <pc:sldMk cId="1543569617" sldId="7137"/>
        </pc:sldMkLst>
      </pc:sldChg>
      <pc:sldChg chg="ord">
        <pc:chgData name="Ron Melton" userId="5553941352b42db9" providerId="LiveId" clId="{9F4EEB59-D97B-419A-A6F1-63014D4E0CD3}" dt="2023-08-16T16:47:27.921" v="248"/>
        <pc:sldMkLst>
          <pc:docMk/>
          <pc:sldMk cId="2670605089" sldId="7138"/>
        </pc:sldMkLst>
      </pc:sldChg>
      <pc:sldChg chg="del">
        <pc:chgData name="Ron Melton" userId="5553941352b42db9" providerId="LiveId" clId="{9F4EEB59-D97B-419A-A6F1-63014D4E0CD3}" dt="2023-08-16T16:05:02.808" v="135" actId="47"/>
        <pc:sldMkLst>
          <pc:docMk/>
          <pc:sldMk cId="3384054744" sldId="7432"/>
        </pc:sldMkLst>
      </pc:sldChg>
      <pc:sldChg chg="del">
        <pc:chgData name="Ron Melton" userId="5553941352b42db9" providerId="LiveId" clId="{9F4EEB59-D97B-419A-A6F1-63014D4E0CD3}" dt="2023-08-16T15:55:47.383" v="108" actId="47"/>
        <pc:sldMkLst>
          <pc:docMk/>
          <pc:sldMk cId="4211135338" sldId="7490"/>
        </pc:sldMkLst>
      </pc:sldChg>
      <pc:sldChg chg="ord">
        <pc:chgData name="Ron Melton" userId="5553941352b42db9" providerId="LiveId" clId="{9F4EEB59-D97B-419A-A6F1-63014D4E0CD3}" dt="2023-08-16T15:58:12.956" v="114"/>
        <pc:sldMkLst>
          <pc:docMk/>
          <pc:sldMk cId="673870693" sldId="7800"/>
        </pc:sldMkLst>
      </pc:sldChg>
      <pc:sldChg chg="ord">
        <pc:chgData name="Ron Melton" userId="5553941352b42db9" providerId="LiveId" clId="{9F4EEB59-D97B-419A-A6F1-63014D4E0CD3}" dt="2023-08-16T15:58:12.956" v="114"/>
        <pc:sldMkLst>
          <pc:docMk/>
          <pc:sldMk cId="3885984488" sldId="7945"/>
        </pc:sldMkLst>
      </pc:sldChg>
      <pc:sldChg chg="del">
        <pc:chgData name="Ron Melton" userId="5553941352b42db9" providerId="LiveId" clId="{9F4EEB59-D97B-419A-A6F1-63014D4E0CD3}" dt="2023-08-16T15:56:00.822" v="110" actId="47"/>
        <pc:sldMkLst>
          <pc:docMk/>
          <pc:sldMk cId="2823187911" sldId="7947"/>
        </pc:sldMkLst>
      </pc:sldChg>
      <pc:sldChg chg="del">
        <pc:chgData name="Ron Melton" userId="5553941352b42db9" providerId="LiveId" clId="{9F4EEB59-D97B-419A-A6F1-63014D4E0CD3}" dt="2023-08-16T16:27:53.006" v="228" actId="47"/>
        <pc:sldMkLst>
          <pc:docMk/>
          <pc:sldMk cId="247629776" sldId="7949"/>
        </pc:sldMkLst>
      </pc:sldChg>
      <pc:sldChg chg="ord">
        <pc:chgData name="Ron Melton" userId="5553941352b42db9" providerId="LiveId" clId="{9F4EEB59-D97B-419A-A6F1-63014D4E0CD3}" dt="2023-08-16T16:25:58.623" v="226"/>
        <pc:sldMkLst>
          <pc:docMk/>
          <pc:sldMk cId="2951664966" sldId="7950"/>
        </pc:sldMkLst>
      </pc:sldChg>
      <pc:sldChg chg="ord">
        <pc:chgData name="Ron Melton" userId="5553941352b42db9" providerId="LiveId" clId="{9F4EEB59-D97B-419A-A6F1-63014D4E0CD3}" dt="2023-08-16T16:25:58.623" v="226"/>
        <pc:sldMkLst>
          <pc:docMk/>
          <pc:sldMk cId="3227490513" sldId="7951"/>
        </pc:sldMkLst>
      </pc:sldChg>
      <pc:sldChg chg="ord">
        <pc:chgData name="Ron Melton" userId="5553941352b42db9" providerId="LiveId" clId="{9F4EEB59-D97B-419A-A6F1-63014D4E0CD3}" dt="2023-08-16T16:25:58.623" v="226"/>
        <pc:sldMkLst>
          <pc:docMk/>
          <pc:sldMk cId="1646552687" sldId="7952"/>
        </pc:sldMkLst>
      </pc:sldChg>
      <pc:sldChg chg="ord">
        <pc:chgData name="Ron Melton" userId="5553941352b42db9" providerId="LiveId" clId="{9F4EEB59-D97B-419A-A6F1-63014D4E0CD3}" dt="2023-08-16T16:25:58.623" v="226"/>
        <pc:sldMkLst>
          <pc:docMk/>
          <pc:sldMk cId="1210343038" sldId="7953"/>
        </pc:sldMkLst>
      </pc:sldChg>
      <pc:sldChg chg="ord">
        <pc:chgData name="Ron Melton" userId="5553941352b42db9" providerId="LiveId" clId="{9F4EEB59-D97B-419A-A6F1-63014D4E0CD3}" dt="2023-08-16T16:28:34.393" v="238"/>
        <pc:sldMkLst>
          <pc:docMk/>
          <pc:sldMk cId="3266139245" sldId="7954"/>
        </pc:sldMkLst>
      </pc:sldChg>
      <pc:sldChg chg="del">
        <pc:chgData name="Ron Melton" userId="5553941352b42db9" providerId="LiveId" clId="{9F4EEB59-D97B-419A-A6F1-63014D4E0CD3}" dt="2023-08-16T16:05:04.044" v="137" actId="47"/>
        <pc:sldMkLst>
          <pc:docMk/>
          <pc:sldMk cId="2336644209" sldId="7962"/>
        </pc:sldMkLst>
      </pc:sldChg>
      <pc:sldChg chg="ord">
        <pc:chgData name="Ron Melton" userId="5553941352b42db9" providerId="LiveId" clId="{9F4EEB59-D97B-419A-A6F1-63014D4E0CD3}" dt="2023-08-16T17:10:42.738" v="277"/>
        <pc:sldMkLst>
          <pc:docMk/>
          <pc:sldMk cId="147286962" sldId="7967"/>
        </pc:sldMkLst>
      </pc:sldChg>
      <pc:sldChg chg="ord">
        <pc:chgData name="Ron Melton" userId="5553941352b42db9" providerId="LiveId" clId="{9F4EEB59-D97B-419A-A6F1-63014D4E0CD3}" dt="2023-08-16T17:10:42.738" v="277"/>
        <pc:sldMkLst>
          <pc:docMk/>
          <pc:sldMk cId="4264779330" sldId="7972"/>
        </pc:sldMkLst>
      </pc:sldChg>
      <pc:sldChg chg="ord">
        <pc:chgData name="Ron Melton" userId="5553941352b42db9" providerId="LiveId" clId="{9F4EEB59-D97B-419A-A6F1-63014D4E0CD3}" dt="2023-08-16T17:10:42.738" v="277"/>
        <pc:sldMkLst>
          <pc:docMk/>
          <pc:sldMk cId="2000140054" sldId="7973"/>
        </pc:sldMkLst>
      </pc:sldChg>
      <pc:sldChg chg="ord">
        <pc:chgData name="Ron Melton" userId="5553941352b42db9" providerId="LiveId" clId="{9F4EEB59-D97B-419A-A6F1-63014D4E0CD3}" dt="2023-08-16T17:10:42.738" v="277"/>
        <pc:sldMkLst>
          <pc:docMk/>
          <pc:sldMk cId="2294710096" sldId="7974"/>
        </pc:sldMkLst>
      </pc:sldChg>
      <pc:sldChg chg="del">
        <pc:chgData name="Ron Melton" userId="5553941352b42db9" providerId="LiveId" clId="{9F4EEB59-D97B-419A-A6F1-63014D4E0CD3}" dt="2023-08-16T16:27:54.050" v="229" actId="47"/>
        <pc:sldMkLst>
          <pc:docMk/>
          <pc:sldMk cId="749237704" sldId="7979"/>
        </pc:sldMkLst>
      </pc:sldChg>
      <pc:sldChg chg="del">
        <pc:chgData name="Ron Melton" userId="5553941352b42db9" providerId="LiveId" clId="{9F4EEB59-D97B-419A-A6F1-63014D4E0CD3}" dt="2023-08-16T16:27:54.734" v="230" actId="47"/>
        <pc:sldMkLst>
          <pc:docMk/>
          <pc:sldMk cId="3704585729" sldId="7980"/>
        </pc:sldMkLst>
      </pc:sldChg>
      <pc:sldChg chg="ord">
        <pc:chgData name="Ron Melton" userId="5553941352b42db9" providerId="LiveId" clId="{9F4EEB59-D97B-419A-A6F1-63014D4E0CD3}" dt="2023-08-16T17:10:42.738" v="277"/>
        <pc:sldMkLst>
          <pc:docMk/>
          <pc:sldMk cId="181932689" sldId="7981"/>
        </pc:sldMkLst>
      </pc:sldChg>
      <pc:sldChg chg="del">
        <pc:chgData name="Ron Melton" userId="5553941352b42db9" providerId="LiveId" clId="{9F4EEB59-D97B-419A-A6F1-63014D4E0CD3}" dt="2023-08-16T16:22:33.351" v="219" actId="47"/>
        <pc:sldMkLst>
          <pc:docMk/>
          <pc:sldMk cId="193307416" sldId="8004"/>
        </pc:sldMkLst>
      </pc:sldChg>
      <pc:sldChg chg="ord">
        <pc:chgData name="Ron Melton" userId="5553941352b42db9" providerId="LiveId" clId="{9F4EEB59-D97B-419A-A6F1-63014D4E0CD3}" dt="2023-08-16T15:58:12.956" v="114"/>
        <pc:sldMkLst>
          <pc:docMk/>
          <pc:sldMk cId="701952035" sldId="8147"/>
        </pc:sldMkLst>
      </pc:sldChg>
      <pc:sldChg chg="ord">
        <pc:chgData name="Ron Melton" userId="5553941352b42db9" providerId="LiveId" clId="{9F4EEB59-D97B-419A-A6F1-63014D4E0CD3}" dt="2023-08-16T15:58:12.956" v="114"/>
        <pc:sldMkLst>
          <pc:docMk/>
          <pc:sldMk cId="931943656" sldId="8148"/>
        </pc:sldMkLst>
      </pc:sldChg>
      <pc:sldChg chg="ord">
        <pc:chgData name="Ron Melton" userId="5553941352b42db9" providerId="LiveId" clId="{9F4EEB59-D97B-419A-A6F1-63014D4E0CD3}" dt="2023-08-16T15:58:12.956" v="114"/>
        <pc:sldMkLst>
          <pc:docMk/>
          <pc:sldMk cId="1328703629" sldId="8149"/>
        </pc:sldMkLst>
      </pc:sldChg>
      <pc:sldChg chg="ord">
        <pc:chgData name="Ron Melton" userId="5553941352b42db9" providerId="LiveId" clId="{9F4EEB59-D97B-419A-A6F1-63014D4E0CD3}" dt="2023-08-16T15:58:12.956" v="114"/>
        <pc:sldMkLst>
          <pc:docMk/>
          <pc:sldMk cId="2039797556" sldId="8150"/>
        </pc:sldMkLst>
      </pc:sldChg>
      <pc:sldChg chg="ord">
        <pc:chgData name="Ron Melton" userId="5553941352b42db9" providerId="LiveId" clId="{9F4EEB59-D97B-419A-A6F1-63014D4E0CD3}" dt="2023-08-16T15:58:12.956" v="114"/>
        <pc:sldMkLst>
          <pc:docMk/>
          <pc:sldMk cId="2878766940" sldId="8151"/>
        </pc:sldMkLst>
      </pc:sldChg>
      <pc:sldChg chg="ord">
        <pc:chgData name="Ron Melton" userId="5553941352b42db9" providerId="LiveId" clId="{9F4EEB59-D97B-419A-A6F1-63014D4E0CD3}" dt="2023-08-16T15:58:12.956" v="114"/>
        <pc:sldMkLst>
          <pc:docMk/>
          <pc:sldMk cId="1042777480" sldId="8152"/>
        </pc:sldMkLst>
      </pc:sldChg>
      <pc:sldChg chg="ord">
        <pc:chgData name="Ron Melton" userId="5553941352b42db9" providerId="LiveId" clId="{9F4EEB59-D97B-419A-A6F1-63014D4E0CD3}" dt="2023-08-16T15:58:12.956" v="114"/>
        <pc:sldMkLst>
          <pc:docMk/>
          <pc:sldMk cId="4210259475" sldId="8153"/>
        </pc:sldMkLst>
      </pc:sldChg>
      <pc:sldChg chg="ord">
        <pc:chgData name="Ron Melton" userId="5553941352b42db9" providerId="LiveId" clId="{9F4EEB59-D97B-419A-A6F1-63014D4E0CD3}" dt="2023-08-16T15:58:12.956" v="114"/>
        <pc:sldMkLst>
          <pc:docMk/>
          <pc:sldMk cId="3707943932" sldId="8154"/>
        </pc:sldMkLst>
      </pc:sldChg>
      <pc:sldChg chg="ord">
        <pc:chgData name="Ron Melton" userId="5553941352b42db9" providerId="LiveId" clId="{9F4EEB59-D97B-419A-A6F1-63014D4E0CD3}" dt="2023-08-16T15:58:12.956" v="114"/>
        <pc:sldMkLst>
          <pc:docMk/>
          <pc:sldMk cId="1029131182" sldId="8155"/>
        </pc:sldMkLst>
      </pc:sldChg>
      <pc:sldChg chg="ord">
        <pc:chgData name="Ron Melton" userId="5553941352b42db9" providerId="LiveId" clId="{9F4EEB59-D97B-419A-A6F1-63014D4E0CD3}" dt="2023-08-16T15:58:12.956" v="114"/>
        <pc:sldMkLst>
          <pc:docMk/>
          <pc:sldMk cId="467135670" sldId="8156"/>
        </pc:sldMkLst>
      </pc:sldChg>
      <pc:sldChg chg="ord">
        <pc:chgData name="Ron Melton" userId="5553941352b42db9" providerId="LiveId" clId="{9F4EEB59-D97B-419A-A6F1-63014D4E0CD3}" dt="2023-08-16T15:58:12.956" v="114"/>
        <pc:sldMkLst>
          <pc:docMk/>
          <pc:sldMk cId="1508844126" sldId="8157"/>
        </pc:sldMkLst>
      </pc:sldChg>
      <pc:sldChg chg="ord">
        <pc:chgData name="Ron Melton" userId="5553941352b42db9" providerId="LiveId" clId="{9F4EEB59-D97B-419A-A6F1-63014D4E0CD3}" dt="2023-08-16T15:58:12.956" v="114"/>
        <pc:sldMkLst>
          <pc:docMk/>
          <pc:sldMk cId="2006575573" sldId="8158"/>
        </pc:sldMkLst>
      </pc:sldChg>
      <pc:sldChg chg="ord">
        <pc:chgData name="Ron Melton" userId="5553941352b42db9" providerId="LiveId" clId="{9F4EEB59-D97B-419A-A6F1-63014D4E0CD3}" dt="2023-08-16T15:58:12.956" v="114"/>
        <pc:sldMkLst>
          <pc:docMk/>
          <pc:sldMk cId="1648725209" sldId="8159"/>
        </pc:sldMkLst>
      </pc:sldChg>
      <pc:sldChg chg="ord">
        <pc:chgData name="Ron Melton" userId="5553941352b42db9" providerId="LiveId" clId="{9F4EEB59-D97B-419A-A6F1-63014D4E0CD3}" dt="2023-08-16T15:58:12.956" v="114"/>
        <pc:sldMkLst>
          <pc:docMk/>
          <pc:sldMk cId="3480230614" sldId="8160"/>
        </pc:sldMkLst>
      </pc:sldChg>
      <pc:sldChg chg="ord">
        <pc:chgData name="Ron Melton" userId="5553941352b42db9" providerId="LiveId" clId="{9F4EEB59-D97B-419A-A6F1-63014D4E0CD3}" dt="2023-08-16T15:58:12.956" v="114"/>
        <pc:sldMkLst>
          <pc:docMk/>
          <pc:sldMk cId="2881904459" sldId="8161"/>
        </pc:sldMkLst>
      </pc:sldChg>
      <pc:sldChg chg="ord">
        <pc:chgData name="Ron Melton" userId="5553941352b42db9" providerId="LiveId" clId="{9F4EEB59-D97B-419A-A6F1-63014D4E0CD3}" dt="2023-08-16T15:58:12.956" v="114"/>
        <pc:sldMkLst>
          <pc:docMk/>
          <pc:sldMk cId="3832080782" sldId="8162"/>
        </pc:sldMkLst>
      </pc:sldChg>
      <pc:sldChg chg="ord">
        <pc:chgData name="Ron Melton" userId="5553941352b42db9" providerId="LiveId" clId="{9F4EEB59-D97B-419A-A6F1-63014D4E0CD3}" dt="2023-08-16T15:58:12.956" v="114"/>
        <pc:sldMkLst>
          <pc:docMk/>
          <pc:sldMk cId="2244021991" sldId="8163"/>
        </pc:sldMkLst>
      </pc:sldChg>
      <pc:sldChg chg="ord">
        <pc:chgData name="Ron Melton" userId="5553941352b42db9" providerId="LiveId" clId="{9F4EEB59-D97B-419A-A6F1-63014D4E0CD3}" dt="2023-08-16T15:58:12.956" v="114"/>
        <pc:sldMkLst>
          <pc:docMk/>
          <pc:sldMk cId="4228093508" sldId="8164"/>
        </pc:sldMkLst>
      </pc:sldChg>
      <pc:sldChg chg="ord">
        <pc:chgData name="Ron Melton" userId="5553941352b42db9" providerId="LiveId" clId="{9F4EEB59-D97B-419A-A6F1-63014D4E0CD3}" dt="2023-08-16T15:58:12.956" v="114"/>
        <pc:sldMkLst>
          <pc:docMk/>
          <pc:sldMk cId="115725160" sldId="8165"/>
        </pc:sldMkLst>
      </pc:sldChg>
      <pc:sldChg chg="ord">
        <pc:chgData name="Ron Melton" userId="5553941352b42db9" providerId="LiveId" clId="{9F4EEB59-D97B-419A-A6F1-63014D4E0CD3}" dt="2023-08-16T15:58:12.956" v="114"/>
        <pc:sldMkLst>
          <pc:docMk/>
          <pc:sldMk cId="2242836343" sldId="8168"/>
        </pc:sldMkLst>
      </pc:sldChg>
      <pc:sldChg chg="ord">
        <pc:chgData name="Ron Melton" userId="5553941352b42db9" providerId="LiveId" clId="{9F4EEB59-D97B-419A-A6F1-63014D4E0CD3}" dt="2023-08-16T15:58:12.956" v="114"/>
        <pc:sldMkLst>
          <pc:docMk/>
          <pc:sldMk cId="898164414" sldId="8169"/>
        </pc:sldMkLst>
      </pc:sldChg>
      <pc:sldChg chg="ord">
        <pc:chgData name="Ron Melton" userId="5553941352b42db9" providerId="LiveId" clId="{9F4EEB59-D97B-419A-A6F1-63014D4E0CD3}" dt="2023-08-16T15:58:12.956" v="114"/>
        <pc:sldMkLst>
          <pc:docMk/>
          <pc:sldMk cId="4272383430" sldId="8170"/>
        </pc:sldMkLst>
      </pc:sldChg>
      <pc:sldChg chg="ord">
        <pc:chgData name="Ron Melton" userId="5553941352b42db9" providerId="LiveId" clId="{9F4EEB59-D97B-419A-A6F1-63014D4E0CD3}" dt="2023-08-16T15:58:12.956" v="114"/>
        <pc:sldMkLst>
          <pc:docMk/>
          <pc:sldMk cId="1481832305" sldId="8174"/>
        </pc:sldMkLst>
      </pc:sldChg>
      <pc:sldChg chg="del">
        <pc:chgData name="Ron Melton" userId="5553941352b42db9" providerId="LiveId" clId="{9F4EEB59-D97B-419A-A6F1-63014D4E0CD3}" dt="2023-08-16T16:27:57.801" v="234" actId="47"/>
        <pc:sldMkLst>
          <pc:docMk/>
          <pc:sldMk cId="3985532012" sldId="8176"/>
        </pc:sldMkLst>
      </pc:sldChg>
      <pc:sldChg chg="del">
        <pc:chgData name="Ron Melton" userId="5553941352b42db9" providerId="LiveId" clId="{9F4EEB59-D97B-419A-A6F1-63014D4E0CD3}" dt="2023-08-16T16:27:58.537" v="235" actId="47"/>
        <pc:sldMkLst>
          <pc:docMk/>
          <pc:sldMk cId="1533776078" sldId="8177"/>
        </pc:sldMkLst>
      </pc:sldChg>
      <pc:sldChg chg="del">
        <pc:chgData name="Ron Melton" userId="5553941352b42db9" providerId="LiveId" clId="{9F4EEB59-D97B-419A-A6F1-63014D4E0CD3}" dt="2023-08-16T16:28:01.608" v="236" actId="47"/>
        <pc:sldMkLst>
          <pc:docMk/>
          <pc:sldMk cId="1268287580" sldId="8178"/>
        </pc:sldMkLst>
      </pc:sldChg>
      <pc:sldChg chg="ord">
        <pc:chgData name="Ron Melton" userId="5553941352b42db9" providerId="LiveId" clId="{9F4EEB59-D97B-419A-A6F1-63014D4E0CD3}" dt="2023-08-16T15:50:02.606" v="95"/>
        <pc:sldMkLst>
          <pc:docMk/>
          <pc:sldMk cId="3882910191" sldId="8185"/>
        </pc:sldMkLst>
      </pc:sldChg>
      <pc:sldChg chg="del">
        <pc:chgData name="Ron Melton" userId="5553941352b42db9" providerId="LiveId" clId="{9F4EEB59-D97B-419A-A6F1-63014D4E0CD3}" dt="2023-08-16T16:22:20.027" v="215" actId="47"/>
        <pc:sldMkLst>
          <pc:docMk/>
          <pc:sldMk cId="4208622751" sldId="8186"/>
        </pc:sldMkLst>
      </pc:sldChg>
      <pc:sldChg chg="del">
        <pc:chgData name="Ron Melton" userId="5553941352b42db9" providerId="LiveId" clId="{9F4EEB59-D97B-419A-A6F1-63014D4E0CD3}" dt="2023-08-16T16:22:20.728" v="216" actId="47"/>
        <pc:sldMkLst>
          <pc:docMk/>
          <pc:sldMk cId="2019416705" sldId="8187"/>
        </pc:sldMkLst>
      </pc:sldChg>
      <pc:sldChg chg="del">
        <pc:chgData name="Ron Melton" userId="5553941352b42db9" providerId="LiveId" clId="{9F4EEB59-D97B-419A-A6F1-63014D4E0CD3}" dt="2023-08-16T16:22:21.475" v="217" actId="47"/>
        <pc:sldMkLst>
          <pc:docMk/>
          <pc:sldMk cId="206187691" sldId="8188"/>
        </pc:sldMkLst>
      </pc:sldChg>
      <pc:sldChg chg="del">
        <pc:chgData name="Ron Melton" userId="5553941352b42db9" providerId="LiveId" clId="{9F4EEB59-D97B-419A-A6F1-63014D4E0CD3}" dt="2023-08-16T16:22:24.270" v="218" actId="47"/>
        <pc:sldMkLst>
          <pc:docMk/>
          <pc:sldMk cId="916450084" sldId="8189"/>
        </pc:sldMkLst>
      </pc:sldChg>
      <pc:sldChg chg="ord">
        <pc:chgData name="Ron Melton" userId="5553941352b42db9" providerId="LiveId" clId="{9F4EEB59-D97B-419A-A6F1-63014D4E0CD3}" dt="2023-08-16T17:10:42.738" v="277"/>
        <pc:sldMkLst>
          <pc:docMk/>
          <pc:sldMk cId="2917416841" sldId="8190"/>
        </pc:sldMkLst>
      </pc:sldChg>
      <pc:sldChg chg="ord">
        <pc:chgData name="Ron Melton" userId="5553941352b42db9" providerId="LiveId" clId="{9F4EEB59-D97B-419A-A6F1-63014D4E0CD3}" dt="2023-08-16T17:10:42.738" v="277"/>
        <pc:sldMkLst>
          <pc:docMk/>
          <pc:sldMk cId="859566483" sldId="8191"/>
        </pc:sldMkLst>
      </pc:sldChg>
      <pc:sldChg chg="del">
        <pc:chgData name="Ron Melton" userId="5553941352b42db9" providerId="LiveId" clId="{9F4EEB59-D97B-419A-A6F1-63014D4E0CD3}" dt="2023-08-16T16:21:05.840" v="209" actId="47"/>
        <pc:sldMkLst>
          <pc:docMk/>
          <pc:sldMk cId="3454300205" sldId="8196"/>
        </pc:sldMkLst>
      </pc:sldChg>
      <pc:sldChg chg="del">
        <pc:chgData name="Ron Melton" userId="5553941352b42db9" providerId="LiveId" clId="{9F4EEB59-D97B-419A-A6F1-63014D4E0CD3}" dt="2023-08-16T16:12:19.246" v="174" actId="47"/>
        <pc:sldMkLst>
          <pc:docMk/>
          <pc:sldMk cId="3330395847" sldId="8203"/>
        </pc:sldMkLst>
      </pc:sldChg>
      <pc:sldChg chg="del">
        <pc:chgData name="Ron Melton" userId="5553941352b42db9" providerId="LiveId" clId="{9F4EEB59-D97B-419A-A6F1-63014D4E0CD3}" dt="2023-08-16T16:07:33.725" v="148" actId="47"/>
        <pc:sldMkLst>
          <pc:docMk/>
          <pc:sldMk cId="3657363269" sldId="8204"/>
        </pc:sldMkLst>
      </pc:sldChg>
      <pc:sldChg chg="del">
        <pc:chgData name="Ron Melton" userId="5553941352b42db9" providerId="LiveId" clId="{9F4EEB59-D97B-419A-A6F1-63014D4E0CD3}" dt="2023-08-16T16:02:55.649" v="124" actId="47"/>
        <pc:sldMkLst>
          <pc:docMk/>
          <pc:sldMk cId="1556698351" sldId="8205"/>
        </pc:sldMkLst>
      </pc:sldChg>
      <pc:sldChg chg="ord">
        <pc:chgData name="Ron Melton" userId="5553941352b42db9" providerId="LiveId" clId="{9F4EEB59-D97B-419A-A6F1-63014D4E0CD3}" dt="2023-08-16T16:25:58.623" v="226"/>
        <pc:sldMkLst>
          <pc:docMk/>
          <pc:sldMk cId="378249804" sldId="8206"/>
        </pc:sldMkLst>
      </pc:sldChg>
      <pc:sldChg chg="ord">
        <pc:chgData name="Ron Melton" userId="5553941352b42db9" providerId="LiveId" clId="{9F4EEB59-D97B-419A-A6F1-63014D4E0CD3}" dt="2023-08-16T15:58:12.956" v="114"/>
        <pc:sldMkLst>
          <pc:docMk/>
          <pc:sldMk cId="979355610" sldId="8209"/>
        </pc:sldMkLst>
      </pc:sldChg>
      <pc:sldChg chg="ord">
        <pc:chgData name="Ron Melton" userId="5553941352b42db9" providerId="LiveId" clId="{9F4EEB59-D97B-419A-A6F1-63014D4E0CD3}" dt="2023-08-16T15:58:12.956" v="114"/>
        <pc:sldMkLst>
          <pc:docMk/>
          <pc:sldMk cId="1167428331" sldId="8212"/>
        </pc:sldMkLst>
      </pc:sldChg>
      <pc:sldChg chg="del">
        <pc:chgData name="Ron Melton" userId="5553941352b42db9" providerId="LiveId" clId="{9F4EEB59-D97B-419A-A6F1-63014D4E0CD3}" dt="2023-08-16T16:21:12.359" v="210" actId="47"/>
        <pc:sldMkLst>
          <pc:docMk/>
          <pc:sldMk cId="3597870092" sldId="8213"/>
        </pc:sldMkLst>
      </pc:sldChg>
      <pc:sldChg chg="add ord">
        <pc:chgData name="Ron Melton" userId="5553941352b42db9" providerId="LiveId" clId="{9F4EEB59-D97B-419A-A6F1-63014D4E0CD3}" dt="2023-08-16T16:41:24.693" v="243"/>
        <pc:sldMkLst>
          <pc:docMk/>
          <pc:sldMk cId="3896287549" sldId="8241"/>
        </pc:sldMkLst>
      </pc:sldChg>
      <pc:sldChg chg="add ord">
        <pc:chgData name="Ron Melton" userId="5553941352b42db9" providerId="LiveId" clId="{9F4EEB59-D97B-419A-A6F1-63014D4E0CD3}" dt="2023-08-16T16:41:24.693" v="243"/>
        <pc:sldMkLst>
          <pc:docMk/>
          <pc:sldMk cId="1285905724" sldId="8243"/>
        </pc:sldMkLst>
      </pc:sldChg>
      <pc:sldChg chg="add">
        <pc:chgData name="Ron Melton" userId="5553941352b42db9" providerId="LiveId" clId="{9F4EEB59-D97B-419A-A6F1-63014D4E0CD3}" dt="2023-08-16T16:40:53.483" v="241"/>
        <pc:sldMkLst>
          <pc:docMk/>
          <pc:sldMk cId="3879957701" sldId="8266"/>
        </pc:sldMkLst>
      </pc:sldChg>
      <pc:sldChg chg="add">
        <pc:chgData name="Ron Melton" userId="5553941352b42db9" providerId="LiveId" clId="{9F4EEB59-D97B-419A-A6F1-63014D4E0CD3}" dt="2023-08-16T16:40:53.483" v="241"/>
        <pc:sldMkLst>
          <pc:docMk/>
          <pc:sldMk cId="3662442526" sldId="8267"/>
        </pc:sldMkLst>
      </pc:sldChg>
      <pc:sldChg chg="add">
        <pc:chgData name="Ron Melton" userId="5553941352b42db9" providerId="LiveId" clId="{9F4EEB59-D97B-419A-A6F1-63014D4E0CD3}" dt="2023-08-16T16:40:53.483" v="241"/>
        <pc:sldMkLst>
          <pc:docMk/>
          <pc:sldMk cId="1270127987" sldId="8268"/>
        </pc:sldMkLst>
      </pc:sldChg>
      <pc:sldChg chg="del">
        <pc:chgData name="Ron Melton" userId="5553941352b42db9" providerId="LiveId" clId="{9F4EEB59-D97B-419A-A6F1-63014D4E0CD3}" dt="2023-08-16T16:15:35.793" v="182" actId="47"/>
        <pc:sldMkLst>
          <pc:docMk/>
          <pc:sldMk cId="1962377842" sldId="8301"/>
        </pc:sldMkLst>
      </pc:sldChg>
      <pc:sldChg chg="del">
        <pc:chgData name="Ron Melton" userId="5553941352b42db9" providerId="LiveId" clId="{9F4EEB59-D97B-419A-A6F1-63014D4E0CD3}" dt="2023-08-16T16:15:35.793" v="182" actId="47"/>
        <pc:sldMkLst>
          <pc:docMk/>
          <pc:sldMk cId="343077576" sldId="8302"/>
        </pc:sldMkLst>
      </pc:sldChg>
      <pc:sldChg chg="add">
        <pc:chgData name="Ron Melton" userId="5553941352b42db9" providerId="LiveId" clId="{9F4EEB59-D97B-419A-A6F1-63014D4E0CD3}" dt="2023-08-16T16:40:53.483" v="241"/>
        <pc:sldMkLst>
          <pc:docMk/>
          <pc:sldMk cId="4175178739" sldId="8312"/>
        </pc:sldMkLst>
      </pc:sldChg>
      <pc:sldChg chg="del">
        <pc:chgData name="Ron Melton" userId="5553941352b42db9" providerId="LiveId" clId="{9F4EEB59-D97B-419A-A6F1-63014D4E0CD3}" dt="2023-08-16T16:05:03.280" v="136" actId="47"/>
        <pc:sldMkLst>
          <pc:docMk/>
          <pc:sldMk cId="769279352" sldId="8409"/>
        </pc:sldMkLst>
      </pc:sldChg>
      <pc:sldChg chg="ord">
        <pc:chgData name="Ron Melton" userId="5553941352b42db9" providerId="LiveId" clId="{9F4EEB59-D97B-419A-A6F1-63014D4E0CD3}" dt="2023-08-16T17:10:42.738" v="277"/>
        <pc:sldMkLst>
          <pc:docMk/>
          <pc:sldMk cId="3840625642" sldId="2145708219"/>
        </pc:sldMkLst>
      </pc:sldChg>
      <pc:sldChg chg="ord">
        <pc:chgData name="Ron Melton" userId="5553941352b42db9" providerId="LiveId" clId="{9F4EEB59-D97B-419A-A6F1-63014D4E0CD3}" dt="2023-08-16T17:10:42.738" v="277"/>
        <pc:sldMkLst>
          <pc:docMk/>
          <pc:sldMk cId="916149810" sldId="2145708246"/>
        </pc:sldMkLst>
      </pc:sldChg>
      <pc:sldChg chg="ord">
        <pc:chgData name="Ron Melton" userId="5553941352b42db9" providerId="LiveId" clId="{9F4EEB59-D97B-419A-A6F1-63014D4E0CD3}" dt="2023-08-16T17:10:42.738" v="277"/>
        <pc:sldMkLst>
          <pc:docMk/>
          <pc:sldMk cId="888482076" sldId="2145708247"/>
        </pc:sldMkLst>
      </pc:sldChg>
      <pc:sldChg chg="add">
        <pc:chgData name="Ron Melton" userId="5553941352b42db9" providerId="LiveId" clId="{9F4EEB59-D97B-419A-A6F1-63014D4E0CD3}" dt="2023-08-16T16:40:53.483" v="241"/>
        <pc:sldMkLst>
          <pc:docMk/>
          <pc:sldMk cId="4288188333" sldId="2145708251"/>
        </pc:sldMkLst>
      </pc:sldChg>
      <pc:sldChg chg="del">
        <pc:chgData name="Ron Melton" userId="5553941352b42db9" providerId="LiveId" clId="{9F4EEB59-D97B-419A-A6F1-63014D4E0CD3}" dt="2023-08-16T15:48:16.979" v="86" actId="47"/>
        <pc:sldMkLst>
          <pc:docMk/>
          <pc:sldMk cId="2146447696" sldId="2145708284"/>
        </pc:sldMkLst>
      </pc:sldChg>
      <pc:sldChg chg="del">
        <pc:chgData name="Ron Melton" userId="5553941352b42db9" providerId="LiveId" clId="{9F4EEB59-D97B-419A-A6F1-63014D4E0CD3}" dt="2023-08-16T15:49:32.125" v="93" actId="47"/>
        <pc:sldMkLst>
          <pc:docMk/>
          <pc:sldMk cId="519258806" sldId="2145708285"/>
        </pc:sldMkLst>
      </pc:sldChg>
      <pc:sldChg chg="del">
        <pc:chgData name="Ron Melton" userId="5553941352b42db9" providerId="LiveId" clId="{9F4EEB59-D97B-419A-A6F1-63014D4E0CD3}" dt="2023-08-16T16:04:59.379" v="132" actId="47"/>
        <pc:sldMkLst>
          <pc:docMk/>
          <pc:sldMk cId="2225990938" sldId="2145708286"/>
        </pc:sldMkLst>
      </pc:sldChg>
      <pc:sldChg chg="del">
        <pc:chgData name="Ron Melton" userId="5553941352b42db9" providerId="LiveId" clId="{9F4EEB59-D97B-419A-A6F1-63014D4E0CD3}" dt="2023-08-16T16:15:35.793" v="182" actId="47"/>
        <pc:sldMkLst>
          <pc:docMk/>
          <pc:sldMk cId="3786297375" sldId="2145708295"/>
        </pc:sldMkLst>
      </pc:sldChg>
      <pc:sldChg chg="del">
        <pc:chgData name="Ron Melton" userId="5553941352b42db9" providerId="LiveId" clId="{9F4EEB59-D97B-419A-A6F1-63014D4E0CD3}" dt="2023-08-16T16:15:35.793" v="182" actId="47"/>
        <pc:sldMkLst>
          <pc:docMk/>
          <pc:sldMk cId="2001674129" sldId="2145708296"/>
        </pc:sldMkLst>
      </pc:sldChg>
      <pc:sldChg chg="del">
        <pc:chgData name="Ron Melton" userId="5553941352b42db9" providerId="LiveId" clId="{9F4EEB59-D97B-419A-A6F1-63014D4E0CD3}" dt="2023-08-16T16:15:35.793" v="182" actId="47"/>
        <pc:sldMkLst>
          <pc:docMk/>
          <pc:sldMk cId="2117965364" sldId="2145708299"/>
        </pc:sldMkLst>
      </pc:sldChg>
      <pc:sldChg chg="del">
        <pc:chgData name="Ron Melton" userId="5553941352b42db9" providerId="LiveId" clId="{9F4EEB59-D97B-419A-A6F1-63014D4E0CD3}" dt="2023-08-16T16:05:14.739" v="140" actId="47"/>
        <pc:sldMkLst>
          <pc:docMk/>
          <pc:sldMk cId="397688200" sldId="2145708426"/>
        </pc:sldMkLst>
      </pc:sldChg>
      <pc:sldChg chg="del">
        <pc:chgData name="Ron Melton" userId="5553941352b42db9" providerId="LiveId" clId="{9F4EEB59-D97B-419A-A6F1-63014D4E0CD3}" dt="2023-08-16T16:05:12.802" v="139" actId="47"/>
        <pc:sldMkLst>
          <pc:docMk/>
          <pc:sldMk cId="1643276760" sldId="2145708427"/>
        </pc:sldMkLst>
      </pc:sldChg>
      <pc:sldChg chg="del">
        <pc:chgData name="Ron Melton" userId="5553941352b42db9" providerId="LiveId" clId="{9F4EEB59-D97B-419A-A6F1-63014D4E0CD3}" dt="2023-08-16T16:07:31.464" v="146" actId="47"/>
        <pc:sldMkLst>
          <pc:docMk/>
          <pc:sldMk cId="2965084031" sldId="2145708429"/>
        </pc:sldMkLst>
      </pc:sldChg>
      <pc:sldChg chg="del">
        <pc:chgData name="Ron Melton" userId="5553941352b42db9" providerId="LiveId" clId="{9F4EEB59-D97B-419A-A6F1-63014D4E0CD3}" dt="2023-08-16T16:15:35.793" v="182" actId="47"/>
        <pc:sldMkLst>
          <pc:docMk/>
          <pc:sldMk cId="39647691" sldId="2145708430"/>
        </pc:sldMkLst>
      </pc:sldChg>
      <pc:sldChg chg="del">
        <pc:chgData name="Ron Melton" userId="5553941352b42db9" providerId="LiveId" clId="{9F4EEB59-D97B-419A-A6F1-63014D4E0CD3}" dt="2023-08-16T16:15:35.793" v="182" actId="47"/>
        <pc:sldMkLst>
          <pc:docMk/>
          <pc:sldMk cId="268983985" sldId="2145708431"/>
        </pc:sldMkLst>
      </pc:sldChg>
      <pc:sldChg chg="del">
        <pc:chgData name="Ron Melton" userId="5553941352b42db9" providerId="LiveId" clId="{9F4EEB59-D97B-419A-A6F1-63014D4E0CD3}" dt="2023-08-16T16:15:35.793" v="182" actId="47"/>
        <pc:sldMkLst>
          <pc:docMk/>
          <pc:sldMk cId="4258954748" sldId="2145708432"/>
        </pc:sldMkLst>
      </pc:sldChg>
      <pc:sldChg chg="del">
        <pc:chgData name="Ron Melton" userId="5553941352b42db9" providerId="LiveId" clId="{9F4EEB59-D97B-419A-A6F1-63014D4E0CD3}" dt="2023-08-16T16:13:18.732" v="175" actId="47"/>
        <pc:sldMkLst>
          <pc:docMk/>
          <pc:sldMk cId="2388709498" sldId="2145708535"/>
        </pc:sldMkLst>
      </pc:sldChg>
      <pc:sldChg chg="del">
        <pc:chgData name="Ron Melton" userId="5553941352b42db9" providerId="LiveId" clId="{9F4EEB59-D97B-419A-A6F1-63014D4E0CD3}" dt="2023-08-16T16:13:19.479" v="176" actId="47"/>
        <pc:sldMkLst>
          <pc:docMk/>
          <pc:sldMk cId="1687997269" sldId="2145708536"/>
        </pc:sldMkLst>
      </pc:sldChg>
      <pc:sldChg chg="del">
        <pc:chgData name="Ron Melton" userId="5553941352b42db9" providerId="LiveId" clId="{9F4EEB59-D97B-419A-A6F1-63014D4E0CD3}" dt="2023-08-16T16:13:20.053" v="177" actId="47"/>
        <pc:sldMkLst>
          <pc:docMk/>
          <pc:sldMk cId="1953179637" sldId="2145708537"/>
        </pc:sldMkLst>
      </pc:sldChg>
      <pc:sldChg chg="del">
        <pc:chgData name="Ron Melton" userId="5553941352b42db9" providerId="LiveId" clId="{9F4EEB59-D97B-419A-A6F1-63014D4E0CD3}" dt="2023-08-16T16:16:49.769" v="183" actId="47"/>
        <pc:sldMkLst>
          <pc:docMk/>
          <pc:sldMk cId="3349186672" sldId="2145708538"/>
        </pc:sldMkLst>
      </pc:sldChg>
      <pc:sldChg chg="del">
        <pc:chgData name="Ron Melton" userId="5553941352b42db9" providerId="LiveId" clId="{9F4EEB59-D97B-419A-A6F1-63014D4E0CD3}" dt="2023-08-16T16:01:54.034" v="117" actId="47"/>
        <pc:sldMkLst>
          <pc:docMk/>
          <pc:sldMk cId="2617719494" sldId="2145708545"/>
        </pc:sldMkLst>
      </pc:sldChg>
      <pc:sldChg chg="del">
        <pc:chgData name="Ron Melton" userId="5553941352b42db9" providerId="LiveId" clId="{9F4EEB59-D97B-419A-A6F1-63014D4E0CD3}" dt="2023-08-16T15:55:27.760" v="98" actId="47"/>
        <pc:sldMkLst>
          <pc:docMk/>
          <pc:sldMk cId="2391895035" sldId="2145708546"/>
        </pc:sldMkLst>
      </pc:sldChg>
      <pc:sldChg chg="ord">
        <pc:chgData name="Ron Melton" userId="5553941352b42db9" providerId="LiveId" clId="{9F4EEB59-D97B-419A-A6F1-63014D4E0CD3}" dt="2023-08-16T17:10:42.738" v="277"/>
        <pc:sldMkLst>
          <pc:docMk/>
          <pc:sldMk cId="2310304189" sldId="2145708548"/>
        </pc:sldMkLst>
      </pc:sldChg>
      <pc:sldChg chg="del">
        <pc:chgData name="Ron Melton" userId="5553941352b42db9" providerId="LiveId" clId="{9F4EEB59-D97B-419A-A6F1-63014D4E0CD3}" dt="2023-08-16T15:55:58.589" v="109" actId="47"/>
        <pc:sldMkLst>
          <pc:docMk/>
          <pc:sldMk cId="889933922" sldId="2145708755"/>
        </pc:sldMkLst>
      </pc:sldChg>
      <pc:sldChg chg="ord">
        <pc:chgData name="Ron Melton" userId="5553941352b42db9" providerId="LiveId" clId="{9F4EEB59-D97B-419A-A6F1-63014D4E0CD3}" dt="2023-08-16T15:58:12.956" v="114"/>
        <pc:sldMkLst>
          <pc:docMk/>
          <pc:sldMk cId="2153636183" sldId="2145708758"/>
        </pc:sldMkLst>
      </pc:sldChg>
      <pc:sldChg chg="del">
        <pc:chgData name="Ron Melton" userId="5553941352b42db9" providerId="LiveId" clId="{9F4EEB59-D97B-419A-A6F1-63014D4E0CD3}" dt="2023-08-16T16:15:35.793" v="182" actId="47"/>
        <pc:sldMkLst>
          <pc:docMk/>
          <pc:sldMk cId="1557048824" sldId="2145708762"/>
        </pc:sldMkLst>
      </pc:sldChg>
      <pc:sldChg chg="del">
        <pc:chgData name="Ron Melton" userId="5553941352b42db9" providerId="LiveId" clId="{9F4EEB59-D97B-419A-A6F1-63014D4E0CD3}" dt="2023-08-16T16:05:06.926" v="138" actId="47"/>
        <pc:sldMkLst>
          <pc:docMk/>
          <pc:sldMk cId="4121505878" sldId="2145708763"/>
        </pc:sldMkLst>
      </pc:sldChg>
      <pc:sldChg chg="del">
        <pc:chgData name="Ron Melton" userId="5553941352b42db9" providerId="LiveId" clId="{9F4EEB59-D97B-419A-A6F1-63014D4E0CD3}" dt="2023-08-16T16:14:42.556" v="179" actId="47"/>
        <pc:sldMkLst>
          <pc:docMk/>
          <pc:sldMk cId="869108475" sldId="2145708765"/>
        </pc:sldMkLst>
      </pc:sldChg>
      <pc:sldChg chg="del">
        <pc:chgData name="Ron Melton" userId="5553941352b42db9" providerId="LiveId" clId="{9F4EEB59-D97B-419A-A6F1-63014D4E0CD3}" dt="2023-08-16T16:14:44.179" v="181" actId="47"/>
        <pc:sldMkLst>
          <pc:docMk/>
          <pc:sldMk cId="2481436575" sldId="2145708766"/>
        </pc:sldMkLst>
      </pc:sldChg>
      <pc:sldChg chg="ord">
        <pc:chgData name="Ron Melton" userId="5553941352b42db9" providerId="LiveId" clId="{9F4EEB59-D97B-419A-A6F1-63014D4E0CD3}" dt="2023-08-16T17:10:42.738" v="277"/>
        <pc:sldMkLst>
          <pc:docMk/>
          <pc:sldMk cId="1846402019" sldId="2145708773"/>
        </pc:sldMkLst>
      </pc:sldChg>
      <pc:sldChg chg="del">
        <pc:chgData name="Ron Melton" userId="5553941352b42db9" providerId="LiveId" clId="{9F4EEB59-D97B-419A-A6F1-63014D4E0CD3}" dt="2023-08-16T15:54:05.894" v="96" actId="47"/>
        <pc:sldMkLst>
          <pc:docMk/>
          <pc:sldMk cId="3091467311" sldId="2145708774"/>
        </pc:sldMkLst>
      </pc:sldChg>
      <pc:sldChg chg="del">
        <pc:chgData name="Ron Melton" userId="5553941352b42db9" providerId="LiveId" clId="{9F4EEB59-D97B-419A-A6F1-63014D4E0CD3}" dt="2023-08-16T17:18:49.951" v="292" actId="47"/>
        <pc:sldMkLst>
          <pc:docMk/>
          <pc:sldMk cId="4060367908" sldId="2145708778"/>
        </pc:sldMkLst>
      </pc:sldChg>
      <pc:sldChg chg="del">
        <pc:chgData name="Ron Melton" userId="5553941352b42db9" providerId="LiveId" clId="{9F4EEB59-D97B-419A-A6F1-63014D4E0CD3}" dt="2023-08-16T15:55:45.370" v="105" actId="47"/>
        <pc:sldMkLst>
          <pc:docMk/>
          <pc:sldMk cId="224944572" sldId="2145708779"/>
        </pc:sldMkLst>
      </pc:sldChg>
      <pc:sldChg chg="del">
        <pc:chgData name="Ron Melton" userId="5553941352b42db9" providerId="LiveId" clId="{9F4EEB59-D97B-419A-A6F1-63014D4E0CD3}" dt="2023-08-16T16:03:14.272" v="125" actId="47"/>
        <pc:sldMkLst>
          <pc:docMk/>
          <pc:sldMk cId="3508392385" sldId="2145708782"/>
        </pc:sldMkLst>
      </pc:sldChg>
      <pc:sldChg chg="del">
        <pc:chgData name="Ron Melton" userId="5553941352b42db9" providerId="LiveId" clId="{9F4EEB59-D97B-419A-A6F1-63014D4E0CD3}" dt="2023-08-16T16:03:15.780" v="126" actId="47"/>
        <pc:sldMkLst>
          <pc:docMk/>
          <pc:sldMk cId="586658747" sldId="2145708783"/>
        </pc:sldMkLst>
      </pc:sldChg>
      <pc:sldChg chg="del">
        <pc:chgData name="Ron Melton" userId="5553941352b42db9" providerId="LiveId" clId="{9F4EEB59-D97B-419A-A6F1-63014D4E0CD3}" dt="2023-08-16T16:03:18.300" v="127" actId="47"/>
        <pc:sldMkLst>
          <pc:docMk/>
          <pc:sldMk cId="361230293" sldId="2145708784"/>
        </pc:sldMkLst>
      </pc:sldChg>
      <pc:sldChg chg="ord">
        <pc:chgData name="Ron Melton" userId="5553941352b42db9" providerId="LiveId" clId="{9F4EEB59-D97B-419A-A6F1-63014D4E0CD3}" dt="2023-08-16T15:58:12.956" v="114"/>
        <pc:sldMkLst>
          <pc:docMk/>
          <pc:sldMk cId="1126352318" sldId="2145708846"/>
        </pc:sldMkLst>
      </pc:sldChg>
      <pc:sldChg chg="ord">
        <pc:chgData name="Ron Melton" userId="5553941352b42db9" providerId="LiveId" clId="{9F4EEB59-D97B-419A-A6F1-63014D4E0CD3}" dt="2023-08-16T16:05:51.573" v="142"/>
        <pc:sldMkLst>
          <pc:docMk/>
          <pc:sldMk cId="993717119" sldId="2145708848"/>
        </pc:sldMkLst>
      </pc:sldChg>
      <pc:sldChg chg="add">
        <pc:chgData name="Ron Melton" userId="5553941352b42db9" providerId="LiveId" clId="{9F4EEB59-D97B-419A-A6F1-63014D4E0CD3}" dt="2023-08-16T16:40:53.483" v="241"/>
        <pc:sldMkLst>
          <pc:docMk/>
          <pc:sldMk cId="2981345156" sldId="2145708930"/>
        </pc:sldMkLst>
      </pc:sldChg>
      <pc:sldChg chg="ord">
        <pc:chgData name="Ron Melton" userId="5553941352b42db9" providerId="LiveId" clId="{9F4EEB59-D97B-419A-A6F1-63014D4E0CD3}" dt="2023-08-16T17:10:42.738" v="277"/>
        <pc:sldMkLst>
          <pc:docMk/>
          <pc:sldMk cId="2752983658" sldId="2145708934"/>
        </pc:sldMkLst>
      </pc:sldChg>
      <pc:sldChg chg="ord">
        <pc:chgData name="Ron Melton" userId="5553941352b42db9" providerId="LiveId" clId="{9F4EEB59-D97B-419A-A6F1-63014D4E0CD3}" dt="2023-08-16T17:10:42.738" v="277"/>
        <pc:sldMkLst>
          <pc:docMk/>
          <pc:sldMk cId="2251577446" sldId="2145708936"/>
        </pc:sldMkLst>
      </pc:sldChg>
      <pc:sldChg chg="ord">
        <pc:chgData name="Ron Melton" userId="5553941352b42db9" providerId="LiveId" clId="{9F4EEB59-D97B-419A-A6F1-63014D4E0CD3}" dt="2023-08-16T17:10:42.738" v="277"/>
        <pc:sldMkLst>
          <pc:docMk/>
          <pc:sldMk cId="3716051738" sldId="2145708940"/>
        </pc:sldMkLst>
      </pc:sldChg>
      <pc:sldChg chg="ord">
        <pc:chgData name="Ron Melton" userId="5553941352b42db9" providerId="LiveId" clId="{9F4EEB59-D97B-419A-A6F1-63014D4E0CD3}" dt="2023-08-16T15:58:12.956" v="114"/>
        <pc:sldMkLst>
          <pc:docMk/>
          <pc:sldMk cId="3054262129" sldId="2145708941"/>
        </pc:sldMkLst>
      </pc:sldChg>
      <pc:sldChg chg="ord">
        <pc:chgData name="Ron Melton" userId="5553941352b42db9" providerId="LiveId" clId="{9F4EEB59-D97B-419A-A6F1-63014D4E0CD3}" dt="2023-08-16T15:58:12.956" v="114"/>
        <pc:sldMkLst>
          <pc:docMk/>
          <pc:sldMk cId="2013495465" sldId="2145708944"/>
        </pc:sldMkLst>
      </pc:sldChg>
      <pc:sldChg chg="ord">
        <pc:chgData name="Ron Melton" userId="5553941352b42db9" providerId="LiveId" clId="{9F4EEB59-D97B-419A-A6F1-63014D4E0CD3}" dt="2023-08-16T15:58:12.956" v="114"/>
        <pc:sldMkLst>
          <pc:docMk/>
          <pc:sldMk cId="2196275297" sldId="2145708945"/>
        </pc:sldMkLst>
      </pc:sldChg>
      <pc:sldChg chg="del">
        <pc:chgData name="Ron Melton" userId="5553941352b42db9" providerId="LiveId" clId="{9F4EEB59-D97B-419A-A6F1-63014D4E0CD3}" dt="2023-08-16T16:27:55.625" v="231" actId="47"/>
        <pc:sldMkLst>
          <pc:docMk/>
          <pc:sldMk cId="1691761128" sldId="2145708959"/>
        </pc:sldMkLst>
      </pc:sldChg>
      <pc:sldChg chg="ord">
        <pc:chgData name="Ron Melton" userId="5553941352b42db9" providerId="LiveId" clId="{9F4EEB59-D97B-419A-A6F1-63014D4E0CD3}" dt="2023-08-16T17:30:30.977" v="310"/>
        <pc:sldMkLst>
          <pc:docMk/>
          <pc:sldMk cId="660186417" sldId="2145708962"/>
        </pc:sldMkLst>
      </pc:sldChg>
      <pc:sldChg chg="ord">
        <pc:chgData name="Ron Melton" userId="5553941352b42db9" providerId="LiveId" clId="{9F4EEB59-D97B-419A-A6F1-63014D4E0CD3}" dt="2023-08-16T15:58:12.956" v="114"/>
        <pc:sldMkLst>
          <pc:docMk/>
          <pc:sldMk cId="2415981134" sldId="2145708972"/>
        </pc:sldMkLst>
      </pc:sldChg>
      <pc:sldChg chg="ord">
        <pc:chgData name="Ron Melton" userId="5553941352b42db9" providerId="LiveId" clId="{9F4EEB59-D97B-419A-A6F1-63014D4E0CD3}" dt="2023-08-16T16:28:34.393" v="238"/>
        <pc:sldMkLst>
          <pc:docMk/>
          <pc:sldMk cId="3776179587" sldId="2145708973"/>
        </pc:sldMkLst>
      </pc:sldChg>
      <pc:sldChg chg="add ord">
        <pc:chgData name="Ron Melton" userId="5553941352b42db9" providerId="LiveId" clId="{9F4EEB59-D97B-419A-A6F1-63014D4E0CD3}" dt="2023-08-16T15:48:56.532" v="91"/>
        <pc:sldMkLst>
          <pc:docMk/>
          <pc:sldMk cId="2474621336" sldId="2145708991"/>
        </pc:sldMkLst>
      </pc:sldChg>
      <pc:sldChg chg="add ord">
        <pc:chgData name="Ron Melton" userId="5553941352b42db9" providerId="LiveId" clId="{9F4EEB59-D97B-419A-A6F1-63014D4E0CD3}" dt="2023-08-16T15:48:56.532" v="91"/>
        <pc:sldMkLst>
          <pc:docMk/>
          <pc:sldMk cId="95159660" sldId="2145708992"/>
        </pc:sldMkLst>
      </pc:sldChg>
      <pc:sldChg chg="add">
        <pc:chgData name="Ron Melton" userId="5553941352b42db9" providerId="LiveId" clId="{9F4EEB59-D97B-419A-A6F1-63014D4E0CD3}" dt="2023-08-16T15:49:24.378" v="92"/>
        <pc:sldMkLst>
          <pc:docMk/>
          <pc:sldMk cId="1248054373" sldId="2145708993"/>
        </pc:sldMkLst>
      </pc:sldChg>
      <pc:sldChg chg="new">
        <pc:chgData name="Ron Melton" userId="5553941352b42db9" providerId="LiveId" clId="{9F4EEB59-D97B-419A-A6F1-63014D4E0CD3}" dt="2023-08-16T15:58:30.756" v="115" actId="680"/>
        <pc:sldMkLst>
          <pc:docMk/>
          <pc:sldMk cId="2405948394" sldId="2145708994"/>
        </pc:sldMkLst>
      </pc:sldChg>
      <pc:sldChg chg="new">
        <pc:chgData name="Ron Melton" userId="5553941352b42db9" providerId="LiveId" clId="{9F4EEB59-D97B-419A-A6F1-63014D4E0CD3}" dt="2023-08-16T15:58:35.949" v="116" actId="680"/>
        <pc:sldMkLst>
          <pc:docMk/>
          <pc:sldMk cId="748934795" sldId="2145708995"/>
        </pc:sldMkLst>
      </pc:sldChg>
      <pc:sldChg chg="add">
        <pc:chgData name="Ron Melton" userId="5553941352b42db9" providerId="LiveId" clId="{9F4EEB59-D97B-419A-A6F1-63014D4E0CD3}" dt="2023-08-16T16:10:11.767" v="156"/>
        <pc:sldMkLst>
          <pc:docMk/>
          <pc:sldMk cId="1036471188" sldId="2145708996"/>
        </pc:sldMkLst>
      </pc:sldChg>
      <pc:sldChg chg="add del">
        <pc:chgData name="Ron Melton" userId="5553941352b42db9" providerId="LiveId" clId="{9F4EEB59-D97B-419A-A6F1-63014D4E0CD3}" dt="2023-08-16T16:09:52.903" v="155" actId="47"/>
        <pc:sldMkLst>
          <pc:docMk/>
          <pc:sldMk cId="1218080492" sldId="2145708996"/>
        </pc:sldMkLst>
      </pc:sldChg>
      <pc:sldChg chg="delSp modSp add mod ord">
        <pc:chgData name="Ron Melton" userId="5553941352b42db9" providerId="LiveId" clId="{9F4EEB59-D97B-419A-A6F1-63014D4E0CD3}" dt="2023-08-16T16:11:48.373" v="166"/>
        <pc:sldMkLst>
          <pc:docMk/>
          <pc:sldMk cId="2067564054" sldId="2145708997"/>
        </pc:sldMkLst>
        <pc:picChg chg="mod">
          <ac:chgData name="Ron Melton" userId="5553941352b42db9" providerId="LiveId" clId="{9F4EEB59-D97B-419A-A6F1-63014D4E0CD3}" dt="2023-08-16T16:11:11.798" v="163" actId="14100"/>
          <ac:picMkLst>
            <pc:docMk/>
            <pc:sldMk cId="2067564054" sldId="2145708997"/>
            <ac:picMk id="2" creationId="{B800679E-A4B4-9DAB-0AB3-2413B84EC929}"/>
          </ac:picMkLst>
        </pc:picChg>
        <pc:picChg chg="del">
          <ac:chgData name="Ron Melton" userId="5553941352b42db9" providerId="LiveId" clId="{9F4EEB59-D97B-419A-A6F1-63014D4E0CD3}" dt="2023-08-16T16:10:59.992" v="160" actId="478"/>
          <ac:picMkLst>
            <pc:docMk/>
            <pc:sldMk cId="2067564054" sldId="2145708997"/>
            <ac:picMk id="6" creationId="{F3DB0A3E-5CB5-45F4-8014-E1CFC678C6D0}"/>
          </ac:picMkLst>
        </pc:picChg>
      </pc:sldChg>
      <pc:sldChg chg="add ord">
        <pc:chgData name="Ron Melton" userId="5553941352b42db9" providerId="LiveId" clId="{9F4EEB59-D97B-419A-A6F1-63014D4E0CD3}" dt="2023-08-16T16:11:53.508" v="168"/>
        <pc:sldMkLst>
          <pc:docMk/>
          <pc:sldMk cId="1097605327" sldId="2145708998"/>
        </pc:sldMkLst>
      </pc:sldChg>
      <pc:sldChg chg="add del">
        <pc:chgData name="Ron Melton" userId="5553941352b42db9" providerId="LiveId" clId="{9F4EEB59-D97B-419A-A6F1-63014D4E0CD3}" dt="2023-08-16T17:18:22.032" v="279" actId="47"/>
        <pc:sldMkLst>
          <pc:docMk/>
          <pc:sldMk cId="1836400158" sldId="2145708999"/>
        </pc:sldMkLst>
      </pc:sldChg>
      <pc:sldChg chg="add del">
        <pc:chgData name="Ron Melton" userId="5553941352b42db9" providerId="LiveId" clId="{9F4EEB59-D97B-419A-A6F1-63014D4E0CD3}" dt="2023-08-16T17:18:25.413" v="281" actId="47"/>
        <pc:sldMkLst>
          <pc:docMk/>
          <pc:sldMk cId="2534177913" sldId="2145709000"/>
        </pc:sldMkLst>
      </pc:sldChg>
      <pc:sldChg chg="add del">
        <pc:chgData name="Ron Melton" userId="5553941352b42db9" providerId="LiveId" clId="{9F4EEB59-D97B-419A-A6F1-63014D4E0CD3}" dt="2023-08-16T17:18:27.040" v="282" actId="47"/>
        <pc:sldMkLst>
          <pc:docMk/>
          <pc:sldMk cId="2205558353" sldId="2145709001"/>
        </pc:sldMkLst>
      </pc:sldChg>
      <pc:sldChg chg="add del">
        <pc:chgData name="Ron Melton" userId="5553941352b42db9" providerId="LiveId" clId="{9F4EEB59-D97B-419A-A6F1-63014D4E0CD3}" dt="2023-08-16T17:18:28.144" v="283" actId="47"/>
        <pc:sldMkLst>
          <pc:docMk/>
          <pc:sldMk cId="863868770" sldId="2145709002"/>
        </pc:sldMkLst>
      </pc:sldChg>
      <pc:sldChg chg="add del">
        <pc:chgData name="Ron Melton" userId="5553941352b42db9" providerId="LiveId" clId="{9F4EEB59-D97B-419A-A6F1-63014D4E0CD3}" dt="2023-08-16T17:18:29.158" v="284" actId="47"/>
        <pc:sldMkLst>
          <pc:docMk/>
          <pc:sldMk cId="2544217559" sldId="2145709003"/>
        </pc:sldMkLst>
      </pc:sldChg>
      <pc:sldChg chg="add del">
        <pc:chgData name="Ron Melton" userId="5553941352b42db9" providerId="LiveId" clId="{9F4EEB59-D97B-419A-A6F1-63014D4E0CD3}" dt="2023-08-16T17:18:30.012" v="285" actId="47"/>
        <pc:sldMkLst>
          <pc:docMk/>
          <pc:sldMk cId="1777042321" sldId="2145709004"/>
        </pc:sldMkLst>
      </pc:sldChg>
      <pc:sldChg chg="add del">
        <pc:chgData name="Ron Melton" userId="5553941352b42db9" providerId="LiveId" clId="{9F4EEB59-D97B-419A-A6F1-63014D4E0CD3}" dt="2023-08-16T17:18:30.958" v="286" actId="47"/>
        <pc:sldMkLst>
          <pc:docMk/>
          <pc:sldMk cId="2456759930" sldId="2145709005"/>
        </pc:sldMkLst>
      </pc:sldChg>
      <pc:sldChg chg="add del">
        <pc:chgData name="Ron Melton" userId="5553941352b42db9" providerId="LiveId" clId="{9F4EEB59-D97B-419A-A6F1-63014D4E0CD3}" dt="2023-08-16T17:18:31.844" v="287" actId="47"/>
        <pc:sldMkLst>
          <pc:docMk/>
          <pc:sldMk cId="3597340069" sldId="2145709006"/>
        </pc:sldMkLst>
      </pc:sldChg>
      <pc:sldChg chg="add del">
        <pc:chgData name="Ron Melton" userId="5553941352b42db9" providerId="LiveId" clId="{9F4EEB59-D97B-419A-A6F1-63014D4E0CD3}" dt="2023-08-16T17:18:32.642" v="288" actId="47"/>
        <pc:sldMkLst>
          <pc:docMk/>
          <pc:sldMk cId="3170042157" sldId="2145709007"/>
        </pc:sldMkLst>
      </pc:sldChg>
      <pc:sldChg chg="add del">
        <pc:chgData name="Ron Melton" userId="5553941352b42db9" providerId="LiveId" clId="{9F4EEB59-D97B-419A-A6F1-63014D4E0CD3}" dt="2023-08-16T17:18:33.450" v="289" actId="47"/>
        <pc:sldMkLst>
          <pc:docMk/>
          <pc:sldMk cId="1081276504" sldId="2145709008"/>
        </pc:sldMkLst>
      </pc:sldChg>
      <pc:sldChg chg="add del">
        <pc:chgData name="Ron Melton" userId="5553941352b42db9" providerId="LiveId" clId="{9F4EEB59-D97B-419A-A6F1-63014D4E0CD3}" dt="2023-08-16T17:18:35.134" v="290" actId="47"/>
        <pc:sldMkLst>
          <pc:docMk/>
          <pc:sldMk cId="2243626499" sldId="2145709009"/>
        </pc:sldMkLst>
      </pc:sldChg>
      <pc:sldChg chg="add del">
        <pc:chgData name="Ron Melton" userId="5553941352b42db9" providerId="LiveId" clId="{9F4EEB59-D97B-419A-A6F1-63014D4E0CD3}" dt="2023-08-16T17:18:36.486" v="291" actId="47"/>
        <pc:sldMkLst>
          <pc:docMk/>
          <pc:sldMk cId="2058243192" sldId="2145709010"/>
        </pc:sldMkLst>
      </pc:sldChg>
      <pc:sldChg chg="add">
        <pc:chgData name="Ron Melton" userId="5553941352b42db9" providerId="LiveId" clId="{9F4EEB59-D97B-419A-A6F1-63014D4E0CD3}" dt="2023-08-16T16:13:46.931" v="178"/>
        <pc:sldMkLst>
          <pc:docMk/>
          <pc:sldMk cId="3133703719" sldId="2145709011"/>
        </pc:sldMkLst>
      </pc:sldChg>
      <pc:sldChg chg="add">
        <pc:chgData name="Ron Melton" userId="5553941352b42db9" providerId="LiveId" clId="{9F4EEB59-D97B-419A-A6F1-63014D4E0CD3}" dt="2023-08-16T16:13:46.931" v="178"/>
        <pc:sldMkLst>
          <pc:docMk/>
          <pc:sldMk cId="3235493701" sldId="2145709012"/>
        </pc:sldMkLst>
      </pc:sldChg>
      <pc:sldChg chg="new">
        <pc:chgData name="Ron Melton" userId="5553941352b42db9" providerId="LiveId" clId="{9F4EEB59-D97B-419A-A6F1-63014D4E0CD3}" dt="2023-08-16T16:18:48.158" v="197" actId="680"/>
        <pc:sldMkLst>
          <pc:docMk/>
          <pc:sldMk cId="3485746832" sldId="2145709013"/>
        </pc:sldMkLst>
      </pc:sldChg>
      <pc:sldChg chg="new">
        <pc:chgData name="Ron Melton" userId="5553941352b42db9" providerId="LiveId" clId="{9F4EEB59-D97B-419A-A6F1-63014D4E0CD3}" dt="2023-08-16T16:26:06.503" v="227" actId="680"/>
        <pc:sldMkLst>
          <pc:docMk/>
          <pc:sldMk cId="3996778483" sldId="2145709014"/>
        </pc:sldMkLst>
      </pc:sldChg>
      <pc:sldChg chg="new">
        <pc:chgData name="Ron Melton" userId="5553941352b42db9" providerId="LiveId" clId="{9F4EEB59-D97B-419A-A6F1-63014D4E0CD3}" dt="2023-08-16T16:40:32.119" v="239" actId="680"/>
        <pc:sldMkLst>
          <pc:docMk/>
          <pc:sldMk cId="2671672593" sldId="2145709015"/>
        </pc:sldMkLst>
      </pc:sldChg>
      <pc:sldChg chg="new">
        <pc:chgData name="Ron Melton" userId="5553941352b42db9" providerId="LiveId" clId="{9F4EEB59-D97B-419A-A6F1-63014D4E0CD3}" dt="2023-08-16T16:40:35.753" v="240" actId="680"/>
        <pc:sldMkLst>
          <pc:docMk/>
          <pc:sldMk cId="3596517238" sldId="2145709016"/>
        </pc:sldMkLst>
      </pc:sldChg>
      <pc:sldChg chg="add">
        <pc:chgData name="Ron Melton" userId="5553941352b42db9" providerId="LiveId" clId="{9F4EEB59-D97B-419A-A6F1-63014D4E0CD3}" dt="2023-08-16T16:40:53.483" v="241"/>
        <pc:sldMkLst>
          <pc:docMk/>
          <pc:sldMk cId="2670880602" sldId="2145709017"/>
        </pc:sldMkLst>
      </pc:sldChg>
      <pc:sldChg chg="add">
        <pc:chgData name="Ron Melton" userId="5553941352b42db9" providerId="LiveId" clId="{9F4EEB59-D97B-419A-A6F1-63014D4E0CD3}" dt="2023-08-16T16:40:53.483" v="241"/>
        <pc:sldMkLst>
          <pc:docMk/>
          <pc:sldMk cId="0" sldId="2145709018"/>
        </pc:sldMkLst>
      </pc:sldChg>
      <pc:sldChg chg="add">
        <pc:chgData name="Ron Melton" userId="5553941352b42db9" providerId="LiveId" clId="{9F4EEB59-D97B-419A-A6F1-63014D4E0CD3}" dt="2023-08-16T16:40:53.483" v="241"/>
        <pc:sldMkLst>
          <pc:docMk/>
          <pc:sldMk cId="1481658780" sldId="2145709019"/>
        </pc:sldMkLst>
      </pc:sldChg>
      <pc:sldChg chg="add">
        <pc:chgData name="Ron Melton" userId="5553941352b42db9" providerId="LiveId" clId="{9F4EEB59-D97B-419A-A6F1-63014D4E0CD3}" dt="2023-08-16T16:40:53.483" v="241"/>
        <pc:sldMkLst>
          <pc:docMk/>
          <pc:sldMk cId="3435998995" sldId="2145709020"/>
        </pc:sldMkLst>
      </pc:sldChg>
      <pc:sldChg chg="add">
        <pc:chgData name="Ron Melton" userId="5553941352b42db9" providerId="LiveId" clId="{9F4EEB59-D97B-419A-A6F1-63014D4E0CD3}" dt="2023-08-16T16:40:53.483" v="241"/>
        <pc:sldMkLst>
          <pc:docMk/>
          <pc:sldMk cId="2246224813" sldId="2145709021"/>
        </pc:sldMkLst>
      </pc:sldChg>
      <pc:sldChg chg="add">
        <pc:chgData name="Ron Melton" userId="5553941352b42db9" providerId="LiveId" clId="{9F4EEB59-D97B-419A-A6F1-63014D4E0CD3}" dt="2023-08-16T16:40:53.483" v="241"/>
        <pc:sldMkLst>
          <pc:docMk/>
          <pc:sldMk cId="3721674490" sldId="2145709022"/>
        </pc:sldMkLst>
      </pc:sldChg>
      <pc:sldChg chg="add">
        <pc:chgData name="Ron Melton" userId="5553941352b42db9" providerId="LiveId" clId="{9F4EEB59-D97B-419A-A6F1-63014D4E0CD3}" dt="2023-08-16T16:40:53.483" v="241"/>
        <pc:sldMkLst>
          <pc:docMk/>
          <pc:sldMk cId="3666353680" sldId="2145709023"/>
        </pc:sldMkLst>
      </pc:sldChg>
      <pc:sldChg chg="add">
        <pc:chgData name="Ron Melton" userId="5553941352b42db9" providerId="LiveId" clId="{9F4EEB59-D97B-419A-A6F1-63014D4E0CD3}" dt="2023-08-16T16:40:53.483" v="241"/>
        <pc:sldMkLst>
          <pc:docMk/>
          <pc:sldMk cId="624840597" sldId="2145709024"/>
        </pc:sldMkLst>
      </pc:sldChg>
      <pc:sldChg chg="add">
        <pc:chgData name="Ron Melton" userId="5553941352b42db9" providerId="LiveId" clId="{9F4EEB59-D97B-419A-A6F1-63014D4E0CD3}" dt="2023-08-16T16:40:53.483" v="241"/>
        <pc:sldMkLst>
          <pc:docMk/>
          <pc:sldMk cId="1268944986" sldId="2145709025"/>
        </pc:sldMkLst>
      </pc:sldChg>
      <pc:sldChg chg="add">
        <pc:chgData name="Ron Melton" userId="5553941352b42db9" providerId="LiveId" clId="{9F4EEB59-D97B-419A-A6F1-63014D4E0CD3}" dt="2023-08-16T16:40:53.483" v="241"/>
        <pc:sldMkLst>
          <pc:docMk/>
          <pc:sldMk cId="3850016053" sldId="2145709026"/>
        </pc:sldMkLst>
      </pc:sldChg>
      <pc:sldChg chg="add ord">
        <pc:chgData name="Ron Melton" userId="5553941352b42db9" providerId="LiveId" clId="{9F4EEB59-D97B-419A-A6F1-63014D4E0CD3}" dt="2023-08-16T16:50:49.192" v="250"/>
        <pc:sldMkLst>
          <pc:docMk/>
          <pc:sldMk cId="0" sldId="2145709027"/>
        </pc:sldMkLst>
      </pc:sldChg>
      <pc:sldChg chg="add ord">
        <pc:chgData name="Ron Melton" userId="5553941352b42db9" providerId="LiveId" clId="{9F4EEB59-D97B-419A-A6F1-63014D4E0CD3}" dt="2023-08-16T16:50:55.925" v="252"/>
        <pc:sldMkLst>
          <pc:docMk/>
          <pc:sldMk cId="944919074" sldId="2145709028"/>
        </pc:sldMkLst>
      </pc:sldChg>
      <pc:sldChg chg="add ord">
        <pc:chgData name="Ron Melton" userId="5553941352b42db9" providerId="LiveId" clId="{9F4EEB59-D97B-419A-A6F1-63014D4E0CD3}" dt="2023-08-16T16:50:58.393" v="254"/>
        <pc:sldMkLst>
          <pc:docMk/>
          <pc:sldMk cId="3228306892" sldId="2145709029"/>
        </pc:sldMkLst>
      </pc:sldChg>
      <pc:sldChg chg="add">
        <pc:chgData name="Ron Melton" userId="5553941352b42db9" providerId="LiveId" clId="{9F4EEB59-D97B-419A-A6F1-63014D4E0CD3}" dt="2023-08-16T16:40:53.483" v="241"/>
        <pc:sldMkLst>
          <pc:docMk/>
          <pc:sldMk cId="351083043" sldId="2145709030"/>
        </pc:sldMkLst>
      </pc:sldChg>
      <pc:sldChg chg="add">
        <pc:chgData name="Ron Melton" userId="5553941352b42db9" providerId="LiveId" clId="{9F4EEB59-D97B-419A-A6F1-63014D4E0CD3}" dt="2023-08-16T16:40:53.483" v="241"/>
        <pc:sldMkLst>
          <pc:docMk/>
          <pc:sldMk cId="1886743617" sldId="2145709031"/>
        </pc:sldMkLst>
      </pc:sldChg>
      <pc:sldChg chg="add ord">
        <pc:chgData name="Ron Melton" userId="5553941352b42db9" providerId="LiveId" clId="{9F4EEB59-D97B-419A-A6F1-63014D4E0CD3}" dt="2023-08-16T16:51:08.898" v="256"/>
        <pc:sldMkLst>
          <pc:docMk/>
          <pc:sldMk cId="0" sldId="2145709032"/>
        </pc:sldMkLst>
      </pc:sldChg>
      <pc:sldChg chg="add ord">
        <pc:chgData name="Ron Melton" userId="5553941352b42db9" providerId="LiveId" clId="{9F4EEB59-D97B-419A-A6F1-63014D4E0CD3}" dt="2023-08-16T16:51:11.992" v="258"/>
        <pc:sldMkLst>
          <pc:docMk/>
          <pc:sldMk cId="3076569505" sldId="2145709033"/>
        </pc:sldMkLst>
      </pc:sldChg>
      <pc:sldChg chg="add">
        <pc:chgData name="Ron Melton" userId="5553941352b42db9" providerId="LiveId" clId="{9F4EEB59-D97B-419A-A6F1-63014D4E0CD3}" dt="2023-08-16T16:40:53.483" v="241"/>
        <pc:sldMkLst>
          <pc:docMk/>
          <pc:sldMk cId="573716991" sldId="2145709034"/>
        </pc:sldMkLst>
      </pc:sldChg>
      <pc:sldChg chg="add">
        <pc:chgData name="Ron Melton" userId="5553941352b42db9" providerId="LiveId" clId="{9F4EEB59-D97B-419A-A6F1-63014D4E0CD3}" dt="2023-08-16T16:40:53.483" v="241"/>
        <pc:sldMkLst>
          <pc:docMk/>
          <pc:sldMk cId="87091976" sldId="2145709035"/>
        </pc:sldMkLst>
      </pc:sldChg>
      <pc:sldChg chg="add">
        <pc:chgData name="Ron Melton" userId="5553941352b42db9" providerId="LiveId" clId="{9F4EEB59-D97B-419A-A6F1-63014D4E0CD3}" dt="2023-08-16T16:40:53.483" v="241"/>
        <pc:sldMkLst>
          <pc:docMk/>
          <pc:sldMk cId="3978845335" sldId="2145709036"/>
        </pc:sldMkLst>
      </pc:sldChg>
      <pc:sldChg chg="add">
        <pc:chgData name="Ron Melton" userId="5553941352b42db9" providerId="LiveId" clId="{9F4EEB59-D97B-419A-A6F1-63014D4E0CD3}" dt="2023-08-16T16:40:53.483" v="241"/>
        <pc:sldMkLst>
          <pc:docMk/>
          <pc:sldMk cId="825786875" sldId="2145709037"/>
        </pc:sldMkLst>
      </pc:sldChg>
      <pc:sldChg chg="add">
        <pc:chgData name="Ron Melton" userId="5553941352b42db9" providerId="LiveId" clId="{9F4EEB59-D97B-419A-A6F1-63014D4E0CD3}" dt="2023-08-16T16:40:53.483" v="241"/>
        <pc:sldMkLst>
          <pc:docMk/>
          <pc:sldMk cId="1442912650" sldId="2145709038"/>
        </pc:sldMkLst>
      </pc:sldChg>
      <pc:sldChg chg="add">
        <pc:chgData name="Ron Melton" userId="5553941352b42db9" providerId="LiveId" clId="{9F4EEB59-D97B-419A-A6F1-63014D4E0CD3}" dt="2023-08-16T16:40:53.483" v="241"/>
        <pc:sldMkLst>
          <pc:docMk/>
          <pc:sldMk cId="3172865996" sldId="2145709039"/>
        </pc:sldMkLst>
      </pc:sldChg>
      <pc:sldChg chg="add">
        <pc:chgData name="Ron Melton" userId="5553941352b42db9" providerId="LiveId" clId="{9F4EEB59-D97B-419A-A6F1-63014D4E0CD3}" dt="2023-08-16T16:40:53.483" v="241"/>
        <pc:sldMkLst>
          <pc:docMk/>
          <pc:sldMk cId="2275423538" sldId="2145709040"/>
        </pc:sldMkLst>
      </pc:sldChg>
      <pc:sldChg chg="add">
        <pc:chgData name="Ron Melton" userId="5553941352b42db9" providerId="LiveId" clId="{9F4EEB59-D97B-419A-A6F1-63014D4E0CD3}" dt="2023-08-16T16:40:53.483" v="241"/>
        <pc:sldMkLst>
          <pc:docMk/>
          <pc:sldMk cId="140205353" sldId="2145709041"/>
        </pc:sldMkLst>
      </pc:sldChg>
      <pc:sldChg chg="add">
        <pc:chgData name="Ron Melton" userId="5553941352b42db9" providerId="LiveId" clId="{9F4EEB59-D97B-419A-A6F1-63014D4E0CD3}" dt="2023-08-16T16:40:53.483" v="241"/>
        <pc:sldMkLst>
          <pc:docMk/>
          <pc:sldMk cId="3470864928" sldId="2145709042"/>
        </pc:sldMkLst>
      </pc:sldChg>
      <pc:sldChg chg="add">
        <pc:chgData name="Ron Melton" userId="5553941352b42db9" providerId="LiveId" clId="{9F4EEB59-D97B-419A-A6F1-63014D4E0CD3}" dt="2023-08-16T16:40:53.483" v="241"/>
        <pc:sldMkLst>
          <pc:docMk/>
          <pc:sldMk cId="1878961663" sldId="2145709043"/>
        </pc:sldMkLst>
      </pc:sldChg>
      <pc:sldChg chg="add">
        <pc:chgData name="Ron Melton" userId="5553941352b42db9" providerId="LiveId" clId="{9F4EEB59-D97B-419A-A6F1-63014D4E0CD3}" dt="2023-08-16T16:40:53.483" v="241"/>
        <pc:sldMkLst>
          <pc:docMk/>
          <pc:sldMk cId="4042526496" sldId="2145709044"/>
        </pc:sldMkLst>
      </pc:sldChg>
      <pc:sldChg chg="add">
        <pc:chgData name="Ron Melton" userId="5553941352b42db9" providerId="LiveId" clId="{9F4EEB59-D97B-419A-A6F1-63014D4E0CD3}" dt="2023-08-16T16:40:53.483" v="241"/>
        <pc:sldMkLst>
          <pc:docMk/>
          <pc:sldMk cId="3271475563" sldId="2145709045"/>
        </pc:sldMkLst>
      </pc:sldChg>
      <pc:sldChg chg="add">
        <pc:chgData name="Ron Melton" userId="5553941352b42db9" providerId="LiveId" clId="{9F4EEB59-D97B-419A-A6F1-63014D4E0CD3}" dt="2023-08-16T16:40:53.483" v="241"/>
        <pc:sldMkLst>
          <pc:docMk/>
          <pc:sldMk cId="1540237283" sldId="2145709046"/>
        </pc:sldMkLst>
      </pc:sldChg>
      <pc:sldChg chg="add">
        <pc:chgData name="Ron Melton" userId="5553941352b42db9" providerId="LiveId" clId="{9F4EEB59-D97B-419A-A6F1-63014D4E0CD3}" dt="2023-08-16T16:40:53.483" v="241"/>
        <pc:sldMkLst>
          <pc:docMk/>
          <pc:sldMk cId="3265936479" sldId="2145709047"/>
        </pc:sldMkLst>
      </pc:sldChg>
      <pc:sldChg chg="add">
        <pc:chgData name="Ron Melton" userId="5553941352b42db9" providerId="LiveId" clId="{9F4EEB59-D97B-419A-A6F1-63014D4E0CD3}" dt="2023-08-16T16:40:53.483" v="241"/>
        <pc:sldMkLst>
          <pc:docMk/>
          <pc:sldMk cId="2215175109" sldId="2145709048"/>
        </pc:sldMkLst>
      </pc:sldChg>
      <pc:sldChg chg="add">
        <pc:chgData name="Ron Melton" userId="5553941352b42db9" providerId="LiveId" clId="{9F4EEB59-D97B-419A-A6F1-63014D4E0CD3}" dt="2023-08-16T16:40:53.483" v="241"/>
        <pc:sldMkLst>
          <pc:docMk/>
          <pc:sldMk cId="1955522591" sldId="2145709049"/>
        </pc:sldMkLst>
      </pc:sldChg>
      <pc:sldChg chg="add">
        <pc:chgData name="Ron Melton" userId="5553941352b42db9" providerId="LiveId" clId="{9F4EEB59-D97B-419A-A6F1-63014D4E0CD3}" dt="2023-08-16T16:40:53.483" v="241"/>
        <pc:sldMkLst>
          <pc:docMk/>
          <pc:sldMk cId="2825362368" sldId="2145709050"/>
        </pc:sldMkLst>
      </pc:sldChg>
      <pc:sldChg chg="add">
        <pc:chgData name="Ron Melton" userId="5553941352b42db9" providerId="LiveId" clId="{9F4EEB59-D97B-419A-A6F1-63014D4E0CD3}" dt="2023-08-16T16:40:53.483" v="241"/>
        <pc:sldMkLst>
          <pc:docMk/>
          <pc:sldMk cId="397389288" sldId="2145709051"/>
        </pc:sldMkLst>
      </pc:sldChg>
      <pc:sldChg chg="add">
        <pc:chgData name="Ron Melton" userId="5553941352b42db9" providerId="LiveId" clId="{9F4EEB59-D97B-419A-A6F1-63014D4E0CD3}" dt="2023-08-16T16:40:53.483" v="241"/>
        <pc:sldMkLst>
          <pc:docMk/>
          <pc:sldMk cId="160745177" sldId="2145709052"/>
        </pc:sldMkLst>
      </pc:sldChg>
      <pc:sldChg chg="add">
        <pc:chgData name="Ron Melton" userId="5553941352b42db9" providerId="LiveId" clId="{9F4EEB59-D97B-419A-A6F1-63014D4E0CD3}" dt="2023-08-16T16:40:53.483" v="241"/>
        <pc:sldMkLst>
          <pc:docMk/>
          <pc:sldMk cId="891425508" sldId="2145709053"/>
        </pc:sldMkLst>
      </pc:sldChg>
      <pc:sldChg chg="add">
        <pc:chgData name="Ron Melton" userId="5553941352b42db9" providerId="LiveId" clId="{9F4EEB59-D97B-419A-A6F1-63014D4E0CD3}" dt="2023-08-16T16:40:53.483" v="241"/>
        <pc:sldMkLst>
          <pc:docMk/>
          <pc:sldMk cId="16774113" sldId="2145709054"/>
        </pc:sldMkLst>
      </pc:sldChg>
      <pc:sldChg chg="add">
        <pc:chgData name="Ron Melton" userId="5553941352b42db9" providerId="LiveId" clId="{9F4EEB59-D97B-419A-A6F1-63014D4E0CD3}" dt="2023-08-16T16:40:53.483" v="241"/>
        <pc:sldMkLst>
          <pc:docMk/>
          <pc:sldMk cId="2657690636" sldId="2145709055"/>
        </pc:sldMkLst>
      </pc:sldChg>
      <pc:sldChg chg="add">
        <pc:chgData name="Ron Melton" userId="5553941352b42db9" providerId="LiveId" clId="{9F4EEB59-D97B-419A-A6F1-63014D4E0CD3}" dt="2023-08-16T16:40:53.483" v="241"/>
        <pc:sldMkLst>
          <pc:docMk/>
          <pc:sldMk cId="3041889691" sldId="2145709056"/>
        </pc:sldMkLst>
      </pc:sldChg>
      <pc:sldChg chg="new del">
        <pc:chgData name="Ron Melton" userId="5553941352b42db9" providerId="LiveId" clId="{9F4EEB59-D97B-419A-A6F1-63014D4E0CD3}" dt="2023-08-16T17:29:21.072" v="308" actId="47"/>
        <pc:sldMkLst>
          <pc:docMk/>
          <pc:sldMk cId="481866641" sldId="2145709057"/>
        </pc:sldMkLst>
      </pc:sldChg>
      <pc:sldChg chg="new">
        <pc:chgData name="Ron Melton" userId="5553941352b42db9" providerId="LiveId" clId="{9F4EEB59-D97B-419A-A6F1-63014D4E0CD3}" dt="2023-08-16T16:43:52.689" v="245" actId="680"/>
        <pc:sldMkLst>
          <pc:docMk/>
          <pc:sldMk cId="2872326619" sldId="2145709058"/>
        </pc:sldMkLst>
      </pc:sldChg>
      <pc:sldChg chg="new del">
        <pc:chgData name="Ron Melton" userId="5553941352b42db9" providerId="LiveId" clId="{9F4EEB59-D97B-419A-A6F1-63014D4E0CD3}" dt="2023-08-16T17:29:20.374" v="307" actId="47"/>
        <pc:sldMkLst>
          <pc:docMk/>
          <pc:sldMk cId="3396267952" sldId="2145709059"/>
        </pc:sldMkLst>
      </pc:sldChg>
      <pc:sldChg chg="add del">
        <pc:chgData name="Ron Melton" userId="5553941352b42db9" providerId="LiveId" clId="{9F4EEB59-D97B-419A-A6F1-63014D4E0CD3}" dt="2023-08-16T17:03:17.143" v="266" actId="47"/>
        <pc:sldMkLst>
          <pc:docMk/>
          <pc:sldMk cId="1529171829" sldId="2145709060"/>
        </pc:sldMkLst>
      </pc:sldChg>
      <pc:sldChg chg="add ord">
        <pc:chgData name="Ron Melton" userId="5553941352b42db9" providerId="LiveId" clId="{9F4EEB59-D97B-419A-A6F1-63014D4E0CD3}" dt="2023-08-16T17:27:28.486" v="303"/>
        <pc:sldMkLst>
          <pc:docMk/>
          <pc:sldMk cId="2435157371" sldId="2145709061"/>
        </pc:sldMkLst>
      </pc:sldChg>
      <pc:sldChg chg="add del">
        <pc:chgData name="Ron Melton" userId="5553941352b42db9" providerId="LiveId" clId="{9F4EEB59-D97B-419A-A6F1-63014D4E0CD3}" dt="2023-08-16T17:00:44.414" v="265" actId="47"/>
        <pc:sldMkLst>
          <pc:docMk/>
          <pc:sldMk cId="139701824" sldId="2145709062"/>
        </pc:sldMkLst>
      </pc:sldChg>
      <pc:sldChg chg="add ord">
        <pc:chgData name="Ron Melton" userId="5553941352b42db9" providerId="LiveId" clId="{9F4EEB59-D97B-419A-A6F1-63014D4E0CD3}" dt="2023-08-16T17:27:28.486" v="303"/>
        <pc:sldMkLst>
          <pc:docMk/>
          <pc:sldMk cId="4286389547" sldId="2145709063"/>
        </pc:sldMkLst>
      </pc:sldChg>
      <pc:sldChg chg="add ord">
        <pc:chgData name="Ron Melton" userId="5553941352b42db9" providerId="LiveId" clId="{9F4EEB59-D97B-419A-A6F1-63014D4E0CD3}" dt="2023-08-16T17:27:28.486" v="303"/>
        <pc:sldMkLst>
          <pc:docMk/>
          <pc:sldMk cId="1373975272" sldId="2145709064"/>
        </pc:sldMkLst>
      </pc:sldChg>
      <pc:sldChg chg="add del">
        <pc:chgData name="Ron Melton" userId="5553941352b42db9" providerId="LiveId" clId="{9F4EEB59-D97B-419A-A6F1-63014D4E0CD3}" dt="2023-08-16T17:03:49.459" v="269" actId="47"/>
        <pc:sldMkLst>
          <pc:docMk/>
          <pc:sldMk cId="66381247" sldId="2145709065"/>
        </pc:sldMkLst>
      </pc:sldChg>
      <pc:sldChg chg="add ord">
        <pc:chgData name="Ron Melton" userId="5553941352b42db9" providerId="LiveId" clId="{9F4EEB59-D97B-419A-A6F1-63014D4E0CD3}" dt="2023-08-16T17:27:28.486" v="303"/>
        <pc:sldMkLst>
          <pc:docMk/>
          <pc:sldMk cId="2103806063" sldId="2145709066"/>
        </pc:sldMkLst>
      </pc:sldChg>
      <pc:sldChg chg="add ord">
        <pc:chgData name="Ron Melton" userId="5553941352b42db9" providerId="LiveId" clId="{9F4EEB59-D97B-419A-A6F1-63014D4E0CD3}" dt="2023-08-16T17:27:28.486" v="303"/>
        <pc:sldMkLst>
          <pc:docMk/>
          <pc:sldMk cId="1812580774" sldId="2145709067"/>
        </pc:sldMkLst>
      </pc:sldChg>
      <pc:sldChg chg="add del">
        <pc:chgData name="Ron Melton" userId="5553941352b42db9" providerId="LiveId" clId="{9F4EEB59-D97B-419A-A6F1-63014D4E0CD3}" dt="2023-08-16T17:04:25.441" v="270" actId="47"/>
        <pc:sldMkLst>
          <pc:docMk/>
          <pc:sldMk cId="2898349710" sldId="2145709068"/>
        </pc:sldMkLst>
      </pc:sldChg>
      <pc:sldChg chg="add ord">
        <pc:chgData name="Ron Melton" userId="5553941352b42db9" providerId="LiveId" clId="{9F4EEB59-D97B-419A-A6F1-63014D4E0CD3}" dt="2023-08-16T17:27:28.486" v="303"/>
        <pc:sldMkLst>
          <pc:docMk/>
          <pc:sldMk cId="128381815" sldId="2145709069"/>
        </pc:sldMkLst>
      </pc:sldChg>
      <pc:sldChg chg="add ord">
        <pc:chgData name="Ron Melton" userId="5553941352b42db9" providerId="LiveId" clId="{9F4EEB59-D97B-419A-A6F1-63014D4E0CD3}" dt="2023-08-16T17:27:28.486" v="303"/>
        <pc:sldMkLst>
          <pc:docMk/>
          <pc:sldMk cId="497658846" sldId="2145709070"/>
        </pc:sldMkLst>
      </pc:sldChg>
      <pc:sldChg chg="add ord">
        <pc:chgData name="Ron Melton" userId="5553941352b42db9" providerId="LiveId" clId="{9F4EEB59-D97B-419A-A6F1-63014D4E0CD3}" dt="2023-08-16T17:27:28.486" v="303"/>
        <pc:sldMkLst>
          <pc:docMk/>
          <pc:sldMk cId="880775435" sldId="2145709071"/>
        </pc:sldMkLst>
      </pc:sldChg>
      <pc:sldChg chg="add del">
        <pc:chgData name="Ron Melton" userId="5553941352b42db9" providerId="LiveId" clId="{9F4EEB59-D97B-419A-A6F1-63014D4E0CD3}" dt="2023-08-16T17:04:49.793" v="271" actId="47"/>
        <pc:sldMkLst>
          <pc:docMk/>
          <pc:sldMk cId="448360851" sldId="2145709072"/>
        </pc:sldMkLst>
      </pc:sldChg>
      <pc:sldChg chg="add del">
        <pc:chgData name="Ron Melton" userId="5553941352b42db9" providerId="LiveId" clId="{9F4EEB59-D97B-419A-A6F1-63014D4E0CD3}" dt="2023-08-16T17:04:51.357" v="272" actId="47"/>
        <pc:sldMkLst>
          <pc:docMk/>
          <pc:sldMk cId="0" sldId="2145709073"/>
        </pc:sldMkLst>
      </pc:sldChg>
      <pc:sldChg chg="add del">
        <pc:chgData name="Ron Melton" userId="5553941352b42db9" providerId="LiveId" clId="{9F4EEB59-D97B-419A-A6F1-63014D4E0CD3}" dt="2023-08-16T17:04:58.386" v="273" actId="47"/>
        <pc:sldMkLst>
          <pc:docMk/>
          <pc:sldMk cId="2569051745" sldId="2145709074"/>
        </pc:sldMkLst>
      </pc:sldChg>
      <pc:sldChg chg="add ord">
        <pc:chgData name="Ron Melton" userId="5553941352b42db9" providerId="LiveId" clId="{9F4EEB59-D97B-419A-A6F1-63014D4E0CD3}" dt="2023-08-16T17:27:28.486" v="303"/>
        <pc:sldMkLst>
          <pc:docMk/>
          <pc:sldMk cId="3665397784" sldId="2145709075"/>
        </pc:sldMkLst>
      </pc:sldChg>
      <pc:sldChg chg="add ord">
        <pc:chgData name="Ron Melton" userId="5553941352b42db9" providerId="LiveId" clId="{9F4EEB59-D97B-419A-A6F1-63014D4E0CD3}" dt="2023-08-16T17:27:28.486" v="303"/>
        <pc:sldMkLst>
          <pc:docMk/>
          <pc:sldMk cId="28475612" sldId="2145709076"/>
        </pc:sldMkLst>
      </pc:sldChg>
      <pc:sldChg chg="add ord">
        <pc:chgData name="Ron Melton" userId="5553941352b42db9" providerId="LiveId" clId="{9F4EEB59-D97B-419A-A6F1-63014D4E0CD3}" dt="2023-08-16T17:27:28.486" v="303"/>
        <pc:sldMkLst>
          <pc:docMk/>
          <pc:sldMk cId="1414208273" sldId="2145709077"/>
        </pc:sldMkLst>
      </pc:sldChg>
      <pc:sldChg chg="add del">
        <pc:chgData name="Ron Melton" userId="5553941352b42db9" providerId="LiveId" clId="{9F4EEB59-D97B-419A-A6F1-63014D4E0CD3}" dt="2023-08-16T17:00:15.811" v="261" actId="47"/>
        <pc:sldMkLst>
          <pc:docMk/>
          <pc:sldMk cId="1711384056" sldId="2145709078"/>
        </pc:sldMkLst>
      </pc:sldChg>
      <pc:sldChg chg="add ord">
        <pc:chgData name="Ron Melton" userId="5553941352b42db9" providerId="LiveId" clId="{9F4EEB59-D97B-419A-A6F1-63014D4E0CD3}" dt="2023-08-16T17:27:28.486" v="303"/>
        <pc:sldMkLst>
          <pc:docMk/>
          <pc:sldMk cId="3027953003" sldId="2145709078"/>
        </pc:sldMkLst>
      </pc:sldChg>
      <pc:sldChg chg="new">
        <pc:chgData name="Ron Melton" userId="5553941352b42db9" providerId="LiveId" clId="{9F4EEB59-D97B-419A-A6F1-63014D4E0CD3}" dt="2023-08-16T17:10:49.143" v="278" actId="680"/>
        <pc:sldMkLst>
          <pc:docMk/>
          <pc:sldMk cId="87416657" sldId="2145709079"/>
        </pc:sldMkLst>
      </pc:sldChg>
      <pc:sldChg chg="add del">
        <pc:chgData name="Ron Melton" userId="5553941352b42db9" providerId="LiveId" clId="{9F4EEB59-D97B-419A-A6F1-63014D4E0CD3}" dt="2023-08-16T17:00:15.811" v="261" actId="47"/>
        <pc:sldMkLst>
          <pc:docMk/>
          <pc:sldMk cId="4161726043" sldId="2145709079"/>
        </pc:sldMkLst>
      </pc:sldChg>
      <pc:sldChg chg="new">
        <pc:chgData name="Ron Melton" userId="5553941352b42db9" providerId="LiveId" clId="{9F4EEB59-D97B-419A-A6F1-63014D4E0CD3}" dt="2023-08-16T17:20:38.107" v="293" actId="680"/>
        <pc:sldMkLst>
          <pc:docMk/>
          <pc:sldMk cId="42794231" sldId="2145709080"/>
        </pc:sldMkLst>
      </pc:sldChg>
      <pc:sldChg chg="add del">
        <pc:chgData name="Ron Melton" userId="5553941352b42db9" providerId="LiveId" clId="{9F4EEB59-D97B-419A-A6F1-63014D4E0CD3}" dt="2023-08-16T17:00:15.811" v="261" actId="47"/>
        <pc:sldMkLst>
          <pc:docMk/>
          <pc:sldMk cId="1401363629" sldId="2145709080"/>
        </pc:sldMkLst>
      </pc:sldChg>
      <pc:sldChg chg="add del">
        <pc:chgData name="Ron Melton" userId="5553941352b42db9" providerId="LiveId" clId="{9F4EEB59-D97B-419A-A6F1-63014D4E0CD3}" dt="2023-08-16T17:00:15.811" v="261" actId="47"/>
        <pc:sldMkLst>
          <pc:docMk/>
          <pc:sldMk cId="3487196732" sldId="2145709081"/>
        </pc:sldMkLst>
      </pc:sldChg>
      <pc:sldChg chg="add del">
        <pc:chgData name="Ron Melton" userId="5553941352b42db9" providerId="LiveId" clId="{9F4EEB59-D97B-419A-A6F1-63014D4E0CD3}" dt="2023-08-16T17:00:15.811" v="261" actId="47"/>
        <pc:sldMkLst>
          <pc:docMk/>
          <pc:sldMk cId="348612029" sldId="2145709082"/>
        </pc:sldMkLst>
      </pc:sldChg>
      <pc:sldChg chg="add del">
        <pc:chgData name="Ron Melton" userId="5553941352b42db9" providerId="LiveId" clId="{9F4EEB59-D97B-419A-A6F1-63014D4E0CD3}" dt="2023-08-16T17:00:15.811" v="261" actId="47"/>
        <pc:sldMkLst>
          <pc:docMk/>
          <pc:sldMk cId="2234322827" sldId="2145709083"/>
        </pc:sldMkLst>
      </pc:sldChg>
      <pc:sldChg chg="add del">
        <pc:chgData name="Ron Melton" userId="5553941352b42db9" providerId="LiveId" clId="{9F4EEB59-D97B-419A-A6F1-63014D4E0CD3}" dt="2023-08-16T17:00:15.811" v="261" actId="47"/>
        <pc:sldMkLst>
          <pc:docMk/>
          <pc:sldMk cId="921013821" sldId="2145709084"/>
        </pc:sldMkLst>
      </pc:sldChg>
      <pc:sldChg chg="add del">
        <pc:chgData name="Ron Melton" userId="5553941352b42db9" providerId="LiveId" clId="{9F4EEB59-D97B-419A-A6F1-63014D4E0CD3}" dt="2023-08-16T17:00:15.811" v="261" actId="47"/>
        <pc:sldMkLst>
          <pc:docMk/>
          <pc:sldMk cId="456573438" sldId="2145709085"/>
        </pc:sldMkLst>
      </pc:sldChg>
      <pc:sldChg chg="add del">
        <pc:chgData name="Ron Melton" userId="5553941352b42db9" providerId="LiveId" clId="{9F4EEB59-D97B-419A-A6F1-63014D4E0CD3}" dt="2023-08-16T17:00:15.811" v="261" actId="47"/>
        <pc:sldMkLst>
          <pc:docMk/>
          <pc:sldMk cId="942560032" sldId="2145709086"/>
        </pc:sldMkLst>
      </pc:sldChg>
      <pc:sldChg chg="add del">
        <pc:chgData name="Ron Melton" userId="5553941352b42db9" providerId="LiveId" clId="{9F4EEB59-D97B-419A-A6F1-63014D4E0CD3}" dt="2023-08-16T17:00:15.811" v="261" actId="47"/>
        <pc:sldMkLst>
          <pc:docMk/>
          <pc:sldMk cId="3945257817" sldId="2145709087"/>
        </pc:sldMkLst>
      </pc:sldChg>
      <pc:sldChg chg="add del">
        <pc:chgData name="Ron Melton" userId="5553941352b42db9" providerId="LiveId" clId="{9F4EEB59-D97B-419A-A6F1-63014D4E0CD3}" dt="2023-08-16T17:00:15.811" v="261" actId="47"/>
        <pc:sldMkLst>
          <pc:docMk/>
          <pc:sldMk cId="1288920834" sldId="2145709088"/>
        </pc:sldMkLst>
      </pc:sldChg>
      <pc:sldChg chg="add del">
        <pc:chgData name="Ron Melton" userId="5553941352b42db9" providerId="LiveId" clId="{9F4EEB59-D97B-419A-A6F1-63014D4E0CD3}" dt="2023-08-16T17:00:15.811" v="261" actId="47"/>
        <pc:sldMkLst>
          <pc:docMk/>
          <pc:sldMk cId="2246288049" sldId="2145709089"/>
        </pc:sldMkLst>
      </pc:sldChg>
      <pc:sldChg chg="add del">
        <pc:chgData name="Ron Melton" userId="5553941352b42db9" providerId="LiveId" clId="{9F4EEB59-D97B-419A-A6F1-63014D4E0CD3}" dt="2023-08-16T17:00:15.811" v="261" actId="47"/>
        <pc:sldMkLst>
          <pc:docMk/>
          <pc:sldMk cId="1133914880" sldId="2145709090"/>
        </pc:sldMkLst>
      </pc:sldChg>
      <pc:sldChg chg="add del">
        <pc:chgData name="Ron Melton" userId="5553941352b42db9" providerId="LiveId" clId="{9F4EEB59-D97B-419A-A6F1-63014D4E0CD3}" dt="2023-08-16T17:00:15.811" v="261" actId="47"/>
        <pc:sldMkLst>
          <pc:docMk/>
          <pc:sldMk cId="1904417762" sldId="2145709091"/>
        </pc:sldMkLst>
      </pc:sldChg>
      <pc:sldChg chg="add del">
        <pc:chgData name="Ron Melton" userId="5553941352b42db9" providerId="LiveId" clId="{9F4EEB59-D97B-419A-A6F1-63014D4E0CD3}" dt="2023-08-16T17:00:15.811" v="261" actId="47"/>
        <pc:sldMkLst>
          <pc:docMk/>
          <pc:sldMk cId="3279373845" sldId="2145709092"/>
        </pc:sldMkLst>
      </pc:sldChg>
      <pc:sldChg chg="add del">
        <pc:chgData name="Ron Melton" userId="5553941352b42db9" providerId="LiveId" clId="{9F4EEB59-D97B-419A-A6F1-63014D4E0CD3}" dt="2023-08-16T17:00:15.811" v="261" actId="47"/>
        <pc:sldMkLst>
          <pc:docMk/>
          <pc:sldMk cId="4086329360" sldId="2145709093"/>
        </pc:sldMkLst>
      </pc:sldChg>
      <pc:sldChg chg="add del">
        <pc:chgData name="Ron Melton" userId="5553941352b42db9" providerId="LiveId" clId="{9F4EEB59-D97B-419A-A6F1-63014D4E0CD3}" dt="2023-08-16T17:00:15.811" v="261" actId="47"/>
        <pc:sldMkLst>
          <pc:docMk/>
          <pc:sldMk cId="2423879985" sldId="2145709094"/>
        </pc:sldMkLst>
      </pc:sldChg>
      <pc:sldChg chg="add del">
        <pc:chgData name="Ron Melton" userId="5553941352b42db9" providerId="LiveId" clId="{9F4EEB59-D97B-419A-A6F1-63014D4E0CD3}" dt="2023-08-16T17:00:15.811" v="261" actId="47"/>
        <pc:sldMkLst>
          <pc:docMk/>
          <pc:sldMk cId="41580129" sldId="2145709095"/>
        </pc:sldMkLst>
      </pc:sldChg>
      <pc:sldMasterChg chg="delSldLayout">
        <pc:chgData name="Ron Melton" userId="5553941352b42db9" providerId="LiveId" clId="{9F4EEB59-D97B-419A-A6F1-63014D4E0CD3}" dt="2023-08-16T16:04:56.528" v="130" actId="47"/>
        <pc:sldMasterMkLst>
          <pc:docMk/>
          <pc:sldMasterMk cId="1515791003" sldId="2147485645"/>
        </pc:sldMasterMkLst>
        <pc:sldLayoutChg chg="del">
          <pc:chgData name="Ron Melton" userId="5553941352b42db9" providerId="LiveId" clId="{9F4EEB59-D97B-419A-A6F1-63014D4E0CD3}" dt="2023-08-16T16:04:56.528" v="130" actId="47"/>
          <pc:sldLayoutMkLst>
            <pc:docMk/>
            <pc:sldMasterMk cId="1515791003" sldId="2147485645"/>
            <pc:sldLayoutMk cId="2313861560" sldId="2147485651"/>
          </pc:sldLayoutMkLst>
        </pc:sldLayoutChg>
      </pc:sldMasterChg>
    </pc:docChg>
  </pc:docChgLst>
  <pc:docChgLst>
    <pc:chgData name="Ron Melton" userId="5553941352b42db9" providerId="LiveId" clId="{EB53DD4E-4EA5-44C1-9FB9-4AAE09C676AD}"/>
    <pc:docChg chg="addSld delSld modSld sldOrd">
      <pc:chgData name="Ron Melton" userId="5553941352b42db9" providerId="LiveId" clId="{EB53DD4E-4EA5-44C1-9FB9-4AAE09C676AD}" dt="2023-12-30T02:23:56.794" v="33" actId="47"/>
      <pc:docMkLst>
        <pc:docMk/>
      </pc:docMkLst>
      <pc:sldChg chg="add">
        <pc:chgData name="Ron Melton" userId="5553941352b42db9" providerId="LiveId" clId="{EB53DD4E-4EA5-44C1-9FB9-4AAE09C676AD}" dt="2023-12-29T18:53:58.563" v="7"/>
        <pc:sldMkLst>
          <pc:docMk/>
          <pc:sldMk cId="3350095739" sldId="5878"/>
        </pc:sldMkLst>
      </pc:sldChg>
      <pc:sldChg chg="add">
        <pc:chgData name="Ron Melton" userId="5553941352b42db9" providerId="LiveId" clId="{EB53DD4E-4EA5-44C1-9FB9-4AAE09C676AD}" dt="2023-12-29T18:36:01.508" v="0"/>
        <pc:sldMkLst>
          <pc:docMk/>
          <pc:sldMk cId="2866721610" sldId="5886"/>
        </pc:sldMkLst>
      </pc:sldChg>
      <pc:sldChg chg="del">
        <pc:chgData name="Ron Melton" userId="5553941352b42db9" providerId="LiveId" clId="{EB53DD4E-4EA5-44C1-9FB9-4AAE09C676AD}" dt="2023-12-29T18:59:02.293" v="12" actId="47"/>
        <pc:sldMkLst>
          <pc:docMk/>
          <pc:sldMk cId="2635438454" sldId="5948"/>
        </pc:sldMkLst>
      </pc:sldChg>
      <pc:sldChg chg="ord">
        <pc:chgData name="Ron Melton" userId="5553941352b42db9" providerId="LiveId" clId="{EB53DD4E-4EA5-44C1-9FB9-4AAE09C676AD}" dt="2023-12-29T19:09:46.050" v="15"/>
        <pc:sldMkLst>
          <pc:docMk/>
          <pc:sldMk cId="2224086606" sldId="6509"/>
        </pc:sldMkLst>
      </pc:sldChg>
      <pc:sldChg chg="add">
        <pc:chgData name="Ron Melton" userId="5553941352b42db9" providerId="LiveId" clId="{EB53DD4E-4EA5-44C1-9FB9-4AAE09C676AD}" dt="2023-12-30T02:22:15.090" v="32"/>
        <pc:sldMkLst>
          <pc:docMk/>
          <pc:sldMk cId="3181825811" sldId="7136"/>
        </pc:sldMkLst>
      </pc:sldChg>
      <pc:sldChg chg="del">
        <pc:chgData name="Ron Melton" userId="5553941352b42db9" providerId="LiveId" clId="{EB53DD4E-4EA5-44C1-9FB9-4AAE09C676AD}" dt="2023-12-29T18:53:38.141" v="4" actId="47"/>
        <pc:sldMkLst>
          <pc:docMk/>
          <pc:sldMk cId="1001588478" sldId="8299"/>
        </pc:sldMkLst>
      </pc:sldChg>
      <pc:sldChg chg="add">
        <pc:chgData name="Ron Melton" userId="5553941352b42db9" providerId="LiveId" clId="{EB53DD4E-4EA5-44C1-9FB9-4AAE09C676AD}" dt="2023-12-30T01:59:59.582" v="24"/>
        <pc:sldMkLst>
          <pc:docMk/>
          <pc:sldMk cId="4060367908" sldId="2145708778"/>
        </pc:sldMkLst>
      </pc:sldChg>
      <pc:sldChg chg="add">
        <pc:chgData name="Ron Melton" userId="5553941352b42db9" providerId="LiveId" clId="{EB53DD4E-4EA5-44C1-9FB9-4AAE09C676AD}" dt="2023-12-29T18:57:13.264" v="10"/>
        <pc:sldMkLst>
          <pc:docMk/>
          <pc:sldMk cId="1280806858" sldId="2145709009"/>
        </pc:sldMkLst>
      </pc:sldChg>
      <pc:sldChg chg="add">
        <pc:chgData name="Ron Melton" userId="5553941352b42db9" providerId="LiveId" clId="{EB53DD4E-4EA5-44C1-9FB9-4AAE09C676AD}" dt="2023-12-29T19:09:55.135" v="16"/>
        <pc:sldMkLst>
          <pc:docMk/>
          <pc:sldMk cId="1810452286" sldId="2145709015"/>
        </pc:sldMkLst>
      </pc:sldChg>
      <pc:sldChg chg="ord">
        <pc:chgData name="Ron Melton" userId="5553941352b42db9" providerId="LiveId" clId="{EB53DD4E-4EA5-44C1-9FB9-4AAE09C676AD}" dt="2023-12-30T02:09:36.592" v="28"/>
        <pc:sldMkLst>
          <pc:docMk/>
          <pc:sldMk cId="3228306892" sldId="2145709029"/>
        </pc:sldMkLst>
      </pc:sldChg>
      <pc:sldChg chg="add">
        <pc:chgData name="Ron Melton" userId="5553941352b42db9" providerId="LiveId" clId="{EB53DD4E-4EA5-44C1-9FB9-4AAE09C676AD}" dt="2023-12-30T01:58:42.528" v="23"/>
        <pc:sldMkLst>
          <pc:docMk/>
          <pc:sldMk cId="3076569505" sldId="2145709033"/>
        </pc:sldMkLst>
      </pc:sldChg>
      <pc:sldChg chg="ord">
        <pc:chgData name="Ron Melton" userId="5553941352b42db9" providerId="LiveId" clId="{EB53DD4E-4EA5-44C1-9FB9-4AAE09C676AD}" dt="2023-12-30T02:19:36.666" v="31"/>
        <pc:sldMkLst>
          <pc:docMk/>
          <pc:sldMk cId="825786875" sldId="2145709037"/>
        </pc:sldMkLst>
      </pc:sldChg>
      <pc:sldChg chg="del">
        <pc:chgData name="Ron Melton" userId="5553941352b42db9" providerId="LiveId" clId="{EB53DD4E-4EA5-44C1-9FB9-4AAE09C676AD}" dt="2023-12-30T02:23:56.794" v="33" actId="47"/>
        <pc:sldMkLst>
          <pc:docMk/>
          <pc:sldMk cId="891425508" sldId="2145709053"/>
        </pc:sldMkLst>
      </pc:sldChg>
      <pc:sldChg chg="del">
        <pc:chgData name="Ron Melton" userId="5553941352b42db9" providerId="LiveId" clId="{EB53DD4E-4EA5-44C1-9FB9-4AAE09C676AD}" dt="2023-12-29T19:00:17.435" v="13" actId="47"/>
        <pc:sldMkLst>
          <pc:docMk/>
          <pc:sldMk cId="1885727639" sldId="2145709170"/>
        </pc:sldMkLst>
      </pc:sldChg>
      <pc:sldChg chg="del">
        <pc:chgData name="Ron Melton" userId="5553941352b42db9" providerId="LiveId" clId="{EB53DD4E-4EA5-44C1-9FB9-4AAE09C676AD}" dt="2023-12-30T02:18:27.576" v="29" actId="47"/>
        <pc:sldMkLst>
          <pc:docMk/>
          <pc:sldMk cId="955327910" sldId="2145709182"/>
        </pc:sldMkLst>
      </pc:sldChg>
      <pc:sldChg chg="del">
        <pc:chgData name="Ron Melton" userId="5553941352b42db9" providerId="LiveId" clId="{EB53DD4E-4EA5-44C1-9FB9-4AAE09C676AD}" dt="2023-12-29T19:23:13.481" v="18" actId="47"/>
        <pc:sldMkLst>
          <pc:docMk/>
          <pc:sldMk cId="314389004" sldId="2145709251"/>
        </pc:sldMkLst>
      </pc:sldChg>
      <pc:sldChg chg="add">
        <pc:chgData name="Ron Melton" userId="5553941352b42db9" providerId="LiveId" clId="{EB53DD4E-4EA5-44C1-9FB9-4AAE09C676AD}" dt="2023-12-29T18:38:25.386" v="1"/>
        <pc:sldMkLst>
          <pc:docMk/>
          <pc:sldMk cId="4049152922" sldId="2145709459"/>
        </pc:sldMkLst>
      </pc:sldChg>
      <pc:sldChg chg="add">
        <pc:chgData name="Ron Melton" userId="5553941352b42db9" providerId="LiveId" clId="{EB53DD4E-4EA5-44C1-9FB9-4AAE09C676AD}" dt="2023-12-29T19:36:49.223" v="20"/>
        <pc:sldMkLst>
          <pc:docMk/>
          <pc:sldMk cId="329719222" sldId="2145709460"/>
        </pc:sldMkLst>
      </pc:sldChg>
      <pc:sldChg chg="add">
        <pc:chgData name="Ron Melton" userId="5553941352b42db9" providerId="LiveId" clId="{EB53DD4E-4EA5-44C1-9FB9-4AAE09C676AD}" dt="2023-12-30T02:03:24.714" v="25"/>
        <pc:sldMkLst>
          <pc:docMk/>
          <pc:sldMk cId="353725178" sldId="2145709461"/>
        </pc:sldMkLst>
      </pc:sldChg>
      <pc:sldChg chg="add">
        <pc:chgData name="Ron Melton" userId="5553941352b42db9" providerId="LiveId" clId="{EB53DD4E-4EA5-44C1-9FB9-4AAE09C676AD}" dt="2023-12-30T02:03:33.385" v="26"/>
        <pc:sldMkLst>
          <pc:docMk/>
          <pc:sldMk cId="1961802203" sldId="2145709462"/>
        </pc:sldMkLst>
      </pc:sldChg>
      <pc:sldChg chg="add ord">
        <pc:chgData name="Ron Melton" userId="5553941352b42db9" providerId="LiveId" clId="{EB53DD4E-4EA5-44C1-9FB9-4AAE09C676AD}" dt="2023-12-29T18:53:42.494" v="6"/>
        <pc:sldMkLst>
          <pc:docMk/>
          <pc:sldMk cId="1811951359" sldId="2145709464"/>
        </pc:sldMkLst>
      </pc:sldChg>
      <pc:sldChg chg="add">
        <pc:chgData name="Ron Melton" userId="5553941352b42db9" providerId="LiveId" clId="{EB53DD4E-4EA5-44C1-9FB9-4AAE09C676AD}" dt="2023-12-29T18:54:28.720" v="8"/>
        <pc:sldMkLst>
          <pc:docMk/>
          <pc:sldMk cId="191052673" sldId="2145709465"/>
        </pc:sldMkLst>
      </pc:sldChg>
      <pc:sldChg chg="add">
        <pc:chgData name="Ron Melton" userId="5553941352b42db9" providerId="LiveId" clId="{EB53DD4E-4EA5-44C1-9FB9-4AAE09C676AD}" dt="2023-12-29T18:48:23.586" v="2"/>
        <pc:sldMkLst>
          <pc:docMk/>
          <pc:sldMk cId="1200474105" sldId="2145709469"/>
        </pc:sldMkLst>
      </pc:sldChg>
      <pc:sldChg chg="add">
        <pc:chgData name="Ron Melton" userId="5553941352b42db9" providerId="LiveId" clId="{EB53DD4E-4EA5-44C1-9FB9-4AAE09C676AD}" dt="2023-12-29T18:55:37.089" v="9"/>
        <pc:sldMkLst>
          <pc:docMk/>
          <pc:sldMk cId="3107781869" sldId="2145709521"/>
        </pc:sldMkLst>
      </pc:sldChg>
      <pc:sldChg chg="add">
        <pc:chgData name="Ron Melton" userId="5553941352b42db9" providerId="LiveId" clId="{EB53DD4E-4EA5-44C1-9FB9-4AAE09C676AD}" dt="2023-12-29T18:57:22.262" v="11"/>
        <pc:sldMkLst>
          <pc:docMk/>
          <pc:sldMk cId="1010197871" sldId="2145709543"/>
        </pc:sldMkLst>
      </pc:sldChg>
      <pc:sldChg chg="add">
        <pc:chgData name="Ron Melton" userId="5553941352b42db9" providerId="LiveId" clId="{EB53DD4E-4EA5-44C1-9FB9-4AAE09C676AD}" dt="2023-12-29T19:22:31.909" v="17"/>
        <pc:sldMkLst>
          <pc:docMk/>
          <pc:sldMk cId="1860013007" sldId="2145709544"/>
        </pc:sldMkLst>
      </pc:sldChg>
      <pc:sldChg chg="add">
        <pc:chgData name="Ron Melton" userId="5553941352b42db9" providerId="LiveId" clId="{EB53DD4E-4EA5-44C1-9FB9-4AAE09C676AD}" dt="2023-12-29T19:30:28.696" v="19"/>
        <pc:sldMkLst>
          <pc:docMk/>
          <pc:sldMk cId="108552659" sldId="2145709545"/>
        </pc:sldMkLst>
      </pc:sldChg>
      <pc:sldChg chg="add">
        <pc:chgData name="Ron Melton" userId="5553941352b42db9" providerId="LiveId" clId="{EB53DD4E-4EA5-44C1-9FB9-4AAE09C676AD}" dt="2023-12-29T19:40:43.090" v="21"/>
        <pc:sldMkLst>
          <pc:docMk/>
          <pc:sldMk cId="1487051366" sldId="2145709546"/>
        </pc:sldMkLst>
      </pc:sldChg>
      <pc:sldChg chg="add">
        <pc:chgData name="Ron Melton" userId="5553941352b42db9" providerId="LiveId" clId="{EB53DD4E-4EA5-44C1-9FB9-4AAE09C676AD}" dt="2023-12-30T01:57:43.186" v="22"/>
        <pc:sldMkLst>
          <pc:docMk/>
          <pc:sldMk cId="2337305188" sldId="2145709547"/>
        </pc:sldMkLst>
      </pc:sldChg>
    </pc:docChg>
  </pc:docChgLst>
  <pc:docChgLst>
    <pc:chgData name="Ron Melton" userId="5553941352b42db9" providerId="LiveId" clId="{F60D0525-4151-4693-879F-7F90036F4009}"/>
    <pc:docChg chg="addSld modSld">
      <pc:chgData name="Ron Melton" userId="5553941352b42db9" providerId="LiveId" clId="{F60D0525-4151-4693-879F-7F90036F4009}" dt="2023-12-17T19:12:19.774" v="1"/>
      <pc:docMkLst>
        <pc:docMk/>
      </pc:docMkLst>
      <pc:sldChg chg="add">
        <pc:chgData name="Ron Melton" userId="5553941352b42db9" providerId="LiveId" clId="{F60D0525-4151-4693-879F-7F90036F4009}" dt="2023-12-17T19:11:55.786" v="0"/>
        <pc:sldMkLst>
          <pc:docMk/>
          <pc:sldMk cId="3760498924" sldId="2145709457"/>
        </pc:sldMkLst>
      </pc:sldChg>
      <pc:sldChg chg="add">
        <pc:chgData name="Ron Melton" userId="5553941352b42db9" providerId="LiveId" clId="{F60D0525-4151-4693-879F-7F90036F4009}" dt="2023-12-17T19:12:19.774" v="1"/>
        <pc:sldMkLst>
          <pc:docMk/>
          <pc:sldMk cId="3385967301" sldId="2145709458"/>
        </pc:sldMkLst>
      </pc:sldChg>
    </pc:docChg>
  </pc:docChgLst>
  <pc:docChgLst>
    <pc:chgData name="Ron Melton" userId="5553941352b42db9" providerId="LiveId" clId="{35176770-2CD8-4865-B199-E8437937E7EA}"/>
    <pc:docChg chg="delSld delMainMaster">
      <pc:chgData name="Ron Melton" userId="5553941352b42db9" providerId="LiveId" clId="{35176770-2CD8-4865-B199-E8437937E7EA}" dt="2023-12-30T04:39:08.813" v="1" actId="47"/>
      <pc:docMkLst>
        <pc:docMk/>
      </pc:docMkLst>
      <pc:sldChg chg="del">
        <pc:chgData name="Ron Melton" userId="5553941352b42db9" providerId="LiveId" clId="{35176770-2CD8-4865-B199-E8437937E7EA}" dt="2023-12-30T04:38:53.730" v="0" actId="47"/>
        <pc:sldMkLst>
          <pc:docMk/>
          <pc:sldMk cId="0" sldId="1500"/>
        </pc:sldMkLst>
      </pc:sldChg>
      <pc:sldChg chg="del">
        <pc:chgData name="Ron Melton" userId="5553941352b42db9" providerId="LiveId" clId="{35176770-2CD8-4865-B199-E8437937E7EA}" dt="2023-12-30T04:39:08.813" v="1" actId="47"/>
        <pc:sldMkLst>
          <pc:docMk/>
          <pc:sldMk cId="0" sldId="1675"/>
        </pc:sldMkLst>
      </pc:sldChg>
      <pc:sldChg chg="del">
        <pc:chgData name="Ron Melton" userId="5553941352b42db9" providerId="LiveId" clId="{35176770-2CD8-4865-B199-E8437937E7EA}" dt="2023-12-30T04:39:08.813" v="1" actId="47"/>
        <pc:sldMkLst>
          <pc:docMk/>
          <pc:sldMk cId="0" sldId="1681"/>
        </pc:sldMkLst>
      </pc:sldChg>
      <pc:sldChg chg="del">
        <pc:chgData name="Ron Melton" userId="5553941352b42db9" providerId="LiveId" clId="{35176770-2CD8-4865-B199-E8437937E7EA}" dt="2023-12-30T04:38:53.730" v="0" actId="47"/>
        <pc:sldMkLst>
          <pc:docMk/>
          <pc:sldMk cId="3242369845" sldId="2790"/>
        </pc:sldMkLst>
      </pc:sldChg>
      <pc:sldChg chg="del">
        <pc:chgData name="Ron Melton" userId="5553941352b42db9" providerId="LiveId" clId="{35176770-2CD8-4865-B199-E8437937E7EA}" dt="2023-12-30T04:38:53.730" v="0" actId="47"/>
        <pc:sldMkLst>
          <pc:docMk/>
          <pc:sldMk cId="3582605204" sldId="2837"/>
        </pc:sldMkLst>
      </pc:sldChg>
      <pc:sldChg chg="del">
        <pc:chgData name="Ron Melton" userId="5553941352b42db9" providerId="LiveId" clId="{35176770-2CD8-4865-B199-E8437937E7EA}" dt="2023-12-30T04:38:53.730" v="0" actId="47"/>
        <pc:sldMkLst>
          <pc:docMk/>
          <pc:sldMk cId="3171734707" sldId="2841"/>
        </pc:sldMkLst>
      </pc:sldChg>
      <pc:sldChg chg="del">
        <pc:chgData name="Ron Melton" userId="5553941352b42db9" providerId="LiveId" clId="{35176770-2CD8-4865-B199-E8437937E7EA}" dt="2023-12-30T04:38:53.730" v="0" actId="47"/>
        <pc:sldMkLst>
          <pc:docMk/>
          <pc:sldMk cId="1565398913" sldId="2908"/>
        </pc:sldMkLst>
      </pc:sldChg>
      <pc:sldChg chg="del">
        <pc:chgData name="Ron Melton" userId="5553941352b42db9" providerId="LiveId" clId="{35176770-2CD8-4865-B199-E8437937E7EA}" dt="2023-12-30T04:38:53.730" v="0" actId="47"/>
        <pc:sldMkLst>
          <pc:docMk/>
          <pc:sldMk cId="2681224517" sldId="2918"/>
        </pc:sldMkLst>
      </pc:sldChg>
      <pc:sldChg chg="del">
        <pc:chgData name="Ron Melton" userId="5553941352b42db9" providerId="LiveId" clId="{35176770-2CD8-4865-B199-E8437937E7EA}" dt="2023-12-30T04:38:53.730" v="0" actId="47"/>
        <pc:sldMkLst>
          <pc:docMk/>
          <pc:sldMk cId="4057509376" sldId="2944"/>
        </pc:sldMkLst>
      </pc:sldChg>
      <pc:sldChg chg="del">
        <pc:chgData name="Ron Melton" userId="5553941352b42db9" providerId="LiveId" clId="{35176770-2CD8-4865-B199-E8437937E7EA}" dt="2023-12-30T04:39:08.813" v="1" actId="47"/>
        <pc:sldMkLst>
          <pc:docMk/>
          <pc:sldMk cId="1916904159" sldId="2949"/>
        </pc:sldMkLst>
      </pc:sldChg>
      <pc:sldChg chg="del">
        <pc:chgData name="Ron Melton" userId="5553941352b42db9" providerId="LiveId" clId="{35176770-2CD8-4865-B199-E8437937E7EA}" dt="2023-12-30T04:39:08.813" v="1" actId="47"/>
        <pc:sldMkLst>
          <pc:docMk/>
          <pc:sldMk cId="3664476114" sldId="2963"/>
        </pc:sldMkLst>
      </pc:sldChg>
      <pc:sldChg chg="del">
        <pc:chgData name="Ron Melton" userId="5553941352b42db9" providerId="LiveId" clId="{35176770-2CD8-4865-B199-E8437937E7EA}" dt="2023-12-30T04:38:53.730" v="0" actId="47"/>
        <pc:sldMkLst>
          <pc:docMk/>
          <pc:sldMk cId="2672652564" sldId="2986"/>
        </pc:sldMkLst>
      </pc:sldChg>
      <pc:sldChg chg="del">
        <pc:chgData name="Ron Melton" userId="5553941352b42db9" providerId="LiveId" clId="{35176770-2CD8-4865-B199-E8437937E7EA}" dt="2023-12-30T04:38:53.730" v="0" actId="47"/>
        <pc:sldMkLst>
          <pc:docMk/>
          <pc:sldMk cId="1300380813" sldId="2997"/>
        </pc:sldMkLst>
      </pc:sldChg>
      <pc:sldChg chg="del">
        <pc:chgData name="Ron Melton" userId="5553941352b42db9" providerId="LiveId" clId="{35176770-2CD8-4865-B199-E8437937E7EA}" dt="2023-12-30T04:38:53.730" v="0" actId="47"/>
        <pc:sldMkLst>
          <pc:docMk/>
          <pc:sldMk cId="186478004" sldId="3001"/>
        </pc:sldMkLst>
      </pc:sldChg>
      <pc:sldChg chg="del">
        <pc:chgData name="Ron Melton" userId="5553941352b42db9" providerId="LiveId" clId="{35176770-2CD8-4865-B199-E8437937E7EA}" dt="2023-12-30T04:38:53.730" v="0" actId="47"/>
        <pc:sldMkLst>
          <pc:docMk/>
          <pc:sldMk cId="331951051" sldId="3186"/>
        </pc:sldMkLst>
      </pc:sldChg>
      <pc:sldChg chg="del">
        <pc:chgData name="Ron Melton" userId="5553941352b42db9" providerId="LiveId" clId="{35176770-2CD8-4865-B199-E8437937E7EA}" dt="2023-12-30T04:38:53.730" v="0" actId="47"/>
        <pc:sldMkLst>
          <pc:docMk/>
          <pc:sldMk cId="2200860847" sldId="3196"/>
        </pc:sldMkLst>
      </pc:sldChg>
      <pc:sldChg chg="del">
        <pc:chgData name="Ron Melton" userId="5553941352b42db9" providerId="LiveId" clId="{35176770-2CD8-4865-B199-E8437937E7EA}" dt="2023-12-30T04:38:53.730" v="0" actId="47"/>
        <pc:sldMkLst>
          <pc:docMk/>
          <pc:sldMk cId="4213127970" sldId="3219"/>
        </pc:sldMkLst>
      </pc:sldChg>
      <pc:sldChg chg="del">
        <pc:chgData name="Ron Melton" userId="5553941352b42db9" providerId="LiveId" clId="{35176770-2CD8-4865-B199-E8437937E7EA}" dt="2023-12-30T04:38:53.730" v="0" actId="47"/>
        <pc:sldMkLst>
          <pc:docMk/>
          <pc:sldMk cId="3558847029" sldId="3251"/>
        </pc:sldMkLst>
      </pc:sldChg>
      <pc:sldChg chg="del">
        <pc:chgData name="Ron Melton" userId="5553941352b42db9" providerId="LiveId" clId="{35176770-2CD8-4865-B199-E8437937E7EA}" dt="2023-12-30T04:38:53.730" v="0" actId="47"/>
        <pc:sldMkLst>
          <pc:docMk/>
          <pc:sldMk cId="3146098061" sldId="3257"/>
        </pc:sldMkLst>
      </pc:sldChg>
      <pc:sldChg chg="del">
        <pc:chgData name="Ron Melton" userId="5553941352b42db9" providerId="LiveId" clId="{35176770-2CD8-4865-B199-E8437937E7EA}" dt="2023-12-30T04:38:53.730" v="0" actId="47"/>
        <pc:sldMkLst>
          <pc:docMk/>
          <pc:sldMk cId="3721629008" sldId="3278"/>
        </pc:sldMkLst>
      </pc:sldChg>
      <pc:sldChg chg="del">
        <pc:chgData name="Ron Melton" userId="5553941352b42db9" providerId="LiveId" clId="{35176770-2CD8-4865-B199-E8437937E7EA}" dt="2023-12-30T04:39:08.813" v="1" actId="47"/>
        <pc:sldMkLst>
          <pc:docMk/>
          <pc:sldMk cId="1297674203" sldId="3308"/>
        </pc:sldMkLst>
      </pc:sldChg>
      <pc:sldChg chg="del">
        <pc:chgData name="Ron Melton" userId="5553941352b42db9" providerId="LiveId" clId="{35176770-2CD8-4865-B199-E8437937E7EA}" dt="2023-12-30T04:38:53.730" v="0" actId="47"/>
        <pc:sldMkLst>
          <pc:docMk/>
          <pc:sldMk cId="942955929" sldId="3323"/>
        </pc:sldMkLst>
      </pc:sldChg>
      <pc:sldChg chg="del">
        <pc:chgData name="Ron Melton" userId="5553941352b42db9" providerId="LiveId" clId="{35176770-2CD8-4865-B199-E8437937E7EA}" dt="2023-12-30T04:38:53.730" v="0" actId="47"/>
        <pc:sldMkLst>
          <pc:docMk/>
          <pc:sldMk cId="2803829195" sldId="3329"/>
        </pc:sldMkLst>
      </pc:sldChg>
      <pc:sldChg chg="del">
        <pc:chgData name="Ron Melton" userId="5553941352b42db9" providerId="LiveId" clId="{35176770-2CD8-4865-B199-E8437937E7EA}" dt="2023-12-30T04:38:53.730" v="0" actId="47"/>
        <pc:sldMkLst>
          <pc:docMk/>
          <pc:sldMk cId="605497199" sldId="3338"/>
        </pc:sldMkLst>
      </pc:sldChg>
      <pc:sldChg chg="del">
        <pc:chgData name="Ron Melton" userId="5553941352b42db9" providerId="LiveId" clId="{35176770-2CD8-4865-B199-E8437937E7EA}" dt="2023-12-30T04:38:53.730" v="0" actId="47"/>
        <pc:sldMkLst>
          <pc:docMk/>
          <pc:sldMk cId="1368162368" sldId="3342"/>
        </pc:sldMkLst>
      </pc:sldChg>
      <pc:sldChg chg="del">
        <pc:chgData name="Ron Melton" userId="5553941352b42db9" providerId="LiveId" clId="{35176770-2CD8-4865-B199-E8437937E7EA}" dt="2023-12-30T04:38:53.730" v="0" actId="47"/>
        <pc:sldMkLst>
          <pc:docMk/>
          <pc:sldMk cId="798656763" sldId="3345"/>
        </pc:sldMkLst>
      </pc:sldChg>
      <pc:sldChg chg="del">
        <pc:chgData name="Ron Melton" userId="5553941352b42db9" providerId="LiveId" clId="{35176770-2CD8-4865-B199-E8437937E7EA}" dt="2023-12-30T04:38:53.730" v="0" actId="47"/>
        <pc:sldMkLst>
          <pc:docMk/>
          <pc:sldMk cId="1895668495" sldId="3348"/>
        </pc:sldMkLst>
      </pc:sldChg>
      <pc:sldChg chg="del">
        <pc:chgData name="Ron Melton" userId="5553941352b42db9" providerId="LiveId" clId="{35176770-2CD8-4865-B199-E8437937E7EA}" dt="2023-12-30T04:38:53.730" v="0" actId="47"/>
        <pc:sldMkLst>
          <pc:docMk/>
          <pc:sldMk cId="2546807184" sldId="3362"/>
        </pc:sldMkLst>
      </pc:sldChg>
      <pc:sldChg chg="del">
        <pc:chgData name="Ron Melton" userId="5553941352b42db9" providerId="LiveId" clId="{35176770-2CD8-4865-B199-E8437937E7EA}" dt="2023-12-30T04:38:53.730" v="0" actId="47"/>
        <pc:sldMkLst>
          <pc:docMk/>
          <pc:sldMk cId="4056159747" sldId="3370"/>
        </pc:sldMkLst>
      </pc:sldChg>
      <pc:sldChg chg="del">
        <pc:chgData name="Ron Melton" userId="5553941352b42db9" providerId="LiveId" clId="{35176770-2CD8-4865-B199-E8437937E7EA}" dt="2023-12-30T04:38:53.730" v="0" actId="47"/>
        <pc:sldMkLst>
          <pc:docMk/>
          <pc:sldMk cId="2087842264" sldId="3373"/>
        </pc:sldMkLst>
      </pc:sldChg>
      <pc:sldChg chg="del">
        <pc:chgData name="Ron Melton" userId="5553941352b42db9" providerId="LiveId" clId="{35176770-2CD8-4865-B199-E8437937E7EA}" dt="2023-12-30T04:38:53.730" v="0" actId="47"/>
        <pc:sldMkLst>
          <pc:docMk/>
          <pc:sldMk cId="1687812302" sldId="3862"/>
        </pc:sldMkLst>
      </pc:sldChg>
      <pc:sldChg chg="del">
        <pc:chgData name="Ron Melton" userId="5553941352b42db9" providerId="LiveId" clId="{35176770-2CD8-4865-B199-E8437937E7EA}" dt="2023-12-30T04:38:53.730" v="0" actId="47"/>
        <pc:sldMkLst>
          <pc:docMk/>
          <pc:sldMk cId="2173114222" sldId="4097"/>
        </pc:sldMkLst>
      </pc:sldChg>
      <pc:sldChg chg="del">
        <pc:chgData name="Ron Melton" userId="5553941352b42db9" providerId="LiveId" clId="{35176770-2CD8-4865-B199-E8437937E7EA}" dt="2023-12-30T04:39:08.813" v="1" actId="47"/>
        <pc:sldMkLst>
          <pc:docMk/>
          <pc:sldMk cId="1319239137" sldId="4672"/>
        </pc:sldMkLst>
      </pc:sldChg>
      <pc:sldChg chg="del">
        <pc:chgData name="Ron Melton" userId="5553941352b42db9" providerId="LiveId" clId="{35176770-2CD8-4865-B199-E8437937E7EA}" dt="2023-12-30T04:38:53.730" v="0" actId="47"/>
        <pc:sldMkLst>
          <pc:docMk/>
          <pc:sldMk cId="3408725882" sldId="5316"/>
        </pc:sldMkLst>
      </pc:sldChg>
      <pc:sldChg chg="del">
        <pc:chgData name="Ron Melton" userId="5553941352b42db9" providerId="LiveId" clId="{35176770-2CD8-4865-B199-E8437937E7EA}" dt="2023-12-30T04:38:53.730" v="0" actId="47"/>
        <pc:sldMkLst>
          <pc:docMk/>
          <pc:sldMk cId="4223848446" sldId="5352"/>
        </pc:sldMkLst>
      </pc:sldChg>
      <pc:sldChg chg="del">
        <pc:chgData name="Ron Melton" userId="5553941352b42db9" providerId="LiveId" clId="{35176770-2CD8-4865-B199-E8437937E7EA}" dt="2023-12-30T04:38:53.730" v="0" actId="47"/>
        <pc:sldMkLst>
          <pc:docMk/>
          <pc:sldMk cId="1144747535" sldId="5353"/>
        </pc:sldMkLst>
      </pc:sldChg>
      <pc:sldChg chg="del">
        <pc:chgData name="Ron Melton" userId="5553941352b42db9" providerId="LiveId" clId="{35176770-2CD8-4865-B199-E8437937E7EA}" dt="2023-12-30T04:39:08.813" v="1" actId="47"/>
        <pc:sldMkLst>
          <pc:docMk/>
          <pc:sldMk cId="2162891732" sldId="5434"/>
        </pc:sldMkLst>
      </pc:sldChg>
      <pc:sldChg chg="del">
        <pc:chgData name="Ron Melton" userId="5553941352b42db9" providerId="LiveId" clId="{35176770-2CD8-4865-B199-E8437937E7EA}" dt="2023-12-30T04:39:08.813" v="1" actId="47"/>
        <pc:sldMkLst>
          <pc:docMk/>
          <pc:sldMk cId="2190908700" sldId="5569"/>
        </pc:sldMkLst>
      </pc:sldChg>
      <pc:sldChg chg="del">
        <pc:chgData name="Ron Melton" userId="5553941352b42db9" providerId="LiveId" clId="{35176770-2CD8-4865-B199-E8437937E7EA}" dt="2023-12-30T04:38:53.730" v="0" actId="47"/>
        <pc:sldMkLst>
          <pc:docMk/>
          <pc:sldMk cId="548302410" sldId="5585"/>
        </pc:sldMkLst>
      </pc:sldChg>
      <pc:sldChg chg="del">
        <pc:chgData name="Ron Melton" userId="5553941352b42db9" providerId="LiveId" clId="{35176770-2CD8-4865-B199-E8437937E7EA}" dt="2023-12-30T04:38:53.730" v="0" actId="47"/>
        <pc:sldMkLst>
          <pc:docMk/>
          <pc:sldMk cId="2505904164" sldId="5596"/>
        </pc:sldMkLst>
      </pc:sldChg>
      <pc:sldChg chg="del">
        <pc:chgData name="Ron Melton" userId="5553941352b42db9" providerId="LiveId" clId="{35176770-2CD8-4865-B199-E8437937E7EA}" dt="2023-12-30T04:39:08.813" v="1" actId="47"/>
        <pc:sldMkLst>
          <pc:docMk/>
          <pc:sldMk cId="2917477667" sldId="5651"/>
        </pc:sldMkLst>
      </pc:sldChg>
      <pc:sldChg chg="del">
        <pc:chgData name="Ron Melton" userId="5553941352b42db9" providerId="LiveId" clId="{35176770-2CD8-4865-B199-E8437937E7EA}" dt="2023-12-30T04:38:53.730" v="0" actId="47"/>
        <pc:sldMkLst>
          <pc:docMk/>
          <pc:sldMk cId="3109521507" sldId="5661"/>
        </pc:sldMkLst>
      </pc:sldChg>
      <pc:sldChg chg="del">
        <pc:chgData name="Ron Melton" userId="5553941352b42db9" providerId="LiveId" clId="{35176770-2CD8-4865-B199-E8437937E7EA}" dt="2023-12-30T04:38:53.730" v="0" actId="47"/>
        <pc:sldMkLst>
          <pc:docMk/>
          <pc:sldMk cId="1035017413" sldId="5672"/>
        </pc:sldMkLst>
      </pc:sldChg>
      <pc:sldChg chg="del">
        <pc:chgData name="Ron Melton" userId="5553941352b42db9" providerId="LiveId" clId="{35176770-2CD8-4865-B199-E8437937E7EA}" dt="2023-12-30T04:38:53.730" v="0" actId="47"/>
        <pc:sldMkLst>
          <pc:docMk/>
          <pc:sldMk cId="1011285638" sldId="5681"/>
        </pc:sldMkLst>
      </pc:sldChg>
      <pc:sldChg chg="del">
        <pc:chgData name="Ron Melton" userId="5553941352b42db9" providerId="LiveId" clId="{35176770-2CD8-4865-B199-E8437937E7EA}" dt="2023-12-30T04:38:53.730" v="0" actId="47"/>
        <pc:sldMkLst>
          <pc:docMk/>
          <pc:sldMk cId="2796751807" sldId="5693"/>
        </pc:sldMkLst>
      </pc:sldChg>
      <pc:sldChg chg="del">
        <pc:chgData name="Ron Melton" userId="5553941352b42db9" providerId="LiveId" clId="{35176770-2CD8-4865-B199-E8437937E7EA}" dt="2023-12-30T04:38:53.730" v="0" actId="47"/>
        <pc:sldMkLst>
          <pc:docMk/>
          <pc:sldMk cId="2164115745" sldId="5700"/>
        </pc:sldMkLst>
      </pc:sldChg>
      <pc:sldChg chg="del">
        <pc:chgData name="Ron Melton" userId="5553941352b42db9" providerId="LiveId" clId="{35176770-2CD8-4865-B199-E8437937E7EA}" dt="2023-12-30T04:39:08.813" v="1" actId="47"/>
        <pc:sldMkLst>
          <pc:docMk/>
          <pc:sldMk cId="2919655959" sldId="5778"/>
        </pc:sldMkLst>
      </pc:sldChg>
      <pc:sldChg chg="del">
        <pc:chgData name="Ron Melton" userId="5553941352b42db9" providerId="LiveId" clId="{35176770-2CD8-4865-B199-E8437937E7EA}" dt="2023-12-30T04:38:53.730" v="0" actId="47"/>
        <pc:sldMkLst>
          <pc:docMk/>
          <pc:sldMk cId="4241242254" sldId="5807"/>
        </pc:sldMkLst>
      </pc:sldChg>
      <pc:sldChg chg="del">
        <pc:chgData name="Ron Melton" userId="5553941352b42db9" providerId="LiveId" clId="{35176770-2CD8-4865-B199-E8437937E7EA}" dt="2023-12-30T04:39:08.813" v="1" actId="47"/>
        <pc:sldMkLst>
          <pc:docMk/>
          <pc:sldMk cId="4196607663" sldId="5823"/>
        </pc:sldMkLst>
      </pc:sldChg>
      <pc:sldChg chg="del">
        <pc:chgData name="Ron Melton" userId="5553941352b42db9" providerId="LiveId" clId="{35176770-2CD8-4865-B199-E8437937E7EA}" dt="2023-12-30T04:38:53.730" v="0" actId="47"/>
        <pc:sldMkLst>
          <pc:docMk/>
          <pc:sldMk cId="3350095739" sldId="5878"/>
        </pc:sldMkLst>
      </pc:sldChg>
      <pc:sldChg chg="del">
        <pc:chgData name="Ron Melton" userId="5553941352b42db9" providerId="LiveId" clId="{35176770-2CD8-4865-B199-E8437937E7EA}" dt="2023-12-30T04:39:08.813" v="1" actId="47"/>
        <pc:sldMkLst>
          <pc:docMk/>
          <pc:sldMk cId="3620482345" sldId="5884"/>
        </pc:sldMkLst>
      </pc:sldChg>
      <pc:sldChg chg="del">
        <pc:chgData name="Ron Melton" userId="5553941352b42db9" providerId="LiveId" clId="{35176770-2CD8-4865-B199-E8437937E7EA}" dt="2023-12-30T04:39:08.813" v="1" actId="47"/>
        <pc:sldMkLst>
          <pc:docMk/>
          <pc:sldMk cId="3318294798" sldId="5885"/>
        </pc:sldMkLst>
      </pc:sldChg>
      <pc:sldChg chg="del">
        <pc:chgData name="Ron Melton" userId="5553941352b42db9" providerId="LiveId" clId="{35176770-2CD8-4865-B199-E8437937E7EA}" dt="2023-12-30T04:38:53.730" v="0" actId="47"/>
        <pc:sldMkLst>
          <pc:docMk/>
          <pc:sldMk cId="2866721610" sldId="5886"/>
        </pc:sldMkLst>
      </pc:sldChg>
      <pc:sldChg chg="del">
        <pc:chgData name="Ron Melton" userId="5553941352b42db9" providerId="LiveId" clId="{35176770-2CD8-4865-B199-E8437937E7EA}" dt="2023-12-30T04:38:53.730" v="0" actId="47"/>
        <pc:sldMkLst>
          <pc:docMk/>
          <pc:sldMk cId="1772064357" sldId="5920"/>
        </pc:sldMkLst>
      </pc:sldChg>
      <pc:sldChg chg="del">
        <pc:chgData name="Ron Melton" userId="5553941352b42db9" providerId="LiveId" clId="{35176770-2CD8-4865-B199-E8437937E7EA}" dt="2023-12-30T04:38:53.730" v="0" actId="47"/>
        <pc:sldMkLst>
          <pc:docMk/>
          <pc:sldMk cId="3986496194" sldId="5921"/>
        </pc:sldMkLst>
      </pc:sldChg>
      <pc:sldChg chg="del">
        <pc:chgData name="Ron Melton" userId="5553941352b42db9" providerId="LiveId" clId="{35176770-2CD8-4865-B199-E8437937E7EA}" dt="2023-12-30T04:38:53.730" v="0" actId="47"/>
        <pc:sldMkLst>
          <pc:docMk/>
          <pc:sldMk cId="2579356922" sldId="5938"/>
        </pc:sldMkLst>
      </pc:sldChg>
      <pc:sldChg chg="del">
        <pc:chgData name="Ron Melton" userId="5553941352b42db9" providerId="LiveId" clId="{35176770-2CD8-4865-B199-E8437937E7EA}" dt="2023-12-30T04:38:53.730" v="0" actId="47"/>
        <pc:sldMkLst>
          <pc:docMk/>
          <pc:sldMk cId="1054724553" sldId="5944"/>
        </pc:sldMkLst>
      </pc:sldChg>
      <pc:sldChg chg="del">
        <pc:chgData name="Ron Melton" userId="5553941352b42db9" providerId="LiveId" clId="{35176770-2CD8-4865-B199-E8437937E7EA}" dt="2023-12-30T04:38:53.730" v="0" actId="47"/>
        <pc:sldMkLst>
          <pc:docMk/>
          <pc:sldMk cId="2155707274" sldId="5990"/>
        </pc:sldMkLst>
      </pc:sldChg>
      <pc:sldChg chg="del">
        <pc:chgData name="Ron Melton" userId="5553941352b42db9" providerId="LiveId" clId="{35176770-2CD8-4865-B199-E8437937E7EA}" dt="2023-12-30T04:38:53.730" v="0" actId="47"/>
        <pc:sldMkLst>
          <pc:docMk/>
          <pc:sldMk cId="2240204244" sldId="6039"/>
        </pc:sldMkLst>
      </pc:sldChg>
      <pc:sldChg chg="del">
        <pc:chgData name="Ron Melton" userId="5553941352b42db9" providerId="LiveId" clId="{35176770-2CD8-4865-B199-E8437937E7EA}" dt="2023-12-30T04:38:53.730" v="0" actId="47"/>
        <pc:sldMkLst>
          <pc:docMk/>
          <pc:sldMk cId="1071371208" sldId="6093"/>
        </pc:sldMkLst>
      </pc:sldChg>
      <pc:sldChg chg="del">
        <pc:chgData name="Ron Melton" userId="5553941352b42db9" providerId="LiveId" clId="{35176770-2CD8-4865-B199-E8437937E7EA}" dt="2023-12-30T04:38:53.730" v="0" actId="47"/>
        <pc:sldMkLst>
          <pc:docMk/>
          <pc:sldMk cId="3796148521" sldId="6107"/>
        </pc:sldMkLst>
      </pc:sldChg>
      <pc:sldChg chg="del">
        <pc:chgData name="Ron Melton" userId="5553941352b42db9" providerId="LiveId" clId="{35176770-2CD8-4865-B199-E8437937E7EA}" dt="2023-12-30T04:38:53.730" v="0" actId="47"/>
        <pc:sldMkLst>
          <pc:docMk/>
          <pc:sldMk cId="2132283764" sldId="6118"/>
        </pc:sldMkLst>
      </pc:sldChg>
      <pc:sldChg chg="del">
        <pc:chgData name="Ron Melton" userId="5553941352b42db9" providerId="LiveId" clId="{35176770-2CD8-4865-B199-E8437937E7EA}" dt="2023-12-30T04:38:53.730" v="0" actId="47"/>
        <pc:sldMkLst>
          <pc:docMk/>
          <pc:sldMk cId="734407521" sldId="6129"/>
        </pc:sldMkLst>
      </pc:sldChg>
      <pc:sldChg chg="del">
        <pc:chgData name="Ron Melton" userId="5553941352b42db9" providerId="LiveId" clId="{35176770-2CD8-4865-B199-E8437937E7EA}" dt="2023-12-30T04:38:53.730" v="0" actId="47"/>
        <pc:sldMkLst>
          <pc:docMk/>
          <pc:sldMk cId="643801623" sldId="6152"/>
        </pc:sldMkLst>
      </pc:sldChg>
      <pc:sldChg chg="del">
        <pc:chgData name="Ron Melton" userId="5553941352b42db9" providerId="LiveId" clId="{35176770-2CD8-4865-B199-E8437937E7EA}" dt="2023-12-30T04:38:53.730" v="0" actId="47"/>
        <pc:sldMkLst>
          <pc:docMk/>
          <pc:sldMk cId="1363104386" sldId="6213"/>
        </pc:sldMkLst>
      </pc:sldChg>
      <pc:sldChg chg="del">
        <pc:chgData name="Ron Melton" userId="5553941352b42db9" providerId="LiveId" clId="{35176770-2CD8-4865-B199-E8437937E7EA}" dt="2023-12-30T04:38:53.730" v="0" actId="47"/>
        <pc:sldMkLst>
          <pc:docMk/>
          <pc:sldMk cId="1979285473" sldId="6222"/>
        </pc:sldMkLst>
      </pc:sldChg>
      <pc:sldChg chg="del">
        <pc:chgData name="Ron Melton" userId="5553941352b42db9" providerId="LiveId" clId="{35176770-2CD8-4865-B199-E8437937E7EA}" dt="2023-12-30T04:38:53.730" v="0" actId="47"/>
        <pc:sldMkLst>
          <pc:docMk/>
          <pc:sldMk cId="4091658663" sldId="6240"/>
        </pc:sldMkLst>
      </pc:sldChg>
      <pc:sldChg chg="del">
        <pc:chgData name="Ron Melton" userId="5553941352b42db9" providerId="LiveId" clId="{35176770-2CD8-4865-B199-E8437937E7EA}" dt="2023-12-30T04:38:53.730" v="0" actId="47"/>
        <pc:sldMkLst>
          <pc:docMk/>
          <pc:sldMk cId="921495528" sldId="6495"/>
        </pc:sldMkLst>
      </pc:sldChg>
      <pc:sldChg chg="del">
        <pc:chgData name="Ron Melton" userId="5553941352b42db9" providerId="LiveId" clId="{35176770-2CD8-4865-B199-E8437937E7EA}" dt="2023-12-30T04:38:53.730" v="0" actId="47"/>
        <pc:sldMkLst>
          <pc:docMk/>
          <pc:sldMk cId="2224086606" sldId="6509"/>
        </pc:sldMkLst>
      </pc:sldChg>
      <pc:sldChg chg="del">
        <pc:chgData name="Ron Melton" userId="5553941352b42db9" providerId="LiveId" clId="{35176770-2CD8-4865-B199-E8437937E7EA}" dt="2023-12-30T04:38:53.730" v="0" actId="47"/>
        <pc:sldMkLst>
          <pc:docMk/>
          <pc:sldMk cId="1863468446" sldId="6510"/>
        </pc:sldMkLst>
      </pc:sldChg>
      <pc:sldChg chg="del">
        <pc:chgData name="Ron Melton" userId="5553941352b42db9" providerId="LiveId" clId="{35176770-2CD8-4865-B199-E8437937E7EA}" dt="2023-12-30T04:38:53.730" v="0" actId="47"/>
        <pc:sldMkLst>
          <pc:docMk/>
          <pc:sldMk cId="1657880306" sldId="6511"/>
        </pc:sldMkLst>
      </pc:sldChg>
      <pc:sldChg chg="del">
        <pc:chgData name="Ron Melton" userId="5553941352b42db9" providerId="LiveId" clId="{35176770-2CD8-4865-B199-E8437937E7EA}" dt="2023-12-30T04:39:08.813" v="1" actId="47"/>
        <pc:sldMkLst>
          <pc:docMk/>
          <pc:sldMk cId="1416873253" sldId="6720"/>
        </pc:sldMkLst>
      </pc:sldChg>
      <pc:sldChg chg="del">
        <pc:chgData name="Ron Melton" userId="5553941352b42db9" providerId="LiveId" clId="{35176770-2CD8-4865-B199-E8437937E7EA}" dt="2023-12-30T04:39:08.813" v="1" actId="47"/>
        <pc:sldMkLst>
          <pc:docMk/>
          <pc:sldMk cId="4215663917" sldId="6725"/>
        </pc:sldMkLst>
      </pc:sldChg>
      <pc:sldChg chg="del">
        <pc:chgData name="Ron Melton" userId="5553941352b42db9" providerId="LiveId" clId="{35176770-2CD8-4865-B199-E8437937E7EA}" dt="2023-12-30T04:39:08.813" v="1" actId="47"/>
        <pc:sldMkLst>
          <pc:docMk/>
          <pc:sldMk cId="1357014715" sldId="6795"/>
        </pc:sldMkLst>
      </pc:sldChg>
      <pc:sldChg chg="del">
        <pc:chgData name="Ron Melton" userId="5553941352b42db9" providerId="LiveId" clId="{35176770-2CD8-4865-B199-E8437937E7EA}" dt="2023-12-30T04:38:53.730" v="0" actId="47"/>
        <pc:sldMkLst>
          <pc:docMk/>
          <pc:sldMk cId="3181825811" sldId="7136"/>
        </pc:sldMkLst>
      </pc:sldChg>
      <pc:sldChg chg="del">
        <pc:chgData name="Ron Melton" userId="5553941352b42db9" providerId="LiveId" clId="{35176770-2CD8-4865-B199-E8437937E7EA}" dt="2023-12-30T04:38:53.730" v="0" actId="47"/>
        <pc:sldMkLst>
          <pc:docMk/>
          <pc:sldMk cId="1543569617" sldId="7137"/>
        </pc:sldMkLst>
      </pc:sldChg>
      <pc:sldChg chg="del">
        <pc:chgData name="Ron Melton" userId="5553941352b42db9" providerId="LiveId" clId="{35176770-2CD8-4865-B199-E8437937E7EA}" dt="2023-12-30T04:38:53.730" v="0" actId="47"/>
        <pc:sldMkLst>
          <pc:docMk/>
          <pc:sldMk cId="2670605089" sldId="7138"/>
        </pc:sldMkLst>
      </pc:sldChg>
      <pc:sldChg chg="del">
        <pc:chgData name="Ron Melton" userId="5553941352b42db9" providerId="LiveId" clId="{35176770-2CD8-4865-B199-E8437937E7EA}" dt="2023-12-30T04:38:53.730" v="0" actId="47"/>
        <pc:sldMkLst>
          <pc:docMk/>
          <pc:sldMk cId="2618404228" sldId="7958"/>
        </pc:sldMkLst>
      </pc:sldChg>
      <pc:sldChg chg="del">
        <pc:chgData name="Ron Melton" userId="5553941352b42db9" providerId="LiveId" clId="{35176770-2CD8-4865-B199-E8437937E7EA}" dt="2023-12-30T04:38:53.730" v="0" actId="47"/>
        <pc:sldMkLst>
          <pc:docMk/>
          <pc:sldMk cId="1805169203" sldId="7959"/>
        </pc:sldMkLst>
      </pc:sldChg>
      <pc:sldChg chg="del">
        <pc:chgData name="Ron Melton" userId="5553941352b42db9" providerId="LiveId" clId="{35176770-2CD8-4865-B199-E8437937E7EA}" dt="2023-12-30T04:38:53.730" v="0" actId="47"/>
        <pc:sldMkLst>
          <pc:docMk/>
          <pc:sldMk cId="3464874282" sldId="7960"/>
        </pc:sldMkLst>
      </pc:sldChg>
      <pc:sldChg chg="del">
        <pc:chgData name="Ron Melton" userId="5553941352b42db9" providerId="LiveId" clId="{35176770-2CD8-4865-B199-E8437937E7EA}" dt="2023-12-30T04:39:08.813" v="1" actId="47"/>
        <pc:sldMkLst>
          <pc:docMk/>
          <pc:sldMk cId="2775239611" sldId="8052"/>
        </pc:sldMkLst>
      </pc:sldChg>
      <pc:sldChg chg="del">
        <pc:chgData name="Ron Melton" userId="5553941352b42db9" providerId="LiveId" clId="{35176770-2CD8-4865-B199-E8437937E7EA}" dt="2023-12-30T04:39:08.813" v="1" actId="47"/>
        <pc:sldMkLst>
          <pc:docMk/>
          <pc:sldMk cId="4239489782" sldId="8079"/>
        </pc:sldMkLst>
      </pc:sldChg>
      <pc:sldChg chg="del">
        <pc:chgData name="Ron Melton" userId="5553941352b42db9" providerId="LiveId" clId="{35176770-2CD8-4865-B199-E8437937E7EA}" dt="2023-12-30T04:39:08.813" v="1" actId="47"/>
        <pc:sldMkLst>
          <pc:docMk/>
          <pc:sldMk cId="2215915077" sldId="8089"/>
        </pc:sldMkLst>
      </pc:sldChg>
      <pc:sldChg chg="del">
        <pc:chgData name="Ron Melton" userId="5553941352b42db9" providerId="LiveId" clId="{35176770-2CD8-4865-B199-E8437937E7EA}" dt="2023-12-30T04:39:08.813" v="1" actId="47"/>
        <pc:sldMkLst>
          <pc:docMk/>
          <pc:sldMk cId="2672704742" sldId="8090"/>
        </pc:sldMkLst>
      </pc:sldChg>
      <pc:sldChg chg="del">
        <pc:chgData name="Ron Melton" userId="5553941352b42db9" providerId="LiveId" clId="{35176770-2CD8-4865-B199-E8437937E7EA}" dt="2023-12-30T04:39:08.813" v="1" actId="47"/>
        <pc:sldMkLst>
          <pc:docMk/>
          <pc:sldMk cId="4257069697" sldId="8091"/>
        </pc:sldMkLst>
      </pc:sldChg>
      <pc:sldChg chg="del">
        <pc:chgData name="Ron Melton" userId="5553941352b42db9" providerId="LiveId" clId="{35176770-2CD8-4865-B199-E8437937E7EA}" dt="2023-12-30T04:39:08.813" v="1" actId="47"/>
        <pc:sldMkLst>
          <pc:docMk/>
          <pc:sldMk cId="3746019872" sldId="8092"/>
        </pc:sldMkLst>
      </pc:sldChg>
      <pc:sldChg chg="del">
        <pc:chgData name="Ron Melton" userId="5553941352b42db9" providerId="LiveId" clId="{35176770-2CD8-4865-B199-E8437937E7EA}" dt="2023-12-30T04:39:08.813" v="1" actId="47"/>
        <pc:sldMkLst>
          <pc:docMk/>
          <pc:sldMk cId="750354715" sldId="8093"/>
        </pc:sldMkLst>
      </pc:sldChg>
      <pc:sldChg chg="del">
        <pc:chgData name="Ron Melton" userId="5553941352b42db9" providerId="LiveId" clId="{35176770-2CD8-4865-B199-E8437937E7EA}" dt="2023-12-30T04:39:08.813" v="1" actId="47"/>
        <pc:sldMkLst>
          <pc:docMk/>
          <pc:sldMk cId="3978545872" sldId="8095"/>
        </pc:sldMkLst>
      </pc:sldChg>
      <pc:sldChg chg="del">
        <pc:chgData name="Ron Melton" userId="5553941352b42db9" providerId="LiveId" clId="{35176770-2CD8-4865-B199-E8437937E7EA}" dt="2023-12-30T04:38:53.730" v="0" actId="47"/>
        <pc:sldMkLst>
          <pc:docMk/>
          <pc:sldMk cId="3267799094" sldId="8182"/>
        </pc:sldMkLst>
      </pc:sldChg>
      <pc:sldChg chg="del">
        <pc:chgData name="Ron Melton" userId="5553941352b42db9" providerId="LiveId" clId="{35176770-2CD8-4865-B199-E8437937E7EA}" dt="2023-12-30T04:38:53.730" v="0" actId="47"/>
        <pc:sldMkLst>
          <pc:docMk/>
          <pc:sldMk cId="1630359249" sldId="8183"/>
        </pc:sldMkLst>
      </pc:sldChg>
      <pc:sldChg chg="del">
        <pc:chgData name="Ron Melton" userId="5553941352b42db9" providerId="LiveId" clId="{35176770-2CD8-4865-B199-E8437937E7EA}" dt="2023-12-30T04:38:53.730" v="0" actId="47"/>
        <pc:sldMkLst>
          <pc:docMk/>
          <pc:sldMk cId="980253042" sldId="8184"/>
        </pc:sldMkLst>
      </pc:sldChg>
      <pc:sldChg chg="del">
        <pc:chgData name="Ron Melton" userId="5553941352b42db9" providerId="LiveId" clId="{35176770-2CD8-4865-B199-E8437937E7EA}" dt="2023-12-30T04:38:53.730" v="0" actId="47"/>
        <pc:sldMkLst>
          <pc:docMk/>
          <pc:sldMk cId="3657363269" sldId="8204"/>
        </pc:sldMkLst>
      </pc:sldChg>
      <pc:sldChg chg="del">
        <pc:chgData name="Ron Melton" userId="5553941352b42db9" providerId="LiveId" clId="{35176770-2CD8-4865-B199-E8437937E7EA}" dt="2023-12-30T04:38:53.730" v="0" actId="47"/>
        <pc:sldMkLst>
          <pc:docMk/>
          <pc:sldMk cId="3361211962" sldId="8250"/>
        </pc:sldMkLst>
      </pc:sldChg>
      <pc:sldChg chg="del">
        <pc:chgData name="Ron Melton" userId="5553941352b42db9" providerId="LiveId" clId="{35176770-2CD8-4865-B199-E8437937E7EA}" dt="2023-12-30T04:38:53.730" v="0" actId="47"/>
        <pc:sldMkLst>
          <pc:docMk/>
          <pc:sldMk cId="1335445780" sldId="8286"/>
        </pc:sldMkLst>
      </pc:sldChg>
      <pc:sldChg chg="del">
        <pc:chgData name="Ron Melton" userId="5553941352b42db9" providerId="LiveId" clId="{35176770-2CD8-4865-B199-E8437937E7EA}" dt="2023-12-30T04:38:53.730" v="0" actId="47"/>
        <pc:sldMkLst>
          <pc:docMk/>
          <pc:sldMk cId="392881826" sldId="8297"/>
        </pc:sldMkLst>
      </pc:sldChg>
      <pc:sldChg chg="del">
        <pc:chgData name="Ron Melton" userId="5553941352b42db9" providerId="LiveId" clId="{35176770-2CD8-4865-B199-E8437937E7EA}" dt="2023-12-30T04:38:53.730" v="0" actId="47"/>
        <pc:sldMkLst>
          <pc:docMk/>
          <pc:sldMk cId="911342618" sldId="8298"/>
        </pc:sldMkLst>
      </pc:sldChg>
      <pc:sldChg chg="del">
        <pc:chgData name="Ron Melton" userId="5553941352b42db9" providerId="LiveId" clId="{35176770-2CD8-4865-B199-E8437937E7EA}" dt="2023-12-30T04:38:53.730" v="0" actId="47"/>
        <pc:sldMkLst>
          <pc:docMk/>
          <pc:sldMk cId="1962377842" sldId="8301"/>
        </pc:sldMkLst>
      </pc:sldChg>
      <pc:sldChg chg="del">
        <pc:chgData name="Ron Melton" userId="5553941352b42db9" providerId="LiveId" clId="{35176770-2CD8-4865-B199-E8437937E7EA}" dt="2023-12-30T04:38:53.730" v="0" actId="47"/>
        <pc:sldMkLst>
          <pc:docMk/>
          <pc:sldMk cId="343077576" sldId="8302"/>
        </pc:sldMkLst>
      </pc:sldChg>
      <pc:sldChg chg="del">
        <pc:chgData name="Ron Melton" userId="5553941352b42db9" providerId="LiveId" clId="{35176770-2CD8-4865-B199-E8437937E7EA}" dt="2023-12-30T04:38:53.730" v="0" actId="47"/>
        <pc:sldMkLst>
          <pc:docMk/>
          <pc:sldMk cId="3786297375" sldId="2145708295"/>
        </pc:sldMkLst>
      </pc:sldChg>
      <pc:sldChg chg="del">
        <pc:chgData name="Ron Melton" userId="5553941352b42db9" providerId="LiveId" clId="{35176770-2CD8-4865-B199-E8437937E7EA}" dt="2023-12-30T04:38:53.730" v="0" actId="47"/>
        <pc:sldMkLst>
          <pc:docMk/>
          <pc:sldMk cId="2001674129" sldId="2145708296"/>
        </pc:sldMkLst>
      </pc:sldChg>
      <pc:sldChg chg="del">
        <pc:chgData name="Ron Melton" userId="5553941352b42db9" providerId="LiveId" clId="{35176770-2CD8-4865-B199-E8437937E7EA}" dt="2023-12-30T04:38:53.730" v="0" actId="47"/>
        <pc:sldMkLst>
          <pc:docMk/>
          <pc:sldMk cId="3243511915" sldId="2145708417"/>
        </pc:sldMkLst>
      </pc:sldChg>
      <pc:sldChg chg="del">
        <pc:chgData name="Ron Melton" userId="5553941352b42db9" providerId="LiveId" clId="{35176770-2CD8-4865-B199-E8437937E7EA}" dt="2023-12-30T04:39:08.813" v="1" actId="47"/>
        <pc:sldMkLst>
          <pc:docMk/>
          <pc:sldMk cId="4211289585" sldId="2145708502"/>
        </pc:sldMkLst>
      </pc:sldChg>
      <pc:sldChg chg="del">
        <pc:chgData name="Ron Melton" userId="5553941352b42db9" providerId="LiveId" clId="{35176770-2CD8-4865-B199-E8437937E7EA}" dt="2023-12-30T04:38:53.730" v="0" actId="47"/>
        <pc:sldMkLst>
          <pc:docMk/>
          <pc:sldMk cId="745261639" sldId="2145708522"/>
        </pc:sldMkLst>
      </pc:sldChg>
      <pc:sldChg chg="del">
        <pc:chgData name="Ron Melton" userId="5553941352b42db9" providerId="LiveId" clId="{35176770-2CD8-4865-B199-E8437937E7EA}" dt="2023-12-30T04:38:53.730" v="0" actId="47"/>
        <pc:sldMkLst>
          <pc:docMk/>
          <pc:sldMk cId="3206029054" sldId="2145708529"/>
        </pc:sldMkLst>
      </pc:sldChg>
      <pc:sldChg chg="del">
        <pc:chgData name="Ron Melton" userId="5553941352b42db9" providerId="LiveId" clId="{35176770-2CD8-4865-B199-E8437937E7EA}" dt="2023-12-30T04:38:53.730" v="0" actId="47"/>
        <pc:sldMkLst>
          <pc:docMk/>
          <pc:sldMk cId="2899999661" sldId="2145708534"/>
        </pc:sldMkLst>
      </pc:sldChg>
      <pc:sldChg chg="del">
        <pc:chgData name="Ron Melton" userId="5553941352b42db9" providerId="LiveId" clId="{35176770-2CD8-4865-B199-E8437937E7EA}" dt="2023-12-30T04:38:53.730" v="0" actId="47"/>
        <pc:sldMkLst>
          <pc:docMk/>
          <pc:sldMk cId="567359803" sldId="2145708542"/>
        </pc:sldMkLst>
      </pc:sldChg>
      <pc:sldChg chg="del">
        <pc:chgData name="Ron Melton" userId="5553941352b42db9" providerId="LiveId" clId="{35176770-2CD8-4865-B199-E8437937E7EA}" dt="2023-12-30T04:39:08.813" v="1" actId="47"/>
        <pc:sldMkLst>
          <pc:docMk/>
          <pc:sldMk cId="3690941066" sldId="2145708547"/>
        </pc:sldMkLst>
      </pc:sldChg>
      <pc:sldChg chg="del">
        <pc:chgData name="Ron Melton" userId="5553941352b42db9" providerId="LiveId" clId="{35176770-2CD8-4865-B199-E8437937E7EA}" dt="2023-12-30T04:39:08.813" v="1" actId="47"/>
        <pc:sldMkLst>
          <pc:docMk/>
          <pc:sldMk cId="3550255291" sldId="2145708550"/>
        </pc:sldMkLst>
      </pc:sldChg>
      <pc:sldChg chg="del">
        <pc:chgData name="Ron Melton" userId="5553941352b42db9" providerId="LiveId" clId="{35176770-2CD8-4865-B199-E8437937E7EA}" dt="2023-12-30T04:38:53.730" v="0" actId="47"/>
        <pc:sldMkLst>
          <pc:docMk/>
          <pc:sldMk cId="1081651582" sldId="2145708556"/>
        </pc:sldMkLst>
      </pc:sldChg>
      <pc:sldChg chg="del">
        <pc:chgData name="Ron Melton" userId="5553941352b42db9" providerId="LiveId" clId="{35176770-2CD8-4865-B199-E8437937E7EA}" dt="2023-12-30T04:38:53.730" v="0" actId="47"/>
        <pc:sldMkLst>
          <pc:docMk/>
          <pc:sldMk cId="1974197896" sldId="2145708557"/>
        </pc:sldMkLst>
      </pc:sldChg>
      <pc:sldChg chg="del">
        <pc:chgData name="Ron Melton" userId="5553941352b42db9" providerId="LiveId" clId="{35176770-2CD8-4865-B199-E8437937E7EA}" dt="2023-12-30T04:38:53.730" v="0" actId="47"/>
        <pc:sldMkLst>
          <pc:docMk/>
          <pc:sldMk cId="901471255" sldId="2145708558"/>
        </pc:sldMkLst>
      </pc:sldChg>
      <pc:sldChg chg="del">
        <pc:chgData name="Ron Melton" userId="5553941352b42db9" providerId="LiveId" clId="{35176770-2CD8-4865-B199-E8437937E7EA}" dt="2023-12-30T04:38:53.730" v="0" actId="47"/>
        <pc:sldMkLst>
          <pc:docMk/>
          <pc:sldMk cId="889933922" sldId="2145708755"/>
        </pc:sldMkLst>
      </pc:sldChg>
      <pc:sldChg chg="del">
        <pc:chgData name="Ron Melton" userId="5553941352b42db9" providerId="LiveId" clId="{35176770-2CD8-4865-B199-E8437937E7EA}" dt="2023-12-30T04:38:53.730" v="0" actId="47"/>
        <pc:sldMkLst>
          <pc:docMk/>
          <pc:sldMk cId="1557048824" sldId="2145708762"/>
        </pc:sldMkLst>
      </pc:sldChg>
      <pc:sldChg chg="del">
        <pc:chgData name="Ron Melton" userId="5553941352b42db9" providerId="LiveId" clId="{35176770-2CD8-4865-B199-E8437937E7EA}" dt="2023-12-30T04:38:53.730" v="0" actId="47"/>
        <pc:sldMkLst>
          <pc:docMk/>
          <pc:sldMk cId="4121505878" sldId="2145708763"/>
        </pc:sldMkLst>
      </pc:sldChg>
      <pc:sldChg chg="del">
        <pc:chgData name="Ron Melton" userId="5553941352b42db9" providerId="LiveId" clId="{35176770-2CD8-4865-B199-E8437937E7EA}" dt="2023-12-30T04:38:53.730" v="0" actId="47"/>
        <pc:sldMkLst>
          <pc:docMk/>
          <pc:sldMk cId="869108475" sldId="2145708765"/>
        </pc:sldMkLst>
      </pc:sldChg>
      <pc:sldChg chg="del">
        <pc:chgData name="Ron Melton" userId="5553941352b42db9" providerId="LiveId" clId="{35176770-2CD8-4865-B199-E8437937E7EA}" dt="2023-12-30T04:38:53.730" v="0" actId="47"/>
        <pc:sldMkLst>
          <pc:docMk/>
          <pc:sldMk cId="611662744" sldId="2145708775"/>
        </pc:sldMkLst>
      </pc:sldChg>
      <pc:sldChg chg="del">
        <pc:chgData name="Ron Melton" userId="5553941352b42db9" providerId="LiveId" clId="{35176770-2CD8-4865-B199-E8437937E7EA}" dt="2023-12-30T04:38:53.730" v="0" actId="47"/>
        <pc:sldMkLst>
          <pc:docMk/>
          <pc:sldMk cId="4060367908" sldId="2145708778"/>
        </pc:sldMkLst>
      </pc:sldChg>
      <pc:sldChg chg="del">
        <pc:chgData name="Ron Melton" userId="5553941352b42db9" providerId="LiveId" clId="{35176770-2CD8-4865-B199-E8437937E7EA}" dt="2023-12-30T04:38:53.730" v="0" actId="47"/>
        <pc:sldMkLst>
          <pc:docMk/>
          <pc:sldMk cId="3766299593" sldId="2145708852"/>
        </pc:sldMkLst>
      </pc:sldChg>
      <pc:sldChg chg="del">
        <pc:chgData name="Ron Melton" userId="5553941352b42db9" providerId="LiveId" clId="{35176770-2CD8-4865-B199-E8437937E7EA}" dt="2023-12-30T04:38:53.730" v="0" actId="47"/>
        <pc:sldMkLst>
          <pc:docMk/>
          <pc:sldMk cId="432014318" sldId="2145708853"/>
        </pc:sldMkLst>
      </pc:sldChg>
      <pc:sldChg chg="del">
        <pc:chgData name="Ron Melton" userId="5553941352b42db9" providerId="LiveId" clId="{35176770-2CD8-4865-B199-E8437937E7EA}" dt="2023-12-30T04:38:53.730" v="0" actId="47"/>
        <pc:sldMkLst>
          <pc:docMk/>
          <pc:sldMk cId="774635695" sldId="2145708916"/>
        </pc:sldMkLst>
      </pc:sldChg>
      <pc:sldChg chg="del">
        <pc:chgData name="Ron Melton" userId="5553941352b42db9" providerId="LiveId" clId="{35176770-2CD8-4865-B199-E8437937E7EA}" dt="2023-12-30T04:39:08.813" v="1" actId="47"/>
        <pc:sldMkLst>
          <pc:docMk/>
          <pc:sldMk cId="3645347130" sldId="2145708933"/>
        </pc:sldMkLst>
      </pc:sldChg>
      <pc:sldChg chg="del">
        <pc:chgData name="Ron Melton" userId="5553941352b42db9" providerId="LiveId" clId="{35176770-2CD8-4865-B199-E8437937E7EA}" dt="2023-12-30T04:39:08.813" v="1" actId="47"/>
        <pc:sldMkLst>
          <pc:docMk/>
          <pc:sldMk cId="1242563060" sldId="2145708956"/>
        </pc:sldMkLst>
      </pc:sldChg>
      <pc:sldChg chg="del">
        <pc:chgData name="Ron Melton" userId="5553941352b42db9" providerId="LiveId" clId="{35176770-2CD8-4865-B199-E8437937E7EA}" dt="2023-12-30T04:38:53.730" v="0" actId="47"/>
        <pc:sldMkLst>
          <pc:docMk/>
          <pc:sldMk cId="1411863598" sldId="2145708961"/>
        </pc:sldMkLst>
      </pc:sldChg>
      <pc:sldChg chg="del">
        <pc:chgData name="Ron Melton" userId="5553941352b42db9" providerId="LiveId" clId="{35176770-2CD8-4865-B199-E8437937E7EA}" dt="2023-12-30T04:38:53.730" v="0" actId="47"/>
        <pc:sldMkLst>
          <pc:docMk/>
          <pc:sldMk cId="660186417" sldId="2145708962"/>
        </pc:sldMkLst>
      </pc:sldChg>
      <pc:sldChg chg="del">
        <pc:chgData name="Ron Melton" userId="5553941352b42db9" providerId="LiveId" clId="{35176770-2CD8-4865-B199-E8437937E7EA}" dt="2023-12-30T04:38:53.730" v="0" actId="47"/>
        <pc:sldMkLst>
          <pc:docMk/>
          <pc:sldMk cId="290575376" sldId="2145708988"/>
        </pc:sldMkLst>
      </pc:sldChg>
      <pc:sldChg chg="del">
        <pc:chgData name="Ron Melton" userId="5553941352b42db9" providerId="LiveId" clId="{35176770-2CD8-4865-B199-E8437937E7EA}" dt="2023-12-30T04:38:53.730" v="0" actId="47"/>
        <pc:sldMkLst>
          <pc:docMk/>
          <pc:sldMk cId="1280806858" sldId="2145709009"/>
        </pc:sldMkLst>
      </pc:sldChg>
      <pc:sldChg chg="del">
        <pc:chgData name="Ron Melton" userId="5553941352b42db9" providerId="LiveId" clId="{35176770-2CD8-4865-B199-E8437937E7EA}" dt="2023-12-30T04:38:53.730" v="0" actId="47"/>
        <pc:sldMkLst>
          <pc:docMk/>
          <pc:sldMk cId="1810452286" sldId="2145709015"/>
        </pc:sldMkLst>
      </pc:sldChg>
      <pc:sldChg chg="del">
        <pc:chgData name="Ron Melton" userId="5553941352b42db9" providerId="LiveId" clId="{35176770-2CD8-4865-B199-E8437937E7EA}" dt="2023-12-30T04:38:53.730" v="0" actId="47"/>
        <pc:sldMkLst>
          <pc:docMk/>
          <pc:sldMk cId="0" sldId="2145709018"/>
        </pc:sldMkLst>
      </pc:sldChg>
      <pc:sldChg chg="del">
        <pc:chgData name="Ron Melton" userId="5553941352b42db9" providerId="LiveId" clId="{35176770-2CD8-4865-B199-E8437937E7EA}" dt="2023-12-30T04:38:53.730" v="0" actId="47"/>
        <pc:sldMkLst>
          <pc:docMk/>
          <pc:sldMk cId="1481658780" sldId="2145709019"/>
        </pc:sldMkLst>
      </pc:sldChg>
      <pc:sldChg chg="del">
        <pc:chgData name="Ron Melton" userId="5553941352b42db9" providerId="LiveId" clId="{35176770-2CD8-4865-B199-E8437937E7EA}" dt="2023-12-30T04:38:53.730" v="0" actId="47"/>
        <pc:sldMkLst>
          <pc:docMk/>
          <pc:sldMk cId="3666353680" sldId="2145709023"/>
        </pc:sldMkLst>
      </pc:sldChg>
      <pc:sldChg chg="del">
        <pc:chgData name="Ron Melton" userId="5553941352b42db9" providerId="LiveId" clId="{35176770-2CD8-4865-B199-E8437937E7EA}" dt="2023-12-30T04:38:53.730" v="0" actId="47"/>
        <pc:sldMkLst>
          <pc:docMk/>
          <pc:sldMk cId="1268944986" sldId="2145709025"/>
        </pc:sldMkLst>
      </pc:sldChg>
      <pc:sldChg chg="del">
        <pc:chgData name="Ron Melton" userId="5553941352b42db9" providerId="LiveId" clId="{35176770-2CD8-4865-B199-E8437937E7EA}" dt="2023-12-30T04:38:53.730" v="0" actId="47"/>
        <pc:sldMkLst>
          <pc:docMk/>
          <pc:sldMk cId="3850016053" sldId="2145709026"/>
        </pc:sldMkLst>
      </pc:sldChg>
      <pc:sldChg chg="del">
        <pc:chgData name="Ron Melton" userId="5553941352b42db9" providerId="LiveId" clId="{35176770-2CD8-4865-B199-E8437937E7EA}" dt="2023-12-30T04:38:53.730" v="0" actId="47"/>
        <pc:sldMkLst>
          <pc:docMk/>
          <pc:sldMk cId="3228306892" sldId="2145709029"/>
        </pc:sldMkLst>
      </pc:sldChg>
      <pc:sldChg chg="del">
        <pc:chgData name="Ron Melton" userId="5553941352b42db9" providerId="LiveId" clId="{35176770-2CD8-4865-B199-E8437937E7EA}" dt="2023-12-30T04:38:53.730" v="0" actId="47"/>
        <pc:sldMkLst>
          <pc:docMk/>
          <pc:sldMk cId="351083043" sldId="2145709030"/>
        </pc:sldMkLst>
      </pc:sldChg>
      <pc:sldChg chg="del">
        <pc:chgData name="Ron Melton" userId="5553941352b42db9" providerId="LiveId" clId="{35176770-2CD8-4865-B199-E8437937E7EA}" dt="2023-12-30T04:38:53.730" v="0" actId="47"/>
        <pc:sldMkLst>
          <pc:docMk/>
          <pc:sldMk cId="1886743617" sldId="2145709031"/>
        </pc:sldMkLst>
      </pc:sldChg>
      <pc:sldChg chg="del">
        <pc:chgData name="Ron Melton" userId="5553941352b42db9" providerId="LiveId" clId="{35176770-2CD8-4865-B199-E8437937E7EA}" dt="2023-12-30T04:38:53.730" v="0" actId="47"/>
        <pc:sldMkLst>
          <pc:docMk/>
          <pc:sldMk cId="3076569505" sldId="2145709033"/>
        </pc:sldMkLst>
      </pc:sldChg>
      <pc:sldChg chg="del">
        <pc:chgData name="Ron Melton" userId="5553941352b42db9" providerId="LiveId" clId="{35176770-2CD8-4865-B199-E8437937E7EA}" dt="2023-12-30T04:38:53.730" v="0" actId="47"/>
        <pc:sldMkLst>
          <pc:docMk/>
          <pc:sldMk cId="825786875" sldId="2145709037"/>
        </pc:sldMkLst>
      </pc:sldChg>
      <pc:sldChg chg="del">
        <pc:chgData name="Ron Melton" userId="5553941352b42db9" providerId="LiveId" clId="{35176770-2CD8-4865-B199-E8437937E7EA}" dt="2023-12-30T04:39:08.813" v="1" actId="47"/>
        <pc:sldMkLst>
          <pc:docMk/>
          <pc:sldMk cId="2872326619" sldId="2145709058"/>
        </pc:sldMkLst>
      </pc:sldChg>
      <pc:sldChg chg="del">
        <pc:chgData name="Ron Melton" userId="5553941352b42db9" providerId="LiveId" clId="{35176770-2CD8-4865-B199-E8437937E7EA}" dt="2023-12-30T04:38:53.730" v="0" actId="47"/>
        <pc:sldMkLst>
          <pc:docMk/>
          <pc:sldMk cId="128381815" sldId="2145709069"/>
        </pc:sldMkLst>
      </pc:sldChg>
      <pc:sldChg chg="del">
        <pc:chgData name="Ron Melton" userId="5553941352b42db9" providerId="LiveId" clId="{35176770-2CD8-4865-B199-E8437937E7EA}" dt="2023-12-30T04:38:53.730" v="0" actId="47"/>
        <pc:sldMkLst>
          <pc:docMk/>
          <pc:sldMk cId="497658846" sldId="2145709070"/>
        </pc:sldMkLst>
      </pc:sldChg>
      <pc:sldChg chg="del">
        <pc:chgData name="Ron Melton" userId="5553941352b42db9" providerId="LiveId" clId="{35176770-2CD8-4865-B199-E8437937E7EA}" dt="2023-12-30T04:38:53.730" v="0" actId="47"/>
        <pc:sldMkLst>
          <pc:docMk/>
          <pc:sldMk cId="3665397784" sldId="2145709075"/>
        </pc:sldMkLst>
      </pc:sldChg>
      <pc:sldChg chg="del">
        <pc:chgData name="Ron Melton" userId="5553941352b42db9" providerId="LiveId" clId="{35176770-2CD8-4865-B199-E8437937E7EA}" dt="2023-12-30T04:38:53.730" v="0" actId="47"/>
        <pc:sldMkLst>
          <pc:docMk/>
          <pc:sldMk cId="28475612" sldId="2145709076"/>
        </pc:sldMkLst>
      </pc:sldChg>
      <pc:sldChg chg="del">
        <pc:chgData name="Ron Melton" userId="5553941352b42db9" providerId="LiveId" clId="{35176770-2CD8-4865-B199-E8437937E7EA}" dt="2023-12-30T04:39:08.813" v="1" actId="47"/>
        <pc:sldMkLst>
          <pc:docMk/>
          <pc:sldMk cId="42794231" sldId="2145709080"/>
        </pc:sldMkLst>
      </pc:sldChg>
      <pc:sldChg chg="del">
        <pc:chgData name="Ron Melton" userId="5553941352b42db9" providerId="LiveId" clId="{35176770-2CD8-4865-B199-E8437937E7EA}" dt="2023-12-30T04:38:53.730" v="0" actId="47"/>
        <pc:sldMkLst>
          <pc:docMk/>
          <pc:sldMk cId="540739371" sldId="2145709097"/>
        </pc:sldMkLst>
      </pc:sldChg>
      <pc:sldChg chg="del">
        <pc:chgData name="Ron Melton" userId="5553941352b42db9" providerId="LiveId" clId="{35176770-2CD8-4865-B199-E8437937E7EA}" dt="2023-12-30T04:38:53.730" v="0" actId="47"/>
        <pc:sldMkLst>
          <pc:docMk/>
          <pc:sldMk cId="1335539744" sldId="2145709098"/>
        </pc:sldMkLst>
      </pc:sldChg>
      <pc:sldChg chg="del">
        <pc:chgData name="Ron Melton" userId="5553941352b42db9" providerId="LiveId" clId="{35176770-2CD8-4865-B199-E8437937E7EA}" dt="2023-12-30T04:38:53.730" v="0" actId="47"/>
        <pc:sldMkLst>
          <pc:docMk/>
          <pc:sldMk cId="1476430768" sldId="2145709101"/>
        </pc:sldMkLst>
      </pc:sldChg>
      <pc:sldChg chg="del">
        <pc:chgData name="Ron Melton" userId="5553941352b42db9" providerId="LiveId" clId="{35176770-2CD8-4865-B199-E8437937E7EA}" dt="2023-12-30T04:38:53.730" v="0" actId="47"/>
        <pc:sldMkLst>
          <pc:docMk/>
          <pc:sldMk cId="3416444927" sldId="2145709111"/>
        </pc:sldMkLst>
      </pc:sldChg>
      <pc:sldChg chg="del">
        <pc:chgData name="Ron Melton" userId="5553941352b42db9" providerId="LiveId" clId="{35176770-2CD8-4865-B199-E8437937E7EA}" dt="2023-12-30T04:38:53.730" v="0" actId="47"/>
        <pc:sldMkLst>
          <pc:docMk/>
          <pc:sldMk cId="2074637747" sldId="2145709114"/>
        </pc:sldMkLst>
      </pc:sldChg>
      <pc:sldChg chg="del">
        <pc:chgData name="Ron Melton" userId="5553941352b42db9" providerId="LiveId" clId="{35176770-2CD8-4865-B199-E8437937E7EA}" dt="2023-12-30T04:38:53.730" v="0" actId="47"/>
        <pc:sldMkLst>
          <pc:docMk/>
          <pc:sldMk cId="2264792317" sldId="2145709115"/>
        </pc:sldMkLst>
      </pc:sldChg>
      <pc:sldChg chg="del">
        <pc:chgData name="Ron Melton" userId="5553941352b42db9" providerId="LiveId" clId="{35176770-2CD8-4865-B199-E8437937E7EA}" dt="2023-12-30T04:38:53.730" v="0" actId="47"/>
        <pc:sldMkLst>
          <pc:docMk/>
          <pc:sldMk cId="2663712775" sldId="2145709116"/>
        </pc:sldMkLst>
      </pc:sldChg>
      <pc:sldChg chg="del">
        <pc:chgData name="Ron Melton" userId="5553941352b42db9" providerId="LiveId" clId="{35176770-2CD8-4865-B199-E8437937E7EA}" dt="2023-12-30T04:38:53.730" v="0" actId="47"/>
        <pc:sldMkLst>
          <pc:docMk/>
          <pc:sldMk cId="2791723945" sldId="2145709120"/>
        </pc:sldMkLst>
      </pc:sldChg>
      <pc:sldChg chg="del">
        <pc:chgData name="Ron Melton" userId="5553941352b42db9" providerId="LiveId" clId="{35176770-2CD8-4865-B199-E8437937E7EA}" dt="2023-12-30T04:38:53.730" v="0" actId="47"/>
        <pc:sldMkLst>
          <pc:docMk/>
          <pc:sldMk cId="1129862054" sldId="2145709123"/>
        </pc:sldMkLst>
      </pc:sldChg>
      <pc:sldChg chg="del">
        <pc:chgData name="Ron Melton" userId="5553941352b42db9" providerId="LiveId" clId="{35176770-2CD8-4865-B199-E8437937E7EA}" dt="2023-12-30T04:38:53.730" v="0" actId="47"/>
        <pc:sldMkLst>
          <pc:docMk/>
          <pc:sldMk cId="3711921616" sldId="2145709124"/>
        </pc:sldMkLst>
      </pc:sldChg>
      <pc:sldChg chg="del">
        <pc:chgData name="Ron Melton" userId="5553941352b42db9" providerId="LiveId" clId="{35176770-2CD8-4865-B199-E8437937E7EA}" dt="2023-12-30T04:38:53.730" v="0" actId="47"/>
        <pc:sldMkLst>
          <pc:docMk/>
          <pc:sldMk cId="3496590598" sldId="2145709125"/>
        </pc:sldMkLst>
      </pc:sldChg>
      <pc:sldChg chg="del">
        <pc:chgData name="Ron Melton" userId="5553941352b42db9" providerId="LiveId" clId="{35176770-2CD8-4865-B199-E8437937E7EA}" dt="2023-12-30T04:38:53.730" v="0" actId="47"/>
        <pc:sldMkLst>
          <pc:docMk/>
          <pc:sldMk cId="2743938148" sldId="2145709126"/>
        </pc:sldMkLst>
      </pc:sldChg>
      <pc:sldChg chg="del">
        <pc:chgData name="Ron Melton" userId="5553941352b42db9" providerId="LiveId" clId="{35176770-2CD8-4865-B199-E8437937E7EA}" dt="2023-12-30T04:38:53.730" v="0" actId="47"/>
        <pc:sldMkLst>
          <pc:docMk/>
          <pc:sldMk cId="245968945" sldId="2145709128"/>
        </pc:sldMkLst>
      </pc:sldChg>
      <pc:sldChg chg="del">
        <pc:chgData name="Ron Melton" userId="5553941352b42db9" providerId="LiveId" clId="{35176770-2CD8-4865-B199-E8437937E7EA}" dt="2023-12-30T04:38:53.730" v="0" actId="47"/>
        <pc:sldMkLst>
          <pc:docMk/>
          <pc:sldMk cId="2244507277" sldId="2145709142"/>
        </pc:sldMkLst>
      </pc:sldChg>
      <pc:sldChg chg="del">
        <pc:chgData name="Ron Melton" userId="5553941352b42db9" providerId="LiveId" clId="{35176770-2CD8-4865-B199-E8437937E7EA}" dt="2023-12-30T04:38:53.730" v="0" actId="47"/>
        <pc:sldMkLst>
          <pc:docMk/>
          <pc:sldMk cId="2927867699" sldId="2145709166"/>
        </pc:sldMkLst>
      </pc:sldChg>
      <pc:sldChg chg="del">
        <pc:chgData name="Ron Melton" userId="5553941352b42db9" providerId="LiveId" clId="{35176770-2CD8-4865-B199-E8437937E7EA}" dt="2023-12-30T04:38:53.730" v="0" actId="47"/>
        <pc:sldMkLst>
          <pc:docMk/>
          <pc:sldMk cId="1623573409" sldId="2145709168"/>
        </pc:sldMkLst>
      </pc:sldChg>
      <pc:sldChg chg="del">
        <pc:chgData name="Ron Melton" userId="5553941352b42db9" providerId="LiveId" clId="{35176770-2CD8-4865-B199-E8437937E7EA}" dt="2023-12-30T04:38:53.730" v="0" actId="47"/>
        <pc:sldMkLst>
          <pc:docMk/>
          <pc:sldMk cId="3910350452" sldId="2145709169"/>
        </pc:sldMkLst>
      </pc:sldChg>
      <pc:sldChg chg="del">
        <pc:chgData name="Ron Melton" userId="5553941352b42db9" providerId="LiveId" clId="{35176770-2CD8-4865-B199-E8437937E7EA}" dt="2023-12-30T04:38:53.730" v="0" actId="47"/>
        <pc:sldMkLst>
          <pc:docMk/>
          <pc:sldMk cId="2534325892" sldId="2145709171"/>
        </pc:sldMkLst>
      </pc:sldChg>
      <pc:sldChg chg="del">
        <pc:chgData name="Ron Melton" userId="5553941352b42db9" providerId="LiveId" clId="{35176770-2CD8-4865-B199-E8437937E7EA}" dt="2023-12-30T04:38:53.730" v="0" actId="47"/>
        <pc:sldMkLst>
          <pc:docMk/>
          <pc:sldMk cId="2793046918" sldId="2145709175"/>
        </pc:sldMkLst>
      </pc:sldChg>
      <pc:sldChg chg="del">
        <pc:chgData name="Ron Melton" userId="5553941352b42db9" providerId="LiveId" clId="{35176770-2CD8-4865-B199-E8437937E7EA}" dt="2023-12-30T04:38:53.730" v="0" actId="47"/>
        <pc:sldMkLst>
          <pc:docMk/>
          <pc:sldMk cId="2020432787" sldId="2145709180"/>
        </pc:sldMkLst>
      </pc:sldChg>
      <pc:sldChg chg="del">
        <pc:chgData name="Ron Melton" userId="5553941352b42db9" providerId="LiveId" clId="{35176770-2CD8-4865-B199-E8437937E7EA}" dt="2023-12-30T04:38:53.730" v="0" actId="47"/>
        <pc:sldMkLst>
          <pc:docMk/>
          <pc:sldMk cId="3177134286" sldId="2145709181"/>
        </pc:sldMkLst>
      </pc:sldChg>
      <pc:sldChg chg="del">
        <pc:chgData name="Ron Melton" userId="5553941352b42db9" providerId="LiveId" clId="{35176770-2CD8-4865-B199-E8437937E7EA}" dt="2023-12-30T04:39:08.813" v="1" actId="47"/>
        <pc:sldMkLst>
          <pc:docMk/>
          <pc:sldMk cId="1195408317" sldId="2145709211"/>
        </pc:sldMkLst>
      </pc:sldChg>
      <pc:sldChg chg="del">
        <pc:chgData name="Ron Melton" userId="5553941352b42db9" providerId="LiveId" clId="{35176770-2CD8-4865-B199-E8437937E7EA}" dt="2023-12-30T04:38:53.730" v="0" actId="47"/>
        <pc:sldMkLst>
          <pc:docMk/>
          <pc:sldMk cId="695483233" sldId="2145709215"/>
        </pc:sldMkLst>
      </pc:sldChg>
      <pc:sldChg chg="del">
        <pc:chgData name="Ron Melton" userId="5553941352b42db9" providerId="LiveId" clId="{35176770-2CD8-4865-B199-E8437937E7EA}" dt="2023-12-30T04:38:53.730" v="0" actId="47"/>
        <pc:sldMkLst>
          <pc:docMk/>
          <pc:sldMk cId="820623972" sldId="2145709216"/>
        </pc:sldMkLst>
      </pc:sldChg>
      <pc:sldChg chg="del">
        <pc:chgData name="Ron Melton" userId="5553941352b42db9" providerId="LiveId" clId="{35176770-2CD8-4865-B199-E8437937E7EA}" dt="2023-12-30T04:38:53.730" v="0" actId="47"/>
        <pc:sldMkLst>
          <pc:docMk/>
          <pc:sldMk cId="3136608126" sldId="2145709218"/>
        </pc:sldMkLst>
      </pc:sldChg>
      <pc:sldChg chg="del">
        <pc:chgData name="Ron Melton" userId="5553941352b42db9" providerId="LiveId" clId="{35176770-2CD8-4865-B199-E8437937E7EA}" dt="2023-12-30T04:38:53.730" v="0" actId="47"/>
        <pc:sldMkLst>
          <pc:docMk/>
          <pc:sldMk cId="407987876" sldId="2145709219"/>
        </pc:sldMkLst>
      </pc:sldChg>
      <pc:sldChg chg="del">
        <pc:chgData name="Ron Melton" userId="5553941352b42db9" providerId="LiveId" clId="{35176770-2CD8-4865-B199-E8437937E7EA}" dt="2023-12-30T04:38:53.730" v="0" actId="47"/>
        <pc:sldMkLst>
          <pc:docMk/>
          <pc:sldMk cId="1835286577" sldId="2145709220"/>
        </pc:sldMkLst>
      </pc:sldChg>
      <pc:sldChg chg="del">
        <pc:chgData name="Ron Melton" userId="5553941352b42db9" providerId="LiveId" clId="{35176770-2CD8-4865-B199-E8437937E7EA}" dt="2023-12-30T04:38:53.730" v="0" actId="47"/>
        <pc:sldMkLst>
          <pc:docMk/>
          <pc:sldMk cId="162844357" sldId="2145709221"/>
        </pc:sldMkLst>
      </pc:sldChg>
      <pc:sldChg chg="del">
        <pc:chgData name="Ron Melton" userId="5553941352b42db9" providerId="LiveId" clId="{35176770-2CD8-4865-B199-E8437937E7EA}" dt="2023-12-30T04:38:53.730" v="0" actId="47"/>
        <pc:sldMkLst>
          <pc:docMk/>
          <pc:sldMk cId="2578966685" sldId="2145709222"/>
        </pc:sldMkLst>
      </pc:sldChg>
      <pc:sldChg chg="del">
        <pc:chgData name="Ron Melton" userId="5553941352b42db9" providerId="LiveId" clId="{35176770-2CD8-4865-B199-E8437937E7EA}" dt="2023-12-30T04:38:53.730" v="0" actId="47"/>
        <pc:sldMkLst>
          <pc:docMk/>
          <pc:sldMk cId="2162131245" sldId="2145709223"/>
        </pc:sldMkLst>
      </pc:sldChg>
      <pc:sldChg chg="del">
        <pc:chgData name="Ron Melton" userId="5553941352b42db9" providerId="LiveId" clId="{35176770-2CD8-4865-B199-E8437937E7EA}" dt="2023-12-30T04:38:53.730" v="0" actId="47"/>
        <pc:sldMkLst>
          <pc:docMk/>
          <pc:sldMk cId="710965575" sldId="2145709225"/>
        </pc:sldMkLst>
      </pc:sldChg>
      <pc:sldChg chg="del">
        <pc:chgData name="Ron Melton" userId="5553941352b42db9" providerId="LiveId" clId="{35176770-2CD8-4865-B199-E8437937E7EA}" dt="2023-12-30T04:38:53.730" v="0" actId="47"/>
        <pc:sldMkLst>
          <pc:docMk/>
          <pc:sldMk cId="2861175218" sldId="2145709226"/>
        </pc:sldMkLst>
      </pc:sldChg>
      <pc:sldChg chg="del">
        <pc:chgData name="Ron Melton" userId="5553941352b42db9" providerId="LiveId" clId="{35176770-2CD8-4865-B199-E8437937E7EA}" dt="2023-12-30T04:38:53.730" v="0" actId="47"/>
        <pc:sldMkLst>
          <pc:docMk/>
          <pc:sldMk cId="2505849663" sldId="2145709227"/>
        </pc:sldMkLst>
      </pc:sldChg>
      <pc:sldChg chg="del">
        <pc:chgData name="Ron Melton" userId="5553941352b42db9" providerId="LiveId" clId="{35176770-2CD8-4865-B199-E8437937E7EA}" dt="2023-12-30T04:38:53.730" v="0" actId="47"/>
        <pc:sldMkLst>
          <pc:docMk/>
          <pc:sldMk cId="3154653776" sldId="2145709228"/>
        </pc:sldMkLst>
      </pc:sldChg>
      <pc:sldChg chg="del">
        <pc:chgData name="Ron Melton" userId="5553941352b42db9" providerId="LiveId" clId="{35176770-2CD8-4865-B199-E8437937E7EA}" dt="2023-12-30T04:38:53.730" v="0" actId="47"/>
        <pc:sldMkLst>
          <pc:docMk/>
          <pc:sldMk cId="1104323955" sldId="2145709230"/>
        </pc:sldMkLst>
      </pc:sldChg>
      <pc:sldChg chg="del">
        <pc:chgData name="Ron Melton" userId="5553941352b42db9" providerId="LiveId" clId="{35176770-2CD8-4865-B199-E8437937E7EA}" dt="2023-12-30T04:38:53.730" v="0" actId="47"/>
        <pc:sldMkLst>
          <pc:docMk/>
          <pc:sldMk cId="3908729741" sldId="2145709231"/>
        </pc:sldMkLst>
      </pc:sldChg>
      <pc:sldChg chg="del">
        <pc:chgData name="Ron Melton" userId="5553941352b42db9" providerId="LiveId" clId="{35176770-2CD8-4865-B199-E8437937E7EA}" dt="2023-12-30T04:38:53.730" v="0" actId="47"/>
        <pc:sldMkLst>
          <pc:docMk/>
          <pc:sldMk cId="1003540370" sldId="2145709232"/>
        </pc:sldMkLst>
      </pc:sldChg>
      <pc:sldChg chg="del">
        <pc:chgData name="Ron Melton" userId="5553941352b42db9" providerId="LiveId" clId="{35176770-2CD8-4865-B199-E8437937E7EA}" dt="2023-12-30T04:38:53.730" v="0" actId="47"/>
        <pc:sldMkLst>
          <pc:docMk/>
          <pc:sldMk cId="2518602928" sldId="2145709234"/>
        </pc:sldMkLst>
      </pc:sldChg>
      <pc:sldChg chg="del">
        <pc:chgData name="Ron Melton" userId="5553941352b42db9" providerId="LiveId" clId="{35176770-2CD8-4865-B199-E8437937E7EA}" dt="2023-12-30T04:38:53.730" v="0" actId="47"/>
        <pc:sldMkLst>
          <pc:docMk/>
          <pc:sldMk cId="3959528997" sldId="2145709236"/>
        </pc:sldMkLst>
      </pc:sldChg>
      <pc:sldChg chg="del">
        <pc:chgData name="Ron Melton" userId="5553941352b42db9" providerId="LiveId" clId="{35176770-2CD8-4865-B199-E8437937E7EA}" dt="2023-12-30T04:38:53.730" v="0" actId="47"/>
        <pc:sldMkLst>
          <pc:docMk/>
          <pc:sldMk cId="4022313288" sldId="2145709237"/>
        </pc:sldMkLst>
      </pc:sldChg>
      <pc:sldChg chg="del">
        <pc:chgData name="Ron Melton" userId="5553941352b42db9" providerId="LiveId" clId="{35176770-2CD8-4865-B199-E8437937E7EA}" dt="2023-12-30T04:38:53.730" v="0" actId="47"/>
        <pc:sldMkLst>
          <pc:docMk/>
          <pc:sldMk cId="3943807907" sldId="2145709240"/>
        </pc:sldMkLst>
      </pc:sldChg>
      <pc:sldChg chg="del">
        <pc:chgData name="Ron Melton" userId="5553941352b42db9" providerId="LiveId" clId="{35176770-2CD8-4865-B199-E8437937E7EA}" dt="2023-12-30T04:38:53.730" v="0" actId="47"/>
        <pc:sldMkLst>
          <pc:docMk/>
          <pc:sldMk cId="549374123" sldId="2145709243"/>
        </pc:sldMkLst>
      </pc:sldChg>
      <pc:sldChg chg="del">
        <pc:chgData name="Ron Melton" userId="5553941352b42db9" providerId="LiveId" clId="{35176770-2CD8-4865-B199-E8437937E7EA}" dt="2023-12-30T04:38:53.730" v="0" actId="47"/>
        <pc:sldMkLst>
          <pc:docMk/>
          <pc:sldMk cId="1459209021" sldId="2145709246"/>
        </pc:sldMkLst>
      </pc:sldChg>
      <pc:sldChg chg="del">
        <pc:chgData name="Ron Melton" userId="5553941352b42db9" providerId="LiveId" clId="{35176770-2CD8-4865-B199-E8437937E7EA}" dt="2023-12-30T04:38:53.730" v="0" actId="47"/>
        <pc:sldMkLst>
          <pc:docMk/>
          <pc:sldMk cId="1146920123" sldId="2145709247"/>
        </pc:sldMkLst>
      </pc:sldChg>
      <pc:sldChg chg="del">
        <pc:chgData name="Ron Melton" userId="5553941352b42db9" providerId="LiveId" clId="{35176770-2CD8-4865-B199-E8437937E7EA}" dt="2023-12-30T04:38:53.730" v="0" actId="47"/>
        <pc:sldMkLst>
          <pc:docMk/>
          <pc:sldMk cId="4159796012" sldId="2145709248"/>
        </pc:sldMkLst>
      </pc:sldChg>
      <pc:sldChg chg="del">
        <pc:chgData name="Ron Melton" userId="5553941352b42db9" providerId="LiveId" clId="{35176770-2CD8-4865-B199-E8437937E7EA}" dt="2023-12-30T04:38:53.730" v="0" actId="47"/>
        <pc:sldMkLst>
          <pc:docMk/>
          <pc:sldMk cId="1973580948" sldId="2145709249"/>
        </pc:sldMkLst>
      </pc:sldChg>
      <pc:sldChg chg="del">
        <pc:chgData name="Ron Melton" userId="5553941352b42db9" providerId="LiveId" clId="{35176770-2CD8-4865-B199-E8437937E7EA}" dt="2023-12-30T04:38:53.730" v="0" actId="47"/>
        <pc:sldMkLst>
          <pc:docMk/>
          <pc:sldMk cId="11548965" sldId="2145709250"/>
        </pc:sldMkLst>
      </pc:sldChg>
      <pc:sldChg chg="del">
        <pc:chgData name="Ron Melton" userId="5553941352b42db9" providerId="LiveId" clId="{35176770-2CD8-4865-B199-E8437937E7EA}" dt="2023-12-30T04:38:53.730" v="0" actId="47"/>
        <pc:sldMkLst>
          <pc:docMk/>
          <pc:sldMk cId="3829362598" sldId="2145709252"/>
        </pc:sldMkLst>
      </pc:sldChg>
      <pc:sldChg chg="del">
        <pc:chgData name="Ron Melton" userId="5553941352b42db9" providerId="LiveId" clId="{35176770-2CD8-4865-B199-E8437937E7EA}" dt="2023-12-30T04:38:53.730" v="0" actId="47"/>
        <pc:sldMkLst>
          <pc:docMk/>
          <pc:sldMk cId="3064972221" sldId="2145709254"/>
        </pc:sldMkLst>
      </pc:sldChg>
      <pc:sldChg chg="del">
        <pc:chgData name="Ron Melton" userId="5553941352b42db9" providerId="LiveId" clId="{35176770-2CD8-4865-B199-E8437937E7EA}" dt="2023-12-30T04:38:53.730" v="0" actId="47"/>
        <pc:sldMkLst>
          <pc:docMk/>
          <pc:sldMk cId="1318307037" sldId="2145709255"/>
        </pc:sldMkLst>
      </pc:sldChg>
      <pc:sldChg chg="del">
        <pc:chgData name="Ron Melton" userId="5553941352b42db9" providerId="LiveId" clId="{35176770-2CD8-4865-B199-E8437937E7EA}" dt="2023-12-30T04:38:53.730" v="0" actId="47"/>
        <pc:sldMkLst>
          <pc:docMk/>
          <pc:sldMk cId="2799079297" sldId="2145709256"/>
        </pc:sldMkLst>
      </pc:sldChg>
      <pc:sldChg chg="del">
        <pc:chgData name="Ron Melton" userId="5553941352b42db9" providerId="LiveId" clId="{35176770-2CD8-4865-B199-E8437937E7EA}" dt="2023-12-30T04:38:53.730" v="0" actId="47"/>
        <pc:sldMkLst>
          <pc:docMk/>
          <pc:sldMk cId="1038257110" sldId="2145709257"/>
        </pc:sldMkLst>
      </pc:sldChg>
      <pc:sldChg chg="del">
        <pc:chgData name="Ron Melton" userId="5553941352b42db9" providerId="LiveId" clId="{35176770-2CD8-4865-B199-E8437937E7EA}" dt="2023-12-30T04:38:53.730" v="0" actId="47"/>
        <pc:sldMkLst>
          <pc:docMk/>
          <pc:sldMk cId="1621748067" sldId="2145709258"/>
        </pc:sldMkLst>
      </pc:sldChg>
      <pc:sldChg chg="del">
        <pc:chgData name="Ron Melton" userId="5553941352b42db9" providerId="LiveId" clId="{35176770-2CD8-4865-B199-E8437937E7EA}" dt="2023-12-30T04:38:53.730" v="0" actId="47"/>
        <pc:sldMkLst>
          <pc:docMk/>
          <pc:sldMk cId="412242548" sldId="2145709259"/>
        </pc:sldMkLst>
      </pc:sldChg>
      <pc:sldChg chg="del">
        <pc:chgData name="Ron Melton" userId="5553941352b42db9" providerId="LiveId" clId="{35176770-2CD8-4865-B199-E8437937E7EA}" dt="2023-12-30T04:38:53.730" v="0" actId="47"/>
        <pc:sldMkLst>
          <pc:docMk/>
          <pc:sldMk cId="1222754515" sldId="2145709260"/>
        </pc:sldMkLst>
      </pc:sldChg>
      <pc:sldChg chg="del">
        <pc:chgData name="Ron Melton" userId="5553941352b42db9" providerId="LiveId" clId="{35176770-2CD8-4865-B199-E8437937E7EA}" dt="2023-12-30T04:38:53.730" v="0" actId="47"/>
        <pc:sldMkLst>
          <pc:docMk/>
          <pc:sldMk cId="1959237971" sldId="2145709261"/>
        </pc:sldMkLst>
      </pc:sldChg>
      <pc:sldChg chg="del">
        <pc:chgData name="Ron Melton" userId="5553941352b42db9" providerId="LiveId" clId="{35176770-2CD8-4865-B199-E8437937E7EA}" dt="2023-12-30T04:38:53.730" v="0" actId="47"/>
        <pc:sldMkLst>
          <pc:docMk/>
          <pc:sldMk cId="1539732802" sldId="2145709262"/>
        </pc:sldMkLst>
      </pc:sldChg>
      <pc:sldChg chg="del">
        <pc:chgData name="Ron Melton" userId="5553941352b42db9" providerId="LiveId" clId="{35176770-2CD8-4865-B199-E8437937E7EA}" dt="2023-12-30T04:38:53.730" v="0" actId="47"/>
        <pc:sldMkLst>
          <pc:docMk/>
          <pc:sldMk cId="2227022641" sldId="2145709263"/>
        </pc:sldMkLst>
      </pc:sldChg>
      <pc:sldChg chg="del">
        <pc:chgData name="Ron Melton" userId="5553941352b42db9" providerId="LiveId" clId="{35176770-2CD8-4865-B199-E8437937E7EA}" dt="2023-12-30T04:38:53.730" v="0" actId="47"/>
        <pc:sldMkLst>
          <pc:docMk/>
          <pc:sldMk cId="4093391104" sldId="2145709265"/>
        </pc:sldMkLst>
      </pc:sldChg>
      <pc:sldChg chg="del">
        <pc:chgData name="Ron Melton" userId="5553941352b42db9" providerId="LiveId" clId="{35176770-2CD8-4865-B199-E8437937E7EA}" dt="2023-12-30T04:38:53.730" v="0" actId="47"/>
        <pc:sldMkLst>
          <pc:docMk/>
          <pc:sldMk cId="3349505273" sldId="2145709266"/>
        </pc:sldMkLst>
      </pc:sldChg>
      <pc:sldChg chg="del">
        <pc:chgData name="Ron Melton" userId="5553941352b42db9" providerId="LiveId" clId="{35176770-2CD8-4865-B199-E8437937E7EA}" dt="2023-12-30T04:38:53.730" v="0" actId="47"/>
        <pc:sldMkLst>
          <pc:docMk/>
          <pc:sldMk cId="3935313820" sldId="2145709267"/>
        </pc:sldMkLst>
      </pc:sldChg>
      <pc:sldChg chg="del">
        <pc:chgData name="Ron Melton" userId="5553941352b42db9" providerId="LiveId" clId="{35176770-2CD8-4865-B199-E8437937E7EA}" dt="2023-12-30T04:38:53.730" v="0" actId="47"/>
        <pc:sldMkLst>
          <pc:docMk/>
          <pc:sldMk cId="2575463993" sldId="2145709269"/>
        </pc:sldMkLst>
      </pc:sldChg>
      <pc:sldChg chg="del">
        <pc:chgData name="Ron Melton" userId="5553941352b42db9" providerId="LiveId" clId="{35176770-2CD8-4865-B199-E8437937E7EA}" dt="2023-12-30T04:38:53.730" v="0" actId="47"/>
        <pc:sldMkLst>
          <pc:docMk/>
          <pc:sldMk cId="3968222808" sldId="2145709271"/>
        </pc:sldMkLst>
      </pc:sldChg>
      <pc:sldChg chg="del">
        <pc:chgData name="Ron Melton" userId="5553941352b42db9" providerId="LiveId" clId="{35176770-2CD8-4865-B199-E8437937E7EA}" dt="2023-12-30T04:38:53.730" v="0" actId="47"/>
        <pc:sldMkLst>
          <pc:docMk/>
          <pc:sldMk cId="2051115156" sldId="2145709272"/>
        </pc:sldMkLst>
      </pc:sldChg>
      <pc:sldChg chg="del">
        <pc:chgData name="Ron Melton" userId="5553941352b42db9" providerId="LiveId" clId="{35176770-2CD8-4865-B199-E8437937E7EA}" dt="2023-12-30T04:38:53.730" v="0" actId="47"/>
        <pc:sldMkLst>
          <pc:docMk/>
          <pc:sldMk cId="3801242844" sldId="2145709273"/>
        </pc:sldMkLst>
      </pc:sldChg>
      <pc:sldChg chg="del">
        <pc:chgData name="Ron Melton" userId="5553941352b42db9" providerId="LiveId" clId="{35176770-2CD8-4865-B199-E8437937E7EA}" dt="2023-12-30T04:38:53.730" v="0" actId="47"/>
        <pc:sldMkLst>
          <pc:docMk/>
          <pc:sldMk cId="571037495" sldId="2145709274"/>
        </pc:sldMkLst>
      </pc:sldChg>
      <pc:sldChg chg="del">
        <pc:chgData name="Ron Melton" userId="5553941352b42db9" providerId="LiveId" clId="{35176770-2CD8-4865-B199-E8437937E7EA}" dt="2023-12-30T04:38:53.730" v="0" actId="47"/>
        <pc:sldMkLst>
          <pc:docMk/>
          <pc:sldMk cId="2874914265" sldId="2145709275"/>
        </pc:sldMkLst>
      </pc:sldChg>
      <pc:sldChg chg="del">
        <pc:chgData name="Ron Melton" userId="5553941352b42db9" providerId="LiveId" clId="{35176770-2CD8-4865-B199-E8437937E7EA}" dt="2023-12-30T04:38:53.730" v="0" actId="47"/>
        <pc:sldMkLst>
          <pc:docMk/>
          <pc:sldMk cId="3121005853" sldId="2145709277"/>
        </pc:sldMkLst>
      </pc:sldChg>
      <pc:sldChg chg="del">
        <pc:chgData name="Ron Melton" userId="5553941352b42db9" providerId="LiveId" clId="{35176770-2CD8-4865-B199-E8437937E7EA}" dt="2023-12-30T04:38:53.730" v="0" actId="47"/>
        <pc:sldMkLst>
          <pc:docMk/>
          <pc:sldMk cId="1187196201" sldId="2145709279"/>
        </pc:sldMkLst>
      </pc:sldChg>
      <pc:sldChg chg="del">
        <pc:chgData name="Ron Melton" userId="5553941352b42db9" providerId="LiveId" clId="{35176770-2CD8-4865-B199-E8437937E7EA}" dt="2023-12-30T04:38:53.730" v="0" actId="47"/>
        <pc:sldMkLst>
          <pc:docMk/>
          <pc:sldMk cId="2980809981" sldId="2145709280"/>
        </pc:sldMkLst>
      </pc:sldChg>
      <pc:sldChg chg="del">
        <pc:chgData name="Ron Melton" userId="5553941352b42db9" providerId="LiveId" clId="{35176770-2CD8-4865-B199-E8437937E7EA}" dt="2023-12-30T04:38:53.730" v="0" actId="47"/>
        <pc:sldMkLst>
          <pc:docMk/>
          <pc:sldMk cId="442002802" sldId="2145709281"/>
        </pc:sldMkLst>
      </pc:sldChg>
      <pc:sldChg chg="del">
        <pc:chgData name="Ron Melton" userId="5553941352b42db9" providerId="LiveId" clId="{35176770-2CD8-4865-B199-E8437937E7EA}" dt="2023-12-30T04:38:53.730" v="0" actId="47"/>
        <pc:sldMkLst>
          <pc:docMk/>
          <pc:sldMk cId="1701131063" sldId="2145709282"/>
        </pc:sldMkLst>
      </pc:sldChg>
      <pc:sldChg chg="del">
        <pc:chgData name="Ron Melton" userId="5553941352b42db9" providerId="LiveId" clId="{35176770-2CD8-4865-B199-E8437937E7EA}" dt="2023-12-30T04:38:53.730" v="0" actId="47"/>
        <pc:sldMkLst>
          <pc:docMk/>
          <pc:sldMk cId="3300682013" sldId="2145709283"/>
        </pc:sldMkLst>
      </pc:sldChg>
      <pc:sldChg chg="del">
        <pc:chgData name="Ron Melton" userId="5553941352b42db9" providerId="LiveId" clId="{35176770-2CD8-4865-B199-E8437937E7EA}" dt="2023-12-30T04:38:53.730" v="0" actId="47"/>
        <pc:sldMkLst>
          <pc:docMk/>
          <pc:sldMk cId="212304145" sldId="2145709284"/>
        </pc:sldMkLst>
      </pc:sldChg>
      <pc:sldChg chg="del">
        <pc:chgData name="Ron Melton" userId="5553941352b42db9" providerId="LiveId" clId="{35176770-2CD8-4865-B199-E8437937E7EA}" dt="2023-12-30T04:38:53.730" v="0" actId="47"/>
        <pc:sldMkLst>
          <pc:docMk/>
          <pc:sldMk cId="2271679187" sldId="2145709286"/>
        </pc:sldMkLst>
      </pc:sldChg>
      <pc:sldChg chg="del">
        <pc:chgData name="Ron Melton" userId="5553941352b42db9" providerId="LiveId" clId="{35176770-2CD8-4865-B199-E8437937E7EA}" dt="2023-12-30T04:38:53.730" v="0" actId="47"/>
        <pc:sldMkLst>
          <pc:docMk/>
          <pc:sldMk cId="3472245283" sldId="2145709288"/>
        </pc:sldMkLst>
      </pc:sldChg>
      <pc:sldChg chg="del">
        <pc:chgData name="Ron Melton" userId="5553941352b42db9" providerId="LiveId" clId="{35176770-2CD8-4865-B199-E8437937E7EA}" dt="2023-12-30T04:38:53.730" v="0" actId="47"/>
        <pc:sldMkLst>
          <pc:docMk/>
          <pc:sldMk cId="845699074" sldId="2145709291"/>
        </pc:sldMkLst>
      </pc:sldChg>
      <pc:sldChg chg="del">
        <pc:chgData name="Ron Melton" userId="5553941352b42db9" providerId="LiveId" clId="{35176770-2CD8-4865-B199-E8437937E7EA}" dt="2023-12-30T04:38:53.730" v="0" actId="47"/>
        <pc:sldMkLst>
          <pc:docMk/>
          <pc:sldMk cId="4256030906" sldId="2145709292"/>
        </pc:sldMkLst>
      </pc:sldChg>
      <pc:sldChg chg="del">
        <pc:chgData name="Ron Melton" userId="5553941352b42db9" providerId="LiveId" clId="{35176770-2CD8-4865-B199-E8437937E7EA}" dt="2023-12-30T04:38:53.730" v="0" actId="47"/>
        <pc:sldMkLst>
          <pc:docMk/>
          <pc:sldMk cId="2139461426" sldId="2145709296"/>
        </pc:sldMkLst>
      </pc:sldChg>
      <pc:sldChg chg="del">
        <pc:chgData name="Ron Melton" userId="5553941352b42db9" providerId="LiveId" clId="{35176770-2CD8-4865-B199-E8437937E7EA}" dt="2023-12-30T04:38:53.730" v="0" actId="47"/>
        <pc:sldMkLst>
          <pc:docMk/>
          <pc:sldMk cId="3914373462" sldId="2145709297"/>
        </pc:sldMkLst>
      </pc:sldChg>
      <pc:sldChg chg="del">
        <pc:chgData name="Ron Melton" userId="5553941352b42db9" providerId="LiveId" clId="{35176770-2CD8-4865-B199-E8437937E7EA}" dt="2023-12-30T04:38:53.730" v="0" actId="47"/>
        <pc:sldMkLst>
          <pc:docMk/>
          <pc:sldMk cId="1024003593" sldId="2145709298"/>
        </pc:sldMkLst>
      </pc:sldChg>
      <pc:sldChg chg="del">
        <pc:chgData name="Ron Melton" userId="5553941352b42db9" providerId="LiveId" clId="{35176770-2CD8-4865-B199-E8437937E7EA}" dt="2023-12-30T04:38:53.730" v="0" actId="47"/>
        <pc:sldMkLst>
          <pc:docMk/>
          <pc:sldMk cId="2405581119" sldId="2145709301"/>
        </pc:sldMkLst>
      </pc:sldChg>
      <pc:sldChg chg="del">
        <pc:chgData name="Ron Melton" userId="5553941352b42db9" providerId="LiveId" clId="{35176770-2CD8-4865-B199-E8437937E7EA}" dt="2023-12-30T04:38:53.730" v="0" actId="47"/>
        <pc:sldMkLst>
          <pc:docMk/>
          <pc:sldMk cId="1680432923" sldId="2145709302"/>
        </pc:sldMkLst>
      </pc:sldChg>
      <pc:sldChg chg="del">
        <pc:chgData name="Ron Melton" userId="5553941352b42db9" providerId="LiveId" clId="{35176770-2CD8-4865-B199-E8437937E7EA}" dt="2023-12-30T04:38:53.730" v="0" actId="47"/>
        <pc:sldMkLst>
          <pc:docMk/>
          <pc:sldMk cId="3060481191" sldId="2145709307"/>
        </pc:sldMkLst>
      </pc:sldChg>
      <pc:sldChg chg="del">
        <pc:chgData name="Ron Melton" userId="5553941352b42db9" providerId="LiveId" clId="{35176770-2CD8-4865-B199-E8437937E7EA}" dt="2023-12-30T04:38:53.730" v="0" actId="47"/>
        <pc:sldMkLst>
          <pc:docMk/>
          <pc:sldMk cId="1320310604" sldId="2145709308"/>
        </pc:sldMkLst>
      </pc:sldChg>
      <pc:sldChg chg="del">
        <pc:chgData name="Ron Melton" userId="5553941352b42db9" providerId="LiveId" clId="{35176770-2CD8-4865-B199-E8437937E7EA}" dt="2023-12-30T04:38:53.730" v="0" actId="47"/>
        <pc:sldMkLst>
          <pc:docMk/>
          <pc:sldMk cId="3789980679" sldId="2145709309"/>
        </pc:sldMkLst>
      </pc:sldChg>
      <pc:sldChg chg="del">
        <pc:chgData name="Ron Melton" userId="5553941352b42db9" providerId="LiveId" clId="{35176770-2CD8-4865-B199-E8437937E7EA}" dt="2023-12-30T04:38:53.730" v="0" actId="47"/>
        <pc:sldMkLst>
          <pc:docMk/>
          <pc:sldMk cId="275922941" sldId="2145709311"/>
        </pc:sldMkLst>
      </pc:sldChg>
      <pc:sldChg chg="del">
        <pc:chgData name="Ron Melton" userId="5553941352b42db9" providerId="LiveId" clId="{35176770-2CD8-4865-B199-E8437937E7EA}" dt="2023-12-30T04:38:53.730" v="0" actId="47"/>
        <pc:sldMkLst>
          <pc:docMk/>
          <pc:sldMk cId="895892901" sldId="2145709312"/>
        </pc:sldMkLst>
      </pc:sldChg>
      <pc:sldChg chg="del">
        <pc:chgData name="Ron Melton" userId="5553941352b42db9" providerId="LiveId" clId="{35176770-2CD8-4865-B199-E8437937E7EA}" dt="2023-12-30T04:38:53.730" v="0" actId="47"/>
        <pc:sldMkLst>
          <pc:docMk/>
          <pc:sldMk cId="3812998405" sldId="2145709314"/>
        </pc:sldMkLst>
      </pc:sldChg>
      <pc:sldChg chg="del">
        <pc:chgData name="Ron Melton" userId="5553941352b42db9" providerId="LiveId" clId="{35176770-2CD8-4865-B199-E8437937E7EA}" dt="2023-12-30T04:38:53.730" v="0" actId="47"/>
        <pc:sldMkLst>
          <pc:docMk/>
          <pc:sldMk cId="3416729418" sldId="2145709315"/>
        </pc:sldMkLst>
      </pc:sldChg>
      <pc:sldChg chg="del">
        <pc:chgData name="Ron Melton" userId="5553941352b42db9" providerId="LiveId" clId="{35176770-2CD8-4865-B199-E8437937E7EA}" dt="2023-12-30T04:38:53.730" v="0" actId="47"/>
        <pc:sldMkLst>
          <pc:docMk/>
          <pc:sldMk cId="2078152818" sldId="2145709317"/>
        </pc:sldMkLst>
      </pc:sldChg>
      <pc:sldChg chg="del">
        <pc:chgData name="Ron Melton" userId="5553941352b42db9" providerId="LiveId" clId="{35176770-2CD8-4865-B199-E8437937E7EA}" dt="2023-12-30T04:38:53.730" v="0" actId="47"/>
        <pc:sldMkLst>
          <pc:docMk/>
          <pc:sldMk cId="3841034329" sldId="2145709318"/>
        </pc:sldMkLst>
      </pc:sldChg>
      <pc:sldChg chg="del">
        <pc:chgData name="Ron Melton" userId="5553941352b42db9" providerId="LiveId" clId="{35176770-2CD8-4865-B199-E8437937E7EA}" dt="2023-12-30T04:38:53.730" v="0" actId="47"/>
        <pc:sldMkLst>
          <pc:docMk/>
          <pc:sldMk cId="55490857" sldId="2145709319"/>
        </pc:sldMkLst>
      </pc:sldChg>
      <pc:sldChg chg="del">
        <pc:chgData name="Ron Melton" userId="5553941352b42db9" providerId="LiveId" clId="{35176770-2CD8-4865-B199-E8437937E7EA}" dt="2023-12-30T04:38:53.730" v="0" actId="47"/>
        <pc:sldMkLst>
          <pc:docMk/>
          <pc:sldMk cId="2712854664" sldId="2145709320"/>
        </pc:sldMkLst>
      </pc:sldChg>
      <pc:sldChg chg="del">
        <pc:chgData name="Ron Melton" userId="5553941352b42db9" providerId="LiveId" clId="{35176770-2CD8-4865-B199-E8437937E7EA}" dt="2023-12-30T04:38:53.730" v="0" actId="47"/>
        <pc:sldMkLst>
          <pc:docMk/>
          <pc:sldMk cId="3796222402" sldId="2145709321"/>
        </pc:sldMkLst>
      </pc:sldChg>
      <pc:sldChg chg="del">
        <pc:chgData name="Ron Melton" userId="5553941352b42db9" providerId="LiveId" clId="{35176770-2CD8-4865-B199-E8437937E7EA}" dt="2023-12-30T04:38:53.730" v="0" actId="47"/>
        <pc:sldMkLst>
          <pc:docMk/>
          <pc:sldMk cId="2566644136" sldId="2145709323"/>
        </pc:sldMkLst>
      </pc:sldChg>
      <pc:sldChg chg="del">
        <pc:chgData name="Ron Melton" userId="5553941352b42db9" providerId="LiveId" clId="{35176770-2CD8-4865-B199-E8437937E7EA}" dt="2023-12-30T04:38:53.730" v="0" actId="47"/>
        <pc:sldMkLst>
          <pc:docMk/>
          <pc:sldMk cId="69088506" sldId="2145709330"/>
        </pc:sldMkLst>
      </pc:sldChg>
      <pc:sldChg chg="del">
        <pc:chgData name="Ron Melton" userId="5553941352b42db9" providerId="LiveId" clId="{35176770-2CD8-4865-B199-E8437937E7EA}" dt="2023-12-30T04:38:53.730" v="0" actId="47"/>
        <pc:sldMkLst>
          <pc:docMk/>
          <pc:sldMk cId="4215104836" sldId="2145709331"/>
        </pc:sldMkLst>
      </pc:sldChg>
      <pc:sldChg chg="del">
        <pc:chgData name="Ron Melton" userId="5553941352b42db9" providerId="LiveId" clId="{35176770-2CD8-4865-B199-E8437937E7EA}" dt="2023-12-30T04:38:53.730" v="0" actId="47"/>
        <pc:sldMkLst>
          <pc:docMk/>
          <pc:sldMk cId="2747216591" sldId="2145709332"/>
        </pc:sldMkLst>
      </pc:sldChg>
      <pc:sldChg chg="del">
        <pc:chgData name="Ron Melton" userId="5553941352b42db9" providerId="LiveId" clId="{35176770-2CD8-4865-B199-E8437937E7EA}" dt="2023-12-30T04:38:53.730" v="0" actId="47"/>
        <pc:sldMkLst>
          <pc:docMk/>
          <pc:sldMk cId="324806334" sldId="2145709339"/>
        </pc:sldMkLst>
      </pc:sldChg>
      <pc:sldChg chg="del">
        <pc:chgData name="Ron Melton" userId="5553941352b42db9" providerId="LiveId" clId="{35176770-2CD8-4865-B199-E8437937E7EA}" dt="2023-12-30T04:38:53.730" v="0" actId="47"/>
        <pc:sldMkLst>
          <pc:docMk/>
          <pc:sldMk cId="4045513859" sldId="2145709341"/>
        </pc:sldMkLst>
      </pc:sldChg>
      <pc:sldChg chg="del">
        <pc:chgData name="Ron Melton" userId="5553941352b42db9" providerId="LiveId" clId="{35176770-2CD8-4865-B199-E8437937E7EA}" dt="2023-12-30T04:38:53.730" v="0" actId="47"/>
        <pc:sldMkLst>
          <pc:docMk/>
          <pc:sldMk cId="1415482320" sldId="2145709344"/>
        </pc:sldMkLst>
      </pc:sldChg>
      <pc:sldChg chg="del">
        <pc:chgData name="Ron Melton" userId="5553941352b42db9" providerId="LiveId" clId="{35176770-2CD8-4865-B199-E8437937E7EA}" dt="2023-12-30T04:38:53.730" v="0" actId="47"/>
        <pc:sldMkLst>
          <pc:docMk/>
          <pc:sldMk cId="665955526" sldId="2145709348"/>
        </pc:sldMkLst>
      </pc:sldChg>
      <pc:sldChg chg="del">
        <pc:chgData name="Ron Melton" userId="5553941352b42db9" providerId="LiveId" clId="{35176770-2CD8-4865-B199-E8437937E7EA}" dt="2023-12-30T04:38:53.730" v="0" actId="47"/>
        <pc:sldMkLst>
          <pc:docMk/>
          <pc:sldMk cId="1667496493" sldId="2145709349"/>
        </pc:sldMkLst>
      </pc:sldChg>
      <pc:sldChg chg="del">
        <pc:chgData name="Ron Melton" userId="5553941352b42db9" providerId="LiveId" clId="{35176770-2CD8-4865-B199-E8437937E7EA}" dt="2023-12-30T04:38:53.730" v="0" actId="47"/>
        <pc:sldMkLst>
          <pc:docMk/>
          <pc:sldMk cId="1681995174" sldId="2145709367"/>
        </pc:sldMkLst>
      </pc:sldChg>
      <pc:sldChg chg="del">
        <pc:chgData name="Ron Melton" userId="5553941352b42db9" providerId="LiveId" clId="{35176770-2CD8-4865-B199-E8437937E7EA}" dt="2023-12-30T04:38:53.730" v="0" actId="47"/>
        <pc:sldMkLst>
          <pc:docMk/>
          <pc:sldMk cId="3520208461" sldId="2145709368"/>
        </pc:sldMkLst>
      </pc:sldChg>
      <pc:sldChg chg="del">
        <pc:chgData name="Ron Melton" userId="5553941352b42db9" providerId="LiveId" clId="{35176770-2CD8-4865-B199-E8437937E7EA}" dt="2023-12-30T04:38:53.730" v="0" actId="47"/>
        <pc:sldMkLst>
          <pc:docMk/>
          <pc:sldMk cId="3850383215" sldId="2145709369"/>
        </pc:sldMkLst>
      </pc:sldChg>
      <pc:sldChg chg="del">
        <pc:chgData name="Ron Melton" userId="5553941352b42db9" providerId="LiveId" clId="{35176770-2CD8-4865-B199-E8437937E7EA}" dt="2023-12-30T04:38:53.730" v="0" actId="47"/>
        <pc:sldMkLst>
          <pc:docMk/>
          <pc:sldMk cId="2151273916" sldId="2145709370"/>
        </pc:sldMkLst>
      </pc:sldChg>
      <pc:sldChg chg="del">
        <pc:chgData name="Ron Melton" userId="5553941352b42db9" providerId="LiveId" clId="{35176770-2CD8-4865-B199-E8437937E7EA}" dt="2023-12-30T04:38:53.730" v="0" actId="47"/>
        <pc:sldMkLst>
          <pc:docMk/>
          <pc:sldMk cId="4161958221" sldId="2145709372"/>
        </pc:sldMkLst>
      </pc:sldChg>
      <pc:sldChg chg="del">
        <pc:chgData name="Ron Melton" userId="5553941352b42db9" providerId="LiveId" clId="{35176770-2CD8-4865-B199-E8437937E7EA}" dt="2023-12-30T04:38:53.730" v="0" actId="47"/>
        <pc:sldMkLst>
          <pc:docMk/>
          <pc:sldMk cId="400573703" sldId="2145709375"/>
        </pc:sldMkLst>
      </pc:sldChg>
      <pc:sldChg chg="del">
        <pc:chgData name="Ron Melton" userId="5553941352b42db9" providerId="LiveId" clId="{35176770-2CD8-4865-B199-E8437937E7EA}" dt="2023-12-30T04:38:53.730" v="0" actId="47"/>
        <pc:sldMkLst>
          <pc:docMk/>
          <pc:sldMk cId="3396741364" sldId="2145709376"/>
        </pc:sldMkLst>
      </pc:sldChg>
      <pc:sldChg chg="del">
        <pc:chgData name="Ron Melton" userId="5553941352b42db9" providerId="LiveId" clId="{35176770-2CD8-4865-B199-E8437937E7EA}" dt="2023-12-30T04:38:53.730" v="0" actId="47"/>
        <pc:sldMkLst>
          <pc:docMk/>
          <pc:sldMk cId="2184105542" sldId="2145709395"/>
        </pc:sldMkLst>
      </pc:sldChg>
      <pc:sldChg chg="del">
        <pc:chgData name="Ron Melton" userId="5553941352b42db9" providerId="LiveId" clId="{35176770-2CD8-4865-B199-E8437937E7EA}" dt="2023-12-30T04:38:53.730" v="0" actId="47"/>
        <pc:sldMkLst>
          <pc:docMk/>
          <pc:sldMk cId="2593957840" sldId="2145709419"/>
        </pc:sldMkLst>
      </pc:sldChg>
      <pc:sldChg chg="del">
        <pc:chgData name="Ron Melton" userId="5553941352b42db9" providerId="LiveId" clId="{35176770-2CD8-4865-B199-E8437937E7EA}" dt="2023-12-30T04:39:08.813" v="1" actId="47"/>
        <pc:sldMkLst>
          <pc:docMk/>
          <pc:sldMk cId="3471755115" sldId="2145709454"/>
        </pc:sldMkLst>
      </pc:sldChg>
      <pc:sldChg chg="del">
        <pc:chgData name="Ron Melton" userId="5553941352b42db9" providerId="LiveId" clId="{35176770-2CD8-4865-B199-E8437937E7EA}" dt="2023-12-30T04:38:53.730" v="0" actId="47"/>
        <pc:sldMkLst>
          <pc:docMk/>
          <pc:sldMk cId="1186750476" sldId="2145709455"/>
        </pc:sldMkLst>
      </pc:sldChg>
      <pc:sldChg chg="del">
        <pc:chgData name="Ron Melton" userId="5553941352b42db9" providerId="LiveId" clId="{35176770-2CD8-4865-B199-E8437937E7EA}" dt="2023-12-30T04:38:53.730" v="0" actId="47"/>
        <pc:sldMkLst>
          <pc:docMk/>
          <pc:sldMk cId="613247108" sldId="2145709456"/>
        </pc:sldMkLst>
      </pc:sldChg>
      <pc:sldChg chg="del">
        <pc:chgData name="Ron Melton" userId="5553941352b42db9" providerId="LiveId" clId="{35176770-2CD8-4865-B199-E8437937E7EA}" dt="2023-12-30T04:38:53.730" v="0" actId="47"/>
        <pc:sldMkLst>
          <pc:docMk/>
          <pc:sldMk cId="3385967301" sldId="2145709458"/>
        </pc:sldMkLst>
      </pc:sldChg>
      <pc:sldChg chg="del">
        <pc:chgData name="Ron Melton" userId="5553941352b42db9" providerId="LiveId" clId="{35176770-2CD8-4865-B199-E8437937E7EA}" dt="2023-12-30T04:38:53.730" v="0" actId="47"/>
        <pc:sldMkLst>
          <pc:docMk/>
          <pc:sldMk cId="4049152922" sldId="2145709459"/>
        </pc:sldMkLst>
      </pc:sldChg>
      <pc:sldChg chg="del">
        <pc:chgData name="Ron Melton" userId="5553941352b42db9" providerId="LiveId" clId="{35176770-2CD8-4865-B199-E8437937E7EA}" dt="2023-12-30T04:38:53.730" v="0" actId="47"/>
        <pc:sldMkLst>
          <pc:docMk/>
          <pc:sldMk cId="329719222" sldId="2145709460"/>
        </pc:sldMkLst>
      </pc:sldChg>
      <pc:sldChg chg="del">
        <pc:chgData name="Ron Melton" userId="5553941352b42db9" providerId="LiveId" clId="{35176770-2CD8-4865-B199-E8437937E7EA}" dt="2023-12-30T04:38:53.730" v="0" actId="47"/>
        <pc:sldMkLst>
          <pc:docMk/>
          <pc:sldMk cId="353725178" sldId="2145709461"/>
        </pc:sldMkLst>
      </pc:sldChg>
      <pc:sldChg chg="del">
        <pc:chgData name="Ron Melton" userId="5553941352b42db9" providerId="LiveId" clId="{35176770-2CD8-4865-B199-E8437937E7EA}" dt="2023-12-30T04:38:53.730" v="0" actId="47"/>
        <pc:sldMkLst>
          <pc:docMk/>
          <pc:sldMk cId="1961802203" sldId="2145709462"/>
        </pc:sldMkLst>
      </pc:sldChg>
      <pc:sldChg chg="del">
        <pc:chgData name="Ron Melton" userId="5553941352b42db9" providerId="LiveId" clId="{35176770-2CD8-4865-B199-E8437937E7EA}" dt="2023-12-30T04:38:53.730" v="0" actId="47"/>
        <pc:sldMkLst>
          <pc:docMk/>
          <pc:sldMk cId="1811951359" sldId="2145709464"/>
        </pc:sldMkLst>
      </pc:sldChg>
      <pc:sldChg chg="del">
        <pc:chgData name="Ron Melton" userId="5553941352b42db9" providerId="LiveId" clId="{35176770-2CD8-4865-B199-E8437937E7EA}" dt="2023-12-30T04:38:53.730" v="0" actId="47"/>
        <pc:sldMkLst>
          <pc:docMk/>
          <pc:sldMk cId="191052673" sldId="2145709465"/>
        </pc:sldMkLst>
      </pc:sldChg>
      <pc:sldChg chg="del">
        <pc:chgData name="Ron Melton" userId="5553941352b42db9" providerId="LiveId" clId="{35176770-2CD8-4865-B199-E8437937E7EA}" dt="2023-12-30T04:38:53.730" v="0" actId="47"/>
        <pc:sldMkLst>
          <pc:docMk/>
          <pc:sldMk cId="1200474105" sldId="2145709469"/>
        </pc:sldMkLst>
      </pc:sldChg>
      <pc:sldChg chg="del">
        <pc:chgData name="Ron Melton" userId="5553941352b42db9" providerId="LiveId" clId="{35176770-2CD8-4865-B199-E8437937E7EA}" dt="2023-12-30T04:38:53.730" v="0" actId="47"/>
        <pc:sldMkLst>
          <pc:docMk/>
          <pc:sldMk cId="3107781869" sldId="2145709521"/>
        </pc:sldMkLst>
      </pc:sldChg>
      <pc:sldChg chg="del">
        <pc:chgData name="Ron Melton" userId="5553941352b42db9" providerId="LiveId" clId="{35176770-2CD8-4865-B199-E8437937E7EA}" dt="2023-12-30T04:38:53.730" v="0" actId="47"/>
        <pc:sldMkLst>
          <pc:docMk/>
          <pc:sldMk cId="1010197871" sldId="2145709543"/>
        </pc:sldMkLst>
      </pc:sldChg>
      <pc:sldChg chg="del">
        <pc:chgData name="Ron Melton" userId="5553941352b42db9" providerId="LiveId" clId="{35176770-2CD8-4865-B199-E8437937E7EA}" dt="2023-12-30T04:38:53.730" v="0" actId="47"/>
        <pc:sldMkLst>
          <pc:docMk/>
          <pc:sldMk cId="1860013007" sldId="2145709544"/>
        </pc:sldMkLst>
      </pc:sldChg>
      <pc:sldChg chg="del">
        <pc:chgData name="Ron Melton" userId="5553941352b42db9" providerId="LiveId" clId="{35176770-2CD8-4865-B199-E8437937E7EA}" dt="2023-12-30T04:38:53.730" v="0" actId="47"/>
        <pc:sldMkLst>
          <pc:docMk/>
          <pc:sldMk cId="108552659" sldId="2145709545"/>
        </pc:sldMkLst>
      </pc:sldChg>
      <pc:sldChg chg="del">
        <pc:chgData name="Ron Melton" userId="5553941352b42db9" providerId="LiveId" clId="{35176770-2CD8-4865-B199-E8437937E7EA}" dt="2023-12-30T04:38:53.730" v="0" actId="47"/>
        <pc:sldMkLst>
          <pc:docMk/>
          <pc:sldMk cId="1487051366" sldId="2145709546"/>
        </pc:sldMkLst>
      </pc:sldChg>
      <pc:sldChg chg="del">
        <pc:chgData name="Ron Melton" userId="5553941352b42db9" providerId="LiveId" clId="{35176770-2CD8-4865-B199-E8437937E7EA}" dt="2023-12-30T04:38:53.730" v="0" actId="47"/>
        <pc:sldMkLst>
          <pc:docMk/>
          <pc:sldMk cId="2337305188" sldId="2145709547"/>
        </pc:sldMkLst>
      </pc:sldChg>
      <pc:sldMasterChg chg="delSldLayout">
        <pc:chgData name="Ron Melton" userId="5553941352b42db9" providerId="LiveId" clId="{35176770-2CD8-4865-B199-E8437937E7EA}" dt="2023-12-30T04:39:08.813" v="1" actId="47"/>
        <pc:sldMasterMkLst>
          <pc:docMk/>
          <pc:sldMasterMk cId="394967926" sldId="2147485635"/>
        </pc:sldMasterMkLst>
        <pc:sldLayoutChg chg="del">
          <pc:chgData name="Ron Melton" userId="5553941352b42db9" providerId="LiveId" clId="{35176770-2CD8-4865-B199-E8437937E7EA}" dt="2023-12-30T04:39:08.813" v="1" actId="47"/>
          <pc:sldLayoutMkLst>
            <pc:docMk/>
            <pc:sldMasterMk cId="394967926" sldId="2147485635"/>
            <pc:sldLayoutMk cId="1441271515" sldId="2147485794"/>
          </pc:sldLayoutMkLst>
        </pc:sldLayoutChg>
        <pc:sldLayoutChg chg="del">
          <pc:chgData name="Ron Melton" userId="5553941352b42db9" providerId="LiveId" clId="{35176770-2CD8-4865-B199-E8437937E7EA}" dt="2023-12-30T04:38:53.730" v="0" actId="47"/>
          <pc:sldLayoutMkLst>
            <pc:docMk/>
            <pc:sldMasterMk cId="394967926" sldId="2147485635"/>
            <pc:sldLayoutMk cId="2158758303" sldId="2147485820"/>
          </pc:sldLayoutMkLst>
        </pc:sldLayoutChg>
        <pc:sldLayoutChg chg="del">
          <pc:chgData name="Ron Melton" userId="5553941352b42db9" providerId="LiveId" clId="{35176770-2CD8-4865-B199-E8437937E7EA}" dt="2023-12-30T04:39:08.813" v="1" actId="47"/>
          <pc:sldLayoutMkLst>
            <pc:docMk/>
            <pc:sldMasterMk cId="394967926" sldId="2147485635"/>
            <pc:sldLayoutMk cId="936548348" sldId="2147485822"/>
          </pc:sldLayoutMkLst>
        </pc:sldLayoutChg>
      </pc:sldMasterChg>
      <pc:sldMasterChg chg="del delSldLayout">
        <pc:chgData name="Ron Melton" userId="5553941352b42db9" providerId="LiveId" clId="{35176770-2CD8-4865-B199-E8437937E7EA}" dt="2023-12-30T04:38:53.730" v="0" actId="47"/>
        <pc:sldMasterMkLst>
          <pc:docMk/>
          <pc:sldMasterMk cId="4058895011" sldId="2147485688"/>
        </pc:sldMasterMkLst>
        <pc:sldLayoutChg chg="del">
          <pc:chgData name="Ron Melton" userId="5553941352b42db9" providerId="LiveId" clId="{35176770-2CD8-4865-B199-E8437937E7EA}" dt="2023-12-30T04:38:53.730" v="0" actId="47"/>
          <pc:sldLayoutMkLst>
            <pc:docMk/>
            <pc:sldMasterMk cId="4058895011" sldId="2147485688"/>
            <pc:sldLayoutMk cId="2713472699" sldId="2147485689"/>
          </pc:sldLayoutMkLst>
        </pc:sldLayoutChg>
        <pc:sldLayoutChg chg="del">
          <pc:chgData name="Ron Melton" userId="5553941352b42db9" providerId="LiveId" clId="{35176770-2CD8-4865-B199-E8437937E7EA}" dt="2023-12-30T04:38:53.730" v="0" actId="47"/>
          <pc:sldLayoutMkLst>
            <pc:docMk/>
            <pc:sldMasterMk cId="4058895011" sldId="2147485688"/>
            <pc:sldLayoutMk cId="288992019" sldId="2147485690"/>
          </pc:sldLayoutMkLst>
        </pc:sldLayoutChg>
        <pc:sldLayoutChg chg="del">
          <pc:chgData name="Ron Melton" userId="5553941352b42db9" providerId="LiveId" clId="{35176770-2CD8-4865-B199-E8437937E7EA}" dt="2023-12-30T04:38:53.730" v="0" actId="47"/>
          <pc:sldLayoutMkLst>
            <pc:docMk/>
            <pc:sldMasterMk cId="4058895011" sldId="2147485688"/>
            <pc:sldLayoutMk cId="2815492403" sldId="2147485691"/>
          </pc:sldLayoutMkLst>
        </pc:sldLayoutChg>
        <pc:sldLayoutChg chg="del">
          <pc:chgData name="Ron Melton" userId="5553941352b42db9" providerId="LiveId" clId="{35176770-2CD8-4865-B199-E8437937E7EA}" dt="2023-12-30T04:38:53.730" v="0" actId="47"/>
          <pc:sldLayoutMkLst>
            <pc:docMk/>
            <pc:sldMasterMk cId="4058895011" sldId="2147485688"/>
            <pc:sldLayoutMk cId="572784873" sldId="2147485692"/>
          </pc:sldLayoutMkLst>
        </pc:sldLayoutChg>
        <pc:sldLayoutChg chg="del">
          <pc:chgData name="Ron Melton" userId="5553941352b42db9" providerId="LiveId" clId="{35176770-2CD8-4865-B199-E8437937E7EA}" dt="2023-12-30T04:38:53.730" v="0" actId="47"/>
          <pc:sldLayoutMkLst>
            <pc:docMk/>
            <pc:sldMasterMk cId="4058895011" sldId="2147485688"/>
            <pc:sldLayoutMk cId="3417876152" sldId="2147485693"/>
          </pc:sldLayoutMkLst>
        </pc:sldLayoutChg>
        <pc:sldLayoutChg chg="del">
          <pc:chgData name="Ron Melton" userId="5553941352b42db9" providerId="LiveId" clId="{35176770-2CD8-4865-B199-E8437937E7EA}" dt="2023-12-30T04:38:53.730" v="0" actId="47"/>
          <pc:sldLayoutMkLst>
            <pc:docMk/>
            <pc:sldMasterMk cId="4058895011" sldId="2147485688"/>
            <pc:sldLayoutMk cId="3198747370" sldId="2147485694"/>
          </pc:sldLayoutMkLst>
        </pc:sldLayoutChg>
        <pc:sldLayoutChg chg="del">
          <pc:chgData name="Ron Melton" userId="5553941352b42db9" providerId="LiveId" clId="{35176770-2CD8-4865-B199-E8437937E7EA}" dt="2023-12-30T04:38:53.730" v="0" actId="47"/>
          <pc:sldLayoutMkLst>
            <pc:docMk/>
            <pc:sldMasterMk cId="4058895011" sldId="2147485688"/>
            <pc:sldLayoutMk cId="3233999996" sldId="2147485695"/>
          </pc:sldLayoutMkLst>
        </pc:sldLayoutChg>
        <pc:sldLayoutChg chg="del">
          <pc:chgData name="Ron Melton" userId="5553941352b42db9" providerId="LiveId" clId="{35176770-2CD8-4865-B199-E8437937E7EA}" dt="2023-12-30T04:38:53.730" v="0" actId="47"/>
          <pc:sldLayoutMkLst>
            <pc:docMk/>
            <pc:sldMasterMk cId="4058895011" sldId="2147485688"/>
            <pc:sldLayoutMk cId="3190632" sldId="2147485696"/>
          </pc:sldLayoutMkLst>
        </pc:sldLayoutChg>
        <pc:sldLayoutChg chg="del">
          <pc:chgData name="Ron Melton" userId="5553941352b42db9" providerId="LiveId" clId="{35176770-2CD8-4865-B199-E8437937E7EA}" dt="2023-12-30T04:38:53.730" v="0" actId="47"/>
          <pc:sldLayoutMkLst>
            <pc:docMk/>
            <pc:sldMasterMk cId="4058895011" sldId="2147485688"/>
            <pc:sldLayoutMk cId="4104083267" sldId="2147485697"/>
          </pc:sldLayoutMkLst>
        </pc:sldLayoutChg>
        <pc:sldLayoutChg chg="del">
          <pc:chgData name="Ron Melton" userId="5553941352b42db9" providerId="LiveId" clId="{35176770-2CD8-4865-B199-E8437937E7EA}" dt="2023-12-30T04:38:53.730" v="0" actId="47"/>
          <pc:sldLayoutMkLst>
            <pc:docMk/>
            <pc:sldMasterMk cId="4058895011" sldId="2147485688"/>
            <pc:sldLayoutMk cId="3907236139" sldId="2147485698"/>
          </pc:sldLayoutMkLst>
        </pc:sldLayoutChg>
        <pc:sldLayoutChg chg="del">
          <pc:chgData name="Ron Melton" userId="5553941352b42db9" providerId="LiveId" clId="{35176770-2CD8-4865-B199-E8437937E7EA}" dt="2023-12-30T04:38:53.730" v="0" actId="47"/>
          <pc:sldLayoutMkLst>
            <pc:docMk/>
            <pc:sldMasterMk cId="4058895011" sldId="2147485688"/>
            <pc:sldLayoutMk cId="2245445899" sldId="2147485699"/>
          </pc:sldLayoutMkLst>
        </pc:sldLayoutChg>
      </pc:sldMasterChg>
      <pc:sldMasterChg chg="del delSldLayout">
        <pc:chgData name="Ron Melton" userId="5553941352b42db9" providerId="LiveId" clId="{35176770-2CD8-4865-B199-E8437937E7EA}" dt="2023-12-30T04:38:53.730" v="0" actId="47"/>
        <pc:sldMasterMkLst>
          <pc:docMk/>
          <pc:sldMasterMk cId="1715957054" sldId="2147485808"/>
        </pc:sldMasterMkLst>
        <pc:sldLayoutChg chg="del">
          <pc:chgData name="Ron Melton" userId="5553941352b42db9" providerId="LiveId" clId="{35176770-2CD8-4865-B199-E8437937E7EA}" dt="2023-12-30T04:38:53.730" v="0" actId="47"/>
          <pc:sldLayoutMkLst>
            <pc:docMk/>
            <pc:sldMasterMk cId="1715957054" sldId="2147485808"/>
            <pc:sldLayoutMk cId="4038930512" sldId="2147485809"/>
          </pc:sldLayoutMkLst>
        </pc:sldLayoutChg>
        <pc:sldLayoutChg chg="del">
          <pc:chgData name="Ron Melton" userId="5553941352b42db9" providerId="LiveId" clId="{35176770-2CD8-4865-B199-E8437937E7EA}" dt="2023-12-30T04:38:53.730" v="0" actId="47"/>
          <pc:sldLayoutMkLst>
            <pc:docMk/>
            <pc:sldMasterMk cId="1715957054" sldId="2147485808"/>
            <pc:sldLayoutMk cId="924010470" sldId="2147485810"/>
          </pc:sldLayoutMkLst>
        </pc:sldLayoutChg>
        <pc:sldLayoutChg chg="del">
          <pc:chgData name="Ron Melton" userId="5553941352b42db9" providerId="LiveId" clId="{35176770-2CD8-4865-B199-E8437937E7EA}" dt="2023-12-30T04:38:53.730" v="0" actId="47"/>
          <pc:sldLayoutMkLst>
            <pc:docMk/>
            <pc:sldMasterMk cId="1715957054" sldId="2147485808"/>
            <pc:sldLayoutMk cId="1786711504" sldId="2147485811"/>
          </pc:sldLayoutMkLst>
        </pc:sldLayoutChg>
        <pc:sldLayoutChg chg="del">
          <pc:chgData name="Ron Melton" userId="5553941352b42db9" providerId="LiveId" clId="{35176770-2CD8-4865-B199-E8437937E7EA}" dt="2023-12-30T04:38:53.730" v="0" actId="47"/>
          <pc:sldLayoutMkLst>
            <pc:docMk/>
            <pc:sldMasterMk cId="1715957054" sldId="2147485808"/>
            <pc:sldLayoutMk cId="701916804" sldId="2147485812"/>
          </pc:sldLayoutMkLst>
        </pc:sldLayoutChg>
        <pc:sldLayoutChg chg="del">
          <pc:chgData name="Ron Melton" userId="5553941352b42db9" providerId="LiveId" clId="{35176770-2CD8-4865-B199-E8437937E7EA}" dt="2023-12-30T04:38:53.730" v="0" actId="47"/>
          <pc:sldLayoutMkLst>
            <pc:docMk/>
            <pc:sldMasterMk cId="1715957054" sldId="2147485808"/>
            <pc:sldLayoutMk cId="2505445419" sldId="2147485813"/>
          </pc:sldLayoutMkLst>
        </pc:sldLayoutChg>
        <pc:sldLayoutChg chg="del">
          <pc:chgData name="Ron Melton" userId="5553941352b42db9" providerId="LiveId" clId="{35176770-2CD8-4865-B199-E8437937E7EA}" dt="2023-12-30T04:38:53.730" v="0" actId="47"/>
          <pc:sldLayoutMkLst>
            <pc:docMk/>
            <pc:sldMasterMk cId="1715957054" sldId="2147485808"/>
            <pc:sldLayoutMk cId="2462962589" sldId="2147485814"/>
          </pc:sldLayoutMkLst>
        </pc:sldLayoutChg>
        <pc:sldLayoutChg chg="del">
          <pc:chgData name="Ron Melton" userId="5553941352b42db9" providerId="LiveId" clId="{35176770-2CD8-4865-B199-E8437937E7EA}" dt="2023-12-30T04:38:53.730" v="0" actId="47"/>
          <pc:sldLayoutMkLst>
            <pc:docMk/>
            <pc:sldMasterMk cId="1715957054" sldId="2147485808"/>
            <pc:sldLayoutMk cId="2872251416" sldId="2147485815"/>
          </pc:sldLayoutMkLst>
        </pc:sldLayoutChg>
        <pc:sldLayoutChg chg="del">
          <pc:chgData name="Ron Melton" userId="5553941352b42db9" providerId="LiveId" clId="{35176770-2CD8-4865-B199-E8437937E7EA}" dt="2023-12-30T04:38:53.730" v="0" actId="47"/>
          <pc:sldLayoutMkLst>
            <pc:docMk/>
            <pc:sldMasterMk cId="1715957054" sldId="2147485808"/>
            <pc:sldLayoutMk cId="3600411777" sldId="2147485816"/>
          </pc:sldLayoutMkLst>
        </pc:sldLayoutChg>
        <pc:sldLayoutChg chg="del">
          <pc:chgData name="Ron Melton" userId="5553941352b42db9" providerId="LiveId" clId="{35176770-2CD8-4865-B199-E8437937E7EA}" dt="2023-12-30T04:38:53.730" v="0" actId="47"/>
          <pc:sldLayoutMkLst>
            <pc:docMk/>
            <pc:sldMasterMk cId="1715957054" sldId="2147485808"/>
            <pc:sldLayoutMk cId="1511775108" sldId="2147485817"/>
          </pc:sldLayoutMkLst>
        </pc:sldLayoutChg>
        <pc:sldLayoutChg chg="del">
          <pc:chgData name="Ron Melton" userId="5553941352b42db9" providerId="LiveId" clId="{35176770-2CD8-4865-B199-E8437937E7EA}" dt="2023-12-30T04:38:53.730" v="0" actId="47"/>
          <pc:sldLayoutMkLst>
            <pc:docMk/>
            <pc:sldMasterMk cId="1715957054" sldId="2147485808"/>
            <pc:sldLayoutMk cId="1928736875" sldId="2147485818"/>
          </pc:sldLayoutMkLst>
        </pc:sldLayoutChg>
        <pc:sldLayoutChg chg="del">
          <pc:chgData name="Ron Melton" userId="5553941352b42db9" providerId="LiveId" clId="{35176770-2CD8-4865-B199-E8437937E7EA}" dt="2023-12-30T04:38:53.730" v="0" actId="47"/>
          <pc:sldLayoutMkLst>
            <pc:docMk/>
            <pc:sldMasterMk cId="1715957054" sldId="2147485808"/>
            <pc:sldLayoutMk cId="829130093" sldId="214748581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26" name="Rectangle 2"/>
          <p:cNvSpPr>
            <a:spLocks noGrp="1" noChangeArrowheads="1"/>
          </p:cNvSpPr>
          <p:nvPr>
            <p:ph type="hdr" sz="quarter"/>
          </p:nvPr>
        </p:nvSpPr>
        <p:spPr bwMode="auto">
          <a:xfrm>
            <a:off x="1" y="0"/>
            <a:ext cx="3076920" cy="469745"/>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defTabSz="932668" eaLnBrk="1" hangingPunct="1">
              <a:defRPr sz="1200">
                <a:effectLst/>
                <a:latin typeface="Arial" charset="0"/>
                <a:cs typeface="+mn-cs"/>
              </a:defRPr>
            </a:lvl1pPr>
          </a:lstStyle>
          <a:p>
            <a:pPr>
              <a:defRPr/>
            </a:pPr>
            <a:endParaRPr lang="en-US"/>
          </a:p>
        </p:txBody>
      </p:sp>
      <p:sp>
        <p:nvSpPr>
          <p:cNvPr id="205827" name="Rectangle 3"/>
          <p:cNvSpPr>
            <a:spLocks noGrp="1" noChangeArrowheads="1"/>
          </p:cNvSpPr>
          <p:nvPr>
            <p:ph type="dt" sz="quarter" idx="1"/>
          </p:nvPr>
        </p:nvSpPr>
        <p:spPr bwMode="auto">
          <a:xfrm>
            <a:off x="4023917" y="0"/>
            <a:ext cx="3076920" cy="469745"/>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algn="r" defTabSz="932668" eaLnBrk="1" hangingPunct="1">
              <a:defRPr sz="1200">
                <a:effectLst/>
                <a:latin typeface="Arial" charset="0"/>
                <a:cs typeface="+mn-cs"/>
              </a:defRPr>
            </a:lvl1pPr>
          </a:lstStyle>
          <a:p>
            <a:pPr>
              <a:defRPr/>
            </a:pPr>
            <a:endParaRPr lang="en-US"/>
          </a:p>
        </p:txBody>
      </p:sp>
      <p:sp>
        <p:nvSpPr>
          <p:cNvPr id="205828" name="Rectangle 4"/>
          <p:cNvSpPr>
            <a:spLocks noGrp="1" noChangeArrowheads="1"/>
          </p:cNvSpPr>
          <p:nvPr>
            <p:ph type="ftr" sz="quarter" idx="2"/>
          </p:nvPr>
        </p:nvSpPr>
        <p:spPr bwMode="auto">
          <a:xfrm>
            <a:off x="1" y="8917127"/>
            <a:ext cx="3076920" cy="469745"/>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defTabSz="932668" eaLnBrk="1" hangingPunct="1">
              <a:defRPr sz="1200">
                <a:effectLst/>
                <a:latin typeface="Arial" charset="0"/>
                <a:cs typeface="+mn-cs"/>
              </a:defRPr>
            </a:lvl1pPr>
          </a:lstStyle>
          <a:p>
            <a:pPr>
              <a:defRPr/>
            </a:pPr>
            <a:endParaRPr lang="en-US"/>
          </a:p>
        </p:txBody>
      </p:sp>
      <p:sp>
        <p:nvSpPr>
          <p:cNvPr id="205829" name="Rectangle 5"/>
          <p:cNvSpPr>
            <a:spLocks noGrp="1" noChangeArrowheads="1"/>
          </p:cNvSpPr>
          <p:nvPr>
            <p:ph type="sldNum" sz="quarter" idx="3"/>
          </p:nvPr>
        </p:nvSpPr>
        <p:spPr bwMode="auto">
          <a:xfrm>
            <a:off x="4023917" y="8917127"/>
            <a:ext cx="3076920" cy="469745"/>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algn="r" defTabSz="932668" eaLnBrk="1" hangingPunct="1">
              <a:defRPr sz="1200"/>
            </a:lvl1pPr>
          </a:lstStyle>
          <a:p>
            <a:pPr>
              <a:defRPr/>
            </a:pPr>
            <a:fld id="{E3628887-17B3-4D77-8D0E-360198F37B48}"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0"/>
            <a:ext cx="3076920" cy="469745"/>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defTabSz="932668" eaLnBrk="1" hangingPunct="1">
              <a:defRPr sz="1200">
                <a:effectLst/>
                <a:latin typeface="Arial" charset="0"/>
                <a:cs typeface="+mn-cs"/>
              </a:defRPr>
            </a:lvl1pPr>
          </a:lstStyle>
          <a:p>
            <a:pPr>
              <a:defRPr/>
            </a:pPr>
            <a:endParaRPr lang="en-US"/>
          </a:p>
        </p:txBody>
      </p:sp>
      <p:sp>
        <p:nvSpPr>
          <p:cNvPr id="64515" name="Rectangle 3"/>
          <p:cNvSpPr>
            <a:spLocks noGrp="1" noChangeArrowheads="1"/>
          </p:cNvSpPr>
          <p:nvPr>
            <p:ph type="dt" idx="1"/>
          </p:nvPr>
        </p:nvSpPr>
        <p:spPr bwMode="auto">
          <a:xfrm>
            <a:off x="4023917" y="0"/>
            <a:ext cx="3076920" cy="469745"/>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lvl1pPr algn="r" defTabSz="932668" eaLnBrk="1" hangingPunct="1">
              <a:defRPr sz="1200">
                <a:effectLst/>
                <a:latin typeface="Arial" charset="0"/>
                <a:cs typeface="+mn-cs"/>
              </a:defRPr>
            </a:lvl1pPr>
          </a:lstStyle>
          <a:p>
            <a:pPr>
              <a:defRPr/>
            </a:pPr>
            <a:endParaRPr lang="en-US"/>
          </a:p>
        </p:txBody>
      </p:sp>
      <p:sp>
        <p:nvSpPr>
          <p:cNvPr id="90116" name="Rectangle 4"/>
          <p:cNvSpPr>
            <a:spLocks noGrp="1" noRot="1" noChangeAspect="1" noChangeArrowheads="1" noTextEdit="1"/>
          </p:cNvSpPr>
          <p:nvPr>
            <p:ph type="sldImg" idx="2"/>
          </p:nvPr>
        </p:nvSpPr>
        <p:spPr bwMode="auto">
          <a:xfrm>
            <a:off x="1203325" y="703263"/>
            <a:ext cx="4695825"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p:cNvSpPr>
            <a:spLocks noGrp="1" noChangeArrowheads="1"/>
          </p:cNvSpPr>
          <p:nvPr>
            <p:ph type="body" sz="quarter" idx="3"/>
          </p:nvPr>
        </p:nvSpPr>
        <p:spPr bwMode="auto">
          <a:xfrm>
            <a:off x="711068" y="4458564"/>
            <a:ext cx="5680342" cy="4226096"/>
          </a:xfrm>
          <a:prstGeom prst="rect">
            <a:avLst/>
          </a:prstGeom>
          <a:noFill/>
          <a:ln w="9525">
            <a:noFill/>
            <a:miter lim="800000"/>
            <a:headEnd/>
            <a:tailEnd/>
          </a:ln>
          <a:effectLst/>
        </p:spPr>
        <p:txBody>
          <a:bodyPr vert="horz" wrap="square" lIns="93325" tIns="46662" rIns="93325"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1" y="8917127"/>
            <a:ext cx="3076920" cy="469745"/>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defTabSz="932668" eaLnBrk="1" hangingPunct="1">
              <a:defRPr sz="1200">
                <a:effectLst/>
                <a:latin typeface="Arial" charset="0"/>
                <a:cs typeface="+mn-cs"/>
              </a:defRPr>
            </a:lvl1pPr>
          </a:lstStyle>
          <a:p>
            <a:pPr>
              <a:defRPr/>
            </a:pPr>
            <a:endParaRPr lang="en-US"/>
          </a:p>
        </p:txBody>
      </p:sp>
      <p:sp>
        <p:nvSpPr>
          <p:cNvPr id="64519" name="Rectangle 7"/>
          <p:cNvSpPr>
            <a:spLocks noGrp="1" noChangeArrowheads="1"/>
          </p:cNvSpPr>
          <p:nvPr>
            <p:ph type="sldNum" sz="quarter" idx="5"/>
          </p:nvPr>
        </p:nvSpPr>
        <p:spPr bwMode="auto">
          <a:xfrm>
            <a:off x="4023917" y="8917127"/>
            <a:ext cx="3076920" cy="469745"/>
          </a:xfrm>
          <a:prstGeom prst="rect">
            <a:avLst/>
          </a:prstGeom>
          <a:noFill/>
          <a:ln w="9525">
            <a:noFill/>
            <a:miter lim="800000"/>
            <a:headEnd/>
            <a:tailEnd/>
          </a:ln>
          <a:effectLst/>
        </p:spPr>
        <p:txBody>
          <a:bodyPr vert="horz" wrap="square" lIns="93325" tIns="46662" rIns="93325" bIns="46662" numCol="1" anchor="b" anchorCtr="0" compatLnSpc="1">
            <a:prstTxWarp prst="textNoShape">
              <a:avLst/>
            </a:prstTxWarp>
          </a:bodyPr>
          <a:lstStyle>
            <a:lvl1pPr algn="r" defTabSz="932668" eaLnBrk="1" hangingPunct="1">
              <a:defRPr sz="1200"/>
            </a:lvl1pPr>
          </a:lstStyle>
          <a:p>
            <a:pPr>
              <a:defRPr/>
            </a:pPr>
            <a:fld id="{BE645A10-DCA2-4B0F-9FD9-EE305A3A31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ajo.com/article/S0002-9394(20)30632-2/fulltext"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4850" indent="-285740">
              <a:spcBef>
                <a:spcPct val="30000"/>
              </a:spcBef>
              <a:defRPr sz="1200">
                <a:solidFill>
                  <a:schemeClr val="tx1"/>
                </a:solidFill>
                <a:latin typeface="Arial" panose="020B0604020202020204" pitchFamily="34" charset="0"/>
              </a:defRPr>
            </a:lvl2pPr>
            <a:lvl3pPr marL="1146170" indent="-227950">
              <a:spcBef>
                <a:spcPct val="30000"/>
              </a:spcBef>
              <a:defRPr sz="1200">
                <a:solidFill>
                  <a:schemeClr val="tx1"/>
                </a:solidFill>
                <a:latin typeface="Arial" panose="020B0604020202020204" pitchFamily="34" charset="0"/>
              </a:defRPr>
            </a:lvl3pPr>
            <a:lvl4pPr marL="1603675" indent="-227950">
              <a:spcBef>
                <a:spcPct val="30000"/>
              </a:spcBef>
              <a:defRPr sz="1200">
                <a:solidFill>
                  <a:schemeClr val="tx1"/>
                </a:solidFill>
                <a:latin typeface="Arial" panose="020B0604020202020204" pitchFamily="34" charset="0"/>
              </a:defRPr>
            </a:lvl4pPr>
            <a:lvl5pPr marL="2062785" indent="-227950">
              <a:spcBef>
                <a:spcPct val="30000"/>
              </a:spcBef>
              <a:defRPr sz="1200">
                <a:solidFill>
                  <a:schemeClr val="tx1"/>
                </a:solidFill>
                <a:latin typeface="Arial" panose="020B0604020202020204" pitchFamily="34" charset="0"/>
              </a:defRPr>
            </a:lvl5pPr>
            <a:lvl6pPr marL="2525106" indent="-227950" eaLnBrk="0" fontAlgn="base" hangingPunct="0">
              <a:spcBef>
                <a:spcPct val="30000"/>
              </a:spcBef>
              <a:spcAft>
                <a:spcPct val="0"/>
              </a:spcAft>
              <a:defRPr sz="1200">
                <a:solidFill>
                  <a:schemeClr val="tx1"/>
                </a:solidFill>
                <a:latin typeface="Arial" panose="020B0604020202020204" pitchFamily="34" charset="0"/>
              </a:defRPr>
            </a:lvl6pPr>
            <a:lvl7pPr marL="2987427" indent="-227950" eaLnBrk="0" fontAlgn="base" hangingPunct="0">
              <a:spcBef>
                <a:spcPct val="30000"/>
              </a:spcBef>
              <a:spcAft>
                <a:spcPct val="0"/>
              </a:spcAft>
              <a:defRPr sz="1200">
                <a:solidFill>
                  <a:schemeClr val="tx1"/>
                </a:solidFill>
                <a:latin typeface="Arial" panose="020B0604020202020204" pitchFamily="34" charset="0"/>
              </a:defRPr>
            </a:lvl7pPr>
            <a:lvl8pPr marL="3449747" indent="-227950" eaLnBrk="0" fontAlgn="base" hangingPunct="0">
              <a:spcBef>
                <a:spcPct val="30000"/>
              </a:spcBef>
              <a:spcAft>
                <a:spcPct val="0"/>
              </a:spcAft>
              <a:defRPr sz="1200">
                <a:solidFill>
                  <a:schemeClr val="tx1"/>
                </a:solidFill>
                <a:latin typeface="Arial" panose="020B0604020202020204" pitchFamily="34" charset="0"/>
              </a:defRPr>
            </a:lvl8pPr>
            <a:lvl9pPr marL="3912068" indent="-22795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24641" rtl="0" eaLnBrk="1" fontAlgn="base" latinLnBrk="0" hangingPunct="1">
              <a:lnSpc>
                <a:spcPct val="100000"/>
              </a:lnSpc>
              <a:spcBef>
                <a:spcPct val="0"/>
              </a:spcBef>
              <a:spcAft>
                <a:spcPct val="0"/>
              </a:spcAft>
              <a:buClrTx/>
              <a:buSzTx/>
              <a:buFontTx/>
              <a:buNone/>
              <a:tabLst/>
              <a:defRPr/>
            </a:pPr>
            <a:fld id="{5A077DF0-9E06-4F80-ACFD-F59900969F5B}" type="slidenum">
              <a:rPr kumimoji="0" lang="en-US" altLang="en-US" sz="11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4641" rtl="0" eaLnBrk="1" fontAlgn="base" latinLnBrk="0" hangingPunct="1">
                <a:lnSpc>
                  <a:spcPct val="100000"/>
                </a:lnSpc>
                <a:spcBef>
                  <a:spcPct val="0"/>
                </a:spcBef>
                <a:spcAft>
                  <a:spcPct val="0"/>
                </a:spcAft>
                <a:buClrTx/>
                <a:buSzTx/>
                <a:buFontTx/>
                <a:buNone/>
                <a:tabLst/>
                <a:defRPr/>
              </a:pPr>
              <a:t>1</a:t>
            </a:fld>
            <a:endParaRPr kumimoji="0" lang="en-US" alt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78651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lvl1pPr defTabSz="931062">
              <a:spcBef>
                <a:spcPct val="30000"/>
              </a:spcBef>
              <a:defRPr sz="1200">
                <a:solidFill>
                  <a:schemeClr val="tx1"/>
                </a:solidFill>
                <a:latin typeface="Arial" panose="020B0604020202020204" pitchFamily="34" charset="0"/>
              </a:defRPr>
            </a:lvl1pPr>
            <a:lvl2pPr marL="749666" indent="-287346" defTabSz="931062">
              <a:spcBef>
                <a:spcPct val="30000"/>
              </a:spcBef>
              <a:defRPr sz="1200">
                <a:solidFill>
                  <a:schemeClr val="tx1"/>
                </a:solidFill>
                <a:latin typeface="Arial" panose="020B0604020202020204" pitchFamily="34" charset="0"/>
              </a:defRPr>
            </a:lvl2pPr>
            <a:lvl3pPr marL="1154197" indent="-229556" defTabSz="931062">
              <a:spcBef>
                <a:spcPct val="30000"/>
              </a:spcBef>
              <a:defRPr sz="1200">
                <a:solidFill>
                  <a:schemeClr val="tx1"/>
                </a:solidFill>
                <a:latin typeface="Arial" panose="020B0604020202020204" pitchFamily="34" charset="0"/>
              </a:defRPr>
            </a:lvl3pPr>
            <a:lvl4pPr marL="1616517" indent="-229556" defTabSz="931062">
              <a:spcBef>
                <a:spcPct val="30000"/>
              </a:spcBef>
              <a:defRPr sz="1200">
                <a:solidFill>
                  <a:schemeClr val="tx1"/>
                </a:solidFill>
                <a:latin typeface="Arial" panose="020B0604020202020204" pitchFamily="34" charset="0"/>
              </a:defRPr>
            </a:lvl4pPr>
            <a:lvl5pPr marL="2078838" indent="-229556" defTabSz="931062">
              <a:spcBef>
                <a:spcPct val="30000"/>
              </a:spcBef>
              <a:defRPr sz="1200">
                <a:solidFill>
                  <a:schemeClr val="tx1"/>
                </a:solidFill>
                <a:latin typeface="Arial" panose="020B0604020202020204" pitchFamily="34" charset="0"/>
              </a:defRPr>
            </a:lvl5pPr>
            <a:lvl6pPr marL="2541159" indent="-229556" defTabSz="931062" eaLnBrk="0" fontAlgn="base" hangingPunct="0">
              <a:spcBef>
                <a:spcPct val="30000"/>
              </a:spcBef>
              <a:spcAft>
                <a:spcPct val="0"/>
              </a:spcAft>
              <a:defRPr sz="1200">
                <a:solidFill>
                  <a:schemeClr val="tx1"/>
                </a:solidFill>
                <a:latin typeface="Arial" panose="020B0604020202020204" pitchFamily="34" charset="0"/>
              </a:defRPr>
            </a:lvl6pPr>
            <a:lvl7pPr marL="3003479" indent="-229556" defTabSz="931062" eaLnBrk="0" fontAlgn="base" hangingPunct="0">
              <a:spcBef>
                <a:spcPct val="30000"/>
              </a:spcBef>
              <a:spcAft>
                <a:spcPct val="0"/>
              </a:spcAft>
              <a:defRPr sz="1200">
                <a:solidFill>
                  <a:schemeClr val="tx1"/>
                </a:solidFill>
                <a:latin typeface="Arial" panose="020B0604020202020204" pitchFamily="34" charset="0"/>
              </a:defRPr>
            </a:lvl7pPr>
            <a:lvl8pPr marL="3465800" indent="-229556" defTabSz="931062" eaLnBrk="0" fontAlgn="base" hangingPunct="0">
              <a:spcBef>
                <a:spcPct val="30000"/>
              </a:spcBef>
              <a:spcAft>
                <a:spcPct val="0"/>
              </a:spcAft>
              <a:defRPr sz="1200">
                <a:solidFill>
                  <a:schemeClr val="tx1"/>
                </a:solidFill>
                <a:latin typeface="Arial" panose="020B0604020202020204" pitchFamily="34" charset="0"/>
              </a:defRPr>
            </a:lvl8pPr>
            <a:lvl9pPr marL="3928121" indent="-229556" defTabSz="931062"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defRPr/>
            </a:pPr>
            <a:fld id="{6723B8D8-2F23-44EA-99F6-4016000830A6}" type="slidenum">
              <a:rPr lang="en-US" altLang="en-US">
                <a:solidFill>
                  <a:srgbClr val="000000"/>
                </a:solidFill>
              </a:rPr>
              <a:pPr>
                <a:spcBef>
                  <a:spcPct val="0"/>
                </a:spcBef>
                <a:defRPr/>
              </a:pPr>
              <a:t>12</a:t>
            </a:fld>
            <a:endParaRPr lang="en-US" altLang="en-US">
              <a:solidFill>
                <a:srgbClr val="000000"/>
              </a:solidFill>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3940313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Morrow SA, Fraser A, Day C, et al. Effect of Treating Acute Optic Neuritis With Bioequivalent Oral </a:t>
            </a:r>
            <a:r>
              <a:rPr lang="en-US" b="0" dirty="0" err="1"/>
              <a:t>vs</a:t>
            </a:r>
            <a:r>
              <a:rPr lang="en-US" b="0" dirty="0"/>
              <a:t> Intravenous Corticosteroids. A Randomized Clinical</a:t>
            </a:r>
            <a:r>
              <a:rPr lang="en-US" b="0" baseline="0" dirty="0"/>
              <a:t> </a:t>
            </a:r>
            <a:r>
              <a:rPr lang="en-US" b="0" dirty="0"/>
              <a:t>Trial. </a:t>
            </a:r>
            <a:r>
              <a:rPr lang="en-US" b="0" i="1" dirty="0"/>
              <a:t>JAMA Neurol</a:t>
            </a:r>
            <a:r>
              <a:rPr lang="en-US" b="0" dirty="0"/>
              <a:t>.</a:t>
            </a:r>
            <a:r>
              <a:rPr lang="en-US" b="0" baseline="0" dirty="0"/>
              <a:t> 2018;75(6):690-696.</a:t>
            </a:r>
            <a:endParaRPr lang="en-US" b="0" dirty="0"/>
          </a:p>
        </p:txBody>
      </p:sp>
      <p:sp>
        <p:nvSpPr>
          <p:cNvPr id="4" name="Slide Number Placeholder 3"/>
          <p:cNvSpPr>
            <a:spLocks noGrp="1"/>
          </p:cNvSpPr>
          <p:nvPr>
            <p:ph type="sldNum" sz="quarter" idx="10"/>
          </p:nvPr>
        </p:nvSpPr>
        <p:spPr/>
        <p:txBody>
          <a:bodyPr/>
          <a:lstStyle/>
          <a:p>
            <a:pPr>
              <a:defRPr/>
            </a:pPr>
            <a:fld id="{A20C34B4-2AE9-4BB2-99B2-D9BF555EE40B}" type="slidenum">
              <a:rPr lang="en-US">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2708785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r>
              <a:rPr lang="en-US" dirty="0">
                <a:latin typeface="Arial" pitchFamily="34" charset="0"/>
              </a:rPr>
              <a:t>Yao T-C, Wang J-Y, Chang S-M, et al. </a:t>
            </a:r>
            <a:r>
              <a:rPr lang="en-US" b="1" dirty="0">
                <a:latin typeface="Arial" pitchFamily="34" charset="0"/>
              </a:rPr>
              <a:t>Association of Oral Corticosteroid Bursts With Severe Adverse Events in Children.  </a:t>
            </a:r>
            <a:r>
              <a:rPr lang="en-US" i="1" dirty="0">
                <a:latin typeface="Arial" pitchFamily="34" charset="0"/>
              </a:rPr>
              <a:t>JAMA Pediatrics. </a:t>
            </a:r>
            <a:r>
              <a:rPr lang="en-US" dirty="0">
                <a:latin typeface="Arial" pitchFamily="34" charset="0"/>
              </a:rPr>
              <a:t>Published online April 19, 2021. </a:t>
            </a:r>
            <a:r>
              <a:rPr lang="en-US">
                <a:latin typeface="Arial" pitchFamily="34" charset="0"/>
              </a:rPr>
              <a:t>doi:10.1001/jamapediatrics.2021.0433 </a:t>
            </a:r>
            <a:endParaRPr lang="en-US" dirty="0">
              <a:latin typeface="Arial"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32418"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32418"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11500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Homer N, </a:t>
            </a:r>
            <a:r>
              <a:rPr lang="en-US" err="1"/>
              <a:t>Habib</a:t>
            </a:r>
            <a:r>
              <a:rPr lang="en-US"/>
              <a:t> L, Lee NG. </a:t>
            </a:r>
            <a:r>
              <a:rPr lang="en-US">
                <a:latin typeface="Arial" pitchFamily="34" charset="0"/>
              </a:rPr>
              <a:t>Bilateral </a:t>
            </a:r>
            <a:r>
              <a:rPr lang="en-US" err="1">
                <a:latin typeface="Arial" pitchFamily="34" charset="0"/>
              </a:rPr>
              <a:t>Periorbital</a:t>
            </a:r>
            <a:r>
              <a:rPr lang="en-US">
                <a:latin typeface="Arial" pitchFamily="34" charset="0"/>
              </a:rPr>
              <a:t> Impetigo Inducing Significant Dermatitis and </a:t>
            </a:r>
            <a:r>
              <a:rPr lang="en-US" err="1">
                <a:latin typeface="Arial" pitchFamily="34" charset="0"/>
              </a:rPr>
              <a:t>Cicatricial</a:t>
            </a:r>
            <a:r>
              <a:rPr lang="en-US">
                <a:latin typeface="Arial" pitchFamily="34" charset="0"/>
              </a:rPr>
              <a:t> Eyelid Changes in an Adult. Ophthalmology 2018;125(6):798.</a:t>
            </a:r>
            <a:endParaRPr lang="en-US"/>
          </a:p>
        </p:txBody>
      </p:sp>
      <p:sp>
        <p:nvSpPr>
          <p:cNvPr id="4" name="Slide Number Placeholder 3"/>
          <p:cNvSpPr>
            <a:spLocks noGrp="1"/>
          </p:cNvSpPr>
          <p:nvPr>
            <p:ph type="sldNum" sz="quarter" idx="10"/>
          </p:nvPr>
        </p:nvSpPr>
        <p:spPr/>
        <p:txBody>
          <a:bodyPr/>
          <a:lstStyle/>
          <a:p>
            <a:pPr marL="0" marR="0" lvl="0" indent="0" algn="r" defTabSz="932418"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32418"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05340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Al-</a:t>
            </a:r>
            <a:r>
              <a:rPr lang="en-US" dirty="0" err="1"/>
              <a:t>Moujahed</a:t>
            </a:r>
            <a:r>
              <a:rPr lang="en-US" dirty="0"/>
              <a:t> A, Tran EM, Azad A, et al. </a:t>
            </a:r>
            <a:r>
              <a:rPr lang="en-US" b="0" i="0" u="sng" strike="noStrike" dirty="0">
                <a:solidFill>
                  <a:schemeClr val="bg1"/>
                </a:solidFill>
                <a:effectLst/>
                <a:latin typeface="Helvetica" panose="020B0604020202020204" pitchFamily="34" charset="0"/>
                <a:hlinkClick r:id="rId3">
                  <a:extLst>
                    <a:ext uri="{A12FA001-AC4F-418D-AE19-62706E023703}">
                      <ahyp:hlinkClr xmlns:ahyp="http://schemas.microsoft.com/office/drawing/2018/hyperlinkcolor" val="tx"/>
                    </a:ext>
                  </a:extLst>
                </a:hlinkClick>
              </a:rPr>
              <a:t>Risk of Retinal Artery Occlusion in Patients with Migraine</a:t>
            </a:r>
            <a:r>
              <a:rPr lang="en-US" b="0" i="1" u="none" strike="noStrike" dirty="0">
                <a:solidFill>
                  <a:schemeClr val="bg1"/>
                </a:solidFill>
                <a:effectLst/>
                <a:latin typeface="Helvetica" panose="020B0604020202020204" pitchFamily="34" charset="0"/>
              </a:rPr>
              <a:t>.  Am J </a:t>
            </a:r>
            <a:r>
              <a:rPr lang="en-US" b="0" i="1" u="none" strike="noStrike" dirty="0" err="1">
                <a:solidFill>
                  <a:schemeClr val="bg1"/>
                </a:solidFill>
                <a:effectLst/>
                <a:latin typeface="Helvetica" panose="020B0604020202020204" pitchFamily="34" charset="0"/>
              </a:rPr>
              <a:t>Ophthalmol</a:t>
            </a:r>
            <a:r>
              <a:rPr lang="en-US" b="0" i="0" u="sng" strike="noStrike" dirty="0">
                <a:solidFill>
                  <a:schemeClr val="bg1"/>
                </a:solidFill>
                <a:effectLst/>
                <a:latin typeface="Helvetica" panose="020B0604020202020204" pitchFamily="34" charset="0"/>
              </a:rPr>
              <a:t>, 2021;225:</a:t>
            </a:r>
            <a:r>
              <a:rPr lang="en-US" b="0" i="0" u="none" strike="noStrike" dirty="0">
                <a:solidFill>
                  <a:schemeClr val="bg1"/>
                </a:solidFill>
                <a:effectLst/>
                <a:latin typeface="Helvetica" panose="020B0604020202020204" pitchFamily="34" charset="0"/>
              </a:rPr>
              <a:t>157-165.</a:t>
            </a:r>
            <a:endParaRPr lang="en-US" b="0" i="0" u="none" dirty="0">
              <a:solidFill>
                <a:schemeClr val="bg1"/>
              </a:solidFill>
              <a:effectLst/>
              <a:latin typeface="Helvetica"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22091"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55298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6">
              <a:spcBef>
                <a:spcPct val="30000"/>
              </a:spcBef>
              <a:defRPr sz="1200">
                <a:solidFill>
                  <a:schemeClr val="tx1"/>
                </a:solidFill>
                <a:latin typeface="Arial" panose="020B0604020202020204" pitchFamily="34" charset="0"/>
              </a:defRPr>
            </a:lvl1pPr>
            <a:lvl2pPr marL="759574" indent="-292144" defTabSz="942976">
              <a:spcBef>
                <a:spcPct val="30000"/>
              </a:spcBef>
              <a:defRPr sz="1200">
                <a:solidFill>
                  <a:schemeClr val="tx1"/>
                </a:solidFill>
                <a:latin typeface="Arial" panose="020B0604020202020204" pitchFamily="34" charset="0"/>
              </a:defRPr>
            </a:lvl2pPr>
            <a:lvl3pPr marL="1168576" indent="-233716" defTabSz="942976">
              <a:spcBef>
                <a:spcPct val="30000"/>
              </a:spcBef>
              <a:defRPr sz="1200">
                <a:solidFill>
                  <a:schemeClr val="tx1"/>
                </a:solidFill>
                <a:latin typeface="Arial" panose="020B0604020202020204" pitchFamily="34" charset="0"/>
              </a:defRPr>
            </a:lvl3pPr>
            <a:lvl4pPr marL="1636005" indent="-233716" defTabSz="942976">
              <a:spcBef>
                <a:spcPct val="30000"/>
              </a:spcBef>
              <a:defRPr sz="1200">
                <a:solidFill>
                  <a:schemeClr val="tx1"/>
                </a:solidFill>
                <a:latin typeface="Arial" panose="020B0604020202020204" pitchFamily="34" charset="0"/>
              </a:defRPr>
            </a:lvl4pPr>
            <a:lvl5pPr marL="2103437" indent="-233716" defTabSz="942976">
              <a:spcBef>
                <a:spcPct val="30000"/>
              </a:spcBef>
              <a:defRPr sz="1200">
                <a:solidFill>
                  <a:schemeClr val="tx1"/>
                </a:solidFill>
                <a:latin typeface="Arial" panose="020B0604020202020204" pitchFamily="34" charset="0"/>
              </a:defRPr>
            </a:lvl5pPr>
            <a:lvl6pPr marL="2570866" indent="-233716" defTabSz="942976" eaLnBrk="0" fontAlgn="base" hangingPunct="0">
              <a:spcBef>
                <a:spcPct val="30000"/>
              </a:spcBef>
              <a:spcAft>
                <a:spcPct val="0"/>
              </a:spcAft>
              <a:defRPr sz="1200">
                <a:solidFill>
                  <a:schemeClr val="tx1"/>
                </a:solidFill>
                <a:latin typeface="Arial" panose="020B0604020202020204" pitchFamily="34" charset="0"/>
              </a:defRPr>
            </a:lvl6pPr>
            <a:lvl7pPr marL="3038295" indent="-233716" defTabSz="942976" eaLnBrk="0" fontAlgn="base" hangingPunct="0">
              <a:spcBef>
                <a:spcPct val="30000"/>
              </a:spcBef>
              <a:spcAft>
                <a:spcPct val="0"/>
              </a:spcAft>
              <a:defRPr sz="1200">
                <a:solidFill>
                  <a:schemeClr val="tx1"/>
                </a:solidFill>
                <a:latin typeface="Arial" panose="020B0604020202020204" pitchFamily="34" charset="0"/>
              </a:defRPr>
            </a:lvl7pPr>
            <a:lvl8pPr marL="3505726" indent="-233716" defTabSz="942976" eaLnBrk="0" fontAlgn="base" hangingPunct="0">
              <a:spcBef>
                <a:spcPct val="30000"/>
              </a:spcBef>
              <a:spcAft>
                <a:spcPct val="0"/>
              </a:spcAft>
              <a:defRPr sz="1200">
                <a:solidFill>
                  <a:schemeClr val="tx1"/>
                </a:solidFill>
                <a:latin typeface="Arial" panose="020B0604020202020204" pitchFamily="34" charset="0"/>
              </a:defRPr>
            </a:lvl8pPr>
            <a:lvl9pPr marL="3973155" indent="-233716" defTabSz="94297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defRPr/>
            </a:pPr>
            <a:fld id="{F13DF794-A3DE-464D-8409-8C94B192C4DE}" type="slidenum">
              <a:rPr lang="en-US" altLang="en-US">
                <a:solidFill>
                  <a:srgbClr val="000000"/>
                </a:solidFill>
                <a:cs typeface="Arial" panose="020B0604020202020204" pitchFamily="34" charset="0"/>
              </a:rPr>
              <a:pPr>
                <a:spcBef>
                  <a:spcPct val="0"/>
                </a:spcBef>
                <a:defRPr/>
              </a:pPr>
              <a:t>18</a:t>
            </a:fld>
            <a:endParaRPr lang="en-US" altLang="en-US">
              <a:solidFill>
                <a:srgbClr val="000000"/>
              </a:solidFill>
              <a:cs typeface="Arial" panose="020B0604020202020204" pitchFamily="34" charset="0"/>
            </a:endParaRPr>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087838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258">
              <a:spcBef>
                <a:spcPct val="30000"/>
              </a:spcBef>
              <a:defRPr sz="1200">
                <a:solidFill>
                  <a:schemeClr val="tx1"/>
                </a:solidFill>
                <a:latin typeface="Arial" panose="020B0604020202020204" pitchFamily="34" charset="0"/>
              </a:defRPr>
            </a:lvl1pPr>
            <a:lvl2pPr marL="759685" indent="-292186" defTabSz="925258">
              <a:spcBef>
                <a:spcPct val="30000"/>
              </a:spcBef>
              <a:defRPr sz="1200">
                <a:solidFill>
                  <a:schemeClr val="tx1"/>
                </a:solidFill>
                <a:latin typeface="Arial" panose="020B0604020202020204" pitchFamily="34" charset="0"/>
              </a:defRPr>
            </a:lvl2pPr>
            <a:lvl3pPr marL="1168747" indent="-233749" defTabSz="925258">
              <a:spcBef>
                <a:spcPct val="30000"/>
              </a:spcBef>
              <a:defRPr sz="1200">
                <a:solidFill>
                  <a:schemeClr val="tx1"/>
                </a:solidFill>
                <a:latin typeface="Arial" panose="020B0604020202020204" pitchFamily="34" charset="0"/>
              </a:defRPr>
            </a:lvl3pPr>
            <a:lvl4pPr marL="1636245" indent="-233749" defTabSz="925258">
              <a:spcBef>
                <a:spcPct val="30000"/>
              </a:spcBef>
              <a:defRPr sz="1200">
                <a:solidFill>
                  <a:schemeClr val="tx1"/>
                </a:solidFill>
                <a:latin typeface="Arial" panose="020B0604020202020204" pitchFamily="34" charset="0"/>
              </a:defRPr>
            </a:lvl4pPr>
            <a:lvl5pPr marL="2103744" indent="-233749" defTabSz="925258">
              <a:spcBef>
                <a:spcPct val="30000"/>
              </a:spcBef>
              <a:defRPr sz="1200">
                <a:solidFill>
                  <a:schemeClr val="tx1"/>
                </a:solidFill>
                <a:latin typeface="Arial" panose="020B0604020202020204" pitchFamily="34" charset="0"/>
              </a:defRPr>
            </a:lvl5pPr>
            <a:lvl6pPr marL="2571243" indent="-233749" defTabSz="925258" eaLnBrk="0" fontAlgn="base" hangingPunct="0">
              <a:spcBef>
                <a:spcPct val="30000"/>
              </a:spcBef>
              <a:spcAft>
                <a:spcPct val="0"/>
              </a:spcAft>
              <a:defRPr sz="1200">
                <a:solidFill>
                  <a:schemeClr val="tx1"/>
                </a:solidFill>
                <a:latin typeface="Arial" panose="020B0604020202020204" pitchFamily="34" charset="0"/>
              </a:defRPr>
            </a:lvl6pPr>
            <a:lvl7pPr marL="3038741" indent="-233749" defTabSz="925258" eaLnBrk="0" fontAlgn="base" hangingPunct="0">
              <a:spcBef>
                <a:spcPct val="30000"/>
              </a:spcBef>
              <a:spcAft>
                <a:spcPct val="0"/>
              </a:spcAft>
              <a:defRPr sz="1200">
                <a:solidFill>
                  <a:schemeClr val="tx1"/>
                </a:solidFill>
                <a:latin typeface="Arial" panose="020B0604020202020204" pitchFamily="34" charset="0"/>
              </a:defRPr>
            </a:lvl7pPr>
            <a:lvl8pPr marL="3506240" indent="-233749" defTabSz="925258" eaLnBrk="0" fontAlgn="base" hangingPunct="0">
              <a:spcBef>
                <a:spcPct val="30000"/>
              </a:spcBef>
              <a:spcAft>
                <a:spcPct val="0"/>
              </a:spcAft>
              <a:defRPr sz="1200">
                <a:solidFill>
                  <a:schemeClr val="tx1"/>
                </a:solidFill>
                <a:latin typeface="Arial" panose="020B0604020202020204" pitchFamily="34" charset="0"/>
              </a:defRPr>
            </a:lvl8pPr>
            <a:lvl9pPr marL="3973738" indent="-233749" defTabSz="92525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defRPr/>
            </a:pPr>
            <a:fld id="{BE9195A0-8382-4936-8831-E4FA050B08C0}" type="slidenum">
              <a:rPr lang="en-US" altLang="en-US">
                <a:solidFill>
                  <a:srgbClr val="000000"/>
                </a:solidFill>
                <a:cs typeface="Arial" panose="020B0604020202020204" pitchFamily="34" charset="0"/>
              </a:rPr>
              <a:pPr>
                <a:spcBef>
                  <a:spcPct val="0"/>
                </a:spcBef>
                <a:defRPr/>
              </a:pPr>
              <a:t>19</a:t>
            </a:fld>
            <a:endParaRPr lang="en-US" altLang="en-US">
              <a:solidFill>
                <a:srgbClr val="000000"/>
              </a:solidFill>
              <a:cs typeface="Arial" panose="020B0604020202020204" pitchFamily="34" charset="0"/>
            </a:endParaRPr>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xfrm>
            <a:off x="957777" y="4504343"/>
            <a:ext cx="5280209" cy="426633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3432695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0">
              <a:spcBef>
                <a:spcPct val="30000"/>
              </a:spcBef>
              <a:defRPr sz="1200">
                <a:solidFill>
                  <a:schemeClr val="tx1"/>
                </a:solidFill>
                <a:latin typeface="Arial" panose="020B0604020202020204" pitchFamily="34" charset="0"/>
              </a:defRPr>
            </a:lvl1pPr>
            <a:lvl2pPr marL="751271" indent="-288950" defTabSz="915010">
              <a:spcBef>
                <a:spcPct val="30000"/>
              </a:spcBef>
              <a:defRPr sz="1200">
                <a:solidFill>
                  <a:schemeClr val="tx1"/>
                </a:solidFill>
                <a:latin typeface="Arial" panose="020B0604020202020204" pitchFamily="34" charset="0"/>
              </a:defRPr>
            </a:lvl2pPr>
            <a:lvl3pPr marL="1155802" indent="-231160" defTabSz="915010">
              <a:spcBef>
                <a:spcPct val="30000"/>
              </a:spcBef>
              <a:defRPr sz="1200">
                <a:solidFill>
                  <a:schemeClr val="tx1"/>
                </a:solidFill>
                <a:latin typeface="Arial" panose="020B0604020202020204" pitchFamily="34" charset="0"/>
              </a:defRPr>
            </a:lvl3pPr>
            <a:lvl4pPr marL="1618122" indent="-231160" defTabSz="915010">
              <a:spcBef>
                <a:spcPct val="30000"/>
              </a:spcBef>
              <a:defRPr sz="1200">
                <a:solidFill>
                  <a:schemeClr val="tx1"/>
                </a:solidFill>
                <a:latin typeface="Arial" panose="020B0604020202020204" pitchFamily="34" charset="0"/>
              </a:defRPr>
            </a:lvl4pPr>
            <a:lvl5pPr marL="2080443" indent="-231160" defTabSz="915010">
              <a:spcBef>
                <a:spcPct val="30000"/>
              </a:spcBef>
              <a:defRPr sz="1200">
                <a:solidFill>
                  <a:schemeClr val="tx1"/>
                </a:solidFill>
                <a:latin typeface="Arial" panose="020B0604020202020204" pitchFamily="34" charset="0"/>
              </a:defRPr>
            </a:lvl5pPr>
            <a:lvl6pPr marL="2542764" indent="-231160" defTabSz="915010" eaLnBrk="0" fontAlgn="base" hangingPunct="0">
              <a:spcBef>
                <a:spcPct val="30000"/>
              </a:spcBef>
              <a:spcAft>
                <a:spcPct val="0"/>
              </a:spcAft>
              <a:defRPr sz="1200">
                <a:solidFill>
                  <a:schemeClr val="tx1"/>
                </a:solidFill>
                <a:latin typeface="Arial" panose="020B0604020202020204" pitchFamily="34" charset="0"/>
              </a:defRPr>
            </a:lvl6pPr>
            <a:lvl7pPr marL="3005084" indent="-231160" defTabSz="915010" eaLnBrk="0" fontAlgn="base" hangingPunct="0">
              <a:spcBef>
                <a:spcPct val="30000"/>
              </a:spcBef>
              <a:spcAft>
                <a:spcPct val="0"/>
              </a:spcAft>
              <a:defRPr sz="1200">
                <a:solidFill>
                  <a:schemeClr val="tx1"/>
                </a:solidFill>
                <a:latin typeface="Arial" panose="020B0604020202020204" pitchFamily="34" charset="0"/>
              </a:defRPr>
            </a:lvl7pPr>
            <a:lvl8pPr marL="3467405" indent="-231160" defTabSz="915010" eaLnBrk="0" fontAlgn="base" hangingPunct="0">
              <a:spcBef>
                <a:spcPct val="30000"/>
              </a:spcBef>
              <a:spcAft>
                <a:spcPct val="0"/>
              </a:spcAft>
              <a:defRPr sz="1200">
                <a:solidFill>
                  <a:schemeClr val="tx1"/>
                </a:solidFill>
                <a:latin typeface="Arial" panose="020B0604020202020204" pitchFamily="34" charset="0"/>
              </a:defRPr>
            </a:lvl8pPr>
            <a:lvl9pPr marL="3929725" indent="-231160" defTabSz="91501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5010" rtl="0" eaLnBrk="1" fontAlgn="base" latinLnBrk="0" hangingPunct="1">
              <a:lnSpc>
                <a:spcPct val="100000"/>
              </a:lnSpc>
              <a:spcBef>
                <a:spcPct val="0"/>
              </a:spcBef>
              <a:spcAft>
                <a:spcPct val="0"/>
              </a:spcAft>
              <a:buClrTx/>
              <a:buSzTx/>
              <a:buFontTx/>
              <a:buNone/>
              <a:tabLst/>
              <a:defRPr/>
            </a:pPr>
            <a:fld id="{BE9195A0-8382-4936-8831-E4FA050B08C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501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xfrm>
            <a:off x="945360" y="4460168"/>
            <a:ext cx="5211757" cy="42244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3432695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3114">
              <a:spcBef>
                <a:spcPct val="30000"/>
              </a:spcBef>
              <a:defRPr sz="1200">
                <a:solidFill>
                  <a:schemeClr val="tx1"/>
                </a:solidFill>
                <a:latin typeface="Arial" panose="020B0604020202020204" pitchFamily="34" charset="0"/>
              </a:defRPr>
            </a:lvl1pPr>
            <a:lvl2pPr marL="759685" indent="-292186" defTabSz="943114">
              <a:spcBef>
                <a:spcPct val="30000"/>
              </a:spcBef>
              <a:defRPr sz="1200">
                <a:solidFill>
                  <a:schemeClr val="tx1"/>
                </a:solidFill>
                <a:latin typeface="Arial" panose="020B0604020202020204" pitchFamily="34" charset="0"/>
              </a:defRPr>
            </a:lvl2pPr>
            <a:lvl3pPr marL="1168747" indent="-233749" defTabSz="943114">
              <a:spcBef>
                <a:spcPct val="30000"/>
              </a:spcBef>
              <a:defRPr sz="1200">
                <a:solidFill>
                  <a:schemeClr val="tx1"/>
                </a:solidFill>
                <a:latin typeface="Arial" panose="020B0604020202020204" pitchFamily="34" charset="0"/>
              </a:defRPr>
            </a:lvl3pPr>
            <a:lvl4pPr marL="1636245" indent="-233749" defTabSz="943114">
              <a:spcBef>
                <a:spcPct val="30000"/>
              </a:spcBef>
              <a:defRPr sz="1200">
                <a:solidFill>
                  <a:schemeClr val="tx1"/>
                </a:solidFill>
                <a:latin typeface="Arial" panose="020B0604020202020204" pitchFamily="34" charset="0"/>
              </a:defRPr>
            </a:lvl4pPr>
            <a:lvl5pPr marL="2103744" indent="-233749" defTabSz="943114">
              <a:spcBef>
                <a:spcPct val="30000"/>
              </a:spcBef>
              <a:defRPr sz="1200">
                <a:solidFill>
                  <a:schemeClr val="tx1"/>
                </a:solidFill>
                <a:latin typeface="Arial" panose="020B0604020202020204" pitchFamily="34" charset="0"/>
              </a:defRPr>
            </a:lvl5pPr>
            <a:lvl6pPr marL="2571243" indent="-233749" defTabSz="943114" eaLnBrk="0" fontAlgn="base" hangingPunct="0">
              <a:spcBef>
                <a:spcPct val="30000"/>
              </a:spcBef>
              <a:spcAft>
                <a:spcPct val="0"/>
              </a:spcAft>
              <a:defRPr sz="1200">
                <a:solidFill>
                  <a:schemeClr val="tx1"/>
                </a:solidFill>
                <a:latin typeface="Arial" panose="020B0604020202020204" pitchFamily="34" charset="0"/>
              </a:defRPr>
            </a:lvl6pPr>
            <a:lvl7pPr marL="3038741" indent="-233749" defTabSz="943114" eaLnBrk="0" fontAlgn="base" hangingPunct="0">
              <a:spcBef>
                <a:spcPct val="30000"/>
              </a:spcBef>
              <a:spcAft>
                <a:spcPct val="0"/>
              </a:spcAft>
              <a:defRPr sz="1200">
                <a:solidFill>
                  <a:schemeClr val="tx1"/>
                </a:solidFill>
                <a:latin typeface="Arial" panose="020B0604020202020204" pitchFamily="34" charset="0"/>
              </a:defRPr>
            </a:lvl7pPr>
            <a:lvl8pPr marL="3506240" indent="-233749" defTabSz="943114" eaLnBrk="0" fontAlgn="base" hangingPunct="0">
              <a:spcBef>
                <a:spcPct val="30000"/>
              </a:spcBef>
              <a:spcAft>
                <a:spcPct val="0"/>
              </a:spcAft>
              <a:defRPr sz="1200">
                <a:solidFill>
                  <a:schemeClr val="tx1"/>
                </a:solidFill>
                <a:latin typeface="Arial" panose="020B0604020202020204" pitchFamily="34" charset="0"/>
              </a:defRPr>
            </a:lvl8pPr>
            <a:lvl9pPr marL="3973738" indent="-233749" defTabSz="943114"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defRPr/>
            </a:pPr>
            <a:fld id="{C82902F2-F6DF-43BA-AC6D-74BB55BF8D69}" type="slidenum">
              <a:rPr lang="en-US" altLang="en-US">
                <a:solidFill>
                  <a:srgbClr val="000000"/>
                </a:solidFill>
                <a:cs typeface="Arial" panose="020B0604020202020204" pitchFamily="34" charset="0"/>
              </a:rPr>
              <a:pPr>
                <a:spcBef>
                  <a:spcPct val="0"/>
                </a:spcBef>
                <a:defRPr/>
              </a:pPr>
              <a:t>22</a:t>
            </a:fld>
            <a:endParaRPr lang="en-US" altLang="en-US">
              <a:solidFill>
                <a:srgbClr val="000000"/>
              </a:solidFill>
              <a:cs typeface="Arial" panose="020B0604020202020204" pitchFamily="34" charset="0"/>
            </a:endParaRPr>
          </a:p>
        </p:txBody>
      </p:sp>
      <p:sp>
        <p:nvSpPr>
          <p:cNvPr id="266243" name="Rectangle 2"/>
          <p:cNvSpPr>
            <a:spLocks noGrp="1" noRot="1" noChangeAspect="1" noChangeArrowheads="1" noTextEdit="1"/>
          </p:cNvSpPr>
          <p:nvPr>
            <p:ph type="sldImg"/>
          </p:nvPr>
        </p:nvSpPr>
        <p:spPr>
          <a:ln/>
        </p:spPr>
      </p:sp>
      <p:sp>
        <p:nvSpPr>
          <p:cNvPr id="266244" name="Rectangle 3"/>
          <p:cNvSpPr>
            <a:spLocks noGrp="1" noChangeArrowheads="1"/>
          </p:cNvSpPr>
          <p:nvPr>
            <p:ph type="body" idx="1"/>
          </p:nvPr>
        </p:nvSpPr>
        <p:spPr>
          <a:xfrm>
            <a:off x="957777" y="4502723"/>
            <a:ext cx="5280209" cy="42679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25668027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490">
              <a:spcBef>
                <a:spcPct val="30000"/>
              </a:spcBef>
              <a:defRPr sz="1200">
                <a:solidFill>
                  <a:schemeClr val="tx1"/>
                </a:solidFill>
                <a:latin typeface="Arial" panose="020B0604020202020204" pitchFamily="34" charset="0"/>
              </a:defRPr>
            </a:lvl1pPr>
            <a:lvl2pPr marL="759685" indent="-292186" defTabSz="941490">
              <a:spcBef>
                <a:spcPct val="30000"/>
              </a:spcBef>
              <a:defRPr sz="1200">
                <a:solidFill>
                  <a:schemeClr val="tx1"/>
                </a:solidFill>
                <a:latin typeface="Arial" panose="020B0604020202020204" pitchFamily="34" charset="0"/>
              </a:defRPr>
            </a:lvl2pPr>
            <a:lvl3pPr marL="1168747" indent="-233749" defTabSz="941490">
              <a:spcBef>
                <a:spcPct val="30000"/>
              </a:spcBef>
              <a:defRPr sz="1200">
                <a:solidFill>
                  <a:schemeClr val="tx1"/>
                </a:solidFill>
                <a:latin typeface="Arial" panose="020B0604020202020204" pitchFamily="34" charset="0"/>
              </a:defRPr>
            </a:lvl3pPr>
            <a:lvl4pPr marL="1636245" indent="-233749" defTabSz="941490">
              <a:spcBef>
                <a:spcPct val="30000"/>
              </a:spcBef>
              <a:defRPr sz="1200">
                <a:solidFill>
                  <a:schemeClr val="tx1"/>
                </a:solidFill>
                <a:latin typeface="Arial" panose="020B0604020202020204" pitchFamily="34" charset="0"/>
              </a:defRPr>
            </a:lvl4pPr>
            <a:lvl5pPr marL="2103744" indent="-233749" defTabSz="941490">
              <a:spcBef>
                <a:spcPct val="30000"/>
              </a:spcBef>
              <a:defRPr sz="1200">
                <a:solidFill>
                  <a:schemeClr val="tx1"/>
                </a:solidFill>
                <a:latin typeface="Arial" panose="020B0604020202020204" pitchFamily="34" charset="0"/>
              </a:defRPr>
            </a:lvl5pPr>
            <a:lvl6pPr marL="2571243" indent="-233749" defTabSz="941490" eaLnBrk="0" fontAlgn="base" hangingPunct="0">
              <a:spcBef>
                <a:spcPct val="30000"/>
              </a:spcBef>
              <a:spcAft>
                <a:spcPct val="0"/>
              </a:spcAft>
              <a:defRPr sz="1200">
                <a:solidFill>
                  <a:schemeClr val="tx1"/>
                </a:solidFill>
                <a:latin typeface="Arial" panose="020B0604020202020204" pitchFamily="34" charset="0"/>
              </a:defRPr>
            </a:lvl6pPr>
            <a:lvl7pPr marL="3038741" indent="-233749" defTabSz="941490" eaLnBrk="0" fontAlgn="base" hangingPunct="0">
              <a:spcBef>
                <a:spcPct val="30000"/>
              </a:spcBef>
              <a:spcAft>
                <a:spcPct val="0"/>
              </a:spcAft>
              <a:defRPr sz="1200">
                <a:solidFill>
                  <a:schemeClr val="tx1"/>
                </a:solidFill>
                <a:latin typeface="Arial" panose="020B0604020202020204" pitchFamily="34" charset="0"/>
              </a:defRPr>
            </a:lvl7pPr>
            <a:lvl8pPr marL="3506240" indent="-233749" defTabSz="941490" eaLnBrk="0" fontAlgn="base" hangingPunct="0">
              <a:spcBef>
                <a:spcPct val="30000"/>
              </a:spcBef>
              <a:spcAft>
                <a:spcPct val="0"/>
              </a:spcAft>
              <a:defRPr sz="1200">
                <a:solidFill>
                  <a:schemeClr val="tx1"/>
                </a:solidFill>
                <a:latin typeface="Arial" panose="020B0604020202020204" pitchFamily="34" charset="0"/>
              </a:defRPr>
            </a:lvl8pPr>
            <a:lvl9pPr marL="3973738" indent="-233749" defTabSz="94149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defRPr/>
            </a:pPr>
            <a:fld id="{AFD8234D-C376-4BB2-A7AC-B84D5EDE73CF}" type="slidenum">
              <a:rPr lang="en-US" altLang="en-US">
                <a:solidFill>
                  <a:srgbClr val="000000"/>
                </a:solidFill>
                <a:cs typeface="Arial" panose="020B0604020202020204" pitchFamily="34" charset="0"/>
              </a:rPr>
              <a:pPr>
                <a:spcBef>
                  <a:spcPct val="0"/>
                </a:spcBef>
                <a:defRPr/>
              </a:pPr>
              <a:t>23</a:t>
            </a:fld>
            <a:endParaRPr lang="en-US" altLang="en-US">
              <a:solidFill>
                <a:srgbClr val="000000"/>
              </a:solidFill>
              <a:cs typeface="Arial" panose="020B0604020202020204" pitchFamily="34" charset="0"/>
            </a:endParaRPr>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panose="020B0604020202020204" pitchFamily="34" charset="0"/>
            </a:endParaRPr>
          </a:p>
        </p:txBody>
      </p:sp>
    </p:spTree>
    <p:extLst>
      <p:ext uri="{BB962C8B-B14F-4D97-AF65-F5344CB8AC3E}">
        <p14:creationId xmlns:p14="http://schemas.microsoft.com/office/powerpoint/2010/main" val="1620217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u="none" strike="noStrike" dirty="0">
                <a:solidFill>
                  <a:srgbClr val="444444"/>
                </a:solidFill>
                <a:effectLst/>
                <a:latin typeface="+mn-lt"/>
              </a:rPr>
              <a:t>Schulman KA,</a:t>
            </a:r>
            <a:r>
              <a:rPr lang="en-US" b="0" i="0" dirty="0">
                <a:solidFill>
                  <a:srgbClr val="333333"/>
                </a:solidFill>
                <a:effectLst/>
                <a:latin typeface="+mn-lt"/>
              </a:rPr>
              <a:t> </a:t>
            </a:r>
            <a:r>
              <a:rPr lang="en-US" b="0" i="0" u="none" strike="noStrike" dirty="0" err="1">
                <a:solidFill>
                  <a:srgbClr val="444444"/>
                </a:solidFill>
                <a:effectLst/>
                <a:latin typeface="+mn-lt"/>
              </a:rPr>
              <a:t>Greicius</a:t>
            </a:r>
            <a:r>
              <a:rPr lang="en-US" b="0" i="0" u="none" strike="noStrike" dirty="0">
                <a:solidFill>
                  <a:srgbClr val="444444"/>
                </a:solidFill>
                <a:effectLst/>
                <a:latin typeface="+mn-lt"/>
              </a:rPr>
              <a:t> MD, Richman B. </a:t>
            </a:r>
            <a:r>
              <a:rPr lang="en-US" b="0" i="0" u="none" strike="noStrike" baseline="30000" dirty="0">
                <a:solidFill>
                  <a:srgbClr val="444444"/>
                </a:solidFill>
                <a:effectLst/>
                <a:latin typeface="+mn-lt"/>
              </a:rPr>
              <a:t> </a:t>
            </a:r>
            <a:r>
              <a:rPr lang="en-US" b="1" i="0" dirty="0">
                <a:solidFill>
                  <a:srgbClr val="333333"/>
                </a:solidFill>
                <a:effectLst/>
                <a:latin typeface="+mn-lt"/>
              </a:rPr>
              <a:t>Will CMS Find Aducanumab Reasonable and Necessary for Alzheimer Disease After FDA Approval? </a:t>
            </a:r>
            <a:r>
              <a:rPr lang="en-US" b="0" i="1" dirty="0">
                <a:solidFill>
                  <a:srgbClr val="333333"/>
                </a:solidFill>
                <a:effectLst/>
                <a:latin typeface="+mn-lt"/>
              </a:rPr>
              <a:t>JAMA. </a:t>
            </a:r>
            <a:r>
              <a:rPr lang="fr-FR" b="0" i="0" dirty="0">
                <a:solidFill>
                  <a:srgbClr val="333333"/>
                </a:solidFill>
                <a:effectLst/>
                <a:latin typeface="+mn-lt"/>
              </a:rPr>
              <a:t>2021;326(5):383-384. doi:10.1001/jama.2021.11768</a:t>
            </a:r>
            <a:endParaRPr lang="en-US" b="0" i="1" dirty="0">
              <a:solidFill>
                <a:srgbClr val="333333"/>
              </a:solidFill>
              <a:effectLst/>
              <a:latin typeface="+mn-lt"/>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22091" rtl="0" eaLnBrk="1" fontAlgn="base" latinLnBrk="0" hangingPunct="1">
              <a:lnSpc>
                <a:spcPct val="100000"/>
              </a:lnSpc>
              <a:spcBef>
                <a:spcPct val="0"/>
              </a:spcBef>
              <a:spcAft>
                <a:spcPct val="0"/>
              </a:spcAft>
              <a:buClrTx/>
              <a:buSzTx/>
              <a:buFontTx/>
              <a:buNone/>
              <a:tabLst/>
              <a:defRPr/>
            </a:pPr>
            <a:fld id="{A20C34B4-2AE9-4BB2-99B2-D9BF555EE40B}"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22091"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05995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7">
            <a:extLst>
              <a:ext uri="{FF2B5EF4-FFF2-40B4-BE49-F238E27FC236}">
                <a16:creationId xmlns:a16="http://schemas.microsoft.com/office/drawing/2014/main" id="{8E21EF1F-4025-433E-8806-8927E02043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668">
              <a:defRPr sz="3600">
                <a:solidFill>
                  <a:schemeClr val="tx1"/>
                </a:solidFill>
                <a:latin typeface="Arial" panose="020B0604020202020204" pitchFamily="34" charset="0"/>
              </a:defRPr>
            </a:lvl1pPr>
            <a:lvl2pPr marL="751271" indent="-288950" defTabSz="932668">
              <a:defRPr sz="3600">
                <a:solidFill>
                  <a:schemeClr val="tx1"/>
                </a:solidFill>
                <a:latin typeface="Arial" panose="020B0604020202020204" pitchFamily="34" charset="0"/>
              </a:defRPr>
            </a:lvl2pPr>
            <a:lvl3pPr marL="1155802" indent="-231160" defTabSz="932668">
              <a:defRPr sz="3600">
                <a:solidFill>
                  <a:schemeClr val="tx1"/>
                </a:solidFill>
                <a:latin typeface="Arial" panose="020B0604020202020204" pitchFamily="34" charset="0"/>
              </a:defRPr>
            </a:lvl3pPr>
            <a:lvl4pPr marL="1618122" indent="-231160" defTabSz="932668">
              <a:defRPr sz="3600">
                <a:solidFill>
                  <a:schemeClr val="tx1"/>
                </a:solidFill>
                <a:latin typeface="Arial" panose="020B0604020202020204" pitchFamily="34" charset="0"/>
              </a:defRPr>
            </a:lvl4pPr>
            <a:lvl5pPr marL="2080443" indent="-231160" defTabSz="932668">
              <a:defRPr sz="3600">
                <a:solidFill>
                  <a:schemeClr val="tx1"/>
                </a:solidFill>
                <a:latin typeface="Arial" panose="020B0604020202020204" pitchFamily="34" charset="0"/>
              </a:defRPr>
            </a:lvl5pPr>
            <a:lvl6pPr marL="2542764" indent="-231160" defTabSz="932668" eaLnBrk="0" fontAlgn="base" hangingPunct="0">
              <a:spcBef>
                <a:spcPct val="0"/>
              </a:spcBef>
              <a:spcAft>
                <a:spcPct val="0"/>
              </a:spcAft>
              <a:defRPr sz="3600">
                <a:solidFill>
                  <a:schemeClr val="tx1"/>
                </a:solidFill>
                <a:latin typeface="Arial" panose="020B0604020202020204" pitchFamily="34" charset="0"/>
              </a:defRPr>
            </a:lvl6pPr>
            <a:lvl7pPr marL="3005084" indent="-231160" defTabSz="932668" eaLnBrk="0" fontAlgn="base" hangingPunct="0">
              <a:spcBef>
                <a:spcPct val="0"/>
              </a:spcBef>
              <a:spcAft>
                <a:spcPct val="0"/>
              </a:spcAft>
              <a:defRPr sz="3600">
                <a:solidFill>
                  <a:schemeClr val="tx1"/>
                </a:solidFill>
                <a:latin typeface="Arial" panose="020B0604020202020204" pitchFamily="34" charset="0"/>
              </a:defRPr>
            </a:lvl7pPr>
            <a:lvl8pPr marL="3467405" indent="-231160" defTabSz="932668" eaLnBrk="0" fontAlgn="base" hangingPunct="0">
              <a:spcBef>
                <a:spcPct val="0"/>
              </a:spcBef>
              <a:spcAft>
                <a:spcPct val="0"/>
              </a:spcAft>
              <a:defRPr sz="3600">
                <a:solidFill>
                  <a:schemeClr val="tx1"/>
                </a:solidFill>
                <a:latin typeface="Arial" panose="020B0604020202020204" pitchFamily="34" charset="0"/>
              </a:defRPr>
            </a:lvl8pPr>
            <a:lvl9pPr marL="3929725" indent="-231160" defTabSz="932668" eaLnBrk="0" fontAlgn="base" hangingPunct="0">
              <a:spcBef>
                <a:spcPct val="0"/>
              </a:spcBef>
              <a:spcAft>
                <a:spcPct val="0"/>
              </a:spcAft>
              <a:defRPr sz="3600">
                <a:solidFill>
                  <a:schemeClr val="tx1"/>
                </a:solidFill>
                <a:latin typeface="Arial" panose="020B0604020202020204" pitchFamily="34" charset="0"/>
              </a:defRPr>
            </a:lvl9pPr>
          </a:lstStyle>
          <a:p>
            <a:pPr marL="0" marR="0" lvl="0" indent="0" algn="r" defTabSz="932668" rtl="0" eaLnBrk="1" fontAlgn="base" latinLnBrk="0" hangingPunct="1">
              <a:lnSpc>
                <a:spcPct val="100000"/>
              </a:lnSpc>
              <a:spcBef>
                <a:spcPct val="0"/>
              </a:spcBef>
              <a:spcAft>
                <a:spcPct val="0"/>
              </a:spcAft>
              <a:buClrTx/>
              <a:buSzTx/>
              <a:buFontTx/>
              <a:buNone/>
              <a:tabLst/>
              <a:defRPr/>
            </a:pPr>
            <a:fld id="{76053E4F-E209-42B3-A81F-8EEF1977EEF0}"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32668"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44451" name="Rectangle 2">
            <a:extLst>
              <a:ext uri="{FF2B5EF4-FFF2-40B4-BE49-F238E27FC236}">
                <a16:creationId xmlns:a16="http://schemas.microsoft.com/office/drawing/2014/main" id="{61FBDB73-DF51-4BD2-A141-63041C9CAD22}"/>
              </a:ext>
            </a:extLst>
          </p:cNvPr>
          <p:cNvSpPr>
            <a:spLocks noGrp="1" noRot="1" noChangeAspect="1" noChangeArrowheads="1" noTextEdit="1"/>
          </p:cNvSpPr>
          <p:nvPr>
            <p:ph type="sldImg"/>
          </p:nvPr>
        </p:nvSpPr>
        <p:spPr>
          <a:ln/>
        </p:spPr>
      </p:sp>
      <p:sp>
        <p:nvSpPr>
          <p:cNvPr id="744452" name="Rectangle 3">
            <a:extLst>
              <a:ext uri="{FF2B5EF4-FFF2-40B4-BE49-F238E27FC236}">
                <a16:creationId xmlns:a16="http://schemas.microsoft.com/office/drawing/2014/main" id="{7571C028-27A9-44A7-ABFC-7D8669196232}"/>
              </a:ext>
            </a:extLst>
          </p:cNvPr>
          <p:cNvSpPr>
            <a:spLocks noGrp="1" noChangeArrowheads="1"/>
          </p:cNvSpPr>
          <p:nvPr>
            <p:ph type="body" idx="1"/>
          </p:nvPr>
        </p:nvSpPr>
        <p:spPr>
          <a:xfrm>
            <a:off x="928364" y="4458564"/>
            <a:ext cx="5115472" cy="42260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440428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7">
            <a:extLst>
              <a:ext uri="{FF2B5EF4-FFF2-40B4-BE49-F238E27FC236}">
                <a16:creationId xmlns:a16="http://schemas.microsoft.com/office/drawing/2014/main" id="{8E21EF1F-4025-433E-8806-8927E02043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668">
              <a:defRPr sz="3600">
                <a:solidFill>
                  <a:schemeClr val="tx1"/>
                </a:solidFill>
                <a:latin typeface="Arial" panose="020B0604020202020204" pitchFamily="34" charset="0"/>
              </a:defRPr>
            </a:lvl1pPr>
            <a:lvl2pPr marL="751271" indent="-288950" defTabSz="932668">
              <a:defRPr sz="3600">
                <a:solidFill>
                  <a:schemeClr val="tx1"/>
                </a:solidFill>
                <a:latin typeface="Arial" panose="020B0604020202020204" pitchFamily="34" charset="0"/>
              </a:defRPr>
            </a:lvl2pPr>
            <a:lvl3pPr marL="1155802" indent="-231160" defTabSz="932668">
              <a:defRPr sz="3600">
                <a:solidFill>
                  <a:schemeClr val="tx1"/>
                </a:solidFill>
                <a:latin typeface="Arial" panose="020B0604020202020204" pitchFamily="34" charset="0"/>
              </a:defRPr>
            </a:lvl3pPr>
            <a:lvl4pPr marL="1618122" indent="-231160" defTabSz="932668">
              <a:defRPr sz="3600">
                <a:solidFill>
                  <a:schemeClr val="tx1"/>
                </a:solidFill>
                <a:latin typeface="Arial" panose="020B0604020202020204" pitchFamily="34" charset="0"/>
              </a:defRPr>
            </a:lvl4pPr>
            <a:lvl5pPr marL="2080443" indent="-231160" defTabSz="932668">
              <a:defRPr sz="3600">
                <a:solidFill>
                  <a:schemeClr val="tx1"/>
                </a:solidFill>
                <a:latin typeface="Arial" panose="020B0604020202020204" pitchFamily="34" charset="0"/>
              </a:defRPr>
            </a:lvl5pPr>
            <a:lvl6pPr marL="2542764" indent="-231160" defTabSz="932668" eaLnBrk="0" fontAlgn="base" hangingPunct="0">
              <a:spcBef>
                <a:spcPct val="0"/>
              </a:spcBef>
              <a:spcAft>
                <a:spcPct val="0"/>
              </a:spcAft>
              <a:defRPr sz="3600">
                <a:solidFill>
                  <a:schemeClr val="tx1"/>
                </a:solidFill>
                <a:latin typeface="Arial" panose="020B0604020202020204" pitchFamily="34" charset="0"/>
              </a:defRPr>
            </a:lvl6pPr>
            <a:lvl7pPr marL="3005084" indent="-231160" defTabSz="932668" eaLnBrk="0" fontAlgn="base" hangingPunct="0">
              <a:spcBef>
                <a:spcPct val="0"/>
              </a:spcBef>
              <a:spcAft>
                <a:spcPct val="0"/>
              </a:spcAft>
              <a:defRPr sz="3600">
                <a:solidFill>
                  <a:schemeClr val="tx1"/>
                </a:solidFill>
                <a:latin typeface="Arial" panose="020B0604020202020204" pitchFamily="34" charset="0"/>
              </a:defRPr>
            </a:lvl7pPr>
            <a:lvl8pPr marL="3467405" indent="-231160" defTabSz="932668" eaLnBrk="0" fontAlgn="base" hangingPunct="0">
              <a:spcBef>
                <a:spcPct val="0"/>
              </a:spcBef>
              <a:spcAft>
                <a:spcPct val="0"/>
              </a:spcAft>
              <a:defRPr sz="3600">
                <a:solidFill>
                  <a:schemeClr val="tx1"/>
                </a:solidFill>
                <a:latin typeface="Arial" panose="020B0604020202020204" pitchFamily="34" charset="0"/>
              </a:defRPr>
            </a:lvl8pPr>
            <a:lvl9pPr marL="3929725" indent="-231160" defTabSz="932668" eaLnBrk="0" fontAlgn="base" hangingPunct="0">
              <a:spcBef>
                <a:spcPct val="0"/>
              </a:spcBef>
              <a:spcAft>
                <a:spcPct val="0"/>
              </a:spcAft>
              <a:defRPr sz="3600">
                <a:solidFill>
                  <a:schemeClr val="tx1"/>
                </a:solidFill>
                <a:latin typeface="Arial" panose="020B0604020202020204" pitchFamily="34" charset="0"/>
              </a:defRPr>
            </a:lvl9pPr>
          </a:lstStyle>
          <a:p>
            <a:pPr>
              <a:defRPr/>
            </a:pPr>
            <a:fld id="{76053E4F-E209-42B3-A81F-8EEF1977EEF0}" type="slidenum">
              <a:rPr lang="en-US" altLang="en-US" sz="1200">
                <a:solidFill>
                  <a:srgbClr val="000000"/>
                </a:solidFill>
                <a:cs typeface="Arial" panose="020B0604020202020204" pitchFamily="34" charset="0"/>
              </a:rPr>
              <a:pPr>
                <a:defRPr/>
              </a:pPr>
              <a:t>27</a:t>
            </a:fld>
            <a:endParaRPr lang="en-US" altLang="en-US" sz="1200">
              <a:solidFill>
                <a:srgbClr val="000000"/>
              </a:solidFill>
              <a:cs typeface="Arial" panose="020B0604020202020204" pitchFamily="34" charset="0"/>
            </a:endParaRPr>
          </a:p>
        </p:txBody>
      </p:sp>
      <p:sp>
        <p:nvSpPr>
          <p:cNvPr id="744451" name="Rectangle 2">
            <a:extLst>
              <a:ext uri="{FF2B5EF4-FFF2-40B4-BE49-F238E27FC236}">
                <a16:creationId xmlns:a16="http://schemas.microsoft.com/office/drawing/2014/main" id="{61FBDB73-DF51-4BD2-A141-63041C9CAD22}"/>
              </a:ext>
            </a:extLst>
          </p:cNvPr>
          <p:cNvSpPr>
            <a:spLocks noGrp="1" noRot="1" noChangeAspect="1" noChangeArrowheads="1" noTextEdit="1"/>
          </p:cNvSpPr>
          <p:nvPr>
            <p:ph type="sldImg"/>
          </p:nvPr>
        </p:nvSpPr>
        <p:spPr>
          <a:ln/>
        </p:spPr>
      </p:sp>
      <p:sp>
        <p:nvSpPr>
          <p:cNvPr id="744452" name="Rectangle 3">
            <a:extLst>
              <a:ext uri="{FF2B5EF4-FFF2-40B4-BE49-F238E27FC236}">
                <a16:creationId xmlns:a16="http://schemas.microsoft.com/office/drawing/2014/main" id="{7571C028-27A9-44A7-ABFC-7D8669196232}"/>
              </a:ext>
            </a:extLst>
          </p:cNvPr>
          <p:cNvSpPr>
            <a:spLocks noGrp="1" noChangeArrowheads="1"/>
          </p:cNvSpPr>
          <p:nvPr>
            <p:ph type="body" idx="1"/>
          </p:nvPr>
        </p:nvSpPr>
        <p:spPr>
          <a:xfrm>
            <a:off x="928364" y="4458564"/>
            <a:ext cx="5115472" cy="42260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440428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7"/>
          <p:cNvSpPr txBox="1">
            <a:spLocks noGrp="1" noChangeArrowheads="1"/>
          </p:cNvSpPr>
          <p:nvPr/>
        </p:nvSpPr>
        <p:spPr bwMode="auto">
          <a:xfrm>
            <a:off x="3950110" y="8918734"/>
            <a:ext cx="3022091" cy="469744"/>
          </a:xfrm>
          <a:prstGeom prst="rect">
            <a:avLst/>
          </a:prstGeom>
          <a:noFill/>
          <a:ln>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64" tIns="46232" rIns="92464" bIns="46232" anchor="b"/>
          <a:lstStyle>
            <a:lvl1pPr defTabSz="922338" eaLnBrk="0" hangingPunct="0">
              <a:defRPr>
                <a:solidFill>
                  <a:schemeClr val="tx1"/>
                </a:solidFill>
                <a:latin typeface="Calibri" panose="020F0502020204030204" pitchFamily="34" charset="0"/>
                <a:cs typeface="Arial" panose="020B0604020202020204" pitchFamily="34" charset="0"/>
              </a:defRPr>
            </a:lvl1pPr>
            <a:lvl2pPr marL="742950" indent="-285750" defTabSz="922338" eaLnBrk="0" hangingPunct="0">
              <a:defRPr>
                <a:solidFill>
                  <a:schemeClr val="tx1"/>
                </a:solidFill>
                <a:latin typeface="Calibri" panose="020F0502020204030204" pitchFamily="34" charset="0"/>
                <a:cs typeface="Arial" panose="020B0604020202020204" pitchFamily="34" charset="0"/>
              </a:defRPr>
            </a:lvl2pPr>
            <a:lvl3pPr marL="1143000" indent="-228600" defTabSz="922338" eaLnBrk="0" hangingPunct="0">
              <a:defRPr>
                <a:solidFill>
                  <a:schemeClr val="tx1"/>
                </a:solidFill>
                <a:latin typeface="Calibri" panose="020F0502020204030204" pitchFamily="34" charset="0"/>
                <a:cs typeface="Arial" panose="020B0604020202020204" pitchFamily="34" charset="0"/>
              </a:defRPr>
            </a:lvl3pPr>
            <a:lvl4pPr marL="1600200" indent="-228600" defTabSz="922338" eaLnBrk="0" hangingPunct="0">
              <a:defRPr>
                <a:solidFill>
                  <a:schemeClr val="tx1"/>
                </a:solidFill>
                <a:latin typeface="Calibri" panose="020F0502020204030204" pitchFamily="34" charset="0"/>
                <a:cs typeface="Arial" panose="020B0604020202020204" pitchFamily="34" charset="0"/>
              </a:defRPr>
            </a:lvl4pPr>
            <a:lvl5pPr marL="2057400" indent="-228600" defTabSz="922338" eaLnBrk="0" hangingPunct="0">
              <a:defRPr>
                <a:solidFill>
                  <a:schemeClr val="tx1"/>
                </a:solidFill>
                <a:latin typeface="Calibri" panose="020F0502020204030204" pitchFamily="34" charset="0"/>
                <a:cs typeface="Arial" panose="020B0604020202020204" pitchFamily="34" charset="0"/>
              </a:defRPr>
            </a:lvl5pPr>
            <a:lvl6pPr marL="2514600" indent="-228600" defTabSz="9223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9223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9223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9223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22338" rtl="0" eaLnBrk="1" fontAlgn="auto" latinLnBrk="0" hangingPunct="1">
              <a:lnSpc>
                <a:spcPct val="100000"/>
              </a:lnSpc>
              <a:spcBef>
                <a:spcPts val="0"/>
              </a:spcBef>
              <a:spcAft>
                <a:spcPts val="0"/>
              </a:spcAft>
              <a:buClrTx/>
              <a:buSzTx/>
              <a:buFontTx/>
              <a:buNone/>
              <a:tabLst/>
              <a:defRPr/>
            </a:pPr>
            <a:fld id="{24E398EE-F369-427B-9F53-BE2C969F387D}" type="slidenum">
              <a:rPr kumimoji="0" lang="en-US" sz="1200" b="0" i="0" u="none" strike="noStrike" kern="0" cap="none" spc="0" normalizeH="0" baseline="0" noProof="0">
                <a:ln>
                  <a:noFill/>
                </a:ln>
                <a:solidFill>
                  <a:srgbClr val="000000"/>
                </a:solidFill>
                <a:effectLst>
                  <a:outerShdw blurRad="38100" dist="38100" dir="2700000" algn="tl">
                    <a:srgbClr val="C0C0C0"/>
                  </a:outerShdw>
                </a:effectLst>
                <a:uLnTx/>
                <a:uFillTx/>
                <a:latin typeface="Arial" panose="020B0604020202020204" pitchFamily="34" charset="0"/>
                <a:ea typeface="+mn-ea"/>
                <a:cs typeface="Arial" panose="020B0604020202020204" pitchFamily="34" charset="0"/>
              </a:rPr>
              <a:pPr marL="0" marR="0" lvl="0" indent="0" algn="r" defTabSz="922338"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0" cap="none" spc="0" normalizeH="0" baseline="0" noProof="0">
              <a:ln>
                <a:noFill/>
              </a:ln>
              <a:solidFill>
                <a:srgbClr val="000000"/>
              </a:solidFill>
              <a:effectLst>
                <a:outerShdw blurRad="38100" dist="38100" dir="2700000" algn="tl">
                  <a:srgbClr val="C0C0C0"/>
                </a:outerShdw>
              </a:effectLst>
              <a:uLnTx/>
              <a:uFillTx/>
              <a:latin typeface="Arial" panose="020B0604020202020204" pitchFamily="34" charset="0"/>
              <a:ea typeface="+mn-ea"/>
              <a:cs typeface="Arial" panose="020B0604020202020204" pitchFamily="34" charset="0"/>
            </a:endParaRPr>
          </a:p>
        </p:txBody>
      </p:sp>
      <p:sp>
        <p:nvSpPr>
          <p:cNvPr id="391171" name="Rectangle 2"/>
          <p:cNvSpPr>
            <a:spLocks noGrp="1" noRot="1" noChangeAspect="1" noChangeArrowheads="1" noTextEdit="1"/>
          </p:cNvSpPr>
          <p:nvPr>
            <p:ph type="sldImg"/>
          </p:nvPr>
        </p:nvSpPr>
        <p:spPr>
          <a:ln/>
        </p:spPr>
      </p:sp>
      <p:sp>
        <p:nvSpPr>
          <p:cNvPr id="391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184385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2">
              <a:spcBef>
                <a:spcPct val="30000"/>
              </a:spcBef>
              <a:defRPr sz="1200">
                <a:solidFill>
                  <a:schemeClr val="tx1"/>
                </a:solidFill>
                <a:latin typeface="Arial" panose="020B0604020202020204" pitchFamily="34" charset="0"/>
              </a:defRPr>
            </a:lvl1pPr>
            <a:lvl2pPr marL="749666" indent="-287346" defTabSz="931062">
              <a:spcBef>
                <a:spcPct val="30000"/>
              </a:spcBef>
              <a:defRPr sz="1200">
                <a:solidFill>
                  <a:schemeClr val="tx1"/>
                </a:solidFill>
                <a:latin typeface="Arial" panose="020B0604020202020204" pitchFamily="34" charset="0"/>
              </a:defRPr>
            </a:lvl2pPr>
            <a:lvl3pPr marL="1154197" indent="-229556" defTabSz="931062">
              <a:spcBef>
                <a:spcPct val="30000"/>
              </a:spcBef>
              <a:defRPr sz="1200">
                <a:solidFill>
                  <a:schemeClr val="tx1"/>
                </a:solidFill>
                <a:latin typeface="Arial" panose="020B0604020202020204" pitchFamily="34" charset="0"/>
              </a:defRPr>
            </a:lvl3pPr>
            <a:lvl4pPr marL="1616517" indent="-229556" defTabSz="931062">
              <a:spcBef>
                <a:spcPct val="30000"/>
              </a:spcBef>
              <a:defRPr sz="1200">
                <a:solidFill>
                  <a:schemeClr val="tx1"/>
                </a:solidFill>
                <a:latin typeface="Arial" panose="020B0604020202020204" pitchFamily="34" charset="0"/>
              </a:defRPr>
            </a:lvl4pPr>
            <a:lvl5pPr marL="2078838" indent="-229556" defTabSz="931062">
              <a:spcBef>
                <a:spcPct val="30000"/>
              </a:spcBef>
              <a:defRPr sz="1200">
                <a:solidFill>
                  <a:schemeClr val="tx1"/>
                </a:solidFill>
                <a:latin typeface="Arial" panose="020B0604020202020204" pitchFamily="34" charset="0"/>
              </a:defRPr>
            </a:lvl5pPr>
            <a:lvl6pPr marL="2541159" indent="-229556" defTabSz="931062" eaLnBrk="0" fontAlgn="base" hangingPunct="0">
              <a:spcBef>
                <a:spcPct val="30000"/>
              </a:spcBef>
              <a:spcAft>
                <a:spcPct val="0"/>
              </a:spcAft>
              <a:defRPr sz="1200">
                <a:solidFill>
                  <a:schemeClr val="tx1"/>
                </a:solidFill>
                <a:latin typeface="Arial" panose="020B0604020202020204" pitchFamily="34" charset="0"/>
              </a:defRPr>
            </a:lvl6pPr>
            <a:lvl7pPr marL="3003479" indent="-229556" defTabSz="931062" eaLnBrk="0" fontAlgn="base" hangingPunct="0">
              <a:spcBef>
                <a:spcPct val="30000"/>
              </a:spcBef>
              <a:spcAft>
                <a:spcPct val="0"/>
              </a:spcAft>
              <a:defRPr sz="1200">
                <a:solidFill>
                  <a:schemeClr val="tx1"/>
                </a:solidFill>
                <a:latin typeface="Arial" panose="020B0604020202020204" pitchFamily="34" charset="0"/>
              </a:defRPr>
            </a:lvl7pPr>
            <a:lvl8pPr marL="3465800" indent="-229556" defTabSz="931062" eaLnBrk="0" fontAlgn="base" hangingPunct="0">
              <a:spcBef>
                <a:spcPct val="30000"/>
              </a:spcBef>
              <a:spcAft>
                <a:spcPct val="0"/>
              </a:spcAft>
              <a:defRPr sz="1200">
                <a:solidFill>
                  <a:schemeClr val="tx1"/>
                </a:solidFill>
                <a:latin typeface="Arial" panose="020B0604020202020204" pitchFamily="34" charset="0"/>
              </a:defRPr>
            </a:lvl8pPr>
            <a:lvl9pPr marL="3928121" indent="-229556" defTabSz="931062"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defRPr/>
            </a:pPr>
            <a:fld id="{9F3819CC-F62F-48F6-BE08-707C847415EE}" type="slidenum">
              <a:rPr lang="en-US" altLang="en-US">
                <a:solidFill>
                  <a:srgbClr val="000000"/>
                </a:solidFill>
              </a:rPr>
              <a:pPr>
                <a:spcBef>
                  <a:spcPct val="0"/>
                </a:spcBef>
                <a:defRPr/>
              </a:pPr>
              <a:t>4</a:t>
            </a:fld>
            <a:endParaRPr lang="en-US" altLang="en-US">
              <a:solidFill>
                <a:srgbClr val="000000"/>
              </a:solidFill>
            </a:endParaRPr>
          </a:p>
        </p:txBody>
      </p:sp>
      <p:sp>
        <p:nvSpPr>
          <p:cNvPr id="107523" name="Rectangle 2"/>
          <p:cNvSpPr>
            <a:spLocks noGrp="1" noRot="1" noChangeAspect="1" noChangeArrowheads="1" noTextEdit="1"/>
          </p:cNvSpPr>
          <p:nvPr>
            <p:ph type="sldImg"/>
          </p:nvPr>
        </p:nvSpPr>
        <p:spPr>
          <a:xfrm>
            <a:off x="1136650" y="703263"/>
            <a:ext cx="4695825" cy="3521075"/>
          </a:xfrm>
          <a:ln/>
        </p:spPr>
      </p:sp>
      <p:sp>
        <p:nvSpPr>
          <p:cNvPr id="107524" name="Rectangle 3"/>
          <p:cNvSpPr>
            <a:spLocks noChangeArrowheads="1"/>
          </p:cNvSpPr>
          <p:nvPr/>
        </p:nvSpPr>
        <p:spPr bwMode="gray">
          <a:xfrm>
            <a:off x="928019" y="4460167"/>
            <a:ext cx="5116162" cy="4224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948" tIns="47970" rIns="95948" bIns="47970"/>
          <a:lstStyle>
            <a:lvl1pPr marL="173038" indent="-173038">
              <a:spcBef>
                <a:spcPct val="30000"/>
              </a:spcBef>
              <a:tabLst>
                <a:tab pos="635000" algn="l"/>
              </a:tabLst>
              <a:defRPr sz="1200">
                <a:solidFill>
                  <a:schemeClr val="tx1"/>
                </a:solidFill>
                <a:latin typeface="Arial" panose="020B0604020202020204" pitchFamily="34" charset="0"/>
              </a:defRPr>
            </a:lvl1pPr>
            <a:lvl2pPr marL="349250" indent="-174625">
              <a:spcBef>
                <a:spcPct val="30000"/>
              </a:spcBef>
              <a:tabLst>
                <a:tab pos="635000" algn="l"/>
              </a:tabLst>
              <a:defRPr sz="1200">
                <a:solidFill>
                  <a:schemeClr val="tx1"/>
                </a:solidFill>
                <a:latin typeface="Arial" panose="020B0604020202020204" pitchFamily="34" charset="0"/>
              </a:defRPr>
            </a:lvl2pPr>
            <a:lvl3pPr marL="1143000" indent="-228600">
              <a:spcBef>
                <a:spcPct val="30000"/>
              </a:spcBef>
              <a:tabLst>
                <a:tab pos="635000" algn="l"/>
              </a:tabLst>
              <a:defRPr sz="1200">
                <a:solidFill>
                  <a:schemeClr val="tx1"/>
                </a:solidFill>
                <a:latin typeface="Arial" panose="020B0604020202020204" pitchFamily="34" charset="0"/>
              </a:defRPr>
            </a:lvl3pPr>
            <a:lvl4pPr marL="1600200" indent="-228600">
              <a:spcBef>
                <a:spcPct val="30000"/>
              </a:spcBef>
              <a:tabLst>
                <a:tab pos="635000" algn="l"/>
              </a:tabLst>
              <a:defRPr sz="1200">
                <a:solidFill>
                  <a:schemeClr val="tx1"/>
                </a:solidFill>
                <a:latin typeface="Arial" panose="020B0604020202020204" pitchFamily="34" charset="0"/>
              </a:defRPr>
            </a:lvl4pPr>
            <a:lvl5pPr marL="2057400" indent="-228600">
              <a:spcBef>
                <a:spcPct val="30000"/>
              </a:spcBef>
              <a:tabLst>
                <a:tab pos="635000" algn="l"/>
              </a:tabLst>
              <a:defRPr sz="1200">
                <a:solidFill>
                  <a:schemeClr val="tx1"/>
                </a:solidFill>
                <a:latin typeface="Arial" panose="020B0604020202020204" pitchFamily="34" charset="0"/>
              </a:defRPr>
            </a:lvl5pPr>
            <a:lvl6pPr marL="2514600" indent="-228600" eaLnBrk="0" fontAlgn="base" hangingPunct="0">
              <a:spcBef>
                <a:spcPct val="30000"/>
              </a:spcBef>
              <a:spcAft>
                <a:spcPct val="0"/>
              </a:spcAft>
              <a:tabLst>
                <a:tab pos="635000" algn="l"/>
              </a:tabLst>
              <a:defRPr sz="1200">
                <a:solidFill>
                  <a:schemeClr val="tx1"/>
                </a:solidFill>
                <a:latin typeface="Arial" panose="020B0604020202020204" pitchFamily="34" charset="0"/>
              </a:defRPr>
            </a:lvl6pPr>
            <a:lvl7pPr marL="2971800" indent="-228600" eaLnBrk="0" fontAlgn="base" hangingPunct="0">
              <a:spcBef>
                <a:spcPct val="30000"/>
              </a:spcBef>
              <a:spcAft>
                <a:spcPct val="0"/>
              </a:spcAft>
              <a:tabLst>
                <a:tab pos="635000" algn="l"/>
              </a:tabLst>
              <a:defRPr sz="1200">
                <a:solidFill>
                  <a:schemeClr val="tx1"/>
                </a:solidFill>
                <a:latin typeface="Arial" panose="020B0604020202020204" pitchFamily="34" charset="0"/>
              </a:defRPr>
            </a:lvl7pPr>
            <a:lvl8pPr marL="3429000" indent="-228600" eaLnBrk="0" fontAlgn="base" hangingPunct="0">
              <a:spcBef>
                <a:spcPct val="30000"/>
              </a:spcBef>
              <a:spcAft>
                <a:spcPct val="0"/>
              </a:spcAft>
              <a:tabLst>
                <a:tab pos="635000" algn="l"/>
              </a:tabLst>
              <a:defRPr sz="1200">
                <a:solidFill>
                  <a:schemeClr val="tx1"/>
                </a:solidFill>
                <a:latin typeface="Arial" panose="020B0604020202020204" pitchFamily="34" charset="0"/>
              </a:defRPr>
            </a:lvl8pPr>
            <a:lvl9pPr marL="3886200" indent="-228600" eaLnBrk="0" fontAlgn="base" hangingPunct="0">
              <a:spcBef>
                <a:spcPct val="30000"/>
              </a:spcBef>
              <a:spcAft>
                <a:spcPct val="0"/>
              </a:spcAft>
              <a:tabLst>
                <a:tab pos="635000" algn="l"/>
              </a:tabLst>
              <a:defRPr sz="1200">
                <a:solidFill>
                  <a:schemeClr val="tx1"/>
                </a:solidFill>
                <a:latin typeface="Arial" panose="020B0604020202020204" pitchFamily="34" charset="0"/>
              </a:defRPr>
            </a:lvl9pPr>
          </a:lstStyle>
          <a:p>
            <a:pPr marL="174976" indent="-174976" defTabSz="924641" eaLnBrk="1" hangingPunct="1">
              <a:tabLst>
                <a:tab pos="642112" algn="l"/>
              </a:tabLst>
              <a:defRPr/>
            </a:pPr>
            <a:r>
              <a:rPr lang="en-US" altLang="en-US" b="1">
                <a:solidFill>
                  <a:srgbClr val="000000"/>
                </a:solidFill>
              </a:rPr>
              <a:t>Key discussion point:</a:t>
            </a:r>
            <a:r>
              <a:rPr lang="en-US" altLang="en-US">
                <a:solidFill>
                  <a:srgbClr val="000000"/>
                </a:solidFill>
              </a:rPr>
              <a:t> Loteprednol etabonate is the first and only ester corticosteroid available for ophthalmic use</a:t>
            </a:r>
            <a:r>
              <a:rPr lang="en-US" altLang="en-US" baseline="30000">
                <a:solidFill>
                  <a:srgbClr val="000000"/>
                </a:solidFill>
              </a:rPr>
              <a:t>1,2</a:t>
            </a:r>
            <a:r>
              <a:rPr lang="en-US" altLang="en-US">
                <a:solidFill>
                  <a:srgbClr val="000000"/>
                </a:solidFill>
              </a:rPr>
              <a:t> [LOTEMAX PI][Zylet PI]</a:t>
            </a:r>
          </a:p>
          <a:p>
            <a:pPr marL="174976" indent="-174976" defTabSz="924641" eaLnBrk="1" hangingPunct="1">
              <a:tabLst>
                <a:tab pos="642112" algn="l"/>
              </a:tabLst>
              <a:defRPr/>
            </a:pPr>
            <a:endParaRPr lang="en-US" altLang="en-US">
              <a:solidFill>
                <a:srgbClr val="000000"/>
              </a:solidFill>
            </a:endParaRPr>
          </a:p>
          <a:p>
            <a:pPr marL="174976" indent="-174976" defTabSz="924641" eaLnBrk="1" hangingPunct="1">
              <a:tabLst>
                <a:tab pos="642112" algn="l"/>
              </a:tabLst>
              <a:defRPr/>
            </a:pPr>
            <a:r>
              <a:rPr lang="en-US" altLang="en-US">
                <a:solidFill>
                  <a:srgbClr val="000000"/>
                </a:solidFill>
              </a:rPr>
              <a:t>Prior to the development of loteprednol etabonate, the only ocular corticosteroids were ketone steroids</a:t>
            </a:r>
          </a:p>
          <a:p>
            <a:pPr marL="353162" lvl="1" indent="-176581" defTabSz="924641" eaLnBrk="1" hangingPunct="1">
              <a:tabLst>
                <a:tab pos="642112" algn="l"/>
              </a:tabLst>
              <a:defRPr/>
            </a:pPr>
            <a:r>
              <a:rPr lang="en-US" altLang="en-US">
                <a:solidFill>
                  <a:srgbClr val="000000"/>
                </a:solidFill>
              </a:rPr>
              <a:t>Prednisolone</a:t>
            </a:r>
          </a:p>
          <a:p>
            <a:pPr marL="353162" lvl="1" indent="-176581" defTabSz="924641" eaLnBrk="1" hangingPunct="1">
              <a:tabLst>
                <a:tab pos="642112" algn="l"/>
              </a:tabLst>
              <a:defRPr/>
            </a:pPr>
            <a:r>
              <a:rPr lang="en-US" altLang="en-US">
                <a:solidFill>
                  <a:srgbClr val="000000"/>
                </a:solidFill>
              </a:rPr>
              <a:t>Fluorometholone</a:t>
            </a:r>
          </a:p>
          <a:p>
            <a:pPr marL="353162" lvl="1" indent="-176581" defTabSz="924641" eaLnBrk="1" hangingPunct="1">
              <a:tabLst>
                <a:tab pos="642112" algn="l"/>
              </a:tabLst>
              <a:defRPr/>
            </a:pPr>
            <a:r>
              <a:rPr lang="en-US" altLang="en-US">
                <a:solidFill>
                  <a:srgbClr val="000000"/>
                </a:solidFill>
              </a:rPr>
              <a:t>Dexamethasone</a:t>
            </a:r>
          </a:p>
          <a:p>
            <a:pPr marL="353162" lvl="1" indent="-176581" defTabSz="924641" eaLnBrk="1" hangingPunct="1">
              <a:tabLst>
                <a:tab pos="642112" algn="l"/>
              </a:tabLst>
              <a:defRPr/>
            </a:pPr>
            <a:r>
              <a:rPr lang="en-US" altLang="en-US">
                <a:solidFill>
                  <a:srgbClr val="000000"/>
                </a:solidFill>
              </a:rPr>
              <a:t>Medrysone</a:t>
            </a:r>
          </a:p>
          <a:p>
            <a:pPr marL="353162" lvl="1" indent="-176581" defTabSz="924641" eaLnBrk="1" hangingPunct="1">
              <a:tabLst>
                <a:tab pos="642112" algn="l"/>
              </a:tabLst>
              <a:defRPr/>
            </a:pPr>
            <a:r>
              <a:rPr lang="en-US" altLang="en-US">
                <a:solidFill>
                  <a:srgbClr val="000000"/>
                </a:solidFill>
              </a:rPr>
              <a:t>Rimexolone</a:t>
            </a:r>
          </a:p>
        </p:txBody>
      </p:sp>
      <p:sp>
        <p:nvSpPr>
          <p:cNvPr id="107525" name="Text Box 4"/>
          <p:cNvSpPr txBox="1">
            <a:spLocks noChangeArrowheads="1"/>
          </p:cNvSpPr>
          <p:nvPr/>
        </p:nvSpPr>
        <p:spPr bwMode="auto">
          <a:xfrm>
            <a:off x="998786" y="8493877"/>
            <a:ext cx="4923160" cy="586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934" tIns="46968" rIns="93934" bIns="46968" anchor="b">
            <a:spAutoFit/>
          </a:bodyPr>
          <a:lstStyle>
            <a:lvl1pPr marL="517525" indent="-460375"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marL="523321" indent="-465531" defTabSz="939089" eaLnBrk="1" hangingPunct="1">
              <a:spcBef>
                <a:spcPct val="0"/>
              </a:spcBef>
              <a:buFontTx/>
              <a:buAutoNum type="arabicPeriod"/>
              <a:defRPr/>
            </a:pPr>
            <a:endParaRPr lang="en-US" altLang="en-US" sz="800">
              <a:solidFill>
                <a:srgbClr val="000000"/>
              </a:solidFill>
              <a:cs typeface="Arial" panose="020B0604020202020204" pitchFamily="34" charset="0"/>
            </a:endParaRPr>
          </a:p>
          <a:p>
            <a:pPr marL="523321" indent="-465531" defTabSz="939089" eaLnBrk="1" hangingPunct="1">
              <a:spcBef>
                <a:spcPct val="0"/>
              </a:spcBef>
              <a:buFontTx/>
              <a:buAutoNum type="arabicPeriod"/>
              <a:defRPr/>
            </a:pPr>
            <a:r>
              <a:rPr lang="en-US" altLang="en-US" sz="800">
                <a:solidFill>
                  <a:srgbClr val="000000"/>
                </a:solidFill>
              </a:rPr>
              <a:t>LOTEMAX [package insert]. Tampa, Fla: Bausch &amp; Lomb Incorporated; 2006.</a:t>
            </a:r>
          </a:p>
          <a:p>
            <a:pPr marL="523321" indent="-465531" defTabSz="939089" eaLnBrk="1" hangingPunct="1">
              <a:spcBef>
                <a:spcPct val="0"/>
              </a:spcBef>
              <a:buFontTx/>
              <a:buAutoNum type="arabicPeriod"/>
              <a:defRPr/>
            </a:pPr>
            <a:r>
              <a:rPr lang="en-US" altLang="en-US" sz="800">
                <a:solidFill>
                  <a:srgbClr val="000000"/>
                </a:solidFill>
              </a:rPr>
              <a:t>Zylet® (loteprednol etabonate 0.5% and tobramycin 0.3% ophthalmic suspension) [package insert]. Tampa, Fla: Bausch &amp; Lomb Incorporated; 2006.</a:t>
            </a:r>
          </a:p>
        </p:txBody>
      </p:sp>
      <p:sp>
        <p:nvSpPr>
          <p:cNvPr id="1343493" name="Line 5"/>
          <p:cNvSpPr>
            <a:spLocks noChangeShapeType="1"/>
          </p:cNvSpPr>
          <p:nvPr/>
        </p:nvSpPr>
        <p:spPr bwMode="auto">
          <a:xfrm>
            <a:off x="1029344" y="8381651"/>
            <a:ext cx="4844351" cy="0"/>
          </a:xfrm>
          <a:prstGeom prst="line">
            <a:avLst/>
          </a:prstGeom>
          <a:noFill/>
          <a:ln w="12700">
            <a:solidFill>
              <a:schemeClr val="tx1"/>
            </a:solidFill>
            <a:round/>
            <a:headEnd/>
            <a:tailEnd/>
          </a:ln>
          <a:effectLst/>
        </p:spPr>
        <p:txBody>
          <a:bodyPr lIns="92449" tIns="46224" rIns="92449" bIns="46224"/>
          <a:lstStyle/>
          <a:p>
            <a:pPr defTabSz="924641" eaLnBrk="1" hangingPunct="1">
              <a:defRPr/>
            </a:pPr>
            <a:endParaRPr lang="en-US">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6134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defTabSz="931062">
              <a:spcBef>
                <a:spcPct val="30000"/>
              </a:spcBef>
              <a:defRPr sz="1200">
                <a:solidFill>
                  <a:schemeClr val="tx1"/>
                </a:solidFill>
                <a:latin typeface="Arial" panose="020B0604020202020204" pitchFamily="34" charset="0"/>
              </a:defRPr>
            </a:lvl1pPr>
            <a:lvl2pPr marL="749666" indent="-287346" defTabSz="931062">
              <a:spcBef>
                <a:spcPct val="30000"/>
              </a:spcBef>
              <a:defRPr sz="1200">
                <a:solidFill>
                  <a:schemeClr val="tx1"/>
                </a:solidFill>
                <a:latin typeface="Arial" panose="020B0604020202020204" pitchFamily="34" charset="0"/>
              </a:defRPr>
            </a:lvl2pPr>
            <a:lvl3pPr marL="1154197" indent="-229556" defTabSz="931062">
              <a:spcBef>
                <a:spcPct val="30000"/>
              </a:spcBef>
              <a:defRPr sz="1200">
                <a:solidFill>
                  <a:schemeClr val="tx1"/>
                </a:solidFill>
                <a:latin typeface="Arial" panose="020B0604020202020204" pitchFamily="34" charset="0"/>
              </a:defRPr>
            </a:lvl3pPr>
            <a:lvl4pPr marL="1616517" indent="-229556" defTabSz="931062">
              <a:spcBef>
                <a:spcPct val="30000"/>
              </a:spcBef>
              <a:defRPr sz="1200">
                <a:solidFill>
                  <a:schemeClr val="tx1"/>
                </a:solidFill>
                <a:latin typeface="Arial" panose="020B0604020202020204" pitchFamily="34" charset="0"/>
              </a:defRPr>
            </a:lvl4pPr>
            <a:lvl5pPr marL="2078838" indent="-229556" defTabSz="931062">
              <a:spcBef>
                <a:spcPct val="30000"/>
              </a:spcBef>
              <a:defRPr sz="1200">
                <a:solidFill>
                  <a:schemeClr val="tx1"/>
                </a:solidFill>
                <a:latin typeface="Arial" panose="020B0604020202020204" pitchFamily="34" charset="0"/>
              </a:defRPr>
            </a:lvl5pPr>
            <a:lvl6pPr marL="2541159" indent="-229556" defTabSz="931062" eaLnBrk="0" fontAlgn="base" hangingPunct="0">
              <a:spcBef>
                <a:spcPct val="30000"/>
              </a:spcBef>
              <a:spcAft>
                <a:spcPct val="0"/>
              </a:spcAft>
              <a:defRPr sz="1200">
                <a:solidFill>
                  <a:schemeClr val="tx1"/>
                </a:solidFill>
                <a:latin typeface="Arial" panose="020B0604020202020204" pitchFamily="34" charset="0"/>
              </a:defRPr>
            </a:lvl6pPr>
            <a:lvl7pPr marL="3003479" indent="-229556" defTabSz="931062" eaLnBrk="0" fontAlgn="base" hangingPunct="0">
              <a:spcBef>
                <a:spcPct val="30000"/>
              </a:spcBef>
              <a:spcAft>
                <a:spcPct val="0"/>
              </a:spcAft>
              <a:defRPr sz="1200">
                <a:solidFill>
                  <a:schemeClr val="tx1"/>
                </a:solidFill>
                <a:latin typeface="Arial" panose="020B0604020202020204" pitchFamily="34" charset="0"/>
              </a:defRPr>
            </a:lvl7pPr>
            <a:lvl8pPr marL="3465800" indent="-229556" defTabSz="931062" eaLnBrk="0" fontAlgn="base" hangingPunct="0">
              <a:spcBef>
                <a:spcPct val="30000"/>
              </a:spcBef>
              <a:spcAft>
                <a:spcPct val="0"/>
              </a:spcAft>
              <a:defRPr sz="1200">
                <a:solidFill>
                  <a:schemeClr val="tx1"/>
                </a:solidFill>
                <a:latin typeface="Arial" panose="020B0604020202020204" pitchFamily="34" charset="0"/>
              </a:defRPr>
            </a:lvl8pPr>
            <a:lvl9pPr marL="3928121" indent="-229556" defTabSz="931062"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defRPr/>
            </a:pPr>
            <a:fld id="{6F6D5283-D91D-4B1B-A6D6-F69E45FE2434}" type="slidenum">
              <a:rPr lang="en-US" altLang="en-US">
                <a:solidFill>
                  <a:srgbClr val="000000"/>
                </a:solidFill>
              </a:rPr>
              <a:pPr>
                <a:spcBef>
                  <a:spcPct val="0"/>
                </a:spcBef>
                <a:defRPr/>
              </a:pPr>
              <a:t>6</a:t>
            </a:fld>
            <a:endParaRPr lang="en-US" altLang="en-US">
              <a:solidFill>
                <a:srgbClr val="000000"/>
              </a:solidFill>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32749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604">
              <a:spcBef>
                <a:spcPct val="30000"/>
              </a:spcBef>
              <a:defRPr sz="1200">
                <a:solidFill>
                  <a:schemeClr val="tx1"/>
                </a:solidFill>
                <a:latin typeface="Arial" panose="020B0604020202020204" pitchFamily="34" charset="0"/>
              </a:defRPr>
            </a:lvl1pPr>
            <a:lvl2pPr marL="755739" indent="-289673" defTabSz="938604">
              <a:spcBef>
                <a:spcPct val="30000"/>
              </a:spcBef>
              <a:defRPr sz="1200">
                <a:solidFill>
                  <a:schemeClr val="tx1"/>
                </a:solidFill>
                <a:latin typeface="Arial" panose="020B0604020202020204" pitchFamily="34" charset="0"/>
              </a:defRPr>
            </a:lvl2pPr>
            <a:lvl3pPr marL="1163545" indent="-231415" defTabSz="938604">
              <a:spcBef>
                <a:spcPct val="30000"/>
              </a:spcBef>
              <a:defRPr sz="1200">
                <a:solidFill>
                  <a:schemeClr val="tx1"/>
                </a:solidFill>
                <a:latin typeface="Arial" panose="020B0604020202020204" pitchFamily="34" charset="0"/>
              </a:defRPr>
            </a:lvl3pPr>
            <a:lvl4pPr marL="1629611" indent="-231415" defTabSz="938604">
              <a:spcBef>
                <a:spcPct val="30000"/>
              </a:spcBef>
              <a:defRPr sz="1200">
                <a:solidFill>
                  <a:schemeClr val="tx1"/>
                </a:solidFill>
                <a:latin typeface="Arial" panose="020B0604020202020204" pitchFamily="34" charset="0"/>
              </a:defRPr>
            </a:lvl4pPr>
            <a:lvl5pPr marL="2095677" indent="-231415" defTabSz="938604">
              <a:spcBef>
                <a:spcPct val="30000"/>
              </a:spcBef>
              <a:defRPr sz="1200">
                <a:solidFill>
                  <a:schemeClr val="tx1"/>
                </a:solidFill>
                <a:latin typeface="Arial" panose="020B0604020202020204" pitchFamily="34" charset="0"/>
              </a:defRPr>
            </a:lvl5pPr>
            <a:lvl6pPr marL="2561742" indent="-231415" defTabSz="938604" eaLnBrk="0" fontAlgn="base" hangingPunct="0">
              <a:spcBef>
                <a:spcPct val="30000"/>
              </a:spcBef>
              <a:spcAft>
                <a:spcPct val="0"/>
              </a:spcAft>
              <a:defRPr sz="1200">
                <a:solidFill>
                  <a:schemeClr val="tx1"/>
                </a:solidFill>
                <a:latin typeface="Arial" panose="020B0604020202020204" pitchFamily="34" charset="0"/>
              </a:defRPr>
            </a:lvl6pPr>
            <a:lvl7pPr marL="3027808" indent="-231415" defTabSz="938604" eaLnBrk="0" fontAlgn="base" hangingPunct="0">
              <a:spcBef>
                <a:spcPct val="30000"/>
              </a:spcBef>
              <a:spcAft>
                <a:spcPct val="0"/>
              </a:spcAft>
              <a:defRPr sz="1200">
                <a:solidFill>
                  <a:schemeClr val="tx1"/>
                </a:solidFill>
                <a:latin typeface="Arial" panose="020B0604020202020204" pitchFamily="34" charset="0"/>
              </a:defRPr>
            </a:lvl7pPr>
            <a:lvl8pPr marL="3493873" indent="-231415" defTabSz="938604" eaLnBrk="0" fontAlgn="base" hangingPunct="0">
              <a:spcBef>
                <a:spcPct val="30000"/>
              </a:spcBef>
              <a:spcAft>
                <a:spcPct val="0"/>
              </a:spcAft>
              <a:defRPr sz="1200">
                <a:solidFill>
                  <a:schemeClr val="tx1"/>
                </a:solidFill>
                <a:latin typeface="Arial" panose="020B0604020202020204" pitchFamily="34" charset="0"/>
              </a:defRPr>
            </a:lvl8pPr>
            <a:lvl9pPr marL="3959938" indent="-231415" defTabSz="938604" eaLnBrk="0" fontAlgn="base" hangingPunct="0">
              <a:spcBef>
                <a:spcPct val="30000"/>
              </a:spcBef>
              <a:spcAft>
                <a:spcPct val="0"/>
              </a:spcAft>
              <a:defRPr sz="1200">
                <a:solidFill>
                  <a:schemeClr val="tx1"/>
                </a:solidFill>
                <a:latin typeface="Arial" panose="020B0604020202020204" pitchFamily="34" charset="0"/>
              </a:defRPr>
            </a:lvl9pPr>
          </a:lstStyle>
          <a:p>
            <a:pPr fontAlgn="auto">
              <a:spcBef>
                <a:spcPct val="0"/>
              </a:spcBef>
              <a:spcAft>
                <a:spcPts val="0"/>
              </a:spcAft>
              <a:defRPr/>
            </a:pPr>
            <a:fld id="{7CA80D90-5783-440B-BB22-16EE8F4FDB6F}" type="slidenum">
              <a:rPr lang="en-US" altLang="en-US" kern="0">
                <a:solidFill>
                  <a:srgbClr val="000000"/>
                </a:solidFill>
              </a:rPr>
              <a:pPr fontAlgn="auto">
                <a:spcBef>
                  <a:spcPct val="0"/>
                </a:spcBef>
                <a:spcAft>
                  <a:spcPts val="0"/>
                </a:spcAft>
                <a:defRPr/>
              </a:pPr>
              <a:t>7</a:t>
            </a:fld>
            <a:endParaRPr lang="en-US" altLang="en-US" kern="0" dirty="0">
              <a:solidFill>
                <a:srgbClr val="000000"/>
              </a:solidFill>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450236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r>
              <a:rPr lang="en-US" dirty="0"/>
              <a:t>Yakin M, Kumar A, </a:t>
            </a:r>
            <a:r>
              <a:rPr lang="en-US" dirty="0" err="1"/>
              <a:t>Kodati</a:t>
            </a:r>
            <a:r>
              <a:rPr lang="en-US" dirty="0"/>
              <a:t> S, Jones L, Sen HN. </a:t>
            </a:r>
            <a:r>
              <a:rPr lang="en-US" b="0" i="0" dirty="0">
                <a:solidFill>
                  <a:srgbClr val="000000"/>
                </a:solidFill>
                <a:effectLst/>
                <a:latin typeface="helvetica" panose="020B0604020202020204" pitchFamily="34" charset="0"/>
              </a:rPr>
              <a:t>Risk of Elevated Intraocular Pressure With </a:t>
            </a:r>
            <a:r>
              <a:rPr lang="en-US" b="0" i="0" dirty="0" err="1">
                <a:solidFill>
                  <a:srgbClr val="000000"/>
                </a:solidFill>
                <a:effectLst/>
                <a:latin typeface="helvetica" panose="020B0604020202020204" pitchFamily="34" charset="0"/>
              </a:rPr>
              <a:t>Difluprednate</a:t>
            </a:r>
            <a:r>
              <a:rPr lang="en-US" b="0" i="0" dirty="0">
                <a:solidFill>
                  <a:srgbClr val="000000"/>
                </a:solidFill>
                <a:effectLst/>
                <a:latin typeface="helvetica" panose="020B0604020202020204" pitchFamily="34" charset="0"/>
              </a:rPr>
              <a:t> in Patients With Non-Infectious Uveitis. </a:t>
            </a:r>
            <a:r>
              <a:rPr lang="en-US" b="0" i="1" dirty="0">
                <a:solidFill>
                  <a:srgbClr val="000000"/>
                </a:solidFill>
                <a:effectLst/>
                <a:latin typeface="helvetica" panose="020B0604020202020204" pitchFamily="34" charset="0"/>
              </a:rPr>
              <a:t>Am J </a:t>
            </a:r>
            <a:r>
              <a:rPr lang="en-US" b="0" i="1" dirty="0" err="1">
                <a:solidFill>
                  <a:srgbClr val="000000"/>
                </a:solidFill>
                <a:effectLst/>
                <a:latin typeface="helvetica" panose="020B0604020202020204" pitchFamily="34" charset="0"/>
              </a:rPr>
              <a:t>Ophthalmol</a:t>
            </a:r>
            <a:r>
              <a:rPr lang="en-US" b="0" i="0" dirty="0">
                <a:solidFill>
                  <a:srgbClr val="000000"/>
                </a:solidFill>
                <a:effectLst/>
                <a:latin typeface="helvetica" panose="020B0604020202020204" pitchFamily="34" charset="0"/>
              </a:rPr>
              <a:t>. 2022;240:232-238.</a:t>
            </a:r>
          </a:p>
          <a:p>
            <a:endParaRPr lang="en-US" dirty="0"/>
          </a:p>
        </p:txBody>
      </p:sp>
      <p:sp>
        <p:nvSpPr>
          <p:cNvPr id="4" name="Slide Number Placeholder 3"/>
          <p:cNvSpPr>
            <a:spLocks noGrp="1"/>
          </p:cNvSpPr>
          <p:nvPr>
            <p:ph type="sldNum" sz="quarter" idx="5"/>
          </p:nvPr>
        </p:nvSpPr>
        <p:spPr/>
        <p:txBody>
          <a:bodyPr/>
          <a:lstStyle/>
          <a:p>
            <a:pPr>
              <a:defRPr/>
            </a:pPr>
            <a:fld id="{A20C34B4-2AE9-4BB2-99B2-D9BF555EE40B}" type="slidenum">
              <a:rPr lang="en-US">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2205069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Roberti G, </a:t>
            </a:r>
            <a:r>
              <a:rPr lang="en-US" err="1"/>
              <a:t>Oddone</a:t>
            </a:r>
            <a:r>
              <a:rPr lang="en-US"/>
              <a:t> F, </a:t>
            </a:r>
            <a:r>
              <a:rPr lang="en-US" err="1"/>
              <a:t>Agnifili</a:t>
            </a:r>
            <a:r>
              <a:rPr lang="en-US"/>
              <a:t> L, et al. </a:t>
            </a:r>
            <a:r>
              <a:rPr lang="en-US" b="0">
                <a:effectLst/>
              </a:rPr>
              <a:t>Steroid-induced glaucoma: Epidemiology, pathophysiology, and clinical management. </a:t>
            </a:r>
            <a:r>
              <a:rPr lang="en-US" b="0" i="1" err="1">
                <a:effectLst/>
              </a:rPr>
              <a:t>Surv</a:t>
            </a:r>
            <a:r>
              <a:rPr lang="en-US" b="0" i="1">
                <a:effectLst/>
              </a:rPr>
              <a:t> </a:t>
            </a:r>
            <a:r>
              <a:rPr lang="en-US" b="0" i="1" err="1">
                <a:effectLst/>
              </a:rPr>
              <a:t>Ophthalmol</a:t>
            </a:r>
            <a:r>
              <a:rPr lang="en-US" b="0">
                <a:effectLst/>
              </a:rPr>
              <a:t>. 2020;65(4):458-472.</a:t>
            </a:r>
            <a:endParaRPr lang="en-US" b="0"/>
          </a:p>
        </p:txBody>
      </p:sp>
      <p:sp>
        <p:nvSpPr>
          <p:cNvPr id="4" name="Slide Number Placeholder 3"/>
          <p:cNvSpPr>
            <a:spLocks noGrp="1"/>
          </p:cNvSpPr>
          <p:nvPr>
            <p:ph type="sldNum" sz="quarter" idx="5"/>
          </p:nvPr>
        </p:nvSpPr>
        <p:spPr/>
        <p:txBody>
          <a:bodyPr/>
          <a:lstStyle/>
          <a:p>
            <a:pPr>
              <a:defRPr/>
            </a:pPr>
            <a:fld id="{A20C34B4-2AE9-4BB2-99B2-D9BF555EE40B}" type="slidenum">
              <a:rPr lang="en-US">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1089380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2">
              <a:spcBef>
                <a:spcPct val="30000"/>
              </a:spcBef>
              <a:defRPr sz="1200">
                <a:solidFill>
                  <a:schemeClr val="tx1"/>
                </a:solidFill>
                <a:latin typeface="Arial" panose="020B0604020202020204" pitchFamily="34" charset="0"/>
              </a:defRPr>
            </a:lvl1pPr>
            <a:lvl2pPr marL="749666" indent="-287346" defTabSz="931062">
              <a:spcBef>
                <a:spcPct val="30000"/>
              </a:spcBef>
              <a:defRPr sz="1200">
                <a:solidFill>
                  <a:schemeClr val="tx1"/>
                </a:solidFill>
                <a:latin typeface="Arial" panose="020B0604020202020204" pitchFamily="34" charset="0"/>
              </a:defRPr>
            </a:lvl2pPr>
            <a:lvl3pPr marL="1154197" indent="-229556" defTabSz="931062">
              <a:spcBef>
                <a:spcPct val="30000"/>
              </a:spcBef>
              <a:defRPr sz="1200">
                <a:solidFill>
                  <a:schemeClr val="tx1"/>
                </a:solidFill>
                <a:latin typeface="Arial" panose="020B0604020202020204" pitchFamily="34" charset="0"/>
              </a:defRPr>
            </a:lvl3pPr>
            <a:lvl4pPr marL="1616517" indent="-229556" defTabSz="931062">
              <a:spcBef>
                <a:spcPct val="30000"/>
              </a:spcBef>
              <a:defRPr sz="1200">
                <a:solidFill>
                  <a:schemeClr val="tx1"/>
                </a:solidFill>
                <a:latin typeface="Arial" panose="020B0604020202020204" pitchFamily="34" charset="0"/>
              </a:defRPr>
            </a:lvl4pPr>
            <a:lvl5pPr marL="2078838" indent="-229556" defTabSz="931062">
              <a:spcBef>
                <a:spcPct val="30000"/>
              </a:spcBef>
              <a:defRPr sz="1200">
                <a:solidFill>
                  <a:schemeClr val="tx1"/>
                </a:solidFill>
                <a:latin typeface="Arial" panose="020B0604020202020204" pitchFamily="34" charset="0"/>
              </a:defRPr>
            </a:lvl5pPr>
            <a:lvl6pPr marL="2541159" indent="-229556" defTabSz="931062" eaLnBrk="0" fontAlgn="base" hangingPunct="0">
              <a:spcBef>
                <a:spcPct val="30000"/>
              </a:spcBef>
              <a:spcAft>
                <a:spcPct val="0"/>
              </a:spcAft>
              <a:defRPr sz="1200">
                <a:solidFill>
                  <a:schemeClr val="tx1"/>
                </a:solidFill>
                <a:latin typeface="Arial" panose="020B0604020202020204" pitchFamily="34" charset="0"/>
              </a:defRPr>
            </a:lvl6pPr>
            <a:lvl7pPr marL="3003479" indent="-229556" defTabSz="931062" eaLnBrk="0" fontAlgn="base" hangingPunct="0">
              <a:spcBef>
                <a:spcPct val="30000"/>
              </a:spcBef>
              <a:spcAft>
                <a:spcPct val="0"/>
              </a:spcAft>
              <a:defRPr sz="1200">
                <a:solidFill>
                  <a:schemeClr val="tx1"/>
                </a:solidFill>
                <a:latin typeface="Arial" panose="020B0604020202020204" pitchFamily="34" charset="0"/>
              </a:defRPr>
            </a:lvl7pPr>
            <a:lvl8pPr marL="3465800" indent="-229556" defTabSz="931062" eaLnBrk="0" fontAlgn="base" hangingPunct="0">
              <a:spcBef>
                <a:spcPct val="30000"/>
              </a:spcBef>
              <a:spcAft>
                <a:spcPct val="0"/>
              </a:spcAft>
              <a:defRPr sz="1200">
                <a:solidFill>
                  <a:schemeClr val="tx1"/>
                </a:solidFill>
                <a:latin typeface="Arial" panose="020B0604020202020204" pitchFamily="34" charset="0"/>
              </a:defRPr>
            </a:lvl8pPr>
            <a:lvl9pPr marL="3928121" indent="-229556" defTabSz="931062"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defRPr/>
            </a:pPr>
            <a:fld id="{B4880F4F-94C0-4AAD-B490-EE4CAF04E093}" type="slidenum">
              <a:rPr lang="en-US" altLang="en-US">
                <a:solidFill>
                  <a:srgbClr val="000000"/>
                </a:solidFill>
                <a:cs typeface="Arial" panose="020B0604020202020204" pitchFamily="34" charset="0"/>
              </a:rPr>
              <a:pPr>
                <a:spcBef>
                  <a:spcPct val="0"/>
                </a:spcBef>
                <a:defRPr/>
              </a:pPr>
              <a:t>10</a:t>
            </a:fld>
            <a:endParaRPr lang="en-US" altLang="en-US">
              <a:solidFill>
                <a:srgbClr val="000000"/>
              </a:solidFill>
              <a:cs typeface="Arial" panose="020B0604020202020204" pitchFamily="34" charset="0"/>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846374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8604869F-EA74-4718-9CC5-1BB7C5980595}"/>
              </a:ext>
            </a:extLst>
          </p:cNvPr>
          <p:cNvSpPr>
            <a:spLocks noGrp="1" noRot="1" noChangeAspect="1" noChangeArrowheads="1" noTextEdit="1"/>
          </p:cNvSpPr>
          <p:nvPr>
            <p:ph type="sldImg"/>
          </p:nvPr>
        </p:nvSpPr>
        <p:spPr>
          <a:ln/>
        </p:spPr>
      </p:sp>
      <p:sp>
        <p:nvSpPr>
          <p:cNvPr id="49155" name="Notes Placeholder 2">
            <a:extLst>
              <a:ext uri="{FF2B5EF4-FFF2-40B4-BE49-F238E27FC236}">
                <a16:creationId xmlns:a16="http://schemas.microsoft.com/office/drawing/2014/main" id="{6053181F-93BE-4403-8345-7AEC51751C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Miyazaki D, Fukushima A, Ohashi Y, et al. Steroid-sparing effect of 0.1% tacrolimus eye drop for treatment of shield ulcer and corneal epitheliopathy in refractory allergic ocular diseases. Ophthalmology 2017;124(3):287-294.</a:t>
            </a:r>
          </a:p>
        </p:txBody>
      </p:sp>
      <p:sp>
        <p:nvSpPr>
          <p:cNvPr id="49156" name="Slide Number Placeholder 3">
            <a:extLst>
              <a:ext uri="{FF2B5EF4-FFF2-40B4-BE49-F238E27FC236}">
                <a16:creationId xmlns:a16="http://schemas.microsoft.com/office/drawing/2014/main" id="{E6A4A676-F5D6-434F-A3F7-054E0106387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062">
              <a:defRPr sz="3600">
                <a:solidFill>
                  <a:schemeClr val="tx1"/>
                </a:solidFill>
                <a:latin typeface="Arial" panose="020B0604020202020204" pitchFamily="34" charset="0"/>
              </a:defRPr>
            </a:lvl1pPr>
            <a:lvl2pPr marL="751271" indent="-288950" defTabSz="931062">
              <a:defRPr sz="3600">
                <a:solidFill>
                  <a:schemeClr val="tx1"/>
                </a:solidFill>
                <a:latin typeface="Arial" panose="020B0604020202020204" pitchFamily="34" charset="0"/>
              </a:defRPr>
            </a:lvl2pPr>
            <a:lvl3pPr marL="1155802" indent="-231160" defTabSz="931062">
              <a:defRPr sz="3600">
                <a:solidFill>
                  <a:schemeClr val="tx1"/>
                </a:solidFill>
                <a:latin typeface="Arial" panose="020B0604020202020204" pitchFamily="34" charset="0"/>
              </a:defRPr>
            </a:lvl3pPr>
            <a:lvl4pPr marL="1618122" indent="-231160" defTabSz="931062">
              <a:defRPr sz="3600">
                <a:solidFill>
                  <a:schemeClr val="tx1"/>
                </a:solidFill>
                <a:latin typeface="Arial" panose="020B0604020202020204" pitchFamily="34" charset="0"/>
              </a:defRPr>
            </a:lvl4pPr>
            <a:lvl5pPr marL="2080443" indent="-231160" defTabSz="931062">
              <a:defRPr sz="3600">
                <a:solidFill>
                  <a:schemeClr val="tx1"/>
                </a:solidFill>
                <a:latin typeface="Arial" panose="020B0604020202020204" pitchFamily="34" charset="0"/>
              </a:defRPr>
            </a:lvl5pPr>
            <a:lvl6pPr marL="2542764" indent="-231160" defTabSz="931062" eaLnBrk="0" fontAlgn="base" hangingPunct="0">
              <a:spcBef>
                <a:spcPct val="0"/>
              </a:spcBef>
              <a:spcAft>
                <a:spcPct val="0"/>
              </a:spcAft>
              <a:defRPr sz="3600">
                <a:solidFill>
                  <a:schemeClr val="tx1"/>
                </a:solidFill>
                <a:latin typeface="Arial" panose="020B0604020202020204" pitchFamily="34" charset="0"/>
              </a:defRPr>
            </a:lvl6pPr>
            <a:lvl7pPr marL="3005084" indent="-231160" defTabSz="931062" eaLnBrk="0" fontAlgn="base" hangingPunct="0">
              <a:spcBef>
                <a:spcPct val="0"/>
              </a:spcBef>
              <a:spcAft>
                <a:spcPct val="0"/>
              </a:spcAft>
              <a:defRPr sz="3600">
                <a:solidFill>
                  <a:schemeClr val="tx1"/>
                </a:solidFill>
                <a:latin typeface="Arial" panose="020B0604020202020204" pitchFamily="34" charset="0"/>
              </a:defRPr>
            </a:lvl7pPr>
            <a:lvl8pPr marL="3467405" indent="-231160" defTabSz="931062" eaLnBrk="0" fontAlgn="base" hangingPunct="0">
              <a:spcBef>
                <a:spcPct val="0"/>
              </a:spcBef>
              <a:spcAft>
                <a:spcPct val="0"/>
              </a:spcAft>
              <a:defRPr sz="3600">
                <a:solidFill>
                  <a:schemeClr val="tx1"/>
                </a:solidFill>
                <a:latin typeface="Arial" panose="020B0604020202020204" pitchFamily="34" charset="0"/>
              </a:defRPr>
            </a:lvl8pPr>
            <a:lvl9pPr marL="3929725" indent="-231160" defTabSz="931062" eaLnBrk="0" fontAlgn="base" hangingPunct="0">
              <a:spcBef>
                <a:spcPct val="0"/>
              </a:spcBef>
              <a:spcAft>
                <a:spcPct val="0"/>
              </a:spcAft>
              <a:defRPr sz="3600">
                <a:solidFill>
                  <a:schemeClr val="tx1"/>
                </a:solidFill>
                <a:latin typeface="Arial" panose="020B0604020202020204" pitchFamily="34" charset="0"/>
              </a:defRPr>
            </a:lvl9pPr>
          </a:lstStyle>
          <a:p>
            <a:pPr>
              <a:defRPr/>
            </a:pPr>
            <a:fld id="{DD8FDC9D-5072-457F-8D0F-E84D81397468}" type="slidenum">
              <a:rPr lang="en-US" altLang="en-US" sz="1200">
                <a:solidFill>
                  <a:srgbClr val="000000"/>
                </a:solidFill>
              </a:rPr>
              <a:pPr>
                <a:defRPr/>
              </a:pPr>
              <a:t>11</a:t>
            </a:fld>
            <a:endParaRPr lang="en-US" altLang="en-US" sz="1200">
              <a:solidFill>
                <a:srgbClr val="000000"/>
              </a:solidFill>
            </a:endParaRPr>
          </a:p>
        </p:txBody>
      </p:sp>
    </p:spTree>
    <p:extLst>
      <p:ext uri="{BB962C8B-B14F-4D97-AF65-F5344CB8AC3E}">
        <p14:creationId xmlns:p14="http://schemas.microsoft.com/office/powerpoint/2010/main" val="355091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6.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06906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6116504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E9C5D-E5EE-4F0B-BD06-922E4908D4D8}"/>
              </a:ext>
            </a:extLst>
          </p:cNvPr>
          <p:cNvSpPr>
            <a:spLocks noGrp="1"/>
          </p:cNvSpPr>
          <p:nvPr>
            <p:ph type="ctrTitle"/>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A086040B-879C-4C0E-AC9C-23869CF4013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224131068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C31B-9B81-43A2-A4A6-AECF351D48D6}"/>
              </a:ext>
            </a:extLst>
          </p:cNvPr>
          <p:cNvSpPr>
            <a:spLocks noGrp="1"/>
          </p:cNvSpPr>
          <p:nvPr>
            <p:ph type="title"/>
          </p:nvPr>
        </p:nvSpPr>
        <p:spPr>
          <a:xfrm>
            <a:off x="190501" y="190502"/>
            <a:ext cx="8763000" cy="752034"/>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0E4049E-7460-4D9F-A1DB-D95B0DA3B7B0}"/>
              </a:ext>
            </a:extLst>
          </p:cNvPr>
          <p:cNvSpPr>
            <a:spLocks noGrp="1"/>
          </p:cNvSpPr>
          <p:nvPr>
            <p:ph idx="1"/>
          </p:nvPr>
        </p:nvSpPr>
        <p:spPr>
          <a:xfrm>
            <a:off x="190500" y="1111348"/>
            <a:ext cx="8763000" cy="5556152"/>
          </a:xfrm>
        </p:spPr>
        <p:txBody>
          <a:bodyPr/>
          <a:lstStyle>
            <a:lvl1pPr marL="463550" indent="-463550">
              <a:lnSpc>
                <a:spcPct val="90000"/>
              </a:lnSpc>
              <a:spcBef>
                <a:spcPts val="0"/>
              </a:spcBef>
              <a:spcAft>
                <a:spcPts val="600"/>
              </a:spcAft>
              <a:buClr>
                <a:srgbClr val="FFFF00"/>
              </a:buClr>
              <a:buFont typeface="Calibri" panose="020F0502020204030204" pitchFamily="34" charset="0"/>
              <a:buChar char="•"/>
              <a:defRPr/>
            </a:lvl1pPr>
            <a:lvl2pPr marL="801688" indent="-338138">
              <a:lnSpc>
                <a:spcPct val="90000"/>
              </a:lnSpc>
              <a:spcBef>
                <a:spcPts val="0"/>
              </a:spcBef>
              <a:spcAft>
                <a:spcPts val="600"/>
              </a:spcAft>
              <a:buClr>
                <a:schemeClr val="tx1"/>
              </a:buClr>
              <a:buSzPct val="100000"/>
              <a:buFont typeface="Calibri" panose="020F0502020204030204" pitchFamily="34" charset="0"/>
              <a:buChar char="»"/>
              <a:defRPr>
                <a:solidFill>
                  <a:srgbClr val="00FF00"/>
                </a:solidFill>
              </a:defRPr>
            </a:lvl2pPr>
            <a:lvl3pPr>
              <a:lnSpc>
                <a:spcPct val="90000"/>
              </a:lnSpc>
              <a:spcBef>
                <a:spcPts val="0"/>
              </a:spcBef>
              <a:spcAft>
                <a:spcPts val="600"/>
              </a:spcAft>
              <a:defRPr/>
            </a:lvl3pPr>
            <a:lvl4pPr>
              <a:lnSpc>
                <a:spcPct val="100000"/>
              </a:lnSpc>
              <a:spcBef>
                <a:spcPts val="0"/>
              </a:spcBef>
              <a:defRPr/>
            </a:lvl4pPr>
            <a:lvl5pPr>
              <a:lnSpc>
                <a:spcPct val="100000"/>
              </a:lnSpc>
              <a:spcBef>
                <a:spcPts val="0"/>
              </a:spcBef>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0241645"/>
      </p:ext>
    </p:extLst>
  </p:cSld>
  <p:clrMapOvr>
    <a:masterClrMapping/>
  </p:clrMapOvr>
  <p:extLst>
    <p:ext uri="{DCECCB84-F9BA-43D5-87BE-67443E8EF086}">
      <p15:sldGuideLst xmlns:p15="http://schemas.microsoft.com/office/powerpoint/2012/main"/>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66728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EB0D-B54E-457E-A8C9-1DBB4568F3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61BA45-686D-43B4-BCF3-F96871E5F41C}"/>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110955-A475-4323-B6DB-ACBA47B0D109}"/>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FF9E1381-FD9E-4C26-8375-C417BD1DF3D1}"/>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E1C1FF1-7734-468A-B85F-21ACDB1169C4}"/>
              </a:ext>
            </a:extLst>
          </p:cNvPr>
          <p:cNvSpPr>
            <a:spLocks noGrp="1"/>
          </p:cNvSpPr>
          <p:nvPr>
            <p:ph type="sldNum" sz="quarter" idx="12"/>
          </p:nvPr>
        </p:nvSpPr>
        <p:spPr>
          <a:xfrm>
            <a:off x="6457950" y="6356351"/>
            <a:ext cx="2057400" cy="365125"/>
          </a:xfrm>
          <a:prstGeom prst="rect">
            <a:avLst/>
          </a:prstGeom>
        </p:spPr>
        <p:txBody>
          <a:bodyPr/>
          <a:lstStyle/>
          <a:p>
            <a:fld id="{8D384611-8534-4693-9B0E-12DA08C8129A}" type="slidenum">
              <a:rPr lang="en-US" smtClean="0"/>
              <a:t>‹#›</a:t>
            </a:fld>
            <a:endParaRPr lang="en-US"/>
          </a:p>
        </p:txBody>
      </p:sp>
    </p:spTree>
    <p:extLst>
      <p:ext uri="{BB962C8B-B14F-4D97-AF65-F5344CB8AC3E}">
        <p14:creationId xmlns:p14="http://schemas.microsoft.com/office/powerpoint/2010/main" val="30086895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C29DE-18D0-4CA5-B701-8445F94BEC12}"/>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300245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cSld name="Title and Content1">
    <p:spTree>
      <p:nvGrpSpPr>
        <p:cNvPr id="1" name=""/>
        <p:cNvGrpSpPr/>
        <p:nvPr/>
      </p:nvGrpSpPr>
      <p:grpSpPr>
        <a:xfrm>
          <a:off x="0" y="0"/>
          <a:ext cx="0" cy="0"/>
          <a:chOff x="0" y="0"/>
          <a:chExt cx="0" cy="0"/>
        </a:xfrm>
      </p:grpSpPr>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8849027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02394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32417140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388451688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1878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37068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571213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lnSpc>
                <a:spcPct val="90000"/>
              </a:lnSpc>
              <a:defRPr/>
            </a:lvl1pPr>
          </a:lstStyle>
          <a:p>
            <a:r>
              <a:rPr lang="en-US" dirty="0"/>
              <a:t>Click to edit Master title style</a:t>
            </a:r>
          </a:p>
        </p:txBody>
      </p:sp>
      <p:sp>
        <p:nvSpPr>
          <p:cNvPr id="3" name="Content Placeholder 2"/>
          <p:cNvSpPr>
            <a:spLocks noGrp="1"/>
          </p:cNvSpPr>
          <p:nvPr>
            <p:ph idx="1"/>
          </p:nvPr>
        </p:nvSpPr>
        <p:spPr>
          <a:xfrm>
            <a:off x="134938" y="1339850"/>
            <a:ext cx="8875712" cy="542087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1485900" indent="-342900">
              <a:lnSpc>
                <a:spcPct val="90000"/>
              </a:lnSpc>
              <a:spcAft>
                <a:spcPts val="800"/>
              </a:spcAft>
              <a:buClrTx/>
              <a:defRPr>
                <a:solidFill>
                  <a:schemeClr val="bg1"/>
                </a:solidFill>
              </a:defRPr>
            </a:lvl4pPr>
            <a:lvl5pPr marL="1828800" indent="-3429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78713017"/>
      </p:ext>
    </p:extLst>
  </p:cSld>
  <p:clrMapOvr>
    <a:masterClrMapping/>
  </p:clrMapOvr>
  <p:transition>
    <p:random/>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6800" y="304800"/>
            <a:ext cx="75438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36B396D8-F9EB-4A54-9CB2-B0E202F41161}"/>
              </a:ext>
            </a:extLst>
          </p:cNvPr>
          <p:cNvSpPr>
            <a:spLocks noGrp="1"/>
          </p:cNvSpPr>
          <p:nvPr>
            <p:ph type="dt" sz="half" idx="10"/>
          </p:nvPr>
        </p:nvSpPr>
        <p:spPr>
          <a:xfrm>
            <a:off x="1066800" y="6248400"/>
            <a:ext cx="1905000" cy="457200"/>
          </a:xfrm>
          <a:prstGeom prst="rect">
            <a:avLst/>
          </a:prstGeom>
        </p:spPr>
        <p:txBody>
          <a:bodyPr/>
          <a:lstStyle>
            <a:lvl1pPr eaLnBrk="1" hangingPunct="1">
              <a:defRPr>
                <a:solidFill>
                  <a:srgbClr val="000000"/>
                </a:solidFill>
                <a:cs typeface="Arial" charset="0"/>
              </a:defRPr>
            </a:lvl1pPr>
          </a:lstStyle>
          <a:p>
            <a:pPr>
              <a:defRPr/>
            </a:pPr>
            <a:endParaRPr lang="en-US"/>
          </a:p>
        </p:txBody>
      </p:sp>
      <p:sp>
        <p:nvSpPr>
          <p:cNvPr id="4" name="Footer Placeholder 3">
            <a:extLst>
              <a:ext uri="{FF2B5EF4-FFF2-40B4-BE49-F238E27FC236}">
                <a16:creationId xmlns:a16="http://schemas.microsoft.com/office/drawing/2014/main" id="{36D9301B-8EA2-48D5-8FB9-7CFCA7BDFF94}"/>
              </a:ext>
            </a:extLst>
          </p:cNvPr>
          <p:cNvSpPr>
            <a:spLocks noGrp="1"/>
          </p:cNvSpPr>
          <p:nvPr>
            <p:ph type="ftr" sz="quarter" idx="11"/>
          </p:nvPr>
        </p:nvSpPr>
        <p:spPr>
          <a:xfrm>
            <a:off x="3429000" y="6248400"/>
            <a:ext cx="2895600" cy="457200"/>
          </a:xfrm>
          <a:prstGeom prst="rect">
            <a:avLst/>
          </a:prstGeom>
        </p:spPr>
        <p:txBody>
          <a:bodyPr/>
          <a:lstStyle>
            <a:lvl1pPr eaLnBrk="1" hangingPunct="1">
              <a:defRPr>
                <a:solidFill>
                  <a:srgbClr val="000000"/>
                </a:solidFill>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47DCA085-89EE-458D-A14B-26C74235A226}"/>
              </a:ext>
            </a:extLst>
          </p:cNvPr>
          <p:cNvSpPr>
            <a:spLocks noGrp="1"/>
          </p:cNvSpPr>
          <p:nvPr>
            <p:ph type="sldNum" sz="quarter" idx="12"/>
          </p:nvPr>
        </p:nvSpPr>
        <p:spPr>
          <a:xfrm>
            <a:off x="67056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defRPr/>
            </a:pPr>
            <a:fld id="{76C1BD71-07E9-4743-A2B6-C40054B8B31E}" type="slidenum">
              <a:rPr lang="en-US" altLang="en-US"/>
              <a:pPr>
                <a:defRPr/>
              </a:pPr>
              <a:t>‹#›</a:t>
            </a:fld>
            <a:endParaRPr lang="en-US" altLang="en-US"/>
          </a:p>
        </p:txBody>
      </p:sp>
    </p:spTree>
    <p:extLst>
      <p:ext uri="{BB962C8B-B14F-4D97-AF65-F5344CB8AC3E}">
        <p14:creationId xmlns:p14="http://schemas.microsoft.com/office/powerpoint/2010/main" val="105387111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userDrawn="1">
  <p:cSld name="no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0242" y="266700"/>
            <a:ext cx="8484781" cy="632460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92519530"/>
      </p:ext>
    </p:extLst>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406578107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4266554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595360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076009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preserve="1">
  <p:cSld name="Title and Content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9148098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p:cSld name="spread ou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2690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0052750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p:cSld name="spread out mor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956982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317594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p:cSld name="spread out more small title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1812669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p:cSld name="quot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a:t>Click to edit Master title style</a:t>
            </a:r>
            <a:endParaRPr lang="en-US" dirty="0"/>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a:t>Edit Master text styles</a:t>
            </a:r>
          </a:p>
        </p:txBody>
      </p:sp>
    </p:spTree>
    <p:extLst>
      <p:ext uri="{BB962C8B-B14F-4D97-AF65-F5344CB8AC3E}">
        <p14:creationId xmlns:p14="http://schemas.microsoft.com/office/powerpoint/2010/main" val="202192791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4569238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p:cSld name="spread out more 1.5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a:t>Click to edit Master title style</a:t>
            </a:r>
            <a:endParaRPr lang="en-US" dirty="0"/>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8711196"/>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p:cSld name="Title only 1">
    <p:spTree>
      <p:nvGrpSpPr>
        <p:cNvPr id="1" name=""/>
        <p:cNvGrpSpPr/>
        <p:nvPr/>
      </p:nvGrpSpPr>
      <p:grpSpPr>
        <a:xfrm>
          <a:off x="0" y="0"/>
          <a:ext cx="0" cy="0"/>
          <a:chOff x="0" y="0"/>
          <a:chExt cx="0" cy="0"/>
        </a:xfrm>
      </p:grpSpPr>
      <p:pic>
        <p:nvPicPr>
          <p:cNvPr id="3"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a:t>Click to edit Master title style</a:t>
            </a:r>
            <a:endParaRPr lang="en-US" dirty="0"/>
          </a:p>
        </p:txBody>
      </p:sp>
    </p:spTree>
    <p:extLst>
      <p:ext uri="{BB962C8B-B14F-4D97-AF65-F5344CB8AC3E}">
        <p14:creationId xmlns:p14="http://schemas.microsoft.com/office/powerpoint/2010/main" val="75641180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847393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648234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p:cSld name="small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66652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87313612"/>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preserve="1">
  <p:cSld name="small title left text">
    <p:spTree>
      <p:nvGrpSpPr>
        <p:cNvPr id="1" name=""/>
        <p:cNvGrpSpPr/>
        <p:nvPr/>
      </p:nvGrpSpPr>
      <p:grpSpPr>
        <a:xfrm>
          <a:off x="0" y="0"/>
          <a:ext cx="0" cy="0"/>
          <a:chOff x="0" y="0"/>
          <a:chExt cx="0" cy="0"/>
        </a:xfrm>
      </p:grpSpPr>
      <p:pic>
        <p:nvPicPr>
          <p:cNvPr id="4" name="Picture 4" descr="Pictur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a:t>Click to edit Master title style</a:t>
            </a:r>
            <a:endParaRPr lang="en-US" dirty="0"/>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782165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70309293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134938" y="1259840"/>
            <a:ext cx="8875712" cy="550088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914400" indent="-228600">
              <a:lnSpc>
                <a:spcPct val="90000"/>
              </a:lnSpc>
              <a:spcAft>
                <a:spcPts val="800"/>
              </a:spcAft>
              <a:buClrTx/>
              <a:defRPr>
                <a:solidFill>
                  <a:schemeClr val="bg1"/>
                </a:solidFill>
              </a:defRPr>
            </a:lvl4pPr>
            <a:lvl5pPr marL="1143000" indent="-228600">
              <a:lnSpc>
                <a:spcPct val="90000"/>
              </a:lnSpc>
              <a:spcAft>
                <a:spcPts val="800"/>
              </a:spcAft>
              <a:buClrTx/>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50927636"/>
      </p:ext>
    </p:extLst>
  </p:cSld>
  <p:clrMapOvr>
    <a:masterClrMapping/>
  </p:clrMapOvr>
  <p:transition>
    <p:random/>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a:t>Click to edit Master title style</a:t>
            </a:r>
            <a:endParaRPr lang="en-US" dirty="0"/>
          </a:p>
        </p:txBody>
      </p:sp>
    </p:spTree>
    <p:extLst>
      <p:ext uri="{BB962C8B-B14F-4D97-AF65-F5344CB8AC3E}">
        <p14:creationId xmlns:p14="http://schemas.microsoft.com/office/powerpoint/2010/main" val="203020978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preserve="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809671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shadeToTitle="1">
        <a:gradFill rotWithShape="0">
          <a:gsLst>
            <a:gs pos="0">
              <a:srgbClr val="003C3E"/>
            </a:gs>
            <a:gs pos="100000">
              <a:srgbClr val="008689"/>
            </a:gs>
          </a:gsLst>
          <a:path path="shape">
            <a:fillToRect l="50000" t="50000" r="50000" b="50000"/>
          </a:path>
        </a:gradFill>
        <a:effectLst/>
      </p:bgPr>
    </p:bg>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7CE773B4-177F-4869-A8FE-A125B1E74F23}"/>
              </a:ext>
            </a:extLst>
          </p:cNvPr>
          <p:cNvSpPr>
            <a:spLocks noChangeArrowheads="1"/>
          </p:cNvSpPr>
          <p:nvPr userDrawn="1"/>
        </p:nvSpPr>
        <p:spPr bwMode="auto">
          <a:xfrm>
            <a:off x="87313" y="0"/>
            <a:ext cx="92075" cy="6858000"/>
          </a:xfrm>
          <a:prstGeom prst="rect">
            <a:avLst/>
          </a:prstGeom>
          <a:gradFill rotWithShape="1">
            <a:gsLst>
              <a:gs pos="0">
                <a:srgbClr val="003C3E"/>
              </a:gs>
              <a:gs pos="100000">
                <a:srgbClr val="008689"/>
              </a:gs>
            </a:gsLst>
            <a:lin ang="5400000" scaled="1"/>
          </a:gradFill>
          <a:ln w="9525">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Arial" charset="0"/>
              <a:cs typeface="+mn-cs"/>
            </a:endParaRPr>
          </a:p>
        </p:txBody>
      </p:sp>
      <p:sp>
        <p:nvSpPr>
          <p:cNvPr id="5" name="Rectangle 10">
            <a:extLst>
              <a:ext uri="{FF2B5EF4-FFF2-40B4-BE49-F238E27FC236}">
                <a16:creationId xmlns:a16="http://schemas.microsoft.com/office/drawing/2014/main" id="{4AFD42FA-117D-4A29-A838-5DA9F08F9116}"/>
              </a:ext>
            </a:extLst>
          </p:cNvPr>
          <p:cNvSpPr>
            <a:spLocks noChangeArrowheads="1"/>
          </p:cNvSpPr>
          <p:nvPr userDrawn="1"/>
        </p:nvSpPr>
        <p:spPr bwMode="auto">
          <a:xfrm>
            <a:off x="8978900" y="0"/>
            <a:ext cx="92075" cy="6858000"/>
          </a:xfrm>
          <a:prstGeom prst="rect">
            <a:avLst/>
          </a:prstGeom>
          <a:gradFill rotWithShape="1">
            <a:gsLst>
              <a:gs pos="0">
                <a:srgbClr val="003C3E"/>
              </a:gs>
              <a:gs pos="100000">
                <a:srgbClr val="008689"/>
              </a:gs>
            </a:gsLst>
            <a:lin ang="5400000" scaled="1"/>
          </a:gradFill>
          <a:ln w="9525">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Arial" charset="0"/>
              <a:cs typeface="+mn-cs"/>
            </a:endParaRPr>
          </a:p>
        </p:txBody>
      </p:sp>
      <p:sp>
        <p:nvSpPr>
          <p:cNvPr id="1035269" name="Rectangle 5"/>
          <p:cNvSpPr>
            <a:spLocks noGrp="1" noChangeArrowheads="1"/>
          </p:cNvSpPr>
          <p:nvPr>
            <p:ph type="ctrTitle" sz="quarter"/>
          </p:nvPr>
        </p:nvSpPr>
        <p:spPr>
          <a:xfrm>
            <a:off x="83344" y="391430"/>
            <a:ext cx="8983662" cy="762000"/>
          </a:xfrm>
        </p:spPr>
        <p:txBody>
          <a:bodyPr anchorCtr="1"/>
          <a:lstStyle>
            <a:lvl1pPr>
              <a:defRPr sz="4400"/>
            </a:lvl1pPr>
          </a:lstStyle>
          <a:p>
            <a:r>
              <a:rPr lang="en-US" dirty="0"/>
              <a:t>Click to edit Master title style</a:t>
            </a:r>
          </a:p>
        </p:txBody>
      </p:sp>
      <p:sp>
        <p:nvSpPr>
          <p:cNvPr id="1035276" name="Rectangle 12"/>
          <p:cNvSpPr>
            <a:spLocks noGrp="1" noChangeArrowheads="1"/>
          </p:cNvSpPr>
          <p:nvPr>
            <p:ph type="subTitle" sz="quarter" idx="1"/>
          </p:nvPr>
        </p:nvSpPr>
        <p:spPr>
          <a:xfrm>
            <a:off x="1374775" y="2363788"/>
            <a:ext cx="6400800" cy="457200"/>
          </a:xfrm>
        </p:spPr>
        <p:txBody>
          <a:bodyPr lIns="45720" rIns="45720" anchorCtr="1">
            <a:spAutoFit/>
          </a:bodyPr>
          <a:lstStyle>
            <a:lvl1pPr marL="0" indent="0" algn="ctr">
              <a:buFont typeface="Wingdings 2" pitchFamily="18" charset="2"/>
              <a:buNone/>
              <a:defRPr sz="2400"/>
            </a:lvl1pPr>
          </a:lstStyle>
          <a:p>
            <a:r>
              <a:rPr lang="en-US"/>
              <a:t>Click to edit Master subtitle style</a:t>
            </a:r>
          </a:p>
        </p:txBody>
      </p:sp>
    </p:spTree>
    <p:extLst>
      <p:ext uri="{BB962C8B-B14F-4D97-AF65-F5344CB8AC3E}">
        <p14:creationId xmlns:p14="http://schemas.microsoft.com/office/powerpoint/2010/main" val="201382298"/>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875" y="217842"/>
            <a:ext cx="8864600" cy="701675"/>
          </a:xfrm>
        </p:spPr>
        <p:txBody>
          <a:bodyPr anchor="ctr">
            <a:normAutofit/>
          </a:bodyPr>
          <a:lstStyle>
            <a:lvl1pPr>
              <a:defRPr sz="3800">
                <a:effectLst>
                  <a:outerShdw blurRad="38100" dist="38100" dir="2700000" algn="tl">
                    <a:srgbClr val="000000">
                      <a:alpha val="43137"/>
                    </a:srgbClr>
                  </a:outerShdw>
                </a:effectLst>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142875" y="1028700"/>
            <a:ext cx="8821737" cy="5676900"/>
          </a:xfrm>
        </p:spPr>
        <p:txBody>
          <a:bodyPr/>
          <a:lstStyle>
            <a:lvl1pPr>
              <a:spcBef>
                <a:spcPts val="0"/>
              </a:spcBef>
              <a:defRPr b="1">
                <a:effectLst/>
              </a:defRPr>
            </a:lvl1pPr>
            <a:lvl2pPr>
              <a:spcBef>
                <a:spcPts val="0"/>
              </a:spcBef>
              <a:defRPr/>
            </a:lvl2pPr>
            <a:lvl3pPr>
              <a:spcBef>
                <a:spcPts val="0"/>
              </a:spcBef>
              <a:defRPr/>
            </a:lvl3pPr>
            <a:lvl4pPr>
              <a:spcBef>
                <a:spcPts val="0"/>
              </a:spcBef>
              <a:defRPr/>
            </a:lvl4pPr>
            <a:lvl5pPr>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2762002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le and Content no bullet">
    <p:spTree>
      <p:nvGrpSpPr>
        <p:cNvPr id="1" name=""/>
        <p:cNvGrpSpPr/>
        <p:nvPr/>
      </p:nvGrpSpPr>
      <p:grpSpPr>
        <a:xfrm>
          <a:off x="0" y="0"/>
          <a:ext cx="0" cy="0"/>
          <a:chOff x="0" y="0"/>
          <a:chExt cx="0" cy="0"/>
        </a:xfrm>
      </p:grpSpPr>
      <p:sp>
        <p:nvSpPr>
          <p:cNvPr id="2" name="Title 1"/>
          <p:cNvSpPr>
            <a:spLocks noGrp="1"/>
          </p:cNvSpPr>
          <p:nvPr>
            <p:ph type="title"/>
          </p:nvPr>
        </p:nvSpPr>
        <p:spPr>
          <a:xfrm>
            <a:off x="142875" y="217842"/>
            <a:ext cx="8864600" cy="701675"/>
          </a:xfrm>
        </p:spPr>
        <p:txBody>
          <a:bodyPr anchor="ctr">
            <a:normAutofit/>
          </a:bodyPr>
          <a:lstStyle>
            <a:lvl1pPr>
              <a:defRPr sz="3800">
                <a:effectLst>
                  <a:outerShdw blurRad="38100" dist="38100" dir="2700000" algn="tl">
                    <a:srgbClr val="000000">
                      <a:alpha val="43137"/>
                    </a:srgbClr>
                  </a:outerShdw>
                </a:effectLst>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142875" y="1028700"/>
            <a:ext cx="8821737" cy="5676900"/>
          </a:xfrm>
        </p:spPr>
        <p:txBody>
          <a:bodyPr/>
          <a:lstStyle>
            <a:lvl1pPr marL="0" indent="0">
              <a:spcBef>
                <a:spcPts val="0"/>
              </a:spcBef>
              <a:buNone/>
              <a:defRPr b="1">
                <a:effectLst/>
              </a:defRPr>
            </a:lvl1pPr>
            <a:lvl2pPr marL="457200" indent="0">
              <a:spcBef>
                <a:spcPts val="0"/>
              </a:spcBef>
              <a:buNone/>
              <a:defRPr/>
            </a:lvl2pPr>
            <a:lvl3pPr marL="914400" indent="0">
              <a:spcBef>
                <a:spcPts val="0"/>
              </a:spcBef>
              <a:buNone/>
              <a:defRPr/>
            </a:lvl3pPr>
            <a:lvl4pPr marL="1371600" indent="0">
              <a:spcBef>
                <a:spcPts val="0"/>
              </a:spcBef>
              <a:buNone/>
              <a:defRPr/>
            </a:lvl4pPr>
            <a:lvl5pPr marL="1778000" indent="0">
              <a:spcBef>
                <a:spcPts val="0"/>
              </a:spcBef>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42283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 tabs">
    <p:spTree>
      <p:nvGrpSpPr>
        <p:cNvPr id="1" name=""/>
        <p:cNvGrpSpPr/>
        <p:nvPr/>
      </p:nvGrpSpPr>
      <p:grpSpPr>
        <a:xfrm>
          <a:off x="0" y="0"/>
          <a:ext cx="0" cy="0"/>
          <a:chOff x="0" y="0"/>
          <a:chExt cx="0" cy="0"/>
        </a:xfrm>
      </p:grpSpPr>
      <p:sp>
        <p:nvSpPr>
          <p:cNvPr id="2" name="Title 1"/>
          <p:cNvSpPr>
            <a:spLocks noGrp="1"/>
          </p:cNvSpPr>
          <p:nvPr>
            <p:ph type="title"/>
          </p:nvPr>
        </p:nvSpPr>
        <p:spPr>
          <a:xfrm>
            <a:off x="142875" y="217842"/>
            <a:ext cx="8864600" cy="701675"/>
          </a:xfrm>
        </p:spPr>
        <p:txBody>
          <a:bodyPr anchor="ctr">
            <a:normAutofit/>
          </a:bodyPr>
          <a:lstStyle>
            <a:lvl1pPr>
              <a:defRPr sz="3800">
                <a:effectLst>
                  <a:outerShdw blurRad="38100" dist="38100" dir="2700000" algn="tl">
                    <a:srgbClr val="000000">
                      <a:alpha val="43137"/>
                    </a:srgbClr>
                  </a:outerShdw>
                </a:effectLst>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142875" y="1028700"/>
            <a:ext cx="8821737" cy="5676900"/>
          </a:xfrm>
        </p:spPr>
        <p:txBody>
          <a:bodyPr lIns="45720" rIns="45720">
            <a:normAutofit/>
          </a:bodyPr>
          <a:lstStyle>
            <a:lvl1pPr marL="0" indent="0" defTabSz="914400">
              <a:spcBef>
                <a:spcPts val="0"/>
              </a:spcBef>
              <a:buNone/>
              <a:tabLst>
                <a:tab pos="465138" algn="l"/>
                <a:tab pos="914400" algn="l"/>
                <a:tab pos="1379538" algn="l"/>
                <a:tab pos="1828800" algn="l"/>
                <a:tab pos="2293938" algn="l"/>
                <a:tab pos="2743200" algn="l"/>
                <a:tab pos="3208338" algn="l"/>
                <a:tab pos="3657600" algn="l"/>
                <a:tab pos="4122738" algn="l"/>
                <a:tab pos="4572000" algn="l"/>
                <a:tab pos="5037138" algn="l"/>
                <a:tab pos="5486400" algn="l"/>
              </a:tabLst>
              <a:defRPr b="1">
                <a:effectLst/>
              </a:defRPr>
            </a:lvl1pPr>
            <a:lvl2pPr marL="457200" indent="0">
              <a:buNone/>
              <a:defRPr/>
            </a:lvl2pPr>
            <a:lvl3pPr marL="914400" indent="0">
              <a:buNone/>
              <a:defRPr/>
            </a:lvl3pPr>
            <a:lvl4pPr marL="1371600" indent="0">
              <a:buNone/>
              <a:defRPr/>
            </a:lvl4pPr>
            <a:lvl5pPr marL="1778000" indent="0">
              <a:buNone/>
              <a:defRPr/>
            </a:lvl5pPr>
          </a:lstStyle>
          <a:p>
            <a:pPr lvl="0"/>
            <a:r>
              <a:rPr lang="en-US" dirty="0"/>
              <a:t>Click to edit Master text styles</a:t>
            </a:r>
          </a:p>
        </p:txBody>
      </p:sp>
    </p:spTree>
    <p:extLst>
      <p:ext uri="{BB962C8B-B14F-4D97-AF65-F5344CB8AC3E}">
        <p14:creationId xmlns:p14="http://schemas.microsoft.com/office/powerpoint/2010/main" val="217682703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1353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538557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42876" y="406400"/>
            <a:ext cx="8864599" cy="6299200"/>
          </a:xfrm>
        </p:spPr>
        <p:txBody>
          <a:bodyPr/>
          <a:lstStyle>
            <a:lvl1pPr>
              <a:spcBef>
                <a:spcPts val="0"/>
              </a:spcBef>
              <a:defRPr>
                <a:effectLst/>
              </a:defRPr>
            </a:lvl1pPr>
            <a:lvl2pPr>
              <a:spcBef>
                <a:spcPts val="0"/>
              </a:spcBef>
              <a:defRPr/>
            </a:lvl2pPr>
            <a:lvl3pPr>
              <a:spcBef>
                <a:spcPts val="0"/>
              </a:spcBef>
              <a:defRPr/>
            </a:lvl3pPr>
            <a:lvl4pPr>
              <a:spcBef>
                <a:spcPts val="0"/>
              </a:spcBef>
              <a:defRPr/>
            </a:lvl4pPr>
            <a:lvl5pPr>
              <a:spcBef>
                <a:spcPts val="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700649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Only" preserve="1">
  <p:cSld name="Content no bullet">
    <p:spTree>
      <p:nvGrpSpPr>
        <p:cNvPr id="1" name=""/>
        <p:cNvGrpSpPr/>
        <p:nvPr/>
      </p:nvGrpSpPr>
      <p:grpSpPr>
        <a:xfrm>
          <a:off x="0" y="0"/>
          <a:ext cx="0" cy="0"/>
          <a:chOff x="0" y="0"/>
          <a:chExt cx="0" cy="0"/>
        </a:xfrm>
      </p:grpSpPr>
      <p:sp>
        <p:nvSpPr>
          <p:cNvPr id="2" name="Content Placeholder 1"/>
          <p:cNvSpPr>
            <a:spLocks noGrp="1"/>
          </p:cNvSpPr>
          <p:nvPr>
            <p:ph/>
          </p:nvPr>
        </p:nvSpPr>
        <p:spPr>
          <a:xfrm>
            <a:off x="142876" y="406400"/>
            <a:ext cx="8864599" cy="6299200"/>
          </a:xfrm>
        </p:spPr>
        <p:txBody>
          <a:bodyPr/>
          <a:lstStyle>
            <a:lvl1pPr marL="0" indent="0">
              <a:spcBef>
                <a:spcPts val="0"/>
              </a:spcBef>
              <a:buNone/>
              <a:defRPr>
                <a:effectLst/>
              </a:defRPr>
            </a:lvl1pPr>
            <a:lvl2pPr marL="457200" indent="0">
              <a:spcBef>
                <a:spcPts val="0"/>
              </a:spcBef>
              <a:buNone/>
              <a:defRPr/>
            </a:lvl2pPr>
            <a:lvl3pPr marL="914400" indent="0">
              <a:spcBef>
                <a:spcPts val="0"/>
              </a:spcBef>
              <a:buNone/>
              <a:defRPr/>
            </a:lvl3pPr>
            <a:lvl4pPr marL="1371600" indent="0">
              <a:spcBef>
                <a:spcPts val="0"/>
              </a:spcBef>
              <a:buNone/>
              <a:defRPr/>
            </a:lvl4pPr>
            <a:lvl5pPr marL="1778000" indent="0">
              <a:spcBef>
                <a:spcPts val="0"/>
              </a:spcBef>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04442826"/>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6700" y="228600"/>
            <a:ext cx="8804275" cy="701675"/>
          </a:xfrm>
        </p:spPr>
        <p:txBody>
          <a:bodyPr/>
          <a:lstStyle/>
          <a:p>
            <a:r>
              <a:rPr lang="en-US"/>
              <a:t>Click to edit Master title style</a:t>
            </a:r>
          </a:p>
        </p:txBody>
      </p:sp>
      <p:sp>
        <p:nvSpPr>
          <p:cNvPr id="3" name="Text Placeholder 2"/>
          <p:cNvSpPr>
            <a:spLocks noGrp="1"/>
          </p:cNvSpPr>
          <p:nvPr>
            <p:ph type="body" sz="half" idx="1"/>
          </p:nvPr>
        </p:nvSpPr>
        <p:spPr>
          <a:xfrm>
            <a:off x="142876" y="1028700"/>
            <a:ext cx="4432300" cy="56769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75176" y="1028700"/>
            <a:ext cx="4432299" cy="56769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932037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userDrawn="1">
  <p:cSld name="spread out more 1.5 titl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D61CB56D-04A0-42C3-BCBB-51E22B320F9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42122712"/>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57582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72499335"/>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71282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5740980"/>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19390310"/>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7516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74625"/>
            <a:ext cx="2098675" cy="5951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4625"/>
            <a:ext cx="6148388" cy="595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5965536"/>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3375755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24505181"/>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1754183"/>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74625"/>
            <a:ext cx="2098675" cy="5951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4625"/>
            <a:ext cx="6148388" cy="595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034961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73933398"/>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7013" y="174625"/>
            <a:ext cx="8872537" cy="6683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268126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3284253"/>
      </p:ext>
    </p:extLst>
  </p:cSld>
  <p:clrMapOvr>
    <a:masterClrMapping/>
  </p:clrMapOvr>
  <p:transition>
    <p:fade/>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60EA3613-03EA-49E9-B5EC-722B0772140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5518F52F-5ABB-481A-9381-8A526E986D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BA6EE018-3D32-46BF-8A15-57E9C65D2EA1}"/>
              </a:ext>
            </a:extLst>
          </p:cNvPr>
          <p:cNvSpPr>
            <a:spLocks noGrp="1" noChangeArrowheads="1"/>
          </p:cNvSpPr>
          <p:nvPr>
            <p:ph type="sldNum" sz="quarter" idx="12"/>
          </p:nvPr>
        </p:nvSpPr>
        <p:spPr>
          <a:ln/>
        </p:spPr>
        <p:txBody>
          <a:bodyPr/>
          <a:lstStyle>
            <a:lvl1pPr>
              <a:defRPr/>
            </a:lvl1pPr>
          </a:lstStyle>
          <a:p>
            <a:pPr>
              <a:defRPr/>
            </a:pPr>
            <a:fld id="{BB35FC3A-90E5-434A-93B1-1332DCFAA7C0}" type="slidenum">
              <a:rPr lang="en-US" altLang="en-US"/>
              <a:pPr>
                <a:defRPr/>
              </a:pPr>
              <a:t>‹#›</a:t>
            </a:fld>
            <a:endParaRPr lang="en-US" altLang="en-US"/>
          </a:p>
        </p:txBody>
      </p:sp>
    </p:spTree>
    <p:extLst>
      <p:ext uri="{BB962C8B-B14F-4D97-AF65-F5344CB8AC3E}">
        <p14:creationId xmlns:p14="http://schemas.microsoft.com/office/powerpoint/2010/main" val="220474531"/>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AF821A12-2104-D923-BEA1-F78513D91B51}"/>
              </a:ext>
            </a:extLst>
          </p:cNvPr>
          <p:cNvGrpSpPr>
            <a:grpSpLocks/>
          </p:cNvGrpSpPr>
          <p:nvPr userDrawn="1"/>
        </p:nvGrpSpPr>
        <p:grpSpPr bwMode="auto">
          <a:xfrm>
            <a:off x="0" y="-96838"/>
            <a:ext cx="735013" cy="7035801"/>
            <a:chOff x="0" y="-61"/>
            <a:chExt cx="463" cy="4432"/>
          </a:xfrm>
        </p:grpSpPr>
        <p:pic>
          <p:nvPicPr>
            <p:cNvPr id="3" name="Picture 3" descr="Picture1">
              <a:extLst>
                <a:ext uri="{FF2B5EF4-FFF2-40B4-BE49-F238E27FC236}">
                  <a16:creationId xmlns:a16="http://schemas.microsoft.com/office/drawing/2014/main" id="{1A0FF6A2-26D4-C861-A633-43E8127C23B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icture2">
              <a:extLst>
                <a:ext uri="{FF2B5EF4-FFF2-40B4-BE49-F238E27FC236}">
                  <a16:creationId xmlns:a16="http://schemas.microsoft.com/office/drawing/2014/main" id="{5DAAEF84-9FB8-1CD9-0A94-AEB1DBAC5EC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818939325"/>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8623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74625"/>
            <a:ext cx="8399463" cy="5951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9843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453339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469875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9B60D64A-F669-FE49-DEE4-0DA9353B8865}"/>
              </a:ext>
            </a:extLst>
          </p:cNvPr>
          <p:cNvGrpSpPr>
            <a:grpSpLocks/>
          </p:cNvGrpSpPr>
          <p:nvPr userDrawn="1"/>
        </p:nvGrpSpPr>
        <p:grpSpPr bwMode="auto">
          <a:xfrm>
            <a:off x="0" y="-96838"/>
            <a:ext cx="207963" cy="7035801"/>
            <a:chOff x="0" y="-61"/>
            <a:chExt cx="388" cy="4432"/>
          </a:xfrm>
        </p:grpSpPr>
        <p:pic>
          <p:nvPicPr>
            <p:cNvPr id="3" name="Picture 3" descr="Picture1">
              <a:extLst>
                <a:ext uri="{FF2B5EF4-FFF2-40B4-BE49-F238E27FC236}">
                  <a16:creationId xmlns:a16="http://schemas.microsoft.com/office/drawing/2014/main" id="{7508FA8D-5789-555B-85AB-C5CE3CD693F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50955"/>
            <a:stretch>
              <a:fillRect/>
            </a:stretch>
          </p:blipFill>
          <p:spPr bwMode="auto">
            <a:xfrm>
              <a:off x="0" y="0"/>
              <a:ext cx="388"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icture2">
              <a:extLst>
                <a:ext uri="{FF2B5EF4-FFF2-40B4-BE49-F238E27FC236}">
                  <a16:creationId xmlns:a16="http://schemas.microsoft.com/office/drawing/2014/main" id="{9A1EA0EB-26D3-4184-D74F-45590E4B57B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315354685"/>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261257" y="1291772"/>
            <a:ext cx="8746218" cy="53557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3265161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097329"/>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28700"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166129"/>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8700"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637488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0188"/>
            <a:ext cx="8458200" cy="836612"/>
          </a:xfrm>
        </p:spPr>
        <p:txBody>
          <a:bodyPr/>
          <a:lstStyle>
            <a:lvl1pPr>
              <a:lnSpc>
                <a:spcPct val="100000"/>
              </a:lnSpc>
              <a:defRPr/>
            </a:lvl1pPr>
          </a:lstStyle>
          <a:p>
            <a:r>
              <a:rPr lang="en-US" dirty="0"/>
              <a:t>Click to edit Master title style</a:t>
            </a:r>
          </a:p>
        </p:txBody>
      </p:sp>
      <p:sp>
        <p:nvSpPr>
          <p:cNvPr id="4" name="Text Placeholder 4"/>
          <p:cNvSpPr>
            <a:spLocks noGrp="1"/>
          </p:cNvSpPr>
          <p:nvPr>
            <p:ph type="body" sz="quarter" idx="11"/>
          </p:nvPr>
        </p:nvSpPr>
        <p:spPr>
          <a:xfrm>
            <a:off x="228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2"/>
          </p:nvPr>
        </p:nvSpPr>
        <p:spPr>
          <a:xfrm>
            <a:off x="4800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83437184"/>
      </p:ext>
    </p:extLst>
  </p:cSld>
  <p:clrMapOvr>
    <a:masterClrMapping/>
  </p:clrMapOvr>
  <p:transition>
    <p:fade/>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8465" y="230188"/>
            <a:ext cx="8530598" cy="665162"/>
          </a:xfrm>
        </p:spPr>
        <p:txBody>
          <a:bodyPr lIns="18288" tIns="18288" rIns="18288" bIns="18288"/>
          <a:lstStyle>
            <a:lvl1pPr>
              <a:defRPr sz="4000"/>
            </a:lvl1pPr>
          </a:lstStyle>
          <a:p>
            <a:r>
              <a:rPr lang="en-US" dirty="0"/>
              <a:t>Click to edit Master title style</a:t>
            </a:r>
          </a:p>
        </p:txBody>
      </p:sp>
      <p:sp>
        <p:nvSpPr>
          <p:cNvPr id="6" name="Text Placeholder 5"/>
          <p:cNvSpPr>
            <a:spLocks noGrp="1"/>
          </p:cNvSpPr>
          <p:nvPr>
            <p:ph type="body" sz="quarter" idx="10"/>
          </p:nvPr>
        </p:nvSpPr>
        <p:spPr>
          <a:xfrm>
            <a:off x="255181" y="1123950"/>
            <a:ext cx="8753881" cy="5581650"/>
          </a:xfrm>
        </p:spPr>
        <p:txBody>
          <a:bodyPr>
            <a:normAutofit/>
          </a:bodyPr>
          <a:lstStyle>
            <a:lvl1pPr marL="0" indent="0">
              <a:lnSpc>
                <a:spcPct val="90000"/>
              </a:lnSpc>
              <a:buFont typeface="Arial" pitchFamily="34" charset="0"/>
              <a:buNone/>
              <a:defRPr sz="2800" b="1"/>
            </a:lvl1pPr>
            <a:lvl2pPr marL="517525" indent="0">
              <a:lnSpc>
                <a:spcPct val="90000"/>
              </a:lnSpc>
              <a:buNone/>
              <a:defRPr sz="2400" b="1"/>
            </a:lvl2pPr>
            <a:lvl3pPr marL="914400" indent="0">
              <a:lnSpc>
                <a:spcPct val="90000"/>
              </a:lnSpc>
              <a:buNone/>
              <a:defRPr sz="2400" b="1"/>
            </a:lvl3pPr>
            <a:lvl4pPr marL="1258888" indent="0">
              <a:lnSpc>
                <a:spcPct val="90000"/>
              </a:lnSpc>
              <a:buNone/>
              <a:defRPr sz="1800" b="1"/>
            </a:lvl4pPr>
            <a:lvl5pPr marL="1604963" indent="0">
              <a:lnSpc>
                <a:spcPct val="90000"/>
              </a:lnSpc>
              <a:buFont typeface="Arial" pitchFamily="34" charset="0"/>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73413804"/>
      </p:ext>
    </p:extLst>
  </p:cSld>
  <p:clrMapOvr>
    <a:masterClrMapping/>
  </p:clrMapOvr>
  <p:transition>
    <p:fade/>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userDrawn="1">
  <p:cSld name="3 spread out more 1.5 title">
    <p:spTree>
      <p:nvGrpSpPr>
        <p:cNvPr id="1" name=""/>
        <p:cNvGrpSpPr/>
        <p:nvPr/>
      </p:nvGrpSpPr>
      <p:grpSpPr>
        <a:xfrm>
          <a:off x="0" y="0"/>
          <a:ext cx="0" cy="0"/>
          <a:chOff x="0" y="0"/>
          <a:chExt cx="0" cy="0"/>
        </a:xfrm>
      </p:grpSpPr>
      <p:pic>
        <p:nvPicPr>
          <p:cNvPr id="4" name="Picture 4" descr="Picture2">
            <a:extLst>
              <a:ext uri="{FF2B5EF4-FFF2-40B4-BE49-F238E27FC236}">
                <a16:creationId xmlns:a16="http://schemas.microsoft.com/office/drawing/2014/main" id="{BEE6EA58-2C4F-B6A7-30D1-2AC2846D048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67450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6665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79382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1363" y="174625"/>
            <a:ext cx="8115300" cy="814388"/>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3255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711597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30188"/>
            <a:ext cx="8686800" cy="836612"/>
          </a:xfrm>
        </p:spPr>
        <p:txBody>
          <a:bodyPr/>
          <a:lstStyle>
            <a:lvl1pPr>
              <a:lnSpc>
                <a:spcPct val="100000"/>
              </a:lnSpc>
              <a:defRPr/>
            </a:lvl1pPr>
          </a:lstStyle>
          <a:p>
            <a:r>
              <a:rPr lang="en-US" dirty="0"/>
              <a:t>Click to edit Master title style</a:t>
            </a:r>
          </a:p>
        </p:txBody>
      </p:sp>
      <p:sp>
        <p:nvSpPr>
          <p:cNvPr id="4" name="Text Placeholder 4"/>
          <p:cNvSpPr>
            <a:spLocks noGrp="1"/>
          </p:cNvSpPr>
          <p:nvPr>
            <p:ph type="body" sz="quarter" idx="11"/>
          </p:nvPr>
        </p:nvSpPr>
        <p:spPr>
          <a:xfrm>
            <a:off x="228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4"/>
          <p:cNvSpPr>
            <a:spLocks noGrp="1"/>
          </p:cNvSpPr>
          <p:nvPr>
            <p:ph type="body" sz="quarter" idx="12"/>
          </p:nvPr>
        </p:nvSpPr>
        <p:spPr>
          <a:xfrm>
            <a:off x="4800600" y="1295400"/>
            <a:ext cx="4114800" cy="5410200"/>
          </a:xfrm>
        </p:spPr>
        <p:txBody>
          <a:bodyPr/>
          <a:lstStyle>
            <a:lvl1pPr>
              <a:lnSpc>
                <a:spcPct val="100000"/>
              </a:lnSpc>
              <a:spcBef>
                <a:spcPts val="600"/>
              </a:spcBef>
              <a:buClr>
                <a:schemeClr val="tx2">
                  <a:lumMod val="40000"/>
                  <a:lumOff val="60000"/>
                </a:schemeClr>
              </a:buClr>
              <a:defRPr>
                <a:solidFill>
                  <a:schemeClr val="bg1"/>
                </a:solidFill>
              </a:defRPr>
            </a:lvl1pPr>
            <a:lvl2pPr>
              <a:lnSpc>
                <a:spcPct val="100000"/>
              </a:lnSpc>
              <a:spcBef>
                <a:spcPts val="600"/>
              </a:spcBef>
              <a:defRPr>
                <a:solidFill>
                  <a:schemeClr val="accent3">
                    <a:lumMod val="60000"/>
                    <a:lumOff val="40000"/>
                  </a:schemeClr>
                </a:solidFill>
              </a:defRPr>
            </a:lvl2pPr>
            <a:lvl3pPr marL="1143000" indent="-228600">
              <a:lnSpc>
                <a:spcPct val="100000"/>
              </a:lnSpc>
              <a:spcBef>
                <a:spcPts val="600"/>
              </a:spcBef>
              <a:buClr>
                <a:srgbClr val="FFFF00"/>
              </a:buClr>
              <a:buFont typeface="Wingdings" pitchFamily="2" charset="2"/>
              <a:buChar char="§"/>
              <a:defRPr>
                <a:solidFill>
                  <a:schemeClr val="accent6">
                    <a:lumMod val="60000"/>
                    <a:lumOff val="40000"/>
                  </a:schemeClr>
                </a:solidFill>
              </a:defRPr>
            </a:lvl3pPr>
            <a:lvl4pPr>
              <a:lnSpc>
                <a:spcPct val="100000"/>
              </a:lnSpc>
              <a:spcBef>
                <a:spcPts val="600"/>
              </a:spcBef>
              <a:defRPr/>
            </a:lvl4pPr>
            <a:lvl5pPr>
              <a:lnSpc>
                <a:spcPct val="100000"/>
              </a:lnSpc>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795582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2249590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03285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84392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256382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830913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pread ou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19129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spread out mor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67404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95815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74639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21800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dirty="0"/>
              <a:t>Click to edit Master title style</a:t>
            </a:r>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dirty="0"/>
              <a:t>Click to edit Master text styles</a:t>
            </a:r>
          </a:p>
        </p:txBody>
      </p:sp>
    </p:spTree>
    <p:extLst>
      <p:ext uri="{BB962C8B-B14F-4D97-AF65-F5344CB8AC3E}">
        <p14:creationId xmlns:p14="http://schemas.microsoft.com/office/powerpoint/2010/main" val="4478800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02454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185147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only 1">
    <p:spTree>
      <p:nvGrpSpPr>
        <p:cNvPr id="1" name=""/>
        <p:cNvGrpSpPr/>
        <p:nvPr/>
      </p:nvGrpSpPr>
      <p:grpSpPr>
        <a:xfrm>
          <a:off x="0" y="0"/>
          <a:ext cx="0" cy="0"/>
          <a:chOff x="0" y="0"/>
          <a:chExt cx="0" cy="0"/>
        </a:xfrm>
      </p:grpSpPr>
      <p:pic>
        <p:nvPicPr>
          <p:cNvPr id="3"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Tree>
    <p:extLst>
      <p:ext uri="{BB962C8B-B14F-4D97-AF65-F5344CB8AC3E}">
        <p14:creationId xmlns:p14="http://schemas.microsoft.com/office/powerpoint/2010/main" val="25980538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07853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59016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small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522376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small title left tex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036083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574972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defRPr/>
            </a:lvl1pPr>
          </a:lstStyle>
          <a:p>
            <a:r>
              <a:rPr lang="en-US" dirty="0"/>
              <a:t>Click to edit Master title style</a:t>
            </a:r>
          </a:p>
        </p:txBody>
      </p:sp>
      <p:sp>
        <p:nvSpPr>
          <p:cNvPr id="3" name="Content Placeholder 2"/>
          <p:cNvSpPr>
            <a:spLocks noGrp="1"/>
          </p:cNvSpPr>
          <p:nvPr>
            <p:ph idx="1"/>
          </p:nvPr>
        </p:nvSpPr>
        <p:spPr>
          <a:xfrm>
            <a:off x="134938" y="1259840"/>
            <a:ext cx="8875712" cy="550088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914400" indent="-228600">
              <a:lnSpc>
                <a:spcPct val="90000"/>
              </a:lnSpc>
              <a:spcAft>
                <a:spcPts val="800"/>
              </a:spcAft>
              <a:buClrTx/>
              <a:defRPr>
                <a:solidFill>
                  <a:schemeClr val="bg1"/>
                </a:solidFill>
              </a:defRPr>
            </a:lvl4pPr>
            <a:lvl5pPr marL="1143000" indent="-2286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42347363"/>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703449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30335499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004515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9485" y="230188"/>
            <a:ext cx="8769577"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239485" y="1123950"/>
            <a:ext cx="8769577" cy="5581650"/>
          </a:xfrm>
        </p:spPr>
        <p:txBody>
          <a:bodyPr>
            <a:normAutofit/>
          </a:bodyPr>
          <a:lstStyle>
            <a:lvl1pPr marL="0" indent="0">
              <a:lnSpc>
                <a:spcPct val="90000"/>
              </a:lnSpc>
              <a:buFont typeface="Arial" pitchFamily="34" charset="0"/>
              <a:buNone/>
              <a:defRPr sz="2800" b="1"/>
            </a:lvl1pPr>
            <a:lvl2pPr marL="517525" indent="0">
              <a:lnSpc>
                <a:spcPct val="90000"/>
              </a:lnSpc>
              <a:buNone/>
              <a:defRPr sz="2600" b="1"/>
            </a:lvl2pPr>
            <a:lvl3pPr marL="914400" indent="0">
              <a:lnSpc>
                <a:spcPct val="90000"/>
              </a:lnSpc>
              <a:buNone/>
              <a:defRPr sz="2400" b="1"/>
            </a:lvl3pPr>
            <a:lvl4pPr marL="1258888" indent="0">
              <a:lnSpc>
                <a:spcPct val="90000"/>
              </a:lnSpc>
              <a:buNone/>
              <a:defRPr sz="2200" b="1"/>
            </a:lvl4pPr>
            <a:lvl5pPr marL="1604963" indent="0">
              <a:lnSpc>
                <a:spcPct val="90000"/>
              </a:lnSpc>
              <a:buFont typeface="Arial" pitchFamily="34" charset="0"/>
              <a:buNone/>
              <a:defRPr sz="20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5889657"/>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6929052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8585075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29883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54362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938" y="-1"/>
            <a:ext cx="9009062" cy="1074057"/>
          </a:xfrm>
        </p:spPr>
        <p:txBody>
          <a:bodyPr/>
          <a:lstStyle>
            <a:lvl1pPr algn="l">
              <a:lnSpc>
                <a:spcPct val="90000"/>
              </a:lnSpc>
              <a:defRPr/>
            </a:lvl1pPr>
          </a:lstStyle>
          <a:p>
            <a:r>
              <a:rPr lang="en-US" dirty="0"/>
              <a:t>Click to edit Master title style</a:t>
            </a:r>
          </a:p>
        </p:txBody>
      </p:sp>
      <p:sp>
        <p:nvSpPr>
          <p:cNvPr id="3" name="Content Placeholder 2"/>
          <p:cNvSpPr>
            <a:spLocks noGrp="1"/>
          </p:cNvSpPr>
          <p:nvPr>
            <p:ph idx="1"/>
          </p:nvPr>
        </p:nvSpPr>
        <p:spPr>
          <a:xfrm>
            <a:off x="134938" y="1339850"/>
            <a:ext cx="8875712" cy="5420874"/>
          </a:xfrm>
        </p:spPr>
        <p:txBody>
          <a:bodyPr/>
          <a:lstStyle>
            <a:lvl1pPr>
              <a:lnSpc>
                <a:spcPct val="90000"/>
              </a:lnSpc>
              <a:spcAft>
                <a:spcPts val="800"/>
              </a:spcAft>
              <a:buClrTx/>
              <a:defRPr>
                <a:solidFill>
                  <a:schemeClr val="bg1"/>
                </a:solidFill>
              </a:defRPr>
            </a:lvl1pPr>
            <a:lvl2pPr>
              <a:lnSpc>
                <a:spcPct val="90000"/>
              </a:lnSpc>
              <a:spcAft>
                <a:spcPts val="800"/>
              </a:spcAft>
              <a:buClrTx/>
              <a:defRPr>
                <a:solidFill>
                  <a:schemeClr val="bg1"/>
                </a:solidFill>
              </a:defRPr>
            </a:lvl2pPr>
            <a:lvl3pPr>
              <a:lnSpc>
                <a:spcPct val="90000"/>
              </a:lnSpc>
              <a:spcAft>
                <a:spcPts val="800"/>
              </a:spcAft>
              <a:buClrTx/>
              <a:defRPr>
                <a:solidFill>
                  <a:schemeClr val="bg1"/>
                </a:solidFill>
              </a:defRPr>
            </a:lvl3pPr>
            <a:lvl4pPr marL="1485900" indent="-342900">
              <a:lnSpc>
                <a:spcPct val="90000"/>
              </a:lnSpc>
              <a:spcAft>
                <a:spcPts val="800"/>
              </a:spcAft>
              <a:buClrTx/>
              <a:defRPr>
                <a:solidFill>
                  <a:schemeClr val="bg1"/>
                </a:solidFill>
              </a:defRPr>
            </a:lvl4pPr>
            <a:lvl5pPr marL="1828800" indent="-342900">
              <a:lnSpc>
                <a:spcPct val="90000"/>
              </a:lnSpc>
              <a:spcAft>
                <a:spcPts val="800"/>
              </a:spcAft>
              <a:buClrTx/>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54943568"/>
      </p:ext>
    </p:extLst>
  </p:cSld>
  <p:clrMapOvr>
    <a:masterClrMapping/>
  </p:clrMapOvr>
  <p:transition>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6800" y="304800"/>
            <a:ext cx="75438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1066800" y="6248400"/>
            <a:ext cx="1905000" cy="457200"/>
          </a:xfrm>
          <a:prstGeom prst="rect">
            <a:avLst/>
          </a:prstGeom>
        </p:spPr>
        <p:txBody>
          <a:bodyPr/>
          <a:lstStyle>
            <a:lvl1pPr eaLnBrk="1" hangingPunct="1">
              <a:defRPr sz="3600">
                <a:solidFill>
                  <a:srgbClr val="000000"/>
                </a:solidFill>
                <a:latin typeface="Arial" panose="020B0604020202020204" pitchFamily="34" charset="0"/>
                <a:cs typeface="Arial" charset="0"/>
              </a:defRPr>
            </a:lvl1pPr>
          </a:lstStyle>
          <a:p>
            <a:pPr>
              <a:defRPr/>
            </a:pPr>
            <a:endParaRPr lang="en-US"/>
          </a:p>
        </p:txBody>
      </p:sp>
      <p:sp>
        <p:nvSpPr>
          <p:cNvPr id="4" name="Footer Placeholder 3"/>
          <p:cNvSpPr>
            <a:spLocks noGrp="1"/>
          </p:cNvSpPr>
          <p:nvPr>
            <p:ph type="ftr" sz="quarter" idx="11"/>
          </p:nvPr>
        </p:nvSpPr>
        <p:spPr>
          <a:xfrm>
            <a:off x="3429000" y="6248400"/>
            <a:ext cx="2895600" cy="457200"/>
          </a:xfrm>
          <a:prstGeom prst="rect">
            <a:avLst/>
          </a:prstGeom>
        </p:spPr>
        <p:txBody>
          <a:bodyPr/>
          <a:lstStyle>
            <a:lvl1pPr eaLnBrk="1" hangingPunct="1">
              <a:defRPr sz="3600">
                <a:solidFill>
                  <a:srgbClr val="000000"/>
                </a:solidFill>
                <a:latin typeface="Arial" panose="020B0604020202020204" pitchFamily="34" charset="0"/>
                <a:cs typeface="Arial" charset="0"/>
              </a:defRPr>
            </a:lvl1pPr>
          </a:lstStyle>
          <a:p>
            <a:pPr>
              <a:defRPr/>
            </a:pPr>
            <a:endParaRPr lang="en-US"/>
          </a:p>
        </p:txBody>
      </p:sp>
      <p:sp>
        <p:nvSpPr>
          <p:cNvPr id="5" name="Slide Number Placeholder 4"/>
          <p:cNvSpPr>
            <a:spLocks noGrp="1"/>
          </p:cNvSpPr>
          <p:nvPr>
            <p:ph type="sldNum" sz="quarter" idx="12"/>
          </p:nvPr>
        </p:nvSpPr>
        <p:spPr>
          <a:xfrm>
            <a:off x="67056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3600">
                <a:solidFill>
                  <a:srgbClr val="000000"/>
                </a:solidFill>
                <a:latin typeface="Arial" panose="020B0604020202020204" pitchFamily="34" charset="0"/>
                <a:cs typeface="+mn-cs"/>
              </a:defRPr>
            </a:lvl1pPr>
          </a:lstStyle>
          <a:p>
            <a:pPr>
              <a:defRPr/>
            </a:pPr>
            <a:fld id="{505B8C1E-A914-4738-AEA3-8C802E56B95A}" type="slidenum">
              <a:rPr lang="en-US"/>
              <a:pPr>
                <a:defRPr/>
              </a:pPr>
              <a:t>‹#›</a:t>
            </a:fld>
            <a:endParaRPr lang="en-US" dirty="0"/>
          </a:p>
        </p:txBody>
      </p:sp>
    </p:spTree>
    <p:extLst>
      <p:ext uri="{BB962C8B-B14F-4D97-AF65-F5344CB8AC3E}">
        <p14:creationId xmlns:p14="http://schemas.microsoft.com/office/powerpoint/2010/main" val="13103689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no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0242" y="266700"/>
            <a:ext cx="8484781" cy="632460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7925171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96838"/>
            <a:ext cx="735013" cy="7035801"/>
            <a:chOff x="0" y="-61"/>
            <a:chExt cx="463" cy="4432"/>
          </a:xfrm>
        </p:grpSpPr>
        <p:pic>
          <p:nvPicPr>
            <p:cNvPr id="5" name="Picture 3" descr="Picture1"/>
            <p:cNvPicPr>
              <a:picLocks noChangeAspect="1" noChangeArrowheads="1"/>
            </p:cNvPicPr>
            <p:nvPr userDrawn="1"/>
          </p:nvPicPr>
          <p:blipFill>
            <a:blip r:embed="rId2">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Picture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1"/>
              <a:ext cx="21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37769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80481909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3351" y="230188"/>
            <a:ext cx="8875712" cy="665162"/>
          </a:xfrm>
        </p:spPr>
        <p:txBody>
          <a:bodyPr lIns="18288" tIns="18288" rIns="18288" bIns="18288"/>
          <a:lstStyle/>
          <a:p>
            <a:r>
              <a:rPr lang="en-US" dirty="0"/>
              <a:t>Click to edit Master title style</a:t>
            </a:r>
          </a:p>
        </p:txBody>
      </p:sp>
      <p:sp>
        <p:nvSpPr>
          <p:cNvPr id="6" name="Text Placeholder 5"/>
          <p:cNvSpPr>
            <a:spLocks noGrp="1"/>
          </p:cNvSpPr>
          <p:nvPr>
            <p:ph type="body" sz="quarter" idx="10"/>
          </p:nvPr>
        </p:nvSpPr>
        <p:spPr>
          <a:xfrm>
            <a:off x="133351" y="1123950"/>
            <a:ext cx="8875712" cy="5581650"/>
          </a:xfrm>
        </p:spPr>
        <p:txBody>
          <a:bodyPr lIns="18288" tIns="18288" rIns="18288">
            <a:normAutofit/>
          </a:bodyPr>
          <a:lstStyle>
            <a:lvl1pPr>
              <a:lnSpc>
                <a:spcPct val="90000"/>
              </a:lnSpc>
              <a:defRPr sz="3000"/>
            </a:lvl1pPr>
            <a:lvl2pPr>
              <a:lnSpc>
                <a:spcPct val="90000"/>
              </a:lnSpc>
              <a:defRPr sz="2800"/>
            </a:lvl2pPr>
            <a:lvl3pPr>
              <a:lnSpc>
                <a:spcPct val="90000"/>
              </a:lnSpc>
              <a:defRPr sz="2600"/>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0200653"/>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76384783"/>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71450" y="266700"/>
            <a:ext cx="8856662" cy="632460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739610"/>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13789"/>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62000"/>
          </a:xfrm>
        </p:spPr>
        <p:txBody>
          <a:bodyPr/>
          <a:lstStyle>
            <a:lvl1pPr>
              <a:defRPr sz="4000" b="1">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152400" y="1066800"/>
            <a:ext cx="8839200" cy="571500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5921897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Title and Content1">
    <p:spTree>
      <p:nvGrpSpPr>
        <p:cNvPr id="1" name=""/>
        <p:cNvGrpSpPr/>
        <p:nvPr/>
      </p:nvGrpSpPr>
      <p:grpSpPr>
        <a:xfrm>
          <a:off x="0" y="0"/>
          <a:ext cx="0" cy="0"/>
          <a:chOff x="0" y="0"/>
          <a:chExt cx="0" cy="0"/>
        </a:xfrm>
      </p:grpSpPr>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078635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6489162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152399" y="87086"/>
            <a:ext cx="8855076" cy="696685"/>
          </a:xfrm>
        </p:spPr>
        <p:txBody>
          <a:bodyPr lIns="45720" rIns="45720">
            <a:normAutofit/>
          </a:bodyPr>
          <a:lstStyle>
            <a:lvl1pPr>
              <a:lnSpc>
                <a:spcPct val="90000"/>
              </a:lnSpc>
              <a:defRPr sz="3800"/>
            </a:lvl1pPr>
          </a:lstStyle>
          <a:p>
            <a:r>
              <a:rPr lang="en-US" dirty="0"/>
              <a:t>Click to edit Master title style</a:t>
            </a:r>
          </a:p>
        </p:txBody>
      </p:sp>
      <p:sp>
        <p:nvSpPr>
          <p:cNvPr id="3" name="Text Placeholder 2"/>
          <p:cNvSpPr>
            <a:spLocks noGrp="1"/>
          </p:cNvSpPr>
          <p:nvPr>
            <p:ph type="body" sz="quarter" idx="10"/>
          </p:nvPr>
        </p:nvSpPr>
        <p:spPr>
          <a:xfrm>
            <a:off x="152400" y="925286"/>
            <a:ext cx="8855075" cy="5780314"/>
          </a:xfrm>
        </p:spPr>
        <p:txBody>
          <a:bodyPr lIns="45720" rIns="4572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127661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ase ID">
    <p:spTree>
      <p:nvGrpSpPr>
        <p:cNvPr id="1" name=""/>
        <p:cNvGrpSpPr/>
        <p:nvPr/>
      </p:nvGrpSpPr>
      <p:grpSpPr>
        <a:xfrm>
          <a:off x="0" y="0"/>
          <a:ext cx="0" cy="0"/>
          <a:chOff x="0" y="0"/>
          <a:chExt cx="0" cy="0"/>
        </a:xfrm>
      </p:grpSpPr>
      <p:sp>
        <p:nvSpPr>
          <p:cNvPr id="8" name="Title 1"/>
          <p:cNvSpPr>
            <a:spLocks noGrp="1"/>
          </p:cNvSpPr>
          <p:nvPr>
            <p:ph type="title"/>
          </p:nvPr>
        </p:nvSpPr>
        <p:spPr>
          <a:xfrm>
            <a:off x="152399" y="87086"/>
            <a:ext cx="8855076" cy="696685"/>
          </a:xfrm>
        </p:spPr>
        <p:txBody>
          <a:bodyPr lIns="45720" rIns="45720">
            <a:normAutofit/>
          </a:bodyPr>
          <a:lstStyle>
            <a:lvl1pPr>
              <a:lnSpc>
                <a:spcPct val="90000"/>
              </a:lnSpc>
              <a:defRPr sz="3800">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sz="quarter" idx="10"/>
          </p:nvPr>
        </p:nvSpPr>
        <p:spPr>
          <a:xfrm>
            <a:off x="152400" y="925286"/>
            <a:ext cx="8855075" cy="5780314"/>
          </a:xfrm>
        </p:spPr>
        <p:txBody>
          <a:bodyPr lIns="45720" rIns="45720">
            <a:normAutofit/>
          </a:bodyPr>
          <a:lstStyle>
            <a:lvl1pPr marL="0" indent="0">
              <a:buNone/>
              <a:defRPr>
                <a:latin typeface="Calibri" panose="020F0502020204030204" pitchFamily="34" charset="0"/>
                <a:cs typeface="Calibri" panose="020F0502020204030204" pitchFamily="34" charset="0"/>
              </a:defRPr>
            </a:lvl1pPr>
            <a:lvl2pPr marL="457200" indent="0">
              <a:buNone/>
              <a:defRPr>
                <a:latin typeface="Calibri" panose="020F0502020204030204" pitchFamily="34" charset="0"/>
                <a:cs typeface="Calibri" panose="020F0502020204030204" pitchFamily="34" charset="0"/>
              </a:defRPr>
            </a:lvl2pPr>
            <a:lvl3pPr marL="914400" indent="0">
              <a:buNone/>
              <a:defRPr>
                <a:latin typeface="Calibri" panose="020F0502020204030204" pitchFamily="34" charset="0"/>
                <a:cs typeface="Calibri" panose="020F0502020204030204" pitchFamily="34" charset="0"/>
              </a:defRPr>
            </a:lvl3pPr>
            <a:lvl4pPr marL="1262063" indent="0">
              <a:buNone/>
              <a:defRPr>
                <a:latin typeface="Calibri" panose="020F0502020204030204" pitchFamily="34" charset="0"/>
                <a:cs typeface="Calibri" panose="020F0502020204030204" pitchFamily="34" charset="0"/>
              </a:defRPr>
            </a:lvl4pPr>
            <a:lvl5pPr marL="1490663" indent="0">
              <a:buNone/>
              <a:defRPr>
                <a:latin typeface="Calibri" panose="020F0502020204030204" pitchFamily="34" charset="0"/>
                <a:cs typeface="Calibri" panose="020F0502020204030204" pitchFamily="34" charset="0"/>
              </a:defRPr>
            </a:lvl5pPr>
          </a:lstStyle>
          <a:p>
            <a:pPr lvl="0"/>
            <a:r>
              <a:rPr lang="en-US" dirty="0"/>
              <a:t>Edit Master text styles</a:t>
            </a:r>
          </a:p>
        </p:txBody>
      </p:sp>
    </p:spTree>
    <p:extLst>
      <p:ext uri="{BB962C8B-B14F-4D97-AF65-F5344CB8AC3E}">
        <p14:creationId xmlns:p14="http://schemas.microsoft.com/office/powerpoint/2010/main" val="605285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23761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495749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2868504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170429004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12739243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114390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03902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7" y="-34631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16200000">
            <a:off x="4471194" y="-23677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414091940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itle and Content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57303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341587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2148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5066732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3205231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spread ou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20000"/>
              </a:lnSpc>
              <a:spcBef>
                <a:spcPts val="0"/>
              </a:spcBef>
              <a:spcAft>
                <a:spcPts val="1000"/>
              </a:spcAft>
              <a:buSzPct val="80000"/>
              <a:defRPr/>
            </a:lvl1pPr>
            <a:lvl2pPr marL="914400" indent="-449263">
              <a:lnSpc>
                <a:spcPct val="120000"/>
              </a:lnSpc>
              <a:spcBef>
                <a:spcPts val="0"/>
              </a:spcBef>
              <a:spcAft>
                <a:spcPts val="1000"/>
              </a:spcAft>
              <a:defRPr/>
            </a:lvl2pPr>
            <a:lvl3pPr>
              <a:lnSpc>
                <a:spcPct val="120000"/>
              </a:lnSpc>
              <a:spcBef>
                <a:spcPts val="0"/>
              </a:spcBef>
              <a:spcAft>
                <a:spcPts val="1000"/>
              </a:spcAft>
              <a:defRPr/>
            </a:lvl3pPr>
            <a:lvl4pPr>
              <a:lnSpc>
                <a:spcPct val="120000"/>
              </a:lnSpc>
              <a:spcBef>
                <a:spcPts val="0"/>
              </a:spcBef>
              <a:spcAft>
                <a:spcPts val="1000"/>
              </a:spcAft>
              <a:defRPr/>
            </a:lvl4pPr>
            <a:lvl5pPr>
              <a:lnSpc>
                <a:spcPct val="120000"/>
              </a:lnSpc>
              <a:spcBef>
                <a:spcPts val="0"/>
              </a:spcBef>
              <a:spcAft>
                <a:spcPts val="10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814724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spread out mor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280736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8461105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spread out more small title no bullets">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142157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288845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4"/>
            <a:ext cx="8866186" cy="1383913"/>
          </a:xfrm>
        </p:spPr>
        <p:txBody>
          <a:bodyPr>
            <a:normAutofit/>
          </a:bodyPr>
          <a:lstStyle>
            <a:lvl1pPr>
              <a:lnSpc>
                <a:spcPct val="90000"/>
              </a:lnSpc>
              <a:defRPr sz="3800">
                <a:solidFill>
                  <a:srgbClr val="FFFF66"/>
                </a:solidFill>
              </a:defRPr>
            </a:lvl1pPr>
          </a:lstStyle>
          <a:p>
            <a:r>
              <a:rPr lang="en-US" dirty="0"/>
              <a:t>Click to edit Master title style</a:t>
            </a:r>
          </a:p>
        </p:txBody>
      </p:sp>
      <p:sp>
        <p:nvSpPr>
          <p:cNvPr id="3" name="Content Placeholder 2"/>
          <p:cNvSpPr>
            <a:spLocks noGrp="1"/>
          </p:cNvSpPr>
          <p:nvPr>
            <p:ph idx="1"/>
          </p:nvPr>
        </p:nvSpPr>
        <p:spPr>
          <a:xfrm>
            <a:off x="138113" y="1777430"/>
            <a:ext cx="8866187" cy="4957200"/>
          </a:xfrm>
        </p:spPr>
        <p:txBody>
          <a:bodyPr/>
          <a:lstStyle>
            <a:lvl1pPr marL="58738" indent="0">
              <a:lnSpc>
                <a:spcPct val="120000"/>
              </a:lnSpc>
              <a:spcBef>
                <a:spcPts val="0"/>
              </a:spcBef>
              <a:buNone/>
              <a:defRPr b="0"/>
            </a:lvl1pPr>
            <a:lvl2pPr marL="577850" indent="0">
              <a:buNone/>
              <a:defRPr/>
            </a:lvl2pPr>
            <a:lvl3pPr marL="1147763" indent="0">
              <a:buNone/>
              <a:defRPr/>
            </a:lvl3pPr>
            <a:lvl4pPr marL="1490663" indent="0">
              <a:buNone/>
              <a:defRPr/>
            </a:lvl4pPr>
            <a:lvl5pPr marL="1833563" indent="0">
              <a:buNone/>
              <a:defRPr/>
            </a:lvl5pPr>
          </a:lstStyle>
          <a:p>
            <a:pPr lvl="0"/>
            <a:r>
              <a:rPr lang="en-US" dirty="0"/>
              <a:t>Click to edit Master text styles</a:t>
            </a:r>
          </a:p>
        </p:txBody>
      </p:sp>
    </p:spTree>
    <p:extLst>
      <p:ext uri="{BB962C8B-B14F-4D97-AF65-F5344CB8AC3E}">
        <p14:creationId xmlns:p14="http://schemas.microsoft.com/office/powerpoint/2010/main" val="237464111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4728857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spread out more 1.5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0" indent="0">
              <a:lnSpc>
                <a:spcPct val="100000"/>
              </a:lnSpc>
              <a:spcBef>
                <a:spcPts val="0"/>
              </a:spcBef>
              <a:spcAft>
                <a:spcPts val="1800"/>
              </a:spcAft>
              <a:buSzPct val="80000"/>
              <a:buNone/>
              <a:defRPr/>
            </a:lvl1pPr>
            <a:lvl2pPr marL="465137" indent="0">
              <a:lnSpc>
                <a:spcPct val="100000"/>
              </a:lnSpc>
              <a:spcBef>
                <a:spcPts val="0"/>
              </a:spcBef>
              <a:spcAft>
                <a:spcPts val="1800"/>
              </a:spcAft>
              <a:buNone/>
              <a:defRPr/>
            </a:lvl2pPr>
            <a:lvl3pPr marL="855662" indent="0">
              <a:lnSpc>
                <a:spcPct val="100000"/>
              </a:lnSpc>
              <a:spcBef>
                <a:spcPts val="0"/>
              </a:spcBef>
              <a:spcAft>
                <a:spcPts val="1800"/>
              </a:spcAft>
              <a:buNone/>
              <a:defRPr/>
            </a:lvl3pPr>
            <a:lvl4pPr marL="1204913" indent="0">
              <a:lnSpc>
                <a:spcPct val="100000"/>
              </a:lnSpc>
              <a:spcBef>
                <a:spcPts val="0"/>
              </a:spcBef>
              <a:spcAft>
                <a:spcPts val="1800"/>
              </a:spcAft>
              <a:buNone/>
              <a:defRPr/>
            </a:lvl4pPr>
            <a:lvl5pPr marL="1538287" indent="0">
              <a:lnSpc>
                <a:spcPct val="100000"/>
              </a:lnSpc>
              <a:spcBef>
                <a:spcPts val="0"/>
              </a:spcBef>
              <a:spcAft>
                <a:spcPts val="1800"/>
              </a:spcAft>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4249993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le only 1">
    <p:spTree>
      <p:nvGrpSpPr>
        <p:cNvPr id="1" name=""/>
        <p:cNvGrpSpPr/>
        <p:nvPr/>
      </p:nvGrpSpPr>
      <p:grpSpPr>
        <a:xfrm>
          <a:off x="0" y="0"/>
          <a:ext cx="0" cy="0"/>
          <a:chOff x="0" y="0"/>
          <a:chExt cx="0" cy="0"/>
        </a:xfrm>
      </p:grpSpPr>
      <p:pic>
        <p:nvPicPr>
          <p:cNvPr id="3"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471194" y="-3339306"/>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4" y="116115"/>
            <a:ext cx="8866186" cy="899886"/>
          </a:xfrm>
        </p:spPr>
        <p:txBody>
          <a:bodyPr/>
          <a:lstStyle/>
          <a:p>
            <a:r>
              <a:rPr lang="en-US" dirty="0"/>
              <a:t>Click to edit Master title style</a:t>
            </a:r>
          </a:p>
        </p:txBody>
      </p:sp>
    </p:spTree>
    <p:extLst>
      <p:ext uri="{BB962C8B-B14F-4D97-AF65-F5344CB8AC3E}">
        <p14:creationId xmlns:p14="http://schemas.microsoft.com/office/powerpoint/2010/main" val="357789339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0291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09771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small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1553335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small title no bulle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8866187" cy="5835721"/>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4710582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small title left text">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rot="5400000" flipH="1">
            <a:off x="4541044" y="-375523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3"/>
            <a:ext cx="8866187" cy="523982"/>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883578"/>
            <a:ext cx="5091433" cy="5835721"/>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0610893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434519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159618838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233335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9485" y="230188"/>
            <a:ext cx="8769577"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239485" y="1123950"/>
            <a:ext cx="8769577" cy="5581650"/>
          </a:xfrm>
        </p:spPr>
        <p:txBody>
          <a:bodyPr>
            <a:normAutofit/>
          </a:bodyPr>
          <a:lstStyle>
            <a:lvl1pPr marL="0" indent="0">
              <a:lnSpc>
                <a:spcPct val="90000"/>
              </a:lnSpc>
              <a:buFont typeface="Arial" pitchFamily="34" charset="0"/>
              <a:buNone/>
              <a:defRPr sz="2800" b="1"/>
            </a:lvl1pPr>
            <a:lvl2pPr marL="517525" indent="0">
              <a:lnSpc>
                <a:spcPct val="90000"/>
              </a:lnSpc>
              <a:buNone/>
              <a:defRPr sz="2600" b="1"/>
            </a:lvl2pPr>
            <a:lvl3pPr marL="914400" indent="0">
              <a:lnSpc>
                <a:spcPct val="90000"/>
              </a:lnSpc>
              <a:buNone/>
              <a:defRPr sz="2400" b="1"/>
            </a:lvl3pPr>
            <a:lvl4pPr marL="1258888" indent="0">
              <a:lnSpc>
                <a:spcPct val="90000"/>
              </a:lnSpc>
              <a:buNone/>
              <a:defRPr sz="2200" b="1"/>
            </a:lvl4pPr>
            <a:lvl5pPr marL="1604963" indent="0">
              <a:lnSpc>
                <a:spcPct val="90000"/>
              </a:lnSpc>
              <a:buFont typeface="Arial" pitchFamily="34" charset="0"/>
              <a:buNone/>
              <a:defRPr sz="20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21238790"/>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35269" name="Rectangle 5"/>
          <p:cNvSpPr>
            <a:spLocks noGrp="1" noChangeArrowheads="1"/>
          </p:cNvSpPr>
          <p:nvPr>
            <p:ph type="ctrTitle" sz="quarter"/>
          </p:nvPr>
        </p:nvSpPr>
        <p:spPr>
          <a:xfrm>
            <a:off x="685800" y="2130425"/>
            <a:ext cx="7772400" cy="1470025"/>
          </a:xfrm>
        </p:spPr>
        <p:txBody>
          <a:bodyPr/>
          <a:lstStyle>
            <a:lvl1pPr>
              <a:defRPr/>
            </a:lvl1pPr>
          </a:lstStyle>
          <a:p>
            <a:pPr lvl="0"/>
            <a:r>
              <a:rPr lang="en-US" noProof="0"/>
              <a:t>Click to edit Master title style</a:t>
            </a:r>
          </a:p>
        </p:txBody>
      </p:sp>
      <p:sp>
        <p:nvSpPr>
          <p:cNvPr id="1035270" name="Rectangle 6"/>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266152785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33903468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3865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3506240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8113" y="174625"/>
            <a:ext cx="9005887" cy="814388"/>
          </a:xfrm>
        </p:spPr>
        <p:txBody>
          <a:bodyPr/>
          <a:lstStyle/>
          <a:p>
            <a:r>
              <a:rPr lang="en-US" dirty="0"/>
              <a:t>Click to edit Master title style</a:t>
            </a:r>
          </a:p>
        </p:txBody>
      </p:sp>
      <p:sp>
        <p:nvSpPr>
          <p:cNvPr id="3" name="Text Placeholder 2"/>
          <p:cNvSpPr>
            <a:spLocks noGrp="1"/>
          </p:cNvSpPr>
          <p:nvPr>
            <p:ph type="body" sz="half" idx="1"/>
          </p:nvPr>
        </p:nvSpPr>
        <p:spPr>
          <a:xfrm>
            <a:off x="138113" y="1600200"/>
            <a:ext cx="4357687"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600200"/>
            <a:ext cx="4359275" cy="505745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558068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effectLst>
                  <a:outerShdw blurRad="38100" dist="38100" dir="2700000" algn="tl">
                    <a:srgbClr val="000000">
                      <a:alpha val="43137"/>
                    </a:srgbClr>
                  </a:outerShdw>
                </a:effectLst>
                <a:cs typeface="Arial" pitchFamily="34"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effectLst>
                  <a:outerShdw blurRad="38100" dist="38100" dir="2700000" algn="tl">
                    <a:srgbClr val="000000">
                      <a:alpha val="43137"/>
                    </a:srgbClr>
                  </a:outerShdw>
                </a:effectLst>
                <a:cs typeface="Arial" pitchFamily="34"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effectLst>
                  <a:outerShdw blurRad="38100" dist="38100" dir="2700000" algn="tl">
                    <a:srgbClr val="C0C0C0"/>
                  </a:outerShdw>
                </a:effectLst>
              </a:defRPr>
            </a:lvl1pPr>
          </a:lstStyle>
          <a:p>
            <a:pPr>
              <a:defRPr/>
            </a:pPr>
            <a:fld id="{A91BE268-1481-4B73-9A85-0D30889028AA}" type="slidenum">
              <a:rPr lang="en-US"/>
              <a:pPr>
                <a:defRPr/>
              </a:pPr>
              <a:t>‹#›</a:t>
            </a:fld>
            <a:endParaRPr lang="en-US" dirty="0"/>
          </a:p>
        </p:txBody>
      </p:sp>
    </p:spTree>
    <p:extLst>
      <p:ext uri="{BB962C8B-B14F-4D97-AF65-F5344CB8AC3E}">
        <p14:creationId xmlns:p14="http://schemas.microsoft.com/office/powerpoint/2010/main" val="24606691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cSld name="no bullett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3" y="230188"/>
            <a:ext cx="8877300" cy="665162"/>
          </a:xfrm>
        </p:spPr>
        <p:txBody>
          <a:bodyPr lIns="18288" tIns="18288" rIns="18288" bIns="18288"/>
          <a:lstStyle>
            <a:lvl1pPr>
              <a:defRPr sz="4400"/>
            </a:lvl1pPr>
          </a:lstStyle>
          <a:p>
            <a:r>
              <a:rPr lang="en-US" dirty="0"/>
              <a:t>Click to edit Master title style</a:t>
            </a:r>
          </a:p>
        </p:txBody>
      </p:sp>
      <p:sp>
        <p:nvSpPr>
          <p:cNvPr id="6" name="Text Placeholder 5"/>
          <p:cNvSpPr>
            <a:spLocks noGrp="1"/>
          </p:cNvSpPr>
          <p:nvPr>
            <p:ph type="body" sz="quarter" idx="10"/>
          </p:nvPr>
        </p:nvSpPr>
        <p:spPr>
          <a:xfrm>
            <a:off x="93663" y="1123950"/>
            <a:ext cx="8915399" cy="5581650"/>
          </a:xfrm>
        </p:spPr>
        <p:txBody>
          <a:bodyPr>
            <a:normAutofit/>
          </a:bodyPr>
          <a:lstStyle>
            <a:lvl1pPr marL="0" indent="0">
              <a:lnSpc>
                <a:spcPct val="90000"/>
              </a:lnSpc>
              <a:buFont typeface="Arial" pitchFamily="34" charset="0"/>
              <a:buNone/>
              <a:defRPr sz="3000" b="1"/>
            </a:lvl1pPr>
            <a:lvl2pPr marL="517525" indent="0">
              <a:lnSpc>
                <a:spcPct val="90000"/>
              </a:lnSpc>
              <a:buNone/>
              <a:defRPr sz="2800" b="1"/>
            </a:lvl2pPr>
            <a:lvl3pPr marL="914400" indent="0">
              <a:lnSpc>
                <a:spcPct val="90000"/>
              </a:lnSpc>
              <a:buNone/>
              <a:defRPr sz="2600" b="1"/>
            </a:lvl3pPr>
            <a:lvl4pPr marL="1258888" indent="0">
              <a:lnSpc>
                <a:spcPct val="90000"/>
              </a:lnSpc>
              <a:buNone/>
              <a:defRPr b="1"/>
            </a:lvl4pPr>
            <a:lvl5pPr marL="1604963" indent="0">
              <a:lnSpc>
                <a:spcPct val="90000"/>
              </a:lnSpc>
              <a:buFont typeface="Arial" pitchFamily="34" charset="0"/>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9194170"/>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ea typeface="Tahoma" pitchFamily="34" charset="0"/>
                <a:cs typeface="Tahoma" pitchFamily="34" charset="0"/>
              </a:defRPr>
            </a:lvl1pPr>
          </a:lstStyle>
          <a:p>
            <a:r>
              <a:rPr lang="en-US" dirty="0"/>
              <a:t>Click to edit Master title style</a:t>
            </a:r>
          </a:p>
        </p:txBody>
      </p:sp>
    </p:spTree>
    <p:extLst>
      <p:ext uri="{BB962C8B-B14F-4D97-AF65-F5344CB8AC3E}">
        <p14:creationId xmlns:p14="http://schemas.microsoft.com/office/powerpoint/2010/main" val="37956559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userDrawn="1">
  <p:cSld name="spread out more 1.5 title">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201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43838"/>
            <a:ext cx="8866187" cy="1130158"/>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1510302"/>
            <a:ext cx="8866187" cy="5208998"/>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5095498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userDrawn="1">
  <p:cSld name="Title and Content2">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3" y="-28201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1520575"/>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746607"/>
            <a:ext cx="8866187" cy="4972692"/>
          </a:xfrm>
        </p:spPr>
        <p:txBody>
          <a:bodyPr/>
          <a:lstStyle>
            <a:lvl1pPr marL="406400" indent="-406400">
              <a:buSzPct val="80000"/>
              <a:defRPr/>
            </a:lvl1pPr>
            <a:lvl2pPr marL="914400" indent="-449263">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100158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userDrawn="1">
  <p:cSld name="Title and Content no bullets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541044" y="-3405981"/>
            <a:ext cx="61912"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2"/>
            <a:ext cx="8866187" cy="914400"/>
          </a:xfrm>
        </p:spPr>
        <p:txBody>
          <a:bodyPr rIns="0"/>
          <a:lstStyle>
            <a:lvl1pPr>
              <a:defRPr sz="3800"/>
            </a:lvl1pPr>
          </a:lstStyle>
          <a:p>
            <a:r>
              <a:rPr lang="en-US" dirty="0"/>
              <a:t>Click to edit Master title style</a:t>
            </a:r>
          </a:p>
        </p:txBody>
      </p:sp>
      <p:sp>
        <p:nvSpPr>
          <p:cNvPr id="3" name="Content Placeholder 2"/>
          <p:cNvSpPr>
            <a:spLocks noGrp="1"/>
          </p:cNvSpPr>
          <p:nvPr>
            <p:ph idx="1"/>
          </p:nvPr>
        </p:nvSpPr>
        <p:spPr>
          <a:xfrm>
            <a:off x="138113" y="1266092"/>
            <a:ext cx="8866187" cy="5453207"/>
          </a:xfrm>
        </p:spPr>
        <p:txBody>
          <a:bodyPr/>
          <a:lstStyle>
            <a:lvl1pPr marL="0" indent="0">
              <a:buSzPct val="80000"/>
              <a:buNone/>
              <a:defRPr/>
            </a:lvl1pPr>
            <a:lvl2pPr marL="465137" indent="0">
              <a:buNone/>
              <a:defRPr/>
            </a:lvl2pPr>
            <a:lvl3pPr marL="855662" indent="0">
              <a:buNone/>
              <a:defRPr/>
            </a:lvl3pPr>
            <a:lvl4pPr marL="1204913" indent="0">
              <a:buNone/>
              <a:defRPr/>
            </a:lvl4pPr>
            <a:lvl5pPr marL="1538287"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7420261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userDrawn="1">
  <p:cSld name="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342900"/>
            <a:ext cx="8869362" cy="6390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051803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userDrawn="1">
  <p:cSld name="spread out more small title1">
    <p:spTree>
      <p:nvGrpSpPr>
        <p:cNvPr id="1" name=""/>
        <p:cNvGrpSpPr/>
        <p:nvPr/>
      </p:nvGrpSpPr>
      <p:grpSpPr>
        <a:xfrm>
          <a:off x="0" y="0"/>
          <a:ext cx="0" cy="0"/>
          <a:chOff x="0" y="0"/>
          <a:chExt cx="0" cy="0"/>
        </a:xfrm>
      </p:grpSpPr>
      <p:pic>
        <p:nvPicPr>
          <p:cNvPr id="4" name="Picture 4" descr="Picture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5400000" flipH="1">
            <a:off x="4609306" y="-37345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8113" y="102744"/>
            <a:ext cx="8866187" cy="595900"/>
          </a:xfrm>
        </p:spPr>
        <p:txBody>
          <a:bodyPr rIns="0"/>
          <a:lstStyle>
            <a:lvl1pPr>
              <a:spcAft>
                <a:spcPts val="1800"/>
              </a:spcAft>
              <a:defRPr sz="3800"/>
            </a:lvl1pPr>
          </a:lstStyle>
          <a:p>
            <a:r>
              <a:rPr lang="en-US" dirty="0"/>
              <a:t>Click to edit Master title style</a:t>
            </a:r>
          </a:p>
        </p:txBody>
      </p:sp>
      <p:sp>
        <p:nvSpPr>
          <p:cNvPr id="3" name="Content Placeholder 2"/>
          <p:cNvSpPr>
            <a:spLocks noGrp="1"/>
          </p:cNvSpPr>
          <p:nvPr>
            <p:ph idx="1"/>
          </p:nvPr>
        </p:nvSpPr>
        <p:spPr>
          <a:xfrm>
            <a:off x="138113" y="914400"/>
            <a:ext cx="8866187" cy="5804899"/>
          </a:xfrm>
        </p:spPr>
        <p:txBody>
          <a:bodyPr/>
          <a:lstStyle>
            <a:lvl1pPr marL="406400" indent="-406400">
              <a:lnSpc>
                <a:spcPct val="100000"/>
              </a:lnSpc>
              <a:spcBef>
                <a:spcPts val="0"/>
              </a:spcBef>
              <a:spcAft>
                <a:spcPts val="1800"/>
              </a:spcAft>
              <a:buSzPct val="80000"/>
              <a:defRPr/>
            </a:lvl1pPr>
            <a:lvl2pPr marL="914400" indent="-449263">
              <a:lnSpc>
                <a:spcPct val="100000"/>
              </a:lnSpc>
              <a:spcBef>
                <a:spcPts val="0"/>
              </a:spcBef>
              <a:spcAft>
                <a:spcPts val="1800"/>
              </a:spcAft>
              <a:defRPr/>
            </a:lvl2pPr>
            <a:lvl3pPr>
              <a:lnSpc>
                <a:spcPct val="100000"/>
              </a:lnSpc>
              <a:spcBef>
                <a:spcPts val="0"/>
              </a:spcBef>
              <a:spcAft>
                <a:spcPts val="1800"/>
              </a:spcAft>
              <a:defRPr/>
            </a:lvl3pPr>
            <a:lvl4pPr>
              <a:lnSpc>
                <a:spcPct val="100000"/>
              </a:lnSpc>
              <a:spcBef>
                <a:spcPts val="0"/>
              </a:spcBef>
              <a:spcAft>
                <a:spcPts val="1800"/>
              </a:spcAft>
              <a:defRPr/>
            </a:lvl4pPr>
            <a:lvl5pPr>
              <a:lnSpc>
                <a:spcPct val="100000"/>
              </a:lnSpc>
              <a:spcBef>
                <a:spcPts val="0"/>
              </a:spcBef>
              <a:spcAft>
                <a:spcPts val="18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2479578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userDrawn="1">
  <p:cSld name="Title and Content no line">
    <p:spTree>
      <p:nvGrpSpPr>
        <p:cNvPr id="1" name=""/>
        <p:cNvGrpSpPr/>
        <p:nvPr/>
      </p:nvGrpSpPr>
      <p:grpSpPr>
        <a:xfrm>
          <a:off x="0" y="0"/>
          <a:ext cx="0" cy="0"/>
          <a:chOff x="0" y="0"/>
          <a:chExt cx="0" cy="0"/>
        </a:xfrm>
      </p:grpSpPr>
      <p:sp>
        <p:nvSpPr>
          <p:cNvPr id="7" name="Content Placeholder 2"/>
          <p:cNvSpPr>
            <a:spLocks noGrp="1"/>
          </p:cNvSpPr>
          <p:nvPr>
            <p:ph idx="1"/>
          </p:nvPr>
        </p:nvSpPr>
        <p:spPr>
          <a:xfrm>
            <a:off x="138113" y="1235034"/>
            <a:ext cx="8869362" cy="54982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138114" y="83128"/>
            <a:ext cx="8869362" cy="902524"/>
          </a:xfrm>
        </p:spPr>
        <p:txBody>
          <a:bodyPr/>
          <a:lstStyle>
            <a:lvl1pPr>
              <a:lnSpc>
                <a:spcPct val="90000"/>
              </a:lnSpc>
              <a:defRPr/>
            </a:lvl1pPr>
          </a:lstStyle>
          <a:p>
            <a:r>
              <a:rPr lang="en-US" dirty="0"/>
              <a:t>Click to edit Master title style</a:t>
            </a:r>
          </a:p>
        </p:txBody>
      </p:sp>
    </p:spTree>
    <p:extLst>
      <p:ext uri="{BB962C8B-B14F-4D97-AF65-F5344CB8AC3E}">
        <p14:creationId xmlns:p14="http://schemas.microsoft.com/office/powerpoint/2010/main" val="24799805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8" Type="http://schemas.openxmlformats.org/officeDocument/2006/relationships/theme" Target="../theme/theme10.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5" Type="http://schemas.openxmlformats.org/officeDocument/2006/relationships/slideLayout" Target="../slideLayouts/slideLayout104.xml"/><Relationship Id="rId4" Type="http://schemas.openxmlformats.org/officeDocument/2006/relationships/slideLayout" Target="../slideLayouts/slideLayout103.xml"/></Relationships>
</file>

<file path=ppt/slideMasters/_rels/slideMaster11.xml.rels><?xml version="1.0" encoding="UTF-8" standalone="yes"?>
<Relationships xmlns="http://schemas.openxmlformats.org/package/2006/relationships"><Relationship Id="rId8" Type="http://schemas.openxmlformats.org/officeDocument/2006/relationships/theme" Target="../theme/theme11.xml"/><Relationship Id="rId3" Type="http://schemas.openxmlformats.org/officeDocument/2006/relationships/slideLayout" Target="../slideLayouts/slideLayout109.xml"/><Relationship Id="rId7" Type="http://schemas.openxmlformats.org/officeDocument/2006/relationships/slideLayout" Target="../slideLayouts/slideLayout113.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slideLayout" Target="../slideLayouts/slideLayout112.xml"/><Relationship Id="rId5" Type="http://schemas.openxmlformats.org/officeDocument/2006/relationships/slideLayout" Target="../slideLayouts/slideLayout111.xml"/><Relationship Id="rId4" Type="http://schemas.openxmlformats.org/officeDocument/2006/relationships/slideLayout" Target="../slideLayouts/slideLayout11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18" Type="http://schemas.openxmlformats.org/officeDocument/2006/relationships/slideLayout" Target="../slideLayouts/slideLayout131.xml"/><Relationship Id="rId3" Type="http://schemas.openxmlformats.org/officeDocument/2006/relationships/slideLayout" Target="../slideLayouts/slideLayout116.xml"/><Relationship Id="rId21" Type="http://schemas.openxmlformats.org/officeDocument/2006/relationships/slideLayout" Target="../slideLayouts/slideLayout134.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17" Type="http://schemas.openxmlformats.org/officeDocument/2006/relationships/slideLayout" Target="../slideLayouts/slideLayout130.xml"/><Relationship Id="rId2" Type="http://schemas.openxmlformats.org/officeDocument/2006/relationships/slideLayout" Target="../slideLayouts/slideLayout115.xml"/><Relationship Id="rId16" Type="http://schemas.openxmlformats.org/officeDocument/2006/relationships/slideLayout" Target="../slideLayouts/slideLayout129.xml"/><Relationship Id="rId20" Type="http://schemas.openxmlformats.org/officeDocument/2006/relationships/slideLayout" Target="../slideLayouts/slideLayout133.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5" Type="http://schemas.openxmlformats.org/officeDocument/2006/relationships/slideLayout" Target="../slideLayouts/slideLayout128.xml"/><Relationship Id="rId23" Type="http://schemas.openxmlformats.org/officeDocument/2006/relationships/image" Target="../media/image1.emf"/><Relationship Id="rId10" Type="http://schemas.openxmlformats.org/officeDocument/2006/relationships/slideLayout" Target="../slideLayouts/slideLayout123.xml"/><Relationship Id="rId19" Type="http://schemas.openxmlformats.org/officeDocument/2006/relationships/slideLayout" Target="../slideLayouts/slideLayout132.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slideLayout" Target="../slideLayouts/slideLayout127.xml"/><Relationship Id="rId22"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2.xml"/><Relationship Id="rId3" Type="http://schemas.openxmlformats.org/officeDocument/2006/relationships/slideLayout" Target="../slideLayouts/slideLayout137.xml"/><Relationship Id="rId7" Type="http://schemas.openxmlformats.org/officeDocument/2006/relationships/slideLayout" Target="../slideLayouts/slideLayout141.xml"/><Relationship Id="rId2" Type="http://schemas.openxmlformats.org/officeDocument/2006/relationships/slideLayout" Target="../slideLayouts/slideLayout136.xml"/><Relationship Id="rId1" Type="http://schemas.openxmlformats.org/officeDocument/2006/relationships/slideLayout" Target="../slideLayouts/slideLayout135.xml"/><Relationship Id="rId6" Type="http://schemas.openxmlformats.org/officeDocument/2006/relationships/slideLayout" Target="../slideLayouts/slideLayout140.xml"/><Relationship Id="rId5" Type="http://schemas.openxmlformats.org/officeDocument/2006/relationships/slideLayout" Target="../slideLayouts/slideLayout139.xml"/><Relationship Id="rId10" Type="http://schemas.openxmlformats.org/officeDocument/2006/relationships/theme" Target="../theme/theme13.xml"/><Relationship Id="rId4" Type="http://schemas.openxmlformats.org/officeDocument/2006/relationships/slideLayout" Target="../slideLayouts/slideLayout138.xml"/><Relationship Id="rId9" Type="http://schemas.openxmlformats.org/officeDocument/2006/relationships/slideLayout" Target="../slideLayouts/slideLayout14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slideLayout" Target="../slideLayouts/slideLayout156.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slideLayout" Target="../slideLayouts/slideLayout155.xml"/><Relationship Id="rId17" Type="http://schemas.openxmlformats.org/officeDocument/2006/relationships/image" Target="../media/image1.emf"/><Relationship Id="rId2" Type="http://schemas.openxmlformats.org/officeDocument/2006/relationships/slideLayout" Target="../slideLayouts/slideLayout145.xml"/><Relationship Id="rId16" Type="http://schemas.openxmlformats.org/officeDocument/2006/relationships/image" Target="../media/image2.emf"/><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5" Type="http://schemas.openxmlformats.org/officeDocument/2006/relationships/theme" Target="../theme/theme14.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 Id="rId14" Type="http://schemas.openxmlformats.org/officeDocument/2006/relationships/slideLayout" Target="../slideLayouts/slideLayout157.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160.xml"/><Relationship Id="rId7" Type="http://schemas.openxmlformats.org/officeDocument/2006/relationships/image" Target="../media/image2.emf"/><Relationship Id="rId2" Type="http://schemas.openxmlformats.org/officeDocument/2006/relationships/slideLayout" Target="../slideLayouts/slideLayout159.xml"/><Relationship Id="rId1" Type="http://schemas.openxmlformats.org/officeDocument/2006/relationships/slideLayout" Target="../slideLayouts/slideLayout158.xml"/><Relationship Id="rId6" Type="http://schemas.openxmlformats.org/officeDocument/2006/relationships/image" Target="../media/image1.emf"/><Relationship Id="rId5" Type="http://schemas.openxmlformats.org/officeDocument/2006/relationships/theme" Target="../theme/theme15.xml"/><Relationship Id="rId4" Type="http://schemas.openxmlformats.org/officeDocument/2006/relationships/slideLayout" Target="../slideLayouts/slideLayout161.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69.xml"/><Relationship Id="rId3" Type="http://schemas.openxmlformats.org/officeDocument/2006/relationships/slideLayout" Target="../slideLayouts/slideLayout164.xml"/><Relationship Id="rId7" Type="http://schemas.openxmlformats.org/officeDocument/2006/relationships/slideLayout" Target="../slideLayouts/slideLayout168.xml"/><Relationship Id="rId2" Type="http://schemas.openxmlformats.org/officeDocument/2006/relationships/slideLayout" Target="../slideLayouts/slideLayout163.xml"/><Relationship Id="rId1" Type="http://schemas.openxmlformats.org/officeDocument/2006/relationships/slideLayout" Target="../slideLayouts/slideLayout162.xml"/><Relationship Id="rId6" Type="http://schemas.openxmlformats.org/officeDocument/2006/relationships/slideLayout" Target="../slideLayouts/slideLayout167.xml"/><Relationship Id="rId11" Type="http://schemas.openxmlformats.org/officeDocument/2006/relationships/image" Target="../media/image1.emf"/><Relationship Id="rId5" Type="http://schemas.openxmlformats.org/officeDocument/2006/relationships/slideLayout" Target="../slideLayouts/slideLayout166.xml"/><Relationship Id="rId10" Type="http://schemas.openxmlformats.org/officeDocument/2006/relationships/image" Target="../media/image2.emf"/><Relationship Id="rId4" Type="http://schemas.openxmlformats.org/officeDocument/2006/relationships/slideLayout" Target="../slideLayouts/slideLayout165.xml"/><Relationship Id="rId9" Type="http://schemas.openxmlformats.org/officeDocument/2006/relationships/theme" Target="../theme/theme1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image" Target="../media/image2.emf"/><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theme" Target="../theme/theme2.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19" Type="http://schemas.openxmlformats.org/officeDocument/2006/relationships/image" Target="../media/image1.emf"/><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slideLayout" Target="../slideLayouts/slideLayout41.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image" Target="../media/image1.emf"/><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theme" Target="../theme/theme3.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5" Type="http://schemas.openxmlformats.org/officeDocument/2006/relationships/slideLayout" Target="../slideLayouts/slideLayout47.xml"/><Relationship Id="rId4"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10" Type="http://schemas.openxmlformats.org/officeDocument/2006/relationships/image" Target="../media/image4.png"/><Relationship Id="rId4" Type="http://schemas.openxmlformats.org/officeDocument/2006/relationships/slideLayout" Target="../slideLayouts/slideLayout53.xml"/><Relationship Id="rId9"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theme" Target="../theme/theme6.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slideLayout" Target="../slideLayouts/slideLayout63.xml"/><Relationship Id="rId1" Type="http://schemas.openxmlformats.org/officeDocument/2006/relationships/slideLayout" Target="../slideLayouts/slideLayout62.xml"/><Relationship Id="rId5" Type="http://schemas.openxmlformats.org/officeDocument/2006/relationships/theme" Target="../theme/theme7.xml"/><Relationship Id="rId4" Type="http://schemas.openxmlformats.org/officeDocument/2006/relationships/slideLayout" Target="../slideLayouts/slideLayout6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slideLayout" Target="../slideLayouts/slideLayout83.xml"/><Relationship Id="rId3" Type="http://schemas.openxmlformats.org/officeDocument/2006/relationships/slideLayout" Target="../slideLayouts/slideLayout68.xml"/><Relationship Id="rId21" Type="http://schemas.openxmlformats.org/officeDocument/2006/relationships/slideLayout" Target="../slideLayouts/slideLayout86.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slideLayout" Target="../slideLayouts/slideLayout82.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20" Type="http://schemas.openxmlformats.org/officeDocument/2006/relationships/slideLayout" Target="../slideLayouts/slideLayout85.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23" Type="http://schemas.openxmlformats.org/officeDocument/2006/relationships/image" Target="../media/image1.emf"/><Relationship Id="rId10" Type="http://schemas.openxmlformats.org/officeDocument/2006/relationships/slideLayout" Target="../slideLayouts/slideLayout75.xml"/><Relationship Id="rId19" Type="http://schemas.openxmlformats.org/officeDocument/2006/relationships/slideLayout" Target="../slideLayouts/slideLayout84.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 Id="rId2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slideLayout" Target="../slideLayouts/slideLayout99.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slideLayout" Target="../slideLayouts/slideLayout98.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1027" name="Picture 14" descr="Picture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95313"/>
            <a:ext cx="123825" cy="745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p:cNvSpPr>
            <a:spLocks noGrp="1" noChangeArrowheads="1"/>
          </p:cNvSpPr>
          <p:nvPr>
            <p:ph type="title"/>
          </p:nvPr>
        </p:nvSpPr>
        <p:spPr bwMode="auto">
          <a:xfrm>
            <a:off x="381000" y="123825"/>
            <a:ext cx="85788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1029" name="Rectangle 23"/>
          <p:cNvSpPr>
            <a:spLocks noGrp="1" noChangeArrowheads="1"/>
          </p:cNvSpPr>
          <p:nvPr>
            <p:ph type="body" idx="1"/>
          </p:nvPr>
        </p:nvSpPr>
        <p:spPr bwMode="auto">
          <a:xfrm>
            <a:off x="133350" y="1362075"/>
            <a:ext cx="8877300" cy="549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458" r:id="rId1"/>
    <p:sldLayoutId id="2147485350" r:id="rId2"/>
    <p:sldLayoutId id="2147485459" r:id="rId3"/>
    <p:sldLayoutId id="2147485528" r:id="rId4"/>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00050" indent="-342900" algn="l" rtl="0" eaLnBrk="0" fontAlgn="base" hangingPunct="0">
        <a:lnSpc>
          <a:spcPct val="90000"/>
        </a:lnSpc>
        <a:spcBef>
          <a:spcPct val="0"/>
        </a:spcBef>
        <a:spcAft>
          <a:spcPts val="1200"/>
        </a:spcAft>
        <a:buClr>
          <a:srgbClr val="A1C2E7"/>
        </a:buClr>
        <a:buSzPct val="70000"/>
        <a:buFont typeface="Wingdings" panose="05000000000000000000" pitchFamily="2" charset="2"/>
        <a:buChar char="n"/>
        <a:defRPr sz="2800" b="1">
          <a:solidFill>
            <a:schemeClr val="bg1"/>
          </a:solidFill>
          <a:latin typeface="+mn-lt"/>
          <a:ea typeface="+mn-ea"/>
          <a:cs typeface="+mn-cs"/>
        </a:defRPr>
      </a:lvl1pPr>
      <a:lvl2pPr marL="800100" indent="-342900" algn="l" rtl="0" eaLnBrk="0" fontAlgn="base" hangingPunct="0">
        <a:lnSpc>
          <a:spcPct val="90000"/>
        </a:lnSpc>
        <a:spcBef>
          <a:spcPct val="0"/>
        </a:spcBef>
        <a:spcAft>
          <a:spcPts val="1200"/>
        </a:spcAft>
        <a:buClr>
          <a:srgbClr val="FFFF66"/>
        </a:buClr>
        <a:buSzPct val="80000"/>
        <a:buFont typeface="Wingdings 3" panose="05040102010807070707" pitchFamily="18" charset="2"/>
        <a:buChar char=""/>
        <a:defRPr sz="2600">
          <a:solidFill>
            <a:schemeClr val="bg1"/>
          </a:solidFill>
          <a:latin typeface="+mn-lt"/>
        </a:defRPr>
      </a:lvl2pPr>
      <a:lvl3pPr marL="1200150" indent="-342900" algn="l" rtl="0" eaLnBrk="0" fontAlgn="base" hangingPunct="0">
        <a:lnSpc>
          <a:spcPct val="90000"/>
        </a:lnSpc>
        <a:spcBef>
          <a:spcPct val="0"/>
        </a:spcBef>
        <a:spcAft>
          <a:spcPts val="1200"/>
        </a:spcAft>
        <a:buClr>
          <a:srgbClr val="99CCFF"/>
        </a:buClr>
        <a:buSzPct val="75000"/>
        <a:buFont typeface="Wingdings 2" panose="05020102010507070707" pitchFamily="18" charset="2"/>
        <a:buChar char="®"/>
        <a:defRPr sz="2400">
          <a:solidFill>
            <a:schemeClr val="bg1"/>
          </a:solidFill>
          <a:latin typeface="+mn-lt"/>
        </a:defRPr>
      </a:lvl3pPr>
      <a:lvl4pPr marL="1543050" indent="-285750" algn="l" rtl="0" eaLnBrk="0" fontAlgn="base" hangingPunct="0">
        <a:lnSpc>
          <a:spcPct val="90000"/>
        </a:lnSpc>
        <a:spcBef>
          <a:spcPct val="0"/>
        </a:spcBef>
        <a:spcAft>
          <a:spcPts val="1200"/>
        </a:spcAft>
        <a:buChar char="–"/>
        <a:defRPr sz="2000">
          <a:solidFill>
            <a:schemeClr val="bg1"/>
          </a:solidFill>
          <a:latin typeface="+mn-lt"/>
        </a:defRPr>
      </a:lvl4pPr>
      <a:lvl5pPr marL="1885950" indent="-285750" algn="l" rtl="0" eaLnBrk="0" fontAlgn="base" hangingPunct="0">
        <a:lnSpc>
          <a:spcPct val="90000"/>
        </a:lnSpc>
        <a:spcBef>
          <a:spcPct val="0"/>
        </a:spcBef>
        <a:spcAft>
          <a:spcPts val="120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3F3470-2FE8-4F6D-9179-BDAD201CF480}"/>
              </a:ext>
            </a:extLst>
          </p:cNvPr>
          <p:cNvSpPr>
            <a:spLocks noGrp="1"/>
          </p:cNvSpPr>
          <p:nvPr>
            <p:ph type="title"/>
          </p:nvPr>
        </p:nvSpPr>
        <p:spPr>
          <a:xfrm>
            <a:off x="190500" y="190501"/>
            <a:ext cx="8763000" cy="73796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4733DD6-7C48-4D4C-B576-A1ED5C3EAFED}"/>
              </a:ext>
            </a:extLst>
          </p:cNvPr>
          <p:cNvSpPr>
            <a:spLocks noGrp="1"/>
          </p:cNvSpPr>
          <p:nvPr>
            <p:ph type="body" idx="1"/>
          </p:nvPr>
        </p:nvSpPr>
        <p:spPr>
          <a:xfrm>
            <a:off x="190500" y="1139483"/>
            <a:ext cx="8763000" cy="555615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190500" y="6063175"/>
            <a:ext cx="3573194" cy="400110"/>
          </a:xfrm>
          <a:prstGeom prst="rect">
            <a:avLst/>
          </a:prstGeom>
          <a:noFill/>
        </p:spPr>
        <p:txBody>
          <a:bodyPr wrap="square" rtlCol="0">
            <a:spAutoFit/>
          </a:bodyPr>
          <a:lstStyle/>
          <a:p>
            <a:r>
              <a:rPr lang="en-US" sz="2000" b="1" i="1" dirty="0">
                <a:solidFill>
                  <a:srgbClr val="00B0F0"/>
                </a:solidFill>
                <a:latin typeface="+mn-lt"/>
              </a:rPr>
              <a:t>  </a:t>
            </a:r>
          </a:p>
        </p:txBody>
      </p:sp>
    </p:spTree>
    <p:extLst>
      <p:ext uri="{BB962C8B-B14F-4D97-AF65-F5344CB8AC3E}">
        <p14:creationId xmlns:p14="http://schemas.microsoft.com/office/powerpoint/2010/main" val="394967926"/>
      </p:ext>
    </p:extLst>
  </p:cSld>
  <p:clrMap bg1="dk1" tx1="lt1" bg2="dk2" tx2="lt2" accent1="accent1" accent2="accent2" accent3="accent3" accent4="accent4" accent5="accent5" accent6="accent6" hlink="hlink" folHlink="folHlink"/>
  <p:sldLayoutIdLst>
    <p:sldLayoutId id="2147485636" r:id="rId1"/>
    <p:sldLayoutId id="2147485637" r:id="rId2"/>
    <p:sldLayoutId id="2147485638" r:id="rId3"/>
    <p:sldLayoutId id="2147485639" r:id="rId4"/>
    <p:sldLayoutId id="2147485640" r:id="rId5"/>
    <p:sldLayoutId id="2147485642" r:id="rId6"/>
    <p:sldLayoutId id="2147485795" r:id="rId7"/>
  </p:sldLayoutIdLst>
  <p:txStyles>
    <p:titleStyle>
      <a:lvl1pPr algn="l" defTabSz="685800" rtl="0" eaLnBrk="1" latinLnBrk="0" hangingPunct="1">
        <a:lnSpc>
          <a:spcPct val="90000"/>
        </a:lnSpc>
        <a:spcBef>
          <a:spcPct val="0"/>
        </a:spcBef>
        <a:buNone/>
        <a:defRPr sz="4400" b="1" kern="1200">
          <a:solidFill>
            <a:srgbClr val="FFFF00"/>
          </a:solidFill>
          <a:effectLst>
            <a:outerShdw blurRad="38100" dist="38100" dir="2700000" algn="tl">
              <a:srgbClr val="000000">
                <a:alpha val="43137"/>
              </a:srgbClr>
            </a:outerShdw>
          </a:effectLst>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38138" indent="-338138" algn="l" defTabSz="685800" rtl="0" eaLnBrk="1" latinLnBrk="0" hangingPunct="1">
        <a:lnSpc>
          <a:spcPct val="100000"/>
        </a:lnSpc>
        <a:spcBef>
          <a:spcPts val="0"/>
        </a:spcBef>
        <a:buClr>
          <a:srgbClr val="FFFF00"/>
        </a:buClr>
        <a:buFont typeface="Calibri" panose="020F0502020204030204" pitchFamily="34" charset="0"/>
        <a:buChar char="•"/>
        <a:defRPr sz="3000" b="1" kern="1200">
          <a:solidFill>
            <a:schemeClr val="tx1"/>
          </a:solidFill>
          <a:latin typeface="+mn-lt"/>
          <a:ea typeface="+mn-ea"/>
          <a:cs typeface="+mn-cs"/>
        </a:defRPr>
      </a:lvl1pPr>
      <a:lvl2pPr marL="688975" indent="-350838" algn="l" defTabSz="685800" rtl="0" eaLnBrk="1" latinLnBrk="0" hangingPunct="1">
        <a:lnSpc>
          <a:spcPct val="100000"/>
        </a:lnSpc>
        <a:spcBef>
          <a:spcPts val="0"/>
        </a:spcBef>
        <a:buClr>
          <a:srgbClr val="00FF00"/>
        </a:buClr>
        <a:buSzPct val="100000"/>
        <a:buFont typeface="Calibri" panose="020F0502020204030204" pitchFamily="34" charset="0"/>
        <a:buChar char="»"/>
        <a:defRPr sz="2600" b="1" kern="1200">
          <a:solidFill>
            <a:srgbClr val="FFFF00"/>
          </a:solidFill>
          <a:latin typeface="+mn-lt"/>
          <a:ea typeface="+mn-ea"/>
          <a:cs typeface="+mn-cs"/>
        </a:defRPr>
      </a:lvl2pPr>
      <a:lvl3pPr marL="1027113" indent="-338138" algn="l" defTabSz="685800" rtl="0" eaLnBrk="1" latinLnBrk="0" hangingPunct="1">
        <a:lnSpc>
          <a:spcPct val="100000"/>
        </a:lnSpc>
        <a:spcBef>
          <a:spcPts val="0"/>
        </a:spcBef>
        <a:buFont typeface="Arial" panose="020B0604020202020204" pitchFamily="34" charset="0"/>
        <a:buChar char="•"/>
        <a:defRPr sz="2400" b="1" kern="1200">
          <a:solidFill>
            <a:srgbClr val="FFFF99"/>
          </a:solidFill>
          <a:latin typeface="+mn-lt"/>
          <a:ea typeface="+mn-ea"/>
          <a:cs typeface="+mn-cs"/>
        </a:defRPr>
      </a:lvl3pPr>
      <a:lvl4pPr marL="1308100" indent="-280988" algn="l" defTabSz="685800" rtl="0" eaLnBrk="1" latinLnBrk="0" hangingPunct="1">
        <a:lnSpc>
          <a:spcPct val="100000"/>
        </a:lnSpc>
        <a:spcBef>
          <a:spcPts val="0"/>
        </a:spcBef>
        <a:buFont typeface="Arial" panose="020B0604020202020204" pitchFamily="34" charset="0"/>
        <a:buChar char="•"/>
        <a:defRPr sz="2200" b="1" kern="1200">
          <a:solidFill>
            <a:schemeClr val="tx1"/>
          </a:solidFill>
          <a:latin typeface="+mn-lt"/>
          <a:ea typeface="+mn-ea"/>
          <a:cs typeface="+mn-cs"/>
        </a:defRPr>
      </a:lvl4pPr>
      <a:lvl5pPr marL="1603375" indent="-295275" algn="l" defTabSz="6858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p15:clr>
            <a:srgbClr val="F26B43"/>
          </p15:clr>
        </p15:guide>
        <p15:guide id="2" pos="120">
          <p15:clr>
            <a:srgbClr val="F26B43"/>
          </p15:clr>
        </p15:guide>
        <p15:guide id="3" pos="5640">
          <p15:clr>
            <a:srgbClr val="F26B43"/>
          </p15:clr>
        </p15:guide>
        <p15:guide id="4" orient="horz" pos="120">
          <p15:clr>
            <a:srgbClr val="F26B43"/>
          </p15:clr>
        </p15:guide>
        <p15:guide id="5" orient="horz" pos="2160">
          <p15:clr>
            <a:srgbClr val="F26B43"/>
          </p15:clr>
        </p15:guide>
        <p15:guide id="6" orient="horz" pos="4200">
          <p15:clr>
            <a:srgbClr val="F26B43"/>
          </p15:clr>
        </p15:guide>
      </p15:sldGuideLst>
    </p:ext>
  </p:extLst>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2050" name="Rectangle 16">
            <a:extLst>
              <a:ext uri="{FF2B5EF4-FFF2-40B4-BE49-F238E27FC236}">
                <a16:creationId xmlns:a16="http://schemas.microsoft.com/office/drawing/2014/main" id="{20E45DA8-C315-40FD-B48F-E4DDE446169C}"/>
              </a:ext>
            </a:extLst>
          </p:cNvPr>
          <p:cNvSpPr>
            <a:spLocks noGrp="1" noChangeArrowheads="1"/>
          </p:cNvSpPr>
          <p:nvPr>
            <p:ph type="title"/>
          </p:nvPr>
        </p:nvSpPr>
        <p:spPr bwMode="auto">
          <a:xfrm>
            <a:off x="138113" y="95250"/>
            <a:ext cx="8869362"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2051" name="Rectangle 23">
            <a:extLst>
              <a:ext uri="{FF2B5EF4-FFF2-40B4-BE49-F238E27FC236}">
                <a16:creationId xmlns:a16="http://schemas.microsoft.com/office/drawing/2014/main" id="{6298431B-D5E1-4721-9E63-464C0A946954}"/>
              </a:ext>
            </a:extLst>
          </p:cNvPr>
          <p:cNvSpPr>
            <a:spLocks noGrp="1" noChangeArrowheads="1"/>
          </p:cNvSpPr>
          <p:nvPr>
            <p:ph type="body" idx="1"/>
          </p:nvPr>
        </p:nvSpPr>
        <p:spPr bwMode="auto">
          <a:xfrm>
            <a:off x="138113" y="1246188"/>
            <a:ext cx="8869362" cy="549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440926032"/>
      </p:ext>
    </p:extLst>
  </p:cSld>
  <p:clrMap bg1="lt1" tx1="dk1" bg2="lt2" tx2="dk2" accent1="accent1" accent2="accent2" accent3="accent3" accent4="accent4" accent5="accent5" accent6="accent6" hlink="hlink" folHlink="folHlink"/>
  <p:sldLayoutIdLst>
    <p:sldLayoutId id="2147485657" r:id="rId1"/>
    <p:sldLayoutId id="2147485658" r:id="rId2"/>
    <p:sldLayoutId id="2147485659" r:id="rId3"/>
    <p:sldLayoutId id="2147485660" r:id="rId4"/>
    <p:sldLayoutId id="2147485661" r:id="rId5"/>
    <p:sldLayoutId id="2147485662" r:id="rId6"/>
    <p:sldLayoutId id="2147485663" r:id="rId7"/>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6146" name="Rectangle 16"/>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6147"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6148" name="Picture 4" descr="Picture2"/>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5226456"/>
      </p:ext>
    </p:extLst>
  </p:cSld>
  <p:clrMap bg1="lt1" tx1="dk1" bg2="lt2" tx2="dk2" accent1="accent1" accent2="accent2" accent3="accent3" accent4="accent4" accent5="accent5" accent6="accent6" hlink="hlink" folHlink="folHlink"/>
  <p:sldLayoutIdLst>
    <p:sldLayoutId id="2147485701" r:id="rId1"/>
    <p:sldLayoutId id="2147485702" r:id="rId2"/>
    <p:sldLayoutId id="2147485703" r:id="rId3"/>
    <p:sldLayoutId id="2147485704" r:id="rId4"/>
    <p:sldLayoutId id="2147485705" r:id="rId5"/>
    <p:sldLayoutId id="2147485706" r:id="rId6"/>
    <p:sldLayoutId id="2147485707" r:id="rId7"/>
    <p:sldLayoutId id="2147485708" r:id="rId8"/>
    <p:sldLayoutId id="2147485709" r:id="rId9"/>
    <p:sldLayoutId id="2147485710" r:id="rId10"/>
    <p:sldLayoutId id="2147485711" r:id="rId11"/>
    <p:sldLayoutId id="2147485712" r:id="rId12"/>
    <p:sldLayoutId id="2147485713" r:id="rId13"/>
    <p:sldLayoutId id="2147485714" r:id="rId14"/>
    <p:sldLayoutId id="2147485715" r:id="rId15"/>
    <p:sldLayoutId id="2147485716" r:id="rId16"/>
    <p:sldLayoutId id="2147485717" r:id="rId17"/>
    <p:sldLayoutId id="2147485718" r:id="rId18"/>
    <p:sldLayoutId id="2147485719" r:id="rId19"/>
    <p:sldLayoutId id="2147485720" r:id="rId20"/>
    <p:sldLayoutId id="2147485721" r:id="rId21"/>
  </p:sldLayoutIdLst>
  <p:txStyles>
    <p:titleStyle>
      <a:lvl1pPr algn="l" rtl="0" eaLnBrk="1" fontAlgn="base" hangingPunct="1">
        <a:spcBef>
          <a:spcPct val="0"/>
        </a:spcBef>
        <a:spcAft>
          <a:spcPct val="0"/>
        </a:spcAft>
        <a:defRPr sz="3800" b="1">
          <a:solidFill>
            <a:srgbClr val="FFFF00"/>
          </a:solidFill>
          <a:latin typeface="+mj-lt"/>
          <a:ea typeface="+mj-ea"/>
          <a:cs typeface="+mj-cs"/>
        </a:defRPr>
      </a:lvl1pPr>
      <a:lvl2pPr algn="l" rtl="0" eaLnBrk="1" fontAlgn="base" hangingPunct="1">
        <a:spcBef>
          <a:spcPct val="0"/>
        </a:spcBef>
        <a:spcAft>
          <a:spcPct val="0"/>
        </a:spcAft>
        <a:defRPr sz="3800" b="1">
          <a:solidFill>
            <a:srgbClr val="FFFF00"/>
          </a:solidFill>
          <a:latin typeface="Tahoma" pitchFamily="34" charset="0"/>
        </a:defRPr>
      </a:lvl2pPr>
      <a:lvl3pPr algn="l" rtl="0" eaLnBrk="1" fontAlgn="base" hangingPunct="1">
        <a:spcBef>
          <a:spcPct val="0"/>
        </a:spcBef>
        <a:spcAft>
          <a:spcPct val="0"/>
        </a:spcAft>
        <a:defRPr sz="3800" b="1">
          <a:solidFill>
            <a:srgbClr val="FFFF00"/>
          </a:solidFill>
          <a:latin typeface="Tahoma" pitchFamily="34" charset="0"/>
        </a:defRPr>
      </a:lvl3pPr>
      <a:lvl4pPr algn="l" rtl="0" eaLnBrk="1" fontAlgn="base" hangingPunct="1">
        <a:spcBef>
          <a:spcPct val="0"/>
        </a:spcBef>
        <a:spcAft>
          <a:spcPct val="0"/>
        </a:spcAft>
        <a:defRPr sz="3800" b="1">
          <a:solidFill>
            <a:srgbClr val="FFFF00"/>
          </a:solidFill>
          <a:latin typeface="Tahoma" pitchFamily="34" charset="0"/>
        </a:defRPr>
      </a:lvl4pPr>
      <a:lvl5pPr algn="l" rtl="0" eaLnBrk="1" fontAlgn="base" hangingPunct="1">
        <a:spcBef>
          <a:spcPct val="0"/>
        </a:spcBef>
        <a:spcAft>
          <a:spcPct val="0"/>
        </a:spcAft>
        <a:defRPr sz="3800" b="1">
          <a:solidFill>
            <a:srgbClr val="FFFF00"/>
          </a:solidFill>
          <a:latin typeface="Tahoma" pitchFamily="34" charset="0"/>
        </a:defRPr>
      </a:lvl5pPr>
      <a:lvl6pPr marL="457200" algn="l" rtl="0" eaLnBrk="1" fontAlgn="base" hangingPunct="1">
        <a:spcBef>
          <a:spcPct val="0"/>
        </a:spcBef>
        <a:spcAft>
          <a:spcPct val="0"/>
        </a:spcAft>
        <a:defRPr sz="4000" b="1">
          <a:solidFill>
            <a:srgbClr val="FFFF00"/>
          </a:solidFill>
          <a:latin typeface="Tahoma" pitchFamily="34" charset="0"/>
        </a:defRPr>
      </a:lvl6pPr>
      <a:lvl7pPr marL="914400" algn="l" rtl="0" eaLnBrk="1" fontAlgn="base" hangingPunct="1">
        <a:spcBef>
          <a:spcPct val="0"/>
        </a:spcBef>
        <a:spcAft>
          <a:spcPct val="0"/>
        </a:spcAft>
        <a:defRPr sz="4000" b="1">
          <a:solidFill>
            <a:srgbClr val="FFFF00"/>
          </a:solidFill>
          <a:latin typeface="Tahoma" pitchFamily="34" charset="0"/>
        </a:defRPr>
      </a:lvl7pPr>
      <a:lvl8pPr marL="1371600" algn="l" rtl="0" eaLnBrk="1" fontAlgn="base" hangingPunct="1">
        <a:spcBef>
          <a:spcPct val="0"/>
        </a:spcBef>
        <a:spcAft>
          <a:spcPct val="0"/>
        </a:spcAft>
        <a:defRPr sz="4000" b="1">
          <a:solidFill>
            <a:srgbClr val="FFFF00"/>
          </a:solidFill>
          <a:latin typeface="Tahoma" pitchFamily="34" charset="0"/>
        </a:defRPr>
      </a:lvl8pPr>
      <a:lvl9pPr marL="1828800" algn="l" rtl="0" eaLnBrk="1" fontAlgn="base" hangingPunct="1">
        <a:spcBef>
          <a:spcPct val="0"/>
        </a:spcBef>
        <a:spcAft>
          <a:spcPct val="0"/>
        </a:spcAft>
        <a:defRPr sz="4000" b="1">
          <a:solidFill>
            <a:srgbClr val="FFFF00"/>
          </a:solidFill>
          <a:latin typeface="Tahoma" pitchFamily="34" charset="0"/>
        </a:defRPr>
      </a:lvl9pPr>
    </p:titleStyle>
    <p:bodyStyle>
      <a:lvl1pPr marL="465138" indent="-406400" algn="l" rtl="0" eaLnBrk="1" fontAlgn="base" hangingPunct="1">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1" fontAlgn="base" hangingPunct="1">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1" fontAlgn="base" hangingPunct="1">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1" fontAlgn="base" hangingPunct="1">
        <a:spcBef>
          <a:spcPts val="400"/>
        </a:spcBef>
        <a:spcAft>
          <a:spcPct val="0"/>
        </a:spcAft>
        <a:buChar char="–"/>
        <a:defRPr sz="2000">
          <a:solidFill>
            <a:schemeClr val="bg1"/>
          </a:solidFill>
          <a:latin typeface="+mn-lt"/>
        </a:defRPr>
      </a:lvl4pPr>
      <a:lvl5pPr marL="1828800" indent="-290513" algn="l" rtl="0" eaLnBrk="1" fontAlgn="base" hangingPunct="1">
        <a:spcBef>
          <a:spcPts val="400"/>
        </a:spcBef>
        <a:spcAft>
          <a:spcPct val="0"/>
        </a:spcAft>
        <a:buChar char="»"/>
        <a:defRPr sz="2000">
          <a:solidFill>
            <a:schemeClr val="bg1"/>
          </a:solidFill>
          <a:latin typeface="+mn-lt"/>
        </a:defRPr>
      </a:lvl5pPr>
      <a:lvl6pPr marL="2519363" indent="-228600" algn="l" rtl="0" eaLnBrk="1" fontAlgn="base" hangingPunct="1">
        <a:spcBef>
          <a:spcPct val="20000"/>
        </a:spcBef>
        <a:spcAft>
          <a:spcPct val="0"/>
        </a:spcAft>
        <a:buChar char="»"/>
        <a:defRPr sz="2000">
          <a:solidFill>
            <a:schemeClr val="bg1"/>
          </a:solidFill>
          <a:latin typeface="+mn-lt"/>
        </a:defRPr>
      </a:lvl6pPr>
      <a:lvl7pPr marL="2976563" indent="-228600" algn="l" rtl="0" eaLnBrk="1" fontAlgn="base" hangingPunct="1">
        <a:spcBef>
          <a:spcPct val="20000"/>
        </a:spcBef>
        <a:spcAft>
          <a:spcPct val="0"/>
        </a:spcAft>
        <a:buChar char="»"/>
        <a:defRPr sz="2000">
          <a:solidFill>
            <a:schemeClr val="bg1"/>
          </a:solidFill>
          <a:latin typeface="+mn-lt"/>
        </a:defRPr>
      </a:lvl7pPr>
      <a:lvl8pPr marL="3433763" indent="-228600" algn="l" rtl="0" eaLnBrk="1" fontAlgn="base" hangingPunct="1">
        <a:spcBef>
          <a:spcPct val="20000"/>
        </a:spcBef>
        <a:spcAft>
          <a:spcPct val="0"/>
        </a:spcAft>
        <a:buChar char="»"/>
        <a:defRPr sz="2000">
          <a:solidFill>
            <a:schemeClr val="bg1"/>
          </a:solidFill>
          <a:latin typeface="+mn-lt"/>
        </a:defRPr>
      </a:lvl8pPr>
      <a:lvl9pPr marL="3890963"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shadeToTitle="1">
        <a:gradFill rotWithShape="0">
          <a:gsLst>
            <a:gs pos="0">
              <a:srgbClr val="008689"/>
            </a:gs>
            <a:gs pos="100000">
              <a:srgbClr val="003C3E"/>
            </a:gs>
          </a:gsLst>
          <a:path path="shape">
            <a:fillToRect l="50000" t="50000" r="50000" b="50000"/>
          </a:path>
        </a:gradFill>
        <a:effectLst/>
      </p:bgPr>
    </p:bg>
    <p:spTree>
      <p:nvGrpSpPr>
        <p:cNvPr id="1" name=""/>
        <p:cNvGrpSpPr/>
        <p:nvPr/>
      </p:nvGrpSpPr>
      <p:grpSpPr>
        <a:xfrm>
          <a:off x="0" y="0"/>
          <a:ext cx="0" cy="0"/>
          <a:chOff x="0" y="0"/>
          <a:chExt cx="0" cy="0"/>
        </a:xfrm>
      </p:grpSpPr>
      <p:sp>
        <p:nvSpPr>
          <p:cNvPr id="983063" name="Rectangle 23">
            <a:extLst>
              <a:ext uri="{FF2B5EF4-FFF2-40B4-BE49-F238E27FC236}">
                <a16:creationId xmlns:a16="http://schemas.microsoft.com/office/drawing/2014/main" id="{F5A8BC99-EDBA-4BED-9778-D7B7941936C1}"/>
              </a:ext>
            </a:extLst>
          </p:cNvPr>
          <p:cNvSpPr>
            <a:spLocks noGrp="1" noChangeArrowheads="1"/>
          </p:cNvSpPr>
          <p:nvPr>
            <p:ph type="body" idx="1"/>
          </p:nvPr>
        </p:nvSpPr>
        <p:spPr bwMode="auto">
          <a:xfrm>
            <a:off x="128588" y="1014413"/>
            <a:ext cx="8829675" cy="5676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83066" name="Rectangle 26">
            <a:extLst>
              <a:ext uri="{FF2B5EF4-FFF2-40B4-BE49-F238E27FC236}">
                <a16:creationId xmlns:a16="http://schemas.microsoft.com/office/drawing/2014/main" id="{D1A643BB-D6FD-41DB-BCBF-26A7A48E0DA3}"/>
              </a:ext>
            </a:extLst>
          </p:cNvPr>
          <p:cNvSpPr>
            <a:spLocks noChangeArrowheads="1"/>
          </p:cNvSpPr>
          <p:nvPr userDrawn="1"/>
        </p:nvSpPr>
        <p:spPr bwMode="auto">
          <a:xfrm>
            <a:off x="0" y="0"/>
            <a:ext cx="92075" cy="6858000"/>
          </a:xfrm>
          <a:prstGeom prst="rect">
            <a:avLst/>
          </a:prstGeom>
          <a:gradFill rotWithShape="1">
            <a:gsLst>
              <a:gs pos="0">
                <a:srgbClr val="003C3E"/>
              </a:gs>
              <a:gs pos="100000">
                <a:srgbClr val="008689"/>
              </a:gs>
            </a:gsLst>
            <a:lin ang="5400000" scaled="1"/>
          </a:gradFill>
          <a:ln w="9525">
            <a:no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latin typeface="Arial" charset="0"/>
              <a:cs typeface="+mn-cs"/>
            </a:endParaRPr>
          </a:p>
        </p:txBody>
      </p:sp>
      <p:sp>
        <p:nvSpPr>
          <p:cNvPr id="983065" name="Rectangle 25">
            <a:extLst>
              <a:ext uri="{FF2B5EF4-FFF2-40B4-BE49-F238E27FC236}">
                <a16:creationId xmlns:a16="http://schemas.microsoft.com/office/drawing/2014/main" id="{76847D32-49EF-4BDE-A666-ED02DDB273DD}"/>
              </a:ext>
            </a:extLst>
          </p:cNvPr>
          <p:cNvSpPr>
            <a:spLocks noGrp="1" noChangeArrowheads="1"/>
          </p:cNvSpPr>
          <p:nvPr>
            <p:ph type="title"/>
          </p:nvPr>
        </p:nvSpPr>
        <p:spPr bwMode="auto">
          <a:xfrm>
            <a:off x="128588" y="228600"/>
            <a:ext cx="8878887" cy="701675"/>
          </a:xfrm>
          <a:prstGeom prst="rect">
            <a:avLst/>
          </a:prstGeom>
          <a:noFill/>
          <a:ln w="9525">
            <a:noFill/>
            <a:miter lim="800000"/>
            <a:headEnd/>
            <a:tailEnd/>
          </a:ln>
          <a:effectLst/>
        </p:spPr>
        <p:txBody>
          <a:bodyPr vert="horz" wrap="square" lIns="45720" tIns="45720" rIns="45720" bIns="45720" numCol="1" anchor="t" anchorCtr="0" compatLnSpc="1">
            <a:prstTxWarp prst="textNoShape">
              <a:avLst/>
            </a:prstTxWarp>
            <a:spAutoFit/>
          </a:bodyPr>
          <a:lstStyle/>
          <a:p>
            <a:pPr lvl="0"/>
            <a:r>
              <a:rPr lang="en-US" dirty="0"/>
              <a:t>Click to edit Master title style</a:t>
            </a:r>
          </a:p>
        </p:txBody>
      </p:sp>
    </p:spTree>
    <p:extLst>
      <p:ext uri="{BB962C8B-B14F-4D97-AF65-F5344CB8AC3E}">
        <p14:creationId xmlns:p14="http://schemas.microsoft.com/office/powerpoint/2010/main" val="2269155470"/>
      </p:ext>
    </p:extLst>
  </p:cSld>
  <p:clrMap bg1="lt1" tx1="dk1" bg2="lt2" tx2="dk2" accent1="accent1" accent2="accent2" accent3="accent3" accent4="accent4" accent5="accent5" accent6="accent6" hlink="hlink" folHlink="folHlink"/>
  <p:sldLayoutIdLst>
    <p:sldLayoutId id="2147485735" r:id="rId1"/>
    <p:sldLayoutId id="2147485736" r:id="rId2"/>
    <p:sldLayoutId id="2147485737" r:id="rId3"/>
    <p:sldLayoutId id="2147485738" r:id="rId4"/>
    <p:sldLayoutId id="2147485739" r:id="rId5"/>
    <p:sldLayoutId id="2147485740" r:id="rId6"/>
    <p:sldLayoutId id="2147485741" r:id="rId7"/>
    <p:sldLayoutId id="2147485742" r:id="rId8"/>
    <p:sldLayoutId id="2147485743" r:id="rId9"/>
  </p:sldLayoutIdLst>
  <p:txStyles>
    <p:titleStyle>
      <a:lvl1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800" b="1" i="1">
          <a:solidFill>
            <a:srgbClr val="CB9DDF"/>
          </a:solidFill>
          <a:effectLst>
            <a:outerShdw blurRad="38100" dist="38100" dir="2700000" algn="tl">
              <a:srgbClr val="000000"/>
            </a:outerShdw>
          </a:effectLst>
          <a:latin typeface="Arial" charset="0"/>
        </a:defRPr>
      </a:lvl5pPr>
      <a:lvl6pPr marL="457200" algn="l" rtl="0" fontAlgn="base">
        <a:spcBef>
          <a:spcPct val="0"/>
        </a:spcBef>
        <a:spcAft>
          <a:spcPct val="0"/>
        </a:spcAft>
        <a:defRPr sz="4000" b="1" i="1">
          <a:solidFill>
            <a:srgbClr val="CB9DDF"/>
          </a:solidFill>
          <a:effectLst>
            <a:outerShdw blurRad="38100" dist="38100" dir="2700000" algn="tl">
              <a:srgbClr val="000000"/>
            </a:outerShdw>
          </a:effectLst>
          <a:latin typeface="Arial" charset="0"/>
        </a:defRPr>
      </a:lvl6pPr>
      <a:lvl7pPr marL="914400" algn="l" rtl="0" fontAlgn="base">
        <a:spcBef>
          <a:spcPct val="0"/>
        </a:spcBef>
        <a:spcAft>
          <a:spcPct val="0"/>
        </a:spcAft>
        <a:defRPr sz="4000" b="1" i="1">
          <a:solidFill>
            <a:srgbClr val="CB9DDF"/>
          </a:solidFill>
          <a:effectLst>
            <a:outerShdw blurRad="38100" dist="38100" dir="2700000" algn="tl">
              <a:srgbClr val="000000"/>
            </a:outerShdw>
          </a:effectLst>
          <a:latin typeface="Arial" charset="0"/>
        </a:defRPr>
      </a:lvl7pPr>
      <a:lvl8pPr marL="1371600" algn="l" rtl="0" fontAlgn="base">
        <a:spcBef>
          <a:spcPct val="0"/>
        </a:spcBef>
        <a:spcAft>
          <a:spcPct val="0"/>
        </a:spcAft>
        <a:defRPr sz="4000" b="1" i="1">
          <a:solidFill>
            <a:srgbClr val="CB9DDF"/>
          </a:solidFill>
          <a:effectLst>
            <a:outerShdw blurRad="38100" dist="38100" dir="2700000" algn="tl">
              <a:srgbClr val="000000"/>
            </a:outerShdw>
          </a:effectLst>
          <a:latin typeface="Arial" charset="0"/>
        </a:defRPr>
      </a:lvl8pPr>
      <a:lvl9pPr marL="1828800" algn="l" rtl="0" fontAlgn="base">
        <a:spcBef>
          <a:spcPct val="0"/>
        </a:spcBef>
        <a:spcAft>
          <a:spcPct val="0"/>
        </a:spcAft>
        <a:defRPr sz="4000" b="1" i="1">
          <a:solidFill>
            <a:srgbClr val="CB9DDF"/>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FFFF8B"/>
        </a:buClr>
        <a:buSzPct val="90000"/>
        <a:buFont typeface="Wingdings 2" panose="05020102010507070707" pitchFamily="18" charset="2"/>
        <a:buChar char="®"/>
        <a:defRPr sz="2800" b="1">
          <a:solidFill>
            <a:schemeClr val="bg1"/>
          </a:solidFill>
          <a:effectLst>
            <a:outerShdw blurRad="38100" dist="38100" dir="2700000" algn="tl">
              <a:srgbClr val="000000"/>
            </a:outerShdw>
          </a:effectLst>
          <a:latin typeface="+mn-lt"/>
          <a:ea typeface="+mn-ea"/>
          <a:cs typeface="+mn-cs"/>
        </a:defRPr>
      </a:lvl1pPr>
      <a:lvl2pPr marL="749300" indent="-292100" algn="l" rtl="0" eaLnBrk="0" fontAlgn="base" hangingPunct="0">
        <a:spcBef>
          <a:spcPct val="20000"/>
        </a:spcBef>
        <a:spcAft>
          <a:spcPct val="0"/>
        </a:spcAft>
        <a:buClr>
          <a:srgbClr val="E6B3FF"/>
        </a:buClr>
        <a:buSzPct val="75000"/>
        <a:buFont typeface="Wingdings 3" panose="05040102010807070707" pitchFamily="18" charset="2"/>
        <a:buChar char=""/>
        <a:defRPr sz="2600">
          <a:solidFill>
            <a:schemeClr val="bg1"/>
          </a:solidFill>
          <a:latin typeface="+mn-lt"/>
        </a:defRPr>
      </a:lvl2pPr>
      <a:lvl3pPr marL="1143000" indent="-228600" algn="l" rtl="0" eaLnBrk="0" fontAlgn="base" hangingPunct="0">
        <a:spcBef>
          <a:spcPct val="20000"/>
        </a:spcBef>
        <a:spcAft>
          <a:spcPct val="0"/>
        </a:spcAft>
        <a:buClr>
          <a:srgbClr val="99CCFF"/>
        </a:buClr>
        <a:buFont typeface="Arial" panose="020B0604020202020204" pitchFamily="34" charset="0"/>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06600" indent="-228600" algn="l" rtl="0" eaLnBrk="0" fontAlgn="base" hangingPunct="0">
        <a:spcBef>
          <a:spcPct val="20000"/>
        </a:spcBef>
        <a:spcAft>
          <a:spcPct val="0"/>
        </a:spcAft>
        <a:buChar char="»"/>
        <a:defRPr sz="2000">
          <a:solidFill>
            <a:schemeClr val="bg1"/>
          </a:solidFill>
          <a:latin typeface="+mn-lt"/>
        </a:defRPr>
      </a:lvl5pPr>
      <a:lvl6pPr marL="2463800" indent="-228600" algn="l" rtl="0" fontAlgn="base">
        <a:spcBef>
          <a:spcPct val="20000"/>
        </a:spcBef>
        <a:spcAft>
          <a:spcPct val="0"/>
        </a:spcAft>
        <a:buChar char="»"/>
        <a:defRPr sz="2000">
          <a:solidFill>
            <a:schemeClr val="bg1"/>
          </a:solidFill>
          <a:latin typeface="+mn-lt"/>
        </a:defRPr>
      </a:lvl6pPr>
      <a:lvl7pPr marL="2921000" indent="-228600" algn="l" rtl="0" fontAlgn="base">
        <a:spcBef>
          <a:spcPct val="20000"/>
        </a:spcBef>
        <a:spcAft>
          <a:spcPct val="0"/>
        </a:spcAft>
        <a:buChar char="»"/>
        <a:defRPr sz="2000">
          <a:solidFill>
            <a:schemeClr val="bg1"/>
          </a:solidFill>
          <a:latin typeface="+mn-lt"/>
        </a:defRPr>
      </a:lvl7pPr>
      <a:lvl8pPr marL="3378200" indent="-228600" algn="l" rtl="0" fontAlgn="base">
        <a:spcBef>
          <a:spcPct val="20000"/>
        </a:spcBef>
        <a:spcAft>
          <a:spcPct val="0"/>
        </a:spcAft>
        <a:buChar char="»"/>
        <a:defRPr sz="2000">
          <a:solidFill>
            <a:schemeClr val="bg1"/>
          </a:solidFill>
          <a:latin typeface="+mn-lt"/>
        </a:defRPr>
      </a:lvl8pPr>
      <a:lvl9pPr marL="38354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1026" name="Picture 12" descr="Picture1"/>
          <p:cNvPicPr>
            <a:picLocks noChangeAspect="1" noChangeArrowheads="1"/>
          </p:cNvPicPr>
          <p:nvPr/>
        </p:nvPicPr>
        <p:blipFill>
          <a:blip r:embed="rId16" cstate="print">
            <a:extLst>
              <a:ext uri="{28A0092B-C50C-407E-A947-70E740481C1C}">
                <a14:useLocalDpi xmlns:a14="http://schemas.microsoft.com/office/drawing/2010/main" val="0"/>
              </a:ext>
            </a:extLst>
          </a:blip>
          <a:srcRect l="50955"/>
          <a:stretch>
            <a:fillRect/>
          </a:stretch>
        </p:blipFill>
        <p:spPr bwMode="auto">
          <a:xfrm>
            <a:off x="0" y="0"/>
            <a:ext cx="46672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descr="Picture2"/>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96838"/>
            <a:ext cx="2270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p:cNvSpPr>
            <a:spLocks noGrp="1" noChangeArrowheads="1"/>
          </p:cNvSpPr>
          <p:nvPr>
            <p:ph type="title"/>
          </p:nvPr>
        </p:nvSpPr>
        <p:spPr bwMode="auto">
          <a:xfrm>
            <a:off x="792163" y="174625"/>
            <a:ext cx="8307387"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grpSp>
        <p:nvGrpSpPr>
          <p:cNvPr id="1029" name="Group 22"/>
          <p:cNvGrpSpPr>
            <a:grpSpLocks/>
          </p:cNvGrpSpPr>
          <p:nvPr/>
        </p:nvGrpSpPr>
        <p:grpSpPr bwMode="auto">
          <a:xfrm>
            <a:off x="0" y="-96838"/>
            <a:ext cx="466725" cy="7035801"/>
            <a:chOff x="0" y="-61"/>
            <a:chExt cx="294" cy="4432"/>
          </a:xfrm>
        </p:grpSpPr>
        <p:pic>
          <p:nvPicPr>
            <p:cNvPr id="1031" name="Picture 20" descr="Picture1"/>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l="50955"/>
            <a:stretch>
              <a:fillRect/>
            </a:stretch>
          </p:blipFill>
          <p:spPr bwMode="auto">
            <a:xfrm>
              <a:off x="0" y="0"/>
              <a:ext cx="294"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1" descr="Picture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0" y="-61"/>
              <a:ext cx="14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30" name="Rectangle 23"/>
          <p:cNvSpPr>
            <a:spLocks noGrp="1" noChangeArrowheads="1"/>
          </p:cNvSpPr>
          <p:nvPr>
            <p:ph type="body" idx="1"/>
          </p:nvPr>
        </p:nvSpPr>
        <p:spPr bwMode="auto">
          <a:xfrm>
            <a:off x="227013" y="1189038"/>
            <a:ext cx="8872537" cy="566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4098695585"/>
      </p:ext>
    </p:extLst>
  </p:cSld>
  <p:clrMap bg1="lt1" tx1="dk1" bg2="lt2" tx2="dk2" accent1="accent1" accent2="accent2" accent3="accent3" accent4="accent4" accent5="accent5" accent6="accent6" hlink="hlink" folHlink="folHlink"/>
  <p:sldLayoutIdLst>
    <p:sldLayoutId id="2147485780" r:id="rId1"/>
    <p:sldLayoutId id="2147485781" r:id="rId2"/>
    <p:sldLayoutId id="2147485782" r:id="rId3"/>
    <p:sldLayoutId id="2147485783" r:id="rId4"/>
    <p:sldLayoutId id="2147485784" r:id="rId5"/>
    <p:sldLayoutId id="2147485785" r:id="rId6"/>
    <p:sldLayoutId id="2147485786" r:id="rId7"/>
    <p:sldLayoutId id="2147485787" r:id="rId8"/>
    <p:sldLayoutId id="2147485788" r:id="rId9"/>
    <p:sldLayoutId id="2147485789" r:id="rId10"/>
    <p:sldLayoutId id="2147485790" r:id="rId11"/>
    <p:sldLayoutId id="2147485791" r:id="rId12"/>
    <p:sldLayoutId id="2147485792" r:id="rId13"/>
    <p:sldLayoutId id="2147485793" r:id="rId14"/>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8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31746" name="Picture 14" descr="Picture2">
            <a:extLst>
              <a:ext uri="{FF2B5EF4-FFF2-40B4-BE49-F238E27FC236}">
                <a16:creationId xmlns:a16="http://schemas.microsoft.com/office/drawing/2014/main" id="{D126A6A4-6B61-664A-93F3-7D180C9146E0}"/>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88900"/>
            <a:ext cx="134938" cy="703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16">
            <a:extLst>
              <a:ext uri="{FF2B5EF4-FFF2-40B4-BE49-F238E27FC236}">
                <a16:creationId xmlns:a16="http://schemas.microsoft.com/office/drawing/2014/main" id="{B8864E2B-34FB-829D-1BAD-65C7440BD7E1}"/>
              </a:ext>
            </a:extLst>
          </p:cNvPr>
          <p:cNvSpPr>
            <a:spLocks noGrp="1" noChangeArrowheads="1"/>
          </p:cNvSpPr>
          <p:nvPr>
            <p:ph type="title"/>
          </p:nvPr>
        </p:nvSpPr>
        <p:spPr bwMode="auto">
          <a:xfrm>
            <a:off x="457200" y="174625"/>
            <a:ext cx="8572500" cy="81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grpSp>
        <p:nvGrpSpPr>
          <p:cNvPr id="31748" name="Group 22">
            <a:extLst>
              <a:ext uri="{FF2B5EF4-FFF2-40B4-BE49-F238E27FC236}">
                <a16:creationId xmlns:a16="http://schemas.microsoft.com/office/drawing/2014/main" id="{57FDD5D7-B128-297D-A681-0335A23AB671}"/>
              </a:ext>
            </a:extLst>
          </p:cNvPr>
          <p:cNvGrpSpPr>
            <a:grpSpLocks/>
          </p:cNvGrpSpPr>
          <p:nvPr userDrawn="1"/>
        </p:nvGrpSpPr>
        <p:grpSpPr bwMode="auto">
          <a:xfrm>
            <a:off x="-14288" y="-96838"/>
            <a:ext cx="341313" cy="7035801"/>
            <a:chOff x="0" y="-61"/>
            <a:chExt cx="463" cy="4432"/>
          </a:xfrm>
        </p:grpSpPr>
        <p:pic>
          <p:nvPicPr>
            <p:cNvPr id="31750" name="Picture 20" descr="Picture1">
              <a:extLst>
                <a:ext uri="{FF2B5EF4-FFF2-40B4-BE49-F238E27FC236}">
                  <a16:creationId xmlns:a16="http://schemas.microsoft.com/office/drawing/2014/main" id="{861C66F7-1A4C-F18B-C0B4-5C3405FC3780}"/>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l="50955"/>
            <a:stretch>
              <a:fillRect/>
            </a:stretch>
          </p:blipFill>
          <p:spPr bwMode="auto">
            <a:xfrm>
              <a:off x="0" y="0"/>
              <a:ext cx="463" cy="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21" descr="Picture2">
              <a:extLst>
                <a:ext uri="{FF2B5EF4-FFF2-40B4-BE49-F238E27FC236}">
                  <a16:creationId xmlns:a16="http://schemas.microsoft.com/office/drawing/2014/main" id="{87FD23AC-6EC5-2F6A-AB86-847E0E2B1F9E}"/>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61"/>
              <a:ext cx="143" cy="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749" name="Rectangle 23">
            <a:extLst>
              <a:ext uri="{FF2B5EF4-FFF2-40B4-BE49-F238E27FC236}">
                <a16:creationId xmlns:a16="http://schemas.microsoft.com/office/drawing/2014/main" id="{A8267534-38C5-2024-AB8E-36CBE2DF6A53}"/>
              </a:ext>
            </a:extLst>
          </p:cNvPr>
          <p:cNvSpPr>
            <a:spLocks noGrp="1" noChangeArrowheads="1"/>
          </p:cNvSpPr>
          <p:nvPr>
            <p:ph type="body" idx="1"/>
          </p:nvPr>
        </p:nvSpPr>
        <p:spPr bwMode="auto">
          <a:xfrm>
            <a:off x="149225" y="1171575"/>
            <a:ext cx="8880475" cy="550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780073903"/>
      </p:ext>
    </p:extLst>
  </p:cSld>
  <p:clrMap bg1="lt1" tx1="dk1" bg2="lt2" tx2="dk2" accent1="accent1" accent2="accent2" accent3="accent3" accent4="accent4" accent5="accent5" accent6="accent6" hlink="hlink" folHlink="folHlink"/>
  <p:sldLayoutIdLst>
    <p:sldLayoutId id="2147485828" r:id="rId1"/>
    <p:sldLayoutId id="2147485829" r:id="rId2"/>
    <p:sldLayoutId id="2147485830" r:id="rId3"/>
    <p:sldLayoutId id="2147485831" r:id="rId4"/>
  </p:sldLayoutIdLst>
  <p:txStyles>
    <p:titleStyle>
      <a:lvl1pPr algn="l" rtl="0" eaLnBrk="0" fontAlgn="base" hangingPunct="0">
        <a:spcBef>
          <a:spcPct val="0"/>
        </a:spcBef>
        <a:spcAft>
          <a:spcPct val="0"/>
        </a:spcAft>
        <a:defRPr sz="3600" b="1" kern="1200">
          <a:solidFill>
            <a:srgbClr val="FFFF00"/>
          </a:solidFill>
          <a:latin typeface="+mj-lt"/>
          <a:ea typeface="+mj-ea"/>
          <a:cs typeface="+mj-cs"/>
        </a:defRPr>
      </a:lvl1pPr>
      <a:lvl2pPr algn="l" rtl="0" eaLnBrk="0" fontAlgn="base" hangingPunct="0">
        <a:spcBef>
          <a:spcPct val="0"/>
        </a:spcBef>
        <a:spcAft>
          <a:spcPct val="0"/>
        </a:spcAft>
        <a:defRPr sz="3600" b="1">
          <a:solidFill>
            <a:srgbClr val="FFFF00"/>
          </a:solidFill>
          <a:latin typeface="Tahoma" panose="020B0604030504040204" pitchFamily="34" charset="0"/>
        </a:defRPr>
      </a:lvl2pPr>
      <a:lvl3pPr algn="l" rtl="0" eaLnBrk="0" fontAlgn="base" hangingPunct="0">
        <a:spcBef>
          <a:spcPct val="0"/>
        </a:spcBef>
        <a:spcAft>
          <a:spcPct val="0"/>
        </a:spcAft>
        <a:defRPr sz="3600" b="1">
          <a:solidFill>
            <a:srgbClr val="FFFF00"/>
          </a:solidFill>
          <a:latin typeface="Tahoma" panose="020B0604030504040204" pitchFamily="34" charset="0"/>
        </a:defRPr>
      </a:lvl3pPr>
      <a:lvl4pPr algn="l" rtl="0" eaLnBrk="0" fontAlgn="base" hangingPunct="0">
        <a:spcBef>
          <a:spcPct val="0"/>
        </a:spcBef>
        <a:spcAft>
          <a:spcPct val="0"/>
        </a:spcAft>
        <a:defRPr sz="3600" b="1">
          <a:solidFill>
            <a:srgbClr val="FFFF00"/>
          </a:solidFill>
          <a:latin typeface="Tahoma" panose="020B0604030504040204" pitchFamily="34" charset="0"/>
        </a:defRPr>
      </a:lvl4pPr>
      <a:lvl5pPr algn="l" rtl="0" eaLnBrk="0" fontAlgn="base" hangingPunct="0">
        <a:spcBef>
          <a:spcPct val="0"/>
        </a:spcBef>
        <a:spcAft>
          <a:spcPct val="0"/>
        </a:spcAft>
        <a:defRPr sz="3600" b="1">
          <a:solidFill>
            <a:srgbClr val="FFFF00"/>
          </a:solidFill>
          <a:latin typeface="Tahoma" panose="020B0604030504040204" pitchFamily="34" charset="0"/>
        </a:defRPr>
      </a:lvl5pPr>
      <a:lvl6pPr marL="457200" algn="l" rtl="0" fontAlgn="base">
        <a:spcBef>
          <a:spcPct val="0"/>
        </a:spcBef>
        <a:spcAft>
          <a:spcPct val="0"/>
        </a:spcAft>
        <a:defRPr sz="3600" b="1">
          <a:solidFill>
            <a:srgbClr val="FFFF00"/>
          </a:solidFill>
          <a:latin typeface="Tahoma" panose="020B0604030504040204" pitchFamily="34" charset="0"/>
        </a:defRPr>
      </a:lvl6pPr>
      <a:lvl7pPr marL="914400" algn="l" rtl="0" fontAlgn="base">
        <a:spcBef>
          <a:spcPct val="0"/>
        </a:spcBef>
        <a:spcAft>
          <a:spcPct val="0"/>
        </a:spcAft>
        <a:defRPr sz="3600" b="1">
          <a:solidFill>
            <a:srgbClr val="FFFF00"/>
          </a:solidFill>
          <a:latin typeface="Tahoma" panose="020B0604030504040204" pitchFamily="34" charset="0"/>
        </a:defRPr>
      </a:lvl7pPr>
      <a:lvl8pPr marL="1371600" algn="l" rtl="0" fontAlgn="base">
        <a:spcBef>
          <a:spcPct val="0"/>
        </a:spcBef>
        <a:spcAft>
          <a:spcPct val="0"/>
        </a:spcAft>
        <a:defRPr sz="3600" b="1">
          <a:solidFill>
            <a:srgbClr val="FFFF00"/>
          </a:solidFill>
          <a:latin typeface="Tahoma" panose="020B0604030504040204" pitchFamily="34" charset="0"/>
        </a:defRPr>
      </a:lvl8pPr>
      <a:lvl9pPr marL="1828800" algn="l" rtl="0" fontAlgn="base">
        <a:spcBef>
          <a:spcPct val="0"/>
        </a:spcBef>
        <a:spcAft>
          <a:spcPct val="0"/>
        </a:spcAft>
        <a:defRPr sz="3600" b="1">
          <a:solidFill>
            <a:srgbClr val="FFFF00"/>
          </a:solidFill>
          <a:latin typeface="Tahoma" panose="020B0604030504040204" pitchFamily="34" charset="0"/>
        </a:defRPr>
      </a:lvl9pPr>
    </p:titleStyle>
    <p:bodyStyle>
      <a:lvl1pPr marL="463550" indent="-463550" algn="l" rtl="0" eaLnBrk="0" fontAlgn="base" hangingPunct="0">
        <a:spcBef>
          <a:spcPct val="20000"/>
        </a:spcBef>
        <a:spcAft>
          <a:spcPct val="0"/>
        </a:spcAft>
        <a:buClr>
          <a:srgbClr val="A1C2E7"/>
        </a:buClr>
        <a:buSzPct val="85000"/>
        <a:buFont typeface="Wingdings" panose="05000000000000000000" pitchFamily="2" charset="2"/>
        <a:buChar char="n"/>
        <a:defRPr sz="2800" b="1" kern="1200">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kern="1200">
          <a:solidFill>
            <a:schemeClr val="bg1"/>
          </a:solidFill>
          <a:latin typeface="+mn-lt"/>
          <a:ea typeface="+mn-ea"/>
          <a:cs typeface="+mn-cs"/>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kern="1200">
          <a:solidFill>
            <a:schemeClr val="bg1"/>
          </a:solidFill>
          <a:latin typeface="+mn-lt"/>
          <a:ea typeface="+mn-ea"/>
          <a:cs typeface="+mn-cs"/>
        </a:defRPr>
      </a:lvl3pPr>
      <a:lvl4pPr marL="1719263" indent="-228600" algn="l" rtl="0" eaLnBrk="0" fontAlgn="base" hangingPunct="0">
        <a:spcBef>
          <a:spcPct val="20000"/>
        </a:spcBef>
        <a:spcAft>
          <a:spcPct val="0"/>
        </a:spcAft>
        <a:buChar char="–"/>
        <a:defRPr sz="2000" kern="1200">
          <a:solidFill>
            <a:schemeClr val="bg1"/>
          </a:solidFill>
          <a:latin typeface="+mn-lt"/>
          <a:ea typeface="+mn-ea"/>
          <a:cs typeface="+mn-cs"/>
        </a:defRPr>
      </a:lvl4pPr>
      <a:lvl5pPr marL="2062163"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5122" name="Picture 12" descr="Picture1">
            <a:extLst>
              <a:ext uri="{FF2B5EF4-FFF2-40B4-BE49-F238E27FC236}">
                <a16:creationId xmlns:a16="http://schemas.microsoft.com/office/drawing/2014/main" id="{174A84D5-74F1-272C-7961-10258E09D095}"/>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l="50955"/>
          <a:stretch>
            <a:fillRect/>
          </a:stretch>
        </p:blipFill>
        <p:spPr bwMode="auto">
          <a:xfrm>
            <a:off x="-28575" y="0"/>
            <a:ext cx="239713" cy="139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4" descr="Picture2">
            <a:extLst>
              <a:ext uri="{FF2B5EF4-FFF2-40B4-BE49-F238E27FC236}">
                <a16:creationId xmlns:a16="http://schemas.microsoft.com/office/drawing/2014/main" id="{E53F8C75-8586-A301-AF45-221EB0A790B4}"/>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77788"/>
            <a:ext cx="1381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16">
            <a:extLst>
              <a:ext uri="{FF2B5EF4-FFF2-40B4-BE49-F238E27FC236}">
                <a16:creationId xmlns:a16="http://schemas.microsoft.com/office/drawing/2014/main" id="{6A9E047B-1D44-8131-0299-D470A1989A3B}"/>
              </a:ext>
            </a:extLst>
          </p:cNvPr>
          <p:cNvSpPr>
            <a:spLocks noGrp="1" noChangeArrowheads="1"/>
          </p:cNvSpPr>
          <p:nvPr>
            <p:ph type="title"/>
          </p:nvPr>
        </p:nvSpPr>
        <p:spPr bwMode="auto">
          <a:xfrm>
            <a:off x="479425" y="115888"/>
            <a:ext cx="852805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pic>
        <p:nvPicPr>
          <p:cNvPr id="5125" name="Picture 21" descr="Picture2">
            <a:extLst>
              <a:ext uri="{FF2B5EF4-FFF2-40B4-BE49-F238E27FC236}">
                <a16:creationId xmlns:a16="http://schemas.microsoft.com/office/drawing/2014/main" id="{9DC587D1-E410-D91E-3D24-CDDD836EF01F}"/>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4288" y="-80963"/>
            <a:ext cx="152401" cy="693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23">
            <a:extLst>
              <a:ext uri="{FF2B5EF4-FFF2-40B4-BE49-F238E27FC236}">
                <a16:creationId xmlns:a16="http://schemas.microsoft.com/office/drawing/2014/main" id="{A922A90F-C923-2D96-952A-220B8EEF4EFF}"/>
              </a:ext>
            </a:extLst>
          </p:cNvPr>
          <p:cNvSpPr>
            <a:spLocks noGrp="1" noChangeArrowheads="1"/>
          </p:cNvSpPr>
          <p:nvPr userDrawn="1">
            <p:ph type="body" idx="1"/>
          </p:nvPr>
        </p:nvSpPr>
        <p:spPr bwMode="auto">
          <a:xfrm>
            <a:off x="261938" y="1103313"/>
            <a:ext cx="8745537" cy="557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032778427"/>
      </p:ext>
    </p:extLst>
  </p:cSld>
  <p:clrMap bg1="lt1" tx1="dk1" bg2="lt2" tx2="dk2" accent1="accent1" accent2="accent2" accent3="accent3" accent4="accent4" accent5="accent5" accent6="accent6" hlink="hlink" folHlink="folHlink"/>
  <p:sldLayoutIdLst>
    <p:sldLayoutId id="2147485833" r:id="rId1"/>
    <p:sldLayoutId id="2147485834" r:id="rId2"/>
    <p:sldLayoutId id="2147485835" r:id="rId3"/>
    <p:sldLayoutId id="2147485836" r:id="rId4"/>
    <p:sldLayoutId id="2147485837" r:id="rId5"/>
    <p:sldLayoutId id="2147485838" r:id="rId6"/>
    <p:sldLayoutId id="2147485839" r:id="rId7"/>
    <p:sldLayoutId id="2147485840" r:id="rId8"/>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pic>
        <p:nvPicPr>
          <p:cNvPr id="2050" name="Picture 12" descr="Picture1"/>
          <p:cNvPicPr>
            <a:picLocks noChangeAspect="1" noChangeArrowheads="1"/>
          </p:cNvPicPr>
          <p:nvPr userDrawn="1"/>
        </p:nvPicPr>
        <p:blipFill>
          <a:blip r:embed="rId18">
            <a:extLst>
              <a:ext uri="{28A0092B-C50C-407E-A947-70E740481C1C}">
                <a14:useLocalDpi xmlns:a14="http://schemas.microsoft.com/office/drawing/2010/main" val="0"/>
              </a:ext>
            </a:extLst>
          </a:blip>
          <a:srcRect l="50955"/>
          <a:stretch>
            <a:fillRect/>
          </a:stretch>
        </p:blipFill>
        <p:spPr bwMode="auto">
          <a:xfrm>
            <a:off x="0" y="0"/>
            <a:ext cx="5715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4" descr="Picture2"/>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96838"/>
            <a:ext cx="227013" cy="703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16"/>
          <p:cNvSpPr>
            <a:spLocks noGrp="1" noChangeArrowheads="1"/>
          </p:cNvSpPr>
          <p:nvPr>
            <p:ph type="title"/>
          </p:nvPr>
        </p:nvSpPr>
        <p:spPr bwMode="auto">
          <a:xfrm>
            <a:off x="741363" y="174625"/>
            <a:ext cx="8218487"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goes here</a:t>
            </a:r>
          </a:p>
        </p:txBody>
      </p:sp>
      <p:sp>
        <p:nvSpPr>
          <p:cNvPr id="2053" name="Rectangle 23"/>
          <p:cNvSpPr>
            <a:spLocks noGrp="1" noChangeArrowheads="1"/>
          </p:cNvSpPr>
          <p:nvPr>
            <p:ph type="body" idx="1"/>
          </p:nvPr>
        </p:nvSpPr>
        <p:spPr bwMode="auto">
          <a:xfrm>
            <a:off x="195263" y="1600200"/>
            <a:ext cx="8764587"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460" r:id="rId1"/>
    <p:sldLayoutId id="2147485353" r:id="rId2"/>
    <p:sldLayoutId id="2147485354" r:id="rId3"/>
    <p:sldLayoutId id="2147485355" r:id="rId4"/>
    <p:sldLayoutId id="2147485356" r:id="rId5"/>
    <p:sldLayoutId id="2147485357" r:id="rId6"/>
    <p:sldLayoutId id="2147485461" r:id="rId7"/>
    <p:sldLayoutId id="2147485358" r:id="rId8"/>
    <p:sldLayoutId id="2147485359" r:id="rId9"/>
    <p:sldLayoutId id="2147485360" r:id="rId10"/>
    <p:sldLayoutId id="2147485361" r:id="rId11"/>
    <p:sldLayoutId id="2147485362" r:id="rId12"/>
    <p:sldLayoutId id="2147485363" r:id="rId13"/>
    <p:sldLayoutId id="2147485364" r:id="rId14"/>
    <p:sldLayoutId id="2147485365" r:id="rId15"/>
    <p:sldLayoutId id="2147485462" r:id="rId16"/>
  </p:sldLayoutIdLst>
  <p:txStyles>
    <p:titleStyle>
      <a:lvl1pPr algn="l" rtl="0" eaLnBrk="0" fontAlgn="base" hangingPunct="0">
        <a:spcBef>
          <a:spcPct val="0"/>
        </a:spcBef>
        <a:spcAft>
          <a:spcPct val="0"/>
        </a:spcAft>
        <a:defRPr sz="4000" b="1">
          <a:solidFill>
            <a:srgbClr val="FFFF00"/>
          </a:solidFill>
          <a:latin typeface="+mj-lt"/>
          <a:ea typeface="+mj-ea"/>
          <a:cs typeface="+mj-cs"/>
        </a:defRPr>
      </a:lvl1pPr>
      <a:lvl2pPr algn="l" rtl="0" eaLnBrk="0" fontAlgn="base" hangingPunct="0">
        <a:spcBef>
          <a:spcPct val="0"/>
        </a:spcBef>
        <a:spcAft>
          <a:spcPct val="0"/>
        </a:spcAft>
        <a:defRPr sz="4000" b="1">
          <a:solidFill>
            <a:srgbClr val="FFFF00"/>
          </a:solidFill>
          <a:latin typeface="Tahoma" pitchFamily="34" charset="0"/>
        </a:defRPr>
      </a:lvl2pPr>
      <a:lvl3pPr algn="l" rtl="0" eaLnBrk="0" fontAlgn="base" hangingPunct="0">
        <a:spcBef>
          <a:spcPct val="0"/>
        </a:spcBef>
        <a:spcAft>
          <a:spcPct val="0"/>
        </a:spcAft>
        <a:defRPr sz="4000" b="1">
          <a:solidFill>
            <a:srgbClr val="FFFF00"/>
          </a:solidFill>
          <a:latin typeface="Tahoma" pitchFamily="34" charset="0"/>
        </a:defRPr>
      </a:lvl3pPr>
      <a:lvl4pPr algn="l" rtl="0" eaLnBrk="0" fontAlgn="base" hangingPunct="0">
        <a:spcBef>
          <a:spcPct val="0"/>
        </a:spcBef>
        <a:spcAft>
          <a:spcPct val="0"/>
        </a:spcAft>
        <a:defRPr sz="4000" b="1">
          <a:solidFill>
            <a:srgbClr val="FFFF00"/>
          </a:solidFill>
          <a:latin typeface="Tahoma" pitchFamily="34" charset="0"/>
        </a:defRPr>
      </a:lvl4pPr>
      <a:lvl5pPr algn="l" rtl="0" eaLnBrk="0" fontAlgn="base" hangingPunct="0">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3550" indent="-463550"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4098" name="Rectangle 16"/>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4099"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4100" name="Picture 4" descr="Picture2"/>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68" r:id="rId1"/>
    <p:sldLayoutId id="2147485469" r:id="rId2"/>
    <p:sldLayoutId id="2147485470" r:id="rId3"/>
    <p:sldLayoutId id="2147485471" r:id="rId4"/>
    <p:sldLayoutId id="2147485472" r:id="rId5"/>
    <p:sldLayoutId id="2147485473" r:id="rId6"/>
    <p:sldLayoutId id="2147485474" r:id="rId7"/>
    <p:sldLayoutId id="2147485475" r:id="rId8"/>
    <p:sldLayoutId id="2147485476" r:id="rId9"/>
    <p:sldLayoutId id="2147485477" r:id="rId10"/>
    <p:sldLayoutId id="2147485478" r:id="rId11"/>
    <p:sldLayoutId id="2147485479" r:id="rId12"/>
    <p:sldLayoutId id="2147485480" r:id="rId13"/>
    <p:sldLayoutId id="2147485481" r:id="rId14"/>
    <p:sldLayoutId id="2147485482" r:id="rId15"/>
    <p:sldLayoutId id="2147485483" r:id="rId16"/>
    <p:sldLayoutId id="2147485484" r:id="rId17"/>
    <p:sldLayoutId id="2147485485" r:id="rId18"/>
    <p:sldLayoutId id="2147485486" r:id="rId19"/>
    <p:sldLayoutId id="2147485487" r:id="rId20"/>
    <p:sldLayoutId id="2147485488" r:id="rId21"/>
    <p:sldLayoutId id="2147485489" r:id="rId22"/>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5138" indent="-406400" algn="l" rtl="0" eaLnBrk="0" fontAlgn="base" hangingPunct="0">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0" fontAlgn="base" hangingPunct="0">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0" fontAlgn="base" hangingPunct="0">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0" fontAlgn="base" hangingPunct="0">
        <a:spcBef>
          <a:spcPts val="400"/>
        </a:spcBef>
        <a:spcAft>
          <a:spcPct val="0"/>
        </a:spcAft>
        <a:buChar char="–"/>
        <a:defRPr sz="2000">
          <a:solidFill>
            <a:schemeClr val="bg1"/>
          </a:solidFill>
          <a:latin typeface="+mn-lt"/>
        </a:defRPr>
      </a:lvl4pPr>
      <a:lvl5pPr marL="1828800" indent="-290513" algn="l" rtl="0" eaLnBrk="0" fontAlgn="base" hangingPunct="0">
        <a:spcBef>
          <a:spcPts val="4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5362"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5363"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5440" r:id="rId1"/>
    <p:sldLayoutId id="2147485441" r:id="rId2"/>
    <p:sldLayoutId id="2147485442" r:id="rId3"/>
    <p:sldLayoutId id="2147485443" r:id="rId4"/>
    <p:sldLayoutId id="2147485518" r:id="rId5"/>
    <p:sldLayoutId id="2147485519" r:id="rId6"/>
    <p:sldLayoutId id="2147485520" r:id="rId7"/>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2F54AF"/>
            </a:gs>
            <a:gs pos="100000">
              <a:srgbClr val="000014"/>
            </a:gs>
          </a:gsLst>
          <a:lin ang="8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1763" y="133350"/>
            <a:ext cx="8832850" cy="495300"/>
          </a:xfrm>
          <a:prstGeom prst="rect">
            <a:avLst/>
          </a:prstGeom>
        </p:spPr>
        <p:txBody>
          <a:bodyPr vert="horz" wrap="square" lIns="45720" tIns="45720" rIns="45720" bIns="45720" rtlCol="0" anchor="t">
            <a:normAutofit/>
          </a:bodyPr>
          <a:lstStyle/>
          <a:p>
            <a:r>
              <a:rPr lang="en-US" dirty="0"/>
              <a:t>Click to edit Master title style</a:t>
            </a:r>
          </a:p>
        </p:txBody>
      </p:sp>
      <p:sp>
        <p:nvSpPr>
          <p:cNvPr id="17411" name="Text Placeholder 2"/>
          <p:cNvSpPr>
            <a:spLocks noGrp="1"/>
          </p:cNvSpPr>
          <p:nvPr>
            <p:ph type="body" idx="1"/>
          </p:nvPr>
        </p:nvSpPr>
        <p:spPr bwMode="auto">
          <a:xfrm>
            <a:off x="184150" y="728663"/>
            <a:ext cx="8780463"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Arc 39"/>
          <p:cNvSpPr>
            <a:spLocks/>
          </p:cNvSpPr>
          <p:nvPr userDrawn="1"/>
        </p:nvSpPr>
        <p:spPr bwMode="ltGray">
          <a:xfrm rot="16200000">
            <a:off x="-3848893" y="2953543"/>
            <a:ext cx="7734300" cy="227013"/>
          </a:xfrm>
          <a:custGeom>
            <a:avLst/>
            <a:gdLst>
              <a:gd name="G0" fmla="+- 0 0 0"/>
              <a:gd name="G1" fmla="+- 21600 0 0"/>
              <a:gd name="G2" fmla="+- 21600 0 0"/>
              <a:gd name="T0" fmla="*/ 24 w 21600"/>
              <a:gd name="T1" fmla="*/ 0 h 43200"/>
              <a:gd name="T2" fmla="*/ 56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23" y="0"/>
                </a:moveTo>
                <a:cubicBezTo>
                  <a:pt x="11943" y="13"/>
                  <a:pt x="21600" y="9680"/>
                  <a:pt x="21600" y="21600"/>
                </a:cubicBezTo>
                <a:cubicBezTo>
                  <a:pt x="21600" y="33507"/>
                  <a:pt x="11963" y="43169"/>
                  <a:pt x="55" y="43199"/>
                </a:cubicBezTo>
              </a:path>
              <a:path w="21600" h="43200" stroke="0" extrusionOk="0">
                <a:moveTo>
                  <a:pt x="23" y="0"/>
                </a:moveTo>
                <a:cubicBezTo>
                  <a:pt x="11943" y="13"/>
                  <a:pt x="21600" y="9680"/>
                  <a:pt x="21600" y="21600"/>
                </a:cubicBezTo>
                <a:cubicBezTo>
                  <a:pt x="21600" y="33507"/>
                  <a:pt x="11963" y="43169"/>
                  <a:pt x="55" y="43199"/>
                </a:cubicBezTo>
                <a:lnTo>
                  <a:pt x="0" y="21600"/>
                </a:lnTo>
                <a:close/>
              </a:path>
            </a:pathLst>
          </a:custGeom>
          <a:gradFill flip="none" rotWithShape="1">
            <a:gsLst>
              <a:gs pos="0">
                <a:srgbClr val="294A99"/>
              </a:gs>
              <a:gs pos="100000">
                <a:schemeClr val="bg1"/>
              </a:gs>
            </a:gsLst>
            <a:lin ang="0" scaled="1"/>
            <a:tileRect/>
          </a:gradFill>
          <a:ln>
            <a:noFill/>
          </a:ln>
          <a:effectLst/>
        </p:spPr>
        <p:txBody>
          <a:bodyPr wrap="none" anchor="ctr"/>
          <a:lstStyle/>
          <a:p>
            <a:pPr eaLnBrk="1" hangingPunct="1">
              <a:defRPr/>
            </a:pPr>
            <a:endParaRPr lang="en-US" b="1" dirty="0">
              <a:ln w="12700">
                <a:solidFill>
                  <a:srgbClr val="C4FF89">
                    <a:satMod val="155000"/>
                  </a:srgbClr>
                </a:solidFill>
                <a:prstDash val="solid"/>
              </a:ln>
              <a:solidFill>
                <a:srgbClr val="1F7335">
                  <a:tint val="85000"/>
                  <a:satMod val="155000"/>
                </a:srgbClr>
              </a:solidFill>
              <a:effectLst>
                <a:outerShdw blurRad="41275" dist="20320" dir="1800000" algn="tl" rotWithShape="0">
                  <a:srgbClr val="000000">
                    <a:alpha val="40000"/>
                  </a:srgbClr>
                </a:outerShdw>
              </a:effectLst>
            </a:endParaRPr>
          </a:p>
        </p:txBody>
      </p:sp>
    </p:spTree>
  </p:cSld>
  <p:clrMap bg1="dk1" tx1="lt1" bg2="dk2" tx2="lt2" accent1="accent1" accent2="accent2" accent3="accent3" accent4="accent4" accent5="accent5" accent6="accent6" hlink="hlink" folHlink="folHlink"/>
  <p:sldLayoutIdLst>
    <p:sldLayoutId id="2147485452" r:id="rId1"/>
    <p:sldLayoutId id="2147485453" r:id="rId2"/>
    <p:sldLayoutId id="2147485454" r:id="rId3"/>
    <p:sldLayoutId id="2147485455" r:id="rId4"/>
    <p:sldLayoutId id="2147485527" r:id="rId5"/>
    <p:sldLayoutId id="2147485456" r:id="rId6"/>
    <p:sldLayoutId id="2147485457" r:id="rId7"/>
  </p:sldLayoutIdLst>
  <p:transition>
    <p:fade/>
  </p:transition>
  <p:txStyles>
    <p:titleStyle>
      <a:lvl1pPr algn="l" defTabSz="912813" rtl="0" eaLnBrk="0" fontAlgn="base" hangingPunct="0">
        <a:lnSpc>
          <a:spcPct val="90000"/>
        </a:lnSpc>
        <a:spcBef>
          <a:spcPct val="0"/>
        </a:spcBef>
        <a:spcAft>
          <a:spcPct val="0"/>
        </a:spcAft>
        <a:defRPr lang="en-US" sz="4400" b="1"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400" b="1">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96875" indent="-396875" algn="l" defTabSz="912813" rtl="0" eaLnBrk="0" fontAlgn="base" hangingPunct="0">
        <a:lnSpc>
          <a:spcPct val="90000"/>
        </a:lnSpc>
        <a:spcBef>
          <a:spcPct val="20000"/>
        </a:spcBef>
        <a:spcAft>
          <a:spcPct val="0"/>
        </a:spcAft>
        <a:buBlip>
          <a:blip r:embed="rId9"/>
        </a:buBlip>
        <a:defRPr sz="2800" b="1"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Clr>
          <a:srgbClr val="53D174"/>
        </a:buClr>
        <a:buSzPct val="90000"/>
        <a:buFont typeface="Wingdings 2" panose="05020102010507070707" pitchFamily="18" charset="2"/>
        <a:buChar char="®"/>
        <a:defRPr sz="2600" b="1" kern="1200">
          <a:solidFill>
            <a:srgbClr val="FFE699"/>
          </a:solidFill>
          <a:latin typeface="+mn-lt"/>
          <a:ea typeface="+mn-ea"/>
          <a:cs typeface="+mn-cs"/>
        </a:defRPr>
      </a:lvl2pPr>
      <a:lvl3pPr marL="1258888" indent="-344488" algn="l" defTabSz="912813" rtl="0" eaLnBrk="0" fontAlgn="base" hangingPunct="0">
        <a:lnSpc>
          <a:spcPct val="90000"/>
        </a:lnSpc>
        <a:spcBef>
          <a:spcPct val="20000"/>
        </a:spcBef>
        <a:spcAft>
          <a:spcPct val="0"/>
        </a:spcAft>
        <a:buClr>
          <a:srgbClr val="FFD966"/>
        </a:buClr>
        <a:buSzPct val="100000"/>
        <a:buFont typeface="Calibri" panose="020F0502020204030204" pitchFamily="34" charset="0"/>
        <a:buChar char="»"/>
        <a:defRPr sz="2400" b="1" kern="1200">
          <a:solidFill>
            <a:srgbClr val="8CE0A2"/>
          </a:solidFill>
          <a:latin typeface="+mn-lt"/>
          <a:ea typeface="+mn-ea"/>
          <a:cs typeface="+mn-cs"/>
        </a:defRPr>
      </a:lvl3pPr>
      <a:lvl4pPr marL="1604963" indent="-346075" algn="l" defTabSz="912813" rtl="0" eaLnBrk="0" fontAlgn="base" hangingPunct="0">
        <a:lnSpc>
          <a:spcPct val="90000"/>
        </a:lnSpc>
        <a:spcBef>
          <a:spcPct val="20000"/>
        </a:spcBef>
        <a:spcAft>
          <a:spcPct val="0"/>
        </a:spcAft>
        <a:buClr>
          <a:srgbClr val="FF3399"/>
        </a:buClr>
        <a:buFont typeface="Wingdings" panose="05000000000000000000" pitchFamily="2" charset="2"/>
        <a:buChar char=""/>
        <a:defRPr sz="2400" b="1"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0"/>
        </a:buBlip>
        <a:defRPr sz="2200" b="1" kern="1200">
          <a:solidFill>
            <a:srgbClr val="FFC27F"/>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8434" name="Rectangle 16"/>
          <p:cNvSpPr>
            <a:spLocks noGrp="1" noChangeArrowheads="1"/>
          </p:cNvSpPr>
          <p:nvPr>
            <p:ph type="title"/>
          </p:nvPr>
        </p:nvSpPr>
        <p:spPr bwMode="auto">
          <a:xfrm>
            <a:off x="152400" y="87313"/>
            <a:ext cx="8839200"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8435" name="Rectangle 23"/>
          <p:cNvSpPr>
            <a:spLocks noGrp="1" noChangeArrowheads="1"/>
          </p:cNvSpPr>
          <p:nvPr>
            <p:ph type="body" idx="1"/>
          </p:nvPr>
        </p:nvSpPr>
        <p:spPr bwMode="auto">
          <a:xfrm>
            <a:off x="152400" y="1089025"/>
            <a:ext cx="8855075" cy="565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758849629"/>
      </p:ext>
    </p:extLst>
  </p:cSld>
  <p:clrMap bg1="lt1" tx1="dk1" bg2="lt2" tx2="dk2" accent1="accent1" accent2="accent2" accent3="accent3" accent4="accent4" accent5="accent5" accent6="accent6" hlink="hlink" folHlink="folHlink"/>
  <p:sldLayoutIdLst>
    <p:sldLayoutId id="2147485574" r:id="rId1"/>
    <p:sldLayoutId id="2147485575" r:id="rId2"/>
    <p:sldLayoutId id="2147485576" r:id="rId3"/>
    <p:sldLayoutId id="2147485577" r:id="rId4"/>
    <p:sldLayoutId id="2147485578" r:id="rId5"/>
  </p:sldLayoutIdLst>
  <p:txStyles>
    <p:titleStyle>
      <a:lvl1pPr algn="l" rtl="0" eaLnBrk="0" fontAlgn="base" hangingPunct="0">
        <a:lnSpc>
          <a:spcPct val="90000"/>
        </a:lnSpc>
        <a:spcBef>
          <a:spcPct val="0"/>
        </a:spcBef>
        <a:spcAft>
          <a:spcPct val="0"/>
        </a:spcAft>
        <a:defRPr sz="3800" b="1">
          <a:solidFill>
            <a:srgbClr val="FFFF00"/>
          </a:solidFill>
          <a:latin typeface="+mj-lt"/>
          <a:ea typeface="+mj-ea"/>
          <a:cs typeface="+mj-cs"/>
        </a:defRPr>
      </a:lvl1pPr>
      <a:lvl2pPr algn="l" rtl="0" eaLnBrk="0" fontAlgn="base" hangingPunct="0">
        <a:lnSpc>
          <a:spcPct val="90000"/>
        </a:lnSpc>
        <a:spcBef>
          <a:spcPct val="0"/>
        </a:spcBef>
        <a:spcAft>
          <a:spcPct val="0"/>
        </a:spcAft>
        <a:defRPr sz="3800" b="1">
          <a:solidFill>
            <a:srgbClr val="FFFF00"/>
          </a:solidFill>
          <a:latin typeface="Tahoma" pitchFamily="34" charset="0"/>
        </a:defRPr>
      </a:lvl2pPr>
      <a:lvl3pPr algn="l" rtl="0" eaLnBrk="0" fontAlgn="base" hangingPunct="0">
        <a:lnSpc>
          <a:spcPct val="90000"/>
        </a:lnSpc>
        <a:spcBef>
          <a:spcPct val="0"/>
        </a:spcBef>
        <a:spcAft>
          <a:spcPct val="0"/>
        </a:spcAft>
        <a:defRPr sz="3800" b="1">
          <a:solidFill>
            <a:srgbClr val="FFFF00"/>
          </a:solidFill>
          <a:latin typeface="Tahoma" pitchFamily="34" charset="0"/>
        </a:defRPr>
      </a:lvl3pPr>
      <a:lvl4pPr algn="l" rtl="0" eaLnBrk="0" fontAlgn="base" hangingPunct="0">
        <a:lnSpc>
          <a:spcPct val="90000"/>
        </a:lnSpc>
        <a:spcBef>
          <a:spcPct val="0"/>
        </a:spcBef>
        <a:spcAft>
          <a:spcPct val="0"/>
        </a:spcAft>
        <a:defRPr sz="3800" b="1">
          <a:solidFill>
            <a:srgbClr val="FFFF00"/>
          </a:solidFill>
          <a:latin typeface="Tahoma" pitchFamily="34" charset="0"/>
        </a:defRPr>
      </a:lvl4pPr>
      <a:lvl5pPr algn="l" rtl="0" eaLnBrk="0" fontAlgn="base" hangingPunct="0">
        <a:lnSpc>
          <a:spcPct val="90000"/>
        </a:lnSpc>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100000"/>
        <a:buFont typeface="Symbol" panose="05050102010706020507" pitchFamily="18" charset="2"/>
        <a:buChar char=""/>
        <a:defRPr sz="2800" b="1">
          <a:solidFill>
            <a:schemeClr val="bg1"/>
          </a:solidFill>
          <a:latin typeface="+mn-lt"/>
          <a:ea typeface="+mn-ea"/>
          <a:cs typeface="+mn-cs"/>
        </a:defRPr>
      </a:lvl1pPr>
      <a:lvl2pPr marL="804863" indent="-347663"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143000"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490663" indent="-228600" algn="l" rtl="0" eaLnBrk="0" fontAlgn="base" hangingPunct="0">
        <a:spcBef>
          <a:spcPct val="20000"/>
        </a:spcBef>
        <a:spcAft>
          <a:spcPct val="0"/>
        </a:spcAft>
        <a:buChar char="–"/>
        <a:defRPr sz="2000">
          <a:solidFill>
            <a:schemeClr val="bg1"/>
          </a:solidFill>
          <a:latin typeface="+mn-lt"/>
        </a:defRPr>
      </a:lvl4pPr>
      <a:lvl5pPr marL="17192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027"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022297060"/>
      </p:ext>
    </p:extLst>
  </p:cSld>
  <p:clrMap bg1="lt1" tx1="dk1" bg2="lt2" tx2="dk2" accent1="accent1" accent2="accent2" accent3="accent3" accent4="accent4" accent5="accent5" accent6="accent6" hlink="hlink" folHlink="folHlink"/>
  <p:sldLayoutIdLst>
    <p:sldLayoutId id="2147485580" r:id="rId1"/>
    <p:sldLayoutId id="2147485581" r:id="rId2"/>
    <p:sldLayoutId id="2147485582" r:id="rId3"/>
    <p:sldLayoutId id="2147485583" r:id="rId4"/>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6146" name="Rectangle 16"/>
          <p:cNvSpPr>
            <a:spLocks noGrp="1" noChangeArrowheads="1"/>
          </p:cNvSpPr>
          <p:nvPr>
            <p:ph type="title"/>
          </p:nvPr>
        </p:nvSpPr>
        <p:spPr bwMode="auto">
          <a:xfrm>
            <a:off x="138113" y="115888"/>
            <a:ext cx="886618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Title goes here</a:t>
            </a:r>
          </a:p>
        </p:txBody>
      </p:sp>
      <p:sp>
        <p:nvSpPr>
          <p:cNvPr id="6147" name="Rectangle 23"/>
          <p:cNvSpPr>
            <a:spLocks noGrp="1" noChangeArrowheads="1"/>
          </p:cNvSpPr>
          <p:nvPr>
            <p:ph type="body" idx="1"/>
          </p:nvPr>
        </p:nvSpPr>
        <p:spPr bwMode="auto">
          <a:xfrm>
            <a:off x="138113" y="1131888"/>
            <a:ext cx="8866187"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6148" name="Picture 4" descr="Picture2"/>
          <p:cNvPicPr>
            <a:picLocks noChangeAspect="1" noChangeArrowheads="1"/>
          </p:cNvPicPr>
          <p:nvPr userDrawn="1"/>
        </p:nvPicPr>
        <p:blipFill>
          <a:blip r:embed="rId23" cstate="email">
            <a:extLst>
              <a:ext uri="{28A0092B-C50C-407E-A947-70E740481C1C}">
                <a14:useLocalDpi xmlns:a14="http://schemas.microsoft.com/office/drawing/2010/main"/>
              </a:ext>
            </a:extLst>
          </a:blip>
          <a:srcRect/>
          <a:stretch>
            <a:fillRect/>
          </a:stretch>
        </p:blipFill>
        <p:spPr bwMode="auto">
          <a:xfrm rot="5400000" flipH="1">
            <a:off x="4541043" y="-3467893"/>
            <a:ext cx="61913" cy="900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5603834"/>
      </p:ext>
    </p:extLst>
  </p:cSld>
  <p:clrMap bg1="lt1" tx1="dk1" bg2="lt2" tx2="dk2" accent1="accent1" accent2="accent2" accent3="accent3" accent4="accent4" accent5="accent5" accent6="accent6" hlink="hlink" folHlink="folHlink"/>
  <p:sldLayoutIdLst>
    <p:sldLayoutId id="2147485585" r:id="rId1"/>
    <p:sldLayoutId id="2147485586" r:id="rId2"/>
    <p:sldLayoutId id="2147485587" r:id="rId3"/>
    <p:sldLayoutId id="2147485588" r:id="rId4"/>
    <p:sldLayoutId id="2147485589" r:id="rId5"/>
    <p:sldLayoutId id="2147485590" r:id="rId6"/>
    <p:sldLayoutId id="2147485591" r:id="rId7"/>
    <p:sldLayoutId id="2147485592" r:id="rId8"/>
    <p:sldLayoutId id="2147485593" r:id="rId9"/>
    <p:sldLayoutId id="2147485594" r:id="rId10"/>
    <p:sldLayoutId id="2147485595" r:id="rId11"/>
    <p:sldLayoutId id="2147485596" r:id="rId12"/>
    <p:sldLayoutId id="2147485597" r:id="rId13"/>
    <p:sldLayoutId id="2147485598" r:id="rId14"/>
    <p:sldLayoutId id="2147485599" r:id="rId15"/>
    <p:sldLayoutId id="2147485600" r:id="rId16"/>
    <p:sldLayoutId id="2147485601" r:id="rId17"/>
    <p:sldLayoutId id="2147485602" r:id="rId18"/>
    <p:sldLayoutId id="2147485604" r:id="rId19"/>
    <p:sldLayoutId id="2147485605" r:id="rId20"/>
    <p:sldLayoutId id="2147485606" r:id="rId21"/>
  </p:sldLayoutIdLst>
  <p:txStyles>
    <p:titleStyle>
      <a:lvl1pPr algn="l" rtl="0" eaLnBrk="0" fontAlgn="base" hangingPunct="0">
        <a:spcBef>
          <a:spcPct val="0"/>
        </a:spcBef>
        <a:spcAft>
          <a:spcPct val="0"/>
        </a:spcAft>
        <a:defRPr sz="3800" b="1">
          <a:solidFill>
            <a:srgbClr val="FFFF00"/>
          </a:solidFill>
          <a:latin typeface="+mj-lt"/>
          <a:ea typeface="+mj-ea"/>
          <a:cs typeface="+mj-cs"/>
        </a:defRPr>
      </a:lvl1pPr>
      <a:lvl2pPr algn="l" rtl="0" eaLnBrk="0" fontAlgn="base" hangingPunct="0">
        <a:spcBef>
          <a:spcPct val="0"/>
        </a:spcBef>
        <a:spcAft>
          <a:spcPct val="0"/>
        </a:spcAft>
        <a:defRPr sz="3800" b="1">
          <a:solidFill>
            <a:srgbClr val="FFFF00"/>
          </a:solidFill>
          <a:latin typeface="Tahoma" pitchFamily="34" charset="0"/>
        </a:defRPr>
      </a:lvl2pPr>
      <a:lvl3pPr algn="l" rtl="0" eaLnBrk="0" fontAlgn="base" hangingPunct="0">
        <a:spcBef>
          <a:spcPct val="0"/>
        </a:spcBef>
        <a:spcAft>
          <a:spcPct val="0"/>
        </a:spcAft>
        <a:defRPr sz="3800" b="1">
          <a:solidFill>
            <a:srgbClr val="FFFF00"/>
          </a:solidFill>
          <a:latin typeface="Tahoma" pitchFamily="34" charset="0"/>
        </a:defRPr>
      </a:lvl3pPr>
      <a:lvl4pPr algn="l" rtl="0" eaLnBrk="0" fontAlgn="base" hangingPunct="0">
        <a:spcBef>
          <a:spcPct val="0"/>
        </a:spcBef>
        <a:spcAft>
          <a:spcPct val="0"/>
        </a:spcAft>
        <a:defRPr sz="3800" b="1">
          <a:solidFill>
            <a:srgbClr val="FFFF00"/>
          </a:solidFill>
          <a:latin typeface="Tahoma" pitchFamily="34" charset="0"/>
        </a:defRPr>
      </a:lvl4pPr>
      <a:lvl5pPr algn="l" rtl="0" eaLnBrk="0" fontAlgn="base" hangingPunct="0">
        <a:spcBef>
          <a:spcPct val="0"/>
        </a:spcBef>
        <a:spcAft>
          <a:spcPct val="0"/>
        </a:spcAft>
        <a:defRPr sz="3800" b="1">
          <a:solidFill>
            <a:srgbClr val="FFFF00"/>
          </a:solidFill>
          <a:latin typeface="Tahoma" pitchFamily="34" charset="0"/>
        </a:defRPr>
      </a:lvl5pPr>
      <a:lvl6pPr marL="457200" algn="l" rtl="0" fontAlgn="base">
        <a:spcBef>
          <a:spcPct val="0"/>
        </a:spcBef>
        <a:spcAft>
          <a:spcPct val="0"/>
        </a:spcAft>
        <a:defRPr sz="4000" b="1">
          <a:solidFill>
            <a:srgbClr val="FFFF00"/>
          </a:solidFill>
          <a:latin typeface="Tahoma" pitchFamily="34" charset="0"/>
        </a:defRPr>
      </a:lvl6pPr>
      <a:lvl7pPr marL="914400" algn="l" rtl="0" fontAlgn="base">
        <a:spcBef>
          <a:spcPct val="0"/>
        </a:spcBef>
        <a:spcAft>
          <a:spcPct val="0"/>
        </a:spcAft>
        <a:defRPr sz="4000" b="1">
          <a:solidFill>
            <a:srgbClr val="FFFF00"/>
          </a:solidFill>
          <a:latin typeface="Tahoma" pitchFamily="34" charset="0"/>
        </a:defRPr>
      </a:lvl7pPr>
      <a:lvl8pPr marL="1371600" algn="l" rtl="0" fontAlgn="base">
        <a:spcBef>
          <a:spcPct val="0"/>
        </a:spcBef>
        <a:spcAft>
          <a:spcPct val="0"/>
        </a:spcAft>
        <a:defRPr sz="4000" b="1">
          <a:solidFill>
            <a:srgbClr val="FFFF00"/>
          </a:solidFill>
          <a:latin typeface="Tahoma" pitchFamily="34" charset="0"/>
        </a:defRPr>
      </a:lvl8pPr>
      <a:lvl9pPr marL="1828800" algn="l" rtl="0" fontAlgn="base">
        <a:spcBef>
          <a:spcPct val="0"/>
        </a:spcBef>
        <a:spcAft>
          <a:spcPct val="0"/>
        </a:spcAft>
        <a:defRPr sz="4000" b="1">
          <a:solidFill>
            <a:srgbClr val="FFFF00"/>
          </a:solidFill>
          <a:latin typeface="Tahoma" pitchFamily="34" charset="0"/>
        </a:defRPr>
      </a:lvl9pPr>
    </p:titleStyle>
    <p:bodyStyle>
      <a:lvl1pPr marL="465138" indent="-406400" algn="l" rtl="0" eaLnBrk="0" fontAlgn="base" hangingPunct="0">
        <a:spcBef>
          <a:spcPts val="400"/>
        </a:spcBef>
        <a:spcAft>
          <a:spcPct val="0"/>
        </a:spcAft>
        <a:buClr>
          <a:srgbClr val="69B4FF"/>
        </a:buClr>
        <a:buSzPct val="80000"/>
        <a:buFont typeface="Symbol" panose="05050102010706020507" pitchFamily="18" charset="2"/>
        <a:buChar char="¨"/>
        <a:defRPr sz="2800" b="1">
          <a:solidFill>
            <a:schemeClr val="bg1"/>
          </a:solidFill>
          <a:latin typeface="+mn-lt"/>
          <a:ea typeface="+mn-ea"/>
          <a:cs typeface="+mn-cs"/>
        </a:defRPr>
      </a:lvl1pPr>
      <a:lvl2pPr marL="798513" indent="-333375" algn="l" rtl="0" eaLnBrk="0" fontAlgn="base" hangingPunct="0">
        <a:spcBef>
          <a:spcPts val="400"/>
        </a:spcBef>
        <a:spcAft>
          <a:spcPct val="0"/>
        </a:spcAft>
        <a:buClr>
          <a:srgbClr val="FFFF66"/>
        </a:buClr>
        <a:buSzPct val="75000"/>
        <a:buFont typeface="Wingdings 3" panose="05040102010807070707" pitchFamily="18" charset="2"/>
        <a:buChar char=""/>
        <a:defRPr sz="2600">
          <a:solidFill>
            <a:schemeClr val="bg1"/>
          </a:solidFill>
          <a:latin typeface="+mn-lt"/>
        </a:defRPr>
      </a:lvl2pPr>
      <a:lvl3pPr marL="1089025" indent="-233363" algn="l" rtl="0" eaLnBrk="0" fontAlgn="base" hangingPunct="0">
        <a:spcBef>
          <a:spcPts val="400"/>
        </a:spcBef>
        <a:spcAft>
          <a:spcPct val="0"/>
        </a:spcAft>
        <a:buClr>
          <a:srgbClr val="99FFCC"/>
        </a:buClr>
        <a:buSzPct val="80000"/>
        <a:buFont typeface="Wingdings 3" panose="05040102010807070707" pitchFamily="18" charset="2"/>
        <a:buChar char="î"/>
        <a:defRPr sz="2400">
          <a:solidFill>
            <a:schemeClr val="bg1"/>
          </a:solidFill>
          <a:latin typeface="+mn-lt"/>
        </a:defRPr>
      </a:lvl3pPr>
      <a:lvl4pPr marL="1481138" indent="-276225" algn="l" rtl="0" eaLnBrk="0" fontAlgn="base" hangingPunct="0">
        <a:spcBef>
          <a:spcPts val="400"/>
        </a:spcBef>
        <a:spcAft>
          <a:spcPct val="0"/>
        </a:spcAft>
        <a:buChar char="–"/>
        <a:defRPr sz="2000">
          <a:solidFill>
            <a:schemeClr val="bg1"/>
          </a:solidFill>
          <a:latin typeface="+mn-lt"/>
        </a:defRPr>
      </a:lvl4pPr>
      <a:lvl5pPr marL="1828800" indent="-290513" algn="l" rtl="0" eaLnBrk="0" fontAlgn="base" hangingPunct="0">
        <a:spcBef>
          <a:spcPts val="4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CC"/>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16"/>
          <p:cNvSpPr>
            <a:spLocks noGrp="1" noChangeArrowheads="1"/>
          </p:cNvSpPr>
          <p:nvPr>
            <p:ph type="title"/>
          </p:nvPr>
        </p:nvSpPr>
        <p:spPr bwMode="auto">
          <a:xfrm>
            <a:off x="138113" y="95250"/>
            <a:ext cx="8869362" cy="78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Title goes here</a:t>
            </a:r>
          </a:p>
        </p:txBody>
      </p:sp>
      <p:sp>
        <p:nvSpPr>
          <p:cNvPr id="1027" name="Rectangle 23"/>
          <p:cNvSpPr>
            <a:spLocks noGrp="1" noChangeArrowheads="1"/>
          </p:cNvSpPr>
          <p:nvPr>
            <p:ph type="body" idx="1"/>
          </p:nvPr>
        </p:nvSpPr>
        <p:spPr bwMode="auto">
          <a:xfrm>
            <a:off x="138113" y="1246188"/>
            <a:ext cx="8869362" cy="549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535562451"/>
      </p:ext>
    </p:extLst>
  </p:cSld>
  <p:clrMap bg1="lt1" tx1="dk1" bg2="lt2" tx2="dk2" accent1="accent1" accent2="accent2" accent3="accent3" accent4="accent4" accent5="accent5" accent6="accent6" hlink="hlink" folHlink="folHlink"/>
  <p:sldLayoutIdLst>
    <p:sldLayoutId id="2147485608" r:id="rId1"/>
    <p:sldLayoutId id="2147485609" r:id="rId2"/>
    <p:sldLayoutId id="2147485610" r:id="rId3"/>
    <p:sldLayoutId id="2147485611" r:id="rId4"/>
    <p:sldLayoutId id="2147485612" r:id="rId5"/>
    <p:sldLayoutId id="2147485614" r:id="rId6"/>
    <p:sldLayoutId id="2147485615" r:id="rId7"/>
    <p:sldLayoutId id="2147485616" r:id="rId8"/>
    <p:sldLayoutId id="2147485617" r:id="rId9"/>
    <p:sldLayoutId id="2147485618" r:id="rId10"/>
    <p:sldLayoutId id="2147485619" r:id="rId11"/>
    <p:sldLayoutId id="2147485620" r:id="rId12"/>
    <p:sldLayoutId id="2147485621" r:id="rId13"/>
  </p:sldLayoutIdLst>
  <p:txStyles>
    <p:titleStyle>
      <a:lvl1pPr algn="l" rtl="0" eaLnBrk="0" fontAlgn="base" hangingPunct="0">
        <a:lnSpc>
          <a:spcPct val="90000"/>
        </a:lnSpc>
        <a:spcBef>
          <a:spcPct val="0"/>
        </a:spcBef>
        <a:spcAft>
          <a:spcPct val="0"/>
        </a:spcAft>
        <a:defRPr sz="4000" b="1">
          <a:solidFill>
            <a:srgbClr val="FFFF00"/>
          </a:solidFill>
          <a:latin typeface="+mj-lt"/>
          <a:ea typeface="+mj-ea"/>
          <a:cs typeface="+mj-cs"/>
        </a:defRPr>
      </a:lvl1pPr>
      <a:lvl2pPr algn="l" rtl="0" eaLnBrk="0" fontAlgn="base" hangingPunct="0">
        <a:lnSpc>
          <a:spcPct val="90000"/>
        </a:lnSpc>
        <a:spcBef>
          <a:spcPct val="0"/>
        </a:spcBef>
        <a:spcAft>
          <a:spcPct val="0"/>
        </a:spcAft>
        <a:defRPr sz="4000" b="1">
          <a:solidFill>
            <a:srgbClr val="FFFF00"/>
          </a:solidFill>
          <a:latin typeface="Tahoma" pitchFamily="34" charset="0"/>
        </a:defRPr>
      </a:lvl2pPr>
      <a:lvl3pPr algn="l" rtl="0" eaLnBrk="0" fontAlgn="base" hangingPunct="0">
        <a:lnSpc>
          <a:spcPct val="90000"/>
        </a:lnSpc>
        <a:spcBef>
          <a:spcPct val="0"/>
        </a:spcBef>
        <a:spcAft>
          <a:spcPct val="0"/>
        </a:spcAft>
        <a:defRPr sz="4000" b="1">
          <a:solidFill>
            <a:srgbClr val="FFFF00"/>
          </a:solidFill>
          <a:latin typeface="Tahoma" pitchFamily="34" charset="0"/>
        </a:defRPr>
      </a:lvl3pPr>
      <a:lvl4pPr algn="l" rtl="0" eaLnBrk="0" fontAlgn="base" hangingPunct="0">
        <a:lnSpc>
          <a:spcPct val="90000"/>
        </a:lnSpc>
        <a:spcBef>
          <a:spcPct val="0"/>
        </a:spcBef>
        <a:spcAft>
          <a:spcPct val="0"/>
        </a:spcAft>
        <a:defRPr sz="4000" b="1">
          <a:solidFill>
            <a:srgbClr val="FFFF00"/>
          </a:solidFill>
          <a:latin typeface="Tahoma" pitchFamily="34" charset="0"/>
        </a:defRPr>
      </a:lvl4pPr>
      <a:lvl5pPr algn="l" rtl="0" eaLnBrk="0" fontAlgn="base" hangingPunct="0">
        <a:lnSpc>
          <a:spcPct val="90000"/>
        </a:lnSpc>
        <a:spcBef>
          <a:spcPct val="0"/>
        </a:spcBef>
        <a:spcAft>
          <a:spcPct val="0"/>
        </a:spcAft>
        <a:defRPr sz="4000" b="1">
          <a:solidFill>
            <a:srgbClr val="FFFF00"/>
          </a:solidFill>
          <a:latin typeface="Tahoma" pitchFamily="34" charset="0"/>
        </a:defRPr>
      </a:lvl5pPr>
      <a:lvl6pPr marL="457200" algn="l" rtl="0" fontAlgn="base">
        <a:spcBef>
          <a:spcPct val="0"/>
        </a:spcBef>
        <a:spcAft>
          <a:spcPct val="0"/>
        </a:spcAft>
        <a:defRPr sz="3800" b="1">
          <a:solidFill>
            <a:srgbClr val="FFFF00"/>
          </a:solidFill>
          <a:latin typeface="Tahoma" pitchFamily="34" charset="0"/>
        </a:defRPr>
      </a:lvl6pPr>
      <a:lvl7pPr marL="914400" algn="l" rtl="0" fontAlgn="base">
        <a:spcBef>
          <a:spcPct val="0"/>
        </a:spcBef>
        <a:spcAft>
          <a:spcPct val="0"/>
        </a:spcAft>
        <a:defRPr sz="3800" b="1">
          <a:solidFill>
            <a:srgbClr val="FFFF00"/>
          </a:solidFill>
          <a:latin typeface="Tahoma" pitchFamily="34" charset="0"/>
        </a:defRPr>
      </a:lvl7pPr>
      <a:lvl8pPr marL="1371600" algn="l" rtl="0" fontAlgn="base">
        <a:spcBef>
          <a:spcPct val="0"/>
        </a:spcBef>
        <a:spcAft>
          <a:spcPct val="0"/>
        </a:spcAft>
        <a:defRPr sz="3800" b="1">
          <a:solidFill>
            <a:srgbClr val="FFFF00"/>
          </a:solidFill>
          <a:latin typeface="Tahoma" pitchFamily="34" charset="0"/>
        </a:defRPr>
      </a:lvl8pPr>
      <a:lvl9pPr marL="1828800" algn="l" rtl="0" fontAlgn="base">
        <a:spcBef>
          <a:spcPct val="0"/>
        </a:spcBef>
        <a:spcAft>
          <a:spcPct val="0"/>
        </a:spcAft>
        <a:defRPr sz="3800" b="1">
          <a:solidFill>
            <a:srgbClr val="FFFF00"/>
          </a:solidFill>
          <a:latin typeface="Tahoma" pitchFamily="34" charset="0"/>
        </a:defRPr>
      </a:lvl9pPr>
    </p:titleStyle>
    <p:bodyStyle>
      <a:lvl1pPr marL="347663" indent="-347663" algn="l" rtl="0" eaLnBrk="0" fontAlgn="base" hangingPunct="0">
        <a:spcBef>
          <a:spcPct val="20000"/>
        </a:spcBef>
        <a:spcAft>
          <a:spcPct val="0"/>
        </a:spcAft>
        <a:buClr>
          <a:srgbClr val="A1C2E7"/>
        </a:buClr>
        <a:buSzPct val="75000"/>
        <a:buFont typeface="Wingdings" panose="05000000000000000000" pitchFamily="2" charset="2"/>
        <a:buChar char="n"/>
        <a:defRPr sz="2800" b="1">
          <a:solidFill>
            <a:schemeClr val="bg1"/>
          </a:solidFill>
          <a:latin typeface="+mn-lt"/>
          <a:ea typeface="+mn-ea"/>
          <a:cs typeface="+mn-cs"/>
        </a:defRPr>
      </a:lvl1pPr>
      <a:lvl2pPr marL="914400" indent="-336550" algn="l" rtl="0" eaLnBrk="0" fontAlgn="base" hangingPunct="0">
        <a:spcBef>
          <a:spcPct val="20000"/>
        </a:spcBef>
        <a:spcAft>
          <a:spcPct val="0"/>
        </a:spcAft>
        <a:buClr>
          <a:srgbClr val="FFFF66"/>
        </a:buClr>
        <a:buSzPct val="80000"/>
        <a:buFont typeface="Wingdings 3" panose="05040102010807070707" pitchFamily="18" charset="2"/>
        <a:buChar char=""/>
        <a:defRPr sz="2600">
          <a:solidFill>
            <a:schemeClr val="bg1"/>
          </a:solidFill>
          <a:latin typeface="+mn-lt"/>
        </a:defRPr>
      </a:lvl2pPr>
      <a:lvl3pPr marL="1376363" indent="-228600" algn="l" rtl="0" eaLnBrk="0" fontAlgn="base" hangingPunct="0">
        <a:spcBef>
          <a:spcPct val="20000"/>
        </a:spcBef>
        <a:spcAft>
          <a:spcPct val="0"/>
        </a:spcAft>
        <a:buClr>
          <a:srgbClr val="99CCFF"/>
        </a:buClr>
        <a:buSzPct val="75000"/>
        <a:buFont typeface="Wingdings 2" panose="05020102010507070707" pitchFamily="18" charset="2"/>
        <a:buChar char="®"/>
        <a:defRPr sz="2400">
          <a:solidFill>
            <a:schemeClr val="bg1"/>
          </a:solidFill>
          <a:latin typeface="+mn-lt"/>
        </a:defRPr>
      </a:lvl3pPr>
      <a:lvl4pPr marL="1719263" indent="-228600" algn="l" rtl="0" eaLnBrk="0" fontAlgn="base" hangingPunct="0">
        <a:spcBef>
          <a:spcPct val="20000"/>
        </a:spcBef>
        <a:spcAft>
          <a:spcPct val="0"/>
        </a:spcAft>
        <a:buChar char="–"/>
        <a:defRPr sz="2000">
          <a:solidFill>
            <a:schemeClr val="bg1"/>
          </a:solidFill>
          <a:latin typeface="+mn-lt"/>
        </a:defRPr>
      </a:lvl4pPr>
      <a:lvl5pPr marL="2062163" indent="-228600" algn="l" rtl="0" eaLnBrk="0" fontAlgn="base" hangingPunct="0">
        <a:spcBef>
          <a:spcPct val="20000"/>
        </a:spcBef>
        <a:spcAft>
          <a:spcPct val="0"/>
        </a:spcAft>
        <a:buChar char="»"/>
        <a:defRPr sz="2000">
          <a:solidFill>
            <a:schemeClr val="bg1"/>
          </a:solidFill>
          <a:latin typeface="+mn-lt"/>
        </a:defRPr>
      </a:lvl5pPr>
      <a:lvl6pPr marL="2519363" indent="-228600" algn="l" rtl="0" fontAlgn="base">
        <a:spcBef>
          <a:spcPct val="20000"/>
        </a:spcBef>
        <a:spcAft>
          <a:spcPct val="0"/>
        </a:spcAft>
        <a:buChar char="»"/>
        <a:defRPr sz="2000">
          <a:solidFill>
            <a:schemeClr val="bg1"/>
          </a:solidFill>
          <a:latin typeface="+mn-lt"/>
        </a:defRPr>
      </a:lvl6pPr>
      <a:lvl7pPr marL="2976563" indent="-228600" algn="l" rtl="0" fontAlgn="base">
        <a:spcBef>
          <a:spcPct val="20000"/>
        </a:spcBef>
        <a:spcAft>
          <a:spcPct val="0"/>
        </a:spcAft>
        <a:buChar char="»"/>
        <a:defRPr sz="2000">
          <a:solidFill>
            <a:schemeClr val="bg1"/>
          </a:solidFill>
          <a:latin typeface="+mn-lt"/>
        </a:defRPr>
      </a:lvl7pPr>
      <a:lvl8pPr marL="3433763" indent="-228600" algn="l" rtl="0" fontAlgn="base">
        <a:spcBef>
          <a:spcPct val="20000"/>
        </a:spcBef>
        <a:spcAft>
          <a:spcPct val="0"/>
        </a:spcAft>
        <a:buChar char="»"/>
        <a:defRPr sz="2000">
          <a:solidFill>
            <a:schemeClr val="bg1"/>
          </a:solidFill>
          <a:latin typeface="+mn-lt"/>
        </a:defRPr>
      </a:lvl8pPr>
      <a:lvl9pPr marL="3890963"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Text Box 6"/>
          <p:cNvSpPr txBox="1">
            <a:spLocks noChangeArrowheads="1"/>
          </p:cNvSpPr>
          <p:nvPr/>
        </p:nvSpPr>
        <p:spPr bwMode="auto">
          <a:xfrm>
            <a:off x="1679892" y="2923090"/>
            <a:ext cx="5630036" cy="798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nchor="b">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6FD1FD"/>
                </a:solidFill>
                <a:effectLst>
                  <a:outerShdw blurRad="38100" dist="38100" dir="2700000" algn="tl">
                    <a:srgbClr val="000000">
                      <a:alpha val="43137"/>
                    </a:srgbClr>
                  </a:outerShdw>
                </a:effectLst>
                <a:uLnTx/>
                <a:uFillTx/>
                <a:latin typeface="Calibri" panose="020F0502020204030204" pitchFamily="34" charset="0"/>
                <a:ea typeface="+mn-ea"/>
                <a:cs typeface="Arial" charset="0"/>
              </a:rPr>
              <a:t>Ron Melton, OD, FAAO</a:t>
            </a:r>
            <a:endParaRPr kumimoji="0" lang="en-US" sz="1800" b="1" i="1" u="none" strike="noStrike" kern="1200" cap="none" spc="0" normalizeH="0" baseline="0" noProof="0" dirty="0">
              <a:ln>
                <a:noFill/>
              </a:ln>
              <a:solidFill>
                <a:srgbClr val="6FD1FD"/>
              </a:solidFill>
              <a:effectLst>
                <a:outerShdw blurRad="38100" dist="38100" dir="2700000" algn="tl">
                  <a:srgbClr val="000000">
                    <a:alpha val="43137"/>
                  </a:srgbClr>
                </a:outerShdw>
              </a:effectLst>
              <a:uLnTx/>
              <a:uFillTx/>
              <a:latin typeface="Calibri" panose="020F0502020204030204" pitchFamily="34" charset="0"/>
              <a:ea typeface="+mn-ea"/>
              <a:cs typeface="Arial" charset="0"/>
            </a:endParaRPr>
          </a:p>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6FD1FD"/>
                </a:solidFill>
                <a:effectLst>
                  <a:outerShdw blurRad="38100" dist="38100" dir="2700000" algn="tl">
                    <a:srgbClr val="000000">
                      <a:alpha val="43137"/>
                    </a:srgbClr>
                  </a:outerShdw>
                </a:effectLst>
                <a:uLnTx/>
                <a:uFillTx/>
                <a:latin typeface="Calibri" panose="020F0502020204030204" pitchFamily="34" charset="0"/>
                <a:ea typeface="+mn-ea"/>
                <a:cs typeface="Arial" charset="0"/>
              </a:rPr>
              <a:t>Randall Thomas, OD, MPH, FAAO</a:t>
            </a:r>
          </a:p>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6FD1FD"/>
                </a:solidFill>
                <a:effectLst/>
                <a:uLnTx/>
                <a:uFillTx/>
                <a:latin typeface="Calibri" panose="020F0502020204030204" pitchFamily="34" charset="0"/>
                <a:ea typeface="+mn-ea"/>
                <a:cs typeface="Arial" charset="0"/>
              </a:rPr>
              <a:t>www.eyeupdate.com</a:t>
            </a:r>
          </a:p>
        </p:txBody>
      </p:sp>
      <p:sp>
        <p:nvSpPr>
          <p:cNvPr id="10" name="Title 1"/>
          <p:cNvSpPr>
            <a:spLocks noGrp="1"/>
          </p:cNvSpPr>
          <p:nvPr>
            <p:ph type="ctrTitle" sz="quarter"/>
          </p:nvPr>
        </p:nvSpPr>
        <p:spPr>
          <a:xfrm>
            <a:off x="107063" y="469819"/>
            <a:ext cx="8929873" cy="1470025"/>
          </a:xfrm>
        </p:spPr>
        <p:txBody>
          <a:bodyPr>
            <a:noAutofit/>
          </a:bodyPr>
          <a:lstStyle/>
          <a:p>
            <a:pPr algn="ctr">
              <a:lnSpc>
                <a:spcPct val="85000"/>
              </a:lnSpc>
              <a:defRPr/>
            </a:pPr>
            <a:r>
              <a:rPr lang="en-US" sz="4400" i="1" dirty="0">
                <a:latin typeface="Cambria" panose="02040503050406030204" pitchFamily="18" charset="0"/>
              </a:rPr>
              <a:t>MELTON – THOMAS</a:t>
            </a:r>
            <a:br>
              <a:rPr lang="en-US" sz="4400" i="1" dirty="0">
                <a:latin typeface="Cambria" panose="02040503050406030204" pitchFamily="18" charset="0"/>
              </a:rPr>
            </a:br>
            <a:r>
              <a:rPr lang="en-US" sz="4400" i="1" dirty="0">
                <a:latin typeface="Cambria" panose="02040503050406030204" pitchFamily="18" charset="0"/>
              </a:rPr>
              <a:t>CLINICAL GRAND ROUNDS</a:t>
            </a:r>
            <a:endParaRPr lang="en-US" sz="4400" i="1"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410513980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243841" y="426722"/>
            <a:ext cx="8763000" cy="752034"/>
          </a:xfrm>
        </p:spPr>
        <p:txBody>
          <a:bodyPr>
            <a:normAutofit fontScale="90000"/>
          </a:bodyPr>
          <a:lstStyle/>
          <a:p>
            <a:r>
              <a:rPr lang="en-US" altLang="en-US" dirty="0"/>
              <a:t>Non-ophthalmic steroid: ointment/cream/lotion</a:t>
            </a:r>
          </a:p>
        </p:txBody>
      </p:sp>
      <p:sp>
        <p:nvSpPr>
          <p:cNvPr id="126979" name="Rectangle 3"/>
          <p:cNvSpPr>
            <a:spLocks noGrp="1" noChangeArrowheads="1"/>
          </p:cNvSpPr>
          <p:nvPr>
            <p:ph idx="1"/>
          </p:nvPr>
        </p:nvSpPr>
        <p:spPr>
          <a:xfrm>
            <a:off x="190501" y="1639094"/>
            <a:ext cx="8763000" cy="5302724"/>
          </a:xfrm>
        </p:spPr>
        <p:txBody>
          <a:bodyPr/>
          <a:lstStyle/>
          <a:p>
            <a:r>
              <a:rPr lang="en-US" dirty="0"/>
              <a:t>Triamcinolone - moderate potency steroid</a:t>
            </a:r>
          </a:p>
          <a:p>
            <a:r>
              <a:rPr lang="en-US" dirty="0"/>
              <a:t>Available in cream, ointment and lotion (0.5%, 0.1%, 0.025%)</a:t>
            </a:r>
          </a:p>
          <a:p>
            <a:r>
              <a:rPr lang="en-US" dirty="0"/>
              <a:t>Our favorite:  the 0.1% cream</a:t>
            </a:r>
          </a:p>
          <a:p>
            <a:pPr marL="125412" indent="0" algn="r">
              <a:buNone/>
            </a:pPr>
            <a:r>
              <a:rPr lang="en-US" sz="2400" i="1" dirty="0">
                <a:solidFill>
                  <a:srgbClr val="6FD1FD"/>
                </a:solidFill>
              </a:rPr>
              <a:t>Reference:  Drug Facts and Comparisons</a:t>
            </a:r>
          </a:p>
          <a:p>
            <a:pPr marL="125412" indent="0" algn="r">
              <a:buNone/>
            </a:pPr>
            <a:endParaRPr lang="en-US" sz="2400" i="1" dirty="0">
              <a:solidFill>
                <a:srgbClr val="00B0F0"/>
              </a:solidFill>
            </a:endParaRPr>
          </a:p>
        </p:txBody>
      </p:sp>
    </p:spTree>
    <p:extLst>
      <p:ext uri="{BB962C8B-B14F-4D97-AF65-F5344CB8AC3E}">
        <p14:creationId xmlns:p14="http://schemas.microsoft.com/office/powerpoint/2010/main" val="71349580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itle 2">
            <a:extLst>
              <a:ext uri="{FF2B5EF4-FFF2-40B4-BE49-F238E27FC236}">
                <a16:creationId xmlns:a16="http://schemas.microsoft.com/office/drawing/2014/main" id="{8A401BE4-8729-440E-A436-A5FCEA5EA9F2}"/>
              </a:ext>
            </a:extLst>
          </p:cNvPr>
          <p:cNvSpPr>
            <a:spLocks noGrp="1" noChangeArrowheads="1"/>
          </p:cNvSpPr>
          <p:nvPr>
            <p:ph type="title"/>
          </p:nvPr>
        </p:nvSpPr>
        <p:spPr>
          <a:xfrm>
            <a:off x="190501" y="190502"/>
            <a:ext cx="6002481" cy="752034"/>
          </a:xfrm>
        </p:spPr>
        <p:txBody>
          <a:bodyPr>
            <a:noAutofit/>
          </a:bodyPr>
          <a:lstStyle/>
          <a:p>
            <a:r>
              <a:rPr lang="en-US" altLang="en-US" sz="3600" dirty="0"/>
              <a:t>Anti-inflammatory Effects of 0.1% Tacrolimus</a:t>
            </a:r>
          </a:p>
        </p:txBody>
      </p:sp>
      <p:sp>
        <p:nvSpPr>
          <p:cNvPr id="48130" name="Content Placeholder 1">
            <a:extLst>
              <a:ext uri="{FF2B5EF4-FFF2-40B4-BE49-F238E27FC236}">
                <a16:creationId xmlns:a16="http://schemas.microsoft.com/office/drawing/2014/main" id="{9F75C12A-506F-4D05-BCB6-95534E52D7FA}"/>
              </a:ext>
            </a:extLst>
          </p:cNvPr>
          <p:cNvSpPr>
            <a:spLocks noGrp="1" noChangeArrowheads="1"/>
          </p:cNvSpPr>
          <p:nvPr>
            <p:ph idx="1"/>
          </p:nvPr>
        </p:nvSpPr>
        <p:spPr>
          <a:xfrm>
            <a:off x="190500" y="1078764"/>
            <a:ext cx="8763000" cy="5556152"/>
          </a:xfrm>
        </p:spPr>
        <p:txBody>
          <a:bodyPr>
            <a:noAutofit/>
          </a:bodyPr>
          <a:lstStyle/>
          <a:p>
            <a:pPr marL="290513" indent="-290513"/>
            <a:r>
              <a:rPr lang="en-US" altLang="en-US" sz="2400" dirty="0"/>
              <a:t>The topical calcineurin inhibitor, tacrolimus, has good anti-inflammatory properties.</a:t>
            </a:r>
          </a:p>
          <a:p>
            <a:pPr marL="290513" indent="-290513"/>
            <a:r>
              <a:rPr lang="en-US" altLang="en-US" sz="2400" dirty="0"/>
              <a:t>0.1% tacrolimus eye drops can be highly effective in treating severe allergic conjunctival diseases.</a:t>
            </a:r>
          </a:p>
          <a:p>
            <a:pPr marL="290513" indent="-290513"/>
            <a:r>
              <a:rPr lang="en-US" altLang="en-US" sz="2400" dirty="0"/>
              <a:t>Tacrolimus eye drops often cause a stinging sensation or conjunctival redness, especially in the beginning of treatment of severely inflamed eyes. This can be avoided by topical steroid pretreatment.</a:t>
            </a:r>
          </a:p>
          <a:p>
            <a:pPr marL="290513" indent="-290513"/>
            <a:r>
              <a:rPr lang="en-US" altLang="en-US" sz="2400" dirty="0"/>
              <a:t>Tacrolimus eye drops did not have an immediate effect and required 1-2 weeks to be effective. </a:t>
            </a:r>
          </a:p>
          <a:p>
            <a:pPr marL="290513" indent="-290513"/>
            <a:r>
              <a:rPr lang="en-US" altLang="en-US" sz="2400" dirty="0"/>
              <a:t>In contrast, topical steroids are fast acting and can immediately relieve allergic symptoms.                                                                              Although treatments eventually can be conducted without topical steroids, prompt relief of symptoms merits topical steroids.</a:t>
            </a:r>
          </a:p>
          <a:p>
            <a:pPr marL="125412" indent="0">
              <a:buNone/>
            </a:pPr>
            <a:r>
              <a:rPr lang="en-US" altLang="en-US" sz="2000" i="1" dirty="0">
                <a:solidFill>
                  <a:srgbClr val="6FD1FD"/>
                </a:solidFill>
              </a:rPr>
              <a:t>							Ophthalmology, March 2017</a:t>
            </a:r>
          </a:p>
          <a:p>
            <a:pPr marL="0" indent="0">
              <a:buNone/>
            </a:pPr>
            <a:endParaRPr lang="en-US" altLang="en-US" sz="2400" dirty="0"/>
          </a:p>
        </p:txBody>
      </p:sp>
    </p:spTree>
    <p:extLst>
      <p:ext uri="{BB962C8B-B14F-4D97-AF65-F5344CB8AC3E}">
        <p14:creationId xmlns:p14="http://schemas.microsoft.com/office/powerpoint/2010/main" val="3641218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5"/>
          <p:cNvSpPr>
            <a:spLocks noGrp="1" noChangeArrowheads="1"/>
          </p:cNvSpPr>
          <p:nvPr>
            <p:ph type="title"/>
          </p:nvPr>
        </p:nvSpPr>
        <p:spPr/>
        <p:txBody>
          <a:bodyPr/>
          <a:lstStyle/>
          <a:p>
            <a:r>
              <a:rPr lang="en-US" altLang="en-US"/>
              <a:t>Systemic Prednisone</a:t>
            </a:r>
            <a:endParaRPr lang="en-US" altLang="en-US" dirty="0"/>
          </a:p>
        </p:txBody>
      </p:sp>
      <p:sp>
        <p:nvSpPr>
          <p:cNvPr id="120835" name="Rectangle 6"/>
          <p:cNvSpPr>
            <a:spLocks noGrp="1" noChangeArrowheads="1"/>
          </p:cNvSpPr>
          <p:nvPr>
            <p:ph idx="1"/>
          </p:nvPr>
        </p:nvSpPr>
        <p:spPr/>
        <p:txBody>
          <a:bodyPr/>
          <a:lstStyle/>
          <a:p>
            <a:r>
              <a:rPr lang="en-US" altLang="en-US" dirty="0"/>
              <a:t>Most common </a:t>
            </a:r>
            <a:r>
              <a:rPr lang="en-US" altLang="en-US" dirty="0" err="1"/>
              <a:t>Rx’d</a:t>
            </a:r>
            <a:r>
              <a:rPr lang="en-US" altLang="en-US" dirty="0"/>
              <a:t> systemic corticosteroid</a:t>
            </a:r>
          </a:p>
          <a:p>
            <a:r>
              <a:rPr lang="en-US" altLang="en-US" dirty="0"/>
              <a:t>Common initial dosage 40-60 mg</a:t>
            </a:r>
          </a:p>
          <a:p>
            <a:r>
              <a:rPr lang="en-US" altLang="en-US" dirty="0"/>
              <a:t>Available generically in both tablets and  </a:t>
            </a:r>
            <a:r>
              <a:rPr lang="en-US" altLang="en-US" dirty="0" err="1"/>
              <a:t>DosePaks</a:t>
            </a:r>
            <a:r>
              <a:rPr lang="en-US" altLang="en-US" dirty="0"/>
              <a:t> (5 or 10 mg at 6 or 12 day course)</a:t>
            </a:r>
          </a:p>
          <a:p>
            <a:r>
              <a:rPr lang="en-US" altLang="en-US" dirty="0"/>
              <a:t>Questions to ask before prescribing?	</a:t>
            </a:r>
          </a:p>
          <a:p>
            <a:pPr lvl="1"/>
            <a:r>
              <a:rPr lang="en-US" altLang="en-US" dirty="0"/>
              <a:t>Diabetic?</a:t>
            </a:r>
          </a:p>
          <a:p>
            <a:pPr lvl="1"/>
            <a:r>
              <a:rPr lang="en-US" altLang="en-US" dirty="0"/>
              <a:t>Peptic Ulcer Disease?</a:t>
            </a:r>
          </a:p>
          <a:p>
            <a:pPr lvl="1"/>
            <a:r>
              <a:rPr lang="en-US" altLang="en-US" dirty="0"/>
              <a:t>Tuberculosis</a:t>
            </a:r>
          </a:p>
          <a:p>
            <a:pPr lvl="1"/>
            <a:r>
              <a:rPr lang="en-US" altLang="en-US" dirty="0"/>
              <a:t>Pregnant?</a:t>
            </a:r>
          </a:p>
        </p:txBody>
      </p:sp>
    </p:spTree>
    <p:extLst>
      <p:ext uri="{BB962C8B-B14F-4D97-AF65-F5344CB8AC3E}">
        <p14:creationId xmlns:p14="http://schemas.microsoft.com/office/powerpoint/2010/main" val="2631742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Perspective on Oral Prednisolone</a:t>
            </a:r>
          </a:p>
        </p:txBody>
      </p:sp>
      <p:sp>
        <p:nvSpPr>
          <p:cNvPr id="3" name="Content Placeholder 2"/>
          <p:cNvSpPr>
            <a:spLocks noGrp="1"/>
          </p:cNvSpPr>
          <p:nvPr>
            <p:ph idx="1"/>
          </p:nvPr>
        </p:nvSpPr>
        <p:spPr>
          <a:xfrm>
            <a:off x="190500" y="1215622"/>
            <a:ext cx="8763000" cy="3797536"/>
          </a:xfrm>
        </p:spPr>
        <p:txBody>
          <a:bodyPr/>
          <a:lstStyle/>
          <a:p>
            <a:r>
              <a:rPr lang="en-US" dirty="0"/>
              <a:t>Using oral prednisolone at 1,250 mg/day is equivalent to 1,000 mg of I.V. methylprednisolone sodium succinate (</a:t>
            </a:r>
            <a:r>
              <a:rPr lang="en-US" dirty="0" err="1"/>
              <a:t>Solu</a:t>
            </a:r>
            <a:r>
              <a:rPr lang="en-US" dirty="0"/>
              <a:t>-Medrol®) for 3 days in treating acute optic neuritis.</a:t>
            </a:r>
          </a:p>
          <a:p>
            <a:r>
              <a:rPr lang="en-US" dirty="0"/>
              <a:t>“There was no significant difference in adverse events between the groups.”</a:t>
            </a:r>
          </a:p>
          <a:p>
            <a:r>
              <a:rPr lang="en-US" dirty="0"/>
              <a:t>And,… we are concerned about using 40 – 60 mg/day!?!</a:t>
            </a:r>
          </a:p>
          <a:p>
            <a:endParaRPr lang="en-US" dirty="0"/>
          </a:p>
        </p:txBody>
      </p:sp>
      <p:sp>
        <p:nvSpPr>
          <p:cNvPr id="4" name="TextBox 3"/>
          <p:cNvSpPr txBox="1"/>
          <p:nvPr/>
        </p:nvSpPr>
        <p:spPr>
          <a:xfrm>
            <a:off x="5553141" y="6351391"/>
            <a:ext cx="3489158"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mn-cs"/>
              </a:rPr>
              <a:t>JAMA Neurology</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mn-cs"/>
              </a:rPr>
              <a:t>, June, 2018</a:t>
            </a:r>
          </a:p>
        </p:txBody>
      </p:sp>
    </p:spTree>
    <p:extLst>
      <p:ext uri="{BB962C8B-B14F-4D97-AF65-F5344CB8AC3E}">
        <p14:creationId xmlns:p14="http://schemas.microsoft.com/office/powerpoint/2010/main" val="16774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1E1E1-DACC-4303-94CA-D86981062D3A}"/>
              </a:ext>
            </a:extLst>
          </p:cNvPr>
          <p:cNvSpPr>
            <a:spLocks noGrp="1"/>
          </p:cNvSpPr>
          <p:nvPr>
            <p:ph type="title"/>
          </p:nvPr>
        </p:nvSpPr>
        <p:spPr/>
        <p:txBody>
          <a:bodyPr/>
          <a:lstStyle/>
          <a:p>
            <a:r>
              <a:rPr lang="en-US"/>
              <a:t>Oral Prednisone </a:t>
            </a:r>
            <a:r>
              <a:rPr lang="en-US" dirty="0"/>
              <a:t>Short-Term Use</a:t>
            </a:r>
          </a:p>
        </p:txBody>
      </p:sp>
      <p:sp>
        <p:nvSpPr>
          <p:cNvPr id="3" name="Content Placeholder 2">
            <a:extLst>
              <a:ext uri="{FF2B5EF4-FFF2-40B4-BE49-F238E27FC236}">
                <a16:creationId xmlns:a16="http://schemas.microsoft.com/office/drawing/2014/main" id="{1314F88C-5CD0-41B7-91D0-239F377A3E64}"/>
              </a:ext>
            </a:extLst>
          </p:cNvPr>
          <p:cNvSpPr>
            <a:spLocks noGrp="1"/>
          </p:cNvSpPr>
          <p:nvPr>
            <p:ph idx="1"/>
          </p:nvPr>
        </p:nvSpPr>
        <p:spPr/>
        <p:txBody>
          <a:bodyPr/>
          <a:lstStyle/>
          <a:p>
            <a:r>
              <a:rPr lang="en-US" dirty="0"/>
              <a:t>“Nowadays, use of corticosteroid bursts are considered harmless, an assumption supported by years of clinical data linking exposure duration with toxic effects. Clinicians currently prescribe short courses of oral corticosteroids to 21% of the general adult population in the US and up to 17% of the general adult population in France. Corticosteroid bursts are typically prescribed for treating non–life-threatening conditions, such as upper respiratory tract infections, bronchitis, rashes, and low-back pain.”</a:t>
            </a:r>
          </a:p>
        </p:txBody>
      </p:sp>
      <p:sp>
        <p:nvSpPr>
          <p:cNvPr id="4" name="TextBox 3">
            <a:extLst>
              <a:ext uri="{FF2B5EF4-FFF2-40B4-BE49-F238E27FC236}">
                <a16:creationId xmlns:a16="http://schemas.microsoft.com/office/drawing/2014/main" id="{D65A2178-4121-4273-89DF-81485607C613}"/>
              </a:ext>
            </a:extLst>
          </p:cNvPr>
          <p:cNvSpPr txBox="1"/>
          <p:nvPr/>
        </p:nvSpPr>
        <p:spPr>
          <a:xfrm>
            <a:off x="5755341" y="6428602"/>
            <a:ext cx="331950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JAMA Pediatrics</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 April 19, 2021</a:t>
            </a:r>
          </a:p>
        </p:txBody>
      </p:sp>
    </p:spTree>
    <p:extLst>
      <p:ext uri="{BB962C8B-B14F-4D97-AF65-F5344CB8AC3E}">
        <p14:creationId xmlns:p14="http://schemas.microsoft.com/office/powerpoint/2010/main" val="2634241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53" y="182481"/>
            <a:ext cx="8919410" cy="752034"/>
          </a:xfrm>
        </p:spPr>
        <p:txBody>
          <a:bodyPr>
            <a:normAutofit fontScale="90000"/>
          </a:bodyPr>
          <a:lstStyle/>
          <a:p>
            <a:r>
              <a:rPr lang="en-US"/>
              <a:t>Bilateral </a:t>
            </a:r>
            <a:r>
              <a:rPr lang="en-US" err="1"/>
              <a:t>Periorbital</a:t>
            </a:r>
            <a:r>
              <a:rPr lang="en-US"/>
              <a:t> Impetigo - Dermatitis</a:t>
            </a:r>
          </a:p>
        </p:txBody>
      </p:sp>
      <p:sp>
        <p:nvSpPr>
          <p:cNvPr id="3" name="Content Placeholder 2"/>
          <p:cNvSpPr>
            <a:spLocks noGrp="1"/>
          </p:cNvSpPr>
          <p:nvPr>
            <p:ph idx="1"/>
          </p:nvPr>
        </p:nvSpPr>
        <p:spPr>
          <a:xfrm>
            <a:off x="190500" y="1111348"/>
            <a:ext cx="8763000" cy="3388463"/>
          </a:xfrm>
        </p:spPr>
        <p:txBody>
          <a:bodyPr/>
          <a:lstStyle/>
          <a:p>
            <a:r>
              <a:rPr lang="en-US"/>
              <a:t>Impetigo is a </a:t>
            </a:r>
            <a:r>
              <a:rPr lang="en-US" i="1"/>
              <a:t>Staph </a:t>
            </a:r>
            <a:r>
              <a:rPr lang="en-US" i="1" err="1"/>
              <a:t>aureus</a:t>
            </a:r>
            <a:r>
              <a:rPr lang="en-US" i="1"/>
              <a:t> </a:t>
            </a:r>
            <a:r>
              <a:rPr lang="en-US"/>
              <a:t>infection, often seen in patients with eczema</a:t>
            </a:r>
          </a:p>
          <a:p>
            <a:r>
              <a:rPr lang="en-US"/>
              <a:t>Usually seen in children and young adults</a:t>
            </a:r>
          </a:p>
          <a:p>
            <a:r>
              <a:rPr lang="en-US"/>
              <a:t>Can cause a secondary inflammatory dermatitis</a:t>
            </a:r>
          </a:p>
          <a:p>
            <a:r>
              <a:rPr lang="en-US"/>
              <a:t>Can create </a:t>
            </a:r>
            <a:r>
              <a:rPr lang="en-US" err="1"/>
              <a:t>cicatricial</a:t>
            </a:r>
            <a:r>
              <a:rPr lang="en-US"/>
              <a:t> </a:t>
            </a:r>
            <a:r>
              <a:rPr lang="en-US" err="1"/>
              <a:t>ectropion</a:t>
            </a:r>
            <a:endParaRPr lang="en-US"/>
          </a:p>
          <a:p>
            <a:r>
              <a:rPr lang="en-US" err="1"/>
              <a:t>Tx</a:t>
            </a:r>
            <a:r>
              <a:rPr lang="en-US"/>
              <a:t> with oral antibiotic and topical antibiotic/steroid or steroid ointment</a:t>
            </a:r>
          </a:p>
        </p:txBody>
      </p:sp>
      <p:sp>
        <p:nvSpPr>
          <p:cNvPr id="4" name="TextBox 3"/>
          <p:cNvSpPr txBox="1"/>
          <p:nvPr/>
        </p:nvSpPr>
        <p:spPr>
          <a:xfrm>
            <a:off x="5263778" y="4567117"/>
            <a:ext cx="3005927"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a:ln>
                  <a:noFill/>
                </a:ln>
                <a:solidFill>
                  <a:srgbClr val="6FD1FD"/>
                </a:solidFill>
                <a:effectLst/>
                <a:uLnTx/>
                <a:uFillTx/>
                <a:latin typeface="Arial" panose="020B0604020202020204" pitchFamily="34" charset="0"/>
                <a:ea typeface="+mn-ea"/>
                <a:cs typeface="Arial" panose="020B0604020202020204" pitchFamily="34" charset="0"/>
              </a:rPr>
              <a:t>Ophthalmology</a:t>
            </a:r>
            <a:r>
              <a:rPr kumimoji="0" lang="en-US" sz="1600" b="1" i="0" u="none" strike="noStrike" kern="1200" cap="none" spc="0" normalizeH="0" baseline="0" noProof="0">
                <a:ln>
                  <a:noFill/>
                </a:ln>
                <a:solidFill>
                  <a:srgbClr val="6FD1FD"/>
                </a:solidFill>
                <a:effectLst/>
                <a:uLnTx/>
                <a:uFillTx/>
                <a:latin typeface="Arial" panose="020B0604020202020204" pitchFamily="34" charset="0"/>
                <a:ea typeface="+mn-ea"/>
                <a:cs typeface="Arial" panose="020B0604020202020204" pitchFamily="34" charset="0"/>
              </a:rPr>
              <a:t>, June, 2018</a:t>
            </a:r>
          </a:p>
        </p:txBody>
      </p:sp>
    </p:spTree>
    <p:extLst>
      <p:ext uri="{BB962C8B-B14F-4D97-AF65-F5344CB8AC3E}">
        <p14:creationId xmlns:p14="http://schemas.microsoft.com/office/powerpoint/2010/main" val="3236312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Patient “Care”, or No Care</a:t>
            </a:r>
          </a:p>
        </p:txBody>
      </p:sp>
      <p:sp>
        <p:nvSpPr>
          <p:cNvPr id="3" name="Content Placeholder 2"/>
          <p:cNvSpPr>
            <a:spLocks noGrp="1"/>
          </p:cNvSpPr>
          <p:nvPr>
            <p:ph idx="1"/>
          </p:nvPr>
        </p:nvSpPr>
        <p:spPr>
          <a:xfrm>
            <a:off x="190500" y="1264920"/>
            <a:ext cx="8763000" cy="2781300"/>
          </a:xfrm>
        </p:spPr>
        <p:txBody>
          <a:bodyPr>
            <a:normAutofit/>
          </a:bodyPr>
          <a:lstStyle/>
          <a:p>
            <a:pPr marL="0" indent="0" algn="ctr">
              <a:buNone/>
            </a:pPr>
            <a:r>
              <a:rPr lang="en-US" sz="4400"/>
              <a:t>“In case of an </a:t>
            </a:r>
            <a:r>
              <a:rPr lang="en-US" sz="4400">
                <a:solidFill>
                  <a:srgbClr val="FF0000"/>
                </a:solidFill>
              </a:rPr>
              <a:t>Eye Emergency</a:t>
            </a:r>
            <a:r>
              <a:rPr lang="en-US" sz="4400"/>
              <a:t>, </a:t>
            </a:r>
            <a:br>
              <a:rPr lang="en-US" sz="4400"/>
            </a:br>
            <a:r>
              <a:rPr lang="en-US" sz="4400"/>
              <a:t>please go to your nearest </a:t>
            </a:r>
            <a:br>
              <a:rPr lang="en-US" sz="4400"/>
            </a:br>
            <a:r>
              <a:rPr lang="en-US" sz="4400"/>
              <a:t>Urgent Care or Hospital.”</a:t>
            </a:r>
          </a:p>
        </p:txBody>
      </p:sp>
      <p:sp>
        <p:nvSpPr>
          <p:cNvPr id="4" name="TextBox 3"/>
          <p:cNvSpPr txBox="1"/>
          <p:nvPr/>
        </p:nvSpPr>
        <p:spPr>
          <a:xfrm>
            <a:off x="4991100" y="3090446"/>
            <a:ext cx="4038600"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a:ln>
                  <a:noFill/>
                </a:ln>
                <a:solidFill>
                  <a:srgbClr val="6FD1FD"/>
                </a:solidFill>
                <a:effectLst/>
                <a:uLnTx/>
                <a:uFillTx/>
                <a:latin typeface="Arial" panose="020B0604020202020204" pitchFamily="34" charset="0"/>
                <a:ea typeface="+mn-ea"/>
                <a:cs typeface="Arial" panose="020B0604020202020204" pitchFamily="34" charset="0"/>
              </a:rPr>
              <a:t>Directly from an O.D. Practice Website</a:t>
            </a:r>
          </a:p>
        </p:txBody>
      </p:sp>
      <p:pic>
        <p:nvPicPr>
          <p:cNvPr id="5" name="Picture 4">
            <a:extLst>
              <a:ext uri="{FF2B5EF4-FFF2-40B4-BE49-F238E27FC236}">
                <a16:creationId xmlns:a16="http://schemas.microsoft.com/office/drawing/2014/main" id="{D267A2A3-3AD8-40DE-A155-16AD2478581C}"/>
              </a:ext>
            </a:extLst>
          </p:cNvPr>
          <p:cNvPicPr>
            <a:picLocks noChangeAspect="1"/>
          </p:cNvPicPr>
          <p:nvPr/>
        </p:nvPicPr>
        <p:blipFill>
          <a:blip r:embed="rId2"/>
          <a:stretch>
            <a:fillRect/>
          </a:stretch>
        </p:blipFill>
        <p:spPr>
          <a:xfrm>
            <a:off x="186692" y="3600944"/>
            <a:ext cx="8766808" cy="3066554"/>
          </a:xfrm>
          <a:prstGeom prst="rect">
            <a:avLst/>
          </a:prstGeom>
        </p:spPr>
      </p:pic>
    </p:spTree>
    <p:extLst>
      <p:ext uri="{BB962C8B-B14F-4D97-AF65-F5344CB8AC3E}">
        <p14:creationId xmlns:p14="http://schemas.microsoft.com/office/powerpoint/2010/main" val="1469816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60AAA-748E-4346-9881-EEDB408CC7AC}"/>
              </a:ext>
            </a:extLst>
          </p:cNvPr>
          <p:cNvSpPr>
            <a:spLocks noGrp="1"/>
          </p:cNvSpPr>
          <p:nvPr>
            <p:ph type="title"/>
          </p:nvPr>
        </p:nvSpPr>
        <p:spPr/>
        <p:txBody>
          <a:bodyPr>
            <a:normAutofit/>
          </a:bodyPr>
          <a:lstStyle/>
          <a:p>
            <a:r>
              <a:rPr lang="en-US" dirty="0"/>
              <a:t> Retinal Artery Occlusion (RAO)</a:t>
            </a:r>
          </a:p>
        </p:txBody>
      </p:sp>
      <p:sp>
        <p:nvSpPr>
          <p:cNvPr id="3" name="Content Placeholder 2">
            <a:extLst>
              <a:ext uri="{FF2B5EF4-FFF2-40B4-BE49-F238E27FC236}">
                <a16:creationId xmlns:a16="http://schemas.microsoft.com/office/drawing/2014/main" id="{E875369C-93AD-4140-9AED-9D1F09389103}"/>
              </a:ext>
            </a:extLst>
          </p:cNvPr>
          <p:cNvSpPr>
            <a:spLocks noGrp="1"/>
          </p:cNvSpPr>
          <p:nvPr>
            <p:ph idx="1"/>
          </p:nvPr>
        </p:nvSpPr>
        <p:spPr/>
        <p:txBody>
          <a:bodyPr>
            <a:normAutofit lnSpcReduction="10000"/>
          </a:bodyPr>
          <a:lstStyle/>
          <a:p>
            <a:r>
              <a:rPr lang="en-US" dirty="0"/>
              <a:t>“RAO is analogous to and shares almost the same risk factors as cerebral infarction - in fact acute symptomatic RAO embolic etiologies necessitates immediate referral for stroke evaluation.”</a:t>
            </a:r>
          </a:p>
          <a:p>
            <a:r>
              <a:rPr lang="en-US" dirty="0"/>
              <a:t>Since RAO can be associated with GCA, be sure to rule out GCA, however most cases of RAO are non-</a:t>
            </a:r>
            <a:r>
              <a:rPr lang="en-US" dirty="0" err="1"/>
              <a:t>arteritic</a:t>
            </a:r>
            <a:r>
              <a:rPr lang="en-US" dirty="0"/>
              <a:t> in origin.</a:t>
            </a:r>
          </a:p>
          <a:p>
            <a:r>
              <a:rPr lang="en-US" dirty="0"/>
              <a:t>Transient RAO is defined as “an acute onset of major visual loss affecting 1 eye, together with rapid and complete reversibility of symptoms and no residual signs ischemic damage.”</a:t>
            </a:r>
          </a:p>
          <a:p>
            <a:r>
              <a:rPr lang="en-US" dirty="0"/>
              <a:t>“Migraine with aura is associated with increased risk of RAO compared with migraine without aura.”</a:t>
            </a:r>
          </a:p>
        </p:txBody>
      </p:sp>
      <p:sp>
        <p:nvSpPr>
          <p:cNvPr id="4" name="TextBox 3">
            <a:extLst>
              <a:ext uri="{FF2B5EF4-FFF2-40B4-BE49-F238E27FC236}">
                <a16:creationId xmlns:a16="http://schemas.microsoft.com/office/drawing/2014/main" id="{09799740-03C9-4930-A771-9F7935A5221D}"/>
              </a:ext>
            </a:extLst>
          </p:cNvPr>
          <p:cNvSpPr txBox="1"/>
          <p:nvPr/>
        </p:nvSpPr>
        <p:spPr>
          <a:xfrm>
            <a:off x="6048375" y="6328944"/>
            <a:ext cx="3562350"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6FD1FD"/>
                </a:solidFill>
                <a:effectLst/>
                <a:uLnTx/>
                <a:uFillTx/>
                <a:latin typeface="Arial" panose="020B0604020202020204" pitchFamily="34" charset="0"/>
                <a:ea typeface="+mn-ea"/>
                <a:cs typeface="+mn-cs"/>
              </a:rPr>
              <a:t>Am J </a:t>
            </a:r>
            <a:r>
              <a:rPr kumimoji="0" lang="en-US" sz="1600" b="1" i="1" u="none" strike="noStrike" kern="1200" cap="none" spc="0" normalizeH="0" baseline="0" noProof="0" dirty="0" err="1">
                <a:ln>
                  <a:noFill/>
                </a:ln>
                <a:solidFill>
                  <a:srgbClr val="6FD1FD"/>
                </a:solidFill>
                <a:effectLst/>
                <a:uLnTx/>
                <a:uFillTx/>
                <a:latin typeface="Arial" panose="020B0604020202020204" pitchFamily="34" charset="0"/>
                <a:ea typeface="+mn-ea"/>
                <a:cs typeface="+mn-cs"/>
              </a:rPr>
              <a:t>Ophthalmol</a:t>
            </a: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mn-cs"/>
              </a:rPr>
              <a:t>. May, 2021</a:t>
            </a:r>
          </a:p>
        </p:txBody>
      </p:sp>
    </p:spTree>
    <p:extLst>
      <p:ext uri="{BB962C8B-B14F-4D97-AF65-F5344CB8AC3E}">
        <p14:creationId xmlns:p14="http://schemas.microsoft.com/office/powerpoint/2010/main" val="2142460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title"/>
          </p:nvPr>
        </p:nvSpPr>
        <p:spPr>
          <a:xfrm>
            <a:off x="137319" y="-102394"/>
            <a:ext cx="8869362" cy="903288"/>
          </a:xfrm>
        </p:spPr>
        <p:txBody>
          <a:bodyPr/>
          <a:lstStyle/>
          <a:p>
            <a:pPr eaLnBrk="1" hangingPunct="1"/>
            <a:r>
              <a:rPr lang="en-US" altLang="en-US" dirty="0"/>
              <a:t>Anti-Viral Medicines</a:t>
            </a:r>
          </a:p>
        </p:txBody>
      </p:sp>
      <p:sp>
        <p:nvSpPr>
          <p:cNvPr id="241667" name="Rectangle 8"/>
          <p:cNvSpPr>
            <a:spLocks noGrp="1" noChangeArrowheads="1"/>
          </p:cNvSpPr>
          <p:nvPr>
            <p:ph type="body" idx="1"/>
          </p:nvPr>
        </p:nvSpPr>
        <p:spPr>
          <a:xfrm>
            <a:off x="812904" y="800894"/>
            <a:ext cx="8262937" cy="5256212"/>
          </a:xfrm>
        </p:spPr>
        <p:txBody>
          <a:bodyPr>
            <a:normAutofit/>
          </a:bodyPr>
          <a:lstStyle/>
          <a:p>
            <a:pPr marL="0" indent="0" eaLnBrk="1" hangingPunct="1">
              <a:buFont typeface="Wingdings" panose="05000000000000000000" pitchFamily="2" charset="2"/>
              <a:buNone/>
            </a:pPr>
            <a:r>
              <a:rPr lang="en-US" altLang="en-US" sz="2400" u="sng" dirty="0">
                <a:solidFill>
                  <a:srgbClr val="99FFCC"/>
                </a:solidFill>
              </a:rPr>
              <a:t>Topical</a:t>
            </a:r>
          </a:p>
          <a:p>
            <a:pPr marL="0" indent="0" eaLnBrk="1" hangingPunct="1">
              <a:buFont typeface="Wingdings" panose="05000000000000000000" pitchFamily="2" charset="2"/>
              <a:buNone/>
            </a:pPr>
            <a:r>
              <a:rPr lang="en-US" altLang="en-US" sz="2400" dirty="0"/>
              <a:t>Trifluridine 	Viroptic</a:t>
            </a:r>
          </a:p>
          <a:p>
            <a:pPr marL="0" indent="0" eaLnBrk="1" hangingPunct="1">
              <a:buFont typeface="Wingdings" panose="05000000000000000000" pitchFamily="2" charset="2"/>
              <a:buNone/>
            </a:pPr>
            <a:r>
              <a:rPr lang="en-US" altLang="en-US" sz="2400" dirty="0"/>
              <a:t>Ganciclovir	Zirgan</a:t>
            </a:r>
          </a:p>
          <a:p>
            <a:pPr marL="0" indent="0" eaLnBrk="1" hangingPunct="1">
              <a:buFont typeface="Wingdings" panose="05000000000000000000" pitchFamily="2" charset="2"/>
              <a:buNone/>
            </a:pPr>
            <a:r>
              <a:rPr lang="en-US" altLang="en-US" sz="2400" u="sng" dirty="0">
                <a:solidFill>
                  <a:srgbClr val="99FFCC"/>
                </a:solidFill>
              </a:rPr>
              <a:t>Oral	</a:t>
            </a:r>
            <a:endParaRPr lang="en-US" altLang="en-US" sz="2400" dirty="0"/>
          </a:p>
          <a:p>
            <a:pPr marL="0" indent="0" eaLnBrk="1" hangingPunct="1">
              <a:buFont typeface="Wingdings" panose="05000000000000000000" pitchFamily="2" charset="2"/>
              <a:buNone/>
            </a:pPr>
            <a:r>
              <a:rPr lang="en-US" altLang="en-US" sz="2400" dirty="0"/>
              <a:t>Acyclovir 	Zovirax</a:t>
            </a:r>
          </a:p>
          <a:p>
            <a:pPr marL="0" indent="0" eaLnBrk="1" hangingPunct="1">
              <a:buFont typeface="Wingdings" panose="05000000000000000000" pitchFamily="2" charset="2"/>
              <a:buNone/>
            </a:pPr>
            <a:r>
              <a:rPr lang="en-US" altLang="en-US" sz="2400" dirty="0"/>
              <a:t>Valacyclovir	Valtrex</a:t>
            </a:r>
          </a:p>
          <a:p>
            <a:pPr marL="0" indent="0" eaLnBrk="1" hangingPunct="1">
              <a:buFont typeface="Wingdings" panose="05000000000000000000" pitchFamily="2" charset="2"/>
              <a:buNone/>
            </a:pPr>
            <a:r>
              <a:rPr lang="en-US" altLang="en-US" sz="2400" dirty="0"/>
              <a:t>Famciclovir	Famvir 		 </a:t>
            </a:r>
          </a:p>
          <a:p>
            <a:pPr marL="0" indent="0" eaLnBrk="1" hangingPunct="1">
              <a:buFont typeface="Wingdings" panose="05000000000000000000" pitchFamily="2" charset="2"/>
              <a:buNone/>
            </a:pPr>
            <a:r>
              <a:rPr lang="en-US" altLang="en-US" sz="2400" dirty="0"/>
              <a:t>- These are anti-herpetic drugs and are ineffective against the various adenoviral serotypes -</a:t>
            </a:r>
          </a:p>
        </p:txBody>
      </p:sp>
    </p:spTree>
    <p:extLst>
      <p:ext uri="{BB962C8B-B14F-4D97-AF65-F5344CB8AC3E}">
        <p14:creationId xmlns:p14="http://schemas.microsoft.com/office/powerpoint/2010/main" val="2275423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pPr algn="ctr" eaLnBrk="1" hangingPunct="1"/>
            <a:r>
              <a:rPr lang="en-US" altLang="en-US"/>
              <a:t>Topical Antiviral Options</a:t>
            </a:r>
          </a:p>
        </p:txBody>
      </p:sp>
      <p:sp>
        <p:nvSpPr>
          <p:cNvPr id="1726467" name="Rectangle 3"/>
          <p:cNvSpPr>
            <a:spLocks noGrp="1" noChangeArrowheads="1"/>
          </p:cNvSpPr>
          <p:nvPr>
            <p:ph idx="1"/>
          </p:nvPr>
        </p:nvSpPr>
        <p:spPr>
          <a:xfrm>
            <a:off x="133350" y="1362075"/>
            <a:ext cx="4405196" cy="5495925"/>
          </a:xfrm>
        </p:spPr>
        <p:txBody>
          <a:bodyPr rtlCol="0">
            <a:normAutofit/>
          </a:bodyPr>
          <a:lstStyle/>
          <a:p>
            <a:pPr marL="0" indent="0" algn="ctr" eaLnBrk="1" fontAlgn="auto" hangingPunct="1">
              <a:spcAft>
                <a:spcPts val="0"/>
              </a:spcAft>
              <a:buFont typeface="Symbol" pitchFamily="18" charset="2"/>
              <a:buNone/>
              <a:defRPr/>
            </a:pPr>
            <a:r>
              <a:rPr lang="en-US" sz="3200" i="1" u="sng" dirty="0">
                <a:solidFill>
                  <a:srgbClr val="A6CCF6"/>
                </a:solidFill>
                <a:effectLst>
                  <a:outerShdw blurRad="38100" dist="38100" dir="2700000" algn="tl">
                    <a:srgbClr val="000000">
                      <a:alpha val="43137"/>
                    </a:srgbClr>
                  </a:outerShdw>
                </a:effectLst>
              </a:rPr>
              <a:t>Trifluridine</a:t>
            </a:r>
            <a:endParaRPr lang="en-US" sz="2600" dirty="0">
              <a:solidFill>
                <a:srgbClr val="A6CCF6"/>
              </a:solidFill>
            </a:endParaRPr>
          </a:p>
          <a:p>
            <a:pPr eaLnBrk="1" fontAlgn="auto" hangingPunct="1">
              <a:spcAft>
                <a:spcPts val="0"/>
              </a:spcAft>
              <a:defRPr/>
            </a:pPr>
            <a:endParaRPr lang="en-US" sz="800" dirty="0"/>
          </a:p>
          <a:p>
            <a:pPr eaLnBrk="1" fontAlgn="auto" hangingPunct="1">
              <a:spcAft>
                <a:spcPts val="0"/>
              </a:spcAft>
              <a:defRPr/>
            </a:pPr>
            <a:r>
              <a:rPr lang="en-US" sz="2400" dirty="0"/>
              <a:t>Old drug</a:t>
            </a:r>
          </a:p>
          <a:p>
            <a:pPr eaLnBrk="1" fontAlgn="auto" hangingPunct="1">
              <a:spcAft>
                <a:spcPts val="0"/>
              </a:spcAft>
              <a:defRPr/>
            </a:pPr>
            <a:r>
              <a:rPr lang="en-US" sz="2400" dirty="0"/>
              <a:t>Indiscriminate expression</a:t>
            </a:r>
          </a:p>
          <a:p>
            <a:pPr eaLnBrk="1" fontAlgn="auto" hangingPunct="1">
              <a:spcAft>
                <a:spcPts val="0"/>
              </a:spcAft>
              <a:defRPr/>
            </a:pPr>
            <a:r>
              <a:rPr lang="en-US" sz="2400" dirty="0"/>
              <a:t>Potentially toxic</a:t>
            </a:r>
          </a:p>
          <a:p>
            <a:pPr eaLnBrk="1" fontAlgn="auto" hangingPunct="1">
              <a:spcAft>
                <a:spcPts val="0"/>
              </a:spcAft>
              <a:defRPr/>
            </a:pPr>
            <a:r>
              <a:rPr lang="en-US" sz="2400" dirty="0"/>
              <a:t>More frequent dosing</a:t>
            </a:r>
          </a:p>
          <a:p>
            <a:pPr eaLnBrk="1" fontAlgn="auto" hangingPunct="1">
              <a:spcAft>
                <a:spcPts val="0"/>
              </a:spcAft>
              <a:defRPr/>
            </a:pPr>
            <a:r>
              <a:rPr lang="en-US" sz="2400" dirty="0"/>
              <a:t>Refrigerate until opened</a:t>
            </a:r>
          </a:p>
          <a:p>
            <a:pPr eaLnBrk="1" fontAlgn="auto" hangingPunct="1">
              <a:spcAft>
                <a:spcPts val="0"/>
              </a:spcAft>
              <a:defRPr/>
            </a:pPr>
            <a:r>
              <a:rPr lang="en-US" sz="2400" dirty="0" err="1"/>
              <a:t>Thimerisol</a:t>
            </a:r>
            <a:r>
              <a:rPr lang="en-US" sz="2400" dirty="0"/>
              <a:t> preserved</a:t>
            </a:r>
          </a:p>
          <a:p>
            <a:pPr eaLnBrk="1" fontAlgn="auto" hangingPunct="1">
              <a:spcAft>
                <a:spcPts val="0"/>
              </a:spcAft>
              <a:defRPr/>
            </a:pPr>
            <a:r>
              <a:rPr lang="en-US" sz="2400" dirty="0"/>
              <a:t>Solution (7.5 ml bottle)</a:t>
            </a:r>
          </a:p>
          <a:p>
            <a:pPr eaLnBrk="1" fontAlgn="auto" hangingPunct="1">
              <a:spcAft>
                <a:spcPts val="0"/>
              </a:spcAft>
              <a:defRPr/>
            </a:pPr>
            <a:r>
              <a:rPr lang="en-US" sz="2400" dirty="0"/>
              <a:t>Viroptic and generic</a:t>
            </a:r>
          </a:p>
        </p:txBody>
      </p:sp>
      <p:sp>
        <p:nvSpPr>
          <p:cNvPr id="1726468" name="Rectangle 4"/>
          <p:cNvSpPr>
            <a:spLocks noGrp="1" noChangeArrowheads="1"/>
          </p:cNvSpPr>
          <p:nvPr>
            <p:ph type="body" sz="quarter" idx="4294967295"/>
          </p:nvPr>
        </p:nvSpPr>
        <p:spPr>
          <a:xfrm>
            <a:off x="4568825" y="1362075"/>
            <a:ext cx="4441825" cy="5570537"/>
          </a:xfrm>
        </p:spPr>
        <p:txBody>
          <a:bodyPr rtlCol="0">
            <a:normAutofit/>
          </a:bodyPr>
          <a:lstStyle/>
          <a:p>
            <a:pPr marL="0" indent="0" algn="ctr" eaLnBrk="1" fontAlgn="auto" hangingPunct="1">
              <a:spcAft>
                <a:spcPts val="0"/>
              </a:spcAft>
              <a:buFont typeface="Symbol" pitchFamily="18" charset="2"/>
              <a:buNone/>
              <a:defRPr/>
            </a:pPr>
            <a:r>
              <a:rPr lang="en-US" sz="3200" i="1" u="sng" dirty="0">
                <a:solidFill>
                  <a:srgbClr val="A6CCF6"/>
                </a:solidFill>
                <a:effectLst>
                  <a:outerShdw blurRad="38100" dist="38100" dir="2700000" algn="tl">
                    <a:srgbClr val="000000">
                      <a:alpha val="43137"/>
                    </a:srgbClr>
                  </a:outerShdw>
                </a:effectLst>
              </a:rPr>
              <a:t>Ganciclovir</a:t>
            </a:r>
            <a:endParaRPr lang="en-US" sz="2600" i="1" u="sng" dirty="0">
              <a:solidFill>
                <a:srgbClr val="A6CCF6"/>
              </a:solidFill>
              <a:effectLst>
                <a:outerShdw blurRad="38100" dist="38100" dir="2700000" algn="tl">
                  <a:srgbClr val="000000">
                    <a:alpha val="43137"/>
                  </a:srgbClr>
                </a:outerShdw>
              </a:effectLst>
            </a:endParaRPr>
          </a:p>
          <a:p>
            <a:pPr marL="0" indent="0" eaLnBrk="1" fontAlgn="auto" hangingPunct="1">
              <a:spcAft>
                <a:spcPts val="0"/>
              </a:spcAft>
              <a:buFont typeface="Symbol" pitchFamily="18" charset="2"/>
              <a:buNone/>
              <a:defRPr/>
            </a:pPr>
            <a:endParaRPr lang="en-US" sz="800" dirty="0"/>
          </a:p>
          <a:p>
            <a:pPr eaLnBrk="1" fontAlgn="auto" hangingPunct="1">
              <a:spcAft>
                <a:spcPts val="0"/>
              </a:spcAft>
              <a:defRPr/>
            </a:pPr>
            <a:r>
              <a:rPr lang="en-US" sz="2400" dirty="0"/>
              <a:t>New drug</a:t>
            </a:r>
          </a:p>
          <a:p>
            <a:pPr eaLnBrk="1" fontAlgn="auto" hangingPunct="1">
              <a:spcAft>
                <a:spcPts val="0"/>
              </a:spcAft>
              <a:defRPr/>
            </a:pPr>
            <a:r>
              <a:rPr lang="en-US" sz="2400" dirty="0"/>
              <a:t>Infected cell-specific</a:t>
            </a:r>
          </a:p>
          <a:p>
            <a:pPr eaLnBrk="1" fontAlgn="auto" hangingPunct="1">
              <a:spcAft>
                <a:spcPts val="0"/>
              </a:spcAft>
              <a:defRPr/>
            </a:pPr>
            <a:r>
              <a:rPr lang="en-US" sz="2400" dirty="0"/>
              <a:t>Minimally toxic</a:t>
            </a:r>
          </a:p>
          <a:p>
            <a:pPr eaLnBrk="1" fontAlgn="auto" hangingPunct="1">
              <a:spcAft>
                <a:spcPts val="0"/>
              </a:spcAft>
              <a:defRPr/>
            </a:pPr>
            <a:r>
              <a:rPr lang="en-US" sz="2400" dirty="0"/>
              <a:t>Less frequent dosing</a:t>
            </a:r>
          </a:p>
          <a:p>
            <a:pPr eaLnBrk="1" fontAlgn="auto" hangingPunct="1">
              <a:spcAft>
                <a:spcPts val="0"/>
              </a:spcAft>
              <a:defRPr/>
            </a:pPr>
            <a:r>
              <a:rPr lang="en-US" sz="2400" dirty="0"/>
              <a:t>No refrigeration needed</a:t>
            </a:r>
          </a:p>
          <a:p>
            <a:pPr eaLnBrk="1" fontAlgn="auto" hangingPunct="1">
              <a:spcAft>
                <a:spcPts val="0"/>
              </a:spcAft>
              <a:defRPr/>
            </a:pPr>
            <a:r>
              <a:rPr lang="en-US" sz="2400" dirty="0"/>
              <a:t>BAK preserved</a:t>
            </a:r>
          </a:p>
          <a:p>
            <a:pPr eaLnBrk="1" fontAlgn="auto" hangingPunct="1">
              <a:spcAft>
                <a:spcPts val="0"/>
              </a:spcAft>
              <a:defRPr/>
            </a:pPr>
            <a:r>
              <a:rPr lang="en-US" sz="2400" dirty="0"/>
              <a:t>Gel (5 gram tube)</a:t>
            </a:r>
          </a:p>
          <a:p>
            <a:pPr eaLnBrk="1" fontAlgn="auto" hangingPunct="1">
              <a:spcAft>
                <a:spcPts val="0"/>
              </a:spcAft>
              <a:defRPr/>
            </a:pPr>
            <a:r>
              <a:rPr lang="en-US" sz="2400" dirty="0"/>
              <a:t>Zirgan by B+L</a:t>
            </a:r>
          </a:p>
        </p:txBody>
      </p:sp>
    </p:spTree>
    <p:extLst>
      <p:ext uri="{BB962C8B-B14F-4D97-AF65-F5344CB8AC3E}">
        <p14:creationId xmlns:p14="http://schemas.microsoft.com/office/powerpoint/2010/main" val="14020535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3"/>
          <p:cNvSpPr>
            <a:spLocks noGrp="1"/>
          </p:cNvSpPr>
          <p:nvPr>
            <p:ph type="title"/>
          </p:nvPr>
        </p:nvSpPr>
        <p:spPr/>
        <p:txBody>
          <a:bodyPr/>
          <a:lstStyle/>
          <a:p>
            <a:r>
              <a:rPr lang="en-US" altLang="en-US" dirty="0"/>
              <a:t>Financial Disclosure</a:t>
            </a:r>
          </a:p>
        </p:txBody>
      </p:sp>
      <p:sp>
        <p:nvSpPr>
          <p:cNvPr id="89091" name="Content Placeholder 2"/>
          <p:cNvSpPr>
            <a:spLocks noGrp="1"/>
          </p:cNvSpPr>
          <p:nvPr>
            <p:ph idx="1"/>
          </p:nvPr>
        </p:nvSpPr>
        <p:spPr/>
        <p:txBody>
          <a:bodyPr/>
          <a:lstStyle/>
          <a:p>
            <a:pPr>
              <a:buFontTx/>
              <a:buNone/>
            </a:pPr>
            <a:r>
              <a:rPr lang="en-US" altLang="en-US" dirty="0"/>
              <a:t> </a:t>
            </a:r>
          </a:p>
          <a:p>
            <a:pPr marL="58738" indent="0">
              <a:buNone/>
              <a:defRPr/>
            </a:pPr>
            <a:r>
              <a:rPr lang="en-US" altLang="en-US" dirty="0"/>
              <a:t>Dr. Ron Melton and Dr. </a:t>
            </a:r>
            <a:r>
              <a:rPr lang="en-US" altLang="en-US"/>
              <a:t>Randall Thomas </a:t>
            </a:r>
            <a:r>
              <a:rPr lang="en-US" altLang="en-US" dirty="0"/>
              <a:t>are consultants to, on the speakers bureau of, on the advisory committee of, or involved in research for the following companies:  ICARE, B+L</a:t>
            </a:r>
          </a:p>
          <a:p>
            <a:endParaRPr lang="en-US" altLang="en-US" dirty="0"/>
          </a:p>
        </p:txBody>
      </p:sp>
    </p:spTree>
    <p:extLst>
      <p:ext uri="{BB962C8B-B14F-4D97-AF65-F5344CB8AC3E}">
        <p14:creationId xmlns:p14="http://schemas.microsoft.com/office/powerpoint/2010/main" val="3760498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pPr algn="ctr" eaLnBrk="1" hangingPunct="1"/>
            <a:r>
              <a:rPr lang="en-US" altLang="en-US"/>
              <a:t>Topical Antiviral Options</a:t>
            </a:r>
          </a:p>
        </p:txBody>
      </p:sp>
      <p:sp>
        <p:nvSpPr>
          <p:cNvPr id="1726467" name="Rectangle 3"/>
          <p:cNvSpPr>
            <a:spLocks noGrp="1" noChangeArrowheads="1"/>
          </p:cNvSpPr>
          <p:nvPr>
            <p:ph idx="1"/>
          </p:nvPr>
        </p:nvSpPr>
        <p:spPr>
          <a:xfrm>
            <a:off x="133350" y="1362075"/>
            <a:ext cx="4405196" cy="5495925"/>
          </a:xfrm>
        </p:spPr>
        <p:txBody>
          <a:bodyPr rtlCol="0">
            <a:normAutofit/>
          </a:bodyPr>
          <a:lstStyle/>
          <a:p>
            <a:pPr marL="0" indent="0" algn="ctr" eaLnBrk="1" fontAlgn="auto" hangingPunct="1">
              <a:spcAft>
                <a:spcPts val="0"/>
              </a:spcAft>
              <a:buFont typeface="Symbol" pitchFamily="18" charset="2"/>
              <a:buNone/>
              <a:defRPr/>
            </a:pPr>
            <a:r>
              <a:rPr lang="en-US" sz="3200" i="1" u="sng" dirty="0">
                <a:solidFill>
                  <a:srgbClr val="A6CCF6"/>
                </a:solidFill>
                <a:effectLst>
                  <a:outerShdw blurRad="38100" dist="38100" dir="2700000" algn="tl">
                    <a:srgbClr val="000000">
                      <a:alpha val="43137"/>
                    </a:srgbClr>
                  </a:outerShdw>
                </a:effectLst>
              </a:rPr>
              <a:t>Trifluridine</a:t>
            </a:r>
            <a:endParaRPr lang="en-US" sz="2600" dirty="0">
              <a:solidFill>
                <a:srgbClr val="A6CCF6"/>
              </a:solidFill>
            </a:endParaRPr>
          </a:p>
          <a:p>
            <a:pPr eaLnBrk="1" fontAlgn="auto" hangingPunct="1">
              <a:spcAft>
                <a:spcPts val="0"/>
              </a:spcAft>
              <a:defRPr/>
            </a:pPr>
            <a:endParaRPr lang="en-US" sz="800" dirty="0"/>
          </a:p>
          <a:p>
            <a:pPr eaLnBrk="1" fontAlgn="auto" hangingPunct="1">
              <a:spcAft>
                <a:spcPts val="0"/>
              </a:spcAft>
              <a:defRPr/>
            </a:pPr>
            <a:r>
              <a:rPr lang="en-US" sz="2400" dirty="0"/>
              <a:t>Old drug</a:t>
            </a:r>
          </a:p>
          <a:p>
            <a:pPr eaLnBrk="1" fontAlgn="auto" hangingPunct="1">
              <a:spcAft>
                <a:spcPts val="0"/>
              </a:spcAft>
              <a:defRPr/>
            </a:pPr>
            <a:r>
              <a:rPr lang="en-US" sz="2400" dirty="0"/>
              <a:t>Indiscriminate expression</a:t>
            </a:r>
          </a:p>
          <a:p>
            <a:pPr eaLnBrk="1" fontAlgn="auto" hangingPunct="1">
              <a:spcAft>
                <a:spcPts val="0"/>
              </a:spcAft>
              <a:defRPr/>
            </a:pPr>
            <a:r>
              <a:rPr lang="en-US" sz="2400" dirty="0"/>
              <a:t>Potentially toxic</a:t>
            </a:r>
          </a:p>
          <a:p>
            <a:pPr eaLnBrk="1" fontAlgn="auto" hangingPunct="1">
              <a:spcAft>
                <a:spcPts val="0"/>
              </a:spcAft>
              <a:defRPr/>
            </a:pPr>
            <a:r>
              <a:rPr lang="en-US" sz="2400" dirty="0"/>
              <a:t>More frequent dosing</a:t>
            </a:r>
          </a:p>
          <a:p>
            <a:pPr eaLnBrk="1" fontAlgn="auto" hangingPunct="1">
              <a:spcAft>
                <a:spcPts val="0"/>
              </a:spcAft>
              <a:defRPr/>
            </a:pPr>
            <a:r>
              <a:rPr lang="en-US" sz="2400" dirty="0"/>
              <a:t>Refrigerate until opened</a:t>
            </a:r>
          </a:p>
          <a:p>
            <a:pPr eaLnBrk="1" fontAlgn="auto" hangingPunct="1">
              <a:spcAft>
                <a:spcPts val="0"/>
              </a:spcAft>
              <a:defRPr/>
            </a:pPr>
            <a:r>
              <a:rPr lang="en-US" sz="2400" dirty="0" err="1"/>
              <a:t>Thimerisol</a:t>
            </a:r>
            <a:r>
              <a:rPr lang="en-US" sz="2400" dirty="0"/>
              <a:t> preserved</a:t>
            </a:r>
          </a:p>
          <a:p>
            <a:pPr eaLnBrk="1" fontAlgn="auto" hangingPunct="1">
              <a:spcAft>
                <a:spcPts val="0"/>
              </a:spcAft>
              <a:defRPr/>
            </a:pPr>
            <a:r>
              <a:rPr lang="en-US" sz="2400" dirty="0"/>
              <a:t>Solution (7.5 ml bottle)</a:t>
            </a:r>
          </a:p>
          <a:p>
            <a:pPr eaLnBrk="1" fontAlgn="auto" hangingPunct="1">
              <a:spcAft>
                <a:spcPts val="0"/>
              </a:spcAft>
              <a:defRPr/>
            </a:pPr>
            <a:r>
              <a:rPr lang="en-US" sz="2400" dirty="0"/>
              <a:t>Viroptic and generic</a:t>
            </a:r>
          </a:p>
        </p:txBody>
      </p:sp>
      <p:sp>
        <p:nvSpPr>
          <p:cNvPr id="1726468" name="Rectangle 4"/>
          <p:cNvSpPr>
            <a:spLocks noGrp="1" noChangeArrowheads="1"/>
          </p:cNvSpPr>
          <p:nvPr>
            <p:ph type="body" sz="quarter" idx="4294967295"/>
          </p:nvPr>
        </p:nvSpPr>
        <p:spPr>
          <a:xfrm>
            <a:off x="4568825" y="1362075"/>
            <a:ext cx="4441825" cy="5570537"/>
          </a:xfrm>
        </p:spPr>
        <p:txBody>
          <a:bodyPr rtlCol="0">
            <a:normAutofit/>
          </a:bodyPr>
          <a:lstStyle/>
          <a:p>
            <a:pPr marL="0" indent="0" algn="ctr" eaLnBrk="1" fontAlgn="auto" hangingPunct="1">
              <a:spcAft>
                <a:spcPts val="0"/>
              </a:spcAft>
              <a:buFont typeface="Symbol" pitchFamily="18" charset="2"/>
              <a:buNone/>
              <a:defRPr/>
            </a:pPr>
            <a:r>
              <a:rPr lang="en-US" sz="3200" i="1" u="sng" dirty="0">
                <a:solidFill>
                  <a:srgbClr val="A6CCF6"/>
                </a:solidFill>
                <a:effectLst>
                  <a:outerShdw blurRad="38100" dist="38100" dir="2700000" algn="tl">
                    <a:srgbClr val="000000">
                      <a:alpha val="43137"/>
                    </a:srgbClr>
                  </a:outerShdw>
                </a:effectLst>
              </a:rPr>
              <a:t>Ganciclovir</a:t>
            </a:r>
            <a:endParaRPr lang="en-US" sz="2600" i="1" u="sng" dirty="0">
              <a:solidFill>
                <a:srgbClr val="A6CCF6"/>
              </a:solidFill>
              <a:effectLst>
                <a:outerShdw blurRad="38100" dist="38100" dir="2700000" algn="tl">
                  <a:srgbClr val="000000">
                    <a:alpha val="43137"/>
                  </a:srgbClr>
                </a:outerShdw>
              </a:effectLst>
            </a:endParaRPr>
          </a:p>
          <a:p>
            <a:pPr marL="0" indent="0" eaLnBrk="1" fontAlgn="auto" hangingPunct="1">
              <a:spcAft>
                <a:spcPts val="0"/>
              </a:spcAft>
              <a:buFont typeface="Symbol" pitchFamily="18" charset="2"/>
              <a:buNone/>
              <a:defRPr/>
            </a:pPr>
            <a:endParaRPr lang="en-US" sz="800" dirty="0"/>
          </a:p>
          <a:p>
            <a:pPr eaLnBrk="1" fontAlgn="auto" hangingPunct="1">
              <a:spcAft>
                <a:spcPts val="0"/>
              </a:spcAft>
              <a:defRPr/>
            </a:pPr>
            <a:r>
              <a:rPr lang="en-US" sz="2400" dirty="0"/>
              <a:t>New drug</a:t>
            </a:r>
          </a:p>
          <a:p>
            <a:pPr eaLnBrk="1" fontAlgn="auto" hangingPunct="1">
              <a:spcAft>
                <a:spcPts val="0"/>
              </a:spcAft>
              <a:defRPr/>
            </a:pPr>
            <a:r>
              <a:rPr lang="en-US" sz="2400" dirty="0"/>
              <a:t>Infected cell-specific</a:t>
            </a:r>
          </a:p>
          <a:p>
            <a:pPr eaLnBrk="1" fontAlgn="auto" hangingPunct="1">
              <a:spcAft>
                <a:spcPts val="0"/>
              </a:spcAft>
              <a:defRPr/>
            </a:pPr>
            <a:r>
              <a:rPr lang="en-US" sz="2400" dirty="0"/>
              <a:t>Minimally toxic</a:t>
            </a:r>
          </a:p>
          <a:p>
            <a:pPr eaLnBrk="1" fontAlgn="auto" hangingPunct="1">
              <a:spcAft>
                <a:spcPts val="0"/>
              </a:spcAft>
              <a:defRPr/>
            </a:pPr>
            <a:r>
              <a:rPr lang="en-US" sz="2400" dirty="0"/>
              <a:t>Less frequent dosing</a:t>
            </a:r>
          </a:p>
          <a:p>
            <a:pPr eaLnBrk="1" fontAlgn="auto" hangingPunct="1">
              <a:spcAft>
                <a:spcPts val="0"/>
              </a:spcAft>
              <a:defRPr/>
            </a:pPr>
            <a:r>
              <a:rPr lang="en-US" sz="2400" dirty="0"/>
              <a:t>No refrigeration needed</a:t>
            </a:r>
          </a:p>
          <a:p>
            <a:pPr eaLnBrk="1" fontAlgn="auto" hangingPunct="1">
              <a:spcAft>
                <a:spcPts val="0"/>
              </a:spcAft>
              <a:defRPr/>
            </a:pPr>
            <a:r>
              <a:rPr lang="en-US" sz="2400" dirty="0"/>
              <a:t>BAK preserved</a:t>
            </a:r>
          </a:p>
          <a:p>
            <a:pPr eaLnBrk="1" fontAlgn="auto" hangingPunct="1">
              <a:spcAft>
                <a:spcPts val="0"/>
              </a:spcAft>
              <a:defRPr/>
            </a:pPr>
            <a:r>
              <a:rPr lang="en-US" sz="2400" dirty="0"/>
              <a:t>Gel (5 gram tube)</a:t>
            </a:r>
          </a:p>
          <a:p>
            <a:pPr eaLnBrk="1" fontAlgn="auto" hangingPunct="1">
              <a:spcAft>
                <a:spcPts val="0"/>
              </a:spcAft>
              <a:defRPr/>
            </a:pPr>
            <a:r>
              <a:rPr lang="en-US" sz="2400" dirty="0"/>
              <a:t>Zirgan by B+L</a:t>
            </a:r>
          </a:p>
        </p:txBody>
      </p:sp>
    </p:spTree>
    <p:extLst>
      <p:ext uri="{BB962C8B-B14F-4D97-AF65-F5344CB8AC3E}">
        <p14:creationId xmlns:p14="http://schemas.microsoft.com/office/powerpoint/2010/main" val="1726069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7288" y="281636"/>
          <a:ext cx="8829424" cy="4074792"/>
        </p:xfrm>
        <a:graphic>
          <a:graphicData uri="http://schemas.openxmlformats.org/drawingml/2006/table">
            <a:tbl>
              <a:tblPr firstRow="1" bandRow="1">
                <a:tableStyleId>{5C22544A-7EE6-4342-B048-85BDC9FD1C3A}</a:tableStyleId>
              </a:tblPr>
              <a:tblGrid>
                <a:gridCol w="2207356">
                  <a:extLst>
                    <a:ext uri="{9D8B030D-6E8A-4147-A177-3AD203B41FA5}">
                      <a16:colId xmlns:a16="http://schemas.microsoft.com/office/drawing/2014/main" val="20000"/>
                    </a:ext>
                  </a:extLst>
                </a:gridCol>
                <a:gridCol w="2207356">
                  <a:extLst>
                    <a:ext uri="{9D8B030D-6E8A-4147-A177-3AD203B41FA5}">
                      <a16:colId xmlns:a16="http://schemas.microsoft.com/office/drawing/2014/main" val="20001"/>
                    </a:ext>
                  </a:extLst>
                </a:gridCol>
                <a:gridCol w="2207356">
                  <a:extLst>
                    <a:ext uri="{9D8B030D-6E8A-4147-A177-3AD203B41FA5}">
                      <a16:colId xmlns:a16="http://schemas.microsoft.com/office/drawing/2014/main" val="20002"/>
                    </a:ext>
                  </a:extLst>
                </a:gridCol>
                <a:gridCol w="2207356">
                  <a:extLst>
                    <a:ext uri="{9D8B030D-6E8A-4147-A177-3AD203B41FA5}">
                      <a16:colId xmlns:a16="http://schemas.microsoft.com/office/drawing/2014/main" val="20003"/>
                    </a:ext>
                  </a:extLst>
                </a:gridCol>
              </a:tblGrid>
              <a:tr h="1358264">
                <a:tc>
                  <a:txBody>
                    <a:bodyPr/>
                    <a:lstStyle/>
                    <a:p>
                      <a:endParaRPr lang="en-US" sz="1200" dirty="0"/>
                    </a:p>
                  </a:txBody>
                  <a:tcPr marL="80594" marR="80594" marT="40297" marB="40297"/>
                </a:tc>
                <a:tc>
                  <a:txBody>
                    <a:bodyPr/>
                    <a:lstStyle/>
                    <a:p>
                      <a:pPr algn="ctr"/>
                      <a:r>
                        <a:rPr lang="en-US" sz="2800" dirty="0" err="1"/>
                        <a:t>Acylovir</a:t>
                      </a:r>
                      <a:r>
                        <a:rPr lang="en-US" sz="2800" dirty="0"/>
                        <a:t> </a:t>
                      </a:r>
                    </a:p>
                  </a:txBody>
                  <a:tcPr marL="80594" marR="80594" marT="40297" marB="40297"/>
                </a:tc>
                <a:tc>
                  <a:txBody>
                    <a:bodyPr/>
                    <a:lstStyle/>
                    <a:p>
                      <a:r>
                        <a:rPr lang="en-US" sz="2800" dirty="0"/>
                        <a:t>Valacyclovir</a:t>
                      </a:r>
                    </a:p>
                  </a:txBody>
                  <a:tcPr marL="80594" marR="80594" marT="40297" marB="40297"/>
                </a:tc>
                <a:tc>
                  <a:txBody>
                    <a:bodyPr/>
                    <a:lstStyle/>
                    <a:p>
                      <a:r>
                        <a:rPr lang="en-US" sz="2800" dirty="0" err="1"/>
                        <a:t>Famciclovir</a:t>
                      </a:r>
                      <a:r>
                        <a:rPr lang="en-US" sz="2800" dirty="0"/>
                        <a:t> </a:t>
                      </a:r>
                    </a:p>
                  </a:txBody>
                  <a:tcPr marL="80594" marR="80594" marT="40297" marB="40297"/>
                </a:tc>
                <a:extLst>
                  <a:ext uri="{0D108BD9-81ED-4DB2-BD59-A6C34878D82A}">
                    <a16:rowId xmlns:a16="http://schemas.microsoft.com/office/drawing/2014/main" val="10000"/>
                  </a:ext>
                </a:extLst>
              </a:tr>
              <a:tr h="1358264">
                <a:tc>
                  <a:txBody>
                    <a:bodyPr/>
                    <a:lstStyle/>
                    <a:p>
                      <a:r>
                        <a:rPr lang="en-US" sz="2100" b="1" dirty="0"/>
                        <a:t>Zoster Dosage</a:t>
                      </a:r>
                    </a:p>
                  </a:txBody>
                  <a:tcPr marL="80594" marR="80594" marT="40297" marB="40297"/>
                </a:tc>
                <a:tc>
                  <a:txBody>
                    <a:bodyPr/>
                    <a:lstStyle/>
                    <a:p>
                      <a:r>
                        <a:rPr lang="en-US" sz="2100" dirty="0"/>
                        <a:t>800 mg 5x a day for</a:t>
                      </a:r>
                      <a:r>
                        <a:rPr lang="en-US" sz="2100" baseline="0" dirty="0"/>
                        <a:t> 7-10 days</a:t>
                      </a:r>
                      <a:endParaRPr lang="en-US" sz="2100" dirty="0"/>
                    </a:p>
                  </a:txBody>
                  <a:tcPr marL="80594" marR="80594" marT="40297" marB="40297"/>
                </a:tc>
                <a:tc>
                  <a:txBody>
                    <a:bodyPr/>
                    <a:lstStyle/>
                    <a:p>
                      <a:r>
                        <a:rPr lang="en-US" sz="2100" dirty="0"/>
                        <a:t>1000 mg TID</a:t>
                      </a:r>
                      <a:r>
                        <a:rPr lang="en-US" sz="2100" baseline="0" dirty="0"/>
                        <a:t> for 7-10 days</a:t>
                      </a:r>
                    </a:p>
                  </a:txBody>
                  <a:tcPr marL="80594" marR="80594" marT="40297" marB="4029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a:t>500 mg TID</a:t>
                      </a:r>
                      <a:r>
                        <a:rPr lang="en-US" sz="2100" baseline="0" dirty="0"/>
                        <a:t> for 7-10 days</a:t>
                      </a:r>
                    </a:p>
                    <a:p>
                      <a:endParaRPr lang="en-US" sz="2100" dirty="0"/>
                    </a:p>
                  </a:txBody>
                  <a:tcPr marL="80594" marR="80594" marT="40297" marB="40297"/>
                </a:tc>
                <a:extLst>
                  <a:ext uri="{0D108BD9-81ED-4DB2-BD59-A6C34878D82A}">
                    <a16:rowId xmlns:a16="http://schemas.microsoft.com/office/drawing/2014/main" val="10001"/>
                  </a:ext>
                </a:extLst>
              </a:tr>
              <a:tr h="1358264">
                <a:tc>
                  <a:txBody>
                    <a:bodyPr/>
                    <a:lstStyle/>
                    <a:p>
                      <a:r>
                        <a:rPr lang="en-US" sz="2100" b="1" dirty="0"/>
                        <a:t>Simplex Dosage</a:t>
                      </a:r>
                    </a:p>
                  </a:txBody>
                  <a:tcPr marL="80594" marR="80594" marT="40297" marB="4029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a:t>400 mg 5x a day for</a:t>
                      </a:r>
                      <a:r>
                        <a:rPr lang="en-US" sz="2100" baseline="0" dirty="0"/>
                        <a:t> 7-10 days</a:t>
                      </a:r>
                      <a:endParaRPr lang="en-US" sz="2100" dirty="0"/>
                    </a:p>
                    <a:p>
                      <a:endParaRPr lang="en-US" sz="2100" dirty="0"/>
                    </a:p>
                  </a:txBody>
                  <a:tcPr marL="80594" marR="80594" marT="40297" marB="4029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a:t>500 mg TID</a:t>
                      </a:r>
                      <a:r>
                        <a:rPr lang="en-US" sz="2100" baseline="0" dirty="0"/>
                        <a:t> for 7-10 days</a:t>
                      </a:r>
                    </a:p>
                    <a:p>
                      <a:endParaRPr lang="en-US" sz="2100" dirty="0"/>
                    </a:p>
                  </a:txBody>
                  <a:tcPr marL="80594" marR="80594" marT="40297" marB="4029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100" dirty="0"/>
                        <a:t>250 mg TID</a:t>
                      </a:r>
                      <a:r>
                        <a:rPr lang="en-US" sz="2100" baseline="0" dirty="0"/>
                        <a:t> for 7-10 days</a:t>
                      </a:r>
                    </a:p>
                    <a:p>
                      <a:endParaRPr lang="en-US" sz="2100" dirty="0"/>
                    </a:p>
                  </a:txBody>
                  <a:tcPr marL="80594" marR="80594" marT="40297" marB="40297"/>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70864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en-US" altLang="en-US"/>
              <a:t>Herpes Simplex Keratitis</a:t>
            </a:r>
          </a:p>
        </p:txBody>
      </p:sp>
      <p:sp>
        <p:nvSpPr>
          <p:cNvPr id="265219" name="Rectangle 3"/>
          <p:cNvSpPr>
            <a:spLocks noGrp="1" noChangeArrowheads="1"/>
          </p:cNvSpPr>
          <p:nvPr>
            <p:ph idx="1"/>
          </p:nvPr>
        </p:nvSpPr>
        <p:spPr>
          <a:xfrm>
            <a:off x="82550" y="1038225"/>
            <a:ext cx="8877300" cy="5631367"/>
          </a:xfrm>
        </p:spPr>
        <p:txBody>
          <a:bodyPr>
            <a:normAutofit/>
          </a:bodyPr>
          <a:lstStyle/>
          <a:p>
            <a:r>
              <a:rPr lang="en-US" altLang="en-US" sz="2600" dirty="0"/>
              <a:t>90% of adults harbor the Herpes Virus</a:t>
            </a:r>
          </a:p>
          <a:p>
            <a:r>
              <a:rPr lang="en-US" altLang="en-US" sz="2600" dirty="0"/>
              <a:t>Strain-specific expression of the disease</a:t>
            </a:r>
          </a:p>
          <a:p>
            <a:r>
              <a:rPr lang="en-US" altLang="en-US" sz="2600" dirty="0"/>
              <a:t>Unilateral red eye with serous discharge</a:t>
            </a:r>
          </a:p>
          <a:p>
            <a:r>
              <a:rPr lang="en-US" altLang="en-US" sz="2600" dirty="0"/>
              <a:t>Affected cornea has decreased sensitivity</a:t>
            </a:r>
          </a:p>
          <a:p>
            <a:r>
              <a:rPr lang="en-US" altLang="en-US" sz="2600" dirty="0"/>
              <a:t>Males more commonly affected; recur more often</a:t>
            </a:r>
          </a:p>
          <a:p>
            <a:r>
              <a:rPr lang="en-US" altLang="en-US" sz="2600" dirty="0"/>
              <a:t>40% chance of recurrence within 5 years</a:t>
            </a:r>
          </a:p>
          <a:p>
            <a:r>
              <a:rPr lang="en-US" altLang="en-US" sz="2600" dirty="0"/>
              <a:t>Fellow eye not at risk of involvement (1’ and 2’)</a:t>
            </a:r>
          </a:p>
          <a:p>
            <a:r>
              <a:rPr lang="en-US" altLang="en-US" sz="2600" dirty="0"/>
              <a:t>Cause of recurrence: trauma, stress, adrenergic and prostaglandin eyedrops, fever, menstruation, climate,   UV light</a:t>
            </a:r>
          </a:p>
          <a:p>
            <a:r>
              <a:rPr lang="en-US" altLang="en-US" sz="2600" dirty="0"/>
              <a:t>Treatment:  topical or systemic anti-viral</a:t>
            </a:r>
          </a:p>
        </p:txBody>
      </p:sp>
    </p:spTree>
    <p:extLst>
      <p:ext uri="{BB962C8B-B14F-4D97-AF65-F5344CB8AC3E}">
        <p14:creationId xmlns:p14="http://schemas.microsoft.com/office/powerpoint/2010/main" val="404252649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82575" y="-412902"/>
            <a:ext cx="8578850" cy="1158565"/>
          </a:xfrm>
        </p:spPr>
        <p:txBody>
          <a:bodyPr lIns="90488" tIns="44450" rIns="90488" bIns="44450" anchor="b">
            <a:normAutofit/>
          </a:bodyPr>
          <a:lstStyle/>
          <a:p>
            <a:pPr eaLnBrk="1" fontAlgn="auto" hangingPunct="1">
              <a:spcAft>
                <a:spcPts val="0"/>
              </a:spcAft>
              <a:defRPr/>
            </a:pPr>
            <a:r>
              <a:rPr lang="en-US" sz="3600" dirty="0"/>
              <a:t>Valacyclovir vs. Acyclovir for Recurrent HSV</a:t>
            </a:r>
          </a:p>
        </p:txBody>
      </p:sp>
      <p:sp>
        <p:nvSpPr>
          <p:cNvPr id="272387" name="Rectangle 3"/>
          <p:cNvSpPr>
            <a:spLocks noGrp="1" noChangeArrowheads="1"/>
          </p:cNvSpPr>
          <p:nvPr>
            <p:ph idx="1"/>
          </p:nvPr>
        </p:nvSpPr>
        <p:spPr>
          <a:xfrm>
            <a:off x="184150" y="1005502"/>
            <a:ext cx="8775700" cy="5495925"/>
          </a:xfrm>
        </p:spPr>
        <p:txBody>
          <a:bodyPr lIns="90488" tIns="44450" rIns="90488" bIns="44450">
            <a:normAutofit/>
          </a:bodyPr>
          <a:lstStyle/>
          <a:p>
            <a:pPr marL="0" indent="0" eaLnBrk="1" hangingPunct="1">
              <a:spcBef>
                <a:spcPts val="800"/>
              </a:spcBef>
              <a:buFont typeface="Wingdings" panose="05000000000000000000" pitchFamily="2" charset="2"/>
              <a:buNone/>
              <a:tabLst>
                <a:tab pos="457200" algn="l"/>
              </a:tabLst>
            </a:pPr>
            <a:r>
              <a:rPr lang="en-US" altLang="en-US" sz="2400" dirty="0"/>
              <a:t>“One-year suppression therapy with oral valacyclovir (500-mg tablet daily) was shown to be as effective and as well-tolerated as acyclovir (400-mg tablet twice daily) in reducing the rate of recurrent ocular HSV disease.”</a:t>
            </a:r>
          </a:p>
        </p:txBody>
      </p:sp>
      <p:sp>
        <p:nvSpPr>
          <p:cNvPr id="272389" name="TextBox 1"/>
          <p:cNvSpPr txBox="1">
            <a:spLocks noChangeArrowheads="1"/>
          </p:cNvSpPr>
          <p:nvPr/>
        </p:nvSpPr>
        <p:spPr bwMode="auto">
          <a:xfrm>
            <a:off x="282575" y="2806701"/>
            <a:ext cx="874871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ts val="1200"/>
              </a:spcAft>
              <a:buClr>
                <a:srgbClr val="A1C2E7"/>
              </a:buClr>
              <a:buSzPct val="70000"/>
              <a:buFont typeface="Wingdings" panose="05000000000000000000" pitchFamily="2" charset="2"/>
              <a:buChar char="n"/>
              <a:defRPr sz="2800" b="1">
                <a:solidFill>
                  <a:schemeClr val="bg1"/>
                </a:solidFill>
                <a:latin typeface="Arial" panose="020B0604020202020204" pitchFamily="34" charset="0"/>
              </a:defRPr>
            </a:lvl1pPr>
            <a:lvl2pPr marL="742950" indent="-285750">
              <a:lnSpc>
                <a:spcPct val="90000"/>
              </a:lnSpc>
              <a:spcAft>
                <a:spcPts val="1200"/>
              </a:spcAft>
              <a:buClr>
                <a:srgbClr val="FFFF66"/>
              </a:buClr>
              <a:buSzPct val="80000"/>
              <a:buFont typeface="Wingdings 3" panose="05040102010807070707" pitchFamily="18" charset="2"/>
              <a:buChar char=""/>
              <a:defRPr sz="2600">
                <a:solidFill>
                  <a:schemeClr val="bg1"/>
                </a:solidFill>
                <a:latin typeface="Arial" panose="020B0604020202020204" pitchFamily="34" charset="0"/>
              </a:defRPr>
            </a:lvl2pPr>
            <a:lvl3pPr marL="1143000" indent="-228600">
              <a:lnSpc>
                <a:spcPct val="90000"/>
              </a:lnSpc>
              <a:spcAft>
                <a:spcPts val="1200"/>
              </a:spcAft>
              <a:buClr>
                <a:srgbClr val="99CCFF"/>
              </a:buClr>
              <a:buSzPct val="75000"/>
              <a:buFont typeface="Wingdings 2" panose="05020102010507070707" pitchFamily="18" charset="2"/>
              <a:buChar char="®"/>
              <a:defRPr sz="2400">
                <a:solidFill>
                  <a:schemeClr val="bg1"/>
                </a:solidFill>
                <a:latin typeface="Arial" panose="020B0604020202020204" pitchFamily="34" charset="0"/>
              </a:defRPr>
            </a:lvl3pPr>
            <a:lvl4pPr marL="1600200" indent="-228600">
              <a:lnSpc>
                <a:spcPct val="90000"/>
              </a:lnSpc>
              <a:spcAft>
                <a:spcPts val="1200"/>
              </a:spcAft>
              <a:buChar char="–"/>
              <a:defRPr sz="2000">
                <a:solidFill>
                  <a:schemeClr val="bg1"/>
                </a:solidFill>
                <a:latin typeface="Arial" panose="020B0604020202020204" pitchFamily="34" charset="0"/>
              </a:defRPr>
            </a:lvl4pPr>
            <a:lvl5pPr marL="2057400" indent="-228600">
              <a:lnSpc>
                <a:spcPct val="90000"/>
              </a:lnSpc>
              <a:spcAft>
                <a:spcPts val="1200"/>
              </a:spcAft>
              <a:buChar char="»"/>
              <a:defRPr sz="2000">
                <a:solidFill>
                  <a:schemeClr val="bg1"/>
                </a:solidFill>
                <a:latin typeface="Arial" panose="020B0604020202020204" pitchFamily="34" charset="0"/>
              </a:defRPr>
            </a:lvl5pPr>
            <a:lvl6pPr marL="2514600" indent="-228600" eaLnBrk="0" fontAlgn="base" hangingPunct="0">
              <a:lnSpc>
                <a:spcPct val="90000"/>
              </a:lnSpc>
              <a:spcBef>
                <a:spcPct val="0"/>
              </a:spcBef>
              <a:spcAft>
                <a:spcPts val="1200"/>
              </a:spcAft>
              <a:buChar char="»"/>
              <a:defRPr sz="2000">
                <a:solidFill>
                  <a:schemeClr val="bg1"/>
                </a:solidFill>
                <a:latin typeface="Arial" panose="020B0604020202020204" pitchFamily="34" charset="0"/>
              </a:defRPr>
            </a:lvl6pPr>
            <a:lvl7pPr marL="2971800" indent="-228600" eaLnBrk="0" fontAlgn="base" hangingPunct="0">
              <a:lnSpc>
                <a:spcPct val="90000"/>
              </a:lnSpc>
              <a:spcBef>
                <a:spcPct val="0"/>
              </a:spcBef>
              <a:spcAft>
                <a:spcPts val="1200"/>
              </a:spcAft>
              <a:buChar char="»"/>
              <a:defRPr sz="2000">
                <a:solidFill>
                  <a:schemeClr val="bg1"/>
                </a:solidFill>
                <a:latin typeface="Arial" panose="020B0604020202020204" pitchFamily="34" charset="0"/>
              </a:defRPr>
            </a:lvl7pPr>
            <a:lvl8pPr marL="3429000" indent="-228600" eaLnBrk="0" fontAlgn="base" hangingPunct="0">
              <a:lnSpc>
                <a:spcPct val="90000"/>
              </a:lnSpc>
              <a:spcBef>
                <a:spcPct val="0"/>
              </a:spcBef>
              <a:spcAft>
                <a:spcPts val="1200"/>
              </a:spcAft>
              <a:buChar char="»"/>
              <a:defRPr sz="2000">
                <a:solidFill>
                  <a:schemeClr val="bg1"/>
                </a:solidFill>
                <a:latin typeface="Arial" panose="020B0604020202020204" pitchFamily="34" charset="0"/>
              </a:defRPr>
            </a:lvl8pPr>
            <a:lvl9pPr marL="3886200" indent="-228600" eaLnBrk="0" fontAlgn="base" hangingPunct="0">
              <a:lnSpc>
                <a:spcPct val="90000"/>
              </a:lnSpc>
              <a:spcBef>
                <a:spcPct val="0"/>
              </a:spcBef>
              <a:spcAft>
                <a:spcPts val="1200"/>
              </a:spcAft>
              <a:buChar char="»"/>
              <a:defRPr sz="2000">
                <a:solidFill>
                  <a:schemeClr val="bg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1" u="none" strike="noStrike" kern="1200" cap="none" spc="0" normalizeH="0" baseline="0" noProof="0" dirty="0">
                <a:ln>
                  <a:noFill/>
                </a:ln>
                <a:solidFill>
                  <a:srgbClr val="00FF99"/>
                </a:solidFill>
                <a:effectLst/>
                <a:uLnTx/>
                <a:uFillTx/>
                <a:latin typeface="Arial" panose="020B0604020202020204" pitchFamily="34" charset="0"/>
                <a:ea typeface="+mn-ea"/>
                <a:cs typeface="Arial" panose="020B0604020202020204" pitchFamily="34" charset="0"/>
              </a:rPr>
              <a:t>SOURCE: Miserocchi E, Modorati G, Galli L, Rama P. Efficacy of valacyclovir vs. acyclovir for the prevention of recurrent herpes simplex virus eye disease: A pilot study. Am J Ophthalmol, Oct. 2007</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3600" b="0" i="0" u="none" strike="noStrike" kern="120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7147556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0E423C-DBBE-466C-8C55-9CC8221DA08D}"/>
              </a:ext>
            </a:extLst>
          </p:cNvPr>
          <p:cNvSpPr>
            <a:spLocks noGrp="1"/>
          </p:cNvSpPr>
          <p:nvPr>
            <p:ph type="title"/>
          </p:nvPr>
        </p:nvSpPr>
        <p:spPr/>
        <p:txBody>
          <a:bodyPr/>
          <a:lstStyle/>
          <a:p>
            <a:r>
              <a:rPr lang="en-US" dirty="0"/>
              <a:t>Herpes Zoster Vaccination (Shingrix)</a:t>
            </a:r>
          </a:p>
        </p:txBody>
      </p:sp>
      <p:sp>
        <p:nvSpPr>
          <p:cNvPr id="199682" name="Content Placeholder 1">
            <a:extLst>
              <a:ext uri="{FF2B5EF4-FFF2-40B4-BE49-F238E27FC236}">
                <a16:creationId xmlns:a16="http://schemas.microsoft.com/office/drawing/2014/main" id="{9724B2BC-C70D-4D40-BFEC-DD82094AD746}"/>
              </a:ext>
            </a:extLst>
          </p:cNvPr>
          <p:cNvSpPr>
            <a:spLocks noGrp="1" noChangeArrowheads="1"/>
          </p:cNvSpPr>
          <p:nvPr>
            <p:ph idx="1"/>
          </p:nvPr>
        </p:nvSpPr>
        <p:spPr/>
        <p:txBody>
          <a:bodyPr/>
          <a:lstStyle/>
          <a:p>
            <a:r>
              <a:rPr lang="en-US" altLang="en-US" dirty="0" err="1"/>
              <a:t>Shingrix</a:t>
            </a:r>
            <a:r>
              <a:rPr lang="en-US" altLang="en-US" dirty="0"/>
              <a:t> is the 2nd vaccine to be FDA approved to help prevent shingles.</a:t>
            </a:r>
          </a:p>
          <a:p>
            <a:r>
              <a:rPr lang="en-US" altLang="en-US" dirty="0"/>
              <a:t>Approved for people aged 50 and older</a:t>
            </a:r>
          </a:p>
          <a:p>
            <a:r>
              <a:rPr lang="en-US" altLang="en-US" dirty="0"/>
              <a:t>A non-live vaccine (</a:t>
            </a:r>
            <a:r>
              <a:rPr lang="en-US" altLang="en-US" dirty="0" err="1"/>
              <a:t>Zostavax</a:t>
            </a:r>
            <a:r>
              <a:rPr lang="en-US" altLang="en-US" dirty="0"/>
              <a:t> is live, attenuated)</a:t>
            </a:r>
          </a:p>
          <a:p>
            <a:r>
              <a:rPr lang="en-US" altLang="en-US" dirty="0"/>
              <a:t>Administered in 2 - I.M. doses (initially then 2-6 months later)</a:t>
            </a:r>
          </a:p>
          <a:p>
            <a:r>
              <a:rPr lang="en-US" altLang="en-US" dirty="0"/>
              <a:t>About 90% effective and maintained over four years</a:t>
            </a:r>
          </a:p>
          <a:p>
            <a:r>
              <a:rPr lang="en-US" altLang="en-US" dirty="0"/>
              <a:t>If the last Zostavax vaccine was at least 5 years ago,                                                     can have Shingrix</a:t>
            </a:r>
          </a:p>
          <a:p>
            <a:r>
              <a:rPr lang="en-US" altLang="en-US" dirty="0"/>
              <a:t>Marketed by GlaxoSmithKline</a:t>
            </a:r>
          </a:p>
        </p:txBody>
      </p:sp>
    </p:spTree>
    <p:extLst>
      <p:ext uri="{BB962C8B-B14F-4D97-AF65-F5344CB8AC3E}">
        <p14:creationId xmlns:p14="http://schemas.microsoft.com/office/powerpoint/2010/main" val="3464313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0520" y="-34876"/>
            <a:ext cx="8763000" cy="752034"/>
          </a:xfrm>
        </p:spPr>
        <p:txBody>
          <a:bodyPr>
            <a:noAutofit/>
          </a:bodyPr>
          <a:lstStyle/>
          <a:p>
            <a:r>
              <a:rPr lang="en-US" dirty="0"/>
              <a:t>Facts on Shingles</a:t>
            </a:r>
          </a:p>
        </p:txBody>
      </p:sp>
      <p:sp>
        <p:nvSpPr>
          <p:cNvPr id="2" name="Content Placeholder 1"/>
          <p:cNvSpPr>
            <a:spLocks noGrp="1"/>
          </p:cNvSpPr>
          <p:nvPr>
            <p:ph idx="1"/>
          </p:nvPr>
        </p:nvSpPr>
        <p:spPr>
          <a:xfrm>
            <a:off x="124132" y="650924"/>
            <a:ext cx="8852227" cy="5556152"/>
          </a:xfrm>
        </p:spPr>
        <p:txBody>
          <a:bodyPr>
            <a:normAutofit fontScale="25000" lnSpcReduction="20000"/>
          </a:bodyPr>
          <a:lstStyle/>
          <a:p>
            <a:r>
              <a:rPr lang="en-US" sz="9600" dirty="0"/>
              <a:t>Incidence is on the rise, and at increasingly 	earlier ages</a:t>
            </a:r>
          </a:p>
          <a:p>
            <a:r>
              <a:rPr lang="en-US" sz="9600" dirty="0"/>
              <a:t>Mean age of event:  52</a:t>
            </a:r>
          </a:p>
          <a:p>
            <a:r>
              <a:rPr lang="en-US" sz="9600" dirty="0"/>
              <a:t>Patients who have had HZO should be examined “within several weeks before and after vaccination against herpes zoster” because they may be at risk for recurrent eye disease. </a:t>
            </a:r>
          </a:p>
          <a:p>
            <a:r>
              <a:rPr lang="en-US" sz="9600" dirty="0"/>
              <a:t>We should “recommend strongly” that patients over 50 get Shingrix.</a:t>
            </a:r>
          </a:p>
          <a:p>
            <a:r>
              <a:rPr lang="en-US" sz="9600" dirty="0"/>
              <a:t>Our advocacy could “play an important role in increasing vaccination rates.”</a:t>
            </a:r>
          </a:p>
          <a:p>
            <a:pPr marL="463550" marR="0" lvl="0" indent="-463550" algn="l" defTabSz="685800" rtl="0" eaLnBrk="1" fontAlgn="auto" latinLnBrk="0" hangingPunct="1">
              <a:lnSpc>
                <a:spcPct val="90000"/>
              </a:lnSpc>
              <a:spcBef>
                <a:spcPts val="0"/>
              </a:spcBef>
              <a:spcAft>
                <a:spcPts val="600"/>
              </a:spcAft>
              <a:buClr>
                <a:srgbClr val="FFFF00"/>
              </a:buClr>
              <a:buSzTx/>
              <a:buFont typeface="Calibri" panose="020F0502020204030204" pitchFamily="34" charset="0"/>
              <a:buChar char="•"/>
              <a:tabLst/>
              <a:defRPr/>
            </a:pPr>
            <a:r>
              <a:rPr lang="en-US" sz="9600" dirty="0"/>
              <a:t>About 10% of people have a reaction to Shingrix, more after the second dose</a:t>
            </a:r>
            <a:r>
              <a:rPr kumimoji="0" lang="en-US" sz="9600" b="1" i="0" u="none" strike="noStrike" kern="1200" cap="none" spc="0" normalizeH="0" baseline="0" noProof="0" dirty="0">
                <a:ln>
                  <a:noFill/>
                </a:ln>
                <a:solidFill>
                  <a:prstClr val="white"/>
                </a:solidFill>
                <a:effectLst/>
                <a:uLnTx/>
                <a:uFillTx/>
                <a:latin typeface="Calibri"/>
                <a:ea typeface="+mn-ea"/>
                <a:cs typeface="+mn-cs"/>
              </a:rPr>
              <a:t>Incidence is on the rise, and at increasingly earlier ages</a:t>
            </a:r>
          </a:p>
          <a:p>
            <a:pPr marL="463550" marR="0" lvl="0" indent="-463550" algn="l" defTabSz="685800" rtl="0" eaLnBrk="1" fontAlgn="auto" latinLnBrk="0" hangingPunct="1">
              <a:lnSpc>
                <a:spcPct val="90000"/>
              </a:lnSpc>
              <a:spcBef>
                <a:spcPts val="0"/>
              </a:spcBef>
              <a:spcAft>
                <a:spcPts val="600"/>
              </a:spcAft>
              <a:buClr>
                <a:srgbClr val="FFFF00"/>
              </a:buClr>
              <a:buSzTx/>
              <a:buFont typeface="Calibri" panose="020F0502020204030204" pitchFamily="34" charset="0"/>
              <a:buChar char="•"/>
              <a:tabLst/>
              <a:defRPr/>
            </a:pPr>
            <a:r>
              <a:rPr kumimoji="0" lang="en-US" sz="9600" b="1" i="0" u="none" strike="noStrike" kern="1200" cap="none" spc="0" normalizeH="0" baseline="0" noProof="0" dirty="0">
                <a:ln>
                  <a:noFill/>
                </a:ln>
                <a:solidFill>
                  <a:prstClr val="white"/>
                </a:solidFill>
                <a:effectLst/>
                <a:uLnTx/>
                <a:uFillTx/>
                <a:latin typeface="Calibri"/>
                <a:ea typeface="+mn-ea"/>
                <a:cs typeface="+mn-cs"/>
              </a:rPr>
              <a:t>Postherpetic neuralgia occurs in about 30% of patients with HZO, mostly in older people</a:t>
            </a:r>
          </a:p>
          <a:p>
            <a:pPr marL="463550" marR="0" lvl="0" indent="-463550" algn="l" defTabSz="685800" rtl="0" eaLnBrk="1" fontAlgn="auto" latinLnBrk="0" hangingPunct="1">
              <a:lnSpc>
                <a:spcPct val="90000"/>
              </a:lnSpc>
              <a:spcBef>
                <a:spcPts val="0"/>
              </a:spcBef>
              <a:spcAft>
                <a:spcPts val="600"/>
              </a:spcAft>
              <a:buClr>
                <a:srgbClr val="FFFF00"/>
              </a:buClr>
              <a:buSzTx/>
              <a:buFont typeface="Calibri" panose="020F0502020204030204" pitchFamily="34" charset="0"/>
              <a:buChar char="•"/>
              <a:tabLst/>
              <a:defRPr/>
            </a:pPr>
            <a:r>
              <a:rPr kumimoji="0" lang="en-US" sz="9600" b="1" i="0" u="none" strike="noStrike" kern="1200" cap="none" spc="0" normalizeH="0" baseline="0" noProof="0" dirty="0">
                <a:ln>
                  <a:noFill/>
                </a:ln>
                <a:solidFill>
                  <a:prstClr val="white"/>
                </a:solidFill>
                <a:effectLst/>
                <a:uLnTx/>
                <a:uFillTx/>
                <a:latin typeface="Calibri"/>
                <a:ea typeface="+mn-ea"/>
                <a:cs typeface="+mn-cs"/>
              </a:rPr>
              <a:t>Shingrix is about 90% effective</a:t>
            </a:r>
          </a:p>
          <a:p>
            <a:pPr marL="463550" marR="0" lvl="0" indent="-463550" algn="l" defTabSz="685800" rtl="0" eaLnBrk="1" fontAlgn="auto" latinLnBrk="0" hangingPunct="1">
              <a:lnSpc>
                <a:spcPct val="90000"/>
              </a:lnSpc>
              <a:spcBef>
                <a:spcPts val="0"/>
              </a:spcBef>
              <a:spcAft>
                <a:spcPts val="600"/>
              </a:spcAft>
              <a:buClr>
                <a:srgbClr val="FFFF00"/>
              </a:buClr>
              <a:buSzTx/>
              <a:buFont typeface="Calibri" panose="020F0502020204030204" pitchFamily="34" charset="0"/>
              <a:buChar char="•"/>
              <a:tabLst/>
              <a:defRPr/>
            </a:pPr>
            <a:r>
              <a:rPr kumimoji="0" lang="en-US" sz="9600" b="1" i="0" u="none" strike="noStrike" kern="1200" cap="none" spc="0" normalizeH="0" baseline="0" noProof="0" dirty="0">
                <a:ln>
                  <a:noFill/>
                </a:ln>
                <a:solidFill>
                  <a:prstClr val="white"/>
                </a:solidFill>
                <a:effectLst/>
                <a:uLnTx/>
                <a:uFillTx/>
                <a:latin typeface="Calibri"/>
                <a:ea typeface="+mn-ea"/>
                <a:cs typeface="+mn-cs"/>
              </a:rPr>
              <a:t>“Although eye doctors often view recommending vaccinations as the job of the PCP, given the incredible toll that HZ can take on the eye, we must take responsibility for protecting our patients and recommending this preventive measure.” 										</a:t>
            </a:r>
            <a:r>
              <a:rPr kumimoji="0" lang="en-US" sz="7200" b="1" i="0" u="none" strike="noStrike" kern="1200" cap="none" spc="0" normalizeH="0" baseline="0" noProof="0" dirty="0">
                <a:ln>
                  <a:noFill/>
                </a:ln>
                <a:solidFill>
                  <a:srgbClr val="1F497D">
                    <a:lumMod val="40000"/>
                    <a:lumOff val="60000"/>
                  </a:srgbClr>
                </a:solidFill>
                <a:effectLst/>
                <a:uLnTx/>
                <a:uFillTx/>
                <a:latin typeface="Calibri"/>
                <a:ea typeface="+mn-ea"/>
                <a:cs typeface="+mn-cs"/>
              </a:rPr>
              <a:t>Reference:  Ophthalmology, Nov 2018</a:t>
            </a:r>
          </a:p>
          <a:p>
            <a:endParaRPr lang="en-US" sz="96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								</a:t>
            </a:r>
            <a:r>
              <a:rPr lang="en-US" sz="2000" dirty="0">
                <a:solidFill>
                  <a:schemeClr val="bg2">
                    <a:lumMod val="40000"/>
                    <a:lumOff val="60000"/>
                  </a:schemeClr>
                </a:solidFill>
              </a:rPr>
              <a:t>Reference:  Ophthalmology, Nov 2018</a:t>
            </a:r>
          </a:p>
        </p:txBody>
      </p:sp>
    </p:spTree>
    <p:extLst>
      <p:ext uri="{BB962C8B-B14F-4D97-AF65-F5344CB8AC3E}">
        <p14:creationId xmlns:p14="http://schemas.microsoft.com/office/powerpoint/2010/main" val="3879957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6" name="Rectangle 2">
            <a:extLst>
              <a:ext uri="{FF2B5EF4-FFF2-40B4-BE49-F238E27FC236}">
                <a16:creationId xmlns:a16="http://schemas.microsoft.com/office/drawing/2014/main" id="{C798B8D9-03AA-4FE8-9E39-DEE18E6C3934}"/>
              </a:ext>
            </a:extLst>
          </p:cNvPr>
          <p:cNvSpPr>
            <a:spLocks noGrp="1" noChangeArrowheads="1"/>
          </p:cNvSpPr>
          <p:nvPr>
            <p:ph type="title"/>
          </p:nvPr>
        </p:nvSpPr>
        <p:spPr/>
        <p:txBody>
          <a:bodyPr/>
          <a:lstStyle/>
          <a:p>
            <a:r>
              <a:rPr lang="en-US" altLang="en-US"/>
              <a:t>Herpes Zoster Ophthalmicus</a:t>
            </a:r>
          </a:p>
        </p:txBody>
      </p:sp>
      <p:sp>
        <p:nvSpPr>
          <p:cNvPr id="743427" name="Rectangle 3">
            <a:extLst>
              <a:ext uri="{FF2B5EF4-FFF2-40B4-BE49-F238E27FC236}">
                <a16:creationId xmlns:a16="http://schemas.microsoft.com/office/drawing/2014/main" id="{DB003100-5AD5-4B27-88EE-58847DCC6CF9}"/>
              </a:ext>
            </a:extLst>
          </p:cNvPr>
          <p:cNvSpPr>
            <a:spLocks noGrp="1" noChangeArrowheads="1"/>
          </p:cNvSpPr>
          <p:nvPr>
            <p:ph idx="1"/>
          </p:nvPr>
        </p:nvSpPr>
        <p:spPr/>
        <p:txBody>
          <a:bodyPr/>
          <a:lstStyle/>
          <a:p>
            <a:r>
              <a:rPr lang="en-US" altLang="en-US"/>
              <a:t>Acute vesicular eruption of ophthalmic division of 5th cranial nerve</a:t>
            </a:r>
          </a:p>
          <a:p>
            <a:r>
              <a:rPr lang="en-US" altLang="en-US"/>
              <a:t>Etiology: varicella-zoster virus; more common after 50 or in the immuno-compromised</a:t>
            </a:r>
          </a:p>
          <a:p>
            <a:r>
              <a:rPr lang="en-US" altLang="en-US"/>
              <a:t>Symptoms: skin pain most common</a:t>
            </a:r>
          </a:p>
          <a:p>
            <a:r>
              <a:rPr lang="en-US" altLang="en-US"/>
              <a:t>Ocular involvement in 50%</a:t>
            </a:r>
          </a:p>
          <a:p>
            <a:pPr lvl="1"/>
            <a:r>
              <a:rPr lang="en-US" altLang="en-US"/>
              <a:t>more common - zoster epithelial lesions, anterior uveitis, stromal keratitis, episcleritis</a:t>
            </a:r>
          </a:p>
          <a:p>
            <a:pPr lvl="1"/>
            <a:r>
              <a:rPr lang="en-US" altLang="en-US"/>
              <a:t>Tx: valacyclovir 1000mg tid for 1 </a:t>
            </a:r>
            <a:r>
              <a:rPr lang="en-US" altLang="en-US" err="1"/>
              <a:t>wk</a:t>
            </a:r>
            <a:r>
              <a:rPr lang="en-US" altLang="en-US"/>
              <a:t>; famciclovir 500 mg tid for 1 </a:t>
            </a:r>
            <a:r>
              <a:rPr lang="en-US" altLang="en-US" err="1"/>
              <a:t>wk</a:t>
            </a:r>
            <a:r>
              <a:rPr lang="en-US" altLang="en-US"/>
              <a:t>; acyclovir 800mg 5x d for 1 </a:t>
            </a:r>
            <a:r>
              <a:rPr lang="en-US" altLang="en-US" err="1"/>
              <a:t>wk</a:t>
            </a:r>
            <a:endParaRPr lang="en-US" altLang="en-US"/>
          </a:p>
          <a:p>
            <a:pPr lvl="1"/>
            <a:r>
              <a:rPr lang="en-US" altLang="en-US"/>
              <a:t>If ocular involvement, treat with topical steroids</a:t>
            </a:r>
          </a:p>
        </p:txBody>
      </p:sp>
    </p:spTree>
    <p:extLst>
      <p:ext uri="{BB962C8B-B14F-4D97-AF65-F5344CB8AC3E}">
        <p14:creationId xmlns:p14="http://schemas.microsoft.com/office/powerpoint/2010/main" val="205771650"/>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6" name="Rectangle 2">
            <a:extLst>
              <a:ext uri="{FF2B5EF4-FFF2-40B4-BE49-F238E27FC236}">
                <a16:creationId xmlns:a16="http://schemas.microsoft.com/office/drawing/2014/main" id="{C798B8D9-03AA-4FE8-9E39-DEE18E6C3934}"/>
              </a:ext>
            </a:extLst>
          </p:cNvPr>
          <p:cNvSpPr>
            <a:spLocks noGrp="1" noChangeArrowheads="1"/>
          </p:cNvSpPr>
          <p:nvPr>
            <p:ph type="title"/>
          </p:nvPr>
        </p:nvSpPr>
        <p:spPr>
          <a:xfrm>
            <a:off x="381000" y="14570"/>
            <a:ext cx="8763000" cy="752034"/>
          </a:xfrm>
        </p:spPr>
        <p:txBody>
          <a:bodyPr/>
          <a:lstStyle/>
          <a:p>
            <a:r>
              <a:rPr lang="en-US" altLang="en-US" dirty="0"/>
              <a:t>Herpes Zoster Ophthalmicus</a:t>
            </a:r>
          </a:p>
        </p:txBody>
      </p:sp>
      <p:sp>
        <p:nvSpPr>
          <p:cNvPr id="743427" name="Rectangle 3">
            <a:extLst>
              <a:ext uri="{FF2B5EF4-FFF2-40B4-BE49-F238E27FC236}">
                <a16:creationId xmlns:a16="http://schemas.microsoft.com/office/drawing/2014/main" id="{DB003100-5AD5-4B27-88EE-58847DCC6CF9}"/>
              </a:ext>
            </a:extLst>
          </p:cNvPr>
          <p:cNvSpPr>
            <a:spLocks noGrp="1" noChangeArrowheads="1"/>
          </p:cNvSpPr>
          <p:nvPr>
            <p:ph idx="1"/>
          </p:nvPr>
        </p:nvSpPr>
        <p:spPr>
          <a:xfrm>
            <a:off x="190500" y="911261"/>
            <a:ext cx="8500970" cy="5556152"/>
          </a:xfrm>
        </p:spPr>
        <p:txBody>
          <a:bodyPr>
            <a:normAutofit/>
          </a:bodyPr>
          <a:lstStyle/>
          <a:p>
            <a:r>
              <a:rPr lang="en-US" altLang="en-US" dirty="0"/>
              <a:t>Acute vesicular eruption of ophthalmic division of 5th cranial nerve</a:t>
            </a:r>
          </a:p>
          <a:p>
            <a:r>
              <a:rPr lang="en-US" altLang="en-US" dirty="0"/>
              <a:t>Etiology: varicella-zoster virus; more common after 50 or in the immuno-compromised</a:t>
            </a:r>
          </a:p>
          <a:p>
            <a:r>
              <a:rPr lang="en-US" altLang="en-US" dirty="0"/>
              <a:t>Symptoms: skin pain most common</a:t>
            </a:r>
          </a:p>
          <a:p>
            <a:r>
              <a:rPr lang="en-US" altLang="en-US" dirty="0"/>
              <a:t>Ocular involvement in 50%</a:t>
            </a:r>
          </a:p>
          <a:p>
            <a:pPr lvl="1"/>
            <a:r>
              <a:rPr lang="en-US" altLang="en-US" dirty="0"/>
              <a:t>more common - zoster epithelial lesions, anterior uveitis, stromal keratitis, episcleritis</a:t>
            </a:r>
          </a:p>
          <a:p>
            <a:pPr lvl="1"/>
            <a:r>
              <a:rPr lang="en-US" altLang="en-US" dirty="0"/>
              <a:t>Tx: valacyclovir 1000mg tid for 1 </a:t>
            </a:r>
            <a:r>
              <a:rPr lang="en-US" altLang="en-US" dirty="0" err="1"/>
              <a:t>wk</a:t>
            </a:r>
            <a:r>
              <a:rPr lang="en-US" altLang="en-US" dirty="0"/>
              <a:t>; famciclovir 500 mg tid for 1 </a:t>
            </a:r>
            <a:r>
              <a:rPr lang="en-US" altLang="en-US" dirty="0" err="1"/>
              <a:t>wk</a:t>
            </a:r>
            <a:r>
              <a:rPr lang="en-US" altLang="en-US" dirty="0"/>
              <a:t>; acyclovir 800mg 5x d for 1 </a:t>
            </a:r>
            <a:r>
              <a:rPr lang="en-US" altLang="en-US" dirty="0" err="1"/>
              <a:t>wk</a:t>
            </a:r>
            <a:endParaRPr lang="en-US" altLang="en-US" dirty="0"/>
          </a:p>
          <a:p>
            <a:pPr lvl="1"/>
            <a:r>
              <a:rPr lang="en-US" altLang="en-US" dirty="0"/>
              <a:t>If ocular involvement, treat with topical steroids</a:t>
            </a:r>
          </a:p>
        </p:txBody>
      </p:sp>
    </p:spTree>
    <p:extLst>
      <p:ext uri="{BB962C8B-B14F-4D97-AF65-F5344CB8AC3E}">
        <p14:creationId xmlns:p14="http://schemas.microsoft.com/office/powerpoint/2010/main" val="3265936479"/>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Primary HSV Infection</a:t>
            </a:r>
          </a:p>
        </p:txBody>
      </p:sp>
      <p:sp>
        <p:nvSpPr>
          <p:cNvPr id="10243" name="Rectangle 3"/>
          <p:cNvSpPr>
            <a:spLocks noGrp="1" noChangeArrowheads="1"/>
          </p:cNvSpPr>
          <p:nvPr>
            <p:ph idx="1"/>
          </p:nvPr>
        </p:nvSpPr>
        <p:spPr/>
        <p:txBody>
          <a:bodyPr/>
          <a:lstStyle/>
          <a:p>
            <a:r>
              <a:rPr lang="en-US" altLang="en-US"/>
              <a:t>Vesicular eruptions on the eyelid skin and/or eyelid margin</a:t>
            </a:r>
          </a:p>
          <a:p>
            <a:r>
              <a:rPr lang="en-US" altLang="en-US"/>
              <a:t>Can be limited to the skin or can also result in follicular conjunctivitis and/or corneal epithelial disease</a:t>
            </a:r>
          </a:p>
          <a:p>
            <a:r>
              <a:rPr lang="en-US" altLang="en-US"/>
              <a:t>Treatment:     	- PO ACV 400 mg 5 x D x 1W					 	- PO Valtrex 500 mg tid x 1W</a:t>
            </a:r>
          </a:p>
          <a:p>
            <a:r>
              <a:rPr lang="en-US" altLang="en-US"/>
              <a:t>Vesicles resolve without scarring</a:t>
            </a:r>
          </a:p>
        </p:txBody>
      </p:sp>
    </p:spTree>
    <p:extLst>
      <p:ext uri="{BB962C8B-B14F-4D97-AF65-F5344CB8AC3E}">
        <p14:creationId xmlns:p14="http://schemas.microsoft.com/office/powerpoint/2010/main" val="32212886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ox(in)">
                                      <p:cBhvr>
                                        <p:cTn id="7" dur="500"/>
                                        <p:tgtEl>
                                          <p:spTgt spid="1024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243"/>
                                        </p:tgtEl>
                                        <p:attrNameLst>
                                          <p:attrName>style.visibility</p:attrName>
                                        </p:attrNameLst>
                                      </p:cBhvr>
                                      <p:to>
                                        <p:strVal val="visible"/>
                                      </p:to>
                                    </p:set>
                                    <p:animEffect transition="in" filter="wipe(up)">
                                      <p:cBhvr>
                                        <p:cTn id="11"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autoUpdateAnimBg="0"/>
      <p:bldP spid="1024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01981-8DB6-48DA-B809-33BFDCD9D763}"/>
              </a:ext>
            </a:extLst>
          </p:cNvPr>
          <p:cNvSpPr>
            <a:spLocks noGrp="1"/>
          </p:cNvSpPr>
          <p:nvPr>
            <p:ph type="title"/>
          </p:nvPr>
        </p:nvSpPr>
        <p:spPr/>
        <p:txBody>
          <a:bodyPr/>
          <a:lstStyle/>
          <a:p>
            <a:r>
              <a:rPr lang="en-US" dirty="0"/>
              <a:t>The FDA Strikes Again</a:t>
            </a:r>
          </a:p>
        </p:txBody>
      </p:sp>
      <p:sp>
        <p:nvSpPr>
          <p:cNvPr id="3" name="Content Placeholder 2">
            <a:extLst>
              <a:ext uri="{FF2B5EF4-FFF2-40B4-BE49-F238E27FC236}">
                <a16:creationId xmlns:a16="http://schemas.microsoft.com/office/drawing/2014/main" id="{6C365882-5255-4205-84D7-F1090F1F007D}"/>
              </a:ext>
            </a:extLst>
          </p:cNvPr>
          <p:cNvSpPr>
            <a:spLocks noGrp="1"/>
          </p:cNvSpPr>
          <p:nvPr>
            <p:ph idx="1"/>
          </p:nvPr>
        </p:nvSpPr>
        <p:spPr>
          <a:xfrm>
            <a:off x="137160" y="1019908"/>
            <a:ext cx="8763000" cy="5556152"/>
          </a:xfrm>
        </p:spPr>
        <p:txBody>
          <a:bodyPr>
            <a:normAutofit fontScale="92500"/>
          </a:bodyPr>
          <a:lstStyle/>
          <a:p>
            <a:r>
              <a:rPr lang="en-US" dirty="0"/>
              <a:t>“There is significant controversy around the assessment of whether aducanumab met the FDA’s standard of “safe and effective.”</a:t>
            </a:r>
          </a:p>
          <a:p>
            <a:r>
              <a:rPr lang="en-US" dirty="0"/>
              <a:t>“The 2 primary clinical trials </a:t>
            </a:r>
            <a:r>
              <a:rPr lang="en-US" i="0" dirty="0">
                <a:effectLst/>
              </a:rPr>
              <a:t>(EMERGE and ENGAGE)                       </a:t>
            </a:r>
            <a:r>
              <a:rPr lang="en-US" dirty="0"/>
              <a:t>were stopped for futility…”</a:t>
            </a:r>
          </a:p>
          <a:p>
            <a:r>
              <a:rPr lang="en-US" dirty="0"/>
              <a:t>“An FDA advisory committee recommended, nearly unanimously, against  approval because of inadequate evidence of the effectiveness of the drug.”</a:t>
            </a:r>
          </a:p>
          <a:p>
            <a:r>
              <a:rPr lang="en-US" dirty="0"/>
              <a:t>“Treatment could help reduce the loss of function of patients with Alzheimer disease, reduce the need for supportive care, and markedly improve quality of life. But to date, clinical trials have not shown conclusively that aducanumab provides any of these benefits.”</a:t>
            </a:r>
          </a:p>
        </p:txBody>
      </p:sp>
      <p:sp>
        <p:nvSpPr>
          <p:cNvPr id="4" name="TextBox 3">
            <a:extLst>
              <a:ext uri="{FF2B5EF4-FFF2-40B4-BE49-F238E27FC236}">
                <a16:creationId xmlns:a16="http://schemas.microsoft.com/office/drawing/2014/main" id="{457E3D13-5E2C-427E-9663-4EFD0E5801AD}"/>
              </a:ext>
            </a:extLst>
          </p:cNvPr>
          <p:cNvSpPr txBox="1"/>
          <p:nvPr/>
        </p:nvSpPr>
        <p:spPr>
          <a:xfrm>
            <a:off x="6317500" y="6328946"/>
            <a:ext cx="2137508"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6FD1FD"/>
                </a:solidFill>
                <a:effectLst/>
                <a:uLnTx/>
                <a:uFillTx/>
                <a:latin typeface="Arial" panose="020B0604020202020204" pitchFamily="34" charset="0"/>
                <a:ea typeface="+mn-ea"/>
                <a:cs typeface="Arial" panose="020B0604020202020204" pitchFamily="34" charset="0"/>
              </a:rPr>
              <a:t>JAMA, August, 2021</a:t>
            </a:r>
          </a:p>
        </p:txBody>
      </p:sp>
    </p:spTree>
    <p:extLst>
      <p:ext uri="{BB962C8B-B14F-4D97-AF65-F5344CB8AC3E}">
        <p14:creationId xmlns:p14="http://schemas.microsoft.com/office/powerpoint/2010/main" val="247629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570435" y="367565"/>
            <a:ext cx="6009480" cy="1103233"/>
          </a:xfrm>
        </p:spPr>
        <p:txBody>
          <a:bodyPr>
            <a:normAutofit fontScale="90000"/>
          </a:bodyPr>
          <a:lstStyle/>
          <a:p>
            <a:pPr algn="ctr" eaLnBrk="1" hangingPunct="1"/>
            <a:r>
              <a:rPr lang="en-US" altLang="en-US" dirty="0"/>
              <a:t>Ester vs Ketone Corticosteroids</a:t>
            </a:r>
          </a:p>
        </p:txBody>
      </p:sp>
      <p:sp>
        <p:nvSpPr>
          <p:cNvPr id="106499" name="Rectangle 3"/>
          <p:cNvSpPr>
            <a:spLocks noGrp="1" noChangeArrowheads="1"/>
          </p:cNvSpPr>
          <p:nvPr>
            <p:ph type="body" sz="half" idx="1"/>
          </p:nvPr>
        </p:nvSpPr>
        <p:spPr>
          <a:xfrm>
            <a:off x="454025" y="1875151"/>
            <a:ext cx="3586162" cy="1552254"/>
          </a:xfrm>
        </p:spPr>
        <p:txBody>
          <a:bodyPr/>
          <a:lstStyle/>
          <a:p>
            <a:pPr algn="ctr" eaLnBrk="1" hangingPunct="1">
              <a:spcBef>
                <a:spcPts val="0"/>
              </a:spcBef>
              <a:buFont typeface="Wingdings" panose="05000000000000000000" pitchFamily="2" charset="2"/>
              <a:buNone/>
            </a:pPr>
            <a:r>
              <a:rPr lang="en-US" altLang="en-US" u="sng" dirty="0">
                <a:solidFill>
                  <a:srgbClr val="00FF00"/>
                </a:solidFill>
              </a:rPr>
              <a:t>Ester</a:t>
            </a:r>
          </a:p>
          <a:p>
            <a:pPr eaLnBrk="1" hangingPunct="1">
              <a:spcBef>
                <a:spcPts val="0"/>
              </a:spcBef>
              <a:buFont typeface="Wingdings" panose="05000000000000000000" pitchFamily="2" charset="2"/>
              <a:buNone/>
            </a:pPr>
            <a:endParaRPr lang="en-US" altLang="en-US" u="sng" baseline="30000" dirty="0"/>
          </a:p>
          <a:p>
            <a:pPr eaLnBrk="1" hangingPunct="1">
              <a:spcBef>
                <a:spcPts val="0"/>
              </a:spcBef>
            </a:pPr>
            <a:r>
              <a:rPr lang="en-US" altLang="en-US" dirty="0"/>
              <a:t>Lotepred</a:t>
            </a:r>
            <a:r>
              <a:rPr lang="en-US" altLang="en-US" b="0" u="sng" dirty="0"/>
              <a:t>nol</a:t>
            </a:r>
            <a:endParaRPr lang="en-US" altLang="en-US" dirty="0"/>
          </a:p>
        </p:txBody>
      </p:sp>
      <p:sp>
        <p:nvSpPr>
          <p:cNvPr id="106500" name="Rectangle 4"/>
          <p:cNvSpPr>
            <a:spLocks noGrp="1" noChangeArrowheads="1"/>
          </p:cNvSpPr>
          <p:nvPr>
            <p:ph sz="half" idx="2"/>
          </p:nvPr>
        </p:nvSpPr>
        <p:spPr>
          <a:xfrm>
            <a:off x="4294188" y="1875151"/>
            <a:ext cx="4302125" cy="3913811"/>
          </a:xfrm>
        </p:spPr>
        <p:txBody>
          <a:bodyPr/>
          <a:lstStyle/>
          <a:p>
            <a:pPr marL="457200" indent="-457200" algn="ctr" eaLnBrk="1" hangingPunct="1">
              <a:spcBef>
                <a:spcPts val="0"/>
              </a:spcBef>
              <a:buFont typeface="Wingdings" panose="05000000000000000000" pitchFamily="2" charset="2"/>
              <a:buNone/>
            </a:pPr>
            <a:r>
              <a:rPr lang="en-US" altLang="en-US" u="sng" dirty="0">
                <a:solidFill>
                  <a:srgbClr val="00FF00"/>
                </a:solidFill>
              </a:rPr>
              <a:t>Ketone</a:t>
            </a:r>
          </a:p>
          <a:p>
            <a:pPr marL="457200" indent="-457200" eaLnBrk="1" hangingPunct="1">
              <a:spcBef>
                <a:spcPts val="0"/>
              </a:spcBef>
            </a:pPr>
            <a:endParaRPr lang="en-US" altLang="en-US" sz="2900" baseline="30000" dirty="0"/>
          </a:p>
          <a:p>
            <a:pPr marL="457200" indent="-457200" eaLnBrk="1" hangingPunct="1">
              <a:spcBef>
                <a:spcPts val="0"/>
              </a:spcBef>
            </a:pPr>
            <a:r>
              <a:rPr lang="en-US" altLang="en-US" dirty="0"/>
              <a:t>Prednisol</a:t>
            </a:r>
            <a:r>
              <a:rPr lang="en-US" altLang="en-US" b="0" u="sng" dirty="0"/>
              <a:t>one</a:t>
            </a:r>
            <a:r>
              <a:rPr lang="en-US" altLang="en-US" b="0" dirty="0"/>
              <a:t> </a:t>
            </a:r>
            <a:r>
              <a:rPr lang="en-US" altLang="en-US" dirty="0"/>
              <a:t>        	        </a:t>
            </a:r>
          </a:p>
          <a:p>
            <a:pPr marL="457200" indent="-457200" eaLnBrk="1" hangingPunct="1">
              <a:spcBef>
                <a:spcPts val="0"/>
              </a:spcBef>
            </a:pPr>
            <a:r>
              <a:rPr lang="en-US" altLang="en-US" dirty="0"/>
              <a:t>Fluoromethol</a:t>
            </a:r>
            <a:r>
              <a:rPr lang="en-US" altLang="en-US" b="0" u="sng" dirty="0"/>
              <a:t>one</a:t>
            </a:r>
          </a:p>
          <a:p>
            <a:pPr marL="457200" indent="-457200" eaLnBrk="1" hangingPunct="1">
              <a:spcBef>
                <a:spcPts val="0"/>
              </a:spcBef>
            </a:pPr>
            <a:r>
              <a:rPr lang="en-US" altLang="en-US" dirty="0"/>
              <a:t>Dexamethas</a:t>
            </a:r>
            <a:r>
              <a:rPr lang="en-US" altLang="en-US" b="0" u="sng" dirty="0"/>
              <a:t>one</a:t>
            </a:r>
          </a:p>
          <a:p>
            <a:pPr marL="457200" indent="-457200" eaLnBrk="1" hangingPunct="1">
              <a:spcBef>
                <a:spcPts val="0"/>
              </a:spcBef>
            </a:pPr>
            <a:r>
              <a:rPr lang="en-US" altLang="en-US" dirty="0"/>
              <a:t>Medrys</a:t>
            </a:r>
            <a:r>
              <a:rPr lang="en-US" altLang="en-US" b="0" u="sng" dirty="0"/>
              <a:t>one</a:t>
            </a:r>
          </a:p>
          <a:p>
            <a:pPr marL="457200" indent="-457200" eaLnBrk="1" hangingPunct="1">
              <a:spcBef>
                <a:spcPts val="0"/>
              </a:spcBef>
            </a:pPr>
            <a:r>
              <a:rPr lang="en-US" altLang="en-US" dirty="0"/>
              <a:t>Rimexol</a:t>
            </a:r>
            <a:r>
              <a:rPr lang="en-US" altLang="en-US" b="0" u="sng" dirty="0"/>
              <a:t>one</a:t>
            </a:r>
          </a:p>
          <a:p>
            <a:pPr marL="457200" indent="-457200" eaLnBrk="1" hangingPunct="1">
              <a:spcBef>
                <a:spcPts val="0"/>
              </a:spcBef>
            </a:pPr>
            <a:r>
              <a:rPr lang="en-US" altLang="en-US" dirty="0"/>
              <a:t>Difluoroprednisol</a:t>
            </a:r>
            <a:r>
              <a:rPr lang="en-US" altLang="en-US" b="0" u="sng" dirty="0"/>
              <a:t>one</a:t>
            </a:r>
          </a:p>
        </p:txBody>
      </p:sp>
    </p:spTree>
    <p:extLst>
      <p:ext uri="{BB962C8B-B14F-4D97-AF65-F5344CB8AC3E}">
        <p14:creationId xmlns:p14="http://schemas.microsoft.com/office/powerpoint/2010/main" val="185568297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itle 2"/>
          <p:cNvSpPr>
            <a:spLocks noGrp="1"/>
          </p:cNvSpPr>
          <p:nvPr>
            <p:ph type="title"/>
          </p:nvPr>
        </p:nvSpPr>
        <p:spPr>
          <a:xfrm>
            <a:off x="190500" y="16473"/>
            <a:ext cx="8763000" cy="752034"/>
          </a:xfrm>
        </p:spPr>
        <p:txBody>
          <a:bodyPr/>
          <a:lstStyle/>
          <a:p>
            <a:r>
              <a:rPr lang="en-US" altLang="en-US" dirty="0"/>
              <a:t>Loteprednol Etabonate</a:t>
            </a:r>
          </a:p>
        </p:txBody>
      </p:sp>
      <p:sp>
        <p:nvSpPr>
          <p:cNvPr id="2" name="Content Placeholder 1"/>
          <p:cNvSpPr>
            <a:spLocks noGrp="1"/>
          </p:cNvSpPr>
          <p:nvPr>
            <p:ph idx="1"/>
          </p:nvPr>
        </p:nvSpPr>
        <p:spPr>
          <a:xfrm>
            <a:off x="190500" y="797009"/>
            <a:ext cx="8496300" cy="5556152"/>
          </a:xfrm>
        </p:spPr>
        <p:txBody>
          <a:bodyPr>
            <a:normAutofit/>
          </a:bodyPr>
          <a:lstStyle/>
          <a:p>
            <a:pPr>
              <a:spcAft>
                <a:spcPts val="1200"/>
              </a:spcAft>
            </a:pPr>
            <a:r>
              <a:rPr lang="en-US" sz="2000" dirty="0"/>
              <a:t>Only ester-based, site-specific steroid </a:t>
            </a:r>
          </a:p>
          <a:p>
            <a:pPr>
              <a:spcAft>
                <a:spcPts val="1200"/>
              </a:spcAft>
            </a:pPr>
            <a:r>
              <a:rPr lang="en-US" sz="2000" dirty="0"/>
              <a:t>Works at target tissues, and then is quickly metabolized into inert compounds</a:t>
            </a:r>
          </a:p>
          <a:p>
            <a:pPr>
              <a:spcAft>
                <a:spcPts val="1200"/>
              </a:spcAft>
            </a:pPr>
            <a:r>
              <a:rPr lang="en-US" sz="2000" dirty="0"/>
              <a:t>LE has high intrinsic activity when applied locally</a:t>
            </a:r>
          </a:p>
          <a:p>
            <a:pPr>
              <a:spcAft>
                <a:spcPts val="1200"/>
              </a:spcAft>
            </a:pPr>
            <a:r>
              <a:rPr lang="en-US" sz="2000" dirty="0"/>
              <a:t>0.5% loteprednol similar in therapeutic equivalence to 1% prednisolone acetate, yet causes little, if any, </a:t>
            </a:r>
            <a:r>
              <a:rPr lang="en-US" sz="2000" dirty="0" err="1"/>
              <a:t>incree</a:t>
            </a:r>
            <a:r>
              <a:rPr lang="en-US" sz="2000" dirty="0"/>
              <a:t> in IOP</a:t>
            </a:r>
          </a:p>
          <a:p>
            <a:pPr>
              <a:spcAft>
                <a:spcPts val="1200"/>
              </a:spcAft>
            </a:pPr>
            <a:r>
              <a:rPr lang="en-US" sz="2000" dirty="0"/>
              <a:t>Availability:</a:t>
            </a:r>
          </a:p>
          <a:p>
            <a:pPr lvl="1">
              <a:spcAft>
                <a:spcPts val="1200"/>
              </a:spcAft>
            </a:pPr>
            <a:r>
              <a:rPr lang="en-US" sz="1800" dirty="0"/>
              <a:t>B+L- 0.2% (Alrex) suspension, 0.5% Lotemax ointment, 0.5% Lotemax Gel, and 0.38% Lotemax SM </a:t>
            </a:r>
          </a:p>
          <a:p>
            <a:pPr lvl="1">
              <a:spcAft>
                <a:spcPts val="1200"/>
              </a:spcAft>
            </a:pPr>
            <a:r>
              <a:rPr lang="en-US" sz="1800" dirty="0"/>
              <a:t>Alcon- 0.25% (</a:t>
            </a:r>
            <a:r>
              <a:rPr lang="en-US" sz="1800" dirty="0" err="1"/>
              <a:t>Eysuvis</a:t>
            </a:r>
            <a:r>
              <a:rPr lang="en-US" sz="1800" dirty="0"/>
              <a:t>) suspension, 1.0% (</a:t>
            </a:r>
            <a:r>
              <a:rPr lang="en-US" sz="1800" dirty="0" err="1"/>
              <a:t>Inveltys</a:t>
            </a:r>
            <a:r>
              <a:rPr lang="en-US" sz="1800" dirty="0"/>
              <a:t>) suspension</a:t>
            </a:r>
          </a:p>
          <a:p>
            <a:pPr lvl="1">
              <a:spcAft>
                <a:spcPts val="1200"/>
              </a:spcAft>
            </a:pPr>
            <a:r>
              <a:rPr lang="en-US" sz="1800" dirty="0"/>
              <a:t>Generic- 0.5% loteprednol suspension</a:t>
            </a:r>
          </a:p>
        </p:txBody>
      </p:sp>
    </p:spTree>
    <p:extLst>
      <p:ext uri="{BB962C8B-B14F-4D97-AF65-F5344CB8AC3E}">
        <p14:creationId xmlns:p14="http://schemas.microsoft.com/office/powerpoint/2010/main" val="3267588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type="title"/>
          </p:nvPr>
        </p:nvSpPr>
        <p:spPr/>
        <p:txBody>
          <a:bodyPr>
            <a:normAutofit/>
          </a:bodyPr>
          <a:lstStyle/>
          <a:p>
            <a:r>
              <a:rPr lang="en-US" altLang="en-US" sz="4200" dirty="0" err="1"/>
              <a:t>Fluorometholone</a:t>
            </a:r>
            <a:r>
              <a:rPr lang="en-US" altLang="en-US" sz="4200" dirty="0"/>
              <a:t> Alcohol</a:t>
            </a:r>
          </a:p>
        </p:txBody>
      </p:sp>
      <p:sp>
        <p:nvSpPr>
          <p:cNvPr id="113666" name="Rectangle 4"/>
          <p:cNvSpPr>
            <a:spLocks noGrp="1" noChangeArrowheads="1"/>
          </p:cNvSpPr>
          <p:nvPr>
            <p:ph idx="1"/>
          </p:nvPr>
        </p:nvSpPr>
        <p:spPr/>
        <p:txBody>
          <a:bodyPr/>
          <a:lstStyle/>
          <a:p>
            <a:r>
              <a:rPr lang="en-US" altLang="en-US" dirty="0"/>
              <a:t>A progesterone-based steroid</a:t>
            </a:r>
          </a:p>
          <a:p>
            <a:r>
              <a:rPr lang="en-US" altLang="en-US" dirty="0"/>
              <a:t>Useful in treating mild to moderate ocular conditions</a:t>
            </a:r>
          </a:p>
          <a:p>
            <a:r>
              <a:rPr lang="en-US" altLang="en-US" dirty="0"/>
              <a:t>Has a reduced potential to increase IOP</a:t>
            </a:r>
          </a:p>
          <a:p>
            <a:r>
              <a:rPr lang="en-US" altLang="en-US" dirty="0"/>
              <a:t>Available as FML 0.1% suspension and ointment (Allergan) and generic suspensions</a:t>
            </a:r>
          </a:p>
          <a:p>
            <a:r>
              <a:rPr lang="en-US" altLang="en-US" dirty="0"/>
              <a:t>Also available as FML-Forte, a 0.25% suspension (no increase in efficacy beyond the 0.1%. concentration )</a:t>
            </a:r>
          </a:p>
        </p:txBody>
      </p:sp>
    </p:spTree>
    <p:extLst>
      <p:ext uri="{BB962C8B-B14F-4D97-AF65-F5344CB8AC3E}">
        <p14:creationId xmlns:p14="http://schemas.microsoft.com/office/powerpoint/2010/main" val="195552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193675" y="166000"/>
            <a:ext cx="8763000" cy="752034"/>
          </a:xfrm>
        </p:spPr>
        <p:txBody>
          <a:bodyPr>
            <a:normAutofit/>
          </a:bodyPr>
          <a:lstStyle/>
          <a:p>
            <a:r>
              <a:rPr lang="en-US" altLang="en-US" sz="4200" dirty="0" err="1"/>
              <a:t>Difluprednate</a:t>
            </a:r>
            <a:r>
              <a:rPr lang="en-US" altLang="en-US" sz="4200" dirty="0"/>
              <a:t> 0.05% (</a:t>
            </a:r>
            <a:r>
              <a:rPr lang="en-US" altLang="en-US" sz="4200" dirty="0" err="1"/>
              <a:t>Durezol</a:t>
            </a:r>
            <a:r>
              <a:rPr lang="en-US" altLang="en-US" sz="4200" dirty="0"/>
              <a:t>) </a:t>
            </a:r>
          </a:p>
        </p:txBody>
      </p:sp>
      <p:sp>
        <p:nvSpPr>
          <p:cNvPr id="57347" name="Rectangle 3"/>
          <p:cNvSpPr>
            <a:spLocks noGrp="1" noChangeArrowheads="1"/>
          </p:cNvSpPr>
          <p:nvPr>
            <p:ph idx="1"/>
          </p:nvPr>
        </p:nvSpPr>
        <p:spPr>
          <a:xfrm>
            <a:off x="190500" y="918034"/>
            <a:ext cx="8763000" cy="5570366"/>
          </a:xfrm>
        </p:spPr>
        <p:txBody>
          <a:bodyPr>
            <a:noAutofit/>
          </a:bodyPr>
          <a:lstStyle/>
          <a:p>
            <a:pPr>
              <a:spcAft>
                <a:spcPts val="800"/>
              </a:spcAft>
            </a:pPr>
            <a:r>
              <a:rPr lang="en-US" sz="2800" dirty="0"/>
              <a:t>“There is increased bioavailability and dose  uniformity resulting from the formulation of </a:t>
            </a:r>
            <a:r>
              <a:rPr lang="en-US" sz="2800" dirty="0" err="1"/>
              <a:t>difluprednate</a:t>
            </a:r>
            <a:r>
              <a:rPr lang="en-US" sz="2800" dirty="0"/>
              <a:t> as an emulsion, rather than a suspension.”</a:t>
            </a:r>
          </a:p>
          <a:p>
            <a:pPr>
              <a:spcAft>
                <a:spcPts val="800"/>
              </a:spcAft>
            </a:pPr>
            <a:r>
              <a:rPr lang="en-US" sz="2800" dirty="0"/>
              <a:t>Steroid-induced hypertension seen in 8% of the normal population, and is more common in patients with glaucoma.</a:t>
            </a:r>
          </a:p>
          <a:p>
            <a:pPr>
              <a:spcAft>
                <a:spcPts val="800"/>
              </a:spcAft>
            </a:pPr>
            <a:r>
              <a:rPr lang="en-US" sz="2800" dirty="0"/>
              <a:t>Steroid-induced hypertension is “generally not seen until 3 to 6 weeks of corticosteroid use.”</a:t>
            </a:r>
          </a:p>
          <a:p>
            <a:pPr>
              <a:spcAft>
                <a:spcPts val="800"/>
              </a:spcAft>
            </a:pPr>
            <a:r>
              <a:rPr lang="en-US" sz="2800" dirty="0"/>
              <a:t>“</a:t>
            </a:r>
            <a:r>
              <a:rPr lang="en-US" sz="2800" dirty="0" err="1"/>
              <a:t>Difluprednate</a:t>
            </a:r>
            <a:r>
              <a:rPr lang="en-US" sz="2800" dirty="0"/>
              <a:t> was shown to provide better results compared with prednisolone acetate…”</a:t>
            </a:r>
          </a:p>
          <a:p>
            <a:pPr>
              <a:spcAft>
                <a:spcPts val="800"/>
              </a:spcAft>
            </a:pPr>
            <a:r>
              <a:rPr lang="en-US" sz="2800" dirty="0"/>
              <a:t>“We believe the effects seen are the result of the greater anti-inflammatory potency of </a:t>
            </a:r>
            <a:r>
              <a:rPr lang="en-US" sz="2800" dirty="0" err="1"/>
              <a:t>difluprednate</a:t>
            </a:r>
            <a:r>
              <a:rPr lang="en-US" sz="2800" dirty="0"/>
              <a:t>.” </a:t>
            </a:r>
          </a:p>
          <a:p>
            <a:pPr marL="125412" indent="0" algn="r">
              <a:lnSpc>
                <a:spcPct val="100000"/>
              </a:lnSpc>
              <a:buNone/>
            </a:pPr>
            <a:r>
              <a:rPr lang="en-US" sz="2200" i="1" dirty="0">
                <a:solidFill>
                  <a:srgbClr val="6FD1FD"/>
                </a:solidFill>
              </a:rPr>
              <a:t>AJO, October, 2011</a:t>
            </a:r>
          </a:p>
        </p:txBody>
      </p:sp>
    </p:spTree>
    <p:extLst>
      <p:ext uri="{BB962C8B-B14F-4D97-AF65-F5344CB8AC3E}">
        <p14:creationId xmlns:p14="http://schemas.microsoft.com/office/powerpoint/2010/main" val="396197909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D64BB-A2D4-4E7E-A0ED-1CC67C011B25}"/>
              </a:ext>
            </a:extLst>
          </p:cNvPr>
          <p:cNvSpPr>
            <a:spLocks noGrp="1"/>
          </p:cNvSpPr>
          <p:nvPr>
            <p:ph type="title"/>
          </p:nvPr>
        </p:nvSpPr>
        <p:spPr/>
        <p:txBody>
          <a:bodyPr/>
          <a:lstStyle/>
          <a:p>
            <a:r>
              <a:rPr lang="en-US" dirty="0" err="1"/>
              <a:t>Difluprednate</a:t>
            </a:r>
            <a:r>
              <a:rPr lang="en-US" dirty="0"/>
              <a:t> (</a:t>
            </a:r>
            <a:r>
              <a:rPr lang="en-US" dirty="0" err="1"/>
              <a:t>Durezol</a:t>
            </a:r>
            <a:r>
              <a:rPr lang="en-US" dirty="0"/>
              <a:t>) and IOP</a:t>
            </a:r>
          </a:p>
        </p:txBody>
      </p:sp>
      <p:sp>
        <p:nvSpPr>
          <p:cNvPr id="3" name="Content Placeholder 2">
            <a:extLst>
              <a:ext uri="{FF2B5EF4-FFF2-40B4-BE49-F238E27FC236}">
                <a16:creationId xmlns:a16="http://schemas.microsoft.com/office/drawing/2014/main" id="{DC9E021A-E491-4B1F-ADC5-C9C9CC21A619}"/>
              </a:ext>
            </a:extLst>
          </p:cNvPr>
          <p:cNvSpPr>
            <a:spLocks noGrp="1"/>
          </p:cNvSpPr>
          <p:nvPr>
            <p:ph idx="1"/>
          </p:nvPr>
        </p:nvSpPr>
        <p:spPr>
          <a:xfrm>
            <a:off x="190500" y="1111348"/>
            <a:ext cx="8763000" cy="5242318"/>
          </a:xfrm>
        </p:spPr>
        <p:txBody>
          <a:bodyPr/>
          <a:lstStyle/>
          <a:p>
            <a:r>
              <a:rPr lang="en-US" dirty="0"/>
              <a:t>About a third of uveitis patients sustain IOP increase.</a:t>
            </a:r>
          </a:p>
          <a:p>
            <a:r>
              <a:rPr lang="en-US" dirty="0"/>
              <a:t>Such increase occurs in 2 to 6 weeks and returns to baseline in 2 to 4 weeks after use.</a:t>
            </a:r>
          </a:p>
          <a:p>
            <a:r>
              <a:rPr lang="en-US" dirty="0" err="1"/>
              <a:t>Durezol</a:t>
            </a:r>
            <a:r>
              <a:rPr lang="en-US" dirty="0"/>
              <a:t> 0.05% can be dosed about half the frequency of PA with similar results.</a:t>
            </a:r>
          </a:p>
          <a:p>
            <a:r>
              <a:rPr lang="en-US" dirty="0"/>
              <a:t>Children are at 8 times greater risk than adults</a:t>
            </a:r>
          </a:p>
          <a:p>
            <a:r>
              <a:rPr lang="en-US" dirty="0"/>
              <a:t>Risk of IOP increase is higher if a patient is also taking oral steroids.</a:t>
            </a:r>
          </a:p>
          <a:p>
            <a:r>
              <a:rPr lang="en-US" dirty="0"/>
              <a:t>Cessation of Tx (with or without anti-glaucoma eye drops) results in restoration to baseline IOP.</a:t>
            </a:r>
          </a:p>
        </p:txBody>
      </p:sp>
      <p:sp>
        <p:nvSpPr>
          <p:cNvPr id="4" name="TextBox 3">
            <a:extLst>
              <a:ext uri="{FF2B5EF4-FFF2-40B4-BE49-F238E27FC236}">
                <a16:creationId xmlns:a16="http://schemas.microsoft.com/office/drawing/2014/main" id="{FB452CF6-D737-492C-A228-8E98F58B141B}"/>
              </a:ext>
            </a:extLst>
          </p:cNvPr>
          <p:cNvSpPr txBox="1"/>
          <p:nvPr/>
        </p:nvSpPr>
        <p:spPr>
          <a:xfrm>
            <a:off x="5899216" y="6328944"/>
            <a:ext cx="3054284"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00B0F0"/>
                </a:solidFill>
                <a:effectLst/>
                <a:uLnTx/>
                <a:uFillTx/>
                <a:latin typeface="Arial" panose="020B0604020202020204" pitchFamily="34" charset="0"/>
                <a:ea typeface="+mn-ea"/>
                <a:cs typeface="+mn-cs"/>
              </a:rPr>
              <a:t>Am J </a:t>
            </a:r>
            <a:r>
              <a:rPr kumimoji="0" lang="en-US" sz="1600" b="1" i="1" u="none" strike="noStrike" kern="1200" cap="none" spc="0" normalizeH="0" baseline="0" noProof="0" dirty="0" err="1">
                <a:ln>
                  <a:noFill/>
                </a:ln>
                <a:solidFill>
                  <a:srgbClr val="00B0F0"/>
                </a:solidFill>
                <a:effectLst/>
                <a:uLnTx/>
                <a:uFillTx/>
                <a:latin typeface="Arial" panose="020B0604020202020204" pitchFamily="34" charset="0"/>
                <a:ea typeface="+mn-ea"/>
                <a:cs typeface="+mn-cs"/>
              </a:rPr>
              <a:t>Ophthalmol</a:t>
            </a:r>
            <a:r>
              <a:rPr kumimoji="0" lang="en-US" sz="1600" b="1" i="1" u="none" strike="noStrike" kern="1200" cap="none" spc="0" normalizeH="0" baseline="0" noProof="0" dirty="0">
                <a:ln>
                  <a:noFill/>
                </a:ln>
                <a:solidFill>
                  <a:srgbClr val="00B0F0"/>
                </a:solidFill>
                <a:effectLst/>
                <a:uLnTx/>
                <a:uFillTx/>
                <a:latin typeface="Arial" panose="020B0604020202020204" pitchFamily="34" charset="0"/>
                <a:ea typeface="+mn-ea"/>
                <a:cs typeface="+mn-cs"/>
              </a:rPr>
              <a:t>. </a:t>
            </a:r>
            <a:r>
              <a:rPr kumimoji="0" lang="en-US" sz="1600" b="1" i="0" u="none" strike="noStrike" kern="1200" cap="none" spc="0" normalizeH="0" baseline="0" noProof="0" dirty="0">
                <a:ln>
                  <a:noFill/>
                </a:ln>
                <a:solidFill>
                  <a:srgbClr val="00B0F0"/>
                </a:solidFill>
                <a:effectLst/>
                <a:uLnTx/>
                <a:uFillTx/>
                <a:latin typeface="Arial" panose="020B0604020202020204" pitchFamily="34" charset="0"/>
                <a:ea typeface="+mn-ea"/>
                <a:cs typeface="+mn-cs"/>
              </a:rPr>
              <a:t>Aug 2022.</a:t>
            </a:r>
          </a:p>
        </p:txBody>
      </p:sp>
    </p:spTree>
    <p:extLst>
      <p:ext uri="{BB962C8B-B14F-4D97-AF65-F5344CB8AC3E}">
        <p14:creationId xmlns:p14="http://schemas.microsoft.com/office/powerpoint/2010/main" val="721423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9D9C6-2980-4E6E-95D8-8573F52A202C}"/>
              </a:ext>
            </a:extLst>
          </p:cNvPr>
          <p:cNvSpPr>
            <a:spLocks noGrp="1"/>
          </p:cNvSpPr>
          <p:nvPr>
            <p:ph type="title"/>
          </p:nvPr>
        </p:nvSpPr>
        <p:spPr>
          <a:xfrm>
            <a:off x="381000" y="268155"/>
            <a:ext cx="8763000" cy="752034"/>
          </a:xfrm>
        </p:spPr>
        <p:txBody>
          <a:bodyPr>
            <a:normAutofit fontScale="90000"/>
          </a:bodyPr>
          <a:lstStyle/>
          <a:p>
            <a:r>
              <a:rPr lang="en-US" dirty="0"/>
              <a:t>Literature Perspective on Steroids       and Elevated IOP</a:t>
            </a:r>
          </a:p>
        </p:txBody>
      </p:sp>
      <p:sp>
        <p:nvSpPr>
          <p:cNvPr id="3" name="Content Placeholder 2">
            <a:extLst>
              <a:ext uri="{FF2B5EF4-FFF2-40B4-BE49-F238E27FC236}">
                <a16:creationId xmlns:a16="http://schemas.microsoft.com/office/drawing/2014/main" id="{7EF5EC84-391F-4E01-ACE5-1366655221A4}"/>
              </a:ext>
            </a:extLst>
          </p:cNvPr>
          <p:cNvSpPr>
            <a:spLocks noGrp="1"/>
          </p:cNvSpPr>
          <p:nvPr>
            <p:ph idx="1"/>
          </p:nvPr>
        </p:nvSpPr>
        <p:spPr>
          <a:xfrm>
            <a:off x="190500" y="1233456"/>
            <a:ext cx="8763000" cy="5261743"/>
          </a:xfrm>
        </p:spPr>
        <p:txBody>
          <a:bodyPr>
            <a:normAutofit fontScale="92500"/>
          </a:bodyPr>
          <a:lstStyle/>
          <a:p>
            <a:r>
              <a:rPr lang="en-US"/>
              <a:t>“IOP elevation is much more common with older steroids such as dexamethasone, prednisolone and </a:t>
            </a:r>
            <a:r>
              <a:rPr lang="en-US" err="1"/>
              <a:t>fluorometholone</a:t>
            </a:r>
            <a:r>
              <a:rPr lang="en-US"/>
              <a:t>,  compared to newer steroids such as loteprednol, </a:t>
            </a:r>
            <a:r>
              <a:rPr lang="en-US" err="1"/>
              <a:t>difluprednate</a:t>
            </a:r>
            <a:r>
              <a:rPr lang="en-US"/>
              <a:t> or </a:t>
            </a:r>
            <a:r>
              <a:rPr lang="en-US" err="1"/>
              <a:t>rimexolone</a:t>
            </a:r>
            <a:r>
              <a:rPr lang="en-US"/>
              <a:t>.”</a:t>
            </a:r>
          </a:p>
          <a:p>
            <a:r>
              <a:rPr lang="en-US"/>
              <a:t>A note about </a:t>
            </a:r>
            <a:r>
              <a:rPr lang="en-US" err="1"/>
              <a:t>difluprednate</a:t>
            </a:r>
            <a:r>
              <a:rPr lang="en-US"/>
              <a:t>: “Though the occurrence of increased IOP is about 3%, the IOP elevation may be significantly higher compared to the other newer steroids.” Only about 2% of patients experience “a clinically significant IOP increase” with loteprednol.</a:t>
            </a:r>
          </a:p>
          <a:p>
            <a:r>
              <a:rPr lang="en-US"/>
              <a:t>“Post-operatively, loteprednol did not induce a significant IOP elevation and when used as a replacement for older steroids led to a significant IOP reduction in known steroid responders.”</a:t>
            </a:r>
          </a:p>
        </p:txBody>
      </p:sp>
      <p:sp>
        <p:nvSpPr>
          <p:cNvPr id="4" name="TextBox 3">
            <a:extLst>
              <a:ext uri="{FF2B5EF4-FFF2-40B4-BE49-F238E27FC236}">
                <a16:creationId xmlns:a16="http://schemas.microsoft.com/office/drawing/2014/main" id="{030E6B1F-B1E4-434B-8DA8-E4D0A56B114D}"/>
              </a:ext>
            </a:extLst>
          </p:cNvPr>
          <p:cNvSpPr txBox="1"/>
          <p:nvPr/>
        </p:nvSpPr>
        <p:spPr>
          <a:xfrm>
            <a:off x="5084618" y="6495199"/>
            <a:ext cx="3868882"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a:ln>
                  <a:noFill/>
                </a:ln>
                <a:solidFill>
                  <a:srgbClr val="6FD1FD"/>
                </a:solidFill>
                <a:effectLst/>
                <a:uLnTx/>
                <a:uFillTx/>
                <a:latin typeface="Arial" panose="020B0604020202020204" pitchFamily="34" charset="0"/>
                <a:ea typeface="+mn-ea"/>
                <a:cs typeface="+mn-cs"/>
              </a:rPr>
              <a:t>Survey </a:t>
            </a:r>
            <a:r>
              <a:rPr kumimoji="0" lang="en-US" sz="1600" b="1" i="1" u="none" strike="noStrike" kern="1200" cap="none" spc="0" normalizeH="0" baseline="0" noProof="0" err="1">
                <a:ln>
                  <a:noFill/>
                </a:ln>
                <a:solidFill>
                  <a:srgbClr val="6FD1FD"/>
                </a:solidFill>
                <a:effectLst/>
                <a:uLnTx/>
                <a:uFillTx/>
                <a:latin typeface="Arial" panose="020B0604020202020204" pitchFamily="34" charset="0"/>
                <a:ea typeface="+mn-ea"/>
                <a:cs typeface="+mn-cs"/>
              </a:rPr>
              <a:t>Ophthalmol</a:t>
            </a:r>
            <a:r>
              <a:rPr kumimoji="0" lang="en-US" sz="1600" b="1" i="0" u="none" strike="noStrike" kern="1200" cap="none" spc="0" normalizeH="0" baseline="0" noProof="0">
                <a:ln>
                  <a:noFill/>
                </a:ln>
                <a:solidFill>
                  <a:srgbClr val="6FD1FD"/>
                </a:solidFill>
                <a:effectLst/>
                <a:uLnTx/>
                <a:uFillTx/>
                <a:latin typeface="Arial" panose="020B0604020202020204" pitchFamily="34" charset="0"/>
                <a:ea typeface="+mn-ea"/>
                <a:cs typeface="+mn-cs"/>
              </a:rPr>
              <a:t>. March/April 2020</a:t>
            </a:r>
          </a:p>
        </p:txBody>
      </p:sp>
    </p:spTree>
    <p:extLst>
      <p:ext uri="{BB962C8B-B14F-4D97-AF65-F5344CB8AC3E}">
        <p14:creationId xmlns:p14="http://schemas.microsoft.com/office/powerpoint/2010/main" val="397389288"/>
      </p:ext>
    </p:extLst>
  </p:cSld>
  <p:clrMapOvr>
    <a:masterClrMapping/>
  </p:clrMapOvr>
</p:sld>
</file>

<file path=ppt/theme/theme1.xml><?xml version="1.0" encoding="utf-8"?>
<a:theme xmlns:a="http://schemas.openxmlformats.org/drawingml/2006/main" name="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4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EST THEM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EST THEME" id="{2FCBFD51-B1B6-40E5-8B3B-6879AC3A442A}" vid="{75465BD9-F3B3-4E07-BD76-9E62BDC3E497}"/>
    </a:ext>
  </a:extLst>
</a:theme>
</file>

<file path=ppt/theme/theme13.xml><?xml version="1.0" encoding="utf-8"?>
<a:theme xmlns:a="http://schemas.openxmlformats.org/drawingml/2006/main" name="2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3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1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anose="020B0604020202020204"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4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ue star">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ue w/lin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blue 1">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6.xml><?xml version="1.0" encoding="utf-8"?>
<a:theme xmlns:a="http://schemas.openxmlformats.org/drawingml/2006/main" name="2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blue w/line">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blue - farm">
  <a:themeElements>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ue star">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blue sta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sta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sta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a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sta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sta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sta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sta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sta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sta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sta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sta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28799</TotalTime>
  <Words>2512</Words>
  <Application>Microsoft Office PowerPoint</Application>
  <PresentationFormat>On-screen Show (4:3)</PresentationFormat>
  <Paragraphs>272</Paragraphs>
  <Slides>28</Slides>
  <Notes>22</Notes>
  <HiddenSlides>0</HiddenSlides>
  <MMClips>0</MMClips>
  <ScaleCrop>false</ScaleCrop>
  <HeadingPairs>
    <vt:vector size="6" baseType="variant">
      <vt:variant>
        <vt:lpstr>Fonts Used</vt:lpstr>
      </vt:variant>
      <vt:variant>
        <vt:i4>10</vt:i4>
      </vt:variant>
      <vt:variant>
        <vt:lpstr>Theme</vt:lpstr>
      </vt:variant>
      <vt:variant>
        <vt:i4>16</vt:i4>
      </vt:variant>
      <vt:variant>
        <vt:lpstr>Slide Titles</vt:lpstr>
      </vt:variant>
      <vt:variant>
        <vt:i4>28</vt:i4>
      </vt:variant>
    </vt:vector>
  </HeadingPairs>
  <TitlesOfParts>
    <vt:vector size="54" baseType="lpstr">
      <vt:lpstr>Arial</vt:lpstr>
      <vt:lpstr>Calibri</vt:lpstr>
      <vt:lpstr>Cambria</vt:lpstr>
      <vt:lpstr>helvetica</vt:lpstr>
      <vt:lpstr>helvetica</vt:lpstr>
      <vt:lpstr>Symbol</vt:lpstr>
      <vt:lpstr>Tahoma</vt:lpstr>
      <vt:lpstr>Wingdings</vt:lpstr>
      <vt:lpstr>Wingdings 2</vt:lpstr>
      <vt:lpstr>Wingdings 3</vt:lpstr>
      <vt:lpstr>blue star</vt:lpstr>
      <vt:lpstr>1_blue star</vt:lpstr>
      <vt:lpstr>blue w/line</vt:lpstr>
      <vt:lpstr>blue - farm</vt:lpstr>
      <vt:lpstr>1_blue 1</vt:lpstr>
      <vt:lpstr>2_blue - farm</vt:lpstr>
      <vt:lpstr>1_blue - farm</vt:lpstr>
      <vt:lpstr>1_blue w/line</vt:lpstr>
      <vt:lpstr>3_blue - farm</vt:lpstr>
      <vt:lpstr>3_Office Theme</vt:lpstr>
      <vt:lpstr>4_blue - farm</vt:lpstr>
      <vt:lpstr>BEST THEME</vt:lpstr>
      <vt:lpstr>2_blue star</vt:lpstr>
      <vt:lpstr>3_blue star</vt:lpstr>
      <vt:lpstr>11_blue star</vt:lpstr>
      <vt:lpstr>4_blue star</vt:lpstr>
      <vt:lpstr>MELTON – THOMAS CLINICAL GRAND ROUNDS</vt:lpstr>
      <vt:lpstr>Financial Disclosure</vt:lpstr>
      <vt:lpstr>The FDA Strikes Again</vt:lpstr>
      <vt:lpstr>Ester vs Ketone Corticosteroids</vt:lpstr>
      <vt:lpstr>Loteprednol Etabonate</vt:lpstr>
      <vt:lpstr>Fluorometholone Alcohol</vt:lpstr>
      <vt:lpstr>Difluprednate 0.05% (Durezol) </vt:lpstr>
      <vt:lpstr>Difluprednate (Durezol) and IOP</vt:lpstr>
      <vt:lpstr>Literature Perspective on Steroids       and Elevated IOP</vt:lpstr>
      <vt:lpstr>Non-ophthalmic steroid: ointment/cream/lotion</vt:lpstr>
      <vt:lpstr>Anti-inflammatory Effects of 0.1% Tacrolimus</vt:lpstr>
      <vt:lpstr>Systemic Prednisone</vt:lpstr>
      <vt:lpstr>Perspective on Oral Prednisolone</vt:lpstr>
      <vt:lpstr>Oral Prednisone Short-Term Use</vt:lpstr>
      <vt:lpstr>Bilateral Periorbital Impetigo - Dermatitis</vt:lpstr>
      <vt:lpstr>Patient “Care”, or No Care</vt:lpstr>
      <vt:lpstr> Retinal Artery Occlusion (RAO)</vt:lpstr>
      <vt:lpstr>Anti-Viral Medicines</vt:lpstr>
      <vt:lpstr>Topical Antiviral Options</vt:lpstr>
      <vt:lpstr>Topical Antiviral Options</vt:lpstr>
      <vt:lpstr>PowerPoint Presentation</vt:lpstr>
      <vt:lpstr>Herpes Simplex Keratitis</vt:lpstr>
      <vt:lpstr>Valacyclovir vs. Acyclovir for Recurrent HSV</vt:lpstr>
      <vt:lpstr>Herpes Zoster Vaccination (Shingrix)</vt:lpstr>
      <vt:lpstr>Facts on Shingles</vt:lpstr>
      <vt:lpstr>Herpes Zoster Ophthalmicus</vt:lpstr>
      <vt:lpstr>Herpes Zoster Ophthalmicus</vt:lpstr>
      <vt:lpstr>Primary HSV Infection</vt:lpstr>
    </vt:vector>
  </TitlesOfParts>
  <Company>id&amp;a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K. Okamoto</dc:creator>
  <cp:lastModifiedBy>Ron Melton</cp:lastModifiedBy>
  <cp:revision>1097</cp:revision>
  <cp:lastPrinted>2016-10-07T19:09:28Z</cp:lastPrinted>
  <dcterms:created xsi:type="dcterms:W3CDTF">2007-10-16T17:05:53Z</dcterms:created>
  <dcterms:modified xsi:type="dcterms:W3CDTF">2023-12-30T04:39:13Z</dcterms:modified>
</cp:coreProperties>
</file>