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5027" r:id="rId2"/>
    <p:sldMasterId id="2147485116" r:id="rId3"/>
    <p:sldMasterId id="2147485249" r:id="rId4"/>
    <p:sldMasterId id="2147485272" r:id="rId5"/>
    <p:sldMasterId id="2147485573" r:id="rId6"/>
    <p:sldMasterId id="2147485579" r:id="rId7"/>
    <p:sldMasterId id="2147485584" r:id="rId8"/>
    <p:sldMasterId id="2147485607" r:id="rId9"/>
    <p:sldMasterId id="2147485635" r:id="rId10"/>
    <p:sldMasterId id="2147485656" r:id="rId11"/>
    <p:sldMasterId id="2147485700" r:id="rId12"/>
    <p:sldMasterId id="2147485734" r:id="rId13"/>
    <p:sldMasterId id="2147485779" r:id="rId14"/>
    <p:sldMasterId id="2147485808" r:id="rId15"/>
    <p:sldMasterId id="2147485827" r:id="rId16"/>
    <p:sldMasterId id="2147485832" r:id="rId17"/>
  </p:sldMasterIdLst>
  <p:notesMasterIdLst>
    <p:notesMasterId r:id="rId78"/>
  </p:notesMasterIdLst>
  <p:handoutMasterIdLst>
    <p:handoutMasterId r:id="rId79"/>
  </p:handoutMasterIdLst>
  <p:sldIdLst>
    <p:sldId id="2145709168" r:id="rId18"/>
    <p:sldId id="2145709169" r:id="rId19"/>
    <p:sldId id="8286" r:id="rId20"/>
    <p:sldId id="2145709120" r:id="rId21"/>
    <p:sldId id="2145709469" r:id="rId22"/>
    <p:sldId id="2145709123" r:id="rId23"/>
    <p:sldId id="2145709124" r:id="rId24"/>
    <p:sldId id="2145708556" r:id="rId25"/>
    <p:sldId id="2145709166" r:id="rId26"/>
    <p:sldId id="2145709464" r:id="rId27"/>
    <p:sldId id="5878" r:id="rId28"/>
    <p:sldId id="2145709465" r:id="rId29"/>
    <p:sldId id="2145709125" r:id="rId30"/>
    <p:sldId id="2145709126" r:id="rId31"/>
    <p:sldId id="8297" r:id="rId32"/>
    <p:sldId id="8298" r:id="rId33"/>
    <p:sldId id="2145709128" r:id="rId34"/>
    <p:sldId id="2145708853" r:id="rId35"/>
    <p:sldId id="2145708852" r:id="rId36"/>
    <p:sldId id="5316" r:id="rId37"/>
    <p:sldId id="7958" r:id="rId38"/>
    <p:sldId id="2145709069" r:id="rId39"/>
    <p:sldId id="2145709070" r:id="rId40"/>
    <p:sldId id="2145709521" r:id="rId41"/>
    <p:sldId id="7959" r:id="rId42"/>
    <p:sldId id="7960" r:id="rId43"/>
    <p:sldId id="2145708961" r:id="rId44"/>
    <p:sldId id="2145709009" r:id="rId45"/>
    <p:sldId id="2145709543" r:id="rId46"/>
    <p:sldId id="3862" r:id="rId47"/>
    <p:sldId id="3186" r:id="rId48"/>
    <p:sldId id="3251" r:id="rId49"/>
    <p:sldId id="6039" r:id="rId50"/>
    <p:sldId id="2145708542" r:id="rId51"/>
    <p:sldId id="2944" r:id="rId52"/>
    <p:sldId id="2145709037" r:id="rId53"/>
    <p:sldId id="2145708558" r:id="rId54"/>
    <p:sldId id="2145709171" r:id="rId55"/>
    <p:sldId id="8182" r:id="rId56"/>
    <p:sldId id="8183" r:id="rId57"/>
    <p:sldId id="8184" r:id="rId58"/>
    <p:sldId id="6510" r:id="rId59"/>
    <p:sldId id="6511" r:id="rId60"/>
    <p:sldId id="2145708557" r:id="rId61"/>
    <p:sldId id="5944" r:id="rId62"/>
    <p:sldId id="6152" r:id="rId63"/>
    <p:sldId id="2145709015" r:id="rId64"/>
    <p:sldId id="6509" r:id="rId65"/>
    <p:sldId id="5807" r:id="rId66"/>
    <p:sldId id="2145708775" r:id="rId67"/>
    <p:sldId id="3362" r:id="rId68"/>
    <p:sldId id="5596" r:id="rId69"/>
    <p:sldId id="2145708417" r:id="rId70"/>
    <p:sldId id="3196" r:id="rId71"/>
    <p:sldId id="6093" r:id="rId72"/>
    <p:sldId id="2918" r:id="rId73"/>
    <p:sldId id="3219" r:id="rId74"/>
    <p:sldId id="2145709075" r:id="rId75"/>
    <p:sldId id="2145709076" r:id="rId76"/>
    <p:sldId id="1500" r:id="rId77"/>
  </p:sldIdLst>
  <p:sldSz cx="9144000" cy="6858000" type="screen4x3"/>
  <p:notesSz cx="7102475" cy="9388475"/>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8">
          <p15:clr>
            <a:srgbClr val="A4A3A4"/>
          </p15:clr>
        </p15:guide>
        <p15:guide id="2" pos="84">
          <p15:clr>
            <a:srgbClr val="A4A3A4"/>
          </p15:clr>
        </p15:guide>
        <p15:guide id="3" pos="5676">
          <p15:clr>
            <a:srgbClr val="A4A3A4"/>
          </p15:clr>
        </p15:guide>
        <p15:guide id="4" pos="278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A6CCF6"/>
    <a:srgbClr val="04C61B"/>
    <a:srgbClr val="28A24B"/>
    <a:srgbClr val="4646A9"/>
    <a:srgbClr val="0000CC"/>
    <a:srgbClr val="33CCCC"/>
    <a:srgbClr val="00002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3DD4E-4EA5-44C1-9FB9-4AAE09C676AD}" v="9" dt="2023-12-29T18:57:22.2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2" autoAdjust="0"/>
    <p:restoredTop sz="95122" autoAdjust="0"/>
  </p:normalViewPr>
  <p:slideViewPr>
    <p:cSldViewPr snapToGrid="0" showGuides="1">
      <p:cViewPr varScale="1">
        <p:scale>
          <a:sx n="125" d="100"/>
          <a:sy n="125" d="100"/>
        </p:scale>
        <p:origin x="942" y="102"/>
      </p:cViewPr>
      <p:guideLst>
        <p:guide orient="horz" pos="2158"/>
        <p:guide pos="84"/>
        <p:guide pos="5676"/>
        <p:guide pos="2789"/>
      </p:guideLst>
    </p:cSldViewPr>
  </p:slideViewPr>
  <p:outlineViewPr>
    <p:cViewPr>
      <p:scale>
        <a:sx n="33" d="100"/>
        <a:sy n="33" d="100"/>
      </p:scale>
      <p:origin x="0" y="-65712"/>
    </p:cViewPr>
    <p:sldLst>
      <p:sld r:id="rId1" collapse="1"/>
    </p:sldLst>
  </p:outlineViewPr>
  <p:notesTextViewPr>
    <p:cViewPr>
      <p:scale>
        <a:sx n="100" d="100"/>
        <a:sy n="100" d="100"/>
      </p:scale>
      <p:origin x="0" y="0"/>
    </p:cViewPr>
  </p:notesTextViewPr>
  <p:sorterViewPr>
    <p:cViewPr varScale="1">
      <p:scale>
        <a:sx n="1" d="1"/>
        <a:sy n="1" d="1"/>
      </p:scale>
      <p:origin x="0" y="-8280"/>
    </p:cViewPr>
  </p:sorterViewPr>
  <p:notesViewPr>
    <p:cSldViewPr snapToGrid="0" showGuides="1">
      <p:cViewPr>
        <p:scale>
          <a:sx n="400" d="100"/>
          <a:sy n="400" d="100"/>
        </p:scale>
        <p:origin x="5112" y="17844"/>
      </p:cViewPr>
      <p:guideLst>
        <p:guide orient="horz" pos="2957"/>
        <p:guide pos="2238"/>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microsoft.com/office/2016/11/relationships/changesInfo" Target="changesInfos/changesInfo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61" Type="http://schemas.openxmlformats.org/officeDocument/2006/relationships/slide" Target="slides/slide44.xml"/><Relationship Id="rId8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Melton" userId="5553941352b42db9" providerId="LiveId" clId="{72C450B7-7353-44FF-93E7-05A89661078D}"/>
    <pc:docChg chg="custSel addSld modSld sldOrd">
      <pc:chgData name="Ron Melton" userId="5553941352b42db9" providerId="LiveId" clId="{72C450B7-7353-44FF-93E7-05A89661078D}" dt="2023-08-15T20:15:32.325" v="29"/>
      <pc:docMkLst>
        <pc:docMk/>
      </pc:docMkLst>
      <pc:sldChg chg="add">
        <pc:chgData name="Ron Melton" userId="5553941352b42db9" providerId="LiveId" clId="{72C450B7-7353-44FF-93E7-05A89661078D}" dt="2023-08-15T19:42:46.706" v="0"/>
        <pc:sldMkLst>
          <pc:docMk/>
          <pc:sldMk cId="3440404876" sldId="2145708923"/>
        </pc:sldMkLst>
      </pc:sldChg>
      <pc:sldChg chg="add">
        <pc:chgData name="Ron Melton" userId="5553941352b42db9" providerId="LiveId" clId="{72C450B7-7353-44FF-93E7-05A89661078D}" dt="2023-08-15T19:42:46.706" v="0"/>
        <pc:sldMkLst>
          <pc:docMk/>
          <pc:sldMk cId="1204893698" sldId="2145708925"/>
        </pc:sldMkLst>
      </pc:sldChg>
      <pc:sldChg chg="add">
        <pc:chgData name="Ron Melton" userId="5553941352b42db9" providerId="LiveId" clId="{72C450B7-7353-44FF-93E7-05A89661078D}" dt="2023-08-15T19:42:46.706" v="0"/>
        <pc:sldMkLst>
          <pc:docMk/>
          <pc:sldMk cId="850430407" sldId="2145708926"/>
        </pc:sldMkLst>
      </pc:sldChg>
      <pc:sldChg chg="addSp modSp add mod">
        <pc:chgData name="Ron Melton" userId="5553941352b42db9" providerId="LiveId" clId="{72C450B7-7353-44FF-93E7-05A89661078D}" dt="2023-08-15T19:49:24.892" v="23" actId="1440"/>
        <pc:sldMkLst>
          <pc:docMk/>
          <pc:sldMk cId="2534733094" sldId="2145708927"/>
        </pc:sldMkLst>
        <pc:picChg chg="add mod modCrop">
          <ac:chgData name="Ron Melton" userId="5553941352b42db9" providerId="LiveId" clId="{72C450B7-7353-44FF-93E7-05A89661078D}" dt="2023-08-15T19:48:09.433" v="16" actId="1076"/>
          <ac:picMkLst>
            <pc:docMk/>
            <pc:sldMk cId="2534733094" sldId="2145708927"/>
            <ac:picMk id="3" creationId="{5E7BCDF4-6868-A40D-DC4B-13B1EEE64CE0}"/>
          </ac:picMkLst>
        </pc:picChg>
        <pc:picChg chg="add mod modCrop">
          <ac:chgData name="Ron Melton" userId="5553941352b42db9" providerId="LiveId" clId="{72C450B7-7353-44FF-93E7-05A89661078D}" dt="2023-08-15T19:49:24.892" v="23" actId="1440"/>
          <ac:picMkLst>
            <pc:docMk/>
            <pc:sldMk cId="2534733094" sldId="2145708927"/>
            <ac:picMk id="4" creationId="{7F747A94-B13A-ABC6-DF8A-B3CE209F1555}"/>
          </ac:picMkLst>
        </pc:picChg>
        <pc:picChg chg="mod">
          <ac:chgData name="Ron Melton" userId="5553941352b42db9" providerId="LiveId" clId="{72C450B7-7353-44FF-93E7-05A89661078D}" dt="2023-08-15T19:47:58.015" v="15" actId="1076"/>
          <ac:picMkLst>
            <pc:docMk/>
            <pc:sldMk cId="2534733094" sldId="2145708927"/>
            <ac:picMk id="5" creationId="{51ADCDFF-1E93-E4E8-E75F-CF0C423EBB35}"/>
          </ac:picMkLst>
        </pc:picChg>
      </pc:sldChg>
      <pc:sldChg chg="add">
        <pc:chgData name="Ron Melton" userId="5553941352b42db9" providerId="LiveId" clId="{72C450B7-7353-44FF-93E7-05A89661078D}" dt="2023-08-15T19:42:46.706" v="0"/>
        <pc:sldMkLst>
          <pc:docMk/>
          <pc:sldMk cId="2848928619" sldId="2145708928"/>
        </pc:sldMkLst>
      </pc:sldChg>
      <pc:sldChg chg="add">
        <pc:chgData name="Ron Melton" userId="5553941352b42db9" providerId="LiveId" clId="{72C450B7-7353-44FF-93E7-05A89661078D}" dt="2023-08-15T19:42:46.706" v="0"/>
        <pc:sldMkLst>
          <pc:docMk/>
          <pc:sldMk cId="3707784226" sldId="2145708932"/>
        </pc:sldMkLst>
      </pc:sldChg>
      <pc:sldChg chg="addSp delSp modSp new mod">
        <pc:chgData name="Ron Melton" userId="5553941352b42db9" providerId="LiveId" clId="{72C450B7-7353-44FF-93E7-05A89661078D}" dt="2023-08-15T19:51:12.993" v="26" actId="478"/>
        <pc:sldMkLst>
          <pc:docMk/>
          <pc:sldMk cId="290575376" sldId="2145708988"/>
        </pc:sldMkLst>
        <pc:spChg chg="del">
          <ac:chgData name="Ron Melton" userId="5553941352b42db9" providerId="LiveId" clId="{72C450B7-7353-44FF-93E7-05A89661078D}" dt="2023-08-15T19:51:07.147" v="25"/>
          <ac:spMkLst>
            <pc:docMk/>
            <pc:sldMk cId="290575376" sldId="2145708988"/>
            <ac:spMk id="3" creationId="{5156EF66-D8FA-5189-E29B-2C0338553F44}"/>
          </ac:spMkLst>
        </pc:spChg>
        <pc:spChg chg="add mod">
          <ac:chgData name="Ron Melton" userId="5553941352b42db9" providerId="LiveId" clId="{72C450B7-7353-44FF-93E7-05A89661078D}" dt="2023-08-15T19:51:12.993" v="26" actId="478"/>
          <ac:spMkLst>
            <pc:docMk/>
            <pc:sldMk cId="290575376" sldId="2145708988"/>
            <ac:spMk id="6" creationId="{CB479D5E-AA4A-9D08-39DE-00EB54774871}"/>
          </ac:spMkLst>
        </pc:spChg>
        <pc:picChg chg="add del mod">
          <ac:chgData name="Ron Melton" userId="5553941352b42db9" providerId="LiveId" clId="{72C450B7-7353-44FF-93E7-05A89661078D}" dt="2023-08-15T19:51:12.993" v="26" actId="478"/>
          <ac:picMkLst>
            <pc:docMk/>
            <pc:sldMk cId="290575376" sldId="2145708988"/>
            <ac:picMk id="4" creationId="{8153C0B2-42D9-90E6-7355-FD70D836152B}"/>
          </ac:picMkLst>
        </pc:picChg>
      </pc:sldChg>
      <pc:sldChg chg="add ord">
        <pc:chgData name="Ron Melton" userId="5553941352b42db9" providerId="LiveId" clId="{72C450B7-7353-44FF-93E7-05A89661078D}" dt="2023-08-15T20:15:32.325" v="29"/>
        <pc:sldMkLst>
          <pc:docMk/>
          <pc:sldMk cId="3890393348" sldId="2145708990"/>
        </pc:sldMkLst>
      </pc:sldChg>
    </pc:docChg>
  </pc:docChgLst>
  <pc:docChgLst>
    <pc:chgData name="Ron Melton" userId="5553941352b42db9" providerId="LiveId" clId="{7ED559D4-CBAD-445E-A617-2B03DAC99018}"/>
    <pc:docChg chg="undo custSel addSld delSld modSld sldOrd delMainMaster">
      <pc:chgData name="Ron Melton" userId="5553941352b42db9" providerId="LiveId" clId="{7ED559D4-CBAD-445E-A617-2B03DAC99018}" dt="2023-09-25T00:48:37.165" v="583"/>
      <pc:docMkLst>
        <pc:docMk/>
      </pc:docMkLst>
      <pc:sldChg chg="ord">
        <pc:chgData name="Ron Melton" userId="5553941352b42db9" providerId="LiveId" clId="{7ED559D4-CBAD-445E-A617-2B03DAC99018}" dt="2023-09-22T18:14:49.197" v="50"/>
        <pc:sldMkLst>
          <pc:docMk/>
          <pc:sldMk cId="2626859708" sldId="256"/>
        </pc:sldMkLst>
      </pc:sldChg>
      <pc:sldChg chg="add">
        <pc:chgData name="Ron Melton" userId="5553941352b42db9" providerId="LiveId" clId="{7ED559D4-CBAD-445E-A617-2B03DAC99018}" dt="2023-09-22T17:55:36.019" v="43"/>
        <pc:sldMkLst>
          <pc:docMk/>
          <pc:sldMk cId="2461350736" sldId="257"/>
        </pc:sldMkLst>
      </pc:sldChg>
      <pc:sldChg chg="del ord">
        <pc:chgData name="Ron Melton" userId="5553941352b42db9" providerId="LiveId" clId="{7ED559D4-CBAD-445E-A617-2B03DAC99018}" dt="2023-09-22T18:15:23.619" v="51" actId="47"/>
        <pc:sldMkLst>
          <pc:docMk/>
          <pc:sldMk cId="136990451" sldId="258"/>
        </pc:sldMkLst>
      </pc:sldChg>
      <pc:sldChg chg="del ord">
        <pc:chgData name="Ron Melton" userId="5553941352b42db9" providerId="LiveId" clId="{7ED559D4-CBAD-445E-A617-2B03DAC99018}" dt="2023-09-24T03:57:54.324" v="470" actId="47"/>
        <pc:sldMkLst>
          <pc:docMk/>
          <pc:sldMk cId="1124329652" sldId="259"/>
        </pc:sldMkLst>
      </pc:sldChg>
      <pc:sldChg chg="ord">
        <pc:chgData name="Ron Melton" userId="5553941352b42db9" providerId="LiveId" clId="{7ED559D4-CBAD-445E-A617-2B03DAC99018}" dt="2023-09-24T02:01:28.667" v="455"/>
        <pc:sldMkLst>
          <pc:docMk/>
          <pc:sldMk cId="3693230545" sldId="266"/>
        </pc:sldMkLst>
      </pc:sldChg>
      <pc:sldChg chg="del ord">
        <pc:chgData name="Ron Melton" userId="5553941352b42db9" providerId="LiveId" clId="{7ED559D4-CBAD-445E-A617-2B03DAC99018}" dt="2023-09-24T03:57:54.324" v="470" actId="47"/>
        <pc:sldMkLst>
          <pc:docMk/>
          <pc:sldMk cId="1234814131" sldId="267"/>
        </pc:sldMkLst>
      </pc:sldChg>
      <pc:sldChg chg="del">
        <pc:chgData name="Ron Melton" userId="5553941352b42db9" providerId="LiveId" clId="{7ED559D4-CBAD-445E-A617-2B03DAC99018}" dt="2023-09-22T20:09:40.370" v="247" actId="47"/>
        <pc:sldMkLst>
          <pc:docMk/>
          <pc:sldMk cId="1554509744" sldId="268"/>
        </pc:sldMkLst>
      </pc:sldChg>
      <pc:sldChg chg="ord">
        <pc:chgData name="Ron Melton" userId="5553941352b42db9" providerId="LiveId" clId="{7ED559D4-CBAD-445E-A617-2B03DAC99018}" dt="2023-09-22T23:05:42.327" v="392"/>
        <pc:sldMkLst>
          <pc:docMk/>
          <pc:sldMk cId="1737023437" sldId="298"/>
        </pc:sldMkLst>
      </pc:sldChg>
      <pc:sldChg chg="ord">
        <pc:chgData name="Ron Melton" userId="5553941352b42db9" providerId="LiveId" clId="{7ED559D4-CBAD-445E-A617-2B03DAC99018}" dt="2023-09-22T23:05:42.327" v="392"/>
        <pc:sldMkLst>
          <pc:docMk/>
          <pc:sldMk cId="1662497630" sldId="300"/>
        </pc:sldMkLst>
      </pc:sldChg>
      <pc:sldChg chg="ord">
        <pc:chgData name="Ron Melton" userId="5553941352b42db9" providerId="LiveId" clId="{7ED559D4-CBAD-445E-A617-2B03DAC99018}" dt="2023-09-22T23:05:42.327" v="392"/>
        <pc:sldMkLst>
          <pc:docMk/>
          <pc:sldMk cId="3429120557" sldId="301"/>
        </pc:sldMkLst>
      </pc:sldChg>
      <pc:sldChg chg="ord">
        <pc:chgData name="Ron Melton" userId="5553941352b42db9" providerId="LiveId" clId="{7ED559D4-CBAD-445E-A617-2B03DAC99018}" dt="2023-09-22T23:05:42.327" v="392"/>
        <pc:sldMkLst>
          <pc:docMk/>
          <pc:sldMk cId="2009859301" sldId="302"/>
        </pc:sldMkLst>
      </pc:sldChg>
      <pc:sldChg chg="ord">
        <pc:chgData name="Ron Melton" userId="5553941352b42db9" providerId="LiveId" clId="{7ED559D4-CBAD-445E-A617-2B03DAC99018}" dt="2023-09-22T23:05:42.327" v="392"/>
        <pc:sldMkLst>
          <pc:docMk/>
          <pc:sldMk cId="947935965" sldId="303"/>
        </pc:sldMkLst>
      </pc:sldChg>
      <pc:sldChg chg="ord">
        <pc:chgData name="Ron Melton" userId="5553941352b42db9" providerId="LiveId" clId="{7ED559D4-CBAD-445E-A617-2B03DAC99018}" dt="2023-09-24T02:01:28.667" v="455"/>
        <pc:sldMkLst>
          <pc:docMk/>
          <pc:sldMk cId="0" sldId="429"/>
        </pc:sldMkLst>
      </pc:sldChg>
      <pc:sldChg chg="ord">
        <pc:chgData name="Ron Melton" userId="5553941352b42db9" providerId="LiveId" clId="{7ED559D4-CBAD-445E-A617-2B03DAC99018}" dt="2023-09-24T02:01:28.667" v="455"/>
        <pc:sldMkLst>
          <pc:docMk/>
          <pc:sldMk cId="0" sldId="430"/>
        </pc:sldMkLst>
      </pc:sldChg>
      <pc:sldChg chg="ord">
        <pc:chgData name="Ron Melton" userId="5553941352b42db9" providerId="LiveId" clId="{7ED559D4-CBAD-445E-A617-2B03DAC99018}" dt="2023-09-24T02:01:28.667" v="455"/>
        <pc:sldMkLst>
          <pc:docMk/>
          <pc:sldMk cId="0" sldId="431"/>
        </pc:sldMkLst>
      </pc:sldChg>
      <pc:sldChg chg="del">
        <pc:chgData name="Ron Melton" userId="5553941352b42db9" providerId="LiveId" clId="{7ED559D4-CBAD-445E-A617-2B03DAC99018}" dt="2023-09-24T02:03:20.412" v="462" actId="47"/>
        <pc:sldMkLst>
          <pc:docMk/>
          <pc:sldMk cId="0" sldId="463"/>
        </pc:sldMkLst>
      </pc:sldChg>
      <pc:sldChg chg="del ord">
        <pc:chgData name="Ron Melton" userId="5553941352b42db9" providerId="LiveId" clId="{7ED559D4-CBAD-445E-A617-2B03DAC99018}" dt="2023-09-24T03:57:54.324" v="470" actId="47"/>
        <pc:sldMkLst>
          <pc:docMk/>
          <pc:sldMk cId="2929515824" sldId="641"/>
        </pc:sldMkLst>
      </pc:sldChg>
      <pc:sldChg chg="del ord">
        <pc:chgData name="Ron Melton" userId="5553941352b42db9" providerId="LiveId" clId="{7ED559D4-CBAD-445E-A617-2B03DAC99018}" dt="2023-09-24T03:57:54.324" v="470" actId="47"/>
        <pc:sldMkLst>
          <pc:docMk/>
          <pc:sldMk cId="1768599303" sldId="642"/>
        </pc:sldMkLst>
      </pc:sldChg>
      <pc:sldChg chg="del ord">
        <pc:chgData name="Ron Melton" userId="5553941352b42db9" providerId="LiveId" clId="{7ED559D4-CBAD-445E-A617-2B03DAC99018}" dt="2023-09-24T03:57:54.324" v="470" actId="47"/>
        <pc:sldMkLst>
          <pc:docMk/>
          <pc:sldMk cId="3517020646" sldId="644"/>
        </pc:sldMkLst>
      </pc:sldChg>
      <pc:sldChg chg="del ord">
        <pc:chgData name="Ron Melton" userId="5553941352b42db9" providerId="LiveId" clId="{7ED559D4-CBAD-445E-A617-2B03DAC99018}" dt="2023-09-24T03:57:54.324" v="470" actId="47"/>
        <pc:sldMkLst>
          <pc:docMk/>
          <pc:sldMk cId="1033977654" sldId="645"/>
        </pc:sldMkLst>
      </pc:sldChg>
      <pc:sldChg chg="del ord">
        <pc:chgData name="Ron Melton" userId="5553941352b42db9" providerId="LiveId" clId="{7ED559D4-CBAD-445E-A617-2B03DAC99018}" dt="2023-09-24T02:24:55.867" v="463" actId="47"/>
        <pc:sldMkLst>
          <pc:docMk/>
          <pc:sldMk cId="4068110371" sldId="777"/>
        </pc:sldMkLst>
      </pc:sldChg>
      <pc:sldChg chg="del ord">
        <pc:chgData name="Ron Melton" userId="5553941352b42db9" providerId="LiveId" clId="{7ED559D4-CBAD-445E-A617-2B03DAC99018}" dt="2023-09-24T02:24:55.867" v="463" actId="47"/>
        <pc:sldMkLst>
          <pc:docMk/>
          <pc:sldMk cId="2523952000" sldId="778"/>
        </pc:sldMkLst>
      </pc:sldChg>
      <pc:sldChg chg="ord">
        <pc:chgData name="Ron Melton" userId="5553941352b42db9" providerId="LiveId" clId="{7ED559D4-CBAD-445E-A617-2B03DAC99018}" dt="2023-09-22T20:52:16.680" v="325"/>
        <pc:sldMkLst>
          <pc:docMk/>
          <pc:sldMk cId="0" sldId="1007"/>
        </pc:sldMkLst>
      </pc:sldChg>
      <pc:sldChg chg="del">
        <pc:chgData name="Ron Melton" userId="5553941352b42db9" providerId="LiveId" clId="{7ED559D4-CBAD-445E-A617-2B03DAC99018}" dt="2023-09-24T02:03:18.248" v="460" actId="47"/>
        <pc:sldMkLst>
          <pc:docMk/>
          <pc:sldMk cId="0" sldId="1040"/>
        </pc:sldMkLst>
      </pc:sldChg>
      <pc:sldChg chg="del">
        <pc:chgData name="Ron Melton" userId="5553941352b42db9" providerId="LiveId" clId="{7ED559D4-CBAD-445E-A617-2B03DAC99018}" dt="2023-09-24T02:03:19.023" v="461" actId="47"/>
        <pc:sldMkLst>
          <pc:docMk/>
          <pc:sldMk cId="0" sldId="1041"/>
        </pc:sldMkLst>
      </pc:sldChg>
      <pc:sldChg chg="ord">
        <pc:chgData name="Ron Melton" userId="5553941352b42db9" providerId="LiveId" clId="{7ED559D4-CBAD-445E-A617-2B03DAC99018}" dt="2023-09-24T02:01:28.667" v="455"/>
        <pc:sldMkLst>
          <pc:docMk/>
          <pc:sldMk cId="0" sldId="1280"/>
        </pc:sldMkLst>
      </pc:sldChg>
      <pc:sldChg chg="ord">
        <pc:chgData name="Ron Melton" userId="5553941352b42db9" providerId="LiveId" clId="{7ED559D4-CBAD-445E-A617-2B03DAC99018}" dt="2023-09-24T02:01:28.667" v="455"/>
        <pc:sldMkLst>
          <pc:docMk/>
          <pc:sldMk cId="0" sldId="1281"/>
        </pc:sldMkLst>
      </pc:sldChg>
      <pc:sldChg chg="ord">
        <pc:chgData name="Ron Melton" userId="5553941352b42db9" providerId="LiveId" clId="{7ED559D4-CBAD-445E-A617-2B03DAC99018}" dt="2023-09-24T02:01:28.667" v="455"/>
        <pc:sldMkLst>
          <pc:docMk/>
          <pc:sldMk cId="0" sldId="1282"/>
        </pc:sldMkLst>
      </pc:sldChg>
      <pc:sldChg chg="add del">
        <pc:chgData name="Ron Melton" userId="5553941352b42db9" providerId="LiveId" clId="{7ED559D4-CBAD-445E-A617-2B03DAC99018}" dt="2023-09-22T20:00:16.780" v="170"/>
        <pc:sldMkLst>
          <pc:docMk/>
          <pc:sldMk cId="0" sldId="1494"/>
        </pc:sldMkLst>
      </pc:sldChg>
      <pc:sldChg chg="add del">
        <pc:chgData name="Ron Melton" userId="5553941352b42db9" providerId="LiveId" clId="{7ED559D4-CBAD-445E-A617-2B03DAC99018}" dt="2023-09-22T20:00:16.780" v="170"/>
        <pc:sldMkLst>
          <pc:docMk/>
          <pc:sldMk cId="0" sldId="1495"/>
        </pc:sldMkLst>
      </pc:sldChg>
      <pc:sldChg chg="add del">
        <pc:chgData name="Ron Melton" userId="5553941352b42db9" providerId="LiveId" clId="{7ED559D4-CBAD-445E-A617-2B03DAC99018}" dt="2023-09-22T20:00:16.780" v="170"/>
        <pc:sldMkLst>
          <pc:docMk/>
          <pc:sldMk cId="0" sldId="1496"/>
        </pc:sldMkLst>
      </pc:sldChg>
      <pc:sldChg chg="add del">
        <pc:chgData name="Ron Melton" userId="5553941352b42db9" providerId="LiveId" clId="{7ED559D4-CBAD-445E-A617-2B03DAC99018}" dt="2023-09-22T20:00:16.780" v="170"/>
        <pc:sldMkLst>
          <pc:docMk/>
          <pc:sldMk cId="0" sldId="1497"/>
        </pc:sldMkLst>
      </pc:sldChg>
      <pc:sldChg chg="add del">
        <pc:chgData name="Ron Melton" userId="5553941352b42db9" providerId="LiveId" clId="{7ED559D4-CBAD-445E-A617-2B03DAC99018}" dt="2023-09-22T20:00:16.780" v="170"/>
        <pc:sldMkLst>
          <pc:docMk/>
          <pc:sldMk cId="0" sldId="1498"/>
        </pc:sldMkLst>
      </pc:sldChg>
      <pc:sldChg chg="add del">
        <pc:chgData name="Ron Melton" userId="5553941352b42db9" providerId="LiveId" clId="{7ED559D4-CBAD-445E-A617-2B03DAC99018}" dt="2023-09-22T20:00:16.780" v="170"/>
        <pc:sldMkLst>
          <pc:docMk/>
          <pc:sldMk cId="0" sldId="1499"/>
        </pc:sldMkLst>
      </pc:sldChg>
      <pc:sldChg chg="add del">
        <pc:chgData name="Ron Melton" userId="5553941352b42db9" providerId="LiveId" clId="{7ED559D4-CBAD-445E-A617-2B03DAC99018}" dt="2023-09-22T20:00:16.780" v="170"/>
        <pc:sldMkLst>
          <pc:docMk/>
          <pc:sldMk cId="0" sldId="1500"/>
        </pc:sldMkLst>
      </pc:sldChg>
      <pc:sldChg chg="add del">
        <pc:chgData name="Ron Melton" userId="5553941352b42db9" providerId="LiveId" clId="{7ED559D4-CBAD-445E-A617-2B03DAC99018}" dt="2023-09-22T20:00:16.780" v="170"/>
        <pc:sldMkLst>
          <pc:docMk/>
          <pc:sldMk cId="0" sldId="1501"/>
        </pc:sldMkLst>
      </pc:sldChg>
      <pc:sldChg chg="ord">
        <pc:chgData name="Ron Melton" userId="5553941352b42db9" providerId="LiveId" clId="{7ED559D4-CBAD-445E-A617-2B03DAC99018}" dt="2023-09-22T20:36:59.649" v="264"/>
        <pc:sldMkLst>
          <pc:docMk/>
          <pc:sldMk cId="3740309699" sldId="1530"/>
        </pc:sldMkLst>
      </pc:sldChg>
      <pc:sldChg chg="modSp add del mod">
        <pc:chgData name="Ron Melton" userId="5553941352b42db9" providerId="LiveId" clId="{7ED559D4-CBAD-445E-A617-2B03DAC99018}" dt="2023-09-22T20:03:24.067" v="173" actId="27636"/>
        <pc:sldMkLst>
          <pc:docMk/>
          <pc:sldMk cId="0" sldId="1546"/>
        </pc:sldMkLst>
        <pc:spChg chg="mod">
          <ac:chgData name="Ron Melton" userId="5553941352b42db9" providerId="LiveId" clId="{7ED559D4-CBAD-445E-A617-2B03DAC99018}" dt="2023-09-22T20:03:24.067" v="173" actId="27636"/>
          <ac:spMkLst>
            <pc:docMk/>
            <pc:sldMk cId="0" sldId="1546"/>
            <ac:spMk id="828418" creationId="{9ACB45B8-7661-9793-E843-D30F222D6DA2}"/>
          </ac:spMkLst>
        </pc:spChg>
      </pc:sldChg>
      <pc:sldChg chg="add del">
        <pc:chgData name="Ron Melton" userId="5553941352b42db9" providerId="LiveId" clId="{7ED559D4-CBAD-445E-A617-2B03DAC99018}" dt="2023-09-22T20:00:16.780" v="170"/>
        <pc:sldMkLst>
          <pc:docMk/>
          <pc:sldMk cId="0" sldId="1559"/>
        </pc:sldMkLst>
      </pc:sldChg>
      <pc:sldChg chg="add del">
        <pc:chgData name="Ron Melton" userId="5553941352b42db9" providerId="LiveId" clId="{7ED559D4-CBAD-445E-A617-2B03DAC99018}" dt="2023-09-22T20:00:16.780" v="170"/>
        <pc:sldMkLst>
          <pc:docMk/>
          <pc:sldMk cId="0" sldId="1560"/>
        </pc:sldMkLst>
      </pc:sldChg>
      <pc:sldChg chg="ord">
        <pc:chgData name="Ron Melton" userId="5553941352b42db9" providerId="LiveId" clId="{7ED559D4-CBAD-445E-A617-2B03DAC99018}" dt="2023-09-24T02:01:28.667" v="455"/>
        <pc:sldMkLst>
          <pc:docMk/>
          <pc:sldMk cId="0" sldId="1675"/>
        </pc:sldMkLst>
      </pc:sldChg>
      <pc:sldChg chg="ord">
        <pc:chgData name="Ron Melton" userId="5553941352b42db9" providerId="LiveId" clId="{7ED559D4-CBAD-445E-A617-2B03DAC99018}" dt="2023-09-24T02:01:28.667" v="455"/>
        <pc:sldMkLst>
          <pc:docMk/>
          <pc:sldMk cId="0" sldId="1681"/>
        </pc:sldMkLst>
      </pc:sldChg>
      <pc:sldChg chg="add">
        <pc:chgData name="Ron Melton" userId="5553941352b42db9" providerId="LiveId" clId="{7ED559D4-CBAD-445E-A617-2B03DAC99018}" dt="2023-09-22T16:38:05.768" v="40"/>
        <pc:sldMkLst>
          <pc:docMk/>
          <pc:sldMk cId="3242369845" sldId="2790"/>
        </pc:sldMkLst>
      </pc:sldChg>
      <pc:sldChg chg="ord">
        <pc:chgData name="Ron Melton" userId="5553941352b42db9" providerId="LiveId" clId="{7ED559D4-CBAD-445E-A617-2B03DAC99018}" dt="2023-09-22T20:57:47.608" v="327"/>
        <pc:sldMkLst>
          <pc:docMk/>
          <pc:sldMk cId="3582605204" sldId="2837"/>
        </pc:sldMkLst>
      </pc:sldChg>
      <pc:sldChg chg="del">
        <pc:chgData name="Ron Melton" userId="5553941352b42db9" providerId="LiveId" clId="{7ED559D4-CBAD-445E-A617-2B03DAC99018}" dt="2023-09-24T00:57:24.634" v="453" actId="47"/>
        <pc:sldMkLst>
          <pc:docMk/>
          <pc:sldMk cId="3789919395" sldId="2845"/>
        </pc:sldMkLst>
      </pc:sldChg>
      <pc:sldChg chg="del">
        <pc:chgData name="Ron Melton" userId="5553941352b42db9" providerId="LiveId" clId="{7ED559D4-CBAD-445E-A617-2B03DAC99018}" dt="2023-09-24T00:57:24.634" v="453" actId="47"/>
        <pc:sldMkLst>
          <pc:docMk/>
          <pc:sldMk cId="2507855243" sldId="2846"/>
        </pc:sldMkLst>
      </pc:sldChg>
      <pc:sldChg chg="del">
        <pc:chgData name="Ron Melton" userId="5553941352b42db9" providerId="LiveId" clId="{7ED559D4-CBAD-445E-A617-2B03DAC99018}" dt="2023-09-24T00:57:24.634" v="453" actId="47"/>
        <pc:sldMkLst>
          <pc:docMk/>
          <pc:sldMk cId="3805176718" sldId="2847"/>
        </pc:sldMkLst>
      </pc:sldChg>
      <pc:sldChg chg="ord">
        <pc:chgData name="Ron Melton" userId="5553941352b42db9" providerId="LiveId" clId="{7ED559D4-CBAD-445E-A617-2B03DAC99018}" dt="2023-09-22T20:36:59.649" v="264"/>
        <pc:sldMkLst>
          <pc:docMk/>
          <pc:sldMk cId="1855682970" sldId="2852"/>
        </pc:sldMkLst>
      </pc:sldChg>
      <pc:sldChg chg="ord">
        <pc:chgData name="Ron Melton" userId="5553941352b42db9" providerId="LiveId" clId="{7ED559D4-CBAD-445E-A617-2B03DAC99018}" dt="2023-09-22T20:36:59.649" v="264"/>
        <pc:sldMkLst>
          <pc:docMk/>
          <pc:sldMk cId="3961979091" sldId="2853"/>
        </pc:sldMkLst>
      </pc:sldChg>
      <pc:sldChg chg="del ord">
        <pc:chgData name="Ron Melton" userId="5553941352b42db9" providerId="LiveId" clId="{7ED559D4-CBAD-445E-A617-2B03DAC99018}" dt="2023-09-24T03:57:54.324" v="470" actId="47"/>
        <pc:sldMkLst>
          <pc:docMk/>
          <pc:sldMk cId="3416789995" sldId="2857"/>
        </pc:sldMkLst>
      </pc:sldChg>
      <pc:sldChg chg="del ord">
        <pc:chgData name="Ron Melton" userId="5553941352b42db9" providerId="LiveId" clId="{7ED559D4-CBAD-445E-A617-2B03DAC99018}" dt="2023-09-24T03:57:54.324" v="470" actId="47"/>
        <pc:sldMkLst>
          <pc:docMk/>
          <pc:sldMk cId="3955657354" sldId="2859"/>
        </pc:sldMkLst>
      </pc:sldChg>
      <pc:sldChg chg="ord">
        <pc:chgData name="Ron Melton" userId="5553941352b42db9" providerId="LiveId" clId="{7ED559D4-CBAD-445E-A617-2B03DAC99018}" dt="2023-09-22T20:36:59.649" v="264"/>
        <pc:sldMkLst>
          <pc:docMk/>
          <pc:sldMk cId="3770822184" sldId="2862"/>
        </pc:sldMkLst>
      </pc:sldChg>
      <pc:sldChg chg="del ord">
        <pc:chgData name="Ron Melton" userId="5553941352b42db9" providerId="LiveId" clId="{7ED559D4-CBAD-445E-A617-2B03DAC99018}" dt="2023-09-24T03:57:54.324" v="470" actId="47"/>
        <pc:sldMkLst>
          <pc:docMk/>
          <pc:sldMk cId="4060267080" sldId="2863"/>
        </pc:sldMkLst>
      </pc:sldChg>
      <pc:sldChg chg="del ord">
        <pc:chgData name="Ron Melton" userId="5553941352b42db9" providerId="LiveId" clId="{7ED559D4-CBAD-445E-A617-2B03DAC99018}" dt="2023-09-24T03:57:54.324" v="470" actId="47"/>
        <pc:sldMkLst>
          <pc:docMk/>
          <pc:sldMk cId="2126933272" sldId="2864"/>
        </pc:sldMkLst>
      </pc:sldChg>
      <pc:sldChg chg="del ord">
        <pc:chgData name="Ron Melton" userId="5553941352b42db9" providerId="LiveId" clId="{7ED559D4-CBAD-445E-A617-2B03DAC99018}" dt="2023-09-24T03:57:54.324" v="470" actId="47"/>
        <pc:sldMkLst>
          <pc:docMk/>
          <pc:sldMk cId="1772257276" sldId="2867"/>
        </pc:sldMkLst>
      </pc:sldChg>
      <pc:sldChg chg="ord">
        <pc:chgData name="Ron Melton" userId="5553941352b42db9" providerId="LiveId" clId="{7ED559D4-CBAD-445E-A617-2B03DAC99018}" dt="2023-09-22T20:36:59.649" v="264"/>
        <pc:sldMkLst>
          <pc:docMk/>
          <pc:sldMk cId="937952424" sldId="2869"/>
        </pc:sldMkLst>
      </pc:sldChg>
      <pc:sldChg chg="ord">
        <pc:chgData name="Ron Melton" userId="5553941352b42db9" providerId="LiveId" clId="{7ED559D4-CBAD-445E-A617-2B03DAC99018}" dt="2023-09-22T20:36:59.649" v="264"/>
        <pc:sldMkLst>
          <pc:docMk/>
          <pc:sldMk cId="3748517454" sldId="2870"/>
        </pc:sldMkLst>
      </pc:sldChg>
      <pc:sldChg chg="ord">
        <pc:chgData name="Ron Melton" userId="5553941352b42db9" providerId="LiveId" clId="{7ED559D4-CBAD-445E-A617-2B03DAC99018}" dt="2023-09-22T23:06:53.896" v="400"/>
        <pc:sldMkLst>
          <pc:docMk/>
          <pc:sldMk cId="2631742980" sldId="2873"/>
        </pc:sldMkLst>
      </pc:sldChg>
      <pc:sldChg chg="ord">
        <pc:chgData name="Ron Melton" userId="5553941352b42db9" providerId="LiveId" clId="{7ED559D4-CBAD-445E-A617-2B03DAC99018}" dt="2023-09-22T20:36:59.649" v="264"/>
        <pc:sldMkLst>
          <pc:docMk/>
          <pc:sldMk cId="713495808" sldId="2875"/>
        </pc:sldMkLst>
      </pc:sldChg>
      <pc:sldChg chg="ord">
        <pc:chgData name="Ron Melton" userId="5553941352b42db9" providerId="LiveId" clId="{7ED559D4-CBAD-445E-A617-2B03DAC99018}" dt="2023-09-22T23:05:42.327" v="392"/>
        <pc:sldMkLst>
          <pc:docMk/>
          <pc:sldMk cId="3641218141" sldId="2877"/>
        </pc:sldMkLst>
      </pc:sldChg>
      <pc:sldChg chg="ord">
        <pc:chgData name="Ron Melton" userId="5553941352b42db9" providerId="LiveId" clId="{7ED559D4-CBAD-445E-A617-2B03DAC99018}" dt="2023-09-22T20:36:59.649" v="264"/>
        <pc:sldMkLst>
          <pc:docMk/>
          <pc:sldMk cId="2149346145" sldId="2878"/>
        </pc:sldMkLst>
      </pc:sldChg>
      <pc:sldChg chg="add del ord">
        <pc:chgData name="Ron Melton" userId="5553941352b42db9" providerId="LiveId" clId="{7ED559D4-CBAD-445E-A617-2B03DAC99018}" dt="2023-09-24T02:24:55.867" v="463" actId="47"/>
        <pc:sldMkLst>
          <pc:docMk/>
          <pc:sldMk cId="782490229" sldId="2879"/>
        </pc:sldMkLst>
      </pc:sldChg>
      <pc:sldChg chg="del ord">
        <pc:chgData name="Ron Melton" userId="5553941352b42db9" providerId="LiveId" clId="{7ED559D4-CBAD-445E-A617-2B03DAC99018}" dt="2023-09-24T02:24:55.867" v="463" actId="47"/>
        <pc:sldMkLst>
          <pc:docMk/>
          <pc:sldMk cId="2344407814" sldId="2881"/>
        </pc:sldMkLst>
      </pc:sldChg>
      <pc:sldChg chg="del ord">
        <pc:chgData name="Ron Melton" userId="5553941352b42db9" providerId="LiveId" clId="{7ED559D4-CBAD-445E-A617-2B03DAC99018}" dt="2023-09-24T02:24:55.867" v="463" actId="47"/>
        <pc:sldMkLst>
          <pc:docMk/>
          <pc:sldMk cId="42407562" sldId="2882"/>
        </pc:sldMkLst>
      </pc:sldChg>
      <pc:sldChg chg="del ord">
        <pc:chgData name="Ron Melton" userId="5553941352b42db9" providerId="LiveId" clId="{7ED559D4-CBAD-445E-A617-2B03DAC99018}" dt="2023-09-24T02:24:55.867" v="463" actId="47"/>
        <pc:sldMkLst>
          <pc:docMk/>
          <pc:sldMk cId="3789325385" sldId="2883"/>
        </pc:sldMkLst>
      </pc:sldChg>
      <pc:sldChg chg="del ord">
        <pc:chgData name="Ron Melton" userId="5553941352b42db9" providerId="LiveId" clId="{7ED559D4-CBAD-445E-A617-2B03DAC99018}" dt="2023-09-24T02:24:55.867" v="463" actId="47"/>
        <pc:sldMkLst>
          <pc:docMk/>
          <pc:sldMk cId="394544952" sldId="2884"/>
        </pc:sldMkLst>
      </pc:sldChg>
      <pc:sldChg chg="del ord">
        <pc:chgData name="Ron Melton" userId="5553941352b42db9" providerId="LiveId" clId="{7ED559D4-CBAD-445E-A617-2B03DAC99018}" dt="2023-09-22T23:05:47.242" v="393" actId="47"/>
        <pc:sldMkLst>
          <pc:docMk/>
          <pc:sldMk cId="1117587768" sldId="2885"/>
        </pc:sldMkLst>
      </pc:sldChg>
      <pc:sldChg chg="del ord">
        <pc:chgData name="Ron Melton" userId="5553941352b42db9" providerId="LiveId" clId="{7ED559D4-CBAD-445E-A617-2B03DAC99018}" dt="2023-09-22T23:05:49.342" v="394" actId="47"/>
        <pc:sldMkLst>
          <pc:docMk/>
          <pc:sldMk cId="1393474657" sldId="2886"/>
        </pc:sldMkLst>
      </pc:sldChg>
      <pc:sldChg chg="ord">
        <pc:chgData name="Ron Melton" userId="5553941352b42db9" providerId="LiveId" clId="{7ED559D4-CBAD-445E-A617-2B03DAC99018}" dt="2023-09-22T23:05:42.327" v="392"/>
        <pc:sldMkLst>
          <pc:docMk/>
          <pc:sldMk cId="597444564" sldId="2888"/>
        </pc:sldMkLst>
      </pc:sldChg>
      <pc:sldChg chg="ord">
        <pc:chgData name="Ron Melton" userId="5553941352b42db9" providerId="LiveId" clId="{7ED559D4-CBAD-445E-A617-2B03DAC99018}" dt="2023-09-22T23:05:42.327" v="392"/>
        <pc:sldMkLst>
          <pc:docMk/>
          <pc:sldMk cId="280742524" sldId="2889"/>
        </pc:sldMkLst>
      </pc:sldChg>
      <pc:sldChg chg="ord">
        <pc:chgData name="Ron Melton" userId="5553941352b42db9" providerId="LiveId" clId="{7ED559D4-CBAD-445E-A617-2B03DAC99018}" dt="2023-09-22T23:05:42.327" v="392"/>
        <pc:sldMkLst>
          <pc:docMk/>
          <pc:sldMk cId="1192782806" sldId="2890"/>
        </pc:sldMkLst>
      </pc:sldChg>
      <pc:sldChg chg="ord">
        <pc:chgData name="Ron Melton" userId="5553941352b42db9" providerId="LiveId" clId="{7ED559D4-CBAD-445E-A617-2B03DAC99018}" dt="2023-09-22T23:05:42.327" v="392"/>
        <pc:sldMkLst>
          <pc:docMk/>
          <pc:sldMk cId="1801163085" sldId="2891"/>
        </pc:sldMkLst>
      </pc:sldChg>
      <pc:sldChg chg="ord">
        <pc:chgData name="Ron Melton" userId="5553941352b42db9" providerId="LiveId" clId="{7ED559D4-CBAD-445E-A617-2B03DAC99018}" dt="2023-09-22T23:05:42.327" v="392"/>
        <pc:sldMkLst>
          <pc:docMk/>
          <pc:sldMk cId="3805762724" sldId="2892"/>
        </pc:sldMkLst>
      </pc:sldChg>
      <pc:sldChg chg="ord">
        <pc:chgData name="Ron Melton" userId="5553941352b42db9" providerId="LiveId" clId="{7ED559D4-CBAD-445E-A617-2B03DAC99018}" dt="2023-09-22T23:06:16.389" v="396"/>
        <pc:sldMkLst>
          <pc:docMk/>
          <pc:sldMk cId="3749664605" sldId="2893"/>
        </pc:sldMkLst>
      </pc:sldChg>
      <pc:sldChg chg="ord">
        <pc:chgData name="Ron Melton" userId="5553941352b42db9" providerId="LiveId" clId="{7ED559D4-CBAD-445E-A617-2B03DAC99018}" dt="2023-09-22T23:05:42.327" v="392"/>
        <pc:sldMkLst>
          <pc:docMk/>
          <pc:sldMk cId="518952946" sldId="2895"/>
        </pc:sldMkLst>
      </pc:sldChg>
      <pc:sldChg chg="ord">
        <pc:chgData name="Ron Melton" userId="5553941352b42db9" providerId="LiveId" clId="{7ED559D4-CBAD-445E-A617-2B03DAC99018}" dt="2023-09-22T23:05:42.327" v="392"/>
        <pc:sldMkLst>
          <pc:docMk/>
          <pc:sldMk cId="2107798143" sldId="2896"/>
        </pc:sldMkLst>
      </pc:sldChg>
      <pc:sldChg chg="ord">
        <pc:chgData name="Ron Melton" userId="5553941352b42db9" providerId="LiveId" clId="{7ED559D4-CBAD-445E-A617-2B03DAC99018}" dt="2023-09-22T23:05:42.327" v="392"/>
        <pc:sldMkLst>
          <pc:docMk/>
          <pc:sldMk cId="821981763" sldId="2897"/>
        </pc:sldMkLst>
      </pc:sldChg>
      <pc:sldChg chg="del ord">
        <pc:chgData name="Ron Melton" userId="5553941352b42db9" providerId="LiveId" clId="{7ED559D4-CBAD-445E-A617-2B03DAC99018}" dt="2023-09-24T02:24:55.867" v="463" actId="47"/>
        <pc:sldMkLst>
          <pc:docMk/>
          <pc:sldMk cId="3635515075" sldId="2899"/>
        </pc:sldMkLst>
      </pc:sldChg>
      <pc:sldChg chg="ord">
        <pc:chgData name="Ron Melton" userId="5553941352b42db9" providerId="LiveId" clId="{7ED559D4-CBAD-445E-A617-2B03DAC99018}" dt="2023-09-22T18:14:49.197" v="50"/>
        <pc:sldMkLst>
          <pc:docMk/>
          <pc:sldMk cId="2681224517" sldId="2918"/>
        </pc:sldMkLst>
      </pc:sldChg>
      <pc:sldChg chg="ord">
        <pc:chgData name="Ron Melton" userId="5553941352b42db9" providerId="LiveId" clId="{7ED559D4-CBAD-445E-A617-2B03DAC99018}" dt="2023-09-22T18:14:49.197" v="50"/>
        <pc:sldMkLst>
          <pc:docMk/>
          <pc:sldMk cId="1702762502" sldId="2920"/>
        </pc:sldMkLst>
      </pc:sldChg>
      <pc:sldChg chg="ord">
        <pc:chgData name="Ron Melton" userId="5553941352b42db9" providerId="LiveId" clId="{7ED559D4-CBAD-445E-A617-2B03DAC99018}" dt="2023-09-22T18:14:49.197" v="50"/>
        <pc:sldMkLst>
          <pc:docMk/>
          <pc:sldMk cId="650377894" sldId="2921"/>
        </pc:sldMkLst>
      </pc:sldChg>
      <pc:sldChg chg="ord">
        <pc:chgData name="Ron Melton" userId="5553941352b42db9" providerId="LiveId" clId="{7ED559D4-CBAD-445E-A617-2B03DAC99018}" dt="2023-09-22T18:14:49.197" v="50"/>
        <pc:sldMkLst>
          <pc:docMk/>
          <pc:sldMk cId="2554541713" sldId="2922"/>
        </pc:sldMkLst>
      </pc:sldChg>
      <pc:sldChg chg="ord">
        <pc:chgData name="Ron Melton" userId="5553941352b42db9" providerId="LiveId" clId="{7ED559D4-CBAD-445E-A617-2B03DAC99018}" dt="2023-09-22T18:14:49.197" v="50"/>
        <pc:sldMkLst>
          <pc:docMk/>
          <pc:sldMk cId="3711295458" sldId="2923"/>
        </pc:sldMkLst>
      </pc:sldChg>
      <pc:sldChg chg="del ord">
        <pc:chgData name="Ron Melton" userId="5553941352b42db9" providerId="LiveId" clId="{7ED559D4-CBAD-445E-A617-2B03DAC99018}" dt="2023-09-22T18:15:23.619" v="51" actId="47"/>
        <pc:sldMkLst>
          <pc:docMk/>
          <pc:sldMk cId="2127797349" sldId="2929"/>
        </pc:sldMkLst>
      </pc:sldChg>
      <pc:sldChg chg="ord">
        <pc:chgData name="Ron Melton" userId="5553941352b42db9" providerId="LiveId" clId="{7ED559D4-CBAD-445E-A617-2B03DAC99018}" dt="2023-09-22T18:14:49.197" v="50"/>
        <pc:sldMkLst>
          <pc:docMk/>
          <pc:sldMk cId="4057509376" sldId="2944"/>
        </pc:sldMkLst>
      </pc:sldChg>
      <pc:sldChg chg="ord">
        <pc:chgData name="Ron Melton" userId="5553941352b42db9" providerId="LiveId" clId="{7ED559D4-CBAD-445E-A617-2B03DAC99018}" dt="2023-09-24T02:01:28.667" v="455"/>
        <pc:sldMkLst>
          <pc:docMk/>
          <pc:sldMk cId="3363529500" sldId="2946"/>
        </pc:sldMkLst>
      </pc:sldChg>
      <pc:sldChg chg="ord">
        <pc:chgData name="Ron Melton" userId="5553941352b42db9" providerId="LiveId" clId="{7ED559D4-CBAD-445E-A617-2B03DAC99018}" dt="2023-09-24T02:01:28.667" v="455"/>
        <pc:sldMkLst>
          <pc:docMk/>
          <pc:sldMk cId="348478937" sldId="2947"/>
        </pc:sldMkLst>
      </pc:sldChg>
      <pc:sldChg chg="ord">
        <pc:chgData name="Ron Melton" userId="5553941352b42db9" providerId="LiveId" clId="{7ED559D4-CBAD-445E-A617-2B03DAC99018}" dt="2023-09-24T02:01:28.667" v="455"/>
        <pc:sldMkLst>
          <pc:docMk/>
          <pc:sldMk cId="3811314412" sldId="2948"/>
        </pc:sldMkLst>
      </pc:sldChg>
      <pc:sldChg chg="ord">
        <pc:chgData name="Ron Melton" userId="5553941352b42db9" providerId="LiveId" clId="{7ED559D4-CBAD-445E-A617-2B03DAC99018}" dt="2023-09-24T02:01:28.667" v="455"/>
        <pc:sldMkLst>
          <pc:docMk/>
          <pc:sldMk cId="1916904159" sldId="2949"/>
        </pc:sldMkLst>
      </pc:sldChg>
      <pc:sldChg chg="ord">
        <pc:chgData name="Ron Melton" userId="5553941352b42db9" providerId="LiveId" clId="{7ED559D4-CBAD-445E-A617-2B03DAC99018}" dt="2023-09-24T02:01:28.667" v="455"/>
        <pc:sldMkLst>
          <pc:docMk/>
          <pc:sldMk cId="3664476114" sldId="2963"/>
        </pc:sldMkLst>
      </pc:sldChg>
      <pc:sldChg chg="del ord">
        <pc:chgData name="Ron Melton" userId="5553941352b42db9" providerId="LiveId" clId="{7ED559D4-CBAD-445E-A617-2B03DAC99018}" dt="2023-09-24T02:24:55.867" v="463" actId="47"/>
        <pc:sldMkLst>
          <pc:docMk/>
          <pc:sldMk cId="77646802" sldId="2975"/>
        </pc:sldMkLst>
      </pc:sldChg>
      <pc:sldChg chg="del ord">
        <pc:chgData name="Ron Melton" userId="5553941352b42db9" providerId="LiveId" clId="{7ED559D4-CBAD-445E-A617-2B03DAC99018}" dt="2023-09-24T02:24:55.867" v="463" actId="47"/>
        <pc:sldMkLst>
          <pc:docMk/>
          <pc:sldMk cId="2381487929" sldId="2976"/>
        </pc:sldMkLst>
      </pc:sldChg>
      <pc:sldChg chg="del ord">
        <pc:chgData name="Ron Melton" userId="5553941352b42db9" providerId="LiveId" clId="{7ED559D4-CBAD-445E-A617-2B03DAC99018}" dt="2023-09-24T03:57:54.324" v="470" actId="47"/>
        <pc:sldMkLst>
          <pc:docMk/>
          <pc:sldMk cId="87010939" sldId="2988"/>
        </pc:sldMkLst>
      </pc:sldChg>
      <pc:sldChg chg="del ord">
        <pc:chgData name="Ron Melton" userId="5553941352b42db9" providerId="LiveId" clId="{7ED559D4-CBAD-445E-A617-2B03DAC99018}" dt="2023-09-24T03:57:54.324" v="470" actId="47"/>
        <pc:sldMkLst>
          <pc:docMk/>
          <pc:sldMk cId="3450272047" sldId="2990"/>
        </pc:sldMkLst>
      </pc:sldChg>
      <pc:sldChg chg="add del">
        <pc:chgData name="Ron Melton" userId="5553941352b42db9" providerId="LiveId" clId="{7ED559D4-CBAD-445E-A617-2B03DAC99018}" dt="2023-09-22T18:15:23.619" v="51" actId="47"/>
        <pc:sldMkLst>
          <pc:docMk/>
          <pc:sldMk cId="4139390003" sldId="2991"/>
        </pc:sldMkLst>
      </pc:sldChg>
      <pc:sldChg chg="del ord">
        <pc:chgData name="Ron Melton" userId="5553941352b42db9" providerId="LiveId" clId="{7ED559D4-CBAD-445E-A617-2B03DAC99018}" dt="2023-09-24T03:57:54.324" v="470" actId="47"/>
        <pc:sldMkLst>
          <pc:docMk/>
          <pc:sldMk cId="985637903" sldId="2992"/>
        </pc:sldMkLst>
      </pc:sldChg>
      <pc:sldChg chg="del ord">
        <pc:chgData name="Ron Melton" userId="5553941352b42db9" providerId="LiveId" clId="{7ED559D4-CBAD-445E-A617-2B03DAC99018}" dt="2023-09-24T02:24:55.867" v="463" actId="47"/>
        <pc:sldMkLst>
          <pc:docMk/>
          <pc:sldMk cId="3947784292" sldId="3006"/>
        </pc:sldMkLst>
      </pc:sldChg>
      <pc:sldChg chg="del ord">
        <pc:chgData name="Ron Melton" userId="5553941352b42db9" providerId="LiveId" clId="{7ED559D4-CBAD-445E-A617-2B03DAC99018}" dt="2023-09-22T18:15:23.619" v="51" actId="47"/>
        <pc:sldMkLst>
          <pc:docMk/>
          <pc:sldMk cId="3944167773" sldId="3012"/>
        </pc:sldMkLst>
      </pc:sldChg>
      <pc:sldChg chg="add del">
        <pc:chgData name="Ron Melton" userId="5553941352b42db9" providerId="LiveId" clId="{7ED559D4-CBAD-445E-A617-2B03DAC99018}" dt="2023-09-22T18:15:23.619" v="51" actId="47"/>
        <pc:sldMkLst>
          <pc:docMk/>
          <pc:sldMk cId="1881216366" sldId="3016"/>
        </pc:sldMkLst>
      </pc:sldChg>
      <pc:sldChg chg="add del">
        <pc:chgData name="Ron Melton" userId="5553941352b42db9" providerId="LiveId" clId="{7ED559D4-CBAD-445E-A617-2B03DAC99018}" dt="2023-09-22T18:15:23.619" v="51" actId="47"/>
        <pc:sldMkLst>
          <pc:docMk/>
          <pc:sldMk cId="1929289766" sldId="3017"/>
        </pc:sldMkLst>
      </pc:sldChg>
      <pc:sldChg chg="del ord">
        <pc:chgData name="Ron Melton" userId="5553941352b42db9" providerId="LiveId" clId="{7ED559D4-CBAD-445E-A617-2B03DAC99018}" dt="2023-09-24T02:24:55.867" v="463" actId="47"/>
        <pc:sldMkLst>
          <pc:docMk/>
          <pc:sldMk cId="0" sldId="3018"/>
        </pc:sldMkLst>
      </pc:sldChg>
      <pc:sldChg chg="add del">
        <pc:chgData name="Ron Melton" userId="5553941352b42db9" providerId="LiveId" clId="{7ED559D4-CBAD-445E-A617-2B03DAC99018}" dt="2023-09-22T18:15:23.619" v="51" actId="47"/>
        <pc:sldMkLst>
          <pc:docMk/>
          <pc:sldMk cId="2408606892" sldId="3019"/>
        </pc:sldMkLst>
      </pc:sldChg>
      <pc:sldChg chg="del ord">
        <pc:chgData name="Ron Melton" userId="5553941352b42db9" providerId="LiveId" clId="{7ED559D4-CBAD-445E-A617-2B03DAC99018}" dt="2023-09-24T03:57:54.324" v="470" actId="47"/>
        <pc:sldMkLst>
          <pc:docMk/>
          <pc:sldMk cId="4269322702" sldId="3020"/>
        </pc:sldMkLst>
      </pc:sldChg>
      <pc:sldChg chg="modSp add del mod">
        <pc:chgData name="Ron Melton" userId="5553941352b42db9" providerId="LiveId" clId="{7ED559D4-CBAD-445E-A617-2B03DAC99018}" dt="2023-09-22T19:47:38.840" v="167" actId="47"/>
        <pc:sldMkLst>
          <pc:docMk/>
          <pc:sldMk cId="3117074681" sldId="3037"/>
        </pc:sldMkLst>
        <pc:picChg chg="mod">
          <ac:chgData name="Ron Melton" userId="5553941352b42db9" providerId="LiveId" clId="{7ED559D4-CBAD-445E-A617-2B03DAC99018}" dt="2023-09-22T19:46:41.613" v="162" actId="1076"/>
          <ac:picMkLst>
            <pc:docMk/>
            <pc:sldMk cId="3117074681" sldId="3037"/>
            <ac:picMk id="193539" creationId="{00000000-0000-0000-0000-000000000000}"/>
          </ac:picMkLst>
        </pc:picChg>
      </pc:sldChg>
      <pc:sldChg chg="ord">
        <pc:chgData name="Ron Melton" userId="5553941352b42db9" providerId="LiveId" clId="{7ED559D4-CBAD-445E-A617-2B03DAC99018}" dt="2023-09-22T18:14:49.197" v="50"/>
        <pc:sldMkLst>
          <pc:docMk/>
          <pc:sldMk cId="2908950005" sldId="3040"/>
        </pc:sldMkLst>
      </pc:sldChg>
      <pc:sldChg chg="ord">
        <pc:chgData name="Ron Melton" userId="5553941352b42db9" providerId="LiveId" clId="{7ED559D4-CBAD-445E-A617-2B03DAC99018}" dt="2023-09-22T18:14:49.197" v="50"/>
        <pc:sldMkLst>
          <pc:docMk/>
          <pc:sldMk cId="2542326260" sldId="3185"/>
        </pc:sldMkLst>
      </pc:sldChg>
      <pc:sldChg chg="ord">
        <pc:chgData name="Ron Melton" userId="5553941352b42db9" providerId="LiveId" clId="{7ED559D4-CBAD-445E-A617-2B03DAC99018}" dt="2023-09-22T18:14:49.197" v="50"/>
        <pc:sldMkLst>
          <pc:docMk/>
          <pc:sldMk cId="331951051" sldId="3186"/>
        </pc:sldMkLst>
      </pc:sldChg>
      <pc:sldChg chg="ord">
        <pc:chgData name="Ron Melton" userId="5553941352b42db9" providerId="LiveId" clId="{7ED559D4-CBAD-445E-A617-2B03DAC99018}" dt="2023-09-22T18:14:49.197" v="50"/>
        <pc:sldMkLst>
          <pc:docMk/>
          <pc:sldMk cId="2200860847" sldId="3196"/>
        </pc:sldMkLst>
      </pc:sldChg>
      <pc:sldChg chg="ord">
        <pc:chgData name="Ron Melton" userId="5553941352b42db9" providerId="LiveId" clId="{7ED559D4-CBAD-445E-A617-2B03DAC99018}" dt="2023-09-22T18:14:49.197" v="50"/>
        <pc:sldMkLst>
          <pc:docMk/>
          <pc:sldMk cId="1903572566" sldId="3198"/>
        </pc:sldMkLst>
      </pc:sldChg>
      <pc:sldChg chg="ord">
        <pc:chgData name="Ron Melton" userId="5553941352b42db9" providerId="LiveId" clId="{7ED559D4-CBAD-445E-A617-2B03DAC99018}" dt="2023-09-22T18:14:49.197" v="50"/>
        <pc:sldMkLst>
          <pc:docMk/>
          <pc:sldMk cId="3153986398" sldId="3200"/>
        </pc:sldMkLst>
      </pc:sldChg>
      <pc:sldChg chg="ord">
        <pc:chgData name="Ron Melton" userId="5553941352b42db9" providerId="LiveId" clId="{7ED559D4-CBAD-445E-A617-2B03DAC99018}" dt="2023-09-22T18:14:49.197" v="50"/>
        <pc:sldMkLst>
          <pc:docMk/>
          <pc:sldMk cId="4213127970" sldId="3219"/>
        </pc:sldMkLst>
      </pc:sldChg>
      <pc:sldChg chg="ord">
        <pc:chgData name="Ron Melton" userId="5553941352b42db9" providerId="LiveId" clId="{7ED559D4-CBAD-445E-A617-2B03DAC99018}" dt="2023-09-22T20:57:47.608" v="327"/>
        <pc:sldMkLst>
          <pc:docMk/>
          <pc:sldMk cId="2736300046" sldId="3224"/>
        </pc:sldMkLst>
      </pc:sldChg>
      <pc:sldChg chg="del ord">
        <pc:chgData name="Ron Melton" userId="5553941352b42db9" providerId="LiveId" clId="{7ED559D4-CBAD-445E-A617-2B03DAC99018}" dt="2023-09-24T02:24:55.867" v="463" actId="47"/>
        <pc:sldMkLst>
          <pc:docMk/>
          <pc:sldMk cId="2250431815" sldId="3228"/>
        </pc:sldMkLst>
      </pc:sldChg>
      <pc:sldChg chg="del ord">
        <pc:chgData name="Ron Melton" userId="5553941352b42db9" providerId="LiveId" clId="{7ED559D4-CBAD-445E-A617-2B03DAC99018}" dt="2023-09-24T02:24:55.867" v="463" actId="47"/>
        <pc:sldMkLst>
          <pc:docMk/>
          <pc:sldMk cId="2342565722" sldId="3229"/>
        </pc:sldMkLst>
      </pc:sldChg>
      <pc:sldChg chg="del ord">
        <pc:chgData name="Ron Melton" userId="5553941352b42db9" providerId="LiveId" clId="{7ED559D4-CBAD-445E-A617-2B03DAC99018}" dt="2023-09-24T02:24:55.867" v="463" actId="47"/>
        <pc:sldMkLst>
          <pc:docMk/>
          <pc:sldMk cId="155866918" sldId="3230"/>
        </pc:sldMkLst>
      </pc:sldChg>
      <pc:sldChg chg="del ord">
        <pc:chgData name="Ron Melton" userId="5553941352b42db9" providerId="LiveId" clId="{7ED559D4-CBAD-445E-A617-2B03DAC99018}" dt="2023-09-24T02:24:55.867" v="463" actId="47"/>
        <pc:sldMkLst>
          <pc:docMk/>
          <pc:sldMk cId="3128836487" sldId="3231"/>
        </pc:sldMkLst>
      </pc:sldChg>
      <pc:sldChg chg="del ord">
        <pc:chgData name="Ron Melton" userId="5553941352b42db9" providerId="LiveId" clId="{7ED559D4-CBAD-445E-A617-2B03DAC99018}" dt="2023-09-24T02:24:55.867" v="463" actId="47"/>
        <pc:sldMkLst>
          <pc:docMk/>
          <pc:sldMk cId="1004545050" sldId="3232"/>
        </pc:sldMkLst>
      </pc:sldChg>
      <pc:sldChg chg="del">
        <pc:chgData name="Ron Melton" userId="5553941352b42db9" providerId="LiveId" clId="{7ED559D4-CBAD-445E-A617-2B03DAC99018}" dt="2023-09-24T00:57:24.634" v="453" actId="47"/>
        <pc:sldMkLst>
          <pc:docMk/>
          <pc:sldMk cId="2284957018" sldId="3234"/>
        </pc:sldMkLst>
      </pc:sldChg>
      <pc:sldChg chg="del ord">
        <pc:chgData name="Ron Melton" userId="5553941352b42db9" providerId="LiveId" clId="{7ED559D4-CBAD-445E-A617-2B03DAC99018}" dt="2023-09-24T02:24:55.867" v="463" actId="47"/>
        <pc:sldMkLst>
          <pc:docMk/>
          <pc:sldMk cId="556749478" sldId="3244"/>
        </pc:sldMkLst>
      </pc:sldChg>
      <pc:sldChg chg="ord">
        <pc:chgData name="Ron Melton" userId="5553941352b42db9" providerId="LiveId" clId="{7ED559D4-CBAD-445E-A617-2B03DAC99018}" dt="2023-09-22T18:14:49.197" v="50"/>
        <pc:sldMkLst>
          <pc:docMk/>
          <pc:sldMk cId="3558847029" sldId="3251"/>
        </pc:sldMkLst>
      </pc:sldChg>
      <pc:sldChg chg="del ord">
        <pc:chgData name="Ron Melton" userId="5553941352b42db9" providerId="LiveId" clId="{7ED559D4-CBAD-445E-A617-2B03DAC99018}" dt="2023-09-24T02:24:55.867" v="463" actId="47"/>
        <pc:sldMkLst>
          <pc:docMk/>
          <pc:sldMk cId="2761245072" sldId="3296"/>
        </pc:sldMkLst>
      </pc:sldChg>
      <pc:sldChg chg="ord">
        <pc:chgData name="Ron Melton" userId="5553941352b42db9" providerId="LiveId" clId="{7ED559D4-CBAD-445E-A617-2B03DAC99018}" dt="2023-09-24T02:01:28.667" v="455"/>
        <pc:sldMkLst>
          <pc:docMk/>
          <pc:sldMk cId="1297674203" sldId="3308"/>
        </pc:sldMkLst>
      </pc:sldChg>
      <pc:sldChg chg="ord">
        <pc:chgData name="Ron Melton" userId="5553941352b42db9" providerId="LiveId" clId="{7ED559D4-CBAD-445E-A617-2B03DAC99018}" dt="2023-09-22T20:57:47.608" v="327"/>
        <pc:sldMkLst>
          <pc:docMk/>
          <pc:sldMk cId="2845318368" sldId="3318"/>
        </pc:sldMkLst>
      </pc:sldChg>
      <pc:sldChg chg="ord">
        <pc:chgData name="Ron Melton" userId="5553941352b42db9" providerId="LiveId" clId="{7ED559D4-CBAD-445E-A617-2B03DAC99018}" dt="2023-09-22T20:57:47.608" v="327"/>
        <pc:sldMkLst>
          <pc:docMk/>
          <pc:sldMk cId="3644552556" sldId="3319"/>
        </pc:sldMkLst>
      </pc:sldChg>
      <pc:sldChg chg="ord">
        <pc:chgData name="Ron Melton" userId="5553941352b42db9" providerId="LiveId" clId="{7ED559D4-CBAD-445E-A617-2B03DAC99018}" dt="2023-09-22T20:57:47.608" v="327"/>
        <pc:sldMkLst>
          <pc:docMk/>
          <pc:sldMk cId="698518" sldId="3320"/>
        </pc:sldMkLst>
      </pc:sldChg>
      <pc:sldChg chg="ord">
        <pc:chgData name="Ron Melton" userId="5553941352b42db9" providerId="LiveId" clId="{7ED559D4-CBAD-445E-A617-2B03DAC99018}" dt="2023-09-22T20:57:47.608" v="327"/>
        <pc:sldMkLst>
          <pc:docMk/>
          <pc:sldMk cId="2224662146" sldId="3321"/>
        </pc:sldMkLst>
      </pc:sldChg>
      <pc:sldChg chg="ord">
        <pc:chgData name="Ron Melton" userId="5553941352b42db9" providerId="LiveId" clId="{7ED559D4-CBAD-445E-A617-2B03DAC99018}" dt="2023-09-22T20:57:47.608" v="327"/>
        <pc:sldMkLst>
          <pc:docMk/>
          <pc:sldMk cId="743719505" sldId="3322"/>
        </pc:sldMkLst>
      </pc:sldChg>
      <pc:sldChg chg="ord">
        <pc:chgData name="Ron Melton" userId="5553941352b42db9" providerId="LiveId" clId="{7ED559D4-CBAD-445E-A617-2B03DAC99018}" dt="2023-09-22T20:57:47.608" v="327"/>
        <pc:sldMkLst>
          <pc:docMk/>
          <pc:sldMk cId="942955929" sldId="3323"/>
        </pc:sldMkLst>
      </pc:sldChg>
      <pc:sldChg chg="ord">
        <pc:chgData name="Ron Melton" userId="5553941352b42db9" providerId="LiveId" clId="{7ED559D4-CBAD-445E-A617-2B03DAC99018}" dt="2023-09-22T20:57:47.608" v="327"/>
        <pc:sldMkLst>
          <pc:docMk/>
          <pc:sldMk cId="693278650" sldId="3324"/>
        </pc:sldMkLst>
      </pc:sldChg>
      <pc:sldChg chg="ord">
        <pc:chgData name="Ron Melton" userId="5553941352b42db9" providerId="LiveId" clId="{7ED559D4-CBAD-445E-A617-2B03DAC99018}" dt="2023-09-22T20:57:47.608" v="327"/>
        <pc:sldMkLst>
          <pc:docMk/>
          <pc:sldMk cId="3568406957" sldId="3325"/>
        </pc:sldMkLst>
      </pc:sldChg>
      <pc:sldChg chg="ord">
        <pc:chgData name="Ron Melton" userId="5553941352b42db9" providerId="LiveId" clId="{7ED559D4-CBAD-445E-A617-2B03DAC99018}" dt="2023-09-22T20:57:47.608" v="327"/>
        <pc:sldMkLst>
          <pc:docMk/>
          <pc:sldMk cId="520185709" sldId="3326"/>
        </pc:sldMkLst>
      </pc:sldChg>
      <pc:sldChg chg="ord">
        <pc:chgData name="Ron Melton" userId="5553941352b42db9" providerId="LiveId" clId="{7ED559D4-CBAD-445E-A617-2B03DAC99018}" dt="2023-09-22T20:57:47.608" v="327"/>
        <pc:sldMkLst>
          <pc:docMk/>
          <pc:sldMk cId="2030869918" sldId="3327"/>
        </pc:sldMkLst>
      </pc:sldChg>
      <pc:sldChg chg="ord">
        <pc:chgData name="Ron Melton" userId="5553941352b42db9" providerId="LiveId" clId="{7ED559D4-CBAD-445E-A617-2B03DAC99018}" dt="2023-09-22T20:57:47.608" v="327"/>
        <pc:sldMkLst>
          <pc:docMk/>
          <pc:sldMk cId="4038108950" sldId="3328"/>
        </pc:sldMkLst>
      </pc:sldChg>
      <pc:sldChg chg="ord">
        <pc:chgData name="Ron Melton" userId="5553941352b42db9" providerId="LiveId" clId="{7ED559D4-CBAD-445E-A617-2B03DAC99018}" dt="2023-09-22T20:57:47.608" v="327"/>
        <pc:sldMkLst>
          <pc:docMk/>
          <pc:sldMk cId="2803829195" sldId="3329"/>
        </pc:sldMkLst>
      </pc:sldChg>
      <pc:sldChg chg="del ord">
        <pc:chgData name="Ron Melton" userId="5553941352b42db9" providerId="LiveId" clId="{7ED559D4-CBAD-445E-A617-2B03DAC99018}" dt="2023-09-24T03:57:54.324" v="470" actId="47"/>
        <pc:sldMkLst>
          <pc:docMk/>
          <pc:sldMk cId="2783279891" sldId="3346"/>
        </pc:sldMkLst>
      </pc:sldChg>
      <pc:sldChg chg="del ord">
        <pc:chgData name="Ron Melton" userId="5553941352b42db9" providerId="LiveId" clId="{7ED559D4-CBAD-445E-A617-2B03DAC99018}" dt="2023-09-24T03:57:54.324" v="470" actId="47"/>
        <pc:sldMkLst>
          <pc:docMk/>
          <pc:sldMk cId="2418299176" sldId="3357"/>
        </pc:sldMkLst>
      </pc:sldChg>
      <pc:sldChg chg="ord">
        <pc:chgData name="Ron Melton" userId="5553941352b42db9" providerId="LiveId" clId="{7ED559D4-CBAD-445E-A617-2B03DAC99018}" dt="2023-09-22T18:14:49.197" v="50"/>
        <pc:sldMkLst>
          <pc:docMk/>
          <pc:sldMk cId="2546807184" sldId="3362"/>
        </pc:sldMkLst>
      </pc:sldChg>
      <pc:sldChg chg="ord">
        <pc:chgData name="Ron Melton" userId="5553941352b42db9" providerId="LiveId" clId="{7ED559D4-CBAD-445E-A617-2B03DAC99018}" dt="2023-09-22T18:14:49.197" v="50"/>
        <pc:sldMkLst>
          <pc:docMk/>
          <pc:sldMk cId="883063259" sldId="3363"/>
        </pc:sldMkLst>
      </pc:sldChg>
      <pc:sldChg chg="del ord">
        <pc:chgData name="Ron Melton" userId="5553941352b42db9" providerId="LiveId" clId="{7ED559D4-CBAD-445E-A617-2B03DAC99018}" dt="2023-09-24T03:57:54.324" v="470" actId="47"/>
        <pc:sldMkLst>
          <pc:docMk/>
          <pc:sldMk cId="2409157944" sldId="3372"/>
        </pc:sldMkLst>
      </pc:sldChg>
      <pc:sldChg chg="del ord">
        <pc:chgData name="Ron Melton" userId="5553941352b42db9" providerId="LiveId" clId="{7ED559D4-CBAD-445E-A617-2B03DAC99018}" dt="2023-09-24T02:24:55.867" v="463" actId="47"/>
        <pc:sldMkLst>
          <pc:docMk/>
          <pc:sldMk cId="1434312416" sldId="3420"/>
        </pc:sldMkLst>
      </pc:sldChg>
      <pc:sldChg chg="del ord">
        <pc:chgData name="Ron Melton" userId="5553941352b42db9" providerId="LiveId" clId="{7ED559D4-CBAD-445E-A617-2B03DAC99018}" dt="2023-09-24T02:24:55.867" v="463" actId="47"/>
        <pc:sldMkLst>
          <pc:docMk/>
          <pc:sldMk cId="920691349" sldId="3421"/>
        </pc:sldMkLst>
      </pc:sldChg>
      <pc:sldChg chg="del ord">
        <pc:chgData name="Ron Melton" userId="5553941352b42db9" providerId="LiveId" clId="{7ED559D4-CBAD-445E-A617-2B03DAC99018}" dt="2023-09-24T02:24:55.867" v="463" actId="47"/>
        <pc:sldMkLst>
          <pc:docMk/>
          <pc:sldMk cId="2205114525" sldId="3422"/>
        </pc:sldMkLst>
      </pc:sldChg>
      <pc:sldChg chg="del ord">
        <pc:chgData name="Ron Melton" userId="5553941352b42db9" providerId="LiveId" clId="{7ED559D4-CBAD-445E-A617-2B03DAC99018}" dt="2023-09-24T02:24:55.867" v="463" actId="47"/>
        <pc:sldMkLst>
          <pc:docMk/>
          <pc:sldMk cId="3228562371" sldId="3424"/>
        </pc:sldMkLst>
      </pc:sldChg>
      <pc:sldChg chg="del ord">
        <pc:chgData name="Ron Melton" userId="5553941352b42db9" providerId="LiveId" clId="{7ED559D4-CBAD-445E-A617-2B03DAC99018}" dt="2023-09-24T02:24:55.867" v="463" actId="47"/>
        <pc:sldMkLst>
          <pc:docMk/>
          <pc:sldMk cId="1465732875" sldId="3425"/>
        </pc:sldMkLst>
      </pc:sldChg>
      <pc:sldChg chg="del ord">
        <pc:chgData name="Ron Melton" userId="5553941352b42db9" providerId="LiveId" clId="{7ED559D4-CBAD-445E-A617-2B03DAC99018}" dt="2023-09-24T02:24:55.867" v="463" actId="47"/>
        <pc:sldMkLst>
          <pc:docMk/>
          <pc:sldMk cId="2844092631" sldId="3426"/>
        </pc:sldMkLst>
      </pc:sldChg>
      <pc:sldChg chg="del ord">
        <pc:chgData name="Ron Melton" userId="5553941352b42db9" providerId="LiveId" clId="{7ED559D4-CBAD-445E-A617-2B03DAC99018}" dt="2023-09-24T02:24:55.867" v="463" actId="47"/>
        <pc:sldMkLst>
          <pc:docMk/>
          <pc:sldMk cId="884209095" sldId="3427"/>
        </pc:sldMkLst>
      </pc:sldChg>
      <pc:sldChg chg="del ord">
        <pc:chgData name="Ron Melton" userId="5553941352b42db9" providerId="LiveId" clId="{7ED559D4-CBAD-445E-A617-2B03DAC99018}" dt="2023-09-24T02:24:55.867" v="463" actId="47"/>
        <pc:sldMkLst>
          <pc:docMk/>
          <pc:sldMk cId="1022086362" sldId="3428"/>
        </pc:sldMkLst>
      </pc:sldChg>
      <pc:sldChg chg="ord">
        <pc:chgData name="Ron Melton" userId="5553941352b42db9" providerId="LiveId" clId="{7ED559D4-CBAD-445E-A617-2B03DAC99018}" dt="2023-09-24T02:01:28.667" v="455"/>
        <pc:sldMkLst>
          <pc:docMk/>
          <pc:sldMk cId="1251445651" sldId="3429"/>
        </pc:sldMkLst>
      </pc:sldChg>
      <pc:sldChg chg="ord">
        <pc:chgData name="Ron Melton" userId="5553941352b42db9" providerId="LiveId" clId="{7ED559D4-CBAD-445E-A617-2B03DAC99018}" dt="2023-09-24T02:01:28.667" v="455"/>
        <pc:sldMkLst>
          <pc:docMk/>
          <pc:sldMk cId="2119168210" sldId="3430"/>
        </pc:sldMkLst>
      </pc:sldChg>
      <pc:sldChg chg="ord">
        <pc:chgData name="Ron Melton" userId="5553941352b42db9" providerId="LiveId" clId="{7ED559D4-CBAD-445E-A617-2B03DAC99018}" dt="2023-09-24T02:01:28.667" v="455"/>
        <pc:sldMkLst>
          <pc:docMk/>
          <pc:sldMk cId="2503393800" sldId="3432"/>
        </pc:sldMkLst>
      </pc:sldChg>
      <pc:sldChg chg="ord">
        <pc:chgData name="Ron Melton" userId="5553941352b42db9" providerId="LiveId" clId="{7ED559D4-CBAD-445E-A617-2B03DAC99018}" dt="2023-09-24T02:01:28.667" v="455"/>
        <pc:sldMkLst>
          <pc:docMk/>
          <pc:sldMk cId="2377615083" sldId="3433"/>
        </pc:sldMkLst>
      </pc:sldChg>
      <pc:sldChg chg="del ord">
        <pc:chgData name="Ron Melton" userId="5553941352b42db9" providerId="LiveId" clId="{7ED559D4-CBAD-445E-A617-2B03DAC99018}" dt="2023-09-24T02:24:55.867" v="463" actId="47"/>
        <pc:sldMkLst>
          <pc:docMk/>
          <pc:sldMk cId="1608969717" sldId="3437"/>
        </pc:sldMkLst>
      </pc:sldChg>
      <pc:sldChg chg="del ord">
        <pc:chgData name="Ron Melton" userId="5553941352b42db9" providerId="LiveId" clId="{7ED559D4-CBAD-445E-A617-2B03DAC99018}" dt="2023-09-24T02:24:55.867" v="463" actId="47"/>
        <pc:sldMkLst>
          <pc:docMk/>
          <pc:sldMk cId="1905455539" sldId="3439"/>
        </pc:sldMkLst>
      </pc:sldChg>
      <pc:sldChg chg="ord">
        <pc:chgData name="Ron Melton" userId="5553941352b42db9" providerId="LiveId" clId="{7ED559D4-CBAD-445E-A617-2B03DAC99018}" dt="2023-09-24T02:01:28.667" v="455"/>
        <pc:sldMkLst>
          <pc:docMk/>
          <pc:sldMk cId="3977353570" sldId="3449"/>
        </pc:sldMkLst>
      </pc:sldChg>
      <pc:sldChg chg="del ord">
        <pc:chgData name="Ron Melton" userId="5553941352b42db9" providerId="LiveId" clId="{7ED559D4-CBAD-445E-A617-2B03DAC99018}" dt="2023-09-24T03:57:54.324" v="470" actId="47"/>
        <pc:sldMkLst>
          <pc:docMk/>
          <pc:sldMk cId="2099968640" sldId="3454"/>
        </pc:sldMkLst>
      </pc:sldChg>
      <pc:sldChg chg="ord">
        <pc:chgData name="Ron Melton" userId="5553941352b42db9" providerId="LiveId" clId="{7ED559D4-CBAD-445E-A617-2B03DAC99018}" dt="2023-09-22T18:14:49.197" v="50"/>
        <pc:sldMkLst>
          <pc:docMk/>
          <pc:sldMk cId="1687812302" sldId="3862"/>
        </pc:sldMkLst>
      </pc:sldChg>
      <pc:sldChg chg="ord">
        <pc:chgData name="Ron Melton" userId="5553941352b42db9" providerId="LiveId" clId="{7ED559D4-CBAD-445E-A617-2B03DAC99018}" dt="2023-09-22T18:14:49.197" v="50"/>
        <pc:sldMkLst>
          <pc:docMk/>
          <pc:sldMk cId="2928243059" sldId="3879"/>
        </pc:sldMkLst>
      </pc:sldChg>
      <pc:sldChg chg="ord">
        <pc:chgData name="Ron Melton" userId="5553941352b42db9" providerId="LiveId" clId="{7ED559D4-CBAD-445E-A617-2B03DAC99018}" dt="2023-09-24T02:01:28.667" v="455"/>
        <pc:sldMkLst>
          <pc:docMk/>
          <pc:sldMk cId="359944743" sldId="4150"/>
        </pc:sldMkLst>
      </pc:sldChg>
      <pc:sldChg chg="del ord">
        <pc:chgData name="Ron Melton" userId="5553941352b42db9" providerId="LiveId" clId="{7ED559D4-CBAD-445E-A617-2B03DAC99018}" dt="2023-09-24T03:57:54.324" v="470" actId="47"/>
        <pc:sldMkLst>
          <pc:docMk/>
          <pc:sldMk cId="1395005520" sldId="4151"/>
        </pc:sldMkLst>
      </pc:sldChg>
      <pc:sldChg chg="del ord">
        <pc:chgData name="Ron Melton" userId="5553941352b42db9" providerId="LiveId" clId="{7ED559D4-CBAD-445E-A617-2B03DAC99018}" dt="2023-09-24T03:57:54.324" v="470" actId="47"/>
        <pc:sldMkLst>
          <pc:docMk/>
          <pc:sldMk cId="1833317829" sldId="4191"/>
        </pc:sldMkLst>
      </pc:sldChg>
      <pc:sldChg chg="del ord">
        <pc:chgData name="Ron Melton" userId="5553941352b42db9" providerId="LiveId" clId="{7ED559D4-CBAD-445E-A617-2B03DAC99018}" dt="2023-09-24T03:57:54.324" v="470" actId="47"/>
        <pc:sldMkLst>
          <pc:docMk/>
          <pc:sldMk cId="2598301262" sldId="4370"/>
        </pc:sldMkLst>
      </pc:sldChg>
      <pc:sldChg chg="add">
        <pc:chgData name="Ron Melton" userId="5553941352b42db9" providerId="LiveId" clId="{7ED559D4-CBAD-445E-A617-2B03DAC99018}" dt="2023-09-22T17:13:17.292" v="42"/>
        <pc:sldMkLst>
          <pc:docMk/>
          <pc:sldMk cId="222370228" sldId="4397"/>
        </pc:sldMkLst>
      </pc:sldChg>
      <pc:sldChg chg="del ord">
        <pc:chgData name="Ron Melton" userId="5553941352b42db9" providerId="LiveId" clId="{7ED559D4-CBAD-445E-A617-2B03DAC99018}" dt="2023-09-24T03:57:54.324" v="470" actId="47"/>
        <pc:sldMkLst>
          <pc:docMk/>
          <pc:sldMk cId="287338547" sldId="4563"/>
        </pc:sldMkLst>
      </pc:sldChg>
      <pc:sldChg chg="del ord">
        <pc:chgData name="Ron Melton" userId="5553941352b42db9" providerId="LiveId" clId="{7ED559D4-CBAD-445E-A617-2B03DAC99018}" dt="2023-09-24T03:57:54.324" v="470" actId="47"/>
        <pc:sldMkLst>
          <pc:docMk/>
          <pc:sldMk cId="4077944020" sldId="4564"/>
        </pc:sldMkLst>
      </pc:sldChg>
      <pc:sldChg chg="del ord">
        <pc:chgData name="Ron Melton" userId="5553941352b42db9" providerId="LiveId" clId="{7ED559D4-CBAD-445E-A617-2B03DAC99018}" dt="2023-09-24T03:57:54.324" v="470" actId="47"/>
        <pc:sldMkLst>
          <pc:docMk/>
          <pc:sldMk cId="205883436" sldId="4565"/>
        </pc:sldMkLst>
      </pc:sldChg>
      <pc:sldChg chg="del ord">
        <pc:chgData name="Ron Melton" userId="5553941352b42db9" providerId="LiveId" clId="{7ED559D4-CBAD-445E-A617-2B03DAC99018}" dt="2023-09-24T03:57:54.324" v="470" actId="47"/>
        <pc:sldMkLst>
          <pc:docMk/>
          <pc:sldMk cId="186743500" sldId="4566"/>
        </pc:sldMkLst>
      </pc:sldChg>
      <pc:sldChg chg="del ord">
        <pc:chgData name="Ron Melton" userId="5553941352b42db9" providerId="LiveId" clId="{7ED559D4-CBAD-445E-A617-2B03DAC99018}" dt="2023-09-24T03:57:54.324" v="470" actId="47"/>
        <pc:sldMkLst>
          <pc:docMk/>
          <pc:sldMk cId="1455332900" sldId="4567"/>
        </pc:sldMkLst>
      </pc:sldChg>
      <pc:sldChg chg="del ord">
        <pc:chgData name="Ron Melton" userId="5553941352b42db9" providerId="LiveId" clId="{7ED559D4-CBAD-445E-A617-2B03DAC99018}" dt="2023-09-24T03:57:54.324" v="470" actId="47"/>
        <pc:sldMkLst>
          <pc:docMk/>
          <pc:sldMk cId="1219713262" sldId="4572"/>
        </pc:sldMkLst>
      </pc:sldChg>
      <pc:sldChg chg="del ord">
        <pc:chgData name="Ron Melton" userId="5553941352b42db9" providerId="LiveId" clId="{7ED559D4-CBAD-445E-A617-2B03DAC99018}" dt="2023-09-24T03:57:54.324" v="470" actId="47"/>
        <pc:sldMkLst>
          <pc:docMk/>
          <pc:sldMk cId="298450291" sldId="4573"/>
        </pc:sldMkLst>
      </pc:sldChg>
      <pc:sldChg chg="del ord">
        <pc:chgData name="Ron Melton" userId="5553941352b42db9" providerId="LiveId" clId="{7ED559D4-CBAD-445E-A617-2B03DAC99018}" dt="2023-09-24T03:57:54.324" v="470" actId="47"/>
        <pc:sldMkLst>
          <pc:docMk/>
          <pc:sldMk cId="684421969" sldId="4585"/>
        </pc:sldMkLst>
      </pc:sldChg>
      <pc:sldChg chg="del ord">
        <pc:chgData name="Ron Melton" userId="5553941352b42db9" providerId="LiveId" clId="{7ED559D4-CBAD-445E-A617-2B03DAC99018}" dt="2023-09-24T03:57:54.324" v="470" actId="47"/>
        <pc:sldMkLst>
          <pc:docMk/>
          <pc:sldMk cId="1313386712" sldId="4586"/>
        </pc:sldMkLst>
      </pc:sldChg>
      <pc:sldChg chg="del ord">
        <pc:chgData name="Ron Melton" userId="5553941352b42db9" providerId="LiveId" clId="{7ED559D4-CBAD-445E-A617-2B03DAC99018}" dt="2023-09-24T03:57:54.324" v="470" actId="47"/>
        <pc:sldMkLst>
          <pc:docMk/>
          <pc:sldMk cId="3003061311" sldId="4587"/>
        </pc:sldMkLst>
      </pc:sldChg>
      <pc:sldChg chg="del ord">
        <pc:chgData name="Ron Melton" userId="5553941352b42db9" providerId="LiveId" clId="{7ED559D4-CBAD-445E-A617-2B03DAC99018}" dt="2023-09-24T03:57:54.324" v="470" actId="47"/>
        <pc:sldMkLst>
          <pc:docMk/>
          <pc:sldMk cId="1594239470" sldId="4591"/>
        </pc:sldMkLst>
      </pc:sldChg>
      <pc:sldChg chg="del ord">
        <pc:chgData name="Ron Melton" userId="5553941352b42db9" providerId="LiveId" clId="{7ED559D4-CBAD-445E-A617-2B03DAC99018}" dt="2023-09-24T03:57:54.324" v="470" actId="47"/>
        <pc:sldMkLst>
          <pc:docMk/>
          <pc:sldMk cId="461650848" sldId="4592"/>
        </pc:sldMkLst>
      </pc:sldChg>
      <pc:sldChg chg="del ord">
        <pc:chgData name="Ron Melton" userId="5553941352b42db9" providerId="LiveId" clId="{7ED559D4-CBAD-445E-A617-2B03DAC99018}" dt="2023-09-24T03:57:54.324" v="470" actId="47"/>
        <pc:sldMkLst>
          <pc:docMk/>
          <pc:sldMk cId="611695789" sldId="4593"/>
        </pc:sldMkLst>
      </pc:sldChg>
      <pc:sldChg chg="del ord">
        <pc:chgData name="Ron Melton" userId="5553941352b42db9" providerId="LiveId" clId="{7ED559D4-CBAD-445E-A617-2B03DAC99018}" dt="2023-09-24T03:57:54.324" v="470" actId="47"/>
        <pc:sldMkLst>
          <pc:docMk/>
          <pc:sldMk cId="1067187083" sldId="4594"/>
        </pc:sldMkLst>
      </pc:sldChg>
      <pc:sldChg chg="del ord">
        <pc:chgData name="Ron Melton" userId="5553941352b42db9" providerId="LiveId" clId="{7ED559D4-CBAD-445E-A617-2B03DAC99018}" dt="2023-09-24T03:57:54.324" v="470" actId="47"/>
        <pc:sldMkLst>
          <pc:docMk/>
          <pc:sldMk cId="3311126859" sldId="4596"/>
        </pc:sldMkLst>
      </pc:sldChg>
      <pc:sldChg chg="del ord">
        <pc:chgData name="Ron Melton" userId="5553941352b42db9" providerId="LiveId" clId="{7ED559D4-CBAD-445E-A617-2B03DAC99018}" dt="2023-09-24T03:57:54.324" v="470" actId="47"/>
        <pc:sldMkLst>
          <pc:docMk/>
          <pc:sldMk cId="3257754625" sldId="4597"/>
        </pc:sldMkLst>
      </pc:sldChg>
      <pc:sldChg chg="del ord">
        <pc:chgData name="Ron Melton" userId="5553941352b42db9" providerId="LiveId" clId="{7ED559D4-CBAD-445E-A617-2B03DAC99018}" dt="2023-09-24T03:57:54.324" v="470" actId="47"/>
        <pc:sldMkLst>
          <pc:docMk/>
          <pc:sldMk cId="2355153348" sldId="4598"/>
        </pc:sldMkLst>
      </pc:sldChg>
      <pc:sldChg chg="del ord">
        <pc:chgData name="Ron Melton" userId="5553941352b42db9" providerId="LiveId" clId="{7ED559D4-CBAD-445E-A617-2B03DAC99018}" dt="2023-09-24T03:57:54.324" v="470" actId="47"/>
        <pc:sldMkLst>
          <pc:docMk/>
          <pc:sldMk cId="151716244" sldId="4600"/>
        </pc:sldMkLst>
      </pc:sldChg>
      <pc:sldChg chg="del ord">
        <pc:chgData name="Ron Melton" userId="5553941352b42db9" providerId="LiveId" clId="{7ED559D4-CBAD-445E-A617-2B03DAC99018}" dt="2023-09-24T03:57:54.324" v="470" actId="47"/>
        <pc:sldMkLst>
          <pc:docMk/>
          <pc:sldMk cId="2097783898" sldId="4601"/>
        </pc:sldMkLst>
      </pc:sldChg>
      <pc:sldChg chg="del ord">
        <pc:chgData name="Ron Melton" userId="5553941352b42db9" providerId="LiveId" clId="{7ED559D4-CBAD-445E-A617-2B03DAC99018}" dt="2023-09-24T03:57:54.324" v="470" actId="47"/>
        <pc:sldMkLst>
          <pc:docMk/>
          <pc:sldMk cId="1964281192" sldId="4602"/>
        </pc:sldMkLst>
      </pc:sldChg>
      <pc:sldChg chg="del ord">
        <pc:chgData name="Ron Melton" userId="5553941352b42db9" providerId="LiveId" clId="{7ED559D4-CBAD-445E-A617-2B03DAC99018}" dt="2023-09-24T03:57:54.324" v="470" actId="47"/>
        <pc:sldMkLst>
          <pc:docMk/>
          <pc:sldMk cId="963927839" sldId="4603"/>
        </pc:sldMkLst>
      </pc:sldChg>
      <pc:sldChg chg="del ord">
        <pc:chgData name="Ron Melton" userId="5553941352b42db9" providerId="LiveId" clId="{7ED559D4-CBAD-445E-A617-2B03DAC99018}" dt="2023-09-24T03:57:54.324" v="470" actId="47"/>
        <pc:sldMkLst>
          <pc:docMk/>
          <pc:sldMk cId="3095703277" sldId="4604"/>
        </pc:sldMkLst>
      </pc:sldChg>
      <pc:sldChg chg="del ord">
        <pc:chgData name="Ron Melton" userId="5553941352b42db9" providerId="LiveId" clId="{7ED559D4-CBAD-445E-A617-2B03DAC99018}" dt="2023-09-24T03:57:54.324" v="470" actId="47"/>
        <pc:sldMkLst>
          <pc:docMk/>
          <pc:sldMk cId="2918089709" sldId="4668"/>
        </pc:sldMkLst>
      </pc:sldChg>
      <pc:sldChg chg="del ord">
        <pc:chgData name="Ron Melton" userId="5553941352b42db9" providerId="LiveId" clId="{7ED559D4-CBAD-445E-A617-2B03DAC99018}" dt="2023-09-24T03:57:54.324" v="470" actId="47"/>
        <pc:sldMkLst>
          <pc:docMk/>
          <pc:sldMk cId="2361560131" sldId="4669"/>
        </pc:sldMkLst>
      </pc:sldChg>
      <pc:sldChg chg="ord">
        <pc:chgData name="Ron Melton" userId="5553941352b42db9" providerId="LiveId" clId="{7ED559D4-CBAD-445E-A617-2B03DAC99018}" dt="2023-09-24T02:01:28.667" v="455"/>
        <pc:sldMkLst>
          <pc:docMk/>
          <pc:sldMk cId="1319239137" sldId="4672"/>
        </pc:sldMkLst>
      </pc:sldChg>
      <pc:sldChg chg="ord">
        <pc:chgData name="Ron Melton" userId="5553941352b42db9" providerId="LiveId" clId="{7ED559D4-CBAD-445E-A617-2B03DAC99018}" dt="2023-09-22T18:14:49.197" v="50"/>
        <pc:sldMkLst>
          <pc:docMk/>
          <pc:sldMk cId="2761262318" sldId="4679"/>
        </pc:sldMkLst>
      </pc:sldChg>
      <pc:sldChg chg="del ord">
        <pc:chgData name="Ron Melton" userId="5553941352b42db9" providerId="LiveId" clId="{7ED559D4-CBAD-445E-A617-2B03DAC99018}" dt="2023-09-24T02:24:55.867" v="463" actId="47"/>
        <pc:sldMkLst>
          <pc:docMk/>
          <pc:sldMk cId="2308956768" sldId="4687"/>
        </pc:sldMkLst>
      </pc:sldChg>
      <pc:sldChg chg="del ord">
        <pc:chgData name="Ron Melton" userId="5553941352b42db9" providerId="LiveId" clId="{7ED559D4-CBAD-445E-A617-2B03DAC99018}" dt="2023-09-24T02:24:55.867" v="463" actId="47"/>
        <pc:sldMkLst>
          <pc:docMk/>
          <pc:sldMk cId="2182630275" sldId="4689"/>
        </pc:sldMkLst>
      </pc:sldChg>
      <pc:sldChg chg="del ord">
        <pc:chgData name="Ron Melton" userId="5553941352b42db9" providerId="LiveId" clId="{7ED559D4-CBAD-445E-A617-2B03DAC99018}" dt="2023-09-24T03:57:54.324" v="470" actId="47"/>
        <pc:sldMkLst>
          <pc:docMk/>
          <pc:sldMk cId="3561918702" sldId="4913"/>
        </pc:sldMkLst>
      </pc:sldChg>
      <pc:sldChg chg="del ord">
        <pc:chgData name="Ron Melton" userId="5553941352b42db9" providerId="LiveId" clId="{7ED559D4-CBAD-445E-A617-2B03DAC99018}" dt="2023-09-24T03:57:54.324" v="470" actId="47"/>
        <pc:sldMkLst>
          <pc:docMk/>
          <pc:sldMk cId="3953679073" sldId="5014"/>
        </pc:sldMkLst>
      </pc:sldChg>
      <pc:sldChg chg="del ord">
        <pc:chgData name="Ron Melton" userId="5553941352b42db9" providerId="LiveId" clId="{7ED559D4-CBAD-445E-A617-2B03DAC99018}" dt="2023-09-24T02:24:55.867" v="463" actId="47"/>
        <pc:sldMkLst>
          <pc:docMk/>
          <pc:sldMk cId="845003120" sldId="5176"/>
        </pc:sldMkLst>
      </pc:sldChg>
      <pc:sldChg chg="del ord">
        <pc:chgData name="Ron Melton" userId="5553941352b42db9" providerId="LiveId" clId="{7ED559D4-CBAD-445E-A617-2B03DAC99018}" dt="2023-09-24T02:24:55.867" v="463" actId="47"/>
        <pc:sldMkLst>
          <pc:docMk/>
          <pc:sldMk cId="3963393054" sldId="5177"/>
        </pc:sldMkLst>
      </pc:sldChg>
      <pc:sldChg chg="del ord">
        <pc:chgData name="Ron Melton" userId="5553941352b42db9" providerId="LiveId" clId="{7ED559D4-CBAD-445E-A617-2B03DAC99018}" dt="2023-09-24T03:57:54.324" v="470" actId="47"/>
        <pc:sldMkLst>
          <pc:docMk/>
          <pc:sldMk cId="298745302" sldId="5189"/>
        </pc:sldMkLst>
      </pc:sldChg>
      <pc:sldChg chg="del ord">
        <pc:chgData name="Ron Melton" userId="5553941352b42db9" providerId="LiveId" clId="{7ED559D4-CBAD-445E-A617-2B03DAC99018}" dt="2023-09-24T03:57:54.324" v="470" actId="47"/>
        <pc:sldMkLst>
          <pc:docMk/>
          <pc:sldMk cId="3673631013" sldId="5190"/>
        </pc:sldMkLst>
      </pc:sldChg>
      <pc:sldChg chg="del ord">
        <pc:chgData name="Ron Melton" userId="5553941352b42db9" providerId="LiveId" clId="{7ED559D4-CBAD-445E-A617-2B03DAC99018}" dt="2023-09-24T02:24:55.867" v="463" actId="47"/>
        <pc:sldMkLst>
          <pc:docMk/>
          <pc:sldMk cId="1406461133" sldId="5196"/>
        </pc:sldMkLst>
      </pc:sldChg>
      <pc:sldChg chg="del">
        <pc:chgData name="Ron Melton" userId="5553941352b42db9" providerId="LiveId" clId="{7ED559D4-CBAD-445E-A617-2B03DAC99018}" dt="2023-09-24T02:24:55.867" v="463" actId="47"/>
        <pc:sldMkLst>
          <pc:docMk/>
          <pc:sldMk cId="4059998845" sldId="5262"/>
        </pc:sldMkLst>
      </pc:sldChg>
      <pc:sldChg chg="del ord">
        <pc:chgData name="Ron Melton" userId="5553941352b42db9" providerId="LiveId" clId="{7ED559D4-CBAD-445E-A617-2B03DAC99018}" dt="2023-09-22T18:15:23.619" v="51" actId="47"/>
        <pc:sldMkLst>
          <pc:docMk/>
          <pc:sldMk cId="878439341" sldId="5310"/>
        </pc:sldMkLst>
      </pc:sldChg>
      <pc:sldChg chg="del ord">
        <pc:chgData name="Ron Melton" userId="5553941352b42db9" providerId="LiveId" clId="{7ED559D4-CBAD-445E-A617-2B03DAC99018}" dt="2023-09-22T18:15:23.619" v="51" actId="47"/>
        <pc:sldMkLst>
          <pc:docMk/>
          <pc:sldMk cId="1959002049" sldId="5315"/>
        </pc:sldMkLst>
      </pc:sldChg>
      <pc:sldChg chg="ord">
        <pc:chgData name="Ron Melton" userId="5553941352b42db9" providerId="LiveId" clId="{7ED559D4-CBAD-445E-A617-2B03DAC99018}" dt="2023-09-22T18:14:49.197" v="50"/>
        <pc:sldMkLst>
          <pc:docMk/>
          <pc:sldMk cId="3408725882" sldId="5316"/>
        </pc:sldMkLst>
      </pc:sldChg>
      <pc:sldChg chg="ord">
        <pc:chgData name="Ron Melton" userId="5553941352b42db9" providerId="LiveId" clId="{7ED559D4-CBAD-445E-A617-2B03DAC99018}" dt="2023-09-22T18:14:49.197" v="50"/>
        <pc:sldMkLst>
          <pc:docMk/>
          <pc:sldMk cId="2221506048" sldId="5323"/>
        </pc:sldMkLst>
      </pc:sldChg>
      <pc:sldChg chg="ord">
        <pc:chgData name="Ron Melton" userId="5553941352b42db9" providerId="LiveId" clId="{7ED559D4-CBAD-445E-A617-2B03DAC99018}" dt="2023-09-22T18:14:49.197" v="50"/>
        <pc:sldMkLst>
          <pc:docMk/>
          <pc:sldMk cId="1735793011" sldId="5325"/>
        </pc:sldMkLst>
      </pc:sldChg>
      <pc:sldChg chg="ord">
        <pc:chgData name="Ron Melton" userId="5553941352b42db9" providerId="LiveId" clId="{7ED559D4-CBAD-445E-A617-2B03DAC99018}" dt="2023-09-22T18:14:49.197" v="50"/>
        <pc:sldMkLst>
          <pc:docMk/>
          <pc:sldMk cId="524830035" sldId="5326"/>
        </pc:sldMkLst>
      </pc:sldChg>
      <pc:sldChg chg="add">
        <pc:chgData name="Ron Melton" userId="5553941352b42db9" providerId="LiveId" clId="{7ED559D4-CBAD-445E-A617-2B03DAC99018}" dt="2023-09-22T17:13:17.292" v="42"/>
        <pc:sldMkLst>
          <pc:docMk/>
          <pc:sldMk cId="4223848446" sldId="5352"/>
        </pc:sldMkLst>
      </pc:sldChg>
      <pc:sldChg chg="add">
        <pc:chgData name="Ron Melton" userId="5553941352b42db9" providerId="LiveId" clId="{7ED559D4-CBAD-445E-A617-2B03DAC99018}" dt="2023-09-22T17:13:17.292" v="42"/>
        <pc:sldMkLst>
          <pc:docMk/>
          <pc:sldMk cId="1144747535" sldId="5353"/>
        </pc:sldMkLst>
      </pc:sldChg>
      <pc:sldChg chg="del ord">
        <pc:chgData name="Ron Melton" userId="5553941352b42db9" providerId="LiveId" clId="{7ED559D4-CBAD-445E-A617-2B03DAC99018}" dt="2023-09-24T02:24:55.867" v="463" actId="47"/>
        <pc:sldMkLst>
          <pc:docMk/>
          <pc:sldMk cId="3678274733" sldId="5370"/>
        </pc:sldMkLst>
      </pc:sldChg>
      <pc:sldChg chg="del ord">
        <pc:chgData name="Ron Melton" userId="5553941352b42db9" providerId="LiveId" clId="{7ED559D4-CBAD-445E-A617-2B03DAC99018}" dt="2023-09-24T02:24:55.867" v="463" actId="47"/>
        <pc:sldMkLst>
          <pc:docMk/>
          <pc:sldMk cId="4007481042" sldId="5371"/>
        </pc:sldMkLst>
      </pc:sldChg>
      <pc:sldChg chg="del ord">
        <pc:chgData name="Ron Melton" userId="5553941352b42db9" providerId="LiveId" clId="{7ED559D4-CBAD-445E-A617-2B03DAC99018}" dt="2023-09-22T18:15:23.619" v="51" actId="47"/>
        <pc:sldMkLst>
          <pc:docMk/>
          <pc:sldMk cId="1259035667" sldId="5409"/>
        </pc:sldMkLst>
      </pc:sldChg>
      <pc:sldChg chg="ord">
        <pc:chgData name="Ron Melton" userId="5553941352b42db9" providerId="LiveId" clId="{7ED559D4-CBAD-445E-A617-2B03DAC99018}" dt="2023-09-22T20:36:59.649" v="264"/>
        <pc:sldMkLst>
          <pc:docMk/>
          <pc:sldMk cId="3267588615" sldId="5419"/>
        </pc:sldMkLst>
      </pc:sldChg>
      <pc:sldChg chg="ord">
        <pc:chgData name="Ron Melton" userId="5553941352b42db9" providerId="LiveId" clId="{7ED559D4-CBAD-445E-A617-2B03DAC99018}" dt="2023-09-24T02:01:28.667" v="455"/>
        <pc:sldMkLst>
          <pc:docMk/>
          <pc:sldMk cId="2162891732" sldId="5434"/>
        </pc:sldMkLst>
      </pc:sldChg>
      <pc:sldChg chg="del ord">
        <pc:chgData name="Ron Melton" userId="5553941352b42db9" providerId="LiveId" clId="{7ED559D4-CBAD-445E-A617-2B03DAC99018}" dt="2023-09-24T03:57:54.324" v="470" actId="47"/>
        <pc:sldMkLst>
          <pc:docMk/>
          <pc:sldMk cId="2152103546" sldId="5446"/>
        </pc:sldMkLst>
      </pc:sldChg>
      <pc:sldChg chg="del ord">
        <pc:chgData name="Ron Melton" userId="5553941352b42db9" providerId="LiveId" clId="{7ED559D4-CBAD-445E-A617-2B03DAC99018}" dt="2023-09-24T03:57:54.324" v="470" actId="47"/>
        <pc:sldMkLst>
          <pc:docMk/>
          <pc:sldMk cId="3268512693" sldId="5447"/>
        </pc:sldMkLst>
      </pc:sldChg>
      <pc:sldChg chg="del ord">
        <pc:chgData name="Ron Melton" userId="5553941352b42db9" providerId="LiveId" clId="{7ED559D4-CBAD-445E-A617-2B03DAC99018}" dt="2023-09-24T02:24:55.867" v="463" actId="47"/>
        <pc:sldMkLst>
          <pc:docMk/>
          <pc:sldMk cId="3942448163" sldId="5455"/>
        </pc:sldMkLst>
      </pc:sldChg>
      <pc:sldChg chg="add">
        <pc:chgData name="Ron Melton" userId="5553941352b42db9" providerId="LiveId" clId="{7ED559D4-CBAD-445E-A617-2B03DAC99018}" dt="2023-09-22T20:34:22.518" v="262"/>
        <pc:sldMkLst>
          <pc:docMk/>
          <pc:sldMk cId="2343867420" sldId="5465"/>
        </pc:sldMkLst>
      </pc:sldChg>
      <pc:sldChg chg="ord">
        <pc:chgData name="Ron Melton" userId="5553941352b42db9" providerId="LiveId" clId="{7ED559D4-CBAD-445E-A617-2B03DAC99018}" dt="2023-09-24T02:01:28.667" v="455"/>
        <pc:sldMkLst>
          <pc:docMk/>
          <pc:sldMk cId="2402218487" sldId="5470"/>
        </pc:sldMkLst>
      </pc:sldChg>
      <pc:sldChg chg="del ord">
        <pc:chgData name="Ron Melton" userId="5553941352b42db9" providerId="LiveId" clId="{7ED559D4-CBAD-445E-A617-2B03DAC99018}" dt="2023-09-22T18:15:23.619" v="51" actId="47"/>
        <pc:sldMkLst>
          <pc:docMk/>
          <pc:sldMk cId="863164449" sldId="5473"/>
        </pc:sldMkLst>
      </pc:sldChg>
      <pc:sldChg chg="del ord">
        <pc:chgData name="Ron Melton" userId="5553941352b42db9" providerId="LiveId" clId="{7ED559D4-CBAD-445E-A617-2B03DAC99018}" dt="2023-09-24T02:24:55.867" v="463" actId="47"/>
        <pc:sldMkLst>
          <pc:docMk/>
          <pc:sldMk cId="1639952699" sldId="5474"/>
        </pc:sldMkLst>
      </pc:sldChg>
      <pc:sldChg chg="del ord">
        <pc:chgData name="Ron Melton" userId="5553941352b42db9" providerId="LiveId" clId="{7ED559D4-CBAD-445E-A617-2B03DAC99018}" dt="2023-09-24T03:57:54.324" v="470" actId="47"/>
        <pc:sldMkLst>
          <pc:docMk/>
          <pc:sldMk cId="1615544643" sldId="5506"/>
        </pc:sldMkLst>
      </pc:sldChg>
      <pc:sldChg chg="del ord">
        <pc:chgData name="Ron Melton" userId="5553941352b42db9" providerId="LiveId" clId="{7ED559D4-CBAD-445E-A617-2B03DAC99018}" dt="2023-09-24T03:57:54.324" v="470" actId="47"/>
        <pc:sldMkLst>
          <pc:docMk/>
          <pc:sldMk cId="1420405454" sldId="5549"/>
        </pc:sldMkLst>
      </pc:sldChg>
      <pc:sldChg chg="ord">
        <pc:chgData name="Ron Melton" userId="5553941352b42db9" providerId="LiveId" clId="{7ED559D4-CBAD-445E-A617-2B03DAC99018}" dt="2023-09-22T18:14:49.197" v="50"/>
        <pc:sldMkLst>
          <pc:docMk/>
          <pc:sldMk cId="1863087952" sldId="5552"/>
        </pc:sldMkLst>
      </pc:sldChg>
      <pc:sldChg chg="del">
        <pc:chgData name="Ron Melton" userId="5553941352b42db9" providerId="LiveId" clId="{7ED559D4-CBAD-445E-A617-2B03DAC99018}" dt="2023-09-24T02:24:55.867" v="463" actId="47"/>
        <pc:sldMkLst>
          <pc:docMk/>
          <pc:sldMk cId="1063814888" sldId="5553"/>
        </pc:sldMkLst>
      </pc:sldChg>
      <pc:sldChg chg="del">
        <pc:chgData name="Ron Melton" userId="5553941352b42db9" providerId="LiveId" clId="{7ED559D4-CBAD-445E-A617-2B03DAC99018}" dt="2023-09-24T00:57:24.634" v="453" actId="47"/>
        <pc:sldMkLst>
          <pc:docMk/>
          <pc:sldMk cId="3959190448" sldId="5554"/>
        </pc:sldMkLst>
      </pc:sldChg>
      <pc:sldChg chg="del">
        <pc:chgData name="Ron Melton" userId="5553941352b42db9" providerId="LiveId" clId="{7ED559D4-CBAD-445E-A617-2B03DAC99018}" dt="2023-09-24T00:57:24.634" v="453" actId="47"/>
        <pc:sldMkLst>
          <pc:docMk/>
          <pc:sldMk cId="4210057038" sldId="5555"/>
        </pc:sldMkLst>
      </pc:sldChg>
      <pc:sldChg chg="ord">
        <pc:chgData name="Ron Melton" userId="5553941352b42db9" providerId="LiveId" clId="{7ED559D4-CBAD-445E-A617-2B03DAC99018}" dt="2023-09-24T02:01:28.667" v="455"/>
        <pc:sldMkLst>
          <pc:docMk/>
          <pc:sldMk cId="2190908700" sldId="5569"/>
        </pc:sldMkLst>
      </pc:sldChg>
      <pc:sldChg chg="del ord">
        <pc:chgData name="Ron Melton" userId="5553941352b42db9" providerId="LiveId" clId="{7ED559D4-CBAD-445E-A617-2B03DAC99018}" dt="2023-09-22T18:15:23.619" v="51" actId="47"/>
        <pc:sldMkLst>
          <pc:docMk/>
          <pc:sldMk cId="3178254646" sldId="5573"/>
        </pc:sldMkLst>
      </pc:sldChg>
      <pc:sldChg chg="del ord">
        <pc:chgData name="Ron Melton" userId="5553941352b42db9" providerId="LiveId" clId="{7ED559D4-CBAD-445E-A617-2B03DAC99018}" dt="2023-09-22T18:15:23.619" v="51" actId="47"/>
        <pc:sldMkLst>
          <pc:docMk/>
          <pc:sldMk cId="2836522042" sldId="5586"/>
        </pc:sldMkLst>
      </pc:sldChg>
      <pc:sldChg chg="del ord">
        <pc:chgData name="Ron Melton" userId="5553941352b42db9" providerId="LiveId" clId="{7ED559D4-CBAD-445E-A617-2B03DAC99018}" dt="2023-09-22T13:51:44.736" v="14" actId="47"/>
        <pc:sldMkLst>
          <pc:docMk/>
          <pc:sldMk cId="2398419944" sldId="5594"/>
        </pc:sldMkLst>
      </pc:sldChg>
      <pc:sldChg chg="ord">
        <pc:chgData name="Ron Melton" userId="5553941352b42db9" providerId="LiveId" clId="{7ED559D4-CBAD-445E-A617-2B03DAC99018}" dt="2023-09-22T18:14:49.197" v="50"/>
        <pc:sldMkLst>
          <pc:docMk/>
          <pc:sldMk cId="2505904164" sldId="5596"/>
        </pc:sldMkLst>
      </pc:sldChg>
      <pc:sldChg chg="del ord">
        <pc:chgData name="Ron Melton" userId="5553941352b42db9" providerId="LiveId" clId="{7ED559D4-CBAD-445E-A617-2B03DAC99018}" dt="2023-09-22T18:15:23.619" v="51" actId="47"/>
        <pc:sldMkLst>
          <pc:docMk/>
          <pc:sldMk cId="3293380166" sldId="5605"/>
        </pc:sldMkLst>
      </pc:sldChg>
      <pc:sldChg chg="ord">
        <pc:chgData name="Ron Melton" userId="5553941352b42db9" providerId="LiveId" clId="{7ED559D4-CBAD-445E-A617-2B03DAC99018}" dt="2023-09-22T20:57:47.608" v="327"/>
        <pc:sldMkLst>
          <pc:docMk/>
          <pc:sldMk cId="1176564964" sldId="5611"/>
        </pc:sldMkLst>
      </pc:sldChg>
      <pc:sldChg chg="ord">
        <pc:chgData name="Ron Melton" userId="5553941352b42db9" providerId="LiveId" clId="{7ED559D4-CBAD-445E-A617-2B03DAC99018}" dt="2023-09-22T20:57:47.608" v="327"/>
        <pc:sldMkLst>
          <pc:docMk/>
          <pc:sldMk cId="1387339434" sldId="5612"/>
        </pc:sldMkLst>
      </pc:sldChg>
      <pc:sldChg chg="del ord">
        <pc:chgData name="Ron Melton" userId="5553941352b42db9" providerId="LiveId" clId="{7ED559D4-CBAD-445E-A617-2B03DAC99018}" dt="2023-09-24T03:57:54.324" v="470" actId="47"/>
        <pc:sldMkLst>
          <pc:docMk/>
          <pc:sldMk cId="3464644816" sldId="5631"/>
        </pc:sldMkLst>
      </pc:sldChg>
      <pc:sldChg chg="del ord">
        <pc:chgData name="Ron Melton" userId="5553941352b42db9" providerId="LiveId" clId="{7ED559D4-CBAD-445E-A617-2B03DAC99018}" dt="2023-09-24T03:57:54.324" v="470" actId="47"/>
        <pc:sldMkLst>
          <pc:docMk/>
          <pc:sldMk cId="1860105769" sldId="5632"/>
        </pc:sldMkLst>
      </pc:sldChg>
      <pc:sldChg chg="ord">
        <pc:chgData name="Ron Melton" userId="5553941352b42db9" providerId="LiveId" clId="{7ED559D4-CBAD-445E-A617-2B03DAC99018}" dt="2023-09-24T02:01:28.667" v="455"/>
        <pc:sldMkLst>
          <pc:docMk/>
          <pc:sldMk cId="1672060713" sldId="5647"/>
        </pc:sldMkLst>
      </pc:sldChg>
      <pc:sldChg chg="ord">
        <pc:chgData name="Ron Melton" userId="5553941352b42db9" providerId="LiveId" clId="{7ED559D4-CBAD-445E-A617-2B03DAC99018}" dt="2023-09-24T02:01:28.667" v="455"/>
        <pc:sldMkLst>
          <pc:docMk/>
          <pc:sldMk cId="2273845865" sldId="5648"/>
        </pc:sldMkLst>
      </pc:sldChg>
      <pc:sldChg chg="ord">
        <pc:chgData name="Ron Melton" userId="5553941352b42db9" providerId="LiveId" clId="{7ED559D4-CBAD-445E-A617-2B03DAC99018}" dt="2023-09-24T02:01:28.667" v="455"/>
        <pc:sldMkLst>
          <pc:docMk/>
          <pc:sldMk cId="4098868761" sldId="5649"/>
        </pc:sldMkLst>
      </pc:sldChg>
      <pc:sldChg chg="ord">
        <pc:chgData name="Ron Melton" userId="5553941352b42db9" providerId="LiveId" clId="{7ED559D4-CBAD-445E-A617-2B03DAC99018}" dt="2023-09-24T02:01:28.667" v="455"/>
        <pc:sldMkLst>
          <pc:docMk/>
          <pc:sldMk cId="1481734346" sldId="5650"/>
        </pc:sldMkLst>
      </pc:sldChg>
      <pc:sldChg chg="ord">
        <pc:chgData name="Ron Melton" userId="5553941352b42db9" providerId="LiveId" clId="{7ED559D4-CBAD-445E-A617-2B03DAC99018}" dt="2023-09-24T02:01:28.667" v="455"/>
        <pc:sldMkLst>
          <pc:docMk/>
          <pc:sldMk cId="2917477667" sldId="5651"/>
        </pc:sldMkLst>
      </pc:sldChg>
      <pc:sldChg chg="ord">
        <pc:chgData name="Ron Melton" userId="5553941352b42db9" providerId="LiveId" clId="{7ED559D4-CBAD-445E-A617-2B03DAC99018}" dt="2023-09-24T02:01:28.667" v="455"/>
        <pc:sldMkLst>
          <pc:docMk/>
          <pc:sldMk cId="1754678060" sldId="5652"/>
        </pc:sldMkLst>
      </pc:sldChg>
      <pc:sldChg chg="ord">
        <pc:chgData name="Ron Melton" userId="5553941352b42db9" providerId="LiveId" clId="{7ED559D4-CBAD-445E-A617-2B03DAC99018}" dt="2023-09-24T02:01:28.667" v="455"/>
        <pc:sldMkLst>
          <pc:docMk/>
          <pc:sldMk cId="3987985516" sldId="5653"/>
        </pc:sldMkLst>
      </pc:sldChg>
      <pc:sldChg chg="ord">
        <pc:chgData name="Ron Melton" userId="5553941352b42db9" providerId="LiveId" clId="{7ED559D4-CBAD-445E-A617-2B03DAC99018}" dt="2023-09-24T02:01:28.667" v="455"/>
        <pc:sldMkLst>
          <pc:docMk/>
          <pc:sldMk cId="3918121799" sldId="5654"/>
        </pc:sldMkLst>
      </pc:sldChg>
      <pc:sldChg chg="ord">
        <pc:chgData name="Ron Melton" userId="5553941352b42db9" providerId="LiveId" clId="{7ED559D4-CBAD-445E-A617-2B03DAC99018}" dt="2023-09-24T02:01:28.667" v="455"/>
        <pc:sldMkLst>
          <pc:docMk/>
          <pc:sldMk cId="853063194" sldId="5655"/>
        </pc:sldMkLst>
      </pc:sldChg>
      <pc:sldChg chg="ord">
        <pc:chgData name="Ron Melton" userId="5553941352b42db9" providerId="LiveId" clId="{7ED559D4-CBAD-445E-A617-2B03DAC99018}" dt="2023-09-24T02:01:28.667" v="455"/>
        <pc:sldMkLst>
          <pc:docMk/>
          <pc:sldMk cId="2264436839" sldId="5656"/>
        </pc:sldMkLst>
      </pc:sldChg>
      <pc:sldChg chg="ord">
        <pc:chgData name="Ron Melton" userId="5553941352b42db9" providerId="LiveId" clId="{7ED559D4-CBAD-445E-A617-2B03DAC99018}" dt="2023-09-24T02:01:28.667" v="455"/>
        <pc:sldMkLst>
          <pc:docMk/>
          <pc:sldMk cId="410691601" sldId="5657"/>
        </pc:sldMkLst>
      </pc:sldChg>
      <pc:sldChg chg="ord">
        <pc:chgData name="Ron Melton" userId="5553941352b42db9" providerId="LiveId" clId="{7ED559D4-CBAD-445E-A617-2B03DAC99018}" dt="2023-09-24T02:01:28.667" v="455"/>
        <pc:sldMkLst>
          <pc:docMk/>
          <pc:sldMk cId="906241451" sldId="5658"/>
        </pc:sldMkLst>
      </pc:sldChg>
      <pc:sldChg chg="del ord">
        <pc:chgData name="Ron Melton" userId="5553941352b42db9" providerId="LiveId" clId="{7ED559D4-CBAD-445E-A617-2B03DAC99018}" dt="2023-09-24T02:24:55.867" v="463" actId="47"/>
        <pc:sldMkLst>
          <pc:docMk/>
          <pc:sldMk cId="2507885870" sldId="5659"/>
        </pc:sldMkLst>
      </pc:sldChg>
      <pc:sldChg chg="ord">
        <pc:chgData name="Ron Melton" userId="5553941352b42db9" providerId="LiveId" clId="{7ED559D4-CBAD-445E-A617-2B03DAC99018}" dt="2023-09-24T02:01:28.667" v="455"/>
        <pc:sldMkLst>
          <pc:docMk/>
          <pc:sldMk cId="3684860292" sldId="5660"/>
        </pc:sldMkLst>
      </pc:sldChg>
      <pc:sldChg chg="ord">
        <pc:chgData name="Ron Melton" userId="5553941352b42db9" providerId="LiveId" clId="{7ED559D4-CBAD-445E-A617-2B03DAC99018}" dt="2023-09-22T20:15:54.709" v="254"/>
        <pc:sldMkLst>
          <pc:docMk/>
          <pc:sldMk cId="3109521507" sldId="5661"/>
        </pc:sldMkLst>
      </pc:sldChg>
      <pc:sldChg chg="ord">
        <pc:chgData name="Ron Melton" userId="5553941352b42db9" providerId="LiveId" clId="{7ED559D4-CBAD-445E-A617-2B03DAC99018}" dt="2023-09-24T02:01:28.667" v="455"/>
        <pc:sldMkLst>
          <pc:docMk/>
          <pc:sldMk cId="3031165490" sldId="5662"/>
        </pc:sldMkLst>
      </pc:sldChg>
      <pc:sldChg chg="ord">
        <pc:chgData name="Ron Melton" userId="5553941352b42db9" providerId="LiveId" clId="{7ED559D4-CBAD-445E-A617-2B03DAC99018}" dt="2023-09-24T02:01:28.667" v="455"/>
        <pc:sldMkLst>
          <pc:docMk/>
          <pc:sldMk cId="1722201863" sldId="5663"/>
        </pc:sldMkLst>
      </pc:sldChg>
      <pc:sldChg chg="del ord">
        <pc:chgData name="Ron Melton" userId="5553941352b42db9" providerId="LiveId" clId="{7ED559D4-CBAD-445E-A617-2B03DAC99018}" dt="2023-09-24T03:57:54.324" v="470" actId="47"/>
        <pc:sldMkLst>
          <pc:docMk/>
          <pc:sldMk cId="3046740466" sldId="5664"/>
        </pc:sldMkLst>
      </pc:sldChg>
      <pc:sldChg chg="del">
        <pc:chgData name="Ron Melton" userId="5553941352b42db9" providerId="LiveId" clId="{7ED559D4-CBAD-445E-A617-2B03DAC99018}" dt="2023-09-24T00:57:24.634" v="453" actId="47"/>
        <pc:sldMkLst>
          <pc:docMk/>
          <pc:sldMk cId="1785564452" sldId="5666"/>
        </pc:sldMkLst>
      </pc:sldChg>
      <pc:sldChg chg="del ord">
        <pc:chgData name="Ron Melton" userId="5553941352b42db9" providerId="LiveId" clId="{7ED559D4-CBAD-445E-A617-2B03DAC99018}" dt="2023-09-22T18:15:23.619" v="51" actId="47"/>
        <pc:sldMkLst>
          <pc:docMk/>
          <pc:sldMk cId="3827057614" sldId="5667"/>
        </pc:sldMkLst>
      </pc:sldChg>
      <pc:sldChg chg="ord">
        <pc:chgData name="Ron Melton" userId="5553941352b42db9" providerId="LiveId" clId="{7ED559D4-CBAD-445E-A617-2B03DAC99018}" dt="2023-09-24T02:01:28.667" v="455"/>
        <pc:sldMkLst>
          <pc:docMk/>
          <pc:sldMk cId="30462487" sldId="5668"/>
        </pc:sldMkLst>
      </pc:sldChg>
      <pc:sldChg chg="del ord">
        <pc:chgData name="Ron Melton" userId="5553941352b42db9" providerId="LiveId" clId="{7ED559D4-CBAD-445E-A617-2B03DAC99018}" dt="2023-09-24T03:57:54.324" v="470" actId="47"/>
        <pc:sldMkLst>
          <pc:docMk/>
          <pc:sldMk cId="958251370" sldId="5670"/>
        </pc:sldMkLst>
      </pc:sldChg>
      <pc:sldChg chg="ord">
        <pc:chgData name="Ron Melton" userId="5553941352b42db9" providerId="LiveId" clId="{7ED559D4-CBAD-445E-A617-2B03DAC99018}" dt="2023-09-24T02:01:28.667" v="455"/>
        <pc:sldMkLst>
          <pc:docMk/>
          <pc:sldMk cId="150077144" sldId="5673"/>
        </pc:sldMkLst>
      </pc:sldChg>
      <pc:sldChg chg="ord">
        <pc:chgData name="Ron Melton" userId="5553941352b42db9" providerId="LiveId" clId="{7ED559D4-CBAD-445E-A617-2B03DAC99018}" dt="2023-09-24T02:01:28.667" v="455"/>
        <pc:sldMkLst>
          <pc:docMk/>
          <pc:sldMk cId="3753420340" sldId="5674"/>
        </pc:sldMkLst>
      </pc:sldChg>
      <pc:sldChg chg="ord">
        <pc:chgData name="Ron Melton" userId="5553941352b42db9" providerId="LiveId" clId="{7ED559D4-CBAD-445E-A617-2B03DAC99018}" dt="2023-09-24T02:01:28.667" v="455"/>
        <pc:sldMkLst>
          <pc:docMk/>
          <pc:sldMk cId="1946076116" sldId="5678"/>
        </pc:sldMkLst>
      </pc:sldChg>
      <pc:sldChg chg="add">
        <pc:chgData name="Ron Melton" userId="5553941352b42db9" providerId="LiveId" clId="{7ED559D4-CBAD-445E-A617-2B03DAC99018}" dt="2023-09-22T17:55:36.019" v="43"/>
        <pc:sldMkLst>
          <pc:docMk/>
          <pc:sldMk cId="1011285638" sldId="5681"/>
        </pc:sldMkLst>
      </pc:sldChg>
      <pc:sldChg chg="ord">
        <pc:chgData name="Ron Melton" userId="5553941352b42db9" providerId="LiveId" clId="{7ED559D4-CBAD-445E-A617-2B03DAC99018}" dt="2023-09-24T02:01:28.667" v="455"/>
        <pc:sldMkLst>
          <pc:docMk/>
          <pc:sldMk cId="580290328" sldId="5691"/>
        </pc:sldMkLst>
      </pc:sldChg>
      <pc:sldChg chg="ord">
        <pc:chgData name="Ron Melton" userId="5553941352b42db9" providerId="LiveId" clId="{7ED559D4-CBAD-445E-A617-2B03DAC99018}" dt="2023-09-24T02:01:28.667" v="455"/>
        <pc:sldMkLst>
          <pc:docMk/>
          <pc:sldMk cId="1356788831" sldId="5692"/>
        </pc:sldMkLst>
      </pc:sldChg>
      <pc:sldChg chg="add">
        <pc:chgData name="Ron Melton" userId="5553941352b42db9" providerId="LiveId" clId="{7ED559D4-CBAD-445E-A617-2B03DAC99018}" dt="2023-09-22T16:38:32.227" v="41"/>
        <pc:sldMkLst>
          <pc:docMk/>
          <pc:sldMk cId="2796751807" sldId="5693"/>
        </pc:sldMkLst>
      </pc:sldChg>
      <pc:sldChg chg="ord">
        <pc:chgData name="Ron Melton" userId="5553941352b42db9" providerId="LiveId" clId="{7ED559D4-CBAD-445E-A617-2B03DAC99018}" dt="2023-09-24T02:01:28.667" v="455"/>
        <pc:sldMkLst>
          <pc:docMk/>
          <pc:sldMk cId="4141840411" sldId="5696"/>
        </pc:sldMkLst>
      </pc:sldChg>
      <pc:sldChg chg="ord">
        <pc:chgData name="Ron Melton" userId="5553941352b42db9" providerId="LiveId" clId="{7ED559D4-CBAD-445E-A617-2B03DAC99018}" dt="2023-09-24T02:01:28.667" v="455"/>
        <pc:sldMkLst>
          <pc:docMk/>
          <pc:sldMk cId="4059054629" sldId="5697"/>
        </pc:sldMkLst>
      </pc:sldChg>
      <pc:sldChg chg="ord">
        <pc:chgData name="Ron Melton" userId="5553941352b42db9" providerId="LiveId" clId="{7ED559D4-CBAD-445E-A617-2B03DAC99018}" dt="2023-09-24T02:01:28.667" v="455"/>
        <pc:sldMkLst>
          <pc:docMk/>
          <pc:sldMk cId="3739094504" sldId="5698"/>
        </pc:sldMkLst>
      </pc:sldChg>
      <pc:sldChg chg="ord">
        <pc:chgData name="Ron Melton" userId="5553941352b42db9" providerId="LiveId" clId="{7ED559D4-CBAD-445E-A617-2B03DAC99018}" dt="2023-09-24T02:01:28.667" v="455"/>
        <pc:sldMkLst>
          <pc:docMk/>
          <pc:sldMk cId="1802571778" sldId="5699"/>
        </pc:sldMkLst>
      </pc:sldChg>
      <pc:sldChg chg="add">
        <pc:chgData name="Ron Melton" userId="5553941352b42db9" providerId="LiveId" clId="{7ED559D4-CBAD-445E-A617-2B03DAC99018}" dt="2023-09-22T16:38:32.227" v="41"/>
        <pc:sldMkLst>
          <pc:docMk/>
          <pc:sldMk cId="2164115745" sldId="5700"/>
        </pc:sldMkLst>
      </pc:sldChg>
      <pc:sldChg chg="add">
        <pc:chgData name="Ron Melton" userId="5553941352b42db9" providerId="LiveId" clId="{7ED559D4-CBAD-445E-A617-2B03DAC99018}" dt="2023-09-22T22:19:48.490" v="331"/>
        <pc:sldMkLst>
          <pc:docMk/>
          <pc:sldMk cId="3764365932" sldId="5718"/>
        </pc:sldMkLst>
      </pc:sldChg>
      <pc:sldChg chg="del ord">
        <pc:chgData name="Ron Melton" userId="5553941352b42db9" providerId="LiveId" clId="{7ED559D4-CBAD-445E-A617-2B03DAC99018}" dt="2023-09-24T03:57:54.324" v="470" actId="47"/>
        <pc:sldMkLst>
          <pc:docMk/>
          <pc:sldMk cId="1337259067" sldId="5732"/>
        </pc:sldMkLst>
      </pc:sldChg>
      <pc:sldChg chg="ord">
        <pc:chgData name="Ron Melton" userId="5553941352b42db9" providerId="LiveId" clId="{7ED559D4-CBAD-445E-A617-2B03DAC99018}" dt="2023-09-24T02:01:28.667" v="455"/>
        <pc:sldMkLst>
          <pc:docMk/>
          <pc:sldMk cId="2830281227" sldId="5738"/>
        </pc:sldMkLst>
      </pc:sldChg>
      <pc:sldChg chg="ord">
        <pc:chgData name="Ron Melton" userId="5553941352b42db9" providerId="LiveId" clId="{7ED559D4-CBAD-445E-A617-2B03DAC99018}" dt="2023-09-24T02:01:28.667" v="455"/>
        <pc:sldMkLst>
          <pc:docMk/>
          <pc:sldMk cId="59925444" sldId="5739"/>
        </pc:sldMkLst>
      </pc:sldChg>
      <pc:sldChg chg="ord">
        <pc:chgData name="Ron Melton" userId="5553941352b42db9" providerId="LiveId" clId="{7ED559D4-CBAD-445E-A617-2B03DAC99018}" dt="2023-09-24T02:01:28.667" v="455"/>
        <pc:sldMkLst>
          <pc:docMk/>
          <pc:sldMk cId="1935736756" sldId="5740"/>
        </pc:sldMkLst>
      </pc:sldChg>
      <pc:sldChg chg="del ord">
        <pc:chgData name="Ron Melton" userId="5553941352b42db9" providerId="LiveId" clId="{7ED559D4-CBAD-445E-A617-2B03DAC99018}" dt="2023-09-24T03:57:54.324" v="470" actId="47"/>
        <pc:sldMkLst>
          <pc:docMk/>
          <pc:sldMk cId="1443388512" sldId="5741"/>
        </pc:sldMkLst>
      </pc:sldChg>
      <pc:sldChg chg="ord">
        <pc:chgData name="Ron Melton" userId="5553941352b42db9" providerId="LiveId" clId="{7ED559D4-CBAD-445E-A617-2B03DAC99018}" dt="2023-09-24T02:01:28.667" v="455"/>
        <pc:sldMkLst>
          <pc:docMk/>
          <pc:sldMk cId="3136766250" sldId="5745"/>
        </pc:sldMkLst>
      </pc:sldChg>
      <pc:sldChg chg="del ord">
        <pc:chgData name="Ron Melton" userId="5553941352b42db9" providerId="LiveId" clId="{7ED559D4-CBAD-445E-A617-2B03DAC99018}" dt="2023-09-22T19:01:30.055" v="150" actId="47"/>
        <pc:sldMkLst>
          <pc:docMk/>
          <pc:sldMk cId="1808696086" sldId="5746"/>
        </pc:sldMkLst>
      </pc:sldChg>
      <pc:sldChg chg="ord">
        <pc:chgData name="Ron Melton" userId="5553941352b42db9" providerId="LiveId" clId="{7ED559D4-CBAD-445E-A617-2B03DAC99018}" dt="2023-09-24T02:01:28.667" v="455"/>
        <pc:sldMkLst>
          <pc:docMk/>
          <pc:sldMk cId="943131576" sldId="5747"/>
        </pc:sldMkLst>
      </pc:sldChg>
      <pc:sldChg chg="add">
        <pc:chgData name="Ron Melton" userId="5553941352b42db9" providerId="LiveId" clId="{7ED559D4-CBAD-445E-A617-2B03DAC99018}" dt="2023-09-22T22:19:48.490" v="331"/>
        <pc:sldMkLst>
          <pc:docMk/>
          <pc:sldMk cId="611226038" sldId="5752"/>
        </pc:sldMkLst>
      </pc:sldChg>
      <pc:sldChg chg="del ord">
        <pc:chgData name="Ron Melton" userId="5553941352b42db9" providerId="LiveId" clId="{7ED559D4-CBAD-445E-A617-2B03DAC99018}" dt="2023-09-24T03:57:54.324" v="470" actId="47"/>
        <pc:sldMkLst>
          <pc:docMk/>
          <pc:sldMk cId="1876620265" sldId="5753"/>
        </pc:sldMkLst>
      </pc:sldChg>
      <pc:sldChg chg="del ord">
        <pc:chgData name="Ron Melton" userId="5553941352b42db9" providerId="LiveId" clId="{7ED559D4-CBAD-445E-A617-2B03DAC99018}" dt="2023-09-24T03:57:54.324" v="470" actId="47"/>
        <pc:sldMkLst>
          <pc:docMk/>
          <pc:sldMk cId="967049629" sldId="5754"/>
        </pc:sldMkLst>
      </pc:sldChg>
      <pc:sldChg chg="ord">
        <pc:chgData name="Ron Melton" userId="5553941352b42db9" providerId="LiveId" clId="{7ED559D4-CBAD-445E-A617-2B03DAC99018}" dt="2023-09-24T02:01:28.667" v="455"/>
        <pc:sldMkLst>
          <pc:docMk/>
          <pc:sldMk cId="1248779949" sldId="5755"/>
        </pc:sldMkLst>
      </pc:sldChg>
      <pc:sldChg chg="ord">
        <pc:chgData name="Ron Melton" userId="5553941352b42db9" providerId="LiveId" clId="{7ED559D4-CBAD-445E-A617-2B03DAC99018}" dt="2023-09-24T02:01:28.667" v="455"/>
        <pc:sldMkLst>
          <pc:docMk/>
          <pc:sldMk cId="1469565123" sldId="5756"/>
        </pc:sldMkLst>
      </pc:sldChg>
      <pc:sldChg chg="ord">
        <pc:chgData name="Ron Melton" userId="5553941352b42db9" providerId="LiveId" clId="{7ED559D4-CBAD-445E-A617-2B03DAC99018}" dt="2023-09-24T02:01:28.667" v="455"/>
        <pc:sldMkLst>
          <pc:docMk/>
          <pc:sldMk cId="2970430069" sldId="5757"/>
        </pc:sldMkLst>
      </pc:sldChg>
      <pc:sldChg chg="ord">
        <pc:chgData name="Ron Melton" userId="5553941352b42db9" providerId="LiveId" clId="{7ED559D4-CBAD-445E-A617-2B03DAC99018}" dt="2023-09-24T02:01:28.667" v="455"/>
        <pc:sldMkLst>
          <pc:docMk/>
          <pc:sldMk cId="2968305863" sldId="5758"/>
        </pc:sldMkLst>
      </pc:sldChg>
      <pc:sldChg chg="ord">
        <pc:chgData name="Ron Melton" userId="5553941352b42db9" providerId="LiveId" clId="{7ED559D4-CBAD-445E-A617-2B03DAC99018}" dt="2023-09-24T02:01:28.667" v="455"/>
        <pc:sldMkLst>
          <pc:docMk/>
          <pc:sldMk cId="3747388909" sldId="5759"/>
        </pc:sldMkLst>
      </pc:sldChg>
      <pc:sldChg chg="ord">
        <pc:chgData name="Ron Melton" userId="5553941352b42db9" providerId="LiveId" clId="{7ED559D4-CBAD-445E-A617-2B03DAC99018}" dt="2023-09-24T02:01:28.667" v="455"/>
        <pc:sldMkLst>
          <pc:docMk/>
          <pc:sldMk cId="599943600" sldId="5760"/>
        </pc:sldMkLst>
      </pc:sldChg>
      <pc:sldChg chg="ord">
        <pc:chgData name="Ron Melton" userId="5553941352b42db9" providerId="LiveId" clId="{7ED559D4-CBAD-445E-A617-2B03DAC99018}" dt="2023-09-24T02:01:28.667" v="455"/>
        <pc:sldMkLst>
          <pc:docMk/>
          <pc:sldMk cId="708939533" sldId="5761"/>
        </pc:sldMkLst>
      </pc:sldChg>
      <pc:sldChg chg="ord">
        <pc:chgData name="Ron Melton" userId="5553941352b42db9" providerId="LiveId" clId="{7ED559D4-CBAD-445E-A617-2B03DAC99018}" dt="2023-09-24T02:01:28.667" v="455"/>
        <pc:sldMkLst>
          <pc:docMk/>
          <pc:sldMk cId="822157188" sldId="5762"/>
        </pc:sldMkLst>
      </pc:sldChg>
      <pc:sldChg chg="ord">
        <pc:chgData name="Ron Melton" userId="5553941352b42db9" providerId="LiveId" clId="{7ED559D4-CBAD-445E-A617-2B03DAC99018}" dt="2023-09-24T02:01:28.667" v="455"/>
        <pc:sldMkLst>
          <pc:docMk/>
          <pc:sldMk cId="780399404" sldId="5763"/>
        </pc:sldMkLst>
      </pc:sldChg>
      <pc:sldChg chg="ord">
        <pc:chgData name="Ron Melton" userId="5553941352b42db9" providerId="LiveId" clId="{7ED559D4-CBAD-445E-A617-2B03DAC99018}" dt="2023-09-24T02:01:28.667" v="455"/>
        <pc:sldMkLst>
          <pc:docMk/>
          <pc:sldMk cId="1830406816" sldId="5764"/>
        </pc:sldMkLst>
      </pc:sldChg>
      <pc:sldChg chg="ord">
        <pc:chgData name="Ron Melton" userId="5553941352b42db9" providerId="LiveId" clId="{7ED559D4-CBAD-445E-A617-2B03DAC99018}" dt="2023-09-24T02:01:28.667" v="455"/>
        <pc:sldMkLst>
          <pc:docMk/>
          <pc:sldMk cId="508220596" sldId="5765"/>
        </pc:sldMkLst>
      </pc:sldChg>
      <pc:sldChg chg="ord">
        <pc:chgData name="Ron Melton" userId="5553941352b42db9" providerId="LiveId" clId="{7ED559D4-CBAD-445E-A617-2B03DAC99018}" dt="2023-09-24T02:01:28.667" v="455"/>
        <pc:sldMkLst>
          <pc:docMk/>
          <pc:sldMk cId="222205798" sldId="5766"/>
        </pc:sldMkLst>
      </pc:sldChg>
      <pc:sldChg chg="ord">
        <pc:chgData name="Ron Melton" userId="5553941352b42db9" providerId="LiveId" clId="{7ED559D4-CBAD-445E-A617-2B03DAC99018}" dt="2023-09-24T02:01:28.667" v="455"/>
        <pc:sldMkLst>
          <pc:docMk/>
          <pc:sldMk cId="501545677" sldId="5767"/>
        </pc:sldMkLst>
      </pc:sldChg>
      <pc:sldChg chg="ord">
        <pc:chgData name="Ron Melton" userId="5553941352b42db9" providerId="LiveId" clId="{7ED559D4-CBAD-445E-A617-2B03DAC99018}" dt="2023-09-24T02:01:28.667" v="455"/>
        <pc:sldMkLst>
          <pc:docMk/>
          <pc:sldMk cId="3198355339" sldId="5768"/>
        </pc:sldMkLst>
      </pc:sldChg>
      <pc:sldChg chg="ord">
        <pc:chgData name="Ron Melton" userId="5553941352b42db9" providerId="LiveId" clId="{7ED559D4-CBAD-445E-A617-2B03DAC99018}" dt="2023-09-24T02:01:28.667" v="455"/>
        <pc:sldMkLst>
          <pc:docMk/>
          <pc:sldMk cId="3109886977" sldId="5769"/>
        </pc:sldMkLst>
      </pc:sldChg>
      <pc:sldChg chg="ord">
        <pc:chgData name="Ron Melton" userId="5553941352b42db9" providerId="LiveId" clId="{7ED559D4-CBAD-445E-A617-2B03DAC99018}" dt="2023-09-24T02:01:28.667" v="455"/>
        <pc:sldMkLst>
          <pc:docMk/>
          <pc:sldMk cId="2581288596" sldId="5770"/>
        </pc:sldMkLst>
      </pc:sldChg>
      <pc:sldChg chg="ord">
        <pc:chgData name="Ron Melton" userId="5553941352b42db9" providerId="LiveId" clId="{7ED559D4-CBAD-445E-A617-2B03DAC99018}" dt="2023-09-24T02:01:28.667" v="455"/>
        <pc:sldMkLst>
          <pc:docMk/>
          <pc:sldMk cId="2950345819" sldId="5771"/>
        </pc:sldMkLst>
      </pc:sldChg>
      <pc:sldChg chg="ord">
        <pc:chgData name="Ron Melton" userId="5553941352b42db9" providerId="LiveId" clId="{7ED559D4-CBAD-445E-A617-2B03DAC99018}" dt="2023-09-24T02:01:28.667" v="455"/>
        <pc:sldMkLst>
          <pc:docMk/>
          <pc:sldMk cId="629848943" sldId="5772"/>
        </pc:sldMkLst>
      </pc:sldChg>
      <pc:sldChg chg="ord">
        <pc:chgData name="Ron Melton" userId="5553941352b42db9" providerId="LiveId" clId="{7ED559D4-CBAD-445E-A617-2B03DAC99018}" dt="2023-09-24T02:01:28.667" v="455"/>
        <pc:sldMkLst>
          <pc:docMk/>
          <pc:sldMk cId="400866775" sldId="5773"/>
        </pc:sldMkLst>
      </pc:sldChg>
      <pc:sldChg chg="ord">
        <pc:chgData name="Ron Melton" userId="5553941352b42db9" providerId="LiveId" clId="{7ED559D4-CBAD-445E-A617-2B03DAC99018}" dt="2023-09-24T02:01:28.667" v="455"/>
        <pc:sldMkLst>
          <pc:docMk/>
          <pc:sldMk cId="892985716" sldId="5774"/>
        </pc:sldMkLst>
      </pc:sldChg>
      <pc:sldChg chg="ord">
        <pc:chgData name="Ron Melton" userId="5553941352b42db9" providerId="LiveId" clId="{7ED559D4-CBAD-445E-A617-2B03DAC99018}" dt="2023-09-24T02:01:28.667" v="455"/>
        <pc:sldMkLst>
          <pc:docMk/>
          <pc:sldMk cId="3017793341" sldId="5775"/>
        </pc:sldMkLst>
      </pc:sldChg>
      <pc:sldChg chg="ord">
        <pc:chgData name="Ron Melton" userId="5553941352b42db9" providerId="LiveId" clId="{7ED559D4-CBAD-445E-A617-2B03DAC99018}" dt="2023-09-24T02:01:28.667" v="455"/>
        <pc:sldMkLst>
          <pc:docMk/>
          <pc:sldMk cId="3837808086" sldId="5776"/>
        </pc:sldMkLst>
      </pc:sldChg>
      <pc:sldChg chg="ord">
        <pc:chgData name="Ron Melton" userId="5553941352b42db9" providerId="LiveId" clId="{7ED559D4-CBAD-445E-A617-2B03DAC99018}" dt="2023-09-24T02:01:28.667" v="455"/>
        <pc:sldMkLst>
          <pc:docMk/>
          <pc:sldMk cId="1268780801" sldId="5777"/>
        </pc:sldMkLst>
      </pc:sldChg>
      <pc:sldChg chg="ord">
        <pc:chgData name="Ron Melton" userId="5553941352b42db9" providerId="LiveId" clId="{7ED559D4-CBAD-445E-A617-2B03DAC99018}" dt="2023-09-24T02:01:28.667" v="455"/>
        <pc:sldMkLst>
          <pc:docMk/>
          <pc:sldMk cId="2919655959" sldId="5778"/>
        </pc:sldMkLst>
      </pc:sldChg>
      <pc:sldChg chg="ord">
        <pc:chgData name="Ron Melton" userId="5553941352b42db9" providerId="LiveId" clId="{7ED559D4-CBAD-445E-A617-2B03DAC99018}" dt="2023-09-24T02:01:28.667" v="455"/>
        <pc:sldMkLst>
          <pc:docMk/>
          <pc:sldMk cId="847226772" sldId="5779"/>
        </pc:sldMkLst>
      </pc:sldChg>
      <pc:sldChg chg="ord">
        <pc:chgData name="Ron Melton" userId="5553941352b42db9" providerId="LiveId" clId="{7ED559D4-CBAD-445E-A617-2B03DAC99018}" dt="2023-09-24T02:01:28.667" v="455"/>
        <pc:sldMkLst>
          <pc:docMk/>
          <pc:sldMk cId="1775318176" sldId="5780"/>
        </pc:sldMkLst>
      </pc:sldChg>
      <pc:sldChg chg="ord">
        <pc:chgData name="Ron Melton" userId="5553941352b42db9" providerId="LiveId" clId="{7ED559D4-CBAD-445E-A617-2B03DAC99018}" dt="2023-09-24T02:01:28.667" v="455"/>
        <pc:sldMkLst>
          <pc:docMk/>
          <pc:sldMk cId="64601673" sldId="5781"/>
        </pc:sldMkLst>
      </pc:sldChg>
      <pc:sldChg chg="ord">
        <pc:chgData name="Ron Melton" userId="5553941352b42db9" providerId="LiveId" clId="{7ED559D4-CBAD-445E-A617-2B03DAC99018}" dt="2023-09-24T02:01:28.667" v="455"/>
        <pc:sldMkLst>
          <pc:docMk/>
          <pc:sldMk cId="1405599540" sldId="5782"/>
        </pc:sldMkLst>
      </pc:sldChg>
      <pc:sldChg chg="ord">
        <pc:chgData name="Ron Melton" userId="5553941352b42db9" providerId="LiveId" clId="{7ED559D4-CBAD-445E-A617-2B03DAC99018}" dt="2023-09-24T02:01:28.667" v="455"/>
        <pc:sldMkLst>
          <pc:docMk/>
          <pc:sldMk cId="1267670422" sldId="5783"/>
        </pc:sldMkLst>
      </pc:sldChg>
      <pc:sldChg chg="ord">
        <pc:chgData name="Ron Melton" userId="5553941352b42db9" providerId="LiveId" clId="{7ED559D4-CBAD-445E-A617-2B03DAC99018}" dt="2023-09-24T02:01:28.667" v="455"/>
        <pc:sldMkLst>
          <pc:docMk/>
          <pc:sldMk cId="481571472" sldId="5784"/>
        </pc:sldMkLst>
      </pc:sldChg>
      <pc:sldChg chg="ord">
        <pc:chgData name="Ron Melton" userId="5553941352b42db9" providerId="LiveId" clId="{7ED559D4-CBAD-445E-A617-2B03DAC99018}" dt="2023-09-24T02:01:28.667" v="455"/>
        <pc:sldMkLst>
          <pc:docMk/>
          <pc:sldMk cId="46554081" sldId="5785"/>
        </pc:sldMkLst>
      </pc:sldChg>
      <pc:sldChg chg="ord">
        <pc:chgData name="Ron Melton" userId="5553941352b42db9" providerId="LiveId" clId="{7ED559D4-CBAD-445E-A617-2B03DAC99018}" dt="2023-09-22T20:36:59.649" v="264"/>
        <pc:sldMkLst>
          <pc:docMk/>
          <pc:sldMk cId="721423068" sldId="5806"/>
        </pc:sldMkLst>
      </pc:sldChg>
      <pc:sldChg chg="ord">
        <pc:chgData name="Ron Melton" userId="5553941352b42db9" providerId="LiveId" clId="{7ED559D4-CBAD-445E-A617-2B03DAC99018}" dt="2023-09-22T18:14:49.197" v="50"/>
        <pc:sldMkLst>
          <pc:docMk/>
          <pc:sldMk cId="4241242254" sldId="5807"/>
        </pc:sldMkLst>
      </pc:sldChg>
      <pc:sldChg chg="del ord">
        <pc:chgData name="Ron Melton" userId="5553941352b42db9" providerId="LiveId" clId="{7ED559D4-CBAD-445E-A617-2B03DAC99018}" dt="2023-09-24T03:57:54.324" v="470" actId="47"/>
        <pc:sldMkLst>
          <pc:docMk/>
          <pc:sldMk cId="3307972413" sldId="5811"/>
        </pc:sldMkLst>
      </pc:sldChg>
      <pc:sldChg chg="ord">
        <pc:chgData name="Ron Melton" userId="5553941352b42db9" providerId="LiveId" clId="{7ED559D4-CBAD-445E-A617-2B03DAC99018}" dt="2023-09-24T02:01:28.667" v="455"/>
        <pc:sldMkLst>
          <pc:docMk/>
          <pc:sldMk cId="4196607663" sldId="5823"/>
        </pc:sldMkLst>
      </pc:sldChg>
      <pc:sldChg chg="ord">
        <pc:chgData name="Ron Melton" userId="5553941352b42db9" providerId="LiveId" clId="{7ED559D4-CBAD-445E-A617-2B03DAC99018}" dt="2023-09-24T02:01:28.667" v="455"/>
        <pc:sldMkLst>
          <pc:docMk/>
          <pc:sldMk cId="2055712681" sldId="5833"/>
        </pc:sldMkLst>
      </pc:sldChg>
      <pc:sldChg chg="ord">
        <pc:chgData name="Ron Melton" userId="5553941352b42db9" providerId="LiveId" clId="{7ED559D4-CBAD-445E-A617-2B03DAC99018}" dt="2023-09-24T02:01:28.667" v="455"/>
        <pc:sldMkLst>
          <pc:docMk/>
          <pc:sldMk cId="1665103915" sldId="5841"/>
        </pc:sldMkLst>
      </pc:sldChg>
      <pc:sldChg chg="ord">
        <pc:chgData name="Ron Melton" userId="5553941352b42db9" providerId="LiveId" clId="{7ED559D4-CBAD-445E-A617-2B03DAC99018}" dt="2023-09-24T02:01:28.667" v="455"/>
        <pc:sldMkLst>
          <pc:docMk/>
          <pc:sldMk cId="411876324" sldId="5843"/>
        </pc:sldMkLst>
      </pc:sldChg>
      <pc:sldChg chg="del ord">
        <pc:chgData name="Ron Melton" userId="5553941352b42db9" providerId="LiveId" clId="{7ED559D4-CBAD-445E-A617-2B03DAC99018}" dt="2023-09-22T22:24:15.398" v="336" actId="47"/>
        <pc:sldMkLst>
          <pc:docMk/>
          <pc:sldMk cId="2503790479" sldId="5844"/>
        </pc:sldMkLst>
      </pc:sldChg>
      <pc:sldChg chg="add">
        <pc:chgData name="Ron Melton" userId="5553941352b42db9" providerId="LiveId" clId="{7ED559D4-CBAD-445E-A617-2B03DAC99018}" dt="2023-09-22T22:19:48.490" v="331"/>
        <pc:sldMkLst>
          <pc:docMk/>
          <pc:sldMk cId="1177451674" sldId="5846"/>
        </pc:sldMkLst>
      </pc:sldChg>
      <pc:sldChg chg="ord">
        <pc:chgData name="Ron Melton" userId="5553941352b42db9" providerId="LiveId" clId="{7ED559D4-CBAD-445E-A617-2B03DAC99018}" dt="2023-09-22T18:14:49.197" v="50"/>
        <pc:sldMkLst>
          <pc:docMk/>
          <pc:sldMk cId="3573176221" sldId="5847"/>
        </pc:sldMkLst>
      </pc:sldChg>
      <pc:sldChg chg="del ord">
        <pc:chgData name="Ron Melton" userId="5553941352b42db9" providerId="LiveId" clId="{7ED559D4-CBAD-445E-A617-2B03DAC99018}" dt="2023-09-22T18:15:23.619" v="51" actId="47"/>
        <pc:sldMkLst>
          <pc:docMk/>
          <pc:sldMk cId="3629345393" sldId="5853"/>
        </pc:sldMkLst>
      </pc:sldChg>
      <pc:sldChg chg="del ord">
        <pc:chgData name="Ron Melton" userId="5553941352b42db9" providerId="LiveId" clId="{7ED559D4-CBAD-445E-A617-2B03DAC99018}" dt="2023-09-24T03:57:54.324" v="470" actId="47"/>
        <pc:sldMkLst>
          <pc:docMk/>
          <pc:sldMk cId="2127992903" sldId="5872"/>
        </pc:sldMkLst>
      </pc:sldChg>
      <pc:sldChg chg="ord">
        <pc:chgData name="Ron Melton" userId="5553941352b42db9" providerId="LiveId" clId="{7ED559D4-CBAD-445E-A617-2B03DAC99018}" dt="2023-09-25T00:48:37.165" v="583"/>
        <pc:sldMkLst>
          <pc:docMk/>
          <pc:sldMk cId="3318294798" sldId="5885"/>
        </pc:sldMkLst>
      </pc:sldChg>
      <pc:sldChg chg="ord">
        <pc:chgData name="Ron Melton" userId="5553941352b42db9" providerId="LiveId" clId="{7ED559D4-CBAD-445E-A617-2B03DAC99018}" dt="2023-09-24T02:01:28.667" v="455"/>
        <pc:sldMkLst>
          <pc:docMk/>
          <pc:sldMk cId="2898441646" sldId="5892"/>
        </pc:sldMkLst>
      </pc:sldChg>
      <pc:sldChg chg="ord">
        <pc:chgData name="Ron Melton" userId="5553941352b42db9" providerId="LiveId" clId="{7ED559D4-CBAD-445E-A617-2B03DAC99018}" dt="2023-09-24T02:01:28.667" v="455"/>
        <pc:sldMkLst>
          <pc:docMk/>
          <pc:sldMk cId="3916730573" sldId="5894"/>
        </pc:sldMkLst>
      </pc:sldChg>
      <pc:sldChg chg="ord">
        <pc:chgData name="Ron Melton" userId="5553941352b42db9" providerId="LiveId" clId="{7ED559D4-CBAD-445E-A617-2B03DAC99018}" dt="2023-09-24T02:01:28.667" v="455"/>
        <pc:sldMkLst>
          <pc:docMk/>
          <pc:sldMk cId="553156864" sldId="5895"/>
        </pc:sldMkLst>
      </pc:sldChg>
      <pc:sldChg chg="ord">
        <pc:chgData name="Ron Melton" userId="5553941352b42db9" providerId="LiveId" clId="{7ED559D4-CBAD-445E-A617-2B03DAC99018}" dt="2023-09-24T02:01:28.667" v="455"/>
        <pc:sldMkLst>
          <pc:docMk/>
          <pc:sldMk cId="1417275027" sldId="5896"/>
        </pc:sldMkLst>
      </pc:sldChg>
      <pc:sldChg chg="ord">
        <pc:chgData name="Ron Melton" userId="5553941352b42db9" providerId="LiveId" clId="{7ED559D4-CBAD-445E-A617-2B03DAC99018}" dt="2023-09-24T02:01:28.667" v="455"/>
        <pc:sldMkLst>
          <pc:docMk/>
          <pc:sldMk cId="3643820858" sldId="5897"/>
        </pc:sldMkLst>
      </pc:sldChg>
      <pc:sldChg chg="add">
        <pc:chgData name="Ron Melton" userId="5553941352b42db9" providerId="LiveId" clId="{7ED559D4-CBAD-445E-A617-2B03DAC99018}" dt="2023-09-22T17:55:36.019" v="43"/>
        <pc:sldMkLst>
          <pc:docMk/>
          <pc:sldMk cId="1772064357" sldId="5920"/>
        </pc:sldMkLst>
      </pc:sldChg>
      <pc:sldChg chg="add">
        <pc:chgData name="Ron Melton" userId="5553941352b42db9" providerId="LiveId" clId="{7ED559D4-CBAD-445E-A617-2B03DAC99018}" dt="2023-09-22T17:55:36.019" v="43"/>
        <pc:sldMkLst>
          <pc:docMk/>
          <pc:sldMk cId="3986496194" sldId="5921"/>
        </pc:sldMkLst>
      </pc:sldChg>
      <pc:sldChg chg="ord">
        <pc:chgData name="Ron Melton" userId="5553941352b42db9" providerId="LiveId" clId="{7ED559D4-CBAD-445E-A617-2B03DAC99018}" dt="2023-09-22T20:52:16.680" v="325"/>
        <pc:sldMkLst>
          <pc:docMk/>
          <pc:sldMk cId="1469816617" sldId="5927"/>
        </pc:sldMkLst>
      </pc:sldChg>
      <pc:sldChg chg="add">
        <pc:chgData name="Ron Melton" userId="5553941352b42db9" providerId="LiveId" clId="{7ED559D4-CBAD-445E-A617-2B03DAC99018}" dt="2023-09-22T17:13:17.292" v="42"/>
        <pc:sldMkLst>
          <pc:docMk/>
          <pc:sldMk cId="2237261013" sldId="5932"/>
        </pc:sldMkLst>
      </pc:sldChg>
      <pc:sldChg chg="add">
        <pc:chgData name="Ron Melton" userId="5553941352b42db9" providerId="LiveId" clId="{7ED559D4-CBAD-445E-A617-2B03DAC99018}" dt="2023-09-22T17:13:17.292" v="42"/>
        <pc:sldMkLst>
          <pc:docMk/>
          <pc:sldMk cId="2846668614" sldId="5940"/>
        </pc:sldMkLst>
      </pc:sldChg>
      <pc:sldChg chg="ord">
        <pc:chgData name="Ron Melton" userId="5553941352b42db9" providerId="LiveId" clId="{7ED559D4-CBAD-445E-A617-2B03DAC99018}" dt="2023-09-22T18:14:49.197" v="50"/>
        <pc:sldMkLst>
          <pc:docMk/>
          <pc:sldMk cId="1054724553" sldId="5944"/>
        </pc:sldMkLst>
      </pc:sldChg>
      <pc:sldChg chg="ord">
        <pc:chgData name="Ron Melton" userId="5553941352b42db9" providerId="LiveId" clId="{7ED559D4-CBAD-445E-A617-2B03DAC99018}" dt="2023-09-22T18:14:49.197" v="50"/>
        <pc:sldMkLst>
          <pc:docMk/>
          <pc:sldMk cId="2635438454" sldId="5948"/>
        </pc:sldMkLst>
      </pc:sldChg>
      <pc:sldChg chg="del ord">
        <pc:chgData name="Ron Melton" userId="5553941352b42db9" providerId="LiveId" clId="{7ED559D4-CBAD-445E-A617-2B03DAC99018}" dt="2023-09-24T02:24:55.867" v="463" actId="47"/>
        <pc:sldMkLst>
          <pc:docMk/>
          <pc:sldMk cId="2585053338" sldId="5950"/>
        </pc:sldMkLst>
      </pc:sldChg>
      <pc:sldChg chg="del ord">
        <pc:chgData name="Ron Melton" userId="5553941352b42db9" providerId="LiveId" clId="{7ED559D4-CBAD-445E-A617-2B03DAC99018}" dt="2023-09-24T02:24:55.867" v="463" actId="47"/>
        <pc:sldMkLst>
          <pc:docMk/>
          <pc:sldMk cId="3684486813" sldId="5951"/>
        </pc:sldMkLst>
      </pc:sldChg>
      <pc:sldChg chg="del ord">
        <pc:chgData name="Ron Melton" userId="5553941352b42db9" providerId="LiveId" clId="{7ED559D4-CBAD-445E-A617-2B03DAC99018}" dt="2023-09-24T02:24:55.867" v="463" actId="47"/>
        <pc:sldMkLst>
          <pc:docMk/>
          <pc:sldMk cId="1889771562" sldId="5952"/>
        </pc:sldMkLst>
      </pc:sldChg>
      <pc:sldChg chg="del ord">
        <pc:chgData name="Ron Melton" userId="5553941352b42db9" providerId="LiveId" clId="{7ED559D4-CBAD-445E-A617-2B03DAC99018}" dt="2023-09-24T02:24:55.867" v="463" actId="47"/>
        <pc:sldMkLst>
          <pc:docMk/>
          <pc:sldMk cId="1763335089" sldId="5978"/>
        </pc:sldMkLst>
      </pc:sldChg>
      <pc:sldChg chg="del ord">
        <pc:chgData name="Ron Melton" userId="5553941352b42db9" providerId="LiveId" clId="{7ED559D4-CBAD-445E-A617-2B03DAC99018}" dt="2023-09-24T02:24:55.867" v="463" actId="47"/>
        <pc:sldMkLst>
          <pc:docMk/>
          <pc:sldMk cId="3812860488" sldId="5993"/>
        </pc:sldMkLst>
      </pc:sldChg>
      <pc:sldChg chg="del ord">
        <pc:chgData name="Ron Melton" userId="5553941352b42db9" providerId="LiveId" clId="{7ED559D4-CBAD-445E-A617-2B03DAC99018}" dt="2023-09-24T02:24:55.867" v="463" actId="47"/>
        <pc:sldMkLst>
          <pc:docMk/>
          <pc:sldMk cId="2467086287" sldId="5995"/>
        </pc:sldMkLst>
      </pc:sldChg>
      <pc:sldChg chg="del ord">
        <pc:chgData name="Ron Melton" userId="5553941352b42db9" providerId="LiveId" clId="{7ED559D4-CBAD-445E-A617-2B03DAC99018}" dt="2023-09-24T03:57:54.324" v="470" actId="47"/>
        <pc:sldMkLst>
          <pc:docMk/>
          <pc:sldMk cId="802006182" sldId="6004"/>
        </pc:sldMkLst>
      </pc:sldChg>
      <pc:sldChg chg="del ord">
        <pc:chgData name="Ron Melton" userId="5553941352b42db9" providerId="LiveId" clId="{7ED559D4-CBAD-445E-A617-2B03DAC99018}" dt="2023-09-24T03:57:54.324" v="470" actId="47"/>
        <pc:sldMkLst>
          <pc:docMk/>
          <pc:sldMk cId="1702326235" sldId="6005"/>
        </pc:sldMkLst>
      </pc:sldChg>
      <pc:sldChg chg="ord">
        <pc:chgData name="Ron Melton" userId="5553941352b42db9" providerId="LiveId" clId="{7ED559D4-CBAD-445E-A617-2B03DAC99018}" dt="2023-09-22T20:36:59.649" v="264"/>
        <pc:sldMkLst>
          <pc:docMk/>
          <pc:sldMk cId="1007228499" sldId="6022"/>
        </pc:sldMkLst>
      </pc:sldChg>
      <pc:sldChg chg="ord">
        <pc:chgData name="Ron Melton" userId="5553941352b42db9" providerId="LiveId" clId="{7ED559D4-CBAD-445E-A617-2B03DAC99018}" dt="2023-09-22T20:36:59.649" v="264"/>
        <pc:sldMkLst>
          <pc:docMk/>
          <pc:sldMk cId="1481049234" sldId="6023"/>
        </pc:sldMkLst>
      </pc:sldChg>
      <pc:sldChg chg="ord">
        <pc:chgData name="Ron Melton" userId="5553941352b42db9" providerId="LiveId" clId="{7ED559D4-CBAD-445E-A617-2B03DAC99018}" dt="2023-09-22T18:14:49.197" v="50"/>
        <pc:sldMkLst>
          <pc:docMk/>
          <pc:sldMk cId="2240204244" sldId="6039"/>
        </pc:sldMkLst>
      </pc:sldChg>
      <pc:sldChg chg="del">
        <pc:chgData name="Ron Melton" userId="5553941352b42db9" providerId="LiveId" clId="{7ED559D4-CBAD-445E-A617-2B03DAC99018}" dt="2023-09-24T00:57:24.634" v="453" actId="47"/>
        <pc:sldMkLst>
          <pc:docMk/>
          <pc:sldMk cId="52688900" sldId="6059"/>
        </pc:sldMkLst>
      </pc:sldChg>
      <pc:sldChg chg="del">
        <pc:chgData name="Ron Melton" userId="5553941352b42db9" providerId="LiveId" clId="{7ED559D4-CBAD-445E-A617-2B03DAC99018}" dt="2023-09-24T00:57:24.634" v="453" actId="47"/>
        <pc:sldMkLst>
          <pc:docMk/>
          <pc:sldMk cId="391793039" sldId="6062"/>
        </pc:sldMkLst>
      </pc:sldChg>
      <pc:sldChg chg="ord">
        <pc:chgData name="Ron Melton" userId="5553941352b42db9" providerId="LiveId" clId="{7ED559D4-CBAD-445E-A617-2B03DAC99018}" dt="2023-09-24T00:49:09.730" v="414"/>
        <pc:sldMkLst>
          <pc:docMk/>
          <pc:sldMk cId="3361173151" sldId="6077"/>
        </pc:sldMkLst>
      </pc:sldChg>
      <pc:sldChg chg="del ord">
        <pc:chgData name="Ron Melton" userId="5553941352b42db9" providerId="LiveId" clId="{7ED559D4-CBAD-445E-A617-2B03DAC99018}" dt="2023-09-24T03:57:54.324" v="470" actId="47"/>
        <pc:sldMkLst>
          <pc:docMk/>
          <pc:sldMk cId="2549730020" sldId="6079"/>
        </pc:sldMkLst>
      </pc:sldChg>
      <pc:sldChg chg="ord">
        <pc:chgData name="Ron Melton" userId="5553941352b42db9" providerId="LiveId" clId="{7ED559D4-CBAD-445E-A617-2B03DAC99018}" dt="2023-09-22T23:05:42.327" v="392"/>
        <pc:sldMkLst>
          <pc:docMk/>
          <pc:sldMk cId="1937690208" sldId="6080"/>
        </pc:sldMkLst>
      </pc:sldChg>
      <pc:sldChg chg="del ord">
        <pc:chgData name="Ron Melton" userId="5553941352b42db9" providerId="LiveId" clId="{7ED559D4-CBAD-445E-A617-2B03DAC99018}" dt="2023-09-24T03:57:54.324" v="470" actId="47"/>
        <pc:sldMkLst>
          <pc:docMk/>
          <pc:sldMk cId="1847702391" sldId="6082"/>
        </pc:sldMkLst>
      </pc:sldChg>
      <pc:sldChg chg="del ord">
        <pc:chgData name="Ron Melton" userId="5553941352b42db9" providerId="LiveId" clId="{7ED559D4-CBAD-445E-A617-2B03DAC99018}" dt="2023-09-24T02:24:55.867" v="463" actId="47"/>
        <pc:sldMkLst>
          <pc:docMk/>
          <pc:sldMk cId="1058113424" sldId="6086"/>
        </pc:sldMkLst>
      </pc:sldChg>
      <pc:sldChg chg="del ord">
        <pc:chgData name="Ron Melton" userId="5553941352b42db9" providerId="LiveId" clId="{7ED559D4-CBAD-445E-A617-2B03DAC99018}" dt="2023-09-24T03:57:54.324" v="470" actId="47"/>
        <pc:sldMkLst>
          <pc:docMk/>
          <pc:sldMk cId="430825020" sldId="6087"/>
        </pc:sldMkLst>
      </pc:sldChg>
      <pc:sldChg chg="del ord">
        <pc:chgData name="Ron Melton" userId="5553941352b42db9" providerId="LiveId" clId="{7ED559D4-CBAD-445E-A617-2B03DAC99018}" dt="2023-09-24T02:24:55.867" v="463" actId="47"/>
        <pc:sldMkLst>
          <pc:docMk/>
          <pc:sldMk cId="3203569882" sldId="6089"/>
        </pc:sldMkLst>
      </pc:sldChg>
      <pc:sldChg chg="del ord">
        <pc:chgData name="Ron Melton" userId="5553941352b42db9" providerId="LiveId" clId="{7ED559D4-CBAD-445E-A617-2B03DAC99018}" dt="2023-09-24T03:57:54.324" v="470" actId="47"/>
        <pc:sldMkLst>
          <pc:docMk/>
          <pc:sldMk cId="3942691178" sldId="6090"/>
        </pc:sldMkLst>
      </pc:sldChg>
      <pc:sldChg chg="del ord">
        <pc:chgData name="Ron Melton" userId="5553941352b42db9" providerId="LiveId" clId="{7ED559D4-CBAD-445E-A617-2B03DAC99018}" dt="2023-09-24T02:24:55.867" v="463" actId="47"/>
        <pc:sldMkLst>
          <pc:docMk/>
          <pc:sldMk cId="1229163117" sldId="6091"/>
        </pc:sldMkLst>
      </pc:sldChg>
      <pc:sldChg chg="del ord">
        <pc:chgData name="Ron Melton" userId="5553941352b42db9" providerId="LiveId" clId="{7ED559D4-CBAD-445E-A617-2B03DAC99018}" dt="2023-09-24T02:24:55.867" v="463" actId="47"/>
        <pc:sldMkLst>
          <pc:docMk/>
          <pc:sldMk cId="2181828591" sldId="6092"/>
        </pc:sldMkLst>
      </pc:sldChg>
      <pc:sldChg chg="ord">
        <pc:chgData name="Ron Melton" userId="5553941352b42db9" providerId="LiveId" clId="{7ED559D4-CBAD-445E-A617-2B03DAC99018}" dt="2023-09-22T18:14:49.197" v="50"/>
        <pc:sldMkLst>
          <pc:docMk/>
          <pc:sldMk cId="1071371208" sldId="6093"/>
        </pc:sldMkLst>
      </pc:sldChg>
      <pc:sldChg chg="del ord">
        <pc:chgData name="Ron Melton" userId="5553941352b42db9" providerId="LiveId" clId="{7ED559D4-CBAD-445E-A617-2B03DAC99018}" dt="2023-09-22T18:15:38.621" v="52" actId="47"/>
        <pc:sldMkLst>
          <pc:docMk/>
          <pc:sldMk cId="129327192" sldId="6102"/>
        </pc:sldMkLst>
      </pc:sldChg>
      <pc:sldChg chg="ord">
        <pc:chgData name="Ron Melton" userId="5553941352b42db9" providerId="LiveId" clId="{7ED559D4-CBAD-445E-A617-2B03DAC99018}" dt="2023-09-22T20:36:59.649" v="264"/>
        <pc:sldMkLst>
          <pc:docMk/>
          <pc:sldMk cId="2687012537" sldId="6103"/>
        </pc:sldMkLst>
      </pc:sldChg>
      <pc:sldChg chg="ord">
        <pc:chgData name="Ron Melton" userId="5553941352b42db9" providerId="LiveId" clId="{7ED559D4-CBAD-445E-A617-2B03DAC99018}" dt="2023-09-24T00:46:40.031" v="406"/>
        <pc:sldMkLst>
          <pc:docMk/>
          <pc:sldMk cId="3796148521" sldId="6107"/>
        </pc:sldMkLst>
      </pc:sldChg>
      <pc:sldChg chg="del ord">
        <pc:chgData name="Ron Melton" userId="5553941352b42db9" providerId="LiveId" clId="{7ED559D4-CBAD-445E-A617-2B03DAC99018}" dt="2023-09-24T03:57:54.324" v="470" actId="47"/>
        <pc:sldMkLst>
          <pc:docMk/>
          <pc:sldMk cId="27966492" sldId="6115"/>
        </pc:sldMkLst>
      </pc:sldChg>
      <pc:sldChg chg="del ord">
        <pc:chgData name="Ron Melton" userId="5553941352b42db9" providerId="LiveId" clId="{7ED559D4-CBAD-445E-A617-2B03DAC99018}" dt="2023-09-24T03:57:54.324" v="470" actId="47"/>
        <pc:sldMkLst>
          <pc:docMk/>
          <pc:sldMk cId="1822712793" sldId="6116"/>
        </pc:sldMkLst>
      </pc:sldChg>
      <pc:sldChg chg="add">
        <pc:chgData name="Ron Melton" userId="5553941352b42db9" providerId="LiveId" clId="{7ED559D4-CBAD-445E-A617-2B03DAC99018}" dt="2023-09-22T17:13:17.292" v="42"/>
        <pc:sldMkLst>
          <pc:docMk/>
          <pc:sldMk cId="2132283764" sldId="6118"/>
        </pc:sldMkLst>
      </pc:sldChg>
      <pc:sldChg chg="del">
        <pc:chgData name="Ron Melton" userId="5553941352b42db9" providerId="LiveId" clId="{7ED559D4-CBAD-445E-A617-2B03DAC99018}" dt="2023-09-24T00:57:24.634" v="453" actId="47"/>
        <pc:sldMkLst>
          <pc:docMk/>
          <pc:sldMk cId="651731907" sldId="6126"/>
        </pc:sldMkLst>
      </pc:sldChg>
      <pc:sldChg chg="del ord">
        <pc:chgData name="Ron Melton" userId="5553941352b42db9" providerId="LiveId" clId="{7ED559D4-CBAD-445E-A617-2B03DAC99018}" dt="2023-09-22T18:15:23.619" v="51" actId="47"/>
        <pc:sldMkLst>
          <pc:docMk/>
          <pc:sldMk cId="1295715277" sldId="6128"/>
        </pc:sldMkLst>
      </pc:sldChg>
      <pc:sldChg chg="add">
        <pc:chgData name="Ron Melton" userId="5553941352b42db9" providerId="LiveId" clId="{7ED559D4-CBAD-445E-A617-2B03DAC99018}" dt="2023-09-22T17:55:36.019" v="43"/>
        <pc:sldMkLst>
          <pc:docMk/>
          <pc:sldMk cId="734407521" sldId="6129"/>
        </pc:sldMkLst>
      </pc:sldChg>
      <pc:sldChg chg="ord">
        <pc:chgData name="Ron Melton" userId="5553941352b42db9" providerId="LiveId" clId="{7ED559D4-CBAD-445E-A617-2B03DAC99018}" dt="2023-09-24T02:01:28.667" v="455"/>
        <pc:sldMkLst>
          <pc:docMk/>
          <pc:sldMk cId="3331172577" sldId="6132"/>
        </pc:sldMkLst>
      </pc:sldChg>
      <pc:sldChg chg="del ord">
        <pc:chgData name="Ron Melton" userId="5553941352b42db9" providerId="LiveId" clId="{7ED559D4-CBAD-445E-A617-2B03DAC99018}" dt="2023-09-22T18:15:23.619" v="51" actId="47"/>
        <pc:sldMkLst>
          <pc:docMk/>
          <pc:sldMk cId="2764359473" sldId="6133"/>
        </pc:sldMkLst>
      </pc:sldChg>
      <pc:sldChg chg="ord">
        <pc:chgData name="Ron Melton" userId="5553941352b42db9" providerId="LiveId" clId="{7ED559D4-CBAD-445E-A617-2B03DAC99018}" dt="2023-09-22T18:14:49.197" v="50"/>
        <pc:sldMkLst>
          <pc:docMk/>
          <pc:sldMk cId="4254994918" sldId="6142"/>
        </pc:sldMkLst>
      </pc:sldChg>
      <pc:sldChg chg="del ord">
        <pc:chgData name="Ron Melton" userId="5553941352b42db9" providerId="LiveId" clId="{7ED559D4-CBAD-445E-A617-2B03DAC99018}" dt="2023-09-22T18:15:23.619" v="51" actId="47"/>
        <pc:sldMkLst>
          <pc:docMk/>
          <pc:sldMk cId="1839937703" sldId="6149"/>
        </pc:sldMkLst>
      </pc:sldChg>
      <pc:sldChg chg="ord">
        <pc:chgData name="Ron Melton" userId="5553941352b42db9" providerId="LiveId" clId="{7ED559D4-CBAD-445E-A617-2B03DAC99018}" dt="2023-09-22T18:14:49.197" v="50"/>
        <pc:sldMkLst>
          <pc:docMk/>
          <pc:sldMk cId="643801623" sldId="6152"/>
        </pc:sldMkLst>
      </pc:sldChg>
      <pc:sldChg chg="add del">
        <pc:chgData name="Ron Melton" userId="5553941352b42db9" providerId="LiveId" clId="{7ED559D4-CBAD-445E-A617-2B03DAC99018}" dt="2023-09-22T18:12:59.238" v="47" actId="47"/>
        <pc:sldMkLst>
          <pc:docMk/>
          <pc:sldMk cId="814633290" sldId="6154"/>
        </pc:sldMkLst>
      </pc:sldChg>
      <pc:sldChg chg="add">
        <pc:chgData name="Ron Melton" userId="5553941352b42db9" providerId="LiveId" clId="{7ED559D4-CBAD-445E-A617-2B03DAC99018}" dt="2023-09-22T17:13:17.292" v="42"/>
        <pc:sldMkLst>
          <pc:docMk/>
          <pc:sldMk cId="4091658663" sldId="6240"/>
        </pc:sldMkLst>
      </pc:sldChg>
      <pc:sldChg chg="del">
        <pc:chgData name="Ron Melton" userId="5553941352b42db9" providerId="LiveId" clId="{7ED559D4-CBAD-445E-A617-2B03DAC99018}" dt="2023-09-22T20:09:40.370" v="247" actId="47"/>
        <pc:sldMkLst>
          <pc:docMk/>
          <pc:sldMk cId="0" sldId="6241"/>
        </pc:sldMkLst>
      </pc:sldChg>
      <pc:sldChg chg="del">
        <pc:chgData name="Ron Melton" userId="5553941352b42db9" providerId="LiveId" clId="{7ED559D4-CBAD-445E-A617-2B03DAC99018}" dt="2023-09-24T00:57:24.634" v="453" actId="47"/>
        <pc:sldMkLst>
          <pc:docMk/>
          <pc:sldMk cId="0" sldId="6242"/>
        </pc:sldMkLst>
      </pc:sldChg>
      <pc:sldChg chg="del">
        <pc:chgData name="Ron Melton" userId="5553941352b42db9" providerId="LiveId" clId="{7ED559D4-CBAD-445E-A617-2B03DAC99018}" dt="2023-09-22T20:09:40.370" v="247" actId="47"/>
        <pc:sldMkLst>
          <pc:docMk/>
          <pc:sldMk cId="0" sldId="6246"/>
        </pc:sldMkLst>
      </pc:sldChg>
      <pc:sldChg chg="del ord">
        <pc:chgData name="Ron Melton" userId="5553941352b42db9" providerId="LiveId" clId="{7ED559D4-CBAD-445E-A617-2B03DAC99018}" dt="2023-09-24T02:24:55.867" v="463" actId="47"/>
        <pc:sldMkLst>
          <pc:docMk/>
          <pc:sldMk cId="3516880913" sldId="6505"/>
        </pc:sldMkLst>
      </pc:sldChg>
      <pc:sldChg chg="ord">
        <pc:chgData name="Ron Melton" userId="5553941352b42db9" providerId="LiveId" clId="{7ED559D4-CBAD-445E-A617-2B03DAC99018}" dt="2023-09-22T18:14:49.197" v="50"/>
        <pc:sldMkLst>
          <pc:docMk/>
          <pc:sldMk cId="2224086606" sldId="6509"/>
        </pc:sldMkLst>
      </pc:sldChg>
      <pc:sldChg chg="ord">
        <pc:chgData name="Ron Melton" userId="5553941352b42db9" providerId="LiveId" clId="{7ED559D4-CBAD-445E-A617-2B03DAC99018}" dt="2023-09-22T18:14:49.197" v="50"/>
        <pc:sldMkLst>
          <pc:docMk/>
          <pc:sldMk cId="1863468446" sldId="6510"/>
        </pc:sldMkLst>
      </pc:sldChg>
      <pc:sldChg chg="ord">
        <pc:chgData name="Ron Melton" userId="5553941352b42db9" providerId="LiveId" clId="{7ED559D4-CBAD-445E-A617-2B03DAC99018}" dt="2023-09-22T18:14:49.197" v="50"/>
        <pc:sldMkLst>
          <pc:docMk/>
          <pc:sldMk cId="1657880306" sldId="6511"/>
        </pc:sldMkLst>
      </pc:sldChg>
      <pc:sldChg chg="del">
        <pc:chgData name="Ron Melton" userId="5553941352b42db9" providerId="LiveId" clId="{7ED559D4-CBAD-445E-A617-2B03DAC99018}" dt="2023-09-24T00:57:24.634" v="453" actId="47"/>
        <pc:sldMkLst>
          <pc:docMk/>
          <pc:sldMk cId="3108702082" sldId="6512"/>
        </pc:sldMkLst>
      </pc:sldChg>
      <pc:sldChg chg="add del">
        <pc:chgData name="Ron Melton" userId="5553941352b42db9" providerId="LiveId" clId="{7ED559D4-CBAD-445E-A617-2B03DAC99018}" dt="2023-09-22T18:15:23.619" v="51" actId="47"/>
        <pc:sldMkLst>
          <pc:docMk/>
          <pc:sldMk cId="2661478424" sldId="6513"/>
        </pc:sldMkLst>
      </pc:sldChg>
      <pc:sldChg chg="add del">
        <pc:chgData name="Ron Melton" userId="5553941352b42db9" providerId="LiveId" clId="{7ED559D4-CBAD-445E-A617-2B03DAC99018}" dt="2023-09-22T18:15:23.619" v="51" actId="47"/>
        <pc:sldMkLst>
          <pc:docMk/>
          <pc:sldMk cId="2652385028" sldId="6523"/>
        </pc:sldMkLst>
      </pc:sldChg>
      <pc:sldChg chg="del ord">
        <pc:chgData name="Ron Melton" userId="5553941352b42db9" providerId="LiveId" clId="{7ED559D4-CBAD-445E-A617-2B03DAC99018}" dt="2023-09-24T03:57:54.324" v="470" actId="47"/>
        <pc:sldMkLst>
          <pc:docMk/>
          <pc:sldMk cId="1603349230" sldId="6525"/>
        </pc:sldMkLst>
      </pc:sldChg>
      <pc:sldChg chg="del ord">
        <pc:chgData name="Ron Melton" userId="5553941352b42db9" providerId="LiveId" clId="{7ED559D4-CBAD-445E-A617-2B03DAC99018}" dt="2023-09-24T03:57:54.324" v="470" actId="47"/>
        <pc:sldMkLst>
          <pc:docMk/>
          <pc:sldMk cId="1723780242" sldId="6544"/>
        </pc:sldMkLst>
      </pc:sldChg>
      <pc:sldChg chg="del ord">
        <pc:chgData name="Ron Melton" userId="5553941352b42db9" providerId="LiveId" clId="{7ED559D4-CBAD-445E-A617-2B03DAC99018}" dt="2023-09-24T03:57:54.324" v="470" actId="47"/>
        <pc:sldMkLst>
          <pc:docMk/>
          <pc:sldMk cId="373884496" sldId="6545"/>
        </pc:sldMkLst>
      </pc:sldChg>
      <pc:sldChg chg="del ord">
        <pc:chgData name="Ron Melton" userId="5553941352b42db9" providerId="LiveId" clId="{7ED559D4-CBAD-445E-A617-2B03DAC99018}" dt="2023-09-24T03:57:54.324" v="470" actId="47"/>
        <pc:sldMkLst>
          <pc:docMk/>
          <pc:sldMk cId="2121485329" sldId="6546"/>
        </pc:sldMkLst>
      </pc:sldChg>
      <pc:sldChg chg="del ord">
        <pc:chgData name="Ron Melton" userId="5553941352b42db9" providerId="LiveId" clId="{7ED559D4-CBAD-445E-A617-2B03DAC99018}" dt="2023-09-24T03:57:54.324" v="470" actId="47"/>
        <pc:sldMkLst>
          <pc:docMk/>
          <pc:sldMk cId="3525911320" sldId="6547"/>
        </pc:sldMkLst>
      </pc:sldChg>
      <pc:sldChg chg="ord">
        <pc:chgData name="Ron Melton" userId="5553941352b42db9" providerId="LiveId" clId="{7ED559D4-CBAD-445E-A617-2B03DAC99018}" dt="2023-09-24T02:01:28.667" v="455"/>
        <pc:sldMkLst>
          <pc:docMk/>
          <pc:sldMk cId="1416873253" sldId="6720"/>
        </pc:sldMkLst>
      </pc:sldChg>
      <pc:sldChg chg="ord">
        <pc:chgData name="Ron Melton" userId="5553941352b42db9" providerId="LiveId" clId="{7ED559D4-CBAD-445E-A617-2B03DAC99018}" dt="2023-09-24T02:01:28.667" v="455"/>
        <pc:sldMkLst>
          <pc:docMk/>
          <pc:sldMk cId="4215663917" sldId="6725"/>
        </pc:sldMkLst>
      </pc:sldChg>
      <pc:sldChg chg="ord">
        <pc:chgData name="Ron Melton" userId="5553941352b42db9" providerId="LiveId" clId="{7ED559D4-CBAD-445E-A617-2B03DAC99018}" dt="2023-09-24T02:01:28.667" v="455"/>
        <pc:sldMkLst>
          <pc:docMk/>
          <pc:sldMk cId="3033603381" sldId="6786"/>
        </pc:sldMkLst>
      </pc:sldChg>
      <pc:sldChg chg="ord">
        <pc:chgData name="Ron Melton" userId="5553941352b42db9" providerId="LiveId" clId="{7ED559D4-CBAD-445E-A617-2B03DAC99018}" dt="2023-09-24T02:01:28.667" v="455"/>
        <pc:sldMkLst>
          <pc:docMk/>
          <pc:sldMk cId="2866453217" sldId="6787"/>
        </pc:sldMkLst>
      </pc:sldChg>
      <pc:sldChg chg="ord">
        <pc:chgData name="Ron Melton" userId="5553941352b42db9" providerId="LiveId" clId="{7ED559D4-CBAD-445E-A617-2B03DAC99018}" dt="2023-09-24T02:01:28.667" v="455"/>
        <pc:sldMkLst>
          <pc:docMk/>
          <pc:sldMk cId="2769554708" sldId="6788"/>
        </pc:sldMkLst>
      </pc:sldChg>
      <pc:sldChg chg="ord">
        <pc:chgData name="Ron Melton" userId="5553941352b42db9" providerId="LiveId" clId="{7ED559D4-CBAD-445E-A617-2B03DAC99018}" dt="2023-09-24T02:01:28.667" v="455"/>
        <pc:sldMkLst>
          <pc:docMk/>
          <pc:sldMk cId="963148435" sldId="6789"/>
        </pc:sldMkLst>
      </pc:sldChg>
      <pc:sldChg chg="ord">
        <pc:chgData name="Ron Melton" userId="5553941352b42db9" providerId="LiveId" clId="{7ED559D4-CBAD-445E-A617-2B03DAC99018}" dt="2023-09-24T02:01:28.667" v="455"/>
        <pc:sldMkLst>
          <pc:docMk/>
          <pc:sldMk cId="2779724998" sldId="6790"/>
        </pc:sldMkLst>
      </pc:sldChg>
      <pc:sldChg chg="ord">
        <pc:chgData name="Ron Melton" userId="5553941352b42db9" providerId="LiveId" clId="{7ED559D4-CBAD-445E-A617-2B03DAC99018}" dt="2023-09-24T02:01:28.667" v="455"/>
        <pc:sldMkLst>
          <pc:docMk/>
          <pc:sldMk cId="33897249" sldId="6791"/>
        </pc:sldMkLst>
      </pc:sldChg>
      <pc:sldChg chg="ord">
        <pc:chgData name="Ron Melton" userId="5553941352b42db9" providerId="LiveId" clId="{7ED559D4-CBAD-445E-A617-2B03DAC99018}" dt="2023-09-24T02:01:28.667" v="455"/>
        <pc:sldMkLst>
          <pc:docMk/>
          <pc:sldMk cId="1232719690" sldId="6792"/>
        </pc:sldMkLst>
      </pc:sldChg>
      <pc:sldChg chg="ord">
        <pc:chgData name="Ron Melton" userId="5553941352b42db9" providerId="LiveId" clId="{7ED559D4-CBAD-445E-A617-2B03DAC99018}" dt="2023-09-24T02:01:28.667" v="455"/>
        <pc:sldMkLst>
          <pc:docMk/>
          <pc:sldMk cId="4231311199" sldId="6793"/>
        </pc:sldMkLst>
      </pc:sldChg>
      <pc:sldChg chg="ord">
        <pc:chgData name="Ron Melton" userId="5553941352b42db9" providerId="LiveId" clId="{7ED559D4-CBAD-445E-A617-2B03DAC99018}" dt="2023-09-24T02:01:28.667" v="455"/>
        <pc:sldMkLst>
          <pc:docMk/>
          <pc:sldMk cId="3945734064" sldId="6794"/>
        </pc:sldMkLst>
      </pc:sldChg>
      <pc:sldChg chg="ord">
        <pc:chgData name="Ron Melton" userId="5553941352b42db9" providerId="LiveId" clId="{7ED559D4-CBAD-445E-A617-2B03DAC99018}" dt="2023-09-24T02:01:28.667" v="455"/>
        <pc:sldMkLst>
          <pc:docMk/>
          <pc:sldMk cId="1357014715" sldId="6795"/>
        </pc:sldMkLst>
      </pc:sldChg>
      <pc:sldChg chg="ord">
        <pc:chgData name="Ron Melton" userId="5553941352b42db9" providerId="LiveId" clId="{7ED559D4-CBAD-445E-A617-2B03DAC99018}" dt="2023-09-22T20:52:16.680" v="325"/>
        <pc:sldMkLst>
          <pc:docMk/>
          <pc:sldMk cId="3480077094" sldId="6800"/>
        </pc:sldMkLst>
      </pc:sldChg>
      <pc:sldChg chg="ord">
        <pc:chgData name="Ron Melton" userId="5553941352b42db9" providerId="LiveId" clId="{7ED559D4-CBAD-445E-A617-2B03DAC99018}" dt="2023-09-22T20:52:16.680" v="325"/>
        <pc:sldMkLst>
          <pc:docMk/>
          <pc:sldMk cId="1250649158" sldId="6801"/>
        </pc:sldMkLst>
      </pc:sldChg>
      <pc:sldChg chg="ord">
        <pc:chgData name="Ron Melton" userId="5553941352b42db9" providerId="LiveId" clId="{7ED559D4-CBAD-445E-A617-2B03DAC99018}" dt="2023-09-22T20:52:16.680" v="325"/>
        <pc:sldMkLst>
          <pc:docMk/>
          <pc:sldMk cId="1772831511" sldId="6803"/>
        </pc:sldMkLst>
      </pc:sldChg>
      <pc:sldChg chg="ord">
        <pc:chgData name="Ron Melton" userId="5553941352b42db9" providerId="LiveId" clId="{7ED559D4-CBAD-445E-A617-2B03DAC99018}" dt="2023-09-22T20:52:16.680" v="325"/>
        <pc:sldMkLst>
          <pc:docMk/>
          <pc:sldMk cId="1790253215" sldId="6805"/>
        </pc:sldMkLst>
      </pc:sldChg>
      <pc:sldChg chg="ord">
        <pc:chgData name="Ron Melton" userId="5553941352b42db9" providerId="LiveId" clId="{7ED559D4-CBAD-445E-A617-2B03DAC99018}" dt="2023-09-24T02:01:28.667" v="455"/>
        <pc:sldMkLst>
          <pc:docMk/>
          <pc:sldMk cId="2412982175" sldId="6816"/>
        </pc:sldMkLst>
      </pc:sldChg>
      <pc:sldChg chg="ord">
        <pc:chgData name="Ron Melton" userId="5553941352b42db9" providerId="LiveId" clId="{7ED559D4-CBAD-445E-A617-2B03DAC99018}" dt="2023-09-24T02:01:28.667" v="455"/>
        <pc:sldMkLst>
          <pc:docMk/>
          <pc:sldMk cId="62589517" sldId="6817"/>
        </pc:sldMkLst>
      </pc:sldChg>
      <pc:sldChg chg="ord">
        <pc:chgData name="Ron Melton" userId="5553941352b42db9" providerId="LiveId" clId="{7ED559D4-CBAD-445E-A617-2B03DAC99018}" dt="2023-09-24T02:01:28.667" v="455"/>
        <pc:sldMkLst>
          <pc:docMk/>
          <pc:sldMk cId="1927392854" sldId="6821"/>
        </pc:sldMkLst>
      </pc:sldChg>
      <pc:sldChg chg="ord">
        <pc:chgData name="Ron Melton" userId="5553941352b42db9" providerId="LiveId" clId="{7ED559D4-CBAD-445E-A617-2B03DAC99018}" dt="2023-09-24T02:01:28.667" v="455"/>
        <pc:sldMkLst>
          <pc:docMk/>
          <pc:sldMk cId="263086626" sldId="6822"/>
        </pc:sldMkLst>
      </pc:sldChg>
      <pc:sldChg chg="ord">
        <pc:chgData name="Ron Melton" userId="5553941352b42db9" providerId="LiveId" clId="{7ED559D4-CBAD-445E-A617-2B03DAC99018}" dt="2023-09-24T02:01:28.667" v="455"/>
        <pc:sldMkLst>
          <pc:docMk/>
          <pc:sldMk cId="837355893" sldId="6823"/>
        </pc:sldMkLst>
      </pc:sldChg>
      <pc:sldChg chg="ord">
        <pc:chgData name="Ron Melton" userId="5553941352b42db9" providerId="LiveId" clId="{7ED559D4-CBAD-445E-A617-2B03DAC99018}" dt="2023-09-24T02:01:28.667" v="455"/>
        <pc:sldMkLst>
          <pc:docMk/>
          <pc:sldMk cId="3927014906" sldId="6824"/>
        </pc:sldMkLst>
      </pc:sldChg>
      <pc:sldChg chg="add">
        <pc:chgData name="Ron Melton" userId="5553941352b42db9" providerId="LiveId" clId="{7ED559D4-CBAD-445E-A617-2B03DAC99018}" dt="2023-09-22T22:19:48.490" v="331"/>
        <pc:sldMkLst>
          <pc:docMk/>
          <pc:sldMk cId="3140598930" sldId="6851"/>
        </pc:sldMkLst>
      </pc:sldChg>
      <pc:sldChg chg="ord">
        <pc:chgData name="Ron Melton" userId="5553941352b42db9" providerId="LiveId" clId="{7ED559D4-CBAD-445E-A617-2B03DAC99018}" dt="2023-09-24T02:01:28.667" v="455"/>
        <pc:sldMkLst>
          <pc:docMk/>
          <pc:sldMk cId="2556333738" sldId="6853"/>
        </pc:sldMkLst>
      </pc:sldChg>
      <pc:sldChg chg="ord">
        <pc:chgData name="Ron Melton" userId="5553941352b42db9" providerId="LiveId" clId="{7ED559D4-CBAD-445E-A617-2B03DAC99018}" dt="2023-09-22T20:57:47.608" v="327"/>
        <pc:sldMkLst>
          <pc:docMk/>
          <pc:sldMk cId="3827667490" sldId="6901"/>
        </pc:sldMkLst>
      </pc:sldChg>
      <pc:sldChg chg="ord">
        <pc:chgData name="Ron Melton" userId="5553941352b42db9" providerId="LiveId" clId="{7ED559D4-CBAD-445E-A617-2B03DAC99018}" dt="2023-09-22T18:14:49.197" v="50"/>
        <pc:sldMkLst>
          <pc:docMk/>
          <pc:sldMk cId="1198535346" sldId="6902"/>
        </pc:sldMkLst>
      </pc:sldChg>
      <pc:sldChg chg="del ord">
        <pc:chgData name="Ron Melton" userId="5553941352b42db9" providerId="LiveId" clId="{7ED559D4-CBAD-445E-A617-2B03DAC99018}" dt="2023-09-24T02:24:55.867" v="463" actId="47"/>
        <pc:sldMkLst>
          <pc:docMk/>
          <pc:sldMk cId="3874753628" sldId="6910"/>
        </pc:sldMkLst>
      </pc:sldChg>
      <pc:sldChg chg="ord">
        <pc:chgData name="Ron Melton" userId="5553941352b42db9" providerId="LiveId" clId="{7ED559D4-CBAD-445E-A617-2B03DAC99018}" dt="2023-09-24T02:02:29.511" v="459"/>
        <pc:sldMkLst>
          <pc:docMk/>
          <pc:sldMk cId="1199035693" sldId="6912"/>
        </pc:sldMkLst>
      </pc:sldChg>
      <pc:sldChg chg="del">
        <pc:chgData name="Ron Melton" userId="5553941352b42db9" providerId="LiveId" clId="{7ED559D4-CBAD-445E-A617-2B03DAC99018}" dt="2023-09-24T02:24:55.867" v="463" actId="47"/>
        <pc:sldMkLst>
          <pc:docMk/>
          <pc:sldMk cId="3666451369" sldId="6920"/>
        </pc:sldMkLst>
      </pc:sldChg>
      <pc:sldChg chg="add">
        <pc:chgData name="Ron Melton" userId="5553941352b42db9" providerId="LiveId" clId="{7ED559D4-CBAD-445E-A617-2B03DAC99018}" dt="2023-09-22T18:38:51.687" v="139"/>
        <pc:sldMkLst>
          <pc:docMk/>
          <pc:sldMk cId="668086103" sldId="7095"/>
        </pc:sldMkLst>
      </pc:sldChg>
      <pc:sldChg chg="ord">
        <pc:chgData name="Ron Melton" userId="5553941352b42db9" providerId="LiveId" clId="{7ED559D4-CBAD-445E-A617-2B03DAC99018}" dt="2023-09-24T00:49:09.730" v="414"/>
        <pc:sldMkLst>
          <pc:docMk/>
          <pc:sldMk cId="407882530" sldId="7099"/>
        </pc:sldMkLst>
      </pc:sldChg>
      <pc:sldChg chg="del ord">
        <pc:chgData name="Ron Melton" userId="5553941352b42db9" providerId="LiveId" clId="{7ED559D4-CBAD-445E-A617-2B03DAC99018}" dt="2023-09-24T03:57:54.324" v="470" actId="47"/>
        <pc:sldMkLst>
          <pc:docMk/>
          <pc:sldMk cId="1386674852" sldId="7108"/>
        </pc:sldMkLst>
      </pc:sldChg>
      <pc:sldChg chg="del">
        <pc:chgData name="Ron Melton" userId="5553941352b42db9" providerId="LiveId" clId="{7ED559D4-CBAD-445E-A617-2B03DAC99018}" dt="2023-09-24T00:57:24.634" v="453" actId="47"/>
        <pc:sldMkLst>
          <pc:docMk/>
          <pc:sldMk cId="218757199" sldId="7129"/>
        </pc:sldMkLst>
      </pc:sldChg>
      <pc:sldChg chg="del">
        <pc:chgData name="Ron Melton" userId="5553941352b42db9" providerId="LiveId" clId="{7ED559D4-CBAD-445E-A617-2B03DAC99018}" dt="2023-09-24T00:57:24.634" v="453" actId="47"/>
        <pc:sldMkLst>
          <pc:docMk/>
          <pc:sldMk cId="1450714720" sldId="7132"/>
        </pc:sldMkLst>
      </pc:sldChg>
      <pc:sldChg chg="del">
        <pc:chgData name="Ron Melton" userId="5553941352b42db9" providerId="LiveId" clId="{7ED559D4-CBAD-445E-A617-2B03DAC99018}" dt="2023-09-24T00:57:24.634" v="453" actId="47"/>
        <pc:sldMkLst>
          <pc:docMk/>
          <pc:sldMk cId="3507021260" sldId="7133"/>
        </pc:sldMkLst>
      </pc:sldChg>
      <pc:sldChg chg="del">
        <pc:chgData name="Ron Melton" userId="5553941352b42db9" providerId="LiveId" clId="{7ED559D4-CBAD-445E-A617-2B03DAC99018}" dt="2023-09-24T00:57:24.634" v="453" actId="47"/>
        <pc:sldMkLst>
          <pc:docMk/>
          <pc:sldMk cId="3267252224" sldId="7134"/>
        </pc:sldMkLst>
      </pc:sldChg>
      <pc:sldChg chg="ord">
        <pc:chgData name="Ron Melton" userId="5553941352b42db9" providerId="LiveId" clId="{7ED559D4-CBAD-445E-A617-2B03DAC99018}" dt="2023-09-22T20:57:47.608" v="327"/>
        <pc:sldMkLst>
          <pc:docMk/>
          <pc:sldMk cId="2154403910" sldId="7135"/>
        </pc:sldMkLst>
      </pc:sldChg>
      <pc:sldChg chg="ord">
        <pc:chgData name="Ron Melton" userId="5553941352b42db9" providerId="LiveId" clId="{7ED559D4-CBAD-445E-A617-2B03DAC99018}" dt="2023-09-22T20:57:47.608" v="327"/>
        <pc:sldMkLst>
          <pc:docMk/>
          <pc:sldMk cId="3181825811" sldId="7136"/>
        </pc:sldMkLst>
      </pc:sldChg>
      <pc:sldChg chg="ord">
        <pc:chgData name="Ron Melton" userId="5553941352b42db9" providerId="LiveId" clId="{7ED559D4-CBAD-445E-A617-2B03DAC99018}" dt="2023-09-22T20:57:47.608" v="327"/>
        <pc:sldMkLst>
          <pc:docMk/>
          <pc:sldMk cId="1543569617" sldId="7137"/>
        </pc:sldMkLst>
      </pc:sldChg>
      <pc:sldChg chg="ord">
        <pc:chgData name="Ron Melton" userId="5553941352b42db9" providerId="LiveId" clId="{7ED559D4-CBAD-445E-A617-2B03DAC99018}" dt="2023-09-22T20:57:47.608" v="327"/>
        <pc:sldMkLst>
          <pc:docMk/>
          <pc:sldMk cId="2670605089" sldId="7138"/>
        </pc:sldMkLst>
      </pc:sldChg>
      <pc:sldChg chg="ord">
        <pc:chgData name="Ron Melton" userId="5553941352b42db9" providerId="LiveId" clId="{7ED559D4-CBAD-445E-A617-2B03DAC99018}" dt="2023-09-22T18:14:49.197" v="50"/>
        <pc:sldMkLst>
          <pc:docMk/>
          <pc:sldMk cId="2849183719" sldId="7142"/>
        </pc:sldMkLst>
      </pc:sldChg>
      <pc:sldChg chg="del ord">
        <pc:chgData name="Ron Melton" userId="5553941352b42db9" providerId="LiveId" clId="{7ED559D4-CBAD-445E-A617-2B03DAC99018}" dt="2023-09-24T02:24:55.867" v="463" actId="47"/>
        <pc:sldMkLst>
          <pc:docMk/>
          <pc:sldMk cId="278152940" sldId="7145"/>
        </pc:sldMkLst>
      </pc:sldChg>
      <pc:sldChg chg="del ord">
        <pc:chgData name="Ron Melton" userId="5553941352b42db9" providerId="LiveId" clId="{7ED559D4-CBAD-445E-A617-2B03DAC99018}" dt="2023-09-24T02:24:55.867" v="463" actId="47"/>
        <pc:sldMkLst>
          <pc:docMk/>
          <pc:sldMk cId="3998255461" sldId="7146"/>
        </pc:sldMkLst>
      </pc:sldChg>
      <pc:sldChg chg="del ord">
        <pc:chgData name="Ron Melton" userId="5553941352b42db9" providerId="LiveId" clId="{7ED559D4-CBAD-445E-A617-2B03DAC99018}" dt="2023-09-24T03:57:54.324" v="470" actId="47"/>
        <pc:sldMkLst>
          <pc:docMk/>
          <pc:sldMk cId="2211571716" sldId="7152"/>
        </pc:sldMkLst>
      </pc:sldChg>
      <pc:sldChg chg="del ord">
        <pc:chgData name="Ron Melton" userId="5553941352b42db9" providerId="LiveId" clId="{7ED559D4-CBAD-445E-A617-2B03DAC99018}" dt="2023-09-24T03:57:54.324" v="470" actId="47"/>
        <pc:sldMkLst>
          <pc:docMk/>
          <pc:sldMk cId="4254805330" sldId="7153"/>
        </pc:sldMkLst>
      </pc:sldChg>
      <pc:sldChg chg="del ord">
        <pc:chgData name="Ron Melton" userId="5553941352b42db9" providerId="LiveId" clId="{7ED559D4-CBAD-445E-A617-2B03DAC99018}" dt="2023-09-24T03:57:54.324" v="470" actId="47"/>
        <pc:sldMkLst>
          <pc:docMk/>
          <pc:sldMk cId="2816482467" sldId="7234"/>
        </pc:sldMkLst>
      </pc:sldChg>
      <pc:sldChg chg="del ord">
        <pc:chgData name="Ron Melton" userId="5553941352b42db9" providerId="LiveId" clId="{7ED559D4-CBAD-445E-A617-2B03DAC99018}" dt="2023-09-24T03:57:54.324" v="470" actId="47"/>
        <pc:sldMkLst>
          <pc:docMk/>
          <pc:sldMk cId="3330648926" sldId="7235"/>
        </pc:sldMkLst>
      </pc:sldChg>
      <pc:sldChg chg="ord">
        <pc:chgData name="Ron Melton" userId="5553941352b42db9" providerId="LiveId" clId="{7ED559D4-CBAD-445E-A617-2B03DAC99018}" dt="2023-09-22T20:52:16.680" v="325"/>
        <pc:sldMkLst>
          <pc:docMk/>
          <pc:sldMk cId="123617235" sldId="7353"/>
        </pc:sldMkLst>
      </pc:sldChg>
      <pc:sldChg chg="ord">
        <pc:chgData name="Ron Melton" userId="5553941352b42db9" providerId="LiveId" clId="{7ED559D4-CBAD-445E-A617-2B03DAC99018}" dt="2023-09-22T20:52:16.680" v="325"/>
        <pc:sldMkLst>
          <pc:docMk/>
          <pc:sldMk cId="2241381481" sldId="7354"/>
        </pc:sldMkLst>
      </pc:sldChg>
      <pc:sldChg chg="del ord">
        <pc:chgData name="Ron Melton" userId="5553941352b42db9" providerId="LiveId" clId="{7ED559D4-CBAD-445E-A617-2B03DAC99018}" dt="2023-09-24T02:24:55.867" v="463" actId="47"/>
        <pc:sldMkLst>
          <pc:docMk/>
          <pc:sldMk cId="2476391335" sldId="7445"/>
        </pc:sldMkLst>
      </pc:sldChg>
      <pc:sldChg chg="del ord">
        <pc:chgData name="Ron Melton" userId="5553941352b42db9" providerId="LiveId" clId="{7ED559D4-CBAD-445E-A617-2B03DAC99018}" dt="2023-09-22T19:01:38.362" v="151" actId="47"/>
        <pc:sldMkLst>
          <pc:docMk/>
          <pc:sldMk cId="94850847" sldId="7842"/>
        </pc:sldMkLst>
      </pc:sldChg>
      <pc:sldChg chg="ord">
        <pc:chgData name="Ron Melton" userId="5553941352b42db9" providerId="LiveId" clId="{7ED559D4-CBAD-445E-A617-2B03DAC99018}" dt="2023-09-22T20:37:52.155" v="266"/>
        <pc:sldMkLst>
          <pc:docMk/>
          <pc:sldMk cId="146160470" sldId="7935"/>
        </pc:sldMkLst>
      </pc:sldChg>
      <pc:sldChg chg="ord">
        <pc:chgData name="Ron Melton" userId="5553941352b42db9" providerId="LiveId" clId="{7ED559D4-CBAD-445E-A617-2B03DAC99018}" dt="2023-09-22T20:37:52.155" v="266"/>
        <pc:sldMkLst>
          <pc:docMk/>
          <pc:sldMk cId="1439702001" sldId="7938"/>
        </pc:sldMkLst>
      </pc:sldChg>
      <pc:sldChg chg="ord">
        <pc:chgData name="Ron Melton" userId="5553941352b42db9" providerId="LiveId" clId="{7ED559D4-CBAD-445E-A617-2B03DAC99018}" dt="2023-09-22T20:37:52.155" v="266"/>
        <pc:sldMkLst>
          <pc:docMk/>
          <pc:sldMk cId="3604572038" sldId="7940"/>
        </pc:sldMkLst>
      </pc:sldChg>
      <pc:sldChg chg="del ord">
        <pc:chgData name="Ron Melton" userId="5553941352b42db9" providerId="LiveId" clId="{7ED559D4-CBAD-445E-A617-2B03DAC99018}" dt="2023-09-22T18:15:23.619" v="51" actId="47"/>
        <pc:sldMkLst>
          <pc:docMk/>
          <pc:sldMk cId="4249370340" sldId="7941"/>
        </pc:sldMkLst>
      </pc:sldChg>
      <pc:sldChg chg="add">
        <pc:chgData name="Ron Melton" userId="5553941352b42db9" providerId="LiveId" clId="{7ED559D4-CBAD-445E-A617-2B03DAC99018}" dt="2023-09-22T22:19:48.490" v="331"/>
        <pc:sldMkLst>
          <pc:docMk/>
          <pc:sldMk cId="247629776" sldId="7949"/>
        </pc:sldMkLst>
      </pc:sldChg>
      <pc:sldChg chg="del ord">
        <pc:chgData name="Ron Melton" userId="5553941352b42db9" providerId="LiveId" clId="{7ED559D4-CBAD-445E-A617-2B03DAC99018}" dt="2023-09-24T02:24:55.867" v="463" actId="47"/>
        <pc:sldMkLst>
          <pc:docMk/>
          <pc:sldMk cId="644113549" sldId="7955"/>
        </pc:sldMkLst>
      </pc:sldChg>
      <pc:sldChg chg="del ord">
        <pc:chgData name="Ron Melton" userId="5553941352b42db9" providerId="LiveId" clId="{7ED559D4-CBAD-445E-A617-2B03DAC99018}" dt="2023-09-24T02:24:55.867" v="463" actId="47"/>
        <pc:sldMkLst>
          <pc:docMk/>
          <pc:sldMk cId="1752916008" sldId="7956"/>
        </pc:sldMkLst>
      </pc:sldChg>
      <pc:sldChg chg="del ord">
        <pc:chgData name="Ron Melton" userId="5553941352b42db9" providerId="LiveId" clId="{7ED559D4-CBAD-445E-A617-2B03DAC99018}" dt="2023-09-24T02:24:55.867" v="463" actId="47"/>
        <pc:sldMkLst>
          <pc:docMk/>
          <pc:sldMk cId="3775984327" sldId="7957"/>
        </pc:sldMkLst>
      </pc:sldChg>
      <pc:sldChg chg="ord">
        <pc:chgData name="Ron Melton" userId="5553941352b42db9" providerId="LiveId" clId="{7ED559D4-CBAD-445E-A617-2B03DAC99018}" dt="2023-09-22T18:14:49.197" v="50"/>
        <pc:sldMkLst>
          <pc:docMk/>
          <pc:sldMk cId="2618404228" sldId="7958"/>
        </pc:sldMkLst>
      </pc:sldChg>
      <pc:sldChg chg="ord">
        <pc:chgData name="Ron Melton" userId="5553941352b42db9" providerId="LiveId" clId="{7ED559D4-CBAD-445E-A617-2B03DAC99018}" dt="2023-09-22T18:14:49.197" v="50"/>
        <pc:sldMkLst>
          <pc:docMk/>
          <pc:sldMk cId="1805169203" sldId="7959"/>
        </pc:sldMkLst>
      </pc:sldChg>
      <pc:sldChg chg="ord">
        <pc:chgData name="Ron Melton" userId="5553941352b42db9" providerId="LiveId" clId="{7ED559D4-CBAD-445E-A617-2B03DAC99018}" dt="2023-09-22T18:14:49.197" v="50"/>
        <pc:sldMkLst>
          <pc:docMk/>
          <pc:sldMk cId="3464874282" sldId="7960"/>
        </pc:sldMkLst>
      </pc:sldChg>
      <pc:sldChg chg="ord">
        <pc:chgData name="Ron Melton" userId="5553941352b42db9" providerId="LiveId" clId="{7ED559D4-CBAD-445E-A617-2B03DAC99018}" dt="2023-09-22T18:14:49.197" v="50"/>
        <pc:sldMkLst>
          <pc:docMk/>
          <pc:sldMk cId="2248620059" sldId="7961"/>
        </pc:sldMkLst>
      </pc:sldChg>
      <pc:sldChg chg="ord">
        <pc:chgData name="Ron Melton" userId="5553941352b42db9" providerId="LiveId" clId="{7ED559D4-CBAD-445E-A617-2B03DAC99018}" dt="2023-09-22T18:14:49.197" v="50"/>
        <pc:sldMkLst>
          <pc:docMk/>
          <pc:sldMk cId="2907647450" sldId="7966"/>
        </pc:sldMkLst>
      </pc:sldChg>
      <pc:sldChg chg="ord">
        <pc:chgData name="Ron Melton" userId="5553941352b42db9" providerId="LiveId" clId="{7ED559D4-CBAD-445E-A617-2B03DAC99018}" dt="2023-09-24T00:49:09.730" v="414"/>
        <pc:sldMkLst>
          <pc:docMk/>
          <pc:sldMk cId="2494345860" sldId="7968"/>
        </pc:sldMkLst>
      </pc:sldChg>
      <pc:sldChg chg="del">
        <pc:chgData name="Ron Melton" userId="5553941352b42db9" providerId="LiveId" clId="{7ED559D4-CBAD-445E-A617-2B03DAC99018}" dt="2023-09-24T00:57:24.634" v="453" actId="47"/>
        <pc:sldMkLst>
          <pc:docMk/>
          <pc:sldMk cId="3918208251" sldId="7969"/>
        </pc:sldMkLst>
      </pc:sldChg>
      <pc:sldChg chg="del">
        <pc:chgData name="Ron Melton" userId="5553941352b42db9" providerId="LiveId" clId="{7ED559D4-CBAD-445E-A617-2B03DAC99018}" dt="2023-09-24T00:57:24.634" v="453" actId="47"/>
        <pc:sldMkLst>
          <pc:docMk/>
          <pc:sldMk cId="2674328866" sldId="7970"/>
        </pc:sldMkLst>
      </pc:sldChg>
      <pc:sldChg chg="del">
        <pc:chgData name="Ron Melton" userId="5553941352b42db9" providerId="LiveId" clId="{7ED559D4-CBAD-445E-A617-2B03DAC99018}" dt="2023-09-24T00:57:24.634" v="453" actId="47"/>
        <pc:sldMkLst>
          <pc:docMk/>
          <pc:sldMk cId="3325286575" sldId="7971"/>
        </pc:sldMkLst>
      </pc:sldChg>
      <pc:sldChg chg="del ord">
        <pc:chgData name="Ron Melton" userId="5553941352b42db9" providerId="LiveId" clId="{7ED559D4-CBAD-445E-A617-2B03DAC99018}" dt="2023-09-24T02:24:55.867" v="463" actId="47"/>
        <pc:sldMkLst>
          <pc:docMk/>
          <pc:sldMk cId="3933270613" sldId="7976"/>
        </pc:sldMkLst>
      </pc:sldChg>
      <pc:sldChg chg="del ord">
        <pc:chgData name="Ron Melton" userId="5553941352b42db9" providerId="LiveId" clId="{7ED559D4-CBAD-445E-A617-2B03DAC99018}" dt="2023-09-24T02:24:55.867" v="463" actId="47"/>
        <pc:sldMkLst>
          <pc:docMk/>
          <pc:sldMk cId="508577198" sldId="7977"/>
        </pc:sldMkLst>
      </pc:sldChg>
      <pc:sldChg chg="del ord">
        <pc:chgData name="Ron Melton" userId="5553941352b42db9" providerId="LiveId" clId="{7ED559D4-CBAD-445E-A617-2B03DAC99018}" dt="2023-09-24T02:24:55.867" v="463" actId="47"/>
        <pc:sldMkLst>
          <pc:docMk/>
          <pc:sldMk cId="526759024" sldId="7978"/>
        </pc:sldMkLst>
      </pc:sldChg>
      <pc:sldChg chg="add">
        <pc:chgData name="Ron Melton" userId="5553941352b42db9" providerId="LiveId" clId="{7ED559D4-CBAD-445E-A617-2B03DAC99018}" dt="2023-09-22T22:19:48.490" v="331"/>
        <pc:sldMkLst>
          <pc:docMk/>
          <pc:sldMk cId="749237704" sldId="7979"/>
        </pc:sldMkLst>
      </pc:sldChg>
      <pc:sldChg chg="add">
        <pc:chgData name="Ron Melton" userId="5553941352b42db9" providerId="LiveId" clId="{7ED559D4-CBAD-445E-A617-2B03DAC99018}" dt="2023-09-22T22:19:48.490" v="331"/>
        <pc:sldMkLst>
          <pc:docMk/>
          <pc:sldMk cId="3704585729" sldId="7980"/>
        </pc:sldMkLst>
      </pc:sldChg>
      <pc:sldChg chg="ord">
        <pc:chgData name="Ron Melton" userId="5553941352b42db9" providerId="LiveId" clId="{7ED559D4-CBAD-445E-A617-2B03DAC99018}" dt="2023-09-22T20:52:16.680" v="325"/>
        <pc:sldMkLst>
          <pc:docMk/>
          <pc:sldMk cId="2225707602" sldId="7990"/>
        </pc:sldMkLst>
      </pc:sldChg>
      <pc:sldChg chg="ord">
        <pc:chgData name="Ron Melton" userId="5553941352b42db9" providerId="LiveId" clId="{7ED559D4-CBAD-445E-A617-2B03DAC99018}" dt="2023-09-22T20:52:16.680" v="325"/>
        <pc:sldMkLst>
          <pc:docMk/>
          <pc:sldMk cId="2405816306" sldId="7991"/>
        </pc:sldMkLst>
      </pc:sldChg>
      <pc:sldChg chg="ord">
        <pc:chgData name="Ron Melton" userId="5553941352b42db9" providerId="LiveId" clId="{7ED559D4-CBAD-445E-A617-2B03DAC99018}" dt="2023-09-22T20:52:16.680" v="325"/>
        <pc:sldMkLst>
          <pc:docMk/>
          <pc:sldMk cId="2142460025" sldId="8001"/>
        </pc:sldMkLst>
      </pc:sldChg>
      <pc:sldChg chg="ord">
        <pc:chgData name="Ron Melton" userId="5553941352b42db9" providerId="LiveId" clId="{7ED559D4-CBAD-445E-A617-2B03DAC99018}" dt="2023-09-22T20:52:16.680" v="325"/>
        <pc:sldMkLst>
          <pc:docMk/>
          <pc:sldMk cId="2185555192" sldId="8002"/>
        </pc:sldMkLst>
      </pc:sldChg>
      <pc:sldChg chg="ord">
        <pc:chgData name="Ron Melton" userId="5553941352b42db9" providerId="LiveId" clId="{7ED559D4-CBAD-445E-A617-2B03DAC99018}" dt="2023-09-22T20:52:16.680" v="325"/>
        <pc:sldMkLst>
          <pc:docMk/>
          <pc:sldMk cId="1463336148" sldId="8003"/>
        </pc:sldMkLst>
      </pc:sldChg>
      <pc:sldChg chg="add">
        <pc:chgData name="Ron Melton" userId="5553941352b42db9" providerId="LiveId" clId="{7ED559D4-CBAD-445E-A617-2B03DAC99018}" dt="2023-09-22T22:19:48.490" v="331"/>
        <pc:sldMkLst>
          <pc:docMk/>
          <pc:sldMk cId="193307416" sldId="8004"/>
        </pc:sldMkLst>
      </pc:sldChg>
      <pc:sldChg chg="del ord">
        <pc:chgData name="Ron Melton" userId="5553941352b42db9" providerId="LiveId" clId="{7ED559D4-CBAD-445E-A617-2B03DAC99018}" dt="2023-09-22T18:15:23.619" v="51" actId="47"/>
        <pc:sldMkLst>
          <pc:docMk/>
          <pc:sldMk cId="3203796326" sldId="8012"/>
        </pc:sldMkLst>
      </pc:sldChg>
      <pc:sldChg chg="del ord">
        <pc:chgData name="Ron Melton" userId="5553941352b42db9" providerId="LiveId" clId="{7ED559D4-CBAD-445E-A617-2B03DAC99018}" dt="2023-09-22T18:16:43.509" v="53" actId="47"/>
        <pc:sldMkLst>
          <pc:docMk/>
          <pc:sldMk cId="842378788" sldId="8013"/>
        </pc:sldMkLst>
      </pc:sldChg>
      <pc:sldChg chg="del ord">
        <pc:chgData name="Ron Melton" userId="5553941352b42db9" providerId="LiveId" clId="{7ED559D4-CBAD-445E-A617-2B03DAC99018}" dt="2023-09-24T03:57:54.324" v="470" actId="47"/>
        <pc:sldMkLst>
          <pc:docMk/>
          <pc:sldMk cId="1794487828" sldId="8025"/>
        </pc:sldMkLst>
      </pc:sldChg>
      <pc:sldChg chg="del ord">
        <pc:chgData name="Ron Melton" userId="5553941352b42db9" providerId="LiveId" clId="{7ED559D4-CBAD-445E-A617-2B03DAC99018}" dt="2023-09-24T03:57:54.324" v="470" actId="47"/>
        <pc:sldMkLst>
          <pc:docMk/>
          <pc:sldMk cId="4012247858" sldId="8042"/>
        </pc:sldMkLst>
      </pc:sldChg>
      <pc:sldChg chg="del ord">
        <pc:chgData name="Ron Melton" userId="5553941352b42db9" providerId="LiveId" clId="{7ED559D4-CBAD-445E-A617-2B03DAC99018}" dt="2023-09-24T03:57:54.324" v="470" actId="47"/>
        <pc:sldMkLst>
          <pc:docMk/>
          <pc:sldMk cId="2585941668" sldId="8043"/>
        </pc:sldMkLst>
      </pc:sldChg>
      <pc:sldChg chg="del ord">
        <pc:chgData name="Ron Melton" userId="5553941352b42db9" providerId="LiveId" clId="{7ED559D4-CBAD-445E-A617-2B03DAC99018}" dt="2023-09-24T03:57:54.324" v="470" actId="47"/>
        <pc:sldMkLst>
          <pc:docMk/>
          <pc:sldMk cId="1899706516" sldId="8044"/>
        </pc:sldMkLst>
      </pc:sldChg>
      <pc:sldChg chg="del ord">
        <pc:chgData name="Ron Melton" userId="5553941352b42db9" providerId="LiveId" clId="{7ED559D4-CBAD-445E-A617-2B03DAC99018}" dt="2023-09-24T03:57:54.324" v="470" actId="47"/>
        <pc:sldMkLst>
          <pc:docMk/>
          <pc:sldMk cId="823587959" sldId="8045"/>
        </pc:sldMkLst>
      </pc:sldChg>
      <pc:sldChg chg="del ord">
        <pc:chgData name="Ron Melton" userId="5553941352b42db9" providerId="LiveId" clId="{7ED559D4-CBAD-445E-A617-2B03DAC99018}" dt="2023-09-24T03:57:54.324" v="470" actId="47"/>
        <pc:sldMkLst>
          <pc:docMk/>
          <pc:sldMk cId="86715099" sldId="8046"/>
        </pc:sldMkLst>
      </pc:sldChg>
      <pc:sldChg chg="del ord">
        <pc:chgData name="Ron Melton" userId="5553941352b42db9" providerId="LiveId" clId="{7ED559D4-CBAD-445E-A617-2B03DAC99018}" dt="2023-09-24T03:57:54.324" v="470" actId="47"/>
        <pc:sldMkLst>
          <pc:docMk/>
          <pc:sldMk cId="50502070" sldId="8047"/>
        </pc:sldMkLst>
      </pc:sldChg>
      <pc:sldChg chg="del ord">
        <pc:chgData name="Ron Melton" userId="5553941352b42db9" providerId="LiveId" clId="{7ED559D4-CBAD-445E-A617-2B03DAC99018}" dt="2023-09-24T03:57:54.324" v="470" actId="47"/>
        <pc:sldMkLst>
          <pc:docMk/>
          <pc:sldMk cId="2595947086" sldId="8048"/>
        </pc:sldMkLst>
      </pc:sldChg>
      <pc:sldChg chg="del ord">
        <pc:chgData name="Ron Melton" userId="5553941352b42db9" providerId="LiveId" clId="{7ED559D4-CBAD-445E-A617-2B03DAC99018}" dt="2023-09-24T03:57:54.324" v="470" actId="47"/>
        <pc:sldMkLst>
          <pc:docMk/>
          <pc:sldMk cId="4093574581" sldId="8049"/>
        </pc:sldMkLst>
      </pc:sldChg>
      <pc:sldChg chg="ord">
        <pc:chgData name="Ron Melton" userId="5553941352b42db9" providerId="LiveId" clId="{7ED559D4-CBAD-445E-A617-2B03DAC99018}" dt="2023-09-24T02:01:28.667" v="455"/>
        <pc:sldMkLst>
          <pc:docMk/>
          <pc:sldMk cId="2775239611" sldId="8052"/>
        </pc:sldMkLst>
      </pc:sldChg>
      <pc:sldChg chg="ord">
        <pc:chgData name="Ron Melton" userId="5553941352b42db9" providerId="LiveId" clId="{7ED559D4-CBAD-445E-A617-2B03DAC99018}" dt="2023-09-24T02:01:28.667" v="455"/>
        <pc:sldMkLst>
          <pc:docMk/>
          <pc:sldMk cId="373636886" sldId="8053"/>
        </pc:sldMkLst>
      </pc:sldChg>
      <pc:sldChg chg="ord">
        <pc:chgData name="Ron Melton" userId="5553941352b42db9" providerId="LiveId" clId="{7ED559D4-CBAD-445E-A617-2B03DAC99018}" dt="2023-09-24T02:01:28.667" v="455"/>
        <pc:sldMkLst>
          <pc:docMk/>
          <pc:sldMk cId="1744581576" sldId="8054"/>
        </pc:sldMkLst>
      </pc:sldChg>
      <pc:sldChg chg="ord">
        <pc:chgData name="Ron Melton" userId="5553941352b42db9" providerId="LiveId" clId="{7ED559D4-CBAD-445E-A617-2B03DAC99018}" dt="2023-09-24T02:01:28.667" v="455"/>
        <pc:sldMkLst>
          <pc:docMk/>
          <pc:sldMk cId="437291982" sldId="8055"/>
        </pc:sldMkLst>
      </pc:sldChg>
      <pc:sldChg chg="ord">
        <pc:chgData name="Ron Melton" userId="5553941352b42db9" providerId="LiveId" clId="{7ED559D4-CBAD-445E-A617-2B03DAC99018}" dt="2023-09-24T02:01:28.667" v="455"/>
        <pc:sldMkLst>
          <pc:docMk/>
          <pc:sldMk cId="4236827201" sldId="8056"/>
        </pc:sldMkLst>
      </pc:sldChg>
      <pc:sldChg chg="ord">
        <pc:chgData name="Ron Melton" userId="5553941352b42db9" providerId="LiveId" clId="{7ED559D4-CBAD-445E-A617-2B03DAC99018}" dt="2023-09-24T02:01:28.667" v="455"/>
        <pc:sldMkLst>
          <pc:docMk/>
          <pc:sldMk cId="571086128" sldId="8057"/>
        </pc:sldMkLst>
      </pc:sldChg>
      <pc:sldChg chg="ord">
        <pc:chgData name="Ron Melton" userId="5553941352b42db9" providerId="LiveId" clId="{7ED559D4-CBAD-445E-A617-2B03DAC99018}" dt="2023-09-24T02:01:28.667" v="455"/>
        <pc:sldMkLst>
          <pc:docMk/>
          <pc:sldMk cId="3785558730" sldId="8058"/>
        </pc:sldMkLst>
      </pc:sldChg>
      <pc:sldChg chg="ord">
        <pc:chgData name="Ron Melton" userId="5553941352b42db9" providerId="LiveId" clId="{7ED559D4-CBAD-445E-A617-2B03DAC99018}" dt="2023-09-24T02:01:28.667" v="455"/>
        <pc:sldMkLst>
          <pc:docMk/>
          <pc:sldMk cId="853313738" sldId="8059"/>
        </pc:sldMkLst>
      </pc:sldChg>
      <pc:sldChg chg="ord">
        <pc:chgData name="Ron Melton" userId="5553941352b42db9" providerId="LiveId" clId="{7ED559D4-CBAD-445E-A617-2B03DAC99018}" dt="2023-09-24T02:01:28.667" v="455"/>
        <pc:sldMkLst>
          <pc:docMk/>
          <pc:sldMk cId="3016314486" sldId="8060"/>
        </pc:sldMkLst>
      </pc:sldChg>
      <pc:sldChg chg="ord">
        <pc:chgData name="Ron Melton" userId="5553941352b42db9" providerId="LiveId" clId="{7ED559D4-CBAD-445E-A617-2B03DAC99018}" dt="2023-09-24T02:01:28.667" v="455"/>
        <pc:sldMkLst>
          <pc:docMk/>
          <pc:sldMk cId="1340044047" sldId="8061"/>
        </pc:sldMkLst>
      </pc:sldChg>
      <pc:sldChg chg="ord">
        <pc:chgData name="Ron Melton" userId="5553941352b42db9" providerId="LiveId" clId="{7ED559D4-CBAD-445E-A617-2B03DAC99018}" dt="2023-09-24T02:01:28.667" v="455"/>
        <pc:sldMkLst>
          <pc:docMk/>
          <pc:sldMk cId="2934331010" sldId="8062"/>
        </pc:sldMkLst>
      </pc:sldChg>
      <pc:sldChg chg="ord">
        <pc:chgData name="Ron Melton" userId="5553941352b42db9" providerId="LiveId" clId="{7ED559D4-CBAD-445E-A617-2B03DAC99018}" dt="2023-09-24T02:01:28.667" v="455"/>
        <pc:sldMkLst>
          <pc:docMk/>
          <pc:sldMk cId="4042387682" sldId="8063"/>
        </pc:sldMkLst>
      </pc:sldChg>
      <pc:sldChg chg="ord">
        <pc:chgData name="Ron Melton" userId="5553941352b42db9" providerId="LiveId" clId="{7ED559D4-CBAD-445E-A617-2B03DAC99018}" dt="2023-09-24T02:01:28.667" v="455"/>
        <pc:sldMkLst>
          <pc:docMk/>
          <pc:sldMk cId="3904557119" sldId="8064"/>
        </pc:sldMkLst>
      </pc:sldChg>
      <pc:sldChg chg="ord">
        <pc:chgData name="Ron Melton" userId="5553941352b42db9" providerId="LiveId" clId="{7ED559D4-CBAD-445E-A617-2B03DAC99018}" dt="2023-09-24T02:01:28.667" v="455"/>
        <pc:sldMkLst>
          <pc:docMk/>
          <pc:sldMk cId="227171270" sldId="8065"/>
        </pc:sldMkLst>
      </pc:sldChg>
      <pc:sldChg chg="ord">
        <pc:chgData name="Ron Melton" userId="5553941352b42db9" providerId="LiveId" clId="{7ED559D4-CBAD-445E-A617-2B03DAC99018}" dt="2023-09-24T02:01:28.667" v="455"/>
        <pc:sldMkLst>
          <pc:docMk/>
          <pc:sldMk cId="2768656199" sldId="8066"/>
        </pc:sldMkLst>
      </pc:sldChg>
      <pc:sldChg chg="ord">
        <pc:chgData name="Ron Melton" userId="5553941352b42db9" providerId="LiveId" clId="{7ED559D4-CBAD-445E-A617-2B03DAC99018}" dt="2023-09-24T02:01:28.667" v="455"/>
        <pc:sldMkLst>
          <pc:docMk/>
          <pc:sldMk cId="3649601263" sldId="8067"/>
        </pc:sldMkLst>
      </pc:sldChg>
      <pc:sldChg chg="ord">
        <pc:chgData name="Ron Melton" userId="5553941352b42db9" providerId="LiveId" clId="{7ED559D4-CBAD-445E-A617-2B03DAC99018}" dt="2023-09-24T02:01:28.667" v="455"/>
        <pc:sldMkLst>
          <pc:docMk/>
          <pc:sldMk cId="908793016" sldId="8068"/>
        </pc:sldMkLst>
      </pc:sldChg>
      <pc:sldChg chg="ord">
        <pc:chgData name="Ron Melton" userId="5553941352b42db9" providerId="LiveId" clId="{7ED559D4-CBAD-445E-A617-2B03DAC99018}" dt="2023-09-24T02:01:28.667" v="455"/>
        <pc:sldMkLst>
          <pc:docMk/>
          <pc:sldMk cId="1172384178" sldId="8069"/>
        </pc:sldMkLst>
      </pc:sldChg>
      <pc:sldChg chg="ord">
        <pc:chgData name="Ron Melton" userId="5553941352b42db9" providerId="LiveId" clId="{7ED559D4-CBAD-445E-A617-2B03DAC99018}" dt="2023-09-24T02:01:28.667" v="455"/>
        <pc:sldMkLst>
          <pc:docMk/>
          <pc:sldMk cId="3017136422" sldId="8070"/>
        </pc:sldMkLst>
      </pc:sldChg>
      <pc:sldChg chg="ord">
        <pc:chgData name="Ron Melton" userId="5553941352b42db9" providerId="LiveId" clId="{7ED559D4-CBAD-445E-A617-2B03DAC99018}" dt="2023-09-24T02:01:28.667" v="455"/>
        <pc:sldMkLst>
          <pc:docMk/>
          <pc:sldMk cId="4024543875" sldId="8071"/>
        </pc:sldMkLst>
      </pc:sldChg>
      <pc:sldChg chg="ord">
        <pc:chgData name="Ron Melton" userId="5553941352b42db9" providerId="LiveId" clId="{7ED559D4-CBAD-445E-A617-2B03DAC99018}" dt="2023-09-24T02:01:28.667" v="455"/>
        <pc:sldMkLst>
          <pc:docMk/>
          <pc:sldMk cId="159186047" sldId="8072"/>
        </pc:sldMkLst>
      </pc:sldChg>
      <pc:sldChg chg="ord">
        <pc:chgData name="Ron Melton" userId="5553941352b42db9" providerId="LiveId" clId="{7ED559D4-CBAD-445E-A617-2B03DAC99018}" dt="2023-09-24T02:01:28.667" v="455"/>
        <pc:sldMkLst>
          <pc:docMk/>
          <pc:sldMk cId="4239489782" sldId="8079"/>
        </pc:sldMkLst>
      </pc:sldChg>
      <pc:sldChg chg="ord">
        <pc:chgData name="Ron Melton" userId="5553941352b42db9" providerId="LiveId" clId="{7ED559D4-CBAD-445E-A617-2B03DAC99018}" dt="2023-09-24T02:01:28.667" v="455"/>
        <pc:sldMkLst>
          <pc:docMk/>
          <pc:sldMk cId="3413535031" sldId="8087"/>
        </pc:sldMkLst>
      </pc:sldChg>
      <pc:sldChg chg="ord">
        <pc:chgData name="Ron Melton" userId="5553941352b42db9" providerId="LiveId" clId="{7ED559D4-CBAD-445E-A617-2B03DAC99018}" dt="2023-09-24T02:01:28.667" v="455"/>
        <pc:sldMkLst>
          <pc:docMk/>
          <pc:sldMk cId="3715672922" sldId="8088"/>
        </pc:sldMkLst>
      </pc:sldChg>
      <pc:sldChg chg="ord">
        <pc:chgData name="Ron Melton" userId="5553941352b42db9" providerId="LiveId" clId="{7ED559D4-CBAD-445E-A617-2B03DAC99018}" dt="2023-09-24T02:01:28.667" v="455"/>
        <pc:sldMkLst>
          <pc:docMk/>
          <pc:sldMk cId="2215915077" sldId="8089"/>
        </pc:sldMkLst>
      </pc:sldChg>
      <pc:sldChg chg="ord">
        <pc:chgData name="Ron Melton" userId="5553941352b42db9" providerId="LiveId" clId="{7ED559D4-CBAD-445E-A617-2B03DAC99018}" dt="2023-09-24T02:01:28.667" v="455"/>
        <pc:sldMkLst>
          <pc:docMk/>
          <pc:sldMk cId="2672704742" sldId="8090"/>
        </pc:sldMkLst>
      </pc:sldChg>
      <pc:sldChg chg="ord">
        <pc:chgData name="Ron Melton" userId="5553941352b42db9" providerId="LiveId" clId="{7ED559D4-CBAD-445E-A617-2B03DAC99018}" dt="2023-09-24T02:01:28.667" v="455"/>
        <pc:sldMkLst>
          <pc:docMk/>
          <pc:sldMk cId="4257069697" sldId="8091"/>
        </pc:sldMkLst>
      </pc:sldChg>
      <pc:sldChg chg="ord">
        <pc:chgData name="Ron Melton" userId="5553941352b42db9" providerId="LiveId" clId="{7ED559D4-CBAD-445E-A617-2B03DAC99018}" dt="2023-09-24T02:01:28.667" v="455"/>
        <pc:sldMkLst>
          <pc:docMk/>
          <pc:sldMk cId="3746019872" sldId="8092"/>
        </pc:sldMkLst>
      </pc:sldChg>
      <pc:sldChg chg="ord">
        <pc:chgData name="Ron Melton" userId="5553941352b42db9" providerId="LiveId" clId="{7ED559D4-CBAD-445E-A617-2B03DAC99018}" dt="2023-09-24T02:01:28.667" v="455"/>
        <pc:sldMkLst>
          <pc:docMk/>
          <pc:sldMk cId="750354715" sldId="8093"/>
        </pc:sldMkLst>
      </pc:sldChg>
      <pc:sldChg chg="ord">
        <pc:chgData name="Ron Melton" userId="5553941352b42db9" providerId="LiveId" clId="{7ED559D4-CBAD-445E-A617-2B03DAC99018}" dt="2023-09-24T02:01:28.667" v="455"/>
        <pc:sldMkLst>
          <pc:docMk/>
          <pc:sldMk cId="1255764060" sldId="8094"/>
        </pc:sldMkLst>
      </pc:sldChg>
      <pc:sldChg chg="ord">
        <pc:chgData name="Ron Melton" userId="5553941352b42db9" providerId="LiveId" clId="{7ED559D4-CBAD-445E-A617-2B03DAC99018}" dt="2023-09-24T02:01:28.667" v="455"/>
        <pc:sldMkLst>
          <pc:docMk/>
          <pc:sldMk cId="3978545872" sldId="8095"/>
        </pc:sldMkLst>
      </pc:sldChg>
      <pc:sldChg chg="ord">
        <pc:chgData name="Ron Melton" userId="5553941352b42db9" providerId="LiveId" clId="{7ED559D4-CBAD-445E-A617-2B03DAC99018}" dt="2023-09-24T02:01:28.667" v="455"/>
        <pc:sldMkLst>
          <pc:docMk/>
          <pc:sldMk cId="603654862" sldId="8096"/>
        </pc:sldMkLst>
      </pc:sldChg>
      <pc:sldChg chg="ord">
        <pc:chgData name="Ron Melton" userId="5553941352b42db9" providerId="LiveId" clId="{7ED559D4-CBAD-445E-A617-2B03DAC99018}" dt="2023-09-24T02:01:28.667" v="455"/>
        <pc:sldMkLst>
          <pc:docMk/>
          <pc:sldMk cId="731515594" sldId="8097"/>
        </pc:sldMkLst>
      </pc:sldChg>
      <pc:sldChg chg="ord">
        <pc:chgData name="Ron Melton" userId="5553941352b42db9" providerId="LiveId" clId="{7ED559D4-CBAD-445E-A617-2B03DAC99018}" dt="2023-09-24T02:01:28.667" v="455"/>
        <pc:sldMkLst>
          <pc:docMk/>
          <pc:sldMk cId="3129867612" sldId="8098"/>
        </pc:sldMkLst>
      </pc:sldChg>
      <pc:sldChg chg="ord">
        <pc:chgData name="Ron Melton" userId="5553941352b42db9" providerId="LiveId" clId="{7ED559D4-CBAD-445E-A617-2B03DAC99018}" dt="2023-09-24T02:01:28.667" v="455"/>
        <pc:sldMkLst>
          <pc:docMk/>
          <pc:sldMk cId="1211834211" sldId="8099"/>
        </pc:sldMkLst>
      </pc:sldChg>
      <pc:sldChg chg="ord">
        <pc:chgData name="Ron Melton" userId="5553941352b42db9" providerId="LiveId" clId="{7ED559D4-CBAD-445E-A617-2B03DAC99018}" dt="2023-09-24T02:01:28.667" v="455"/>
        <pc:sldMkLst>
          <pc:docMk/>
          <pc:sldMk cId="2664571051" sldId="8100"/>
        </pc:sldMkLst>
      </pc:sldChg>
      <pc:sldChg chg="ord">
        <pc:chgData name="Ron Melton" userId="5553941352b42db9" providerId="LiveId" clId="{7ED559D4-CBAD-445E-A617-2B03DAC99018}" dt="2023-09-24T02:01:28.667" v="455"/>
        <pc:sldMkLst>
          <pc:docMk/>
          <pc:sldMk cId="1900513256" sldId="8101"/>
        </pc:sldMkLst>
      </pc:sldChg>
      <pc:sldChg chg="ord">
        <pc:chgData name="Ron Melton" userId="5553941352b42db9" providerId="LiveId" clId="{7ED559D4-CBAD-445E-A617-2B03DAC99018}" dt="2023-09-24T02:01:28.667" v="455"/>
        <pc:sldMkLst>
          <pc:docMk/>
          <pc:sldMk cId="2121570067" sldId="8102"/>
        </pc:sldMkLst>
      </pc:sldChg>
      <pc:sldChg chg="ord">
        <pc:chgData name="Ron Melton" userId="5553941352b42db9" providerId="LiveId" clId="{7ED559D4-CBAD-445E-A617-2B03DAC99018}" dt="2023-09-24T02:01:28.667" v="455"/>
        <pc:sldMkLst>
          <pc:docMk/>
          <pc:sldMk cId="3463814077" sldId="8103"/>
        </pc:sldMkLst>
      </pc:sldChg>
      <pc:sldChg chg="ord">
        <pc:chgData name="Ron Melton" userId="5553941352b42db9" providerId="LiveId" clId="{7ED559D4-CBAD-445E-A617-2B03DAC99018}" dt="2023-09-24T02:01:28.667" v="455"/>
        <pc:sldMkLst>
          <pc:docMk/>
          <pc:sldMk cId="2148804816" sldId="8104"/>
        </pc:sldMkLst>
      </pc:sldChg>
      <pc:sldChg chg="ord">
        <pc:chgData name="Ron Melton" userId="5553941352b42db9" providerId="LiveId" clId="{7ED559D4-CBAD-445E-A617-2B03DAC99018}" dt="2023-09-24T02:01:28.667" v="455"/>
        <pc:sldMkLst>
          <pc:docMk/>
          <pc:sldMk cId="1912433990" sldId="8105"/>
        </pc:sldMkLst>
      </pc:sldChg>
      <pc:sldChg chg="ord">
        <pc:chgData name="Ron Melton" userId="5553941352b42db9" providerId="LiveId" clId="{7ED559D4-CBAD-445E-A617-2B03DAC99018}" dt="2023-09-24T02:01:28.667" v="455"/>
        <pc:sldMkLst>
          <pc:docMk/>
          <pc:sldMk cId="463175461" sldId="8106"/>
        </pc:sldMkLst>
      </pc:sldChg>
      <pc:sldChg chg="ord">
        <pc:chgData name="Ron Melton" userId="5553941352b42db9" providerId="LiveId" clId="{7ED559D4-CBAD-445E-A617-2B03DAC99018}" dt="2023-09-24T02:01:28.667" v="455"/>
        <pc:sldMkLst>
          <pc:docMk/>
          <pc:sldMk cId="4214586001" sldId="8134"/>
        </pc:sldMkLst>
      </pc:sldChg>
      <pc:sldChg chg="del">
        <pc:chgData name="Ron Melton" userId="5553941352b42db9" providerId="LiveId" clId="{7ED559D4-CBAD-445E-A617-2B03DAC99018}" dt="2023-09-22T20:09:40.370" v="247" actId="47"/>
        <pc:sldMkLst>
          <pc:docMk/>
          <pc:sldMk cId="1286465444" sldId="8172"/>
        </pc:sldMkLst>
      </pc:sldChg>
      <pc:sldChg chg="del">
        <pc:chgData name="Ron Melton" userId="5553941352b42db9" providerId="LiveId" clId="{7ED559D4-CBAD-445E-A617-2B03DAC99018}" dt="2023-09-22T20:09:40.370" v="247" actId="47"/>
        <pc:sldMkLst>
          <pc:docMk/>
          <pc:sldMk cId="4140382607" sldId="8175"/>
        </pc:sldMkLst>
      </pc:sldChg>
      <pc:sldChg chg="del ord">
        <pc:chgData name="Ron Melton" userId="5553941352b42db9" providerId="LiveId" clId="{7ED559D4-CBAD-445E-A617-2B03DAC99018}" dt="2023-09-24T02:24:55.867" v="463" actId="47"/>
        <pc:sldMkLst>
          <pc:docMk/>
          <pc:sldMk cId="1112978566" sldId="8179"/>
        </pc:sldMkLst>
      </pc:sldChg>
      <pc:sldChg chg="del ord">
        <pc:chgData name="Ron Melton" userId="5553941352b42db9" providerId="LiveId" clId="{7ED559D4-CBAD-445E-A617-2B03DAC99018}" dt="2023-09-24T02:24:55.867" v="463" actId="47"/>
        <pc:sldMkLst>
          <pc:docMk/>
          <pc:sldMk cId="1346234261" sldId="8180"/>
        </pc:sldMkLst>
      </pc:sldChg>
      <pc:sldChg chg="del ord">
        <pc:chgData name="Ron Melton" userId="5553941352b42db9" providerId="LiveId" clId="{7ED559D4-CBAD-445E-A617-2B03DAC99018}" dt="2023-09-24T02:24:55.867" v="463" actId="47"/>
        <pc:sldMkLst>
          <pc:docMk/>
          <pc:sldMk cId="3098032198" sldId="8181"/>
        </pc:sldMkLst>
      </pc:sldChg>
      <pc:sldChg chg="ord">
        <pc:chgData name="Ron Melton" userId="5553941352b42db9" providerId="LiveId" clId="{7ED559D4-CBAD-445E-A617-2B03DAC99018}" dt="2023-09-22T18:14:49.197" v="50"/>
        <pc:sldMkLst>
          <pc:docMk/>
          <pc:sldMk cId="3267799094" sldId="8182"/>
        </pc:sldMkLst>
      </pc:sldChg>
      <pc:sldChg chg="ord">
        <pc:chgData name="Ron Melton" userId="5553941352b42db9" providerId="LiveId" clId="{7ED559D4-CBAD-445E-A617-2B03DAC99018}" dt="2023-09-22T18:14:49.197" v="50"/>
        <pc:sldMkLst>
          <pc:docMk/>
          <pc:sldMk cId="1630359249" sldId="8183"/>
        </pc:sldMkLst>
      </pc:sldChg>
      <pc:sldChg chg="ord">
        <pc:chgData name="Ron Melton" userId="5553941352b42db9" providerId="LiveId" clId="{7ED559D4-CBAD-445E-A617-2B03DAC99018}" dt="2023-09-22T18:14:49.197" v="50"/>
        <pc:sldMkLst>
          <pc:docMk/>
          <pc:sldMk cId="980253042" sldId="8184"/>
        </pc:sldMkLst>
      </pc:sldChg>
      <pc:sldChg chg="del">
        <pc:chgData name="Ron Melton" userId="5553941352b42db9" providerId="LiveId" clId="{7ED559D4-CBAD-445E-A617-2B03DAC99018}" dt="2023-09-22T20:09:40.370" v="247" actId="47"/>
        <pc:sldMkLst>
          <pc:docMk/>
          <pc:sldMk cId="3882910191" sldId="8185"/>
        </pc:sldMkLst>
      </pc:sldChg>
      <pc:sldChg chg="del">
        <pc:chgData name="Ron Melton" userId="5553941352b42db9" providerId="LiveId" clId="{7ED559D4-CBAD-445E-A617-2B03DAC99018}" dt="2023-09-24T00:57:24.634" v="453" actId="47"/>
        <pc:sldMkLst>
          <pc:docMk/>
          <pc:sldMk cId="3923674113" sldId="8192"/>
        </pc:sldMkLst>
      </pc:sldChg>
      <pc:sldChg chg="del">
        <pc:chgData name="Ron Melton" userId="5553941352b42db9" providerId="LiveId" clId="{7ED559D4-CBAD-445E-A617-2B03DAC99018}" dt="2023-09-24T00:57:24.634" v="453" actId="47"/>
        <pc:sldMkLst>
          <pc:docMk/>
          <pc:sldMk cId="24750471" sldId="8193"/>
        </pc:sldMkLst>
      </pc:sldChg>
      <pc:sldChg chg="del">
        <pc:chgData name="Ron Melton" userId="5553941352b42db9" providerId="LiveId" clId="{7ED559D4-CBAD-445E-A617-2B03DAC99018}" dt="2023-09-22T22:25:27.159" v="347" actId="47"/>
        <pc:sldMkLst>
          <pc:docMk/>
          <pc:sldMk cId="1619889144" sldId="8197"/>
        </pc:sldMkLst>
      </pc:sldChg>
      <pc:sldChg chg="del">
        <pc:chgData name="Ron Melton" userId="5553941352b42db9" providerId="LiveId" clId="{7ED559D4-CBAD-445E-A617-2B03DAC99018}" dt="2023-09-22T22:24:51.413" v="337" actId="47"/>
        <pc:sldMkLst>
          <pc:docMk/>
          <pc:sldMk cId="2987170402" sldId="8198"/>
        </pc:sldMkLst>
      </pc:sldChg>
      <pc:sldChg chg="del">
        <pc:chgData name="Ron Melton" userId="5553941352b42db9" providerId="LiveId" clId="{7ED559D4-CBAD-445E-A617-2B03DAC99018}" dt="2023-09-22T20:09:40.370" v="247" actId="47"/>
        <pc:sldMkLst>
          <pc:docMk/>
          <pc:sldMk cId="2481149426" sldId="8200"/>
        </pc:sldMkLst>
      </pc:sldChg>
      <pc:sldChg chg="add">
        <pc:chgData name="Ron Melton" userId="5553941352b42db9" providerId="LiveId" clId="{7ED559D4-CBAD-445E-A617-2B03DAC99018}" dt="2023-09-22T17:13:17.292" v="42"/>
        <pc:sldMkLst>
          <pc:docMk/>
          <pc:sldMk cId="3657363269" sldId="8204"/>
        </pc:sldMkLst>
      </pc:sldChg>
      <pc:sldChg chg="ord">
        <pc:chgData name="Ron Melton" userId="5553941352b42db9" providerId="LiveId" clId="{7ED559D4-CBAD-445E-A617-2B03DAC99018}" dt="2023-09-22T18:14:49.197" v="50"/>
        <pc:sldMkLst>
          <pc:docMk/>
          <pc:sldMk cId="2161861152" sldId="8208"/>
        </pc:sldMkLst>
      </pc:sldChg>
      <pc:sldChg chg="del ord">
        <pc:chgData name="Ron Melton" userId="5553941352b42db9" providerId="LiveId" clId="{7ED559D4-CBAD-445E-A617-2B03DAC99018}" dt="2023-09-22T18:15:23.619" v="51" actId="47"/>
        <pc:sldMkLst>
          <pc:docMk/>
          <pc:sldMk cId="1415441175" sldId="8211"/>
        </pc:sldMkLst>
      </pc:sldChg>
      <pc:sldChg chg="del ord">
        <pc:chgData name="Ron Melton" userId="5553941352b42db9" providerId="LiveId" clId="{7ED559D4-CBAD-445E-A617-2B03DAC99018}" dt="2023-09-24T03:57:54.324" v="470" actId="47"/>
        <pc:sldMkLst>
          <pc:docMk/>
          <pc:sldMk cId="1191692422" sldId="8215"/>
        </pc:sldMkLst>
      </pc:sldChg>
      <pc:sldChg chg="del ord">
        <pc:chgData name="Ron Melton" userId="5553941352b42db9" providerId="LiveId" clId="{7ED559D4-CBAD-445E-A617-2B03DAC99018}" dt="2023-09-24T02:24:55.867" v="463" actId="47"/>
        <pc:sldMkLst>
          <pc:docMk/>
          <pc:sldMk cId="4093197596" sldId="8217"/>
        </pc:sldMkLst>
      </pc:sldChg>
      <pc:sldChg chg="del">
        <pc:chgData name="Ron Melton" userId="5553941352b42db9" providerId="LiveId" clId="{7ED559D4-CBAD-445E-A617-2B03DAC99018}" dt="2023-09-24T00:54:37.076" v="452" actId="47"/>
        <pc:sldMkLst>
          <pc:docMk/>
          <pc:sldMk cId="566207504" sldId="8218"/>
        </pc:sldMkLst>
      </pc:sldChg>
      <pc:sldChg chg="add">
        <pc:chgData name="Ron Melton" userId="5553941352b42db9" providerId="LiveId" clId="{7ED559D4-CBAD-445E-A617-2B03DAC99018}" dt="2023-09-22T16:38:32.227" v="41"/>
        <pc:sldMkLst>
          <pc:docMk/>
          <pc:sldMk cId="3361211962" sldId="8250"/>
        </pc:sldMkLst>
      </pc:sldChg>
      <pc:sldChg chg="del ord">
        <pc:chgData name="Ron Melton" userId="5553941352b42db9" providerId="LiveId" clId="{7ED559D4-CBAD-445E-A617-2B03DAC99018}" dt="2023-09-24T03:57:54.324" v="470" actId="47"/>
        <pc:sldMkLst>
          <pc:docMk/>
          <pc:sldMk cId="3060963096" sldId="8251"/>
        </pc:sldMkLst>
      </pc:sldChg>
      <pc:sldChg chg="ord">
        <pc:chgData name="Ron Melton" userId="5553941352b42db9" providerId="LiveId" clId="{7ED559D4-CBAD-445E-A617-2B03DAC99018}" dt="2023-09-22T22:34:29.765" v="360"/>
        <pc:sldMkLst>
          <pc:docMk/>
          <pc:sldMk cId="3662442526" sldId="8267"/>
        </pc:sldMkLst>
      </pc:sldChg>
      <pc:sldChg chg="ord">
        <pc:chgData name="Ron Melton" userId="5553941352b42db9" providerId="LiveId" clId="{7ED559D4-CBAD-445E-A617-2B03DAC99018}" dt="2023-09-22T22:36:18.575" v="363"/>
        <pc:sldMkLst>
          <pc:docMk/>
          <pc:sldMk cId="1270127987" sldId="8268"/>
        </pc:sldMkLst>
      </pc:sldChg>
      <pc:sldChg chg="add">
        <pc:chgData name="Ron Melton" userId="5553941352b42db9" providerId="LiveId" clId="{7ED559D4-CBAD-445E-A617-2B03DAC99018}" dt="2023-09-22T18:10:43.398" v="44"/>
        <pc:sldMkLst>
          <pc:docMk/>
          <pc:sldMk cId="1335445780" sldId="8286"/>
        </pc:sldMkLst>
      </pc:sldChg>
      <pc:sldChg chg="add del">
        <pc:chgData name="Ron Melton" userId="5553941352b42db9" providerId="LiveId" clId="{7ED559D4-CBAD-445E-A617-2B03DAC99018}" dt="2023-09-22T18:15:23.619" v="51" actId="47"/>
        <pc:sldMkLst>
          <pc:docMk/>
          <pc:sldMk cId="1224456991" sldId="8288"/>
        </pc:sldMkLst>
      </pc:sldChg>
      <pc:sldChg chg="add del">
        <pc:chgData name="Ron Melton" userId="5553941352b42db9" providerId="LiveId" clId="{7ED559D4-CBAD-445E-A617-2B03DAC99018}" dt="2023-09-22T18:13:09.281" v="48" actId="47"/>
        <pc:sldMkLst>
          <pc:docMk/>
          <pc:sldMk cId="4067484546" sldId="8289"/>
        </pc:sldMkLst>
      </pc:sldChg>
      <pc:sldChg chg="add del">
        <pc:chgData name="Ron Melton" userId="5553941352b42db9" providerId="LiveId" clId="{7ED559D4-CBAD-445E-A617-2B03DAC99018}" dt="2023-09-22T18:15:23.619" v="51" actId="47"/>
        <pc:sldMkLst>
          <pc:docMk/>
          <pc:sldMk cId="4287136269" sldId="8290"/>
        </pc:sldMkLst>
      </pc:sldChg>
      <pc:sldChg chg="add del setBg">
        <pc:chgData name="Ron Melton" userId="5553941352b42db9" providerId="LiveId" clId="{7ED559D4-CBAD-445E-A617-2B03DAC99018}" dt="2023-09-22T18:15:23.619" v="51" actId="47"/>
        <pc:sldMkLst>
          <pc:docMk/>
          <pc:sldMk cId="161087483" sldId="8291"/>
        </pc:sldMkLst>
      </pc:sldChg>
      <pc:sldChg chg="add del">
        <pc:chgData name="Ron Melton" userId="5553941352b42db9" providerId="LiveId" clId="{7ED559D4-CBAD-445E-A617-2B03DAC99018}" dt="2023-09-22T18:15:23.619" v="51" actId="47"/>
        <pc:sldMkLst>
          <pc:docMk/>
          <pc:sldMk cId="93872266" sldId="8292"/>
        </pc:sldMkLst>
      </pc:sldChg>
      <pc:sldChg chg="add del">
        <pc:chgData name="Ron Melton" userId="5553941352b42db9" providerId="LiveId" clId="{7ED559D4-CBAD-445E-A617-2B03DAC99018}" dt="2023-09-22T18:15:23.619" v="51" actId="47"/>
        <pc:sldMkLst>
          <pc:docMk/>
          <pc:sldMk cId="2391567807" sldId="8293"/>
        </pc:sldMkLst>
      </pc:sldChg>
      <pc:sldChg chg="add del">
        <pc:chgData name="Ron Melton" userId="5553941352b42db9" providerId="LiveId" clId="{7ED559D4-CBAD-445E-A617-2B03DAC99018}" dt="2023-09-22T18:15:23.619" v="51" actId="47"/>
        <pc:sldMkLst>
          <pc:docMk/>
          <pc:sldMk cId="2474129776" sldId="8294"/>
        </pc:sldMkLst>
      </pc:sldChg>
      <pc:sldChg chg="add del">
        <pc:chgData name="Ron Melton" userId="5553941352b42db9" providerId="LiveId" clId="{7ED559D4-CBAD-445E-A617-2B03DAC99018}" dt="2023-09-22T18:15:23.619" v="51" actId="47"/>
        <pc:sldMkLst>
          <pc:docMk/>
          <pc:sldMk cId="885780" sldId="8295"/>
        </pc:sldMkLst>
      </pc:sldChg>
      <pc:sldChg chg="add">
        <pc:chgData name="Ron Melton" userId="5553941352b42db9" providerId="LiveId" clId="{7ED559D4-CBAD-445E-A617-2B03DAC99018}" dt="2023-09-22T18:10:43.398" v="44"/>
        <pc:sldMkLst>
          <pc:docMk/>
          <pc:sldMk cId="392881826" sldId="8297"/>
        </pc:sldMkLst>
      </pc:sldChg>
      <pc:sldChg chg="add">
        <pc:chgData name="Ron Melton" userId="5553941352b42db9" providerId="LiveId" clId="{7ED559D4-CBAD-445E-A617-2B03DAC99018}" dt="2023-09-22T18:10:43.398" v="44"/>
        <pc:sldMkLst>
          <pc:docMk/>
          <pc:sldMk cId="911342618" sldId="8298"/>
        </pc:sldMkLst>
      </pc:sldChg>
      <pc:sldChg chg="add setBg">
        <pc:chgData name="Ron Melton" userId="5553941352b42db9" providerId="LiveId" clId="{7ED559D4-CBAD-445E-A617-2B03DAC99018}" dt="2023-09-22T18:10:43.398" v="44"/>
        <pc:sldMkLst>
          <pc:docMk/>
          <pc:sldMk cId="1001588478" sldId="8299"/>
        </pc:sldMkLst>
      </pc:sldChg>
      <pc:sldChg chg="add">
        <pc:chgData name="Ron Melton" userId="5553941352b42db9" providerId="LiveId" clId="{7ED559D4-CBAD-445E-A617-2B03DAC99018}" dt="2023-09-22T18:40:55.610" v="140"/>
        <pc:sldMkLst>
          <pc:docMk/>
          <pc:sldMk cId="1962377842" sldId="8301"/>
        </pc:sldMkLst>
      </pc:sldChg>
      <pc:sldChg chg="add">
        <pc:chgData name="Ron Melton" userId="5553941352b42db9" providerId="LiveId" clId="{7ED559D4-CBAD-445E-A617-2B03DAC99018}" dt="2023-09-22T18:41:00.541" v="141"/>
        <pc:sldMkLst>
          <pc:docMk/>
          <pc:sldMk cId="343077576" sldId="8302"/>
        </pc:sldMkLst>
      </pc:sldChg>
      <pc:sldChg chg="ord">
        <pc:chgData name="Ron Melton" userId="5553941352b42db9" providerId="LiveId" clId="{7ED559D4-CBAD-445E-A617-2B03DAC99018}" dt="2023-09-22T20:36:59.649" v="264"/>
        <pc:sldMkLst>
          <pc:docMk/>
          <pc:sldMk cId="4175178739" sldId="8312"/>
        </pc:sldMkLst>
      </pc:sldChg>
      <pc:sldChg chg="del">
        <pc:chgData name="Ron Melton" userId="5553941352b42db9" providerId="LiveId" clId="{7ED559D4-CBAD-445E-A617-2B03DAC99018}" dt="2023-09-22T20:09:40.370" v="247" actId="47"/>
        <pc:sldMkLst>
          <pc:docMk/>
          <pc:sldMk cId="533600240" sldId="8423"/>
        </pc:sldMkLst>
      </pc:sldChg>
      <pc:sldChg chg="del ord">
        <pc:chgData name="Ron Melton" userId="5553941352b42db9" providerId="LiveId" clId="{7ED559D4-CBAD-445E-A617-2B03DAC99018}" dt="2023-09-24T03:57:54.324" v="470" actId="47"/>
        <pc:sldMkLst>
          <pc:docMk/>
          <pc:sldMk cId="3505378486" sldId="8429"/>
        </pc:sldMkLst>
      </pc:sldChg>
      <pc:sldChg chg="del">
        <pc:chgData name="Ron Melton" userId="5553941352b42db9" providerId="LiveId" clId="{7ED559D4-CBAD-445E-A617-2B03DAC99018}" dt="2023-09-22T20:09:40.370" v="247" actId="47"/>
        <pc:sldMkLst>
          <pc:docMk/>
          <pc:sldMk cId="2451265550" sldId="8446"/>
        </pc:sldMkLst>
      </pc:sldChg>
      <pc:sldChg chg="del ord">
        <pc:chgData name="Ron Melton" userId="5553941352b42db9" providerId="LiveId" clId="{7ED559D4-CBAD-445E-A617-2B03DAC99018}" dt="2023-09-24T03:57:54.324" v="470" actId="47"/>
        <pc:sldMkLst>
          <pc:docMk/>
          <pc:sldMk cId="4101934782" sldId="2145707970"/>
        </pc:sldMkLst>
      </pc:sldChg>
      <pc:sldChg chg="ord">
        <pc:chgData name="Ron Melton" userId="5553941352b42db9" providerId="LiveId" clId="{7ED559D4-CBAD-445E-A617-2B03DAC99018}" dt="2023-09-22T18:14:49.197" v="50"/>
        <pc:sldMkLst>
          <pc:docMk/>
          <pc:sldMk cId="221551425" sldId="2145708231"/>
        </pc:sldMkLst>
      </pc:sldChg>
      <pc:sldChg chg="add del ord">
        <pc:chgData name="Ron Melton" userId="5553941352b42db9" providerId="LiveId" clId="{7ED559D4-CBAD-445E-A617-2B03DAC99018}" dt="2023-09-22T18:15:23.619" v="51" actId="47"/>
        <pc:sldMkLst>
          <pc:docMk/>
          <pc:sldMk cId="2639498436" sldId="2145708272"/>
        </pc:sldMkLst>
      </pc:sldChg>
      <pc:sldChg chg="add">
        <pc:chgData name="Ron Melton" userId="5553941352b42db9" providerId="LiveId" clId="{7ED559D4-CBAD-445E-A617-2B03DAC99018}" dt="2023-09-22T17:13:17.292" v="42"/>
        <pc:sldMkLst>
          <pc:docMk/>
          <pc:sldMk cId="3786297375" sldId="2145708295"/>
        </pc:sldMkLst>
      </pc:sldChg>
      <pc:sldChg chg="add">
        <pc:chgData name="Ron Melton" userId="5553941352b42db9" providerId="LiveId" clId="{7ED559D4-CBAD-445E-A617-2B03DAC99018}" dt="2023-09-22T17:13:17.292" v="42"/>
        <pc:sldMkLst>
          <pc:docMk/>
          <pc:sldMk cId="2001674129" sldId="2145708296"/>
        </pc:sldMkLst>
      </pc:sldChg>
      <pc:sldChg chg="del ord">
        <pc:chgData name="Ron Melton" userId="5553941352b42db9" providerId="LiveId" clId="{7ED559D4-CBAD-445E-A617-2B03DAC99018}" dt="2023-09-24T03:57:54.324" v="470" actId="47"/>
        <pc:sldMkLst>
          <pc:docMk/>
          <pc:sldMk cId="3009831113" sldId="2145708302"/>
        </pc:sldMkLst>
      </pc:sldChg>
      <pc:sldChg chg="ord">
        <pc:chgData name="Ron Melton" userId="5553941352b42db9" providerId="LiveId" clId="{7ED559D4-CBAD-445E-A617-2B03DAC99018}" dt="2023-09-22T18:14:49.197" v="50"/>
        <pc:sldMkLst>
          <pc:docMk/>
          <pc:sldMk cId="3243511915" sldId="2145708417"/>
        </pc:sldMkLst>
      </pc:sldChg>
      <pc:sldChg chg="del ord">
        <pc:chgData name="Ron Melton" userId="5553941352b42db9" providerId="LiveId" clId="{7ED559D4-CBAD-445E-A617-2B03DAC99018}" dt="2023-09-24T03:57:54.324" v="470" actId="47"/>
        <pc:sldMkLst>
          <pc:docMk/>
          <pc:sldMk cId="2003166251" sldId="2145708428"/>
        </pc:sldMkLst>
      </pc:sldChg>
      <pc:sldChg chg="ord">
        <pc:chgData name="Ron Melton" userId="5553941352b42db9" providerId="LiveId" clId="{7ED559D4-CBAD-445E-A617-2B03DAC99018}" dt="2023-09-24T02:01:28.667" v="455"/>
        <pc:sldMkLst>
          <pc:docMk/>
          <pc:sldMk cId="1453611880" sldId="2145708501"/>
        </pc:sldMkLst>
      </pc:sldChg>
      <pc:sldChg chg="ord">
        <pc:chgData name="Ron Melton" userId="5553941352b42db9" providerId="LiveId" clId="{7ED559D4-CBAD-445E-A617-2B03DAC99018}" dt="2023-09-24T02:01:28.667" v="455"/>
        <pc:sldMkLst>
          <pc:docMk/>
          <pc:sldMk cId="4211289585" sldId="2145708502"/>
        </pc:sldMkLst>
      </pc:sldChg>
      <pc:sldChg chg="ord">
        <pc:chgData name="Ron Melton" userId="5553941352b42db9" providerId="LiveId" clId="{7ED559D4-CBAD-445E-A617-2B03DAC99018}" dt="2023-09-24T02:01:28.667" v="455"/>
        <pc:sldMkLst>
          <pc:docMk/>
          <pc:sldMk cId="1819793924" sldId="2145708503"/>
        </pc:sldMkLst>
      </pc:sldChg>
      <pc:sldChg chg="ord">
        <pc:chgData name="Ron Melton" userId="5553941352b42db9" providerId="LiveId" clId="{7ED559D4-CBAD-445E-A617-2B03DAC99018}" dt="2023-09-24T02:01:28.667" v="455"/>
        <pc:sldMkLst>
          <pc:docMk/>
          <pc:sldMk cId="114312378" sldId="2145708504"/>
        </pc:sldMkLst>
      </pc:sldChg>
      <pc:sldChg chg="ord">
        <pc:chgData name="Ron Melton" userId="5553941352b42db9" providerId="LiveId" clId="{7ED559D4-CBAD-445E-A617-2B03DAC99018}" dt="2023-09-24T02:01:28.667" v="455"/>
        <pc:sldMkLst>
          <pc:docMk/>
          <pc:sldMk cId="2492575952" sldId="2145708505"/>
        </pc:sldMkLst>
      </pc:sldChg>
      <pc:sldChg chg="addSp delSp modSp mod ord">
        <pc:chgData name="Ron Melton" userId="5553941352b42db9" providerId="LiveId" clId="{7ED559D4-CBAD-445E-A617-2B03DAC99018}" dt="2023-09-25T00:46:38.948" v="581" actId="1076"/>
        <pc:sldMkLst>
          <pc:docMk/>
          <pc:sldMk cId="4015071640" sldId="2145708506"/>
        </pc:sldMkLst>
        <pc:spChg chg="del">
          <ac:chgData name="Ron Melton" userId="5553941352b42db9" providerId="LiveId" clId="{7ED559D4-CBAD-445E-A617-2B03DAC99018}" dt="2023-09-25T00:37:53.419" v="568" actId="22"/>
          <ac:spMkLst>
            <pc:docMk/>
            <pc:sldMk cId="4015071640" sldId="2145708506"/>
            <ac:spMk id="3" creationId="{87CB0A1C-E226-26AF-5B1C-7265C1F51E24}"/>
          </ac:spMkLst>
        </pc:spChg>
        <pc:picChg chg="add mod ord">
          <ac:chgData name="Ron Melton" userId="5553941352b42db9" providerId="LiveId" clId="{7ED559D4-CBAD-445E-A617-2B03DAC99018}" dt="2023-09-25T00:46:20.672" v="577" actId="1076"/>
          <ac:picMkLst>
            <pc:docMk/>
            <pc:sldMk cId="4015071640" sldId="2145708506"/>
            <ac:picMk id="5" creationId="{DC178230-85CA-DA79-B245-C6B2F35CFABB}"/>
          </ac:picMkLst>
        </pc:picChg>
        <pc:picChg chg="add mod">
          <ac:chgData name="Ron Melton" userId="5553941352b42db9" providerId="LiveId" clId="{7ED559D4-CBAD-445E-A617-2B03DAC99018}" dt="2023-09-25T00:46:38.948" v="581" actId="1076"/>
          <ac:picMkLst>
            <pc:docMk/>
            <pc:sldMk cId="4015071640" sldId="2145708506"/>
            <ac:picMk id="7" creationId="{F83A7801-417E-DE75-CCC7-90A7A1560A49}"/>
          </ac:picMkLst>
        </pc:picChg>
      </pc:sldChg>
      <pc:sldChg chg="ord">
        <pc:chgData name="Ron Melton" userId="5553941352b42db9" providerId="LiveId" clId="{7ED559D4-CBAD-445E-A617-2B03DAC99018}" dt="2023-09-24T02:01:28.667" v="455"/>
        <pc:sldMkLst>
          <pc:docMk/>
          <pc:sldMk cId="2701218808" sldId="2145708507"/>
        </pc:sldMkLst>
      </pc:sldChg>
      <pc:sldChg chg="del ord">
        <pc:chgData name="Ron Melton" userId="5553941352b42db9" providerId="LiveId" clId="{7ED559D4-CBAD-445E-A617-2B03DAC99018}" dt="2023-09-22T22:41:49.621" v="390" actId="47"/>
        <pc:sldMkLst>
          <pc:docMk/>
          <pc:sldMk cId="0" sldId="2145708539"/>
        </pc:sldMkLst>
      </pc:sldChg>
      <pc:sldChg chg="del ord">
        <pc:chgData name="Ron Melton" userId="5553941352b42db9" providerId="LiveId" clId="{7ED559D4-CBAD-445E-A617-2B03DAC99018}" dt="2023-09-22T22:41:49.621" v="390" actId="47"/>
        <pc:sldMkLst>
          <pc:docMk/>
          <pc:sldMk cId="1249615804" sldId="2145708540"/>
        </pc:sldMkLst>
      </pc:sldChg>
      <pc:sldChg chg="ord">
        <pc:chgData name="Ron Melton" userId="5553941352b42db9" providerId="LiveId" clId="{7ED559D4-CBAD-445E-A617-2B03DAC99018}" dt="2023-09-22T18:14:49.197" v="50"/>
        <pc:sldMkLst>
          <pc:docMk/>
          <pc:sldMk cId="729533338" sldId="2145708541"/>
        </pc:sldMkLst>
      </pc:sldChg>
      <pc:sldChg chg="ord">
        <pc:chgData name="Ron Melton" userId="5553941352b42db9" providerId="LiveId" clId="{7ED559D4-CBAD-445E-A617-2B03DAC99018}" dt="2023-09-22T18:14:49.197" v="50"/>
        <pc:sldMkLst>
          <pc:docMk/>
          <pc:sldMk cId="567359803" sldId="2145708542"/>
        </pc:sldMkLst>
      </pc:sldChg>
      <pc:sldChg chg="ord">
        <pc:chgData name="Ron Melton" userId="5553941352b42db9" providerId="LiveId" clId="{7ED559D4-CBAD-445E-A617-2B03DAC99018}" dt="2023-09-22T18:14:49.197" v="50"/>
        <pc:sldMkLst>
          <pc:docMk/>
          <pc:sldMk cId="3289510914" sldId="2145708543"/>
        </pc:sldMkLst>
      </pc:sldChg>
      <pc:sldChg chg="del ord">
        <pc:chgData name="Ron Melton" userId="5553941352b42db9" providerId="LiveId" clId="{7ED559D4-CBAD-445E-A617-2B03DAC99018}" dt="2023-09-22T18:15:23.619" v="51" actId="47"/>
        <pc:sldMkLst>
          <pc:docMk/>
          <pc:sldMk cId="4261752422" sldId="2145708544"/>
        </pc:sldMkLst>
      </pc:sldChg>
      <pc:sldChg chg="ord">
        <pc:chgData name="Ron Melton" userId="5553941352b42db9" providerId="LiveId" clId="{7ED559D4-CBAD-445E-A617-2B03DAC99018}" dt="2023-09-24T02:01:28.667" v="455"/>
        <pc:sldMkLst>
          <pc:docMk/>
          <pc:sldMk cId="3690941066" sldId="2145708547"/>
        </pc:sldMkLst>
      </pc:sldChg>
      <pc:sldChg chg="ord">
        <pc:chgData name="Ron Melton" userId="5553941352b42db9" providerId="LiveId" clId="{7ED559D4-CBAD-445E-A617-2B03DAC99018}" dt="2023-09-24T02:01:28.667" v="455"/>
        <pc:sldMkLst>
          <pc:docMk/>
          <pc:sldMk cId="1126959612" sldId="2145708549"/>
        </pc:sldMkLst>
      </pc:sldChg>
      <pc:sldChg chg="ord">
        <pc:chgData name="Ron Melton" userId="5553941352b42db9" providerId="LiveId" clId="{7ED559D4-CBAD-445E-A617-2B03DAC99018}" dt="2023-09-24T02:01:28.667" v="455"/>
        <pc:sldMkLst>
          <pc:docMk/>
          <pc:sldMk cId="3550255291" sldId="2145708550"/>
        </pc:sldMkLst>
      </pc:sldChg>
      <pc:sldChg chg="ord">
        <pc:chgData name="Ron Melton" userId="5553941352b42db9" providerId="LiveId" clId="{7ED559D4-CBAD-445E-A617-2B03DAC99018}" dt="2023-09-24T02:01:28.667" v="455"/>
        <pc:sldMkLst>
          <pc:docMk/>
          <pc:sldMk cId="2020441752" sldId="2145708551"/>
        </pc:sldMkLst>
      </pc:sldChg>
      <pc:sldChg chg="ord">
        <pc:chgData name="Ron Melton" userId="5553941352b42db9" providerId="LiveId" clId="{7ED559D4-CBAD-445E-A617-2B03DAC99018}" dt="2023-09-24T02:01:28.667" v="455"/>
        <pc:sldMkLst>
          <pc:docMk/>
          <pc:sldMk cId="0" sldId="2145708552"/>
        </pc:sldMkLst>
      </pc:sldChg>
      <pc:sldChg chg="ord">
        <pc:chgData name="Ron Melton" userId="5553941352b42db9" providerId="LiveId" clId="{7ED559D4-CBAD-445E-A617-2B03DAC99018}" dt="2023-09-24T02:01:28.667" v="455"/>
        <pc:sldMkLst>
          <pc:docMk/>
          <pc:sldMk cId="0" sldId="2145708553"/>
        </pc:sldMkLst>
      </pc:sldChg>
      <pc:sldChg chg="ord">
        <pc:chgData name="Ron Melton" userId="5553941352b42db9" providerId="LiveId" clId="{7ED559D4-CBAD-445E-A617-2B03DAC99018}" dt="2023-09-24T02:01:28.667" v="455"/>
        <pc:sldMkLst>
          <pc:docMk/>
          <pc:sldMk cId="0" sldId="2145708554"/>
        </pc:sldMkLst>
      </pc:sldChg>
      <pc:sldChg chg="del ord">
        <pc:chgData name="Ron Melton" userId="5553941352b42db9" providerId="LiveId" clId="{7ED559D4-CBAD-445E-A617-2B03DAC99018}" dt="2023-09-24T03:57:54.324" v="470" actId="47"/>
        <pc:sldMkLst>
          <pc:docMk/>
          <pc:sldMk cId="386426570" sldId="2145708555"/>
        </pc:sldMkLst>
      </pc:sldChg>
      <pc:sldChg chg="add del ord">
        <pc:chgData name="Ron Melton" userId="5553941352b42db9" providerId="LiveId" clId="{7ED559D4-CBAD-445E-A617-2B03DAC99018}" dt="2023-09-22T18:57:47.108" v="146"/>
        <pc:sldMkLst>
          <pc:docMk/>
          <pc:sldMk cId="1081651582" sldId="2145708556"/>
        </pc:sldMkLst>
      </pc:sldChg>
      <pc:sldChg chg="ord">
        <pc:chgData name="Ron Melton" userId="5553941352b42db9" providerId="LiveId" clId="{7ED559D4-CBAD-445E-A617-2B03DAC99018}" dt="2023-09-22T18:14:49.197" v="50"/>
        <pc:sldMkLst>
          <pc:docMk/>
          <pc:sldMk cId="1974197896" sldId="2145708557"/>
        </pc:sldMkLst>
      </pc:sldChg>
      <pc:sldChg chg="ord">
        <pc:chgData name="Ron Melton" userId="5553941352b42db9" providerId="LiveId" clId="{7ED559D4-CBAD-445E-A617-2B03DAC99018}" dt="2023-09-22T18:14:49.197" v="50"/>
        <pc:sldMkLst>
          <pc:docMk/>
          <pc:sldMk cId="901471255" sldId="2145708558"/>
        </pc:sldMkLst>
      </pc:sldChg>
      <pc:sldChg chg="del">
        <pc:chgData name="Ron Melton" userId="5553941352b42db9" providerId="LiveId" clId="{7ED559D4-CBAD-445E-A617-2B03DAC99018}" dt="2023-09-22T20:11:59.698" v="249" actId="47"/>
        <pc:sldMkLst>
          <pc:docMk/>
          <pc:sldMk cId="2110000605" sldId="2145708559"/>
        </pc:sldMkLst>
      </pc:sldChg>
      <pc:sldChg chg="del ord">
        <pc:chgData name="Ron Melton" userId="5553941352b42db9" providerId="LiveId" clId="{7ED559D4-CBAD-445E-A617-2B03DAC99018}" dt="2023-09-24T02:24:55.867" v="463" actId="47"/>
        <pc:sldMkLst>
          <pc:docMk/>
          <pc:sldMk cId="782665228" sldId="2145708637"/>
        </pc:sldMkLst>
      </pc:sldChg>
      <pc:sldChg chg="del ord">
        <pc:chgData name="Ron Melton" userId="5553941352b42db9" providerId="LiveId" clId="{7ED559D4-CBAD-445E-A617-2B03DAC99018}" dt="2023-09-24T03:57:54.324" v="470" actId="47"/>
        <pc:sldMkLst>
          <pc:docMk/>
          <pc:sldMk cId="2236029860" sldId="2145708752"/>
        </pc:sldMkLst>
      </pc:sldChg>
      <pc:sldChg chg="add">
        <pc:chgData name="Ron Melton" userId="5553941352b42db9" providerId="LiveId" clId="{7ED559D4-CBAD-445E-A617-2B03DAC99018}" dt="2023-09-22T16:38:32.227" v="41"/>
        <pc:sldMkLst>
          <pc:docMk/>
          <pc:sldMk cId="889933922" sldId="2145708755"/>
        </pc:sldMkLst>
      </pc:sldChg>
      <pc:sldChg chg="del ord">
        <pc:chgData name="Ron Melton" userId="5553941352b42db9" providerId="LiveId" clId="{7ED559D4-CBAD-445E-A617-2B03DAC99018}" dt="2023-09-24T03:57:54.324" v="470" actId="47"/>
        <pc:sldMkLst>
          <pc:docMk/>
          <pc:sldMk cId="792256968" sldId="2145708759"/>
        </pc:sldMkLst>
      </pc:sldChg>
      <pc:sldChg chg="del ord">
        <pc:chgData name="Ron Melton" userId="5553941352b42db9" providerId="LiveId" clId="{7ED559D4-CBAD-445E-A617-2B03DAC99018}" dt="2023-09-24T03:57:54.324" v="470" actId="47"/>
        <pc:sldMkLst>
          <pc:docMk/>
          <pc:sldMk cId="2783869411" sldId="2145708760"/>
        </pc:sldMkLst>
      </pc:sldChg>
      <pc:sldChg chg="del ord">
        <pc:chgData name="Ron Melton" userId="5553941352b42db9" providerId="LiveId" clId="{7ED559D4-CBAD-445E-A617-2B03DAC99018}" dt="2023-09-24T03:57:54.324" v="470" actId="47"/>
        <pc:sldMkLst>
          <pc:docMk/>
          <pc:sldMk cId="1472040633" sldId="2145708761"/>
        </pc:sldMkLst>
      </pc:sldChg>
      <pc:sldChg chg="add">
        <pc:chgData name="Ron Melton" userId="5553941352b42db9" providerId="LiveId" clId="{7ED559D4-CBAD-445E-A617-2B03DAC99018}" dt="2023-09-22T17:13:17.292" v="42"/>
        <pc:sldMkLst>
          <pc:docMk/>
          <pc:sldMk cId="1557048824" sldId="2145708762"/>
        </pc:sldMkLst>
      </pc:sldChg>
      <pc:sldChg chg="add">
        <pc:chgData name="Ron Melton" userId="5553941352b42db9" providerId="LiveId" clId="{7ED559D4-CBAD-445E-A617-2B03DAC99018}" dt="2023-09-22T16:38:32.227" v="41"/>
        <pc:sldMkLst>
          <pc:docMk/>
          <pc:sldMk cId="4121505878" sldId="2145708763"/>
        </pc:sldMkLst>
      </pc:sldChg>
      <pc:sldChg chg="del ord">
        <pc:chgData name="Ron Melton" userId="5553941352b42db9" providerId="LiveId" clId="{7ED559D4-CBAD-445E-A617-2B03DAC99018}" dt="2023-09-24T03:57:54.324" v="470" actId="47"/>
        <pc:sldMkLst>
          <pc:docMk/>
          <pc:sldMk cId="4087681953" sldId="2145708764"/>
        </pc:sldMkLst>
      </pc:sldChg>
      <pc:sldChg chg="add">
        <pc:chgData name="Ron Melton" userId="5553941352b42db9" providerId="LiveId" clId="{7ED559D4-CBAD-445E-A617-2B03DAC99018}" dt="2023-09-22T17:13:17.292" v="42"/>
        <pc:sldMkLst>
          <pc:docMk/>
          <pc:sldMk cId="869108475" sldId="2145708765"/>
        </pc:sldMkLst>
      </pc:sldChg>
      <pc:sldChg chg="add">
        <pc:chgData name="Ron Melton" userId="5553941352b42db9" providerId="LiveId" clId="{7ED559D4-CBAD-445E-A617-2B03DAC99018}" dt="2023-09-22T17:13:17.292" v="42"/>
        <pc:sldMkLst>
          <pc:docMk/>
          <pc:sldMk cId="2481436575" sldId="2145708766"/>
        </pc:sldMkLst>
      </pc:sldChg>
      <pc:sldChg chg="del ord">
        <pc:chgData name="Ron Melton" userId="5553941352b42db9" providerId="LiveId" clId="{7ED559D4-CBAD-445E-A617-2B03DAC99018}" dt="2023-09-24T03:57:54.324" v="470" actId="47"/>
        <pc:sldMkLst>
          <pc:docMk/>
          <pc:sldMk cId="3325317626" sldId="2145708769"/>
        </pc:sldMkLst>
      </pc:sldChg>
      <pc:sldChg chg="del ord">
        <pc:chgData name="Ron Melton" userId="5553941352b42db9" providerId="LiveId" clId="{7ED559D4-CBAD-445E-A617-2B03DAC99018}" dt="2023-09-24T03:57:54.324" v="470" actId="47"/>
        <pc:sldMkLst>
          <pc:docMk/>
          <pc:sldMk cId="2891352939" sldId="2145708770"/>
        </pc:sldMkLst>
      </pc:sldChg>
      <pc:sldChg chg="modSp del mod">
        <pc:chgData name="Ron Melton" userId="5553941352b42db9" providerId="LiveId" clId="{7ED559D4-CBAD-445E-A617-2B03DAC99018}" dt="2023-09-24T00:57:24.634" v="453" actId="47"/>
        <pc:sldMkLst>
          <pc:docMk/>
          <pc:sldMk cId="4036355164" sldId="2145708771"/>
        </pc:sldMkLst>
        <pc:spChg chg="mod">
          <ac:chgData name="Ron Melton" userId="5553941352b42db9" providerId="LiveId" clId="{7ED559D4-CBAD-445E-A617-2B03DAC99018}" dt="2023-09-24T00:44:56.111" v="402" actId="20577"/>
          <ac:spMkLst>
            <pc:docMk/>
            <pc:sldMk cId="4036355164" sldId="2145708771"/>
            <ac:spMk id="2" creationId="{98F40609-CA9E-175E-1F74-0BDF766C36FF}"/>
          </ac:spMkLst>
        </pc:spChg>
      </pc:sldChg>
      <pc:sldChg chg="addSp modSp mod ord">
        <pc:chgData name="Ron Melton" userId="5553941352b42db9" providerId="LiveId" clId="{7ED559D4-CBAD-445E-A617-2B03DAC99018}" dt="2023-09-22T19:47:14.984" v="166" actId="1076"/>
        <pc:sldMkLst>
          <pc:docMk/>
          <pc:sldMk cId="611662744" sldId="2145708775"/>
        </pc:sldMkLst>
        <pc:spChg chg="mod">
          <ac:chgData name="Ron Melton" userId="5553941352b42db9" providerId="LiveId" clId="{7ED559D4-CBAD-445E-A617-2B03DAC99018}" dt="2023-09-22T19:47:14.984" v="166" actId="1076"/>
          <ac:spMkLst>
            <pc:docMk/>
            <pc:sldMk cId="611662744" sldId="2145708775"/>
            <ac:spMk id="3" creationId="{7BEA1E96-7F3F-1682-F839-92988910589D}"/>
          </ac:spMkLst>
        </pc:spChg>
        <pc:spChg chg="mod">
          <ac:chgData name="Ron Melton" userId="5553941352b42db9" providerId="LiveId" clId="{7ED559D4-CBAD-445E-A617-2B03DAC99018}" dt="2023-09-22T19:47:09" v="165" actId="1076"/>
          <ac:spMkLst>
            <pc:docMk/>
            <pc:sldMk cId="611662744" sldId="2145708775"/>
            <ac:spMk id="4" creationId="{0170AA82-BF7C-C641-32F5-88D1A374607A}"/>
          </ac:spMkLst>
        </pc:spChg>
        <pc:picChg chg="add mod">
          <ac:chgData name="Ron Melton" userId="5553941352b42db9" providerId="LiveId" clId="{7ED559D4-CBAD-445E-A617-2B03DAC99018}" dt="2023-09-22T19:46:56.560" v="164" actId="1076"/>
          <ac:picMkLst>
            <pc:docMk/>
            <pc:sldMk cId="611662744" sldId="2145708775"/>
            <ac:picMk id="2" creationId="{38A00BF4-A6C9-F7E1-9C75-C449E4ED14B0}"/>
          </ac:picMkLst>
        </pc:picChg>
      </pc:sldChg>
      <pc:sldChg chg="del">
        <pc:chgData name="Ron Melton" userId="5553941352b42db9" providerId="LiveId" clId="{7ED559D4-CBAD-445E-A617-2B03DAC99018}" dt="2023-09-22T20:09:40.370" v="247" actId="47"/>
        <pc:sldMkLst>
          <pc:docMk/>
          <pc:sldMk cId="1691006458" sldId="2145708780"/>
        </pc:sldMkLst>
      </pc:sldChg>
      <pc:sldChg chg="del ord">
        <pc:chgData name="Ron Melton" userId="5553941352b42db9" providerId="LiveId" clId="{7ED559D4-CBAD-445E-A617-2B03DAC99018}" dt="2023-09-22T18:17:31.701" v="54" actId="47"/>
        <pc:sldMkLst>
          <pc:docMk/>
          <pc:sldMk cId="2103393841" sldId="2145708831"/>
        </pc:sldMkLst>
      </pc:sldChg>
      <pc:sldChg chg="del">
        <pc:chgData name="Ron Melton" userId="5553941352b42db9" providerId="LiveId" clId="{7ED559D4-CBAD-445E-A617-2B03DAC99018}" dt="2023-09-24T00:57:24.634" v="453" actId="47"/>
        <pc:sldMkLst>
          <pc:docMk/>
          <pc:sldMk cId="2902227753" sldId="2145708843"/>
        </pc:sldMkLst>
      </pc:sldChg>
      <pc:sldChg chg="del">
        <pc:chgData name="Ron Melton" userId="5553941352b42db9" providerId="LiveId" clId="{7ED559D4-CBAD-445E-A617-2B03DAC99018}" dt="2023-09-24T00:57:24.634" v="453" actId="47"/>
        <pc:sldMkLst>
          <pc:docMk/>
          <pc:sldMk cId="292774043" sldId="2145708844"/>
        </pc:sldMkLst>
      </pc:sldChg>
      <pc:sldChg chg="del">
        <pc:chgData name="Ron Melton" userId="5553941352b42db9" providerId="LiveId" clId="{7ED559D4-CBAD-445E-A617-2B03DAC99018}" dt="2023-09-22T20:09:40.370" v="247" actId="47"/>
        <pc:sldMkLst>
          <pc:docMk/>
          <pc:sldMk cId="4016487287" sldId="2145708845"/>
        </pc:sldMkLst>
      </pc:sldChg>
      <pc:sldChg chg="del">
        <pc:chgData name="Ron Melton" userId="5553941352b42db9" providerId="LiveId" clId="{7ED559D4-CBAD-445E-A617-2B03DAC99018}" dt="2023-09-22T20:09:40.370" v="247" actId="47"/>
        <pc:sldMkLst>
          <pc:docMk/>
          <pc:sldMk cId="993717119" sldId="2145708848"/>
        </pc:sldMkLst>
      </pc:sldChg>
      <pc:sldChg chg="del">
        <pc:chgData name="Ron Melton" userId="5553941352b42db9" providerId="LiveId" clId="{7ED559D4-CBAD-445E-A617-2B03DAC99018}" dt="2023-09-22T20:09:40.370" v="247" actId="47"/>
        <pc:sldMkLst>
          <pc:docMk/>
          <pc:sldMk cId="655866626" sldId="2145708849"/>
        </pc:sldMkLst>
      </pc:sldChg>
      <pc:sldChg chg="del ord">
        <pc:chgData name="Ron Melton" userId="5553941352b42db9" providerId="LiveId" clId="{7ED559D4-CBAD-445E-A617-2B03DAC99018}" dt="2023-09-22T13:54:07.142" v="21" actId="47"/>
        <pc:sldMkLst>
          <pc:docMk/>
          <pc:sldMk cId="3940265921" sldId="2145708850"/>
        </pc:sldMkLst>
      </pc:sldChg>
      <pc:sldChg chg="ord">
        <pc:chgData name="Ron Melton" userId="5553941352b42db9" providerId="LiveId" clId="{7ED559D4-CBAD-445E-A617-2B03DAC99018}" dt="2023-09-22T18:14:49.197" v="50"/>
        <pc:sldMkLst>
          <pc:docMk/>
          <pc:sldMk cId="3766299593" sldId="2145708852"/>
        </pc:sldMkLst>
      </pc:sldChg>
      <pc:sldChg chg="ord">
        <pc:chgData name="Ron Melton" userId="5553941352b42db9" providerId="LiveId" clId="{7ED559D4-CBAD-445E-A617-2B03DAC99018}" dt="2023-09-22T18:14:49.197" v="50"/>
        <pc:sldMkLst>
          <pc:docMk/>
          <pc:sldMk cId="432014318" sldId="2145708853"/>
        </pc:sldMkLst>
      </pc:sldChg>
      <pc:sldChg chg="del">
        <pc:chgData name="Ron Melton" userId="5553941352b42db9" providerId="LiveId" clId="{7ED559D4-CBAD-445E-A617-2B03DAC99018}" dt="2023-09-22T20:09:40.370" v="247" actId="47"/>
        <pc:sldMkLst>
          <pc:docMk/>
          <pc:sldMk cId="2721647674" sldId="2145708908"/>
        </pc:sldMkLst>
      </pc:sldChg>
      <pc:sldChg chg="del">
        <pc:chgData name="Ron Melton" userId="5553941352b42db9" providerId="LiveId" clId="{7ED559D4-CBAD-445E-A617-2B03DAC99018}" dt="2023-09-22T20:09:40.370" v="247" actId="47"/>
        <pc:sldMkLst>
          <pc:docMk/>
          <pc:sldMk cId="2313608251" sldId="2145708909"/>
        </pc:sldMkLst>
      </pc:sldChg>
      <pc:sldChg chg="del">
        <pc:chgData name="Ron Melton" userId="5553941352b42db9" providerId="LiveId" clId="{7ED559D4-CBAD-445E-A617-2B03DAC99018}" dt="2023-09-22T20:09:40.370" v="247" actId="47"/>
        <pc:sldMkLst>
          <pc:docMk/>
          <pc:sldMk cId="191527838" sldId="2145708911"/>
        </pc:sldMkLst>
      </pc:sldChg>
      <pc:sldChg chg="del">
        <pc:chgData name="Ron Melton" userId="5553941352b42db9" providerId="LiveId" clId="{7ED559D4-CBAD-445E-A617-2B03DAC99018}" dt="2023-09-22T20:09:40.370" v="247" actId="47"/>
        <pc:sldMkLst>
          <pc:docMk/>
          <pc:sldMk cId="2094015252" sldId="2145708915"/>
        </pc:sldMkLst>
      </pc:sldChg>
      <pc:sldChg chg="add">
        <pc:chgData name="Ron Melton" userId="5553941352b42db9" providerId="LiveId" clId="{7ED559D4-CBAD-445E-A617-2B03DAC99018}" dt="2023-09-22T16:38:32.227" v="41"/>
        <pc:sldMkLst>
          <pc:docMk/>
          <pc:sldMk cId="774635695" sldId="2145708916"/>
        </pc:sldMkLst>
      </pc:sldChg>
      <pc:sldChg chg="add">
        <pc:chgData name="Ron Melton" userId="5553941352b42db9" providerId="LiveId" clId="{7ED559D4-CBAD-445E-A617-2B03DAC99018}" dt="2023-09-22T16:38:32.227" v="41"/>
        <pc:sldMkLst>
          <pc:docMk/>
          <pc:sldMk cId="2998794356" sldId="2145708917"/>
        </pc:sldMkLst>
      </pc:sldChg>
      <pc:sldChg chg="add">
        <pc:chgData name="Ron Melton" userId="5553941352b42db9" providerId="LiveId" clId="{7ED559D4-CBAD-445E-A617-2B03DAC99018}" dt="2023-09-22T16:38:32.227" v="41"/>
        <pc:sldMkLst>
          <pc:docMk/>
          <pc:sldMk cId="256382611" sldId="2145708918"/>
        </pc:sldMkLst>
      </pc:sldChg>
      <pc:sldChg chg="ord">
        <pc:chgData name="Ron Melton" userId="5553941352b42db9" providerId="LiveId" clId="{7ED559D4-CBAD-445E-A617-2B03DAC99018}" dt="2023-09-22T20:57:47.608" v="327"/>
        <pc:sldMkLst>
          <pc:docMk/>
          <pc:sldMk cId="2981345156" sldId="2145708930"/>
        </pc:sldMkLst>
      </pc:sldChg>
      <pc:sldChg chg="ord">
        <pc:chgData name="Ron Melton" userId="5553941352b42db9" providerId="LiveId" clId="{7ED559D4-CBAD-445E-A617-2B03DAC99018}" dt="2023-09-24T02:01:28.667" v="455"/>
        <pc:sldMkLst>
          <pc:docMk/>
          <pc:sldMk cId="3645347130" sldId="2145708933"/>
        </pc:sldMkLst>
      </pc:sldChg>
      <pc:sldChg chg="ord">
        <pc:chgData name="Ron Melton" userId="5553941352b42db9" providerId="LiveId" clId="{7ED559D4-CBAD-445E-A617-2B03DAC99018}" dt="2023-09-24T02:01:28.667" v="455"/>
        <pc:sldMkLst>
          <pc:docMk/>
          <pc:sldMk cId="3986791983" sldId="2145708955"/>
        </pc:sldMkLst>
      </pc:sldChg>
      <pc:sldChg chg="ord">
        <pc:chgData name="Ron Melton" userId="5553941352b42db9" providerId="LiveId" clId="{7ED559D4-CBAD-445E-A617-2B03DAC99018}" dt="2023-09-24T02:01:28.667" v="455"/>
        <pc:sldMkLst>
          <pc:docMk/>
          <pc:sldMk cId="1242563060" sldId="2145708956"/>
        </pc:sldMkLst>
      </pc:sldChg>
      <pc:sldChg chg="ord">
        <pc:chgData name="Ron Melton" userId="5553941352b42db9" providerId="LiveId" clId="{7ED559D4-CBAD-445E-A617-2B03DAC99018}" dt="2023-09-24T02:01:28.667" v="455"/>
        <pc:sldMkLst>
          <pc:docMk/>
          <pc:sldMk cId="2120308916" sldId="2145708957"/>
        </pc:sldMkLst>
      </pc:sldChg>
      <pc:sldChg chg="del">
        <pc:chgData name="Ron Melton" userId="5553941352b42db9" providerId="LiveId" clId="{7ED559D4-CBAD-445E-A617-2B03DAC99018}" dt="2023-09-22T20:12:39.787" v="250" actId="47"/>
        <pc:sldMkLst>
          <pc:docMk/>
          <pc:sldMk cId="1106440929" sldId="2145708958"/>
        </pc:sldMkLst>
      </pc:sldChg>
      <pc:sldChg chg="del">
        <pc:chgData name="Ron Melton" userId="5553941352b42db9" providerId="LiveId" clId="{7ED559D4-CBAD-445E-A617-2B03DAC99018}" dt="2023-09-24T00:57:24.634" v="453" actId="47"/>
        <pc:sldMkLst>
          <pc:docMk/>
          <pc:sldMk cId="194825236" sldId="2145708960"/>
        </pc:sldMkLst>
      </pc:sldChg>
      <pc:sldChg chg="ord">
        <pc:chgData name="Ron Melton" userId="5553941352b42db9" providerId="LiveId" clId="{7ED559D4-CBAD-445E-A617-2B03DAC99018}" dt="2023-09-22T18:14:49.197" v="50"/>
        <pc:sldMkLst>
          <pc:docMk/>
          <pc:sldMk cId="1411863598" sldId="2145708961"/>
        </pc:sldMkLst>
      </pc:sldChg>
      <pc:sldChg chg="ord">
        <pc:chgData name="Ron Melton" userId="5553941352b42db9" providerId="LiveId" clId="{7ED559D4-CBAD-445E-A617-2B03DAC99018}" dt="2023-09-22T20:57:47.608" v="327"/>
        <pc:sldMkLst>
          <pc:docMk/>
          <pc:sldMk cId="660186417" sldId="2145708962"/>
        </pc:sldMkLst>
      </pc:sldChg>
      <pc:sldChg chg="del ord">
        <pc:chgData name="Ron Melton" userId="5553941352b42db9" providerId="LiveId" clId="{7ED559D4-CBAD-445E-A617-2B03DAC99018}" dt="2023-09-24T03:57:54.324" v="470" actId="47"/>
        <pc:sldMkLst>
          <pc:docMk/>
          <pc:sldMk cId="693304295" sldId="2145708963"/>
        </pc:sldMkLst>
      </pc:sldChg>
      <pc:sldChg chg="del ord">
        <pc:chgData name="Ron Melton" userId="5553941352b42db9" providerId="LiveId" clId="{7ED559D4-CBAD-445E-A617-2B03DAC99018}" dt="2023-09-22T18:15:23.619" v="51" actId="47"/>
        <pc:sldMkLst>
          <pc:docMk/>
          <pc:sldMk cId="3431326566" sldId="2145708964"/>
        </pc:sldMkLst>
      </pc:sldChg>
      <pc:sldChg chg="del ord">
        <pc:chgData name="Ron Melton" userId="5553941352b42db9" providerId="LiveId" clId="{7ED559D4-CBAD-445E-A617-2B03DAC99018}" dt="2023-09-24T02:24:55.867" v="463" actId="47"/>
        <pc:sldMkLst>
          <pc:docMk/>
          <pc:sldMk cId="3999865477" sldId="2145708965"/>
        </pc:sldMkLst>
      </pc:sldChg>
      <pc:sldChg chg="del ord">
        <pc:chgData name="Ron Melton" userId="5553941352b42db9" providerId="LiveId" clId="{7ED559D4-CBAD-445E-A617-2B03DAC99018}" dt="2023-09-24T02:24:55.867" v="463" actId="47"/>
        <pc:sldMkLst>
          <pc:docMk/>
          <pc:sldMk cId="1986151739" sldId="2145708966"/>
        </pc:sldMkLst>
      </pc:sldChg>
      <pc:sldChg chg="del ord">
        <pc:chgData name="Ron Melton" userId="5553941352b42db9" providerId="LiveId" clId="{7ED559D4-CBAD-445E-A617-2B03DAC99018}" dt="2023-09-24T02:24:55.867" v="463" actId="47"/>
        <pc:sldMkLst>
          <pc:docMk/>
          <pc:sldMk cId="3909286275" sldId="2145708967"/>
        </pc:sldMkLst>
      </pc:sldChg>
      <pc:sldChg chg="del ord">
        <pc:chgData name="Ron Melton" userId="5553941352b42db9" providerId="LiveId" clId="{7ED559D4-CBAD-445E-A617-2B03DAC99018}" dt="2023-09-24T02:24:55.867" v="463" actId="47"/>
        <pc:sldMkLst>
          <pc:docMk/>
          <pc:sldMk cId="344938086" sldId="2145708970"/>
        </pc:sldMkLst>
      </pc:sldChg>
      <pc:sldChg chg="del ord">
        <pc:chgData name="Ron Melton" userId="5553941352b42db9" providerId="LiveId" clId="{7ED559D4-CBAD-445E-A617-2B03DAC99018}" dt="2023-09-24T02:24:55.867" v="463" actId="47"/>
        <pc:sldMkLst>
          <pc:docMk/>
          <pc:sldMk cId="3603508240" sldId="2145708971"/>
        </pc:sldMkLst>
      </pc:sldChg>
      <pc:sldChg chg="del">
        <pc:chgData name="Ron Melton" userId="5553941352b42db9" providerId="LiveId" clId="{7ED559D4-CBAD-445E-A617-2B03DAC99018}" dt="2023-09-24T00:57:24.634" v="453" actId="47"/>
        <pc:sldMkLst>
          <pc:docMk/>
          <pc:sldMk cId="2016202544" sldId="2145708974"/>
        </pc:sldMkLst>
      </pc:sldChg>
      <pc:sldChg chg="del">
        <pc:chgData name="Ron Melton" userId="5553941352b42db9" providerId="LiveId" clId="{7ED559D4-CBAD-445E-A617-2B03DAC99018}" dt="2023-09-24T00:57:24.634" v="453" actId="47"/>
        <pc:sldMkLst>
          <pc:docMk/>
          <pc:sldMk cId="2271691655" sldId="2145708976"/>
        </pc:sldMkLst>
      </pc:sldChg>
      <pc:sldChg chg="del ord">
        <pc:chgData name="Ron Melton" userId="5553941352b42db9" providerId="LiveId" clId="{7ED559D4-CBAD-445E-A617-2B03DAC99018}" dt="2023-09-24T02:24:55.867" v="463" actId="47"/>
        <pc:sldMkLst>
          <pc:docMk/>
          <pc:sldMk cId="1824799643" sldId="2145708977"/>
        </pc:sldMkLst>
      </pc:sldChg>
      <pc:sldChg chg="del">
        <pc:chgData name="Ron Melton" userId="5553941352b42db9" providerId="LiveId" clId="{7ED559D4-CBAD-445E-A617-2B03DAC99018}" dt="2023-09-24T00:57:24.634" v="453" actId="47"/>
        <pc:sldMkLst>
          <pc:docMk/>
          <pc:sldMk cId="1055595997" sldId="2145708978"/>
        </pc:sldMkLst>
      </pc:sldChg>
      <pc:sldChg chg="del ord">
        <pc:chgData name="Ron Melton" userId="5553941352b42db9" providerId="LiveId" clId="{7ED559D4-CBAD-445E-A617-2B03DAC99018}" dt="2023-09-24T02:24:55.867" v="463" actId="47"/>
        <pc:sldMkLst>
          <pc:docMk/>
          <pc:sldMk cId="355202195" sldId="2145708979"/>
        </pc:sldMkLst>
      </pc:sldChg>
      <pc:sldChg chg="del ord">
        <pc:chgData name="Ron Melton" userId="5553941352b42db9" providerId="LiveId" clId="{7ED559D4-CBAD-445E-A617-2B03DAC99018}" dt="2023-09-24T02:24:55.867" v="463" actId="47"/>
        <pc:sldMkLst>
          <pc:docMk/>
          <pc:sldMk cId="4227063628" sldId="2145708980"/>
        </pc:sldMkLst>
      </pc:sldChg>
      <pc:sldChg chg="del">
        <pc:chgData name="Ron Melton" userId="5553941352b42db9" providerId="LiveId" clId="{7ED559D4-CBAD-445E-A617-2B03DAC99018}" dt="2023-09-22T22:40:58.569" v="383" actId="47"/>
        <pc:sldMkLst>
          <pc:docMk/>
          <pc:sldMk cId="4092451082" sldId="2145708981"/>
        </pc:sldMkLst>
      </pc:sldChg>
      <pc:sldChg chg="del">
        <pc:chgData name="Ron Melton" userId="5553941352b42db9" providerId="LiveId" clId="{7ED559D4-CBAD-445E-A617-2B03DAC99018}" dt="2023-09-22T22:41:00.415" v="385" actId="47"/>
        <pc:sldMkLst>
          <pc:docMk/>
          <pc:sldMk cId="540404447" sldId="2145708982"/>
        </pc:sldMkLst>
      </pc:sldChg>
      <pc:sldChg chg="modSp del mod ord">
        <pc:chgData name="Ron Melton" userId="5553941352b42db9" providerId="LiveId" clId="{7ED559D4-CBAD-445E-A617-2B03DAC99018}" dt="2023-09-24T02:24:55.867" v="463" actId="47"/>
        <pc:sldMkLst>
          <pc:docMk/>
          <pc:sldMk cId="2303031664" sldId="2145708983"/>
        </pc:sldMkLst>
        <pc:picChg chg="mod">
          <ac:chgData name="Ron Melton" userId="5553941352b42db9" providerId="LiveId" clId="{7ED559D4-CBAD-445E-A617-2B03DAC99018}" dt="2023-09-22T22:39:01.837" v="376" actId="1076"/>
          <ac:picMkLst>
            <pc:docMk/>
            <pc:sldMk cId="2303031664" sldId="2145708983"/>
            <ac:picMk id="2" creationId="{1FB93EE5-FADA-8A3C-0DCA-20C20B763577}"/>
          </ac:picMkLst>
        </pc:picChg>
        <pc:picChg chg="mod">
          <ac:chgData name="Ron Melton" userId="5553941352b42db9" providerId="LiveId" clId="{7ED559D4-CBAD-445E-A617-2B03DAC99018}" dt="2023-09-22T22:38:59.932" v="375" actId="1076"/>
          <ac:picMkLst>
            <pc:docMk/>
            <pc:sldMk cId="2303031664" sldId="2145708983"/>
            <ac:picMk id="3" creationId="{60C900B5-BBDC-ABA0-0AE9-BAFF4B27EEC1}"/>
          </ac:picMkLst>
        </pc:picChg>
      </pc:sldChg>
      <pc:sldChg chg="del">
        <pc:chgData name="Ron Melton" userId="5553941352b42db9" providerId="LiveId" clId="{7ED559D4-CBAD-445E-A617-2B03DAC99018}" dt="2023-09-22T22:40:59.470" v="384" actId="47"/>
        <pc:sldMkLst>
          <pc:docMk/>
          <pc:sldMk cId="2063617612" sldId="2145708984"/>
        </pc:sldMkLst>
      </pc:sldChg>
      <pc:sldChg chg="del">
        <pc:chgData name="Ron Melton" userId="5553941352b42db9" providerId="LiveId" clId="{7ED559D4-CBAD-445E-A617-2B03DAC99018}" dt="2023-09-22T22:25:22.106" v="342" actId="47"/>
        <pc:sldMkLst>
          <pc:docMk/>
          <pc:sldMk cId="3069182127" sldId="2145708987"/>
        </pc:sldMkLst>
      </pc:sldChg>
      <pc:sldChg chg="ord">
        <pc:chgData name="Ron Melton" userId="5553941352b42db9" providerId="LiveId" clId="{7ED559D4-CBAD-445E-A617-2B03DAC99018}" dt="2023-09-22T20:52:16.680" v="325"/>
        <pc:sldMkLst>
          <pc:docMk/>
          <pc:sldMk cId="1392608518" sldId="2145708989"/>
        </pc:sldMkLst>
      </pc:sldChg>
      <pc:sldChg chg="del">
        <pc:chgData name="Ron Melton" userId="5553941352b42db9" providerId="LiveId" clId="{7ED559D4-CBAD-445E-A617-2B03DAC99018}" dt="2023-09-22T20:09:40.370" v="247" actId="47"/>
        <pc:sldMkLst>
          <pc:docMk/>
          <pc:sldMk cId="2474621336" sldId="2145708991"/>
        </pc:sldMkLst>
      </pc:sldChg>
      <pc:sldChg chg="del">
        <pc:chgData name="Ron Melton" userId="5553941352b42db9" providerId="LiveId" clId="{7ED559D4-CBAD-445E-A617-2B03DAC99018}" dt="2023-09-22T20:09:40.370" v="247" actId="47"/>
        <pc:sldMkLst>
          <pc:docMk/>
          <pc:sldMk cId="95159660" sldId="2145708992"/>
        </pc:sldMkLst>
      </pc:sldChg>
      <pc:sldChg chg="del">
        <pc:chgData name="Ron Melton" userId="5553941352b42db9" providerId="LiveId" clId="{7ED559D4-CBAD-445E-A617-2B03DAC99018}" dt="2023-09-22T20:09:40.370" v="247" actId="47"/>
        <pc:sldMkLst>
          <pc:docMk/>
          <pc:sldMk cId="1248054373" sldId="2145708993"/>
        </pc:sldMkLst>
      </pc:sldChg>
      <pc:sldChg chg="del">
        <pc:chgData name="Ron Melton" userId="5553941352b42db9" providerId="LiveId" clId="{7ED559D4-CBAD-445E-A617-2B03DAC99018}" dt="2023-09-22T20:09:40.370" v="247" actId="47"/>
        <pc:sldMkLst>
          <pc:docMk/>
          <pc:sldMk cId="1036471188" sldId="2145708996"/>
        </pc:sldMkLst>
      </pc:sldChg>
      <pc:sldChg chg="add">
        <pc:chgData name="Ron Melton" userId="5553941352b42db9" providerId="LiveId" clId="{7ED559D4-CBAD-445E-A617-2B03DAC99018}" dt="2023-09-22T16:38:32.227" v="41"/>
        <pc:sldMkLst>
          <pc:docMk/>
          <pc:sldMk cId="482740848" sldId="2145708999"/>
        </pc:sldMkLst>
      </pc:sldChg>
      <pc:sldChg chg="add">
        <pc:chgData name="Ron Melton" userId="5553941352b42db9" providerId="LiveId" clId="{7ED559D4-CBAD-445E-A617-2B03DAC99018}" dt="2023-09-22T16:38:32.227" v="41"/>
        <pc:sldMkLst>
          <pc:docMk/>
          <pc:sldMk cId="2136825632" sldId="2145709004"/>
        </pc:sldMkLst>
      </pc:sldChg>
      <pc:sldChg chg="add">
        <pc:chgData name="Ron Melton" userId="5553941352b42db9" providerId="LiveId" clId="{7ED559D4-CBAD-445E-A617-2B03DAC99018}" dt="2023-09-22T20:14:28.989" v="251"/>
        <pc:sldMkLst>
          <pc:docMk/>
          <pc:sldMk cId="467757998" sldId="2145709006"/>
        </pc:sldMkLst>
      </pc:sldChg>
      <pc:sldChg chg="add">
        <pc:chgData name="Ron Melton" userId="5553941352b42db9" providerId="LiveId" clId="{7ED559D4-CBAD-445E-A617-2B03DAC99018}" dt="2023-09-22T20:14:44.906" v="252"/>
        <pc:sldMkLst>
          <pc:docMk/>
          <pc:sldMk cId="1154279067" sldId="2145709010"/>
        </pc:sldMkLst>
      </pc:sldChg>
      <pc:sldChg chg="del">
        <pc:chgData name="Ron Melton" userId="5553941352b42db9" providerId="LiveId" clId="{7ED559D4-CBAD-445E-A617-2B03DAC99018}" dt="2023-09-22T20:16:54.741" v="257" actId="47"/>
        <pc:sldMkLst>
          <pc:docMk/>
          <pc:sldMk cId="3485746832" sldId="2145709013"/>
        </pc:sldMkLst>
      </pc:sldChg>
      <pc:sldChg chg="del">
        <pc:chgData name="Ron Melton" userId="5553941352b42db9" providerId="LiveId" clId="{7ED559D4-CBAD-445E-A617-2B03DAC99018}" dt="2023-09-22T22:25:22.512" v="343" actId="47"/>
        <pc:sldMkLst>
          <pc:docMk/>
          <pc:sldMk cId="2671672593" sldId="2145709015"/>
        </pc:sldMkLst>
      </pc:sldChg>
      <pc:sldChg chg="ord">
        <pc:chgData name="Ron Melton" userId="5553941352b42db9" providerId="LiveId" clId="{7ED559D4-CBAD-445E-A617-2B03DAC99018}" dt="2023-09-22T20:57:47.608" v="327"/>
        <pc:sldMkLst>
          <pc:docMk/>
          <pc:sldMk cId="2670880602" sldId="2145709017"/>
        </pc:sldMkLst>
      </pc:sldChg>
      <pc:sldChg chg="ord">
        <pc:chgData name="Ron Melton" userId="5553941352b42db9" providerId="LiveId" clId="{7ED559D4-CBAD-445E-A617-2B03DAC99018}" dt="2023-09-22T20:57:47.608" v="327"/>
        <pc:sldMkLst>
          <pc:docMk/>
          <pc:sldMk cId="0" sldId="2145709018"/>
        </pc:sldMkLst>
      </pc:sldChg>
      <pc:sldChg chg="ord">
        <pc:chgData name="Ron Melton" userId="5553941352b42db9" providerId="LiveId" clId="{7ED559D4-CBAD-445E-A617-2B03DAC99018}" dt="2023-09-22T20:57:47.608" v="327"/>
        <pc:sldMkLst>
          <pc:docMk/>
          <pc:sldMk cId="1481658780" sldId="2145709019"/>
        </pc:sldMkLst>
      </pc:sldChg>
      <pc:sldChg chg="ord">
        <pc:chgData name="Ron Melton" userId="5553941352b42db9" providerId="LiveId" clId="{7ED559D4-CBAD-445E-A617-2B03DAC99018}" dt="2023-09-22T20:57:47.608" v="327"/>
        <pc:sldMkLst>
          <pc:docMk/>
          <pc:sldMk cId="3435998995" sldId="2145709020"/>
        </pc:sldMkLst>
      </pc:sldChg>
      <pc:sldChg chg="ord">
        <pc:chgData name="Ron Melton" userId="5553941352b42db9" providerId="LiveId" clId="{7ED559D4-CBAD-445E-A617-2B03DAC99018}" dt="2023-09-22T20:57:47.608" v="327"/>
        <pc:sldMkLst>
          <pc:docMk/>
          <pc:sldMk cId="2246224813" sldId="2145709021"/>
        </pc:sldMkLst>
      </pc:sldChg>
      <pc:sldChg chg="ord">
        <pc:chgData name="Ron Melton" userId="5553941352b42db9" providerId="LiveId" clId="{7ED559D4-CBAD-445E-A617-2B03DAC99018}" dt="2023-09-22T20:57:47.608" v="327"/>
        <pc:sldMkLst>
          <pc:docMk/>
          <pc:sldMk cId="3721674490" sldId="2145709022"/>
        </pc:sldMkLst>
      </pc:sldChg>
      <pc:sldChg chg="ord">
        <pc:chgData name="Ron Melton" userId="5553941352b42db9" providerId="LiveId" clId="{7ED559D4-CBAD-445E-A617-2B03DAC99018}" dt="2023-09-22T20:57:47.608" v="327"/>
        <pc:sldMkLst>
          <pc:docMk/>
          <pc:sldMk cId="3666353680" sldId="2145709023"/>
        </pc:sldMkLst>
      </pc:sldChg>
      <pc:sldChg chg="ord">
        <pc:chgData name="Ron Melton" userId="5553941352b42db9" providerId="LiveId" clId="{7ED559D4-CBAD-445E-A617-2B03DAC99018}" dt="2023-09-22T20:57:47.608" v="327"/>
        <pc:sldMkLst>
          <pc:docMk/>
          <pc:sldMk cId="624840597" sldId="2145709024"/>
        </pc:sldMkLst>
      </pc:sldChg>
      <pc:sldChg chg="ord">
        <pc:chgData name="Ron Melton" userId="5553941352b42db9" providerId="LiveId" clId="{7ED559D4-CBAD-445E-A617-2B03DAC99018}" dt="2023-09-22T20:57:47.608" v="327"/>
        <pc:sldMkLst>
          <pc:docMk/>
          <pc:sldMk cId="1268944986" sldId="2145709025"/>
        </pc:sldMkLst>
      </pc:sldChg>
      <pc:sldChg chg="modSp mod ord">
        <pc:chgData name="Ron Melton" userId="5553941352b42db9" providerId="LiveId" clId="{7ED559D4-CBAD-445E-A617-2B03DAC99018}" dt="2023-09-24T00:45:36.615" v="404" actId="20577"/>
        <pc:sldMkLst>
          <pc:docMk/>
          <pc:sldMk cId="3850016053" sldId="2145709026"/>
        </pc:sldMkLst>
        <pc:spChg chg="mod">
          <ac:chgData name="Ron Melton" userId="5553941352b42db9" providerId="LiveId" clId="{7ED559D4-CBAD-445E-A617-2B03DAC99018}" dt="2023-09-24T00:45:36.615" v="404" actId="20577"/>
          <ac:spMkLst>
            <pc:docMk/>
            <pc:sldMk cId="3850016053" sldId="2145709026"/>
            <ac:spMk id="2" creationId="{98F40609-CA9E-175E-1F74-0BDF766C36FF}"/>
          </ac:spMkLst>
        </pc:spChg>
      </pc:sldChg>
      <pc:sldChg chg="ord">
        <pc:chgData name="Ron Melton" userId="5553941352b42db9" providerId="LiveId" clId="{7ED559D4-CBAD-445E-A617-2B03DAC99018}" dt="2023-09-22T20:57:47.608" v="327"/>
        <pc:sldMkLst>
          <pc:docMk/>
          <pc:sldMk cId="0" sldId="2145709027"/>
        </pc:sldMkLst>
      </pc:sldChg>
      <pc:sldChg chg="ord">
        <pc:chgData name="Ron Melton" userId="5553941352b42db9" providerId="LiveId" clId="{7ED559D4-CBAD-445E-A617-2B03DAC99018}" dt="2023-09-22T20:57:47.608" v="327"/>
        <pc:sldMkLst>
          <pc:docMk/>
          <pc:sldMk cId="944919074" sldId="2145709028"/>
        </pc:sldMkLst>
      </pc:sldChg>
      <pc:sldChg chg="ord">
        <pc:chgData name="Ron Melton" userId="5553941352b42db9" providerId="LiveId" clId="{7ED559D4-CBAD-445E-A617-2B03DAC99018}" dt="2023-09-22T20:57:47.608" v="327"/>
        <pc:sldMkLst>
          <pc:docMk/>
          <pc:sldMk cId="3228306892" sldId="2145709029"/>
        </pc:sldMkLst>
      </pc:sldChg>
      <pc:sldChg chg="ord">
        <pc:chgData name="Ron Melton" userId="5553941352b42db9" providerId="LiveId" clId="{7ED559D4-CBAD-445E-A617-2B03DAC99018}" dt="2023-09-22T20:57:47.608" v="327"/>
        <pc:sldMkLst>
          <pc:docMk/>
          <pc:sldMk cId="351083043" sldId="2145709030"/>
        </pc:sldMkLst>
      </pc:sldChg>
      <pc:sldChg chg="ord">
        <pc:chgData name="Ron Melton" userId="5553941352b42db9" providerId="LiveId" clId="{7ED559D4-CBAD-445E-A617-2B03DAC99018}" dt="2023-09-22T20:57:47.608" v="327"/>
        <pc:sldMkLst>
          <pc:docMk/>
          <pc:sldMk cId="1886743617" sldId="2145709031"/>
        </pc:sldMkLst>
      </pc:sldChg>
      <pc:sldChg chg="ord">
        <pc:chgData name="Ron Melton" userId="5553941352b42db9" providerId="LiveId" clId="{7ED559D4-CBAD-445E-A617-2B03DAC99018}" dt="2023-09-22T20:57:47.608" v="327"/>
        <pc:sldMkLst>
          <pc:docMk/>
          <pc:sldMk cId="0" sldId="2145709032"/>
        </pc:sldMkLst>
      </pc:sldChg>
      <pc:sldChg chg="ord">
        <pc:chgData name="Ron Melton" userId="5553941352b42db9" providerId="LiveId" clId="{7ED559D4-CBAD-445E-A617-2B03DAC99018}" dt="2023-09-22T20:57:47.608" v="327"/>
        <pc:sldMkLst>
          <pc:docMk/>
          <pc:sldMk cId="3076569505" sldId="2145709033"/>
        </pc:sldMkLst>
      </pc:sldChg>
      <pc:sldChg chg="ord">
        <pc:chgData name="Ron Melton" userId="5553941352b42db9" providerId="LiveId" clId="{7ED559D4-CBAD-445E-A617-2B03DAC99018}" dt="2023-09-22T20:57:47.608" v="327"/>
        <pc:sldMkLst>
          <pc:docMk/>
          <pc:sldMk cId="573716991" sldId="2145709034"/>
        </pc:sldMkLst>
      </pc:sldChg>
      <pc:sldChg chg="ord">
        <pc:chgData name="Ron Melton" userId="5553941352b42db9" providerId="LiveId" clId="{7ED559D4-CBAD-445E-A617-2B03DAC99018}" dt="2023-09-22T20:57:47.608" v="327"/>
        <pc:sldMkLst>
          <pc:docMk/>
          <pc:sldMk cId="87091976" sldId="2145709035"/>
        </pc:sldMkLst>
      </pc:sldChg>
      <pc:sldChg chg="ord">
        <pc:chgData name="Ron Melton" userId="5553941352b42db9" providerId="LiveId" clId="{7ED559D4-CBAD-445E-A617-2B03DAC99018}" dt="2023-09-22T20:57:47.608" v="327"/>
        <pc:sldMkLst>
          <pc:docMk/>
          <pc:sldMk cId="3978845335" sldId="2145709036"/>
        </pc:sldMkLst>
      </pc:sldChg>
      <pc:sldChg chg="ord">
        <pc:chgData name="Ron Melton" userId="5553941352b42db9" providerId="LiveId" clId="{7ED559D4-CBAD-445E-A617-2B03DAC99018}" dt="2023-09-22T20:57:47.608" v="327"/>
        <pc:sldMkLst>
          <pc:docMk/>
          <pc:sldMk cId="825786875" sldId="2145709037"/>
        </pc:sldMkLst>
      </pc:sldChg>
      <pc:sldChg chg="ord">
        <pc:chgData name="Ron Melton" userId="5553941352b42db9" providerId="LiveId" clId="{7ED559D4-CBAD-445E-A617-2B03DAC99018}" dt="2023-09-22T20:57:47.608" v="327"/>
        <pc:sldMkLst>
          <pc:docMk/>
          <pc:sldMk cId="1442912650" sldId="2145709038"/>
        </pc:sldMkLst>
      </pc:sldChg>
      <pc:sldChg chg="ord">
        <pc:chgData name="Ron Melton" userId="5553941352b42db9" providerId="LiveId" clId="{7ED559D4-CBAD-445E-A617-2B03DAC99018}" dt="2023-09-22T20:57:47.608" v="327"/>
        <pc:sldMkLst>
          <pc:docMk/>
          <pc:sldMk cId="3172865996" sldId="2145709039"/>
        </pc:sldMkLst>
      </pc:sldChg>
      <pc:sldChg chg="ord">
        <pc:chgData name="Ron Melton" userId="5553941352b42db9" providerId="LiveId" clId="{7ED559D4-CBAD-445E-A617-2B03DAC99018}" dt="2023-09-22T20:36:59.649" v="264"/>
        <pc:sldMkLst>
          <pc:docMk/>
          <pc:sldMk cId="2215175109" sldId="2145709048"/>
        </pc:sldMkLst>
      </pc:sldChg>
      <pc:sldChg chg="ord">
        <pc:chgData name="Ron Melton" userId="5553941352b42db9" providerId="LiveId" clId="{7ED559D4-CBAD-445E-A617-2B03DAC99018}" dt="2023-09-22T20:36:59.649" v="264"/>
        <pc:sldMkLst>
          <pc:docMk/>
          <pc:sldMk cId="1955522591" sldId="2145709049"/>
        </pc:sldMkLst>
      </pc:sldChg>
      <pc:sldChg chg="ord">
        <pc:chgData name="Ron Melton" userId="5553941352b42db9" providerId="LiveId" clId="{7ED559D4-CBAD-445E-A617-2B03DAC99018}" dt="2023-09-22T20:36:59.649" v="264"/>
        <pc:sldMkLst>
          <pc:docMk/>
          <pc:sldMk cId="2825362368" sldId="2145709050"/>
        </pc:sldMkLst>
      </pc:sldChg>
      <pc:sldChg chg="ord">
        <pc:chgData name="Ron Melton" userId="5553941352b42db9" providerId="LiveId" clId="{7ED559D4-CBAD-445E-A617-2B03DAC99018}" dt="2023-09-22T20:36:59.649" v="264"/>
        <pc:sldMkLst>
          <pc:docMk/>
          <pc:sldMk cId="397389288" sldId="2145709051"/>
        </pc:sldMkLst>
      </pc:sldChg>
      <pc:sldChg chg="ord">
        <pc:chgData name="Ron Melton" userId="5553941352b42db9" providerId="LiveId" clId="{7ED559D4-CBAD-445E-A617-2B03DAC99018}" dt="2023-09-22T20:36:59.649" v="264"/>
        <pc:sldMkLst>
          <pc:docMk/>
          <pc:sldMk cId="160745177" sldId="2145709052"/>
        </pc:sldMkLst>
      </pc:sldChg>
      <pc:sldChg chg="ord">
        <pc:chgData name="Ron Melton" userId="5553941352b42db9" providerId="LiveId" clId="{7ED559D4-CBAD-445E-A617-2B03DAC99018}" dt="2023-09-22T20:36:59.649" v="264"/>
        <pc:sldMkLst>
          <pc:docMk/>
          <pc:sldMk cId="891425508" sldId="2145709053"/>
        </pc:sldMkLst>
      </pc:sldChg>
      <pc:sldChg chg="ord">
        <pc:chgData name="Ron Melton" userId="5553941352b42db9" providerId="LiveId" clId="{7ED559D4-CBAD-445E-A617-2B03DAC99018}" dt="2023-09-22T20:36:59.649" v="264"/>
        <pc:sldMkLst>
          <pc:docMk/>
          <pc:sldMk cId="16774113" sldId="2145709054"/>
        </pc:sldMkLst>
      </pc:sldChg>
      <pc:sldChg chg="ord">
        <pc:chgData name="Ron Melton" userId="5553941352b42db9" providerId="LiveId" clId="{7ED559D4-CBAD-445E-A617-2B03DAC99018}" dt="2023-09-22T20:36:59.649" v="264"/>
        <pc:sldMkLst>
          <pc:docMk/>
          <pc:sldMk cId="2657690636" sldId="2145709055"/>
        </pc:sldMkLst>
      </pc:sldChg>
      <pc:sldChg chg="ord">
        <pc:chgData name="Ron Melton" userId="5553941352b42db9" providerId="LiveId" clId="{7ED559D4-CBAD-445E-A617-2B03DAC99018}" dt="2023-09-22T20:36:59.649" v="264"/>
        <pc:sldMkLst>
          <pc:docMk/>
          <pc:sldMk cId="3041889691" sldId="2145709056"/>
        </pc:sldMkLst>
      </pc:sldChg>
      <pc:sldChg chg="del ord">
        <pc:chgData name="Ron Melton" userId="5553941352b42db9" providerId="LiveId" clId="{7ED559D4-CBAD-445E-A617-2B03DAC99018}" dt="2023-09-22T13:50:49.775" v="7" actId="47"/>
        <pc:sldMkLst>
          <pc:docMk/>
          <pc:sldMk cId="2435157371" sldId="2145709061"/>
        </pc:sldMkLst>
      </pc:sldChg>
      <pc:sldChg chg="del ord">
        <pc:chgData name="Ron Melton" userId="5553941352b42db9" providerId="LiveId" clId="{7ED559D4-CBAD-445E-A617-2B03DAC99018}" dt="2023-09-22T13:51:01.220" v="8" actId="47"/>
        <pc:sldMkLst>
          <pc:docMk/>
          <pc:sldMk cId="4286389547" sldId="2145709063"/>
        </pc:sldMkLst>
      </pc:sldChg>
      <pc:sldChg chg="del ord">
        <pc:chgData name="Ron Melton" userId="5553941352b42db9" providerId="LiveId" clId="{7ED559D4-CBAD-445E-A617-2B03DAC99018}" dt="2023-09-22T13:51:11.411" v="11" actId="47"/>
        <pc:sldMkLst>
          <pc:docMk/>
          <pc:sldMk cId="1373975272" sldId="2145709064"/>
        </pc:sldMkLst>
      </pc:sldChg>
      <pc:sldChg chg="del ord">
        <pc:chgData name="Ron Melton" userId="5553941352b42db9" providerId="LiveId" clId="{7ED559D4-CBAD-445E-A617-2B03DAC99018}" dt="2023-09-22T13:52:43.348" v="17" actId="47"/>
        <pc:sldMkLst>
          <pc:docMk/>
          <pc:sldMk cId="2103806063" sldId="2145709066"/>
        </pc:sldMkLst>
      </pc:sldChg>
      <pc:sldChg chg="del ord">
        <pc:chgData name="Ron Melton" userId="5553941352b42db9" providerId="LiveId" clId="{7ED559D4-CBAD-445E-A617-2B03DAC99018}" dt="2023-09-22T13:52:49.545" v="18" actId="47"/>
        <pc:sldMkLst>
          <pc:docMk/>
          <pc:sldMk cId="1812580774" sldId="2145709067"/>
        </pc:sldMkLst>
      </pc:sldChg>
      <pc:sldChg chg="ord">
        <pc:chgData name="Ron Melton" userId="5553941352b42db9" providerId="LiveId" clId="{7ED559D4-CBAD-445E-A617-2B03DAC99018}" dt="2023-09-22T18:14:49.197" v="50"/>
        <pc:sldMkLst>
          <pc:docMk/>
          <pc:sldMk cId="128381815" sldId="2145709069"/>
        </pc:sldMkLst>
      </pc:sldChg>
      <pc:sldChg chg="ord">
        <pc:chgData name="Ron Melton" userId="5553941352b42db9" providerId="LiveId" clId="{7ED559D4-CBAD-445E-A617-2B03DAC99018}" dt="2023-09-22T18:14:49.197" v="50"/>
        <pc:sldMkLst>
          <pc:docMk/>
          <pc:sldMk cId="497658846" sldId="2145709070"/>
        </pc:sldMkLst>
      </pc:sldChg>
      <pc:sldChg chg="del ord">
        <pc:chgData name="Ron Melton" userId="5553941352b42db9" providerId="LiveId" clId="{7ED559D4-CBAD-445E-A617-2B03DAC99018}" dt="2023-09-22T13:59:33.381" v="23" actId="47"/>
        <pc:sldMkLst>
          <pc:docMk/>
          <pc:sldMk cId="880775435" sldId="2145709071"/>
        </pc:sldMkLst>
      </pc:sldChg>
      <pc:sldChg chg="ord">
        <pc:chgData name="Ron Melton" userId="5553941352b42db9" providerId="LiveId" clId="{7ED559D4-CBAD-445E-A617-2B03DAC99018}" dt="2023-09-22T18:14:49.197" v="50"/>
        <pc:sldMkLst>
          <pc:docMk/>
          <pc:sldMk cId="3665397784" sldId="2145709075"/>
        </pc:sldMkLst>
      </pc:sldChg>
      <pc:sldChg chg="ord">
        <pc:chgData name="Ron Melton" userId="5553941352b42db9" providerId="LiveId" clId="{7ED559D4-CBAD-445E-A617-2B03DAC99018}" dt="2023-09-22T18:14:49.197" v="50"/>
        <pc:sldMkLst>
          <pc:docMk/>
          <pc:sldMk cId="28475612" sldId="2145709076"/>
        </pc:sldMkLst>
      </pc:sldChg>
      <pc:sldChg chg="ord">
        <pc:chgData name="Ron Melton" userId="5553941352b42db9" providerId="LiveId" clId="{7ED559D4-CBAD-445E-A617-2B03DAC99018}" dt="2023-09-22T18:14:49.197" v="50"/>
        <pc:sldMkLst>
          <pc:docMk/>
          <pc:sldMk cId="1414208273" sldId="2145709077"/>
        </pc:sldMkLst>
      </pc:sldChg>
      <pc:sldChg chg="del ord">
        <pc:chgData name="Ron Melton" userId="5553941352b42db9" providerId="LiveId" clId="{7ED559D4-CBAD-445E-A617-2B03DAC99018}" dt="2023-09-22T13:50:39.581" v="6" actId="47"/>
        <pc:sldMkLst>
          <pc:docMk/>
          <pc:sldMk cId="3027953003" sldId="2145709078"/>
        </pc:sldMkLst>
      </pc:sldChg>
      <pc:sldChg chg="del">
        <pc:chgData name="Ron Melton" userId="5553941352b42db9" providerId="LiveId" clId="{7ED559D4-CBAD-445E-A617-2B03DAC99018}" dt="2023-09-22T22:25:22.899" v="344" actId="47"/>
        <pc:sldMkLst>
          <pc:docMk/>
          <pc:sldMk cId="3511238698" sldId="2145709081"/>
        </pc:sldMkLst>
      </pc:sldChg>
      <pc:sldChg chg="del">
        <pc:chgData name="Ron Melton" userId="5553941352b42db9" providerId="LiveId" clId="{7ED559D4-CBAD-445E-A617-2B03DAC99018}" dt="2023-09-22T22:25:10.738" v="338" actId="47"/>
        <pc:sldMkLst>
          <pc:docMk/>
          <pc:sldMk cId="885845039" sldId="2145709082"/>
        </pc:sldMkLst>
      </pc:sldChg>
      <pc:sldChg chg="del">
        <pc:chgData name="Ron Melton" userId="5553941352b42db9" providerId="LiveId" clId="{7ED559D4-CBAD-445E-A617-2B03DAC99018}" dt="2023-09-22T22:25:14.406" v="339" actId="47"/>
        <pc:sldMkLst>
          <pc:docMk/>
          <pc:sldMk cId="753481124" sldId="2145709083"/>
        </pc:sldMkLst>
      </pc:sldChg>
      <pc:sldChg chg="ord">
        <pc:chgData name="Ron Melton" userId="5553941352b42db9" providerId="LiveId" clId="{7ED559D4-CBAD-445E-A617-2B03DAC99018}" dt="2023-09-22T20:45:19.792" v="319"/>
        <pc:sldMkLst>
          <pc:docMk/>
          <pc:sldMk cId="2634241335" sldId="2145709084"/>
        </pc:sldMkLst>
      </pc:sldChg>
      <pc:sldChg chg="del">
        <pc:chgData name="Ron Melton" userId="5553941352b42db9" providerId="LiveId" clId="{7ED559D4-CBAD-445E-A617-2B03DAC99018}" dt="2023-09-22T22:25:14.992" v="340" actId="47"/>
        <pc:sldMkLst>
          <pc:docMk/>
          <pc:sldMk cId="2973850681" sldId="2145709085"/>
        </pc:sldMkLst>
      </pc:sldChg>
      <pc:sldChg chg="del">
        <pc:chgData name="Ron Melton" userId="5553941352b42db9" providerId="LiveId" clId="{7ED559D4-CBAD-445E-A617-2B03DAC99018}" dt="2023-09-22T22:25:15.616" v="341" actId="47"/>
        <pc:sldMkLst>
          <pc:docMk/>
          <pc:sldMk cId="3441564185" sldId="2145709086"/>
        </pc:sldMkLst>
      </pc:sldChg>
      <pc:sldChg chg="ord">
        <pc:chgData name="Ron Melton" userId="5553941352b42db9" providerId="LiveId" clId="{7ED559D4-CBAD-445E-A617-2B03DAC99018}" dt="2023-09-22T20:46:03.667" v="321"/>
        <pc:sldMkLst>
          <pc:docMk/>
          <pc:sldMk cId="2820851509" sldId="2145709087"/>
        </pc:sldMkLst>
      </pc:sldChg>
      <pc:sldChg chg="ord">
        <pc:chgData name="Ron Melton" userId="5553941352b42db9" providerId="LiveId" clId="{7ED559D4-CBAD-445E-A617-2B03DAC99018}" dt="2023-09-22T20:46:03.667" v="321"/>
        <pc:sldMkLst>
          <pc:docMk/>
          <pc:sldMk cId="3236312338" sldId="2145709088"/>
        </pc:sldMkLst>
      </pc:sldChg>
      <pc:sldChg chg="ord">
        <pc:chgData name="Ron Melton" userId="5553941352b42db9" providerId="LiveId" clId="{7ED559D4-CBAD-445E-A617-2B03DAC99018}" dt="2023-09-22T20:52:16.680" v="325"/>
        <pc:sldMkLst>
          <pc:docMk/>
          <pc:sldMk cId="1198987308" sldId="2145709089"/>
        </pc:sldMkLst>
      </pc:sldChg>
      <pc:sldChg chg="ord">
        <pc:chgData name="Ron Melton" userId="5553941352b42db9" providerId="LiveId" clId="{7ED559D4-CBAD-445E-A617-2B03DAC99018}" dt="2023-09-22T20:52:16.680" v="325"/>
        <pc:sldMkLst>
          <pc:docMk/>
          <pc:sldMk cId="1362030503" sldId="2145709090"/>
        </pc:sldMkLst>
      </pc:sldChg>
      <pc:sldChg chg="ord">
        <pc:chgData name="Ron Melton" userId="5553941352b42db9" providerId="LiveId" clId="{7ED559D4-CBAD-445E-A617-2B03DAC99018}" dt="2023-09-22T20:52:16.680" v="325"/>
        <pc:sldMkLst>
          <pc:docMk/>
          <pc:sldMk cId="1904417762" sldId="2145709091"/>
        </pc:sldMkLst>
      </pc:sldChg>
      <pc:sldChg chg="ord">
        <pc:chgData name="Ron Melton" userId="5553941352b42db9" providerId="LiveId" clId="{7ED559D4-CBAD-445E-A617-2B03DAC99018}" dt="2023-09-22T20:52:16.680" v="325"/>
        <pc:sldMkLst>
          <pc:docMk/>
          <pc:sldMk cId="3083393677" sldId="2145709092"/>
        </pc:sldMkLst>
      </pc:sldChg>
      <pc:sldChg chg="del">
        <pc:chgData name="Ron Melton" userId="5553941352b42db9" providerId="LiveId" clId="{7ED559D4-CBAD-445E-A617-2B03DAC99018}" dt="2023-09-22T20:18:13.511" v="258" actId="47"/>
        <pc:sldMkLst>
          <pc:docMk/>
          <pc:sldMk cId="4056165783" sldId="2145709093"/>
        </pc:sldMkLst>
      </pc:sldChg>
      <pc:sldChg chg="del">
        <pc:chgData name="Ron Melton" userId="5553941352b42db9" providerId="LiveId" clId="{7ED559D4-CBAD-445E-A617-2B03DAC99018}" dt="2023-09-22T20:18:15.425" v="259" actId="47"/>
        <pc:sldMkLst>
          <pc:docMk/>
          <pc:sldMk cId="3541252173" sldId="2145709094"/>
        </pc:sldMkLst>
      </pc:sldChg>
      <pc:sldChg chg="del">
        <pc:chgData name="Ron Melton" userId="5553941352b42db9" providerId="LiveId" clId="{7ED559D4-CBAD-445E-A617-2B03DAC99018}" dt="2023-09-22T22:25:23.242" v="345" actId="47"/>
        <pc:sldMkLst>
          <pc:docMk/>
          <pc:sldMk cId="2809180770" sldId="2145709095"/>
        </pc:sldMkLst>
      </pc:sldChg>
      <pc:sldChg chg="del">
        <pc:chgData name="Ron Melton" userId="5553941352b42db9" providerId="LiveId" clId="{7ED559D4-CBAD-445E-A617-2B03DAC99018}" dt="2023-09-22T22:25:23.625" v="346" actId="47"/>
        <pc:sldMkLst>
          <pc:docMk/>
          <pc:sldMk cId="1447028072" sldId="2145709096"/>
        </pc:sldMkLst>
      </pc:sldChg>
      <pc:sldChg chg="new">
        <pc:chgData name="Ron Melton" userId="5553941352b42db9" providerId="LiveId" clId="{7ED559D4-CBAD-445E-A617-2B03DAC99018}" dt="2023-09-22T16:21:36.053" v="31" actId="680"/>
        <pc:sldMkLst>
          <pc:docMk/>
          <pc:sldMk cId="540739371" sldId="2145709097"/>
        </pc:sldMkLst>
      </pc:sldChg>
      <pc:sldChg chg="new">
        <pc:chgData name="Ron Melton" userId="5553941352b42db9" providerId="LiveId" clId="{7ED559D4-CBAD-445E-A617-2B03DAC99018}" dt="2023-09-22T16:21:38.648" v="32" actId="680"/>
        <pc:sldMkLst>
          <pc:docMk/>
          <pc:sldMk cId="1335539744" sldId="2145709098"/>
        </pc:sldMkLst>
      </pc:sldChg>
      <pc:sldChg chg="new ord">
        <pc:chgData name="Ron Melton" userId="5553941352b42db9" providerId="LiveId" clId="{7ED559D4-CBAD-445E-A617-2B03DAC99018}" dt="2023-09-22T16:37:38.960" v="37"/>
        <pc:sldMkLst>
          <pc:docMk/>
          <pc:sldMk cId="1959864544" sldId="2145709099"/>
        </pc:sldMkLst>
      </pc:sldChg>
      <pc:sldChg chg="new del">
        <pc:chgData name="Ron Melton" userId="5553941352b42db9" providerId="LiveId" clId="{7ED559D4-CBAD-445E-A617-2B03DAC99018}" dt="2023-09-22T16:37:32.155" v="34" actId="47"/>
        <pc:sldMkLst>
          <pc:docMk/>
          <pc:sldMk cId="4136777935" sldId="2145709099"/>
        </pc:sldMkLst>
      </pc:sldChg>
      <pc:sldChg chg="new del">
        <pc:chgData name="Ron Melton" userId="5553941352b42db9" providerId="LiveId" clId="{7ED559D4-CBAD-445E-A617-2B03DAC99018}" dt="2023-09-22T18:15:23.619" v="51" actId="47"/>
        <pc:sldMkLst>
          <pc:docMk/>
          <pc:sldMk cId="1866683888" sldId="2145709100"/>
        </pc:sldMkLst>
      </pc:sldChg>
      <pc:sldChg chg="add">
        <pc:chgData name="Ron Melton" userId="5553941352b42db9" providerId="LiveId" clId="{7ED559D4-CBAD-445E-A617-2B03DAC99018}" dt="2023-09-22T16:37:58.093" v="39"/>
        <pc:sldMkLst>
          <pc:docMk/>
          <pc:sldMk cId="1476430768" sldId="2145709101"/>
        </pc:sldMkLst>
      </pc:sldChg>
      <pc:sldChg chg="add">
        <pc:chgData name="Ron Melton" userId="5553941352b42db9" providerId="LiveId" clId="{7ED559D4-CBAD-445E-A617-2B03DAC99018}" dt="2023-09-22T16:38:32.227" v="41"/>
        <pc:sldMkLst>
          <pc:docMk/>
          <pc:sldMk cId="3387263648" sldId="2145709102"/>
        </pc:sldMkLst>
      </pc:sldChg>
      <pc:sldChg chg="add">
        <pc:chgData name="Ron Melton" userId="5553941352b42db9" providerId="LiveId" clId="{7ED559D4-CBAD-445E-A617-2B03DAC99018}" dt="2023-09-22T16:38:32.227" v="41"/>
        <pc:sldMkLst>
          <pc:docMk/>
          <pc:sldMk cId="2365518156" sldId="2145709103"/>
        </pc:sldMkLst>
      </pc:sldChg>
      <pc:sldChg chg="add">
        <pc:chgData name="Ron Melton" userId="5553941352b42db9" providerId="LiveId" clId="{7ED559D4-CBAD-445E-A617-2B03DAC99018}" dt="2023-09-22T16:38:32.227" v="41"/>
        <pc:sldMkLst>
          <pc:docMk/>
          <pc:sldMk cId="1150184721" sldId="2145709104"/>
        </pc:sldMkLst>
      </pc:sldChg>
      <pc:sldChg chg="add">
        <pc:chgData name="Ron Melton" userId="5553941352b42db9" providerId="LiveId" clId="{7ED559D4-CBAD-445E-A617-2B03DAC99018}" dt="2023-09-22T16:38:32.227" v="41"/>
        <pc:sldMkLst>
          <pc:docMk/>
          <pc:sldMk cId="2356100634" sldId="2145709105"/>
        </pc:sldMkLst>
      </pc:sldChg>
      <pc:sldChg chg="add ord">
        <pc:chgData name="Ron Melton" userId="5553941352b42db9" providerId="LiveId" clId="{7ED559D4-CBAD-445E-A617-2B03DAC99018}" dt="2023-09-22T18:56:44.409" v="145"/>
        <pc:sldMkLst>
          <pc:docMk/>
          <pc:sldMk cId="400414108" sldId="2145709106"/>
        </pc:sldMkLst>
      </pc:sldChg>
      <pc:sldChg chg="add">
        <pc:chgData name="Ron Melton" userId="5553941352b42db9" providerId="LiveId" clId="{7ED559D4-CBAD-445E-A617-2B03DAC99018}" dt="2023-09-22T16:38:32.227" v="41"/>
        <pc:sldMkLst>
          <pc:docMk/>
          <pc:sldMk cId="249890153" sldId="2145709107"/>
        </pc:sldMkLst>
      </pc:sldChg>
      <pc:sldChg chg="add">
        <pc:chgData name="Ron Melton" userId="5553941352b42db9" providerId="LiveId" clId="{7ED559D4-CBAD-445E-A617-2B03DAC99018}" dt="2023-09-22T16:38:32.227" v="41"/>
        <pc:sldMkLst>
          <pc:docMk/>
          <pc:sldMk cId="1238343140" sldId="2145709108"/>
        </pc:sldMkLst>
      </pc:sldChg>
      <pc:sldChg chg="add">
        <pc:chgData name="Ron Melton" userId="5553941352b42db9" providerId="LiveId" clId="{7ED559D4-CBAD-445E-A617-2B03DAC99018}" dt="2023-09-22T16:38:32.227" v="41"/>
        <pc:sldMkLst>
          <pc:docMk/>
          <pc:sldMk cId="1759801225" sldId="2145709109"/>
        </pc:sldMkLst>
      </pc:sldChg>
      <pc:sldChg chg="add">
        <pc:chgData name="Ron Melton" userId="5553941352b42db9" providerId="LiveId" clId="{7ED559D4-CBAD-445E-A617-2B03DAC99018}" dt="2023-09-22T16:38:32.227" v="41"/>
        <pc:sldMkLst>
          <pc:docMk/>
          <pc:sldMk cId="1857497204" sldId="2145709110"/>
        </pc:sldMkLst>
      </pc:sldChg>
      <pc:sldChg chg="add">
        <pc:chgData name="Ron Melton" userId="5553941352b42db9" providerId="LiveId" clId="{7ED559D4-CBAD-445E-A617-2B03DAC99018}" dt="2023-09-22T16:38:32.227" v="41"/>
        <pc:sldMkLst>
          <pc:docMk/>
          <pc:sldMk cId="3416444927" sldId="2145709111"/>
        </pc:sldMkLst>
      </pc:sldChg>
      <pc:sldChg chg="add">
        <pc:chgData name="Ron Melton" userId="5553941352b42db9" providerId="LiveId" clId="{7ED559D4-CBAD-445E-A617-2B03DAC99018}" dt="2023-09-22T16:38:32.227" v="41"/>
        <pc:sldMkLst>
          <pc:docMk/>
          <pc:sldMk cId="2964655595" sldId="2145709112"/>
        </pc:sldMkLst>
      </pc:sldChg>
      <pc:sldChg chg="add">
        <pc:chgData name="Ron Melton" userId="5553941352b42db9" providerId="LiveId" clId="{7ED559D4-CBAD-445E-A617-2B03DAC99018}" dt="2023-09-22T16:38:32.227" v="41"/>
        <pc:sldMkLst>
          <pc:docMk/>
          <pc:sldMk cId="523003426" sldId="2145709113"/>
        </pc:sldMkLst>
      </pc:sldChg>
      <pc:sldChg chg="add">
        <pc:chgData name="Ron Melton" userId="5553941352b42db9" providerId="LiveId" clId="{7ED559D4-CBAD-445E-A617-2B03DAC99018}" dt="2023-09-22T16:38:32.227" v="41"/>
        <pc:sldMkLst>
          <pc:docMk/>
          <pc:sldMk cId="2074637747" sldId="2145709114"/>
        </pc:sldMkLst>
      </pc:sldChg>
      <pc:sldChg chg="add">
        <pc:chgData name="Ron Melton" userId="5553941352b42db9" providerId="LiveId" clId="{7ED559D4-CBAD-445E-A617-2B03DAC99018}" dt="2023-09-22T16:38:32.227" v="41"/>
        <pc:sldMkLst>
          <pc:docMk/>
          <pc:sldMk cId="2264792317" sldId="2145709115"/>
        </pc:sldMkLst>
      </pc:sldChg>
      <pc:sldChg chg="add">
        <pc:chgData name="Ron Melton" userId="5553941352b42db9" providerId="LiveId" clId="{7ED559D4-CBAD-445E-A617-2B03DAC99018}" dt="2023-09-22T16:38:32.227" v="41"/>
        <pc:sldMkLst>
          <pc:docMk/>
          <pc:sldMk cId="2663712775" sldId="2145709116"/>
        </pc:sldMkLst>
      </pc:sldChg>
      <pc:sldChg chg="add">
        <pc:chgData name="Ron Melton" userId="5553941352b42db9" providerId="LiveId" clId="{7ED559D4-CBAD-445E-A617-2B03DAC99018}" dt="2023-09-22T16:38:32.227" v="41"/>
        <pc:sldMkLst>
          <pc:docMk/>
          <pc:sldMk cId="1446118582" sldId="2145709117"/>
        </pc:sldMkLst>
      </pc:sldChg>
      <pc:sldChg chg="add">
        <pc:chgData name="Ron Melton" userId="5553941352b42db9" providerId="LiveId" clId="{7ED559D4-CBAD-445E-A617-2B03DAC99018}" dt="2023-09-22T17:55:36.019" v="43"/>
        <pc:sldMkLst>
          <pc:docMk/>
          <pc:sldMk cId="0" sldId="2145709118"/>
        </pc:sldMkLst>
      </pc:sldChg>
      <pc:sldChg chg="add">
        <pc:chgData name="Ron Melton" userId="5553941352b42db9" providerId="LiveId" clId="{7ED559D4-CBAD-445E-A617-2B03DAC99018}" dt="2023-09-22T17:55:36.019" v="43"/>
        <pc:sldMkLst>
          <pc:docMk/>
          <pc:sldMk cId="0" sldId="2145709119"/>
        </pc:sldMkLst>
      </pc:sldChg>
      <pc:sldChg chg="add">
        <pc:chgData name="Ron Melton" userId="5553941352b42db9" providerId="LiveId" clId="{7ED559D4-CBAD-445E-A617-2B03DAC99018}" dt="2023-09-22T18:10:43.398" v="44"/>
        <pc:sldMkLst>
          <pc:docMk/>
          <pc:sldMk cId="2791723945" sldId="2145709120"/>
        </pc:sldMkLst>
      </pc:sldChg>
      <pc:sldChg chg="add">
        <pc:chgData name="Ron Melton" userId="5553941352b42db9" providerId="LiveId" clId="{7ED559D4-CBAD-445E-A617-2B03DAC99018}" dt="2023-09-22T18:10:43.398" v="44"/>
        <pc:sldMkLst>
          <pc:docMk/>
          <pc:sldMk cId="3639156372" sldId="2145709121"/>
        </pc:sldMkLst>
      </pc:sldChg>
      <pc:sldChg chg="add">
        <pc:chgData name="Ron Melton" userId="5553941352b42db9" providerId="LiveId" clId="{7ED559D4-CBAD-445E-A617-2B03DAC99018}" dt="2023-09-22T18:10:43.398" v="44"/>
        <pc:sldMkLst>
          <pc:docMk/>
          <pc:sldMk cId="998139327" sldId="2145709122"/>
        </pc:sldMkLst>
      </pc:sldChg>
      <pc:sldChg chg="add">
        <pc:chgData name="Ron Melton" userId="5553941352b42db9" providerId="LiveId" clId="{7ED559D4-CBAD-445E-A617-2B03DAC99018}" dt="2023-09-22T18:10:43.398" v="44"/>
        <pc:sldMkLst>
          <pc:docMk/>
          <pc:sldMk cId="1129862054" sldId="2145709123"/>
        </pc:sldMkLst>
      </pc:sldChg>
      <pc:sldChg chg="add">
        <pc:chgData name="Ron Melton" userId="5553941352b42db9" providerId="LiveId" clId="{7ED559D4-CBAD-445E-A617-2B03DAC99018}" dt="2023-09-22T18:10:43.398" v="44"/>
        <pc:sldMkLst>
          <pc:docMk/>
          <pc:sldMk cId="3711921616" sldId="2145709124"/>
        </pc:sldMkLst>
      </pc:sldChg>
      <pc:sldChg chg="add">
        <pc:chgData name="Ron Melton" userId="5553941352b42db9" providerId="LiveId" clId="{7ED559D4-CBAD-445E-A617-2B03DAC99018}" dt="2023-09-22T18:10:43.398" v="44"/>
        <pc:sldMkLst>
          <pc:docMk/>
          <pc:sldMk cId="3496590598" sldId="2145709125"/>
        </pc:sldMkLst>
      </pc:sldChg>
      <pc:sldChg chg="add">
        <pc:chgData name="Ron Melton" userId="5553941352b42db9" providerId="LiveId" clId="{7ED559D4-CBAD-445E-A617-2B03DAC99018}" dt="2023-09-22T18:10:43.398" v="44"/>
        <pc:sldMkLst>
          <pc:docMk/>
          <pc:sldMk cId="2743938148" sldId="2145709126"/>
        </pc:sldMkLst>
      </pc:sldChg>
      <pc:sldChg chg="add del">
        <pc:chgData name="Ron Melton" userId="5553941352b42db9" providerId="LiveId" clId="{7ED559D4-CBAD-445E-A617-2B03DAC99018}" dt="2023-09-22T18:12:11.959" v="46" actId="47"/>
        <pc:sldMkLst>
          <pc:docMk/>
          <pc:sldMk cId="162602910" sldId="2145709127"/>
        </pc:sldMkLst>
      </pc:sldChg>
      <pc:sldChg chg="add">
        <pc:chgData name="Ron Melton" userId="5553941352b42db9" providerId="LiveId" clId="{7ED559D4-CBAD-445E-A617-2B03DAC99018}" dt="2023-09-22T18:10:43.398" v="44"/>
        <pc:sldMkLst>
          <pc:docMk/>
          <pc:sldMk cId="245968945" sldId="2145709128"/>
        </pc:sldMkLst>
      </pc:sldChg>
      <pc:sldChg chg="add">
        <pc:chgData name="Ron Melton" userId="5553941352b42db9" providerId="LiveId" clId="{7ED559D4-CBAD-445E-A617-2B03DAC99018}" dt="2023-09-22T18:10:43.398" v="44"/>
        <pc:sldMkLst>
          <pc:docMk/>
          <pc:sldMk cId="3341999554" sldId="2145709129"/>
        </pc:sldMkLst>
      </pc:sldChg>
      <pc:sldChg chg="add del">
        <pc:chgData name="Ron Melton" userId="5553941352b42db9" providerId="LiveId" clId="{7ED559D4-CBAD-445E-A617-2B03DAC99018}" dt="2023-09-22T18:15:23.619" v="51" actId="47"/>
        <pc:sldMkLst>
          <pc:docMk/>
          <pc:sldMk cId="3749567302" sldId="2145709130"/>
        </pc:sldMkLst>
      </pc:sldChg>
      <pc:sldChg chg="add del">
        <pc:chgData name="Ron Melton" userId="5553941352b42db9" providerId="LiveId" clId="{7ED559D4-CBAD-445E-A617-2B03DAC99018}" dt="2023-09-22T18:15:23.619" v="51" actId="47"/>
        <pc:sldMkLst>
          <pc:docMk/>
          <pc:sldMk cId="1766570729" sldId="2145709131"/>
        </pc:sldMkLst>
      </pc:sldChg>
      <pc:sldChg chg="add del">
        <pc:chgData name="Ron Melton" userId="5553941352b42db9" providerId="LiveId" clId="{7ED559D4-CBAD-445E-A617-2B03DAC99018}" dt="2023-09-22T18:15:23.619" v="51" actId="47"/>
        <pc:sldMkLst>
          <pc:docMk/>
          <pc:sldMk cId="1299100008" sldId="2145709132"/>
        </pc:sldMkLst>
      </pc:sldChg>
      <pc:sldChg chg="add del">
        <pc:chgData name="Ron Melton" userId="5553941352b42db9" providerId="LiveId" clId="{7ED559D4-CBAD-445E-A617-2B03DAC99018}" dt="2023-09-22T18:15:23.619" v="51" actId="47"/>
        <pc:sldMkLst>
          <pc:docMk/>
          <pc:sldMk cId="3878832367" sldId="2145709133"/>
        </pc:sldMkLst>
      </pc:sldChg>
      <pc:sldChg chg="add del">
        <pc:chgData name="Ron Melton" userId="5553941352b42db9" providerId="LiveId" clId="{7ED559D4-CBAD-445E-A617-2B03DAC99018}" dt="2023-09-22T18:15:23.619" v="51" actId="47"/>
        <pc:sldMkLst>
          <pc:docMk/>
          <pc:sldMk cId="2967973393" sldId="2145709134"/>
        </pc:sldMkLst>
      </pc:sldChg>
      <pc:sldChg chg="add del">
        <pc:chgData name="Ron Melton" userId="5553941352b42db9" providerId="LiveId" clId="{7ED559D4-CBAD-445E-A617-2B03DAC99018}" dt="2023-09-22T18:15:23.619" v="51" actId="47"/>
        <pc:sldMkLst>
          <pc:docMk/>
          <pc:sldMk cId="3064836099" sldId="2145709135"/>
        </pc:sldMkLst>
      </pc:sldChg>
      <pc:sldChg chg="add del">
        <pc:chgData name="Ron Melton" userId="5553941352b42db9" providerId="LiveId" clId="{7ED559D4-CBAD-445E-A617-2B03DAC99018}" dt="2023-09-22T18:15:23.619" v="51" actId="47"/>
        <pc:sldMkLst>
          <pc:docMk/>
          <pc:sldMk cId="3401954391" sldId="2145709136"/>
        </pc:sldMkLst>
      </pc:sldChg>
      <pc:sldChg chg="add del">
        <pc:chgData name="Ron Melton" userId="5553941352b42db9" providerId="LiveId" clId="{7ED559D4-CBAD-445E-A617-2B03DAC99018}" dt="2023-09-22T18:15:23.619" v="51" actId="47"/>
        <pc:sldMkLst>
          <pc:docMk/>
          <pc:sldMk cId="844918133" sldId="2145709137"/>
        </pc:sldMkLst>
      </pc:sldChg>
      <pc:sldChg chg="add del">
        <pc:chgData name="Ron Melton" userId="5553941352b42db9" providerId="LiveId" clId="{7ED559D4-CBAD-445E-A617-2B03DAC99018}" dt="2023-09-22T18:15:23.619" v="51" actId="47"/>
        <pc:sldMkLst>
          <pc:docMk/>
          <pc:sldMk cId="450236048" sldId="2145709138"/>
        </pc:sldMkLst>
      </pc:sldChg>
      <pc:sldChg chg="add del">
        <pc:chgData name="Ron Melton" userId="5553941352b42db9" providerId="LiveId" clId="{7ED559D4-CBAD-445E-A617-2B03DAC99018}" dt="2023-09-22T18:15:23.619" v="51" actId="47"/>
        <pc:sldMkLst>
          <pc:docMk/>
          <pc:sldMk cId="79507834" sldId="2145709139"/>
        </pc:sldMkLst>
      </pc:sldChg>
      <pc:sldChg chg="add del">
        <pc:chgData name="Ron Melton" userId="5553941352b42db9" providerId="LiveId" clId="{7ED559D4-CBAD-445E-A617-2B03DAC99018}" dt="2023-09-22T18:15:23.619" v="51" actId="47"/>
        <pc:sldMkLst>
          <pc:docMk/>
          <pc:sldMk cId="2851582289" sldId="2145709140"/>
        </pc:sldMkLst>
      </pc:sldChg>
      <pc:sldChg chg="add del">
        <pc:chgData name="Ron Melton" userId="5553941352b42db9" providerId="LiveId" clId="{7ED559D4-CBAD-445E-A617-2B03DAC99018}" dt="2023-09-22T18:15:23.619" v="51" actId="47"/>
        <pc:sldMkLst>
          <pc:docMk/>
          <pc:sldMk cId="1099813347" sldId="2145709141"/>
        </pc:sldMkLst>
      </pc:sldChg>
      <pc:sldChg chg="add ord">
        <pc:chgData name="Ron Melton" userId="5553941352b42db9" providerId="LiveId" clId="{7ED559D4-CBAD-445E-A617-2B03DAC99018}" dt="2023-09-24T04:00:56.544" v="474"/>
        <pc:sldMkLst>
          <pc:docMk/>
          <pc:sldMk cId="2244507277" sldId="2145709142"/>
        </pc:sldMkLst>
      </pc:sldChg>
      <pc:sldChg chg="add del">
        <pc:chgData name="Ron Melton" userId="5553941352b42db9" providerId="LiveId" clId="{7ED559D4-CBAD-445E-A617-2B03DAC99018}" dt="2023-09-22T18:15:23.619" v="51" actId="47"/>
        <pc:sldMkLst>
          <pc:docMk/>
          <pc:sldMk cId="3869326029" sldId="2145709142"/>
        </pc:sldMkLst>
      </pc:sldChg>
      <pc:sldChg chg="add ord">
        <pc:chgData name="Ron Melton" userId="5553941352b42db9" providerId="LiveId" clId="{7ED559D4-CBAD-445E-A617-2B03DAC99018}" dt="2023-09-24T04:00:56.544" v="474"/>
        <pc:sldMkLst>
          <pc:docMk/>
          <pc:sldMk cId="1015461869" sldId="2145709143"/>
        </pc:sldMkLst>
      </pc:sldChg>
      <pc:sldChg chg="add del">
        <pc:chgData name="Ron Melton" userId="5553941352b42db9" providerId="LiveId" clId="{7ED559D4-CBAD-445E-A617-2B03DAC99018}" dt="2023-09-22T18:15:23.619" v="51" actId="47"/>
        <pc:sldMkLst>
          <pc:docMk/>
          <pc:sldMk cId="4255549294" sldId="2145709143"/>
        </pc:sldMkLst>
      </pc:sldChg>
      <pc:sldChg chg="add del">
        <pc:chgData name="Ron Melton" userId="5553941352b42db9" providerId="LiveId" clId="{7ED559D4-CBAD-445E-A617-2B03DAC99018}" dt="2023-09-22T18:15:23.619" v="51" actId="47"/>
        <pc:sldMkLst>
          <pc:docMk/>
          <pc:sldMk cId="3238464436" sldId="2145709144"/>
        </pc:sldMkLst>
      </pc:sldChg>
      <pc:sldChg chg="add ord">
        <pc:chgData name="Ron Melton" userId="5553941352b42db9" providerId="LiveId" clId="{7ED559D4-CBAD-445E-A617-2B03DAC99018}" dt="2023-09-24T04:00:56.544" v="474"/>
        <pc:sldMkLst>
          <pc:docMk/>
          <pc:sldMk cId="36682607" sldId="2145709145"/>
        </pc:sldMkLst>
      </pc:sldChg>
      <pc:sldChg chg="add del">
        <pc:chgData name="Ron Melton" userId="5553941352b42db9" providerId="LiveId" clId="{7ED559D4-CBAD-445E-A617-2B03DAC99018}" dt="2023-09-22T18:15:23.619" v="51" actId="47"/>
        <pc:sldMkLst>
          <pc:docMk/>
          <pc:sldMk cId="197432025" sldId="2145709145"/>
        </pc:sldMkLst>
      </pc:sldChg>
      <pc:sldChg chg="add ord">
        <pc:chgData name="Ron Melton" userId="5553941352b42db9" providerId="LiveId" clId="{7ED559D4-CBAD-445E-A617-2B03DAC99018}" dt="2023-09-24T04:00:56.544" v="474"/>
        <pc:sldMkLst>
          <pc:docMk/>
          <pc:sldMk cId="1165229244" sldId="2145709146"/>
        </pc:sldMkLst>
      </pc:sldChg>
      <pc:sldChg chg="add del">
        <pc:chgData name="Ron Melton" userId="5553941352b42db9" providerId="LiveId" clId="{7ED559D4-CBAD-445E-A617-2B03DAC99018}" dt="2023-09-22T18:15:23.619" v="51" actId="47"/>
        <pc:sldMkLst>
          <pc:docMk/>
          <pc:sldMk cId="2845115529" sldId="2145709146"/>
        </pc:sldMkLst>
      </pc:sldChg>
      <pc:sldChg chg="add ord">
        <pc:chgData name="Ron Melton" userId="5553941352b42db9" providerId="LiveId" clId="{7ED559D4-CBAD-445E-A617-2B03DAC99018}" dt="2023-09-24T04:00:56.544" v="474"/>
        <pc:sldMkLst>
          <pc:docMk/>
          <pc:sldMk cId="2010563695" sldId="2145709147"/>
        </pc:sldMkLst>
      </pc:sldChg>
      <pc:sldChg chg="add del">
        <pc:chgData name="Ron Melton" userId="5553941352b42db9" providerId="LiveId" clId="{7ED559D4-CBAD-445E-A617-2B03DAC99018}" dt="2023-09-22T18:15:23.619" v="51" actId="47"/>
        <pc:sldMkLst>
          <pc:docMk/>
          <pc:sldMk cId="3412571151" sldId="2145709147"/>
        </pc:sldMkLst>
      </pc:sldChg>
      <pc:sldChg chg="add ord">
        <pc:chgData name="Ron Melton" userId="5553941352b42db9" providerId="LiveId" clId="{7ED559D4-CBAD-445E-A617-2B03DAC99018}" dt="2023-09-24T04:00:56.544" v="474"/>
        <pc:sldMkLst>
          <pc:docMk/>
          <pc:sldMk cId="2151264900" sldId="2145709148"/>
        </pc:sldMkLst>
      </pc:sldChg>
      <pc:sldChg chg="add del">
        <pc:chgData name="Ron Melton" userId="5553941352b42db9" providerId="LiveId" clId="{7ED559D4-CBAD-445E-A617-2B03DAC99018}" dt="2023-09-22T18:15:23.619" v="51" actId="47"/>
        <pc:sldMkLst>
          <pc:docMk/>
          <pc:sldMk cId="2211088743" sldId="2145709148"/>
        </pc:sldMkLst>
      </pc:sldChg>
      <pc:sldChg chg="add ord">
        <pc:chgData name="Ron Melton" userId="5553941352b42db9" providerId="LiveId" clId="{7ED559D4-CBAD-445E-A617-2B03DAC99018}" dt="2023-09-24T04:00:56.544" v="474"/>
        <pc:sldMkLst>
          <pc:docMk/>
          <pc:sldMk cId="2202954096" sldId="2145709149"/>
        </pc:sldMkLst>
      </pc:sldChg>
      <pc:sldChg chg="add del">
        <pc:chgData name="Ron Melton" userId="5553941352b42db9" providerId="LiveId" clId="{7ED559D4-CBAD-445E-A617-2B03DAC99018}" dt="2023-09-22T18:15:23.619" v="51" actId="47"/>
        <pc:sldMkLst>
          <pc:docMk/>
          <pc:sldMk cId="3113664449" sldId="2145709149"/>
        </pc:sldMkLst>
      </pc:sldChg>
      <pc:sldChg chg="add del">
        <pc:chgData name="Ron Melton" userId="5553941352b42db9" providerId="LiveId" clId="{7ED559D4-CBAD-445E-A617-2B03DAC99018}" dt="2023-09-22T18:15:23.619" v="51" actId="47"/>
        <pc:sldMkLst>
          <pc:docMk/>
          <pc:sldMk cId="1980474142" sldId="2145709150"/>
        </pc:sldMkLst>
      </pc:sldChg>
      <pc:sldChg chg="add del">
        <pc:chgData name="Ron Melton" userId="5553941352b42db9" providerId="LiveId" clId="{7ED559D4-CBAD-445E-A617-2B03DAC99018}" dt="2023-09-22T18:15:23.619" v="51" actId="47"/>
        <pc:sldMkLst>
          <pc:docMk/>
          <pc:sldMk cId="2040837295" sldId="2145709151"/>
        </pc:sldMkLst>
      </pc:sldChg>
      <pc:sldChg chg="add ord">
        <pc:chgData name="Ron Melton" userId="5553941352b42db9" providerId="LiveId" clId="{7ED559D4-CBAD-445E-A617-2B03DAC99018}" dt="2023-09-24T04:00:56.544" v="474"/>
        <pc:sldMkLst>
          <pc:docMk/>
          <pc:sldMk cId="446127083" sldId="2145709152"/>
        </pc:sldMkLst>
      </pc:sldChg>
      <pc:sldChg chg="add del">
        <pc:chgData name="Ron Melton" userId="5553941352b42db9" providerId="LiveId" clId="{7ED559D4-CBAD-445E-A617-2B03DAC99018}" dt="2023-09-22T18:15:23.619" v="51" actId="47"/>
        <pc:sldMkLst>
          <pc:docMk/>
          <pc:sldMk cId="1365451203" sldId="2145709152"/>
        </pc:sldMkLst>
      </pc:sldChg>
      <pc:sldChg chg="add del">
        <pc:chgData name="Ron Melton" userId="5553941352b42db9" providerId="LiveId" clId="{7ED559D4-CBAD-445E-A617-2B03DAC99018}" dt="2023-09-22T18:15:23.619" v="51" actId="47"/>
        <pc:sldMkLst>
          <pc:docMk/>
          <pc:sldMk cId="3802215293" sldId="2145709153"/>
        </pc:sldMkLst>
      </pc:sldChg>
      <pc:sldChg chg="add del">
        <pc:chgData name="Ron Melton" userId="5553941352b42db9" providerId="LiveId" clId="{7ED559D4-CBAD-445E-A617-2B03DAC99018}" dt="2023-09-22T18:15:23.619" v="51" actId="47"/>
        <pc:sldMkLst>
          <pc:docMk/>
          <pc:sldMk cId="4290774819" sldId="2145709154"/>
        </pc:sldMkLst>
      </pc:sldChg>
      <pc:sldChg chg="add del">
        <pc:chgData name="Ron Melton" userId="5553941352b42db9" providerId="LiveId" clId="{7ED559D4-CBAD-445E-A617-2B03DAC99018}" dt="2023-09-22T18:15:23.619" v="51" actId="47"/>
        <pc:sldMkLst>
          <pc:docMk/>
          <pc:sldMk cId="2152030183" sldId="2145709155"/>
        </pc:sldMkLst>
      </pc:sldChg>
      <pc:sldChg chg="add del">
        <pc:chgData name="Ron Melton" userId="5553941352b42db9" providerId="LiveId" clId="{7ED559D4-CBAD-445E-A617-2B03DAC99018}" dt="2023-09-22T18:15:23.619" v="51" actId="47"/>
        <pc:sldMkLst>
          <pc:docMk/>
          <pc:sldMk cId="2484713742" sldId="2145709156"/>
        </pc:sldMkLst>
      </pc:sldChg>
      <pc:sldChg chg="add del">
        <pc:chgData name="Ron Melton" userId="5553941352b42db9" providerId="LiveId" clId="{7ED559D4-CBAD-445E-A617-2B03DAC99018}" dt="2023-09-22T18:15:23.619" v="51" actId="47"/>
        <pc:sldMkLst>
          <pc:docMk/>
          <pc:sldMk cId="2318247575" sldId="2145709157"/>
        </pc:sldMkLst>
      </pc:sldChg>
      <pc:sldChg chg="add del">
        <pc:chgData name="Ron Melton" userId="5553941352b42db9" providerId="LiveId" clId="{7ED559D4-CBAD-445E-A617-2B03DAC99018}" dt="2023-09-22T18:15:23.619" v="51" actId="47"/>
        <pc:sldMkLst>
          <pc:docMk/>
          <pc:sldMk cId="3107769121" sldId="2145709158"/>
        </pc:sldMkLst>
      </pc:sldChg>
      <pc:sldChg chg="add del">
        <pc:chgData name="Ron Melton" userId="5553941352b42db9" providerId="LiveId" clId="{7ED559D4-CBAD-445E-A617-2B03DAC99018}" dt="2023-09-22T18:15:23.619" v="51" actId="47"/>
        <pc:sldMkLst>
          <pc:docMk/>
          <pc:sldMk cId="1666116778" sldId="2145709159"/>
        </pc:sldMkLst>
      </pc:sldChg>
      <pc:sldChg chg="add del">
        <pc:chgData name="Ron Melton" userId="5553941352b42db9" providerId="LiveId" clId="{7ED559D4-CBAD-445E-A617-2B03DAC99018}" dt="2023-09-22T18:15:23.619" v="51" actId="47"/>
        <pc:sldMkLst>
          <pc:docMk/>
          <pc:sldMk cId="345308741" sldId="2145709160"/>
        </pc:sldMkLst>
      </pc:sldChg>
      <pc:sldChg chg="add del">
        <pc:chgData name="Ron Melton" userId="5553941352b42db9" providerId="LiveId" clId="{7ED559D4-CBAD-445E-A617-2B03DAC99018}" dt="2023-09-22T18:15:23.619" v="51" actId="47"/>
        <pc:sldMkLst>
          <pc:docMk/>
          <pc:sldMk cId="570691826" sldId="2145709161"/>
        </pc:sldMkLst>
      </pc:sldChg>
      <pc:sldChg chg="add del">
        <pc:chgData name="Ron Melton" userId="5553941352b42db9" providerId="LiveId" clId="{7ED559D4-CBAD-445E-A617-2B03DAC99018}" dt="2023-09-22T18:15:23.619" v="51" actId="47"/>
        <pc:sldMkLst>
          <pc:docMk/>
          <pc:sldMk cId="1995777683" sldId="2145709162"/>
        </pc:sldMkLst>
      </pc:sldChg>
      <pc:sldChg chg="add del">
        <pc:chgData name="Ron Melton" userId="5553941352b42db9" providerId="LiveId" clId="{7ED559D4-CBAD-445E-A617-2B03DAC99018}" dt="2023-09-22T18:15:23.619" v="51" actId="47"/>
        <pc:sldMkLst>
          <pc:docMk/>
          <pc:sldMk cId="2810810063" sldId="2145709163"/>
        </pc:sldMkLst>
      </pc:sldChg>
      <pc:sldChg chg="add del">
        <pc:chgData name="Ron Melton" userId="5553941352b42db9" providerId="LiveId" clId="{7ED559D4-CBAD-445E-A617-2B03DAC99018}" dt="2023-09-22T18:15:23.619" v="51" actId="47"/>
        <pc:sldMkLst>
          <pc:docMk/>
          <pc:sldMk cId="907638411" sldId="2145709164"/>
        </pc:sldMkLst>
      </pc:sldChg>
      <pc:sldChg chg="add del">
        <pc:chgData name="Ron Melton" userId="5553941352b42db9" providerId="LiveId" clId="{7ED559D4-CBAD-445E-A617-2B03DAC99018}" dt="2023-09-22T18:15:23.619" v="51" actId="47"/>
        <pc:sldMkLst>
          <pc:docMk/>
          <pc:sldMk cId="1399097490" sldId="2145709165"/>
        </pc:sldMkLst>
      </pc:sldChg>
      <pc:sldChg chg="add ord">
        <pc:chgData name="Ron Melton" userId="5553941352b42db9" providerId="LiveId" clId="{7ED559D4-CBAD-445E-A617-2B03DAC99018}" dt="2023-09-22T18:58:05.969" v="148"/>
        <pc:sldMkLst>
          <pc:docMk/>
          <pc:sldMk cId="2927867699" sldId="2145709166"/>
        </pc:sldMkLst>
      </pc:sldChg>
      <pc:sldChg chg="add del">
        <pc:chgData name="Ron Melton" userId="5553941352b42db9" providerId="LiveId" clId="{7ED559D4-CBAD-445E-A617-2B03DAC99018}" dt="2023-09-22T18:45:32.781" v="143" actId="47"/>
        <pc:sldMkLst>
          <pc:docMk/>
          <pc:sldMk cId="2750476711" sldId="2145709167"/>
        </pc:sldMkLst>
      </pc:sldChg>
      <pc:sldChg chg="modSp add mod">
        <pc:chgData name="Ron Melton" userId="5553941352b42db9" providerId="LiveId" clId="{7ED559D4-CBAD-445E-A617-2B03DAC99018}" dt="2023-09-22T18:37:08.613" v="138" actId="20577"/>
        <pc:sldMkLst>
          <pc:docMk/>
          <pc:sldMk cId="1623573409" sldId="2145709168"/>
        </pc:sldMkLst>
        <pc:spChg chg="mod">
          <ac:chgData name="Ron Melton" userId="5553941352b42db9" providerId="LiveId" clId="{7ED559D4-CBAD-445E-A617-2B03DAC99018}" dt="2023-09-22T18:37:08.613" v="138" actId="20577"/>
          <ac:spMkLst>
            <pc:docMk/>
            <pc:sldMk cId="1623573409" sldId="2145709168"/>
            <ac:spMk id="10" creationId="{00000000-0000-0000-0000-000000000000}"/>
          </ac:spMkLst>
        </pc:spChg>
      </pc:sldChg>
      <pc:sldChg chg="add">
        <pc:chgData name="Ron Melton" userId="5553941352b42db9" providerId="LiveId" clId="{7ED559D4-CBAD-445E-A617-2B03DAC99018}" dt="2023-09-22T18:45:26.151" v="142"/>
        <pc:sldMkLst>
          <pc:docMk/>
          <pc:sldMk cId="3910350452" sldId="2145709169"/>
        </pc:sldMkLst>
      </pc:sldChg>
      <pc:sldChg chg="add">
        <pc:chgData name="Ron Melton" userId="5553941352b42db9" providerId="LiveId" clId="{7ED559D4-CBAD-445E-A617-2B03DAC99018}" dt="2023-09-22T19:01:25.727" v="149"/>
        <pc:sldMkLst>
          <pc:docMk/>
          <pc:sldMk cId="1885727639" sldId="2145709170"/>
        </pc:sldMkLst>
      </pc:sldChg>
      <pc:sldChg chg="add">
        <pc:chgData name="Ron Melton" userId="5553941352b42db9" providerId="LiveId" clId="{7ED559D4-CBAD-445E-A617-2B03DAC99018}" dt="2023-09-22T19:01:25.727" v="149"/>
        <pc:sldMkLst>
          <pc:docMk/>
          <pc:sldMk cId="2534325892" sldId="2145709171"/>
        </pc:sldMkLst>
      </pc:sldChg>
      <pc:sldChg chg="add">
        <pc:chgData name="Ron Melton" userId="5553941352b42db9" providerId="LiveId" clId="{7ED559D4-CBAD-445E-A617-2B03DAC99018}" dt="2023-09-22T19:01:25.727" v="149"/>
        <pc:sldMkLst>
          <pc:docMk/>
          <pc:sldMk cId="0" sldId="2145709172"/>
        </pc:sldMkLst>
      </pc:sldChg>
      <pc:sldChg chg="add">
        <pc:chgData name="Ron Melton" userId="5553941352b42db9" providerId="LiveId" clId="{7ED559D4-CBAD-445E-A617-2B03DAC99018}" dt="2023-09-22T19:01:25.727" v="149"/>
        <pc:sldMkLst>
          <pc:docMk/>
          <pc:sldMk cId="2569051745" sldId="2145709173"/>
        </pc:sldMkLst>
      </pc:sldChg>
      <pc:sldChg chg="addSp delSp modSp new mod">
        <pc:chgData name="Ron Melton" userId="5553941352b42db9" providerId="LiveId" clId="{7ED559D4-CBAD-445E-A617-2B03DAC99018}" dt="2023-09-22T19:40:25.247" v="160" actId="1076"/>
        <pc:sldMkLst>
          <pc:docMk/>
          <pc:sldMk cId="3749433380" sldId="2145709174"/>
        </pc:sldMkLst>
        <pc:spChg chg="del">
          <ac:chgData name="Ron Melton" userId="5553941352b42db9" providerId="LiveId" clId="{7ED559D4-CBAD-445E-A617-2B03DAC99018}" dt="2023-09-22T19:32:16.593" v="155" actId="478"/>
          <ac:spMkLst>
            <pc:docMk/>
            <pc:sldMk cId="3749433380" sldId="2145709174"/>
            <ac:spMk id="2" creationId="{66435F0E-9833-A514-5804-ECFF6B46FB57}"/>
          </ac:spMkLst>
        </pc:spChg>
        <pc:spChg chg="del">
          <ac:chgData name="Ron Melton" userId="5553941352b42db9" providerId="LiveId" clId="{7ED559D4-CBAD-445E-A617-2B03DAC99018}" dt="2023-09-22T19:32:02.990" v="153" actId="22"/>
          <ac:spMkLst>
            <pc:docMk/>
            <pc:sldMk cId="3749433380" sldId="2145709174"/>
            <ac:spMk id="3" creationId="{0F388C85-972C-8BAC-D1D6-B08A91955509}"/>
          </ac:spMkLst>
        </pc:spChg>
        <pc:picChg chg="add mod ord">
          <ac:chgData name="Ron Melton" userId="5553941352b42db9" providerId="LiveId" clId="{7ED559D4-CBAD-445E-A617-2B03DAC99018}" dt="2023-09-22T19:37:29.737" v="156" actId="1076"/>
          <ac:picMkLst>
            <pc:docMk/>
            <pc:sldMk cId="3749433380" sldId="2145709174"/>
            <ac:picMk id="5" creationId="{7BA41160-4699-946D-3DC5-898CC96AB2C8}"/>
          </ac:picMkLst>
        </pc:picChg>
        <pc:picChg chg="add mod">
          <ac:chgData name="Ron Melton" userId="5553941352b42db9" providerId="LiveId" clId="{7ED559D4-CBAD-445E-A617-2B03DAC99018}" dt="2023-09-22T19:40:25.247" v="160" actId="1076"/>
          <ac:picMkLst>
            <pc:docMk/>
            <pc:sldMk cId="3749433380" sldId="2145709174"/>
            <ac:picMk id="7" creationId="{E61233AE-475C-F5FF-D9AA-5022812EB9C4}"/>
          </ac:picMkLst>
        </pc:picChg>
      </pc:sldChg>
      <pc:sldChg chg="addSp delSp modSp add mod">
        <pc:chgData name="Ron Melton" userId="5553941352b42db9" providerId="LiveId" clId="{7ED559D4-CBAD-445E-A617-2B03DAC99018}" dt="2023-09-22T20:08:18.177" v="244" actId="1076"/>
        <pc:sldMkLst>
          <pc:docMk/>
          <pc:sldMk cId="2793046918" sldId="2145709175"/>
        </pc:sldMkLst>
        <pc:spChg chg="mod">
          <ac:chgData name="Ron Melton" userId="5553941352b42db9" providerId="LiveId" clId="{7ED559D4-CBAD-445E-A617-2B03DAC99018}" dt="2023-09-22T20:04:03.668" v="227" actId="20577"/>
          <ac:spMkLst>
            <pc:docMk/>
            <pc:sldMk cId="2793046918" sldId="2145709175"/>
            <ac:spMk id="10" creationId="{00000000-0000-0000-0000-000000000000}"/>
          </ac:spMkLst>
        </pc:spChg>
        <pc:spChg chg="mod">
          <ac:chgData name="Ron Melton" userId="5553941352b42db9" providerId="LiveId" clId="{7ED559D4-CBAD-445E-A617-2B03DAC99018}" dt="2023-09-22T20:06:26.391" v="232" actId="1076"/>
          <ac:spMkLst>
            <pc:docMk/>
            <pc:sldMk cId="2793046918" sldId="2145709175"/>
            <ac:spMk id="28675" creationId="{00000000-0000-0000-0000-000000000000}"/>
          </ac:spMkLst>
        </pc:spChg>
        <pc:picChg chg="del">
          <ac:chgData name="Ron Melton" userId="5553941352b42db9" providerId="LiveId" clId="{7ED559D4-CBAD-445E-A617-2B03DAC99018}" dt="2023-09-22T20:06:54.384" v="235" actId="478"/>
          <ac:picMkLst>
            <pc:docMk/>
            <pc:sldMk cId="2793046918" sldId="2145709175"/>
            <ac:picMk id="2" creationId="{D2B22E47-7703-44F7-B72C-7AC39F2DF376}"/>
          </ac:picMkLst>
        </pc:picChg>
        <pc:picChg chg="mod">
          <ac:chgData name="Ron Melton" userId="5553941352b42db9" providerId="LiveId" clId="{7ED559D4-CBAD-445E-A617-2B03DAC99018}" dt="2023-09-22T20:08:18.177" v="244" actId="1076"/>
          <ac:picMkLst>
            <pc:docMk/>
            <pc:sldMk cId="2793046918" sldId="2145709175"/>
            <ac:picMk id="3" creationId="{72252DD6-5C51-7CF0-BE7D-2D3CC5CBDF5B}"/>
          </ac:picMkLst>
        </pc:picChg>
        <pc:picChg chg="add mod">
          <ac:chgData name="Ron Melton" userId="5553941352b42db9" providerId="LiveId" clId="{7ED559D4-CBAD-445E-A617-2B03DAC99018}" dt="2023-09-22T20:07:16.003" v="238" actId="1076"/>
          <ac:picMkLst>
            <pc:docMk/>
            <pc:sldMk cId="2793046918" sldId="2145709175"/>
            <ac:picMk id="5" creationId="{79ED7EE8-8B04-E78B-9D71-538EF5CEAED6}"/>
          </ac:picMkLst>
        </pc:picChg>
        <pc:picChg chg="add mod">
          <ac:chgData name="Ron Melton" userId="5553941352b42db9" providerId="LiveId" clId="{7ED559D4-CBAD-445E-A617-2B03DAC99018}" dt="2023-09-22T20:07:55.396" v="242" actId="1076"/>
          <ac:picMkLst>
            <pc:docMk/>
            <pc:sldMk cId="2793046918" sldId="2145709175"/>
            <ac:picMk id="6" creationId="{DA0E1BAF-B71C-9955-5D9F-338AD5C17323}"/>
          </ac:picMkLst>
        </pc:picChg>
      </pc:sldChg>
      <pc:sldChg chg="add">
        <pc:chgData name="Ron Melton" userId="5553941352b42db9" providerId="LiveId" clId="{7ED559D4-CBAD-445E-A617-2B03DAC99018}" dt="2023-09-22T20:11:56.789" v="248"/>
        <pc:sldMkLst>
          <pc:docMk/>
          <pc:sldMk cId="3076569505" sldId="2145709176"/>
        </pc:sldMkLst>
      </pc:sldChg>
      <pc:sldChg chg="add del">
        <pc:chgData name="Ron Melton" userId="5553941352b42db9" providerId="LiveId" clId="{7ED559D4-CBAD-445E-A617-2B03DAC99018}" dt="2023-09-22T20:34:01.088" v="261" actId="47"/>
        <pc:sldMkLst>
          <pc:docMk/>
          <pc:sldMk cId="2525598499" sldId="2145709177"/>
        </pc:sldMkLst>
      </pc:sldChg>
      <pc:sldChg chg="modSp add mod ord">
        <pc:chgData name="Ron Melton" userId="5553941352b42db9" providerId="LiveId" clId="{7ED559D4-CBAD-445E-A617-2B03DAC99018}" dt="2023-09-22T22:19:07.733" v="330"/>
        <pc:sldMkLst>
          <pc:docMk/>
          <pc:sldMk cId="4105139807" sldId="2145709177"/>
        </pc:sldMkLst>
        <pc:spChg chg="mod">
          <ac:chgData name="Ron Melton" userId="5553941352b42db9" providerId="LiveId" clId="{7ED559D4-CBAD-445E-A617-2B03DAC99018}" dt="2023-09-22T20:44:17.962" v="315" actId="1076"/>
          <ac:spMkLst>
            <pc:docMk/>
            <pc:sldMk cId="4105139807" sldId="2145709177"/>
            <ac:spMk id="10" creationId="{00000000-0000-0000-0000-000000000000}"/>
          </ac:spMkLst>
        </pc:spChg>
      </pc:sldChg>
      <pc:sldChg chg="add">
        <pc:chgData name="Ron Melton" userId="5553941352b42db9" providerId="LiveId" clId="{7ED559D4-CBAD-445E-A617-2B03DAC99018}" dt="2023-09-22T22:15:32.686" v="328"/>
        <pc:sldMkLst>
          <pc:docMk/>
          <pc:sldMk cId="1459841806" sldId="2145709178"/>
        </pc:sldMkLst>
      </pc:sldChg>
      <pc:sldChg chg="add">
        <pc:chgData name="Ron Melton" userId="5553941352b42db9" providerId="LiveId" clId="{7ED559D4-CBAD-445E-A617-2B03DAC99018}" dt="2023-09-22T22:19:48.490" v="331"/>
        <pc:sldMkLst>
          <pc:docMk/>
          <pc:sldMk cId="3740429343" sldId="2145709179"/>
        </pc:sldMkLst>
      </pc:sldChg>
      <pc:sldChg chg="add">
        <pc:chgData name="Ron Melton" userId="5553941352b42db9" providerId="LiveId" clId="{7ED559D4-CBAD-445E-A617-2B03DAC99018}" dt="2023-09-22T22:21:04.396" v="332"/>
        <pc:sldMkLst>
          <pc:docMk/>
          <pc:sldMk cId="2020432787" sldId="2145709180"/>
        </pc:sldMkLst>
      </pc:sldChg>
      <pc:sldChg chg="add ord">
        <pc:chgData name="Ron Melton" userId="5553941352b42db9" providerId="LiveId" clId="{7ED559D4-CBAD-445E-A617-2B03DAC99018}" dt="2023-09-22T22:22:40.252" v="335"/>
        <pc:sldMkLst>
          <pc:docMk/>
          <pc:sldMk cId="3177134286" sldId="2145709181"/>
        </pc:sldMkLst>
      </pc:sldChg>
      <pc:sldChg chg="add ord">
        <pc:chgData name="Ron Melton" userId="5553941352b42db9" providerId="LiveId" clId="{7ED559D4-CBAD-445E-A617-2B03DAC99018}" dt="2023-09-22T22:22:40.252" v="335"/>
        <pc:sldMkLst>
          <pc:docMk/>
          <pc:sldMk cId="955327910" sldId="2145709182"/>
        </pc:sldMkLst>
      </pc:sldChg>
      <pc:sldChg chg="add">
        <pc:chgData name="Ron Melton" userId="5553941352b42db9" providerId="LiveId" clId="{7ED559D4-CBAD-445E-A617-2B03DAC99018}" dt="2023-09-22T22:30:54.855" v="355"/>
        <pc:sldMkLst>
          <pc:docMk/>
          <pc:sldMk cId="17260696" sldId="2145709183"/>
        </pc:sldMkLst>
      </pc:sldChg>
      <pc:sldChg chg="add del">
        <pc:chgData name="Ron Melton" userId="5553941352b42db9" providerId="LiveId" clId="{7ED559D4-CBAD-445E-A617-2B03DAC99018}" dt="2023-09-22T22:28:45.487" v="353" actId="47"/>
        <pc:sldMkLst>
          <pc:docMk/>
          <pc:sldMk cId="3359095947" sldId="2145709183"/>
        </pc:sldMkLst>
      </pc:sldChg>
      <pc:sldChg chg="add">
        <pc:chgData name="Ron Melton" userId="5553941352b42db9" providerId="LiveId" clId="{7ED559D4-CBAD-445E-A617-2B03DAC99018}" dt="2023-09-22T22:33:37.741" v="356"/>
        <pc:sldMkLst>
          <pc:docMk/>
          <pc:sldMk cId="2770970702" sldId="2145709184"/>
        </pc:sldMkLst>
      </pc:sldChg>
      <pc:sldChg chg="add del">
        <pc:chgData name="Ron Melton" userId="5553941352b42db9" providerId="LiveId" clId="{7ED559D4-CBAD-445E-A617-2B03DAC99018}" dt="2023-09-22T22:28:46.476" v="354" actId="47"/>
        <pc:sldMkLst>
          <pc:docMk/>
          <pc:sldMk cId="2920482940" sldId="2145709184"/>
        </pc:sldMkLst>
      </pc:sldChg>
      <pc:sldChg chg="add del">
        <pc:chgData name="Ron Melton" userId="5553941352b42db9" providerId="LiveId" clId="{7ED559D4-CBAD-445E-A617-2B03DAC99018}" dt="2023-09-22T22:28:41.431" v="352" actId="47"/>
        <pc:sldMkLst>
          <pc:docMk/>
          <pc:sldMk cId="6009879" sldId="2145709185"/>
        </pc:sldMkLst>
      </pc:sldChg>
      <pc:sldChg chg="add">
        <pc:chgData name="Ron Melton" userId="5553941352b42db9" providerId="LiveId" clId="{7ED559D4-CBAD-445E-A617-2B03DAC99018}" dt="2023-09-22T22:33:37.741" v="356"/>
        <pc:sldMkLst>
          <pc:docMk/>
          <pc:sldMk cId="1245933640" sldId="2145709185"/>
        </pc:sldMkLst>
      </pc:sldChg>
      <pc:sldChg chg="add">
        <pc:chgData name="Ron Melton" userId="5553941352b42db9" providerId="LiveId" clId="{7ED559D4-CBAD-445E-A617-2B03DAC99018}" dt="2023-09-22T22:33:37.741" v="356"/>
        <pc:sldMkLst>
          <pc:docMk/>
          <pc:sldMk cId="4077356663" sldId="2145709186"/>
        </pc:sldMkLst>
      </pc:sldChg>
      <pc:sldChg chg="add">
        <pc:chgData name="Ron Melton" userId="5553941352b42db9" providerId="LiveId" clId="{7ED559D4-CBAD-445E-A617-2B03DAC99018}" dt="2023-09-22T22:33:37.741" v="356"/>
        <pc:sldMkLst>
          <pc:docMk/>
          <pc:sldMk cId="2268361642" sldId="2145709187"/>
        </pc:sldMkLst>
      </pc:sldChg>
      <pc:sldChg chg="add">
        <pc:chgData name="Ron Melton" userId="5553941352b42db9" providerId="LiveId" clId="{7ED559D4-CBAD-445E-A617-2B03DAC99018}" dt="2023-09-22T22:33:37.741" v="356"/>
        <pc:sldMkLst>
          <pc:docMk/>
          <pc:sldMk cId="3301414160" sldId="2145709188"/>
        </pc:sldMkLst>
      </pc:sldChg>
      <pc:sldChg chg="add">
        <pc:chgData name="Ron Melton" userId="5553941352b42db9" providerId="LiveId" clId="{7ED559D4-CBAD-445E-A617-2B03DAC99018}" dt="2023-09-22T22:33:54.926" v="357"/>
        <pc:sldMkLst>
          <pc:docMk/>
          <pc:sldMk cId="205771650" sldId="2145709189"/>
        </pc:sldMkLst>
      </pc:sldChg>
      <pc:sldChg chg="add">
        <pc:chgData name="Ron Melton" userId="5553941352b42db9" providerId="LiveId" clId="{7ED559D4-CBAD-445E-A617-2B03DAC99018}" dt="2023-09-22T22:33:54.926" v="357"/>
        <pc:sldMkLst>
          <pc:docMk/>
          <pc:sldMk cId="1261625953" sldId="2145709190"/>
        </pc:sldMkLst>
      </pc:sldChg>
      <pc:sldChg chg="add">
        <pc:chgData name="Ron Melton" userId="5553941352b42db9" providerId="LiveId" clId="{7ED559D4-CBAD-445E-A617-2B03DAC99018}" dt="2023-09-22T22:34:18.615" v="358"/>
        <pc:sldMkLst>
          <pc:docMk/>
          <pc:sldMk cId="2560887295" sldId="2145709191"/>
        </pc:sldMkLst>
      </pc:sldChg>
      <pc:sldChg chg="add">
        <pc:chgData name="Ron Melton" userId="5553941352b42db9" providerId="LiveId" clId="{7ED559D4-CBAD-445E-A617-2B03DAC99018}" dt="2023-09-22T22:36:14.260" v="361"/>
        <pc:sldMkLst>
          <pc:docMk/>
          <pc:sldMk cId="4084791113" sldId="2145709192"/>
        </pc:sldMkLst>
      </pc:sldChg>
      <pc:sldChg chg="add">
        <pc:chgData name="Ron Melton" userId="5553941352b42db9" providerId="LiveId" clId="{7ED559D4-CBAD-445E-A617-2B03DAC99018}" dt="2023-09-22T22:36:14.260" v="361"/>
        <pc:sldMkLst>
          <pc:docMk/>
          <pc:sldMk cId="4149209846" sldId="2145709193"/>
        </pc:sldMkLst>
      </pc:sldChg>
      <pc:sldChg chg="add">
        <pc:chgData name="Ron Melton" userId="5553941352b42db9" providerId="LiveId" clId="{7ED559D4-CBAD-445E-A617-2B03DAC99018}" dt="2023-09-22T22:36:14.260" v="361"/>
        <pc:sldMkLst>
          <pc:docMk/>
          <pc:sldMk cId="959427643" sldId="2145709194"/>
        </pc:sldMkLst>
      </pc:sldChg>
      <pc:sldChg chg="add">
        <pc:chgData name="Ron Melton" userId="5553941352b42db9" providerId="LiveId" clId="{7ED559D4-CBAD-445E-A617-2B03DAC99018}" dt="2023-09-22T22:36:14.260" v="361"/>
        <pc:sldMkLst>
          <pc:docMk/>
          <pc:sldMk cId="4116024540" sldId="2145709195"/>
        </pc:sldMkLst>
      </pc:sldChg>
      <pc:sldChg chg="add">
        <pc:chgData name="Ron Melton" userId="5553941352b42db9" providerId="LiveId" clId="{7ED559D4-CBAD-445E-A617-2B03DAC99018}" dt="2023-09-22T22:36:14.260" v="361"/>
        <pc:sldMkLst>
          <pc:docMk/>
          <pc:sldMk cId="3800881856" sldId="2145709196"/>
        </pc:sldMkLst>
      </pc:sldChg>
      <pc:sldChg chg="add">
        <pc:chgData name="Ron Melton" userId="5553941352b42db9" providerId="LiveId" clId="{7ED559D4-CBAD-445E-A617-2B03DAC99018}" dt="2023-09-22T22:36:31.947" v="364"/>
        <pc:sldMkLst>
          <pc:docMk/>
          <pc:sldMk cId="2507820875" sldId="2145709197"/>
        </pc:sldMkLst>
      </pc:sldChg>
      <pc:sldChg chg="add">
        <pc:chgData name="Ron Melton" userId="5553941352b42db9" providerId="LiveId" clId="{7ED559D4-CBAD-445E-A617-2B03DAC99018}" dt="2023-09-22T22:36:55.760" v="365"/>
        <pc:sldMkLst>
          <pc:docMk/>
          <pc:sldMk cId="3756696084" sldId="2145709198"/>
        </pc:sldMkLst>
      </pc:sldChg>
      <pc:sldChg chg="add">
        <pc:chgData name="Ron Melton" userId="5553941352b42db9" providerId="LiveId" clId="{7ED559D4-CBAD-445E-A617-2B03DAC99018}" dt="2023-09-22T22:36:55.760" v="365"/>
        <pc:sldMkLst>
          <pc:docMk/>
          <pc:sldMk cId="1996564731" sldId="2145709199"/>
        </pc:sldMkLst>
      </pc:sldChg>
      <pc:sldChg chg="add">
        <pc:chgData name="Ron Melton" userId="5553941352b42db9" providerId="LiveId" clId="{7ED559D4-CBAD-445E-A617-2B03DAC99018}" dt="2023-09-22T22:36:55.760" v="365"/>
        <pc:sldMkLst>
          <pc:docMk/>
          <pc:sldMk cId="3937682311" sldId="2145709200"/>
        </pc:sldMkLst>
      </pc:sldChg>
      <pc:sldChg chg="add">
        <pc:chgData name="Ron Melton" userId="5553941352b42db9" providerId="LiveId" clId="{7ED559D4-CBAD-445E-A617-2B03DAC99018}" dt="2023-09-22T22:36:55.760" v="365"/>
        <pc:sldMkLst>
          <pc:docMk/>
          <pc:sldMk cId="1000398488" sldId="2145709201"/>
        </pc:sldMkLst>
      </pc:sldChg>
      <pc:sldChg chg="add">
        <pc:chgData name="Ron Melton" userId="5553941352b42db9" providerId="LiveId" clId="{7ED559D4-CBAD-445E-A617-2B03DAC99018}" dt="2023-09-22T22:36:55.760" v="365"/>
        <pc:sldMkLst>
          <pc:docMk/>
          <pc:sldMk cId="140147462" sldId="2145709202"/>
        </pc:sldMkLst>
      </pc:sldChg>
      <pc:sldChg chg="add">
        <pc:chgData name="Ron Melton" userId="5553941352b42db9" providerId="LiveId" clId="{7ED559D4-CBAD-445E-A617-2B03DAC99018}" dt="2023-09-22T22:36:55.760" v="365"/>
        <pc:sldMkLst>
          <pc:docMk/>
          <pc:sldMk cId="784725011" sldId="2145709203"/>
        </pc:sldMkLst>
      </pc:sldChg>
      <pc:sldChg chg="add">
        <pc:chgData name="Ron Melton" userId="5553941352b42db9" providerId="LiveId" clId="{7ED559D4-CBAD-445E-A617-2B03DAC99018}" dt="2023-09-22T22:36:55.760" v="365"/>
        <pc:sldMkLst>
          <pc:docMk/>
          <pc:sldMk cId="2713850551" sldId="2145709204"/>
        </pc:sldMkLst>
      </pc:sldChg>
      <pc:sldChg chg="add">
        <pc:chgData name="Ron Melton" userId="5553941352b42db9" providerId="LiveId" clId="{7ED559D4-CBAD-445E-A617-2B03DAC99018}" dt="2023-09-22T22:36:55.760" v="365"/>
        <pc:sldMkLst>
          <pc:docMk/>
          <pc:sldMk cId="3827336348" sldId="2145709205"/>
        </pc:sldMkLst>
      </pc:sldChg>
      <pc:sldChg chg="add">
        <pc:chgData name="Ron Melton" userId="5553941352b42db9" providerId="LiveId" clId="{7ED559D4-CBAD-445E-A617-2B03DAC99018}" dt="2023-09-22T22:36:55.760" v="365"/>
        <pc:sldMkLst>
          <pc:docMk/>
          <pc:sldMk cId="0" sldId="2145709206"/>
        </pc:sldMkLst>
      </pc:sldChg>
      <pc:sldChg chg="add">
        <pc:chgData name="Ron Melton" userId="5553941352b42db9" providerId="LiveId" clId="{7ED559D4-CBAD-445E-A617-2B03DAC99018}" dt="2023-09-22T22:36:55.760" v="365"/>
        <pc:sldMkLst>
          <pc:docMk/>
          <pc:sldMk cId="2344497738" sldId="2145709207"/>
        </pc:sldMkLst>
      </pc:sldChg>
      <pc:sldChg chg="add">
        <pc:chgData name="Ron Melton" userId="5553941352b42db9" providerId="LiveId" clId="{7ED559D4-CBAD-445E-A617-2B03DAC99018}" dt="2023-09-22T22:36:55.760" v="365"/>
        <pc:sldMkLst>
          <pc:docMk/>
          <pc:sldMk cId="3221288664" sldId="2145709208"/>
        </pc:sldMkLst>
      </pc:sldChg>
      <pc:sldChg chg="new del">
        <pc:chgData name="Ron Melton" userId="5553941352b42db9" providerId="LiveId" clId="{7ED559D4-CBAD-445E-A617-2B03DAC99018}" dt="2023-09-24T02:24:55.867" v="463" actId="47"/>
        <pc:sldMkLst>
          <pc:docMk/>
          <pc:sldMk cId="4276734319" sldId="2145709209"/>
        </pc:sldMkLst>
      </pc:sldChg>
      <pc:sldChg chg="new del">
        <pc:chgData name="Ron Melton" userId="5553941352b42db9" providerId="LiveId" clId="{7ED559D4-CBAD-445E-A617-2B03DAC99018}" dt="2023-09-24T02:24:55.867" v="463" actId="47"/>
        <pc:sldMkLst>
          <pc:docMk/>
          <pc:sldMk cId="2626895570" sldId="2145709210"/>
        </pc:sldMkLst>
      </pc:sldChg>
      <pc:sldChg chg="modSp add mod ord">
        <pc:chgData name="Ron Melton" userId="5553941352b42db9" providerId="LiveId" clId="{7ED559D4-CBAD-445E-A617-2B03DAC99018}" dt="2023-09-24T02:01:28.667" v="455"/>
        <pc:sldMkLst>
          <pc:docMk/>
          <pc:sldMk cId="1195408317" sldId="2145709211"/>
        </pc:sldMkLst>
        <pc:spChg chg="mod">
          <ac:chgData name="Ron Melton" userId="5553941352b42db9" providerId="LiveId" clId="{7ED559D4-CBAD-445E-A617-2B03DAC99018}" dt="2023-09-24T00:54:24.692" v="451" actId="1076"/>
          <ac:spMkLst>
            <pc:docMk/>
            <pc:sldMk cId="1195408317" sldId="2145709211"/>
            <ac:spMk id="10" creationId="{00000000-0000-0000-0000-000000000000}"/>
          </ac:spMkLst>
        </pc:spChg>
      </pc:sldChg>
      <pc:sldChg chg="new">
        <pc:chgData name="Ron Melton" userId="5553941352b42db9" providerId="LiveId" clId="{7ED559D4-CBAD-445E-A617-2B03DAC99018}" dt="2023-09-24T02:34:24.172" v="464" actId="680"/>
        <pc:sldMkLst>
          <pc:docMk/>
          <pc:sldMk cId="3267989458" sldId="2145709212"/>
        </pc:sldMkLst>
      </pc:sldChg>
      <pc:sldChg chg="new del">
        <pc:chgData name="Ron Melton" userId="5553941352b42db9" providerId="LiveId" clId="{7ED559D4-CBAD-445E-A617-2B03DAC99018}" dt="2023-09-24T03:57:54.324" v="470" actId="47"/>
        <pc:sldMkLst>
          <pc:docMk/>
          <pc:sldMk cId="3602185175" sldId="2145709213"/>
        </pc:sldMkLst>
      </pc:sldChg>
      <pc:sldChg chg="new del">
        <pc:chgData name="Ron Melton" userId="5553941352b42db9" providerId="LiveId" clId="{7ED559D4-CBAD-445E-A617-2B03DAC99018}" dt="2023-09-24T03:57:54.324" v="470" actId="47"/>
        <pc:sldMkLst>
          <pc:docMk/>
          <pc:sldMk cId="925808927" sldId="2145709214"/>
        </pc:sldMkLst>
      </pc:sldChg>
      <pc:sldChg chg="add ord">
        <pc:chgData name="Ron Melton" userId="5553941352b42db9" providerId="LiveId" clId="{7ED559D4-CBAD-445E-A617-2B03DAC99018}" dt="2023-09-24T04:00:56.544" v="474"/>
        <pc:sldMkLst>
          <pc:docMk/>
          <pc:sldMk cId="695483233" sldId="2145709215"/>
        </pc:sldMkLst>
      </pc:sldChg>
      <pc:sldChg chg="add ord">
        <pc:chgData name="Ron Melton" userId="5553941352b42db9" providerId="LiveId" clId="{7ED559D4-CBAD-445E-A617-2B03DAC99018}" dt="2023-09-24T04:00:56.544" v="474"/>
        <pc:sldMkLst>
          <pc:docMk/>
          <pc:sldMk cId="820623972" sldId="2145709216"/>
        </pc:sldMkLst>
      </pc:sldChg>
      <pc:sldChg chg="add ord">
        <pc:chgData name="Ron Melton" userId="5553941352b42db9" providerId="LiveId" clId="{7ED559D4-CBAD-445E-A617-2B03DAC99018}" dt="2023-09-24T04:00:56.544" v="474"/>
        <pc:sldMkLst>
          <pc:docMk/>
          <pc:sldMk cId="1769345799" sldId="2145709217"/>
        </pc:sldMkLst>
      </pc:sldChg>
      <pc:sldChg chg="add ord">
        <pc:chgData name="Ron Melton" userId="5553941352b42db9" providerId="LiveId" clId="{7ED559D4-CBAD-445E-A617-2B03DAC99018}" dt="2023-09-24T04:00:56.544" v="474"/>
        <pc:sldMkLst>
          <pc:docMk/>
          <pc:sldMk cId="3136608126" sldId="2145709218"/>
        </pc:sldMkLst>
      </pc:sldChg>
      <pc:sldChg chg="add ord">
        <pc:chgData name="Ron Melton" userId="5553941352b42db9" providerId="LiveId" clId="{7ED559D4-CBAD-445E-A617-2B03DAC99018}" dt="2023-09-24T04:00:56.544" v="474"/>
        <pc:sldMkLst>
          <pc:docMk/>
          <pc:sldMk cId="407987876" sldId="2145709219"/>
        </pc:sldMkLst>
      </pc:sldChg>
      <pc:sldChg chg="add ord">
        <pc:chgData name="Ron Melton" userId="5553941352b42db9" providerId="LiveId" clId="{7ED559D4-CBAD-445E-A617-2B03DAC99018}" dt="2023-09-24T04:00:56.544" v="474"/>
        <pc:sldMkLst>
          <pc:docMk/>
          <pc:sldMk cId="1835286577" sldId="2145709220"/>
        </pc:sldMkLst>
      </pc:sldChg>
      <pc:sldChg chg="add ord">
        <pc:chgData name="Ron Melton" userId="5553941352b42db9" providerId="LiveId" clId="{7ED559D4-CBAD-445E-A617-2B03DAC99018}" dt="2023-09-24T04:00:56.544" v="474"/>
        <pc:sldMkLst>
          <pc:docMk/>
          <pc:sldMk cId="162844357" sldId="2145709221"/>
        </pc:sldMkLst>
      </pc:sldChg>
      <pc:sldChg chg="add ord">
        <pc:chgData name="Ron Melton" userId="5553941352b42db9" providerId="LiveId" clId="{7ED559D4-CBAD-445E-A617-2B03DAC99018}" dt="2023-09-24T04:00:56.544" v="474"/>
        <pc:sldMkLst>
          <pc:docMk/>
          <pc:sldMk cId="2578966685" sldId="2145709222"/>
        </pc:sldMkLst>
      </pc:sldChg>
      <pc:sldChg chg="add ord">
        <pc:chgData name="Ron Melton" userId="5553941352b42db9" providerId="LiveId" clId="{7ED559D4-CBAD-445E-A617-2B03DAC99018}" dt="2023-09-24T04:00:56.544" v="474"/>
        <pc:sldMkLst>
          <pc:docMk/>
          <pc:sldMk cId="2162131245" sldId="2145709223"/>
        </pc:sldMkLst>
      </pc:sldChg>
      <pc:sldChg chg="add ord">
        <pc:chgData name="Ron Melton" userId="5553941352b42db9" providerId="LiveId" clId="{7ED559D4-CBAD-445E-A617-2B03DAC99018}" dt="2023-09-24T04:00:56.544" v="474"/>
        <pc:sldMkLst>
          <pc:docMk/>
          <pc:sldMk cId="1483908558" sldId="2145709224"/>
        </pc:sldMkLst>
      </pc:sldChg>
      <pc:sldChg chg="add ord">
        <pc:chgData name="Ron Melton" userId="5553941352b42db9" providerId="LiveId" clId="{7ED559D4-CBAD-445E-A617-2B03DAC99018}" dt="2023-09-24T04:00:56.544" v="474"/>
        <pc:sldMkLst>
          <pc:docMk/>
          <pc:sldMk cId="710965575" sldId="2145709225"/>
        </pc:sldMkLst>
      </pc:sldChg>
      <pc:sldChg chg="add ord">
        <pc:chgData name="Ron Melton" userId="5553941352b42db9" providerId="LiveId" clId="{7ED559D4-CBAD-445E-A617-2B03DAC99018}" dt="2023-09-24T04:00:56.544" v="474"/>
        <pc:sldMkLst>
          <pc:docMk/>
          <pc:sldMk cId="2861175218" sldId="2145709226"/>
        </pc:sldMkLst>
      </pc:sldChg>
      <pc:sldChg chg="add ord">
        <pc:chgData name="Ron Melton" userId="5553941352b42db9" providerId="LiveId" clId="{7ED559D4-CBAD-445E-A617-2B03DAC99018}" dt="2023-09-24T04:00:56.544" v="474"/>
        <pc:sldMkLst>
          <pc:docMk/>
          <pc:sldMk cId="2505849663" sldId="2145709227"/>
        </pc:sldMkLst>
      </pc:sldChg>
      <pc:sldChg chg="add ord">
        <pc:chgData name="Ron Melton" userId="5553941352b42db9" providerId="LiveId" clId="{7ED559D4-CBAD-445E-A617-2B03DAC99018}" dt="2023-09-24T04:00:56.544" v="474"/>
        <pc:sldMkLst>
          <pc:docMk/>
          <pc:sldMk cId="3154653776" sldId="2145709228"/>
        </pc:sldMkLst>
      </pc:sldChg>
      <pc:sldChg chg="add ord">
        <pc:chgData name="Ron Melton" userId="5553941352b42db9" providerId="LiveId" clId="{7ED559D4-CBAD-445E-A617-2B03DAC99018}" dt="2023-09-24T04:00:56.544" v="474"/>
        <pc:sldMkLst>
          <pc:docMk/>
          <pc:sldMk cId="2150748574" sldId="2145709229"/>
        </pc:sldMkLst>
      </pc:sldChg>
      <pc:sldChg chg="add ord">
        <pc:chgData name="Ron Melton" userId="5553941352b42db9" providerId="LiveId" clId="{7ED559D4-CBAD-445E-A617-2B03DAC99018}" dt="2023-09-24T04:00:56.544" v="474"/>
        <pc:sldMkLst>
          <pc:docMk/>
          <pc:sldMk cId="1104323955" sldId="2145709230"/>
        </pc:sldMkLst>
      </pc:sldChg>
      <pc:sldChg chg="add ord">
        <pc:chgData name="Ron Melton" userId="5553941352b42db9" providerId="LiveId" clId="{7ED559D4-CBAD-445E-A617-2B03DAC99018}" dt="2023-09-24T04:00:56.544" v="474"/>
        <pc:sldMkLst>
          <pc:docMk/>
          <pc:sldMk cId="3908729741" sldId="2145709231"/>
        </pc:sldMkLst>
      </pc:sldChg>
      <pc:sldChg chg="add ord">
        <pc:chgData name="Ron Melton" userId="5553941352b42db9" providerId="LiveId" clId="{7ED559D4-CBAD-445E-A617-2B03DAC99018}" dt="2023-09-24T04:00:56.544" v="474"/>
        <pc:sldMkLst>
          <pc:docMk/>
          <pc:sldMk cId="1003540370" sldId="2145709232"/>
        </pc:sldMkLst>
      </pc:sldChg>
      <pc:sldChg chg="add ord">
        <pc:chgData name="Ron Melton" userId="5553941352b42db9" providerId="LiveId" clId="{7ED559D4-CBAD-445E-A617-2B03DAC99018}" dt="2023-09-24T04:00:56.544" v="474"/>
        <pc:sldMkLst>
          <pc:docMk/>
          <pc:sldMk cId="849527750" sldId="2145709233"/>
        </pc:sldMkLst>
      </pc:sldChg>
      <pc:sldChg chg="add ord">
        <pc:chgData name="Ron Melton" userId="5553941352b42db9" providerId="LiveId" clId="{7ED559D4-CBAD-445E-A617-2B03DAC99018}" dt="2023-09-24T04:00:56.544" v="474"/>
        <pc:sldMkLst>
          <pc:docMk/>
          <pc:sldMk cId="2518602928" sldId="2145709234"/>
        </pc:sldMkLst>
      </pc:sldChg>
      <pc:sldChg chg="add ord">
        <pc:chgData name="Ron Melton" userId="5553941352b42db9" providerId="LiveId" clId="{7ED559D4-CBAD-445E-A617-2B03DAC99018}" dt="2023-09-24T04:00:56.544" v="474"/>
        <pc:sldMkLst>
          <pc:docMk/>
          <pc:sldMk cId="3588238129" sldId="2145709235"/>
        </pc:sldMkLst>
      </pc:sldChg>
      <pc:sldChg chg="add ord">
        <pc:chgData name="Ron Melton" userId="5553941352b42db9" providerId="LiveId" clId="{7ED559D4-CBAD-445E-A617-2B03DAC99018}" dt="2023-09-24T04:00:56.544" v="474"/>
        <pc:sldMkLst>
          <pc:docMk/>
          <pc:sldMk cId="3959528997" sldId="2145709236"/>
        </pc:sldMkLst>
      </pc:sldChg>
      <pc:sldChg chg="add ord">
        <pc:chgData name="Ron Melton" userId="5553941352b42db9" providerId="LiveId" clId="{7ED559D4-CBAD-445E-A617-2B03DAC99018}" dt="2023-09-24T04:00:56.544" v="474"/>
        <pc:sldMkLst>
          <pc:docMk/>
          <pc:sldMk cId="4022313288" sldId="2145709237"/>
        </pc:sldMkLst>
      </pc:sldChg>
      <pc:sldChg chg="add ord">
        <pc:chgData name="Ron Melton" userId="5553941352b42db9" providerId="LiveId" clId="{7ED559D4-CBAD-445E-A617-2B03DAC99018}" dt="2023-09-24T04:00:56.544" v="474"/>
        <pc:sldMkLst>
          <pc:docMk/>
          <pc:sldMk cId="1403920615" sldId="2145709238"/>
        </pc:sldMkLst>
      </pc:sldChg>
      <pc:sldChg chg="add ord">
        <pc:chgData name="Ron Melton" userId="5553941352b42db9" providerId="LiveId" clId="{7ED559D4-CBAD-445E-A617-2B03DAC99018}" dt="2023-09-24T04:00:56.544" v="474"/>
        <pc:sldMkLst>
          <pc:docMk/>
          <pc:sldMk cId="1332404770" sldId="2145709239"/>
        </pc:sldMkLst>
      </pc:sldChg>
      <pc:sldChg chg="add ord">
        <pc:chgData name="Ron Melton" userId="5553941352b42db9" providerId="LiveId" clId="{7ED559D4-CBAD-445E-A617-2B03DAC99018}" dt="2023-09-24T04:00:56.544" v="474"/>
        <pc:sldMkLst>
          <pc:docMk/>
          <pc:sldMk cId="3943807907" sldId="2145709240"/>
        </pc:sldMkLst>
      </pc:sldChg>
      <pc:sldChg chg="add ord">
        <pc:chgData name="Ron Melton" userId="5553941352b42db9" providerId="LiveId" clId="{7ED559D4-CBAD-445E-A617-2B03DAC99018}" dt="2023-09-24T04:00:56.544" v="474"/>
        <pc:sldMkLst>
          <pc:docMk/>
          <pc:sldMk cId="991226447" sldId="2145709241"/>
        </pc:sldMkLst>
      </pc:sldChg>
      <pc:sldChg chg="add ord">
        <pc:chgData name="Ron Melton" userId="5553941352b42db9" providerId="LiveId" clId="{7ED559D4-CBAD-445E-A617-2B03DAC99018}" dt="2023-09-24T04:00:56.544" v="474"/>
        <pc:sldMkLst>
          <pc:docMk/>
          <pc:sldMk cId="2834835162" sldId="2145709242"/>
        </pc:sldMkLst>
      </pc:sldChg>
      <pc:sldChg chg="add ord">
        <pc:chgData name="Ron Melton" userId="5553941352b42db9" providerId="LiveId" clId="{7ED559D4-CBAD-445E-A617-2B03DAC99018}" dt="2023-09-24T04:00:56.544" v="474"/>
        <pc:sldMkLst>
          <pc:docMk/>
          <pc:sldMk cId="549374123" sldId="2145709243"/>
        </pc:sldMkLst>
      </pc:sldChg>
      <pc:sldChg chg="add ord setBg">
        <pc:chgData name="Ron Melton" userId="5553941352b42db9" providerId="LiveId" clId="{7ED559D4-CBAD-445E-A617-2B03DAC99018}" dt="2023-09-24T04:00:56.544" v="474"/>
        <pc:sldMkLst>
          <pc:docMk/>
          <pc:sldMk cId="2831774266" sldId="2145709244"/>
        </pc:sldMkLst>
      </pc:sldChg>
      <pc:sldChg chg="add ord">
        <pc:chgData name="Ron Melton" userId="5553941352b42db9" providerId="LiveId" clId="{7ED559D4-CBAD-445E-A617-2B03DAC99018}" dt="2023-09-24T04:00:56.544" v="474"/>
        <pc:sldMkLst>
          <pc:docMk/>
          <pc:sldMk cId="610531724" sldId="2145709245"/>
        </pc:sldMkLst>
      </pc:sldChg>
      <pc:sldChg chg="add ord">
        <pc:chgData name="Ron Melton" userId="5553941352b42db9" providerId="LiveId" clId="{7ED559D4-CBAD-445E-A617-2B03DAC99018}" dt="2023-09-24T04:00:56.544" v="474"/>
        <pc:sldMkLst>
          <pc:docMk/>
          <pc:sldMk cId="1459209021" sldId="2145709246"/>
        </pc:sldMkLst>
      </pc:sldChg>
      <pc:sldChg chg="add ord">
        <pc:chgData name="Ron Melton" userId="5553941352b42db9" providerId="LiveId" clId="{7ED559D4-CBAD-445E-A617-2B03DAC99018}" dt="2023-09-24T04:00:56.544" v="474"/>
        <pc:sldMkLst>
          <pc:docMk/>
          <pc:sldMk cId="1146920123" sldId="2145709247"/>
        </pc:sldMkLst>
      </pc:sldChg>
      <pc:sldChg chg="add ord">
        <pc:chgData name="Ron Melton" userId="5553941352b42db9" providerId="LiveId" clId="{7ED559D4-CBAD-445E-A617-2B03DAC99018}" dt="2023-09-24T04:00:56.544" v="474"/>
        <pc:sldMkLst>
          <pc:docMk/>
          <pc:sldMk cId="4159796012" sldId="2145709248"/>
        </pc:sldMkLst>
      </pc:sldChg>
      <pc:sldChg chg="add ord">
        <pc:chgData name="Ron Melton" userId="5553941352b42db9" providerId="LiveId" clId="{7ED559D4-CBAD-445E-A617-2B03DAC99018}" dt="2023-09-24T04:00:56.544" v="474"/>
        <pc:sldMkLst>
          <pc:docMk/>
          <pc:sldMk cId="1973580948" sldId="2145709249"/>
        </pc:sldMkLst>
      </pc:sldChg>
      <pc:sldChg chg="add ord">
        <pc:chgData name="Ron Melton" userId="5553941352b42db9" providerId="LiveId" clId="{7ED559D4-CBAD-445E-A617-2B03DAC99018}" dt="2023-09-24T04:00:56.544" v="474"/>
        <pc:sldMkLst>
          <pc:docMk/>
          <pc:sldMk cId="11548965" sldId="2145709250"/>
        </pc:sldMkLst>
      </pc:sldChg>
      <pc:sldChg chg="add ord">
        <pc:chgData name="Ron Melton" userId="5553941352b42db9" providerId="LiveId" clId="{7ED559D4-CBAD-445E-A617-2B03DAC99018}" dt="2023-09-24T04:00:56.544" v="474"/>
        <pc:sldMkLst>
          <pc:docMk/>
          <pc:sldMk cId="314389004" sldId="2145709251"/>
        </pc:sldMkLst>
      </pc:sldChg>
      <pc:sldChg chg="add ord">
        <pc:chgData name="Ron Melton" userId="5553941352b42db9" providerId="LiveId" clId="{7ED559D4-CBAD-445E-A617-2B03DAC99018}" dt="2023-09-24T04:00:56.544" v="474"/>
        <pc:sldMkLst>
          <pc:docMk/>
          <pc:sldMk cId="3829362598" sldId="2145709252"/>
        </pc:sldMkLst>
      </pc:sldChg>
      <pc:sldChg chg="add ord">
        <pc:chgData name="Ron Melton" userId="5553941352b42db9" providerId="LiveId" clId="{7ED559D4-CBAD-445E-A617-2B03DAC99018}" dt="2023-09-24T04:00:56.544" v="474"/>
        <pc:sldMkLst>
          <pc:docMk/>
          <pc:sldMk cId="3923309667" sldId="2145709253"/>
        </pc:sldMkLst>
      </pc:sldChg>
      <pc:sldChg chg="add ord">
        <pc:chgData name="Ron Melton" userId="5553941352b42db9" providerId="LiveId" clId="{7ED559D4-CBAD-445E-A617-2B03DAC99018}" dt="2023-09-24T04:00:56.544" v="474"/>
        <pc:sldMkLst>
          <pc:docMk/>
          <pc:sldMk cId="3064972221" sldId="2145709254"/>
        </pc:sldMkLst>
      </pc:sldChg>
      <pc:sldChg chg="add ord">
        <pc:chgData name="Ron Melton" userId="5553941352b42db9" providerId="LiveId" clId="{7ED559D4-CBAD-445E-A617-2B03DAC99018}" dt="2023-09-24T04:00:56.544" v="474"/>
        <pc:sldMkLst>
          <pc:docMk/>
          <pc:sldMk cId="1318307037" sldId="2145709255"/>
        </pc:sldMkLst>
      </pc:sldChg>
      <pc:sldChg chg="add ord">
        <pc:chgData name="Ron Melton" userId="5553941352b42db9" providerId="LiveId" clId="{7ED559D4-CBAD-445E-A617-2B03DAC99018}" dt="2023-09-24T04:00:56.544" v="474"/>
        <pc:sldMkLst>
          <pc:docMk/>
          <pc:sldMk cId="2799079297" sldId="2145709256"/>
        </pc:sldMkLst>
      </pc:sldChg>
      <pc:sldChg chg="add ord">
        <pc:chgData name="Ron Melton" userId="5553941352b42db9" providerId="LiveId" clId="{7ED559D4-CBAD-445E-A617-2B03DAC99018}" dt="2023-09-24T04:00:56.544" v="474"/>
        <pc:sldMkLst>
          <pc:docMk/>
          <pc:sldMk cId="1038257110" sldId="2145709257"/>
        </pc:sldMkLst>
      </pc:sldChg>
      <pc:sldChg chg="add ord">
        <pc:chgData name="Ron Melton" userId="5553941352b42db9" providerId="LiveId" clId="{7ED559D4-CBAD-445E-A617-2B03DAC99018}" dt="2023-09-24T04:00:56.544" v="474"/>
        <pc:sldMkLst>
          <pc:docMk/>
          <pc:sldMk cId="1621748067" sldId="2145709258"/>
        </pc:sldMkLst>
      </pc:sldChg>
      <pc:sldChg chg="add ord">
        <pc:chgData name="Ron Melton" userId="5553941352b42db9" providerId="LiveId" clId="{7ED559D4-CBAD-445E-A617-2B03DAC99018}" dt="2023-09-24T04:00:56.544" v="474"/>
        <pc:sldMkLst>
          <pc:docMk/>
          <pc:sldMk cId="412242548" sldId="2145709259"/>
        </pc:sldMkLst>
      </pc:sldChg>
      <pc:sldChg chg="add ord">
        <pc:chgData name="Ron Melton" userId="5553941352b42db9" providerId="LiveId" clId="{7ED559D4-CBAD-445E-A617-2B03DAC99018}" dt="2023-09-24T04:00:56.544" v="474"/>
        <pc:sldMkLst>
          <pc:docMk/>
          <pc:sldMk cId="1222754515" sldId="2145709260"/>
        </pc:sldMkLst>
      </pc:sldChg>
      <pc:sldChg chg="add ord">
        <pc:chgData name="Ron Melton" userId="5553941352b42db9" providerId="LiveId" clId="{7ED559D4-CBAD-445E-A617-2B03DAC99018}" dt="2023-09-24T04:00:56.544" v="474"/>
        <pc:sldMkLst>
          <pc:docMk/>
          <pc:sldMk cId="1959237971" sldId="2145709261"/>
        </pc:sldMkLst>
      </pc:sldChg>
      <pc:sldChg chg="add ord">
        <pc:chgData name="Ron Melton" userId="5553941352b42db9" providerId="LiveId" clId="{7ED559D4-CBAD-445E-A617-2B03DAC99018}" dt="2023-09-24T04:00:56.544" v="474"/>
        <pc:sldMkLst>
          <pc:docMk/>
          <pc:sldMk cId="1539732802" sldId="2145709262"/>
        </pc:sldMkLst>
      </pc:sldChg>
      <pc:sldChg chg="add ord">
        <pc:chgData name="Ron Melton" userId="5553941352b42db9" providerId="LiveId" clId="{7ED559D4-CBAD-445E-A617-2B03DAC99018}" dt="2023-09-24T04:00:56.544" v="474"/>
        <pc:sldMkLst>
          <pc:docMk/>
          <pc:sldMk cId="2227022641" sldId="2145709263"/>
        </pc:sldMkLst>
      </pc:sldChg>
      <pc:sldChg chg="add ord">
        <pc:chgData name="Ron Melton" userId="5553941352b42db9" providerId="LiveId" clId="{7ED559D4-CBAD-445E-A617-2B03DAC99018}" dt="2023-09-24T04:00:56.544" v="474"/>
        <pc:sldMkLst>
          <pc:docMk/>
          <pc:sldMk cId="2519307833" sldId="2145709264"/>
        </pc:sldMkLst>
      </pc:sldChg>
      <pc:sldChg chg="add ord">
        <pc:chgData name="Ron Melton" userId="5553941352b42db9" providerId="LiveId" clId="{7ED559D4-CBAD-445E-A617-2B03DAC99018}" dt="2023-09-24T04:00:56.544" v="474"/>
        <pc:sldMkLst>
          <pc:docMk/>
          <pc:sldMk cId="4093391104" sldId="2145709265"/>
        </pc:sldMkLst>
      </pc:sldChg>
      <pc:sldChg chg="add ord">
        <pc:chgData name="Ron Melton" userId="5553941352b42db9" providerId="LiveId" clId="{7ED559D4-CBAD-445E-A617-2B03DAC99018}" dt="2023-09-24T04:00:56.544" v="474"/>
        <pc:sldMkLst>
          <pc:docMk/>
          <pc:sldMk cId="3349505273" sldId="2145709266"/>
        </pc:sldMkLst>
      </pc:sldChg>
      <pc:sldChg chg="add ord">
        <pc:chgData name="Ron Melton" userId="5553941352b42db9" providerId="LiveId" clId="{7ED559D4-CBAD-445E-A617-2B03DAC99018}" dt="2023-09-24T04:00:56.544" v="474"/>
        <pc:sldMkLst>
          <pc:docMk/>
          <pc:sldMk cId="3935313820" sldId="2145709267"/>
        </pc:sldMkLst>
      </pc:sldChg>
      <pc:sldChg chg="add ord">
        <pc:chgData name="Ron Melton" userId="5553941352b42db9" providerId="LiveId" clId="{7ED559D4-CBAD-445E-A617-2B03DAC99018}" dt="2023-09-24T04:00:56.544" v="474"/>
        <pc:sldMkLst>
          <pc:docMk/>
          <pc:sldMk cId="4009063297" sldId="2145709268"/>
        </pc:sldMkLst>
      </pc:sldChg>
      <pc:sldChg chg="add ord">
        <pc:chgData name="Ron Melton" userId="5553941352b42db9" providerId="LiveId" clId="{7ED559D4-CBAD-445E-A617-2B03DAC99018}" dt="2023-09-24T04:00:56.544" v="474"/>
        <pc:sldMkLst>
          <pc:docMk/>
          <pc:sldMk cId="2575463993" sldId="2145709269"/>
        </pc:sldMkLst>
      </pc:sldChg>
      <pc:sldChg chg="add ord">
        <pc:chgData name="Ron Melton" userId="5553941352b42db9" providerId="LiveId" clId="{7ED559D4-CBAD-445E-A617-2B03DAC99018}" dt="2023-09-24T04:00:56.544" v="474"/>
        <pc:sldMkLst>
          <pc:docMk/>
          <pc:sldMk cId="1263789842" sldId="2145709270"/>
        </pc:sldMkLst>
      </pc:sldChg>
      <pc:sldChg chg="add ord">
        <pc:chgData name="Ron Melton" userId="5553941352b42db9" providerId="LiveId" clId="{7ED559D4-CBAD-445E-A617-2B03DAC99018}" dt="2023-09-24T04:00:56.544" v="474"/>
        <pc:sldMkLst>
          <pc:docMk/>
          <pc:sldMk cId="3968222808" sldId="2145709271"/>
        </pc:sldMkLst>
      </pc:sldChg>
      <pc:sldChg chg="add ord">
        <pc:chgData name="Ron Melton" userId="5553941352b42db9" providerId="LiveId" clId="{7ED559D4-CBAD-445E-A617-2B03DAC99018}" dt="2023-09-24T04:00:56.544" v="474"/>
        <pc:sldMkLst>
          <pc:docMk/>
          <pc:sldMk cId="2051115156" sldId="2145709272"/>
        </pc:sldMkLst>
      </pc:sldChg>
      <pc:sldChg chg="add ord">
        <pc:chgData name="Ron Melton" userId="5553941352b42db9" providerId="LiveId" clId="{7ED559D4-CBAD-445E-A617-2B03DAC99018}" dt="2023-09-24T04:00:56.544" v="474"/>
        <pc:sldMkLst>
          <pc:docMk/>
          <pc:sldMk cId="3801242844" sldId="2145709273"/>
        </pc:sldMkLst>
      </pc:sldChg>
      <pc:sldChg chg="add ord">
        <pc:chgData name="Ron Melton" userId="5553941352b42db9" providerId="LiveId" clId="{7ED559D4-CBAD-445E-A617-2B03DAC99018}" dt="2023-09-24T04:00:56.544" v="474"/>
        <pc:sldMkLst>
          <pc:docMk/>
          <pc:sldMk cId="571037495" sldId="2145709274"/>
        </pc:sldMkLst>
      </pc:sldChg>
      <pc:sldChg chg="add ord">
        <pc:chgData name="Ron Melton" userId="5553941352b42db9" providerId="LiveId" clId="{7ED559D4-CBAD-445E-A617-2B03DAC99018}" dt="2023-09-24T04:00:56.544" v="474"/>
        <pc:sldMkLst>
          <pc:docMk/>
          <pc:sldMk cId="2874914265" sldId="2145709275"/>
        </pc:sldMkLst>
      </pc:sldChg>
      <pc:sldChg chg="add ord">
        <pc:chgData name="Ron Melton" userId="5553941352b42db9" providerId="LiveId" clId="{7ED559D4-CBAD-445E-A617-2B03DAC99018}" dt="2023-09-24T04:00:56.544" v="474"/>
        <pc:sldMkLst>
          <pc:docMk/>
          <pc:sldMk cId="1194936112" sldId="2145709276"/>
        </pc:sldMkLst>
      </pc:sldChg>
      <pc:sldChg chg="add ord">
        <pc:chgData name="Ron Melton" userId="5553941352b42db9" providerId="LiveId" clId="{7ED559D4-CBAD-445E-A617-2B03DAC99018}" dt="2023-09-24T04:00:56.544" v="474"/>
        <pc:sldMkLst>
          <pc:docMk/>
          <pc:sldMk cId="3121005853" sldId="2145709277"/>
        </pc:sldMkLst>
      </pc:sldChg>
      <pc:sldChg chg="add ord">
        <pc:chgData name="Ron Melton" userId="5553941352b42db9" providerId="LiveId" clId="{7ED559D4-CBAD-445E-A617-2B03DAC99018}" dt="2023-09-24T04:00:56.544" v="474"/>
        <pc:sldMkLst>
          <pc:docMk/>
          <pc:sldMk cId="1200315029" sldId="2145709278"/>
        </pc:sldMkLst>
      </pc:sldChg>
      <pc:sldChg chg="add ord">
        <pc:chgData name="Ron Melton" userId="5553941352b42db9" providerId="LiveId" clId="{7ED559D4-CBAD-445E-A617-2B03DAC99018}" dt="2023-09-24T04:00:56.544" v="474"/>
        <pc:sldMkLst>
          <pc:docMk/>
          <pc:sldMk cId="1187196201" sldId="2145709279"/>
        </pc:sldMkLst>
      </pc:sldChg>
      <pc:sldChg chg="add ord">
        <pc:chgData name="Ron Melton" userId="5553941352b42db9" providerId="LiveId" clId="{7ED559D4-CBAD-445E-A617-2B03DAC99018}" dt="2023-09-24T04:00:56.544" v="474"/>
        <pc:sldMkLst>
          <pc:docMk/>
          <pc:sldMk cId="2980809981" sldId="2145709280"/>
        </pc:sldMkLst>
      </pc:sldChg>
      <pc:sldChg chg="add ord">
        <pc:chgData name="Ron Melton" userId="5553941352b42db9" providerId="LiveId" clId="{7ED559D4-CBAD-445E-A617-2B03DAC99018}" dt="2023-09-24T04:00:56.544" v="474"/>
        <pc:sldMkLst>
          <pc:docMk/>
          <pc:sldMk cId="442002802" sldId="2145709281"/>
        </pc:sldMkLst>
      </pc:sldChg>
      <pc:sldChg chg="add ord">
        <pc:chgData name="Ron Melton" userId="5553941352b42db9" providerId="LiveId" clId="{7ED559D4-CBAD-445E-A617-2B03DAC99018}" dt="2023-09-24T04:00:56.544" v="474"/>
        <pc:sldMkLst>
          <pc:docMk/>
          <pc:sldMk cId="1701131063" sldId="2145709282"/>
        </pc:sldMkLst>
      </pc:sldChg>
      <pc:sldChg chg="add ord">
        <pc:chgData name="Ron Melton" userId="5553941352b42db9" providerId="LiveId" clId="{7ED559D4-CBAD-445E-A617-2B03DAC99018}" dt="2023-09-24T04:00:56.544" v="474"/>
        <pc:sldMkLst>
          <pc:docMk/>
          <pc:sldMk cId="3300682013" sldId="2145709283"/>
        </pc:sldMkLst>
      </pc:sldChg>
      <pc:sldChg chg="add ord">
        <pc:chgData name="Ron Melton" userId="5553941352b42db9" providerId="LiveId" clId="{7ED559D4-CBAD-445E-A617-2B03DAC99018}" dt="2023-09-24T04:00:56.544" v="474"/>
        <pc:sldMkLst>
          <pc:docMk/>
          <pc:sldMk cId="212304145" sldId="2145709284"/>
        </pc:sldMkLst>
      </pc:sldChg>
      <pc:sldChg chg="add ord">
        <pc:chgData name="Ron Melton" userId="5553941352b42db9" providerId="LiveId" clId="{7ED559D4-CBAD-445E-A617-2B03DAC99018}" dt="2023-09-24T04:00:56.544" v="474"/>
        <pc:sldMkLst>
          <pc:docMk/>
          <pc:sldMk cId="2513440777" sldId="2145709285"/>
        </pc:sldMkLst>
      </pc:sldChg>
      <pc:sldChg chg="add ord">
        <pc:chgData name="Ron Melton" userId="5553941352b42db9" providerId="LiveId" clId="{7ED559D4-CBAD-445E-A617-2B03DAC99018}" dt="2023-09-24T04:00:56.544" v="474"/>
        <pc:sldMkLst>
          <pc:docMk/>
          <pc:sldMk cId="2271679187" sldId="2145709286"/>
        </pc:sldMkLst>
      </pc:sldChg>
      <pc:sldChg chg="add ord">
        <pc:chgData name="Ron Melton" userId="5553941352b42db9" providerId="LiveId" clId="{7ED559D4-CBAD-445E-A617-2B03DAC99018}" dt="2023-09-24T04:00:56.544" v="474"/>
        <pc:sldMkLst>
          <pc:docMk/>
          <pc:sldMk cId="1800465106" sldId="2145709287"/>
        </pc:sldMkLst>
      </pc:sldChg>
      <pc:sldChg chg="add ord">
        <pc:chgData name="Ron Melton" userId="5553941352b42db9" providerId="LiveId" clId="{7ED559D4-CBAD-445E-A617-2B03DAC99018}" dt="2023-09-24T04:00:56.544" v="474"/>
        <pc:sldMkLst>
          <pc:docMk/>
          <pc:sldMk cId="3472245283" sldId="2145709288"/>
        </pc:sldMkLst>
      </pc:sldChg>
      <pc:sldChg chg="add ord">
        <pc:chgData name="Ron Melton" userId="5553941352b42db9" providerId="LiveId" clId="{7ED559D4-CBAD-445E-A617-2B03DAC99018}" dt="2023-09-24T04:00:56.544" v="474"/>
        <pc:sldMkLst>
          <pc:docMk/>
          <pc:sldMk cId="3352847737" sldId="2145709289"/>
        </pc:sldMkLst>
      </pc:sldChg>
      <pc:sldChg chg="add ord">
        <pc:chgData name="Ron Melton" userId="5553941352b42db9" providerId="LiveId" clId="{7ED559D4-CBAD-445E-A617-2B03DAC99018}" dt="2023-09-24T04:00:56.544" v="474"/>
        <pc:sldMkLst>
          <pc:docMk/>
          <pc:sldMk cId="1721493847" sldId="2145709290"/>
        </pc:sldMkLst>
      </pc:sldChg>
      <pc:sldChg chg="add ord">
        <pc:chgData name="Ron Melton" userId="5553941352b42db9" providerId="LiveId" clId="{7ED559D4-CBAD-445E-A617-2B03DAC99018}" dt="2023-09-24T04:00:56.544" v="474"/>
        <pc:sldMkLst>
          <pc:docMk/>
          <pc:sldMk cId="845699074" sldId="2145709291"/>
        </pc:sldMkLst>
      </pc:sldChg>
      <pc:sldChg chg="add ord">
        <pc:chgData name="Ron Melton" userId="5553941352b42db9" providerId="LiveId" clId="{7ED559D4-CBAD-445E-A617-2B03DAC99018}" dt="2023-09-24T04:00:56.544" v="474"/>
        <pc:sldMkLst>
          <pc:docMk/>
          <pc:sldMk cId="4256030906" sldId="2145709292"/>
        </pc:sldMkLst>
      </pc:sldChg>
      <pc:sldChg chg="add ord">
        <pc:chgData name="Ron Melton" userId="5553941352b42db9" providerId="LiveId" clId="{7ED559D4-CBAD-445E-A617-2B03DAC99018}" dt="2023-09-24T04:00:56.544" v="474"/>
        <pc:sldMkLst>
          <pc:docMk/>
          <pc:sldMk cId="3904700740" sldId="2145709293"/>
        </pc:sldMkLst>
      </pc:sldChg>
      <pc:sldChg chg="add ord">
        <pc:chgData name="Ron Melton" userId="5553941352b42db9" providerId="LiveId" clId="{7ED559D4-CBAD-445E-A617-2B03DAC99018}" dt="2023-09-24T04:00:56.544" v="474"/>
        <pc:sldMkLst>
          <pc:docMk/>
          <pc:sldMk cId="2095664284" sldId="2145709294"/>
        </pc:sldMkLst>
      </pc:sldChg>
      <pc:sldChg chg="add ord">
        <pc:chgData name="Ron Melton" userId="5553941352b42db9" providerId="LiveId" clId="{7ED559D4-CBAD-445E-A617-2B03DAC99018}" dt="2023-09-24T04:00:56.544" v="474"/>
        <pc:sldMkLst>
          <pc:docMk/>
          <pc:sldMk cId="3141332416" sldId="2145709295"/>
        </pc:sldMkLst>
      </pc:sldChg>
      <pc:sldChg chg="add ord">
        <pc:chgData name="Ron Melton" userId="5553941352b42db9" providerId="LiveId" clId="{7ED559D4-CBAD-445E-A617-2B03DAC99018}" dt="2023-09-24T04:00:56.544" v="474"/>
        <pc:sldMkLst>
          <pc:docMk/>
          <pc:sldMk cId="2139461426" sldId="2145709296"/>
        </pc:sldMkLst>
      </pc:sldChg>
      <pc:sldChg chg="add ord">
        <pc:chgData name="Ron Melton" userId="5553941352b42db9" providerId="LiveId" clId="{7ED559D4-CBAD-445E-A617-2B03DAC99018}" dt="2023-09-24T04:00:56.544" v="474"/>
        <pc:sldMkLst>
          <pc:docMk/>
          <pc:sldMk cId="3914373462" sldId="2145709297"/>
        </pc:sldMkLst>
      </pc:sldChg>
      <pc:sldChg chg="add ord">
        <pc:chgData name="Ron Melton" userId="5553941352b42db9" providerId="LiveId" clId="{7ED559D4-CBAD-445E-A617-2B03DAC99018}" dt="2023-09-24T04:00:56.544" v="474"/>
        <pc:sldMkLst>
          <pc:docMk/>
          <pc:sldMk cId="1024003593" sldId="2145709298"/>
        </pc:sldMkLst>
      </pc:sldChg>
      <pc:sldChg chg="add ord">
        <pc:chgData name="Ron Melton" userId="5553941352b42db9" providerId="LiveId" clId="{7ED559D4-CBAD-445E-A617-2B03DAC99018}" dt="2023-09-24T04:00:56.544" v="474"/>
        <pc:sldMkLst>
          <pc:docMk/>
          <pc:sldMk cId="2148128165" sldId="2145709299"/>
        </pc:sldMkLst>
      </pc:sldChg>
      <pc:sldChg chg="add ord">
        <pc:chgData name="Ron Melton" userId="5553941352b42db9" providerId="LiveId" clId="{7ED559D4-CBAD-445E-A617-2B03DAC99018}" dt="2023-09-24T04:00:56.544" v="474"/>
        <pc:sldMkLst>
          <pc:docMk/>
          <pc:sldMk cId="2678141809" sldId="2145709300"/>
        </pc:sldMkLst>
      </pc:sldChg>
      <pc:sldChg chg="add ord">
        <pc:chgData name="Ron Melton" userId="5553941352b42db9" providerId="LiveId" clId="{7ED559D4-CBAD-445E-A617-2B03DAC99018}" dt="2023-09-24T04:00:56.544" v="474"/>
        <pc:sldMkLst>
          <pc:docMk/>
          <pc:sldMk cId="2405581119" sldId="2145709301"/>
        </pc:sldMkLst>
      </pc:sldChg>
      <pc:sldChg chg="add ord">
        <pc:chgData name="Ron Melton" userId="5553941352b42db9" providerId="LiveId" clId="{7ED559D4-CBAD-445E-A617-2B03DAC99018}" dt="2023-09-24T04:00:56.544" v="474"/>
        <pc:sldMkLst>
          <pc:docMk/>
          <pc:sldMk cId="1680432923" sldId="2145709302"/>
        </pc:sldMkLst>
      </pc:sldChg>
      <pc:sldChg chg="add ord">
        <pc:chgData name="Ron Melton" userId="5553941352b42db9" providerId="LiveId" clId="{7ED559D4-CBAD-445E-A617-2B03DAC99018}" dt="2023-09-24T04:00:56.544" v="474"/>
        <pc:sldMkLst>
          <pc:docMk/>
          <pc:sldMk cId="3748796250" sldId="2145709303"/>
        </pc:sldMkLst>
      </pc:sldChg>
      <pc:sldChg chg="add ord">
        <pc:chgData name="Ron Melton" userId="5553941352b42db9" providerId="LiveId" clId="{7ED559D4-CBAD-445E-A617-2B03DAC99018}" dt="2023-09-24T04:00:56.544" v="474"/>
        <pc:sldMkLst>
          <pc:docMk/>
          <pc:sldMk cId="2069989352" sldId="2145709304"/>
        </pc:sldMkLst>
      </pc:sldChg>
      <pc:sldChg chg="add ord">
        <pc:chgData name="Ron Melton" userId="5553941352b42db9" providerId="LiveId" clId="{7ED559D4-CBAD-445E-A617-2B03DAC99018}" dt="2023-09-24T04:00:56.544" v="474"/>
        <pc:sldMkLst>
          <pc:docMk/>
          <pc:sldMk cId="584101453" sldId="2145709305"/>
        </pc:sldMkLst>
      </pc:sldChg>
      <pc:sldChg chg="add ord">
        <pc:chgData name="Ron Melton" userId="5553941352b42db9" providerId="LiveId" clId="{7ED559D4-CBAD-445E-A617-2B03DAC99018}" dt="2023-09-24T04:00:56.544" v="474"/>
        <pc:sldMkLst>
          <pc:docMk/>
          <pc:sldMk cId="2272148635" sldId="2145709306"/>
        </pc:sldMkLst>
      </pc:sldChg>
      <pc:sldChg chg="add ord">
        <pc:chgData name="Ron Melton" userId="5553941352b42db9" providerId="LiveId" clId="{7ED559D4-CBAD-445E-A617-2B03DAC99018}" dt="2023-09-24T04:00:56.544" v="474"/>
        <pc:sldMkLst>
          <pc:docMk/>
          <pc:sldMk cId="3060481191" sldId="2145709307"/>
        </pc:sldMkLst>
      </pc:sldChg>
      <pc:sldChg chg="add ord">
        <pc:chgData name="Ron Melton" userId="5553941352b42db9" providerId="LiveId" clId="{7ED559D4-CBAD-445E-A617-2B03DAC99018}" dt="2023-09-24T04:00:56.544" v="474"/>
        <pc:sldMkLst>
          <pc:docMk/>
          <pc:sldMk cId="1320310604" sldId="2145709308"/>
        </pc:sldMkLst>
      </pc:sldChg>
      <pc:sldChg chg="add ord">
        <pc:chgData name="Ron Melton" userId="5553941352b42db9" providerId="LiveId" clId="{7ED559D4-CBAD-445E-A617-2B03DAC99018}" dt="2023-09-24T04:00:56.544" v="474"/>
        <pc:sldMkLst>
          <pc:docMk/>
          <pc:sldMk cId="3789980679" sldId="2145709309"/>
        </pc:sldMkLst>
      </pc:sldChg>
      <pc:sldChg chg="add ord">
        <pc:chgData name="Ron Melton" userId="5553941352b42db9" providerId="LiveId" clId="{7ED559D4-CBAD-445E-A617-2B03DAC99018}" dt="2023-09-24T04:00:56.544" v="474"/>
        <pc:sldMkLst>
          <pc:docMk/>
          <pc:sldMk cId="1786188079" sldId="2145709310"/>
        </pc:sldMkLst>
      </pc:sldChg>
      <pc:sldChg chg="add ord">
        <pc:chgData name="Ron Melton" userId="5553941352b42db9" providerId="LiveId" clId="{7ED559D4-CBAD-445E-A617-2B03DAC99018}" dt="2023-09-24T04:00:56.544" v="474"/>
        <pc:sldMkLst>
          <pc:docMk/>
          <pc:sldMk cId="275922941" sldId="2145709311"/>
        </pc:sldMkLst>
      </pc:sldChg>
      <pc:sldChg chg="add ord">
        <pc:chgData name="Ron Melton" userId="5553941352b42db9" providerId="LiveId" clId="{7ED559D4-CBAD-445E-A617-2B03DAC99018}" dt="2023-09-24T04:00:56.544" v="474"/>
        <pc:sldMkLst>
          <pc:docMk/>
          <pc:sldMk cId="895892901" sldId="2145709312"/>
        </pc:sldMkLst>
      </pc:sldChg>
      <pc:sldChg chg="add ord">
        <pc:chgData name="Ron Melton" userId="5553941352b42db9" providerId="LiveId" clId="{7ED559D4-CBAD-445E-A617-2B03DAC99018}" dt="2023-09-24T04:00:56.544" v="474"/>
        <pc:sldMkLst>
          <pc:docMk/>
          <pc:sldMk cId="3706885563" sldId="2145709313"/>
        </pc:sldMkLst>
      </pc:sldChg>
      <pc:sldChg chg="add ord">
        <pc:chgData name="Ron Melton" userId="5553941352b42db9" providerId="LiveId" clId="{7ED559D4-CBAD-445E-A617-2B03DAC99018}" dt="2023-09-24T04:00:56.544" v="474"/>
        <pc:sldMkLst>
          <pc:docMk/>
          <pc:sldMk cId="3812998405" sldId="2145709314"/>
        </pc:sldMkLst>
      </pc:sldChg>
      <pc:sldChg chg="add ord">
        <pc:chgData name="Ron Melton" userId="5553941352b42db9" providerId="LiveId" clId="{7ED559D4-CBAD-445E-A617-2B03DAC99018}" dt="2023-09-24T04:00:56.544" v="474"/>
        <pc:sldMkLst>
          <pc:docMk/>
          <pc:sldMk cId="3416729418" sldId="2145709315"/>
        </pc:sldMkLst>
      </pc:sldChg>
      <pc:sldChg chg="add ord">
        <pc:chgData name="Ron Melton" userId="5553941352b42db9" providerId="LiveId" clId="{7ED559D4-CBAD-445E-A617-2B03DAC99018}" dt="2023-09-24T04:00:56.544" v="474"/>
        <pc:sldMkLst>
          <pc:docMk/>
          <pc:sldMk cId="3625263536" sldId="2145709316"/>
        </pc:sldMkLst>
      </pc:sldChg>
      <pc:sldChg chg="add ord">
        <pc:chgData name="Ron Melton" userId="5553941352b42db9" providerId="LiveId" clId="{7ED559D4-CBAD-445E-A617-2B03DAC99018}" dt="2023-09-24T04:00:56.544" v="474"/>
        <pc:sldMkLst>
          <pc:docMk/>
          <pc:sldMk cId="2078152818" sldId="2145709317"/>
        </pc:sldMkLst>
      </pc:sldChg>
      <pc:sldChg chg="add ord">
        <pc:chgData name="Ron Melton" userId="5553941352b42db9" providerId="LiveId" clId="{7ED559D4-CBAD-445E-A617-2B03DAC99018}" dt="2023-09-24T04:00:56.544" v="474"/>
        <pc:sldMkLst>
          <pc:docMk/>
          <pc:sldMk cId="3841034329" sldId="2145709318"/>
        </pc:sldMkLst>
      </pc:sldChg>
      <pc:sldChg chg="add ord">
        <pc:chgData name="Ron Melton" userId="5553941352b42db9" providerId="LiveId" clId="{7ED559D4-CBAD-445E-A617-2B03DAC99018}" dt="2023-09-24T04:00:56.544" v="474"/>
        <pc:sldMkLst>
          <pc:docMk/>
          <pc:sldMk cId="55490857" sldId="2145709319"/>
        </pc:sldMkLst>
      </pc:sldChg>
      <pc:sldChg chg="add ord">
        <pc:chgData name="Ron Melton" userId="5553941352b42db9" providerId="LiveId" clId="{7ED559D4-CBAD-445E-A617-2B03DAC99018}" dt="2023-09-24T04:00:56.544" v="474"/>
        <pc:sldMkLst>
          <pc:docMk/>
          <pc:sldMk cId="2712854664" sldId="2145709320"/>
        </pc:sldMkLst>
      </pc:sldChg>
      <pc:sldChg chg="add ord">
        <pc:chgData name="Ron Melton" userId="5553941352b42db9" providerId="LiveId" clId="{7ED559D4-CBAD-445E-A617-2B03DAC99018}" dt="2023-09-24T04:00:56.544" v="474"/>
        <pc:sldMkLst>
          <pc:docMk/>
          <pc:sldMk cId="3796222402" sldId="2145709321"/>
        </pc:sldMkLst>
      </pc:sldChg>
      <pc:sldChg chg="add ord">
        <pc:chgData name="Ron Melton" userId="5553941352b42db9" providerId="LiveId" clId="{7ED559D4-CBAD-445E-A617-2B03DAC99018}" dt="2023-09-24T04:00:56.544" v="474"/>
        <pc:sldMkLst>
          <pc:docMk/>
          <pc:sldMk cId="1281493724" sldId="2145709322"/>
        </pc:sldMkLst>
      </pc:sldChg>
      <pc:sldChg chg="add ord">
        <pc:chgData name="Ron Melton" userId="5553941352b42db9" providerId="LiveId" clId="{7ED559D4-CBAD-445E-A617-2B03DAC99018}" dt="2023-09-24T04:00:56.544" v="474"/>
        <pc:sldMkLst>
          <pc:docMk/>
          <pc:sldMk cId="2566644136" sldId="2145709323"/>
        </pc:sldMkLst>
      </pc:sldChg>
      <pc:sldChg chg="add ord">
        <pc:chgData name="Ron Melton" userId="5553941352b42db9" providerId="LiveId" clId="{7ED559D4-CBAD-445E-A617-2B03DAC99018}" dt="2023-09-24T04:00:56.544" v="474"/>
        <pc:sldMkLst>
          <pc:docMk/>
          <pc:sldMk cId="2729037454" sldId="2145709324"/>
        </pc:sldMkLst>
      </pc:sldChg>
      <pc:sldChg chg="add ord">
        <pc:chgData name="Ron Melton" userId="5553941352b42db9" providerId="LiveId" clId="{7ED559D4-CBAD-445E-A617-2B03DAC99018}" dt="2023-09-24T04:00:56.544" v="474"/>
        <pc:sldMkLst>
          <pc:docMk/>
          <pc:sldMk cId="2223422358" sldId="2145709325"/>
        </pc:sldMkLst>
      </pc:sldChg>
      <pc:sldChg chg="add ord">
        <pc:chgData name="Ron Melton" userId="5553941352b42db9" providerId="LiveId" clId="{7ED559D4-CBAD-445E-A617-2B03DAC99018}" dt="2023-09-24T04:00:56.544" v="474"/>
        <pc:sldMkLst>
          <pc:docMk/>
          <pc:sldMk cId="1239090854" sldId="2145709326"/>
        </pc:sldMkLst>
      </pc:sldChg>
      <pc:sldChg chg="add ord">
        <pc:chgData name="Ron Melton" userId="5553941352b42db9" providerId="LiveId" clId="{7ED559D4-CBAD-445E-A617-2B03DAC99018}" dt="2023-09-24T04:00:56.544" v="474"/>
        <pc:sldMkLst>
          <pc:docMk/>
          <pc:sldMk cId="1267605374" sldId="2145709327"/>
        </pc:sldMkLst>
      </pc:sldChg>
      <pc:sldChg chg="add ord">
        <pc:chgData name="Ron Melton" userId="5553941352b42db9" providerId="LiveId" clId="{7ED559D4-CBAD-445E-A617-2B03DAC99018}" dt="2023-09-24T04:00:56.544" v="474"/>
        <pc:sldMkLst>
          <pc:docMk/>
          <pc:sldMk cId="4182986843" sldId="2145709328"/>
        </pc:sldMkLst>
      </pc:sldChg>
      <pc:sldChg chg="add ord">
        <pc:chgData name="Ron Melton" userId="5553941352b42db9" providerId="LiveId" clId="{7ED559D4-CBAD-445E-A617-2B03DAC99018}" dt="2023-09-24T04:00:56.544" v="474"/>
        <pc:sldMkLst>
          <pc:docMk/>
          <pc:sldMk cId="2693445220" sldId="2145709329"/>
        </pc:sldMkLst>
      </pc:sldChg>
      <pc:sldChg chg="add ord">
        <pc:chgData name="Ron Melton" userId="5553941352b42db9" providerId="LiveId" clId="{7ED559D4-CBAD-445E-A617-2B03DAC99018}" dt="2023-09-24T04:00:56.544" v="474"/>
        <pc:sldMkLst>
          <pc:docMk/>
          <pc:sldMk cId="69088506" sldId="2145709330"/>
        </pc:sldMkLst>
      </pc:sldChg>
      <pc:sldChg chg="add ord">
        <pc:chgData name="Ron Melton" userId="5553941352b42db9" providerId="LiveId" clId="{7ED559D4-CBAD-445E-A617-2B03DAC99018}" dt="2023-09-24T04:00:56.544" v="474"/>
        <pc:sldMkLst>
          <pc:docMk/>
          <pc:sldMk cId="4215104836" sldId="2145709331"/>
        </pc:sldMkLst>
      </pc:sldChg>
      <pc:sldChg chg="add ord">
        <pc:chgData name="Ron Melton" userId="5553941352b42db9" providerId="LiveId" clId="{7ED559D4-CBAD-445E-A617-2B03DAC99018}" dt="2023-09-24T04:00:56.544" v="474"/>
        <pc:sldMkLst>
          <pc:docMk/>
          <pc:sldMk cId="2747216591" sldId="2145709332"/>
        </pc:sldMkLst>
      </pc:sldChg>
      <pc:sldChg chg="add ord">
        <pc:chgData name="Ron Melton" userId="5553941352b42db9" providerId="LiveId" clId="{7ED559D4-CBAD-445E-A617-2B03DAC99018}" dt="2023-09-24T04:00:56.544" v="474"/>
        <pc:sldMkLst>
          <pc:docMk/>
          <pc:sldMk cId="649376071" sldId="2145709333"/>
        </pc:sldMkLst>
      </pc:sldChg>
      <pc:sldChg chg="add ord">
        <pc:chgData name="Ron Melton" userId="5553941352b42db9" providerId="LiveId" clId="{7ED559D4-CBAD-445E-A617-2B03DAC99018}" dt="2023-09-24T04:00:56.544" v="474"/>
        <pc:sldMkLst>
          <pc:docMk/>
          <pc:sldMk cId="1856152511" sldId="2145709334"/>
        </pc:sldMkLst>
      </pc:sldChg>
      <pc:sldChg chg="add ord">
        <pc:chgData name="Ron Melton" userId="5553941352b42db9" providerId="LiveId" clId="{7ED559D4-CBAD-445E-A617-2B03DAC99018}" dt="2023-09-24T04:00:56.544" v="474"/>
        <pc:sldMkLst>
          <pc:docMk/>
          <pc:sldMk cId="3948663218" sldId="2145709335"/>
        </pc:sldMkLst>
      </pc:sldChg>
      <pc:sldChg chg="add ord">
        <pc:chgData name="Ron Melton" userId="5553941352b42db9" providerId="LiveId" clId="{7ED559D4-CBAD-445E-A617-2B03DAC99018}" dt="2023-09-24T04:00:56.544" v="474"/>
        <pc:sldMkLst>
          <pc:docMk/>
          <pc:sldMk cId="2411846046" sldId="2145709336"/>
        </pc:sldMkLst>
      </pc:sldChg>
      <pc:sldChg chg="add ord">
        <pc:chgData name="Ron Melton" userId="5553941352b42db9" providerId="LiveId" clId="{7ED559D4-CBAD-445E-A617-2B03DAC99018}" dt="2023-09-24T04:00:56.544" v="474"/>
        <pc:sldMkLst>
          <pc:docMk/>
          <pc:sldMk cId="3713958995" sldId="2145709337"/>
        </pc:sldMkLst>
      </pc:sldChg>
      <pc:sldChg chg="add ord">
        <pc:chgData name="Ron Melton" userId="5553941352b42db9" providerId="LiveId" clId="{7ED559D4-CBAD-445E-A617-2B03DAC99018}" dt="2023-09-24T04:00:56.544" v="474"/>
        <pc:sldMkLst>
          <pc:docMk/>
          <pc:sldMk cId="2388364858" sldId="2145709338"/>
        </pc:sldMkLst>
      </pc:sldChg>
      <pc:sldChg chg="add ord">
        <pc:chgData name="Ron Melton" userId="5553941352b42db9" providerId="LiveId" clId="{7ED559D4-CBAD-445E-A617-2B03DAC99018}" dt="2023-09-24T04:00:56.544" v="474"/>
        <pc:sldMkLst>
          <pc:docMk/>
          <pc:sldMk cId="324806334" sldId="2145709339"/>
        </pc:sldMkLst>
      </pc:sldChg>
      <pc:sldChg chg="add ord">
        <pc:chgData name="Ron Melton" userId="5553941352b42db9" providerId="LiveId" clId="{7ED559D4-CBAD-445E-A617-2B03DAC99018}" dt="2023-09-24T04:00:56.544" v="474"/>
        <pc:sldMkLst>
          <pc:docMk/>
          <pc:sldMk cId="4017633512" sldId="2145709340"/>
        </pc:sldMkLst>
      </pc:sldChg>
      <pc:sldChg chg="add ord">
        <pc:chgData name="Ron Melton" userId="5553941352b42db9" providerId="LiveId" clId="{7ED559D4-CBAD-445E-A617-2B03DAC99018}" dt="2023-09-24T04:00:56.544" v="474"/>
        <pc:sldMkLst>
          <pc:docMk/>
          <pc:sldMk cId="4045513859" sldId="2145709341"/>
        </pc:sldMkLst>
      </pc:sldChg>
      <pc:sldChg chg="add ord">
        <pc:chgData name="Ron Melton" userId="5553941352b42db9" providerId="LiveId" clId="{7ED559D4-CBAD-445E-A617-2B03DAC99018}" dt="2023-09-24T04:00:56.544" v="474"/>
        <pc:sldMkLst>
          <pc:docMk/>
          <pc:sldMk cId="3115021754" sldId="2145709342"/>
        </pc:sldMkLst>
      </pc:sldChg>
      <pc:sldChg chg="add ord">
        <pc:chgData name="Ron Melton" userId="5553941352b42db9" providerId="LiveId" clId="{7ED559D4-CBAD-445E-A617-2B03DAC99018}" dt="2023-09-24T04:00:56.544" v="474"/>
        <pc:sldMkLst>
          <pc:docMk/>
          <pc:sldMk cId="3728395805" sldId="2145709343"/>
        </pc:sldMkLst>
      </pc:sldChg>
      <pc:sldChg chg="add ord">
        <pc:chgData name="Ron Melton" userId="5553941352b42db9" providerId="LiveId" clId="{7ED559D4-CBAD-445E-A617-2B03DAC99018}" dt="2023-09-24T04:00:56.544" v="474"/>
        <pc:sldMkLst>
          <pc:docMk/>
          <pc:sldMk cId="1415482320" sldId="2145709344"/>
        </pc:sldMkLst>
      </pc:sldChg>
      <pc:sldChg chg="add ord">
        <pc:chgData name="Ron Melton" userId="5553941352b42db9" providerId="LiveId" clId="{7ED559D4-CBAD-445E-A617-2B03DAC99018}" dt="2023-09-24T04:00:56.544" v="474"/>
        <pc:sldMkLst>
          <pc:docMk/>
          <pc:sldMk cId="3757231242" sldId="2145709345"/>
        </pc:sldMkLst>
      </pc:sldChg>
      <pc:sldChg chg="add ord">
        <pc:chgData name="Ron Melton" userId="5553941352b42db9" providerId="LiveId" clId="{7ED559D4-CBAD-445E-A617-2B03DAC99018}" dt="2023-09-24T04:00:56.544" v="474"/>
        <pc:sldMkLst>
          <pc:docMk/>
          <pc:sldMk cId="2804016826" sldId="2145709346"/>
        </pc:sldMkLst>
      </pc:sldChg>
      <pc:sldChg chg="add ord">
        <pc:chgData name="Ron Melton" userId="5553941352b42db9" providerId="LiveId" clId="{7ED559D4-CBAD-445E-A617-2B03DAC99018}" dt="2023-09-24T04:00:56.544" v="474"/>
        <pc:sldMkLst>
          <pc:docMk/>
          <pc:sldMk cId="128914634" sldId="2145709347"/>
        </pc:sldMkLst>
      </pc:sldChg>
      <pc:sldChg chg="add ord">
        <pc:chgData name="Ron Melton" userId="5553941352b42db9" providerId="LiveId" clId="{7ED559D4-CBAD-445E-A617-2B03DAC99018}" dt="2023-09-24T04:00:56.544" v="474"/>
        <pc:sldMkLst>
          <pc:docMk/>
          <pc:sldMk cId="665955526" sldId="2145709348"/>
        </pc:sldMkLst>
      </pc:sldChg>
      <pc:sldChg chg="add ord">
        <pc:chgData name="Ron Melton" userId="5553941352b42db9" providerId="LiveId" clId="{7ED559D4-CBAD-445E-A617-2B03DAC99018}" dt="2023-09-24T04:00:56.544" v="474"/>
        <pc:sldMkLst>
          <pc:docMk/>
          <pc:sldMk cId="1667496493" sldId="2145709349"/>
        </pc:sldMkLst>
      </pc:sldChg>
      <pc:sldChg chg="add ord">
        <pc:chgData name="Ron Melton" userId="5553941352b42db9" providerId="LiveId" clId="{7ED559D4-CBAD-445E-A617-2B03DAC99018}" dt="2023-09-24T04:00:56.544" v="474"/>
        <pc:sldMkLst>
          <pc:docMk/>
          <pc:sldMk cId="3387359664" sldId="2145709350"/>
        </pc:sldMkLst>
      </pc:sldChg>
      <pc:sldChg chg="add ord">
        <pc:chgData name="Ron Melton" userId="5553941352b42db9" providerId="LiveId" clId="{7ED559D4-CBAD-445E-A617-2B03DAC99018}" dt="2023-09-24T04:00:56.544" v="474"/>
        <pc:sldMkLst>
          <pc:docMk/>
          <pc:sldMk cId="3459421145" sldId="2145709351"/>
        </pc:sldMkLst>
      </pc:sldChg>
      <pc:sldChg chg="add ord">
        <pc:chgData name="Ron Melton" userId="5553941352b42db9" providerId="LiveId" clId="{7ED559D4-CBAD-445E-A617-2B03DAC99018}" dt="2023-09-24T04:00:56.544" v="474"/>
        <pc:sldMkLst>
          <pc:docMk/>
          <pc:sldMk cId="1239210742" sldId="2145709352"/>
        </pc:sldMkLst>
      </pc:sldChg>
      <pc:sldChg chg="add ord">
        <pc:chgData name="Ron Melton" userId="5553941352b42db9" providerId="LiveId" clId="{7ED559D4-CBAD-445E-A617-2B03DAC99018}" dt="2023-09-24T04:00:56.544" v="474"/>
        <pc:sldMkLst>
          <pc:docMk/>
          <pc:sldMk cId="4104621021" sldId="2145709353"/>
        </pc:sldMkLst>
      </pc:sldChg>
      <pc:sldChg chg="add ord">
        <pc:chgData name="Ron Melton" userId="5553941352b42db9" providerId="LiveId" clId="{7ED559D4-CBAD-445E-A617-2B03DAC99018}" dt="2023-09-24T04:00:56.544" v="474"/>
        <pc:sldMkLst>
          <pc:docMk/>
          <pc:sldMk cId="572386640" sldId="2145709354"/>
        </pc:sldMkLst>
      </pc:sldChg>
      <pc:sldChg chg="add ord">
        <pc:chgData name="Ron Melton" userId="5553941352b42db9" providerId="LiveId" clId="{7ED559D4-CBAD-445E-A617-2B03DAC99018}" dt="2023-09-24T04:00:56.544" v="474"/>
        <pc:sldMkLst>
          <pc:docMk/>
          <pc:sldMk cId="3174098208" sldId="2145709355"/>
        </pc:sldMkLst>
      </pc:sldChg>
      <pc:sldChg chg="add ord">
        <pc:chgData name="Ron Melton" userId="5553941352b42db9" providerId="LiveId" clId="{7ED559D4-CBAD-445E-A617-2B03DAC99018}" dt="2023-09-24T04:00:56.544" v="474"/>
        <pc:sldMkLst>
          <pc:docMk/>
          <pc:sldMk cId="2760047837" sldId="2145709356"/>
        </pc:sldMkLst>
      </pc:sldChg>
      <pc:sldChg chg="add ord">
        <pc:chgData name="Ron Melton" userId="5553941352b42db9" providerId="LiveId" clId="{7ED559D4-CBAD-445E-A617-2B03DAC99018}" dt="2023-09-24T04:00:56.544" v="474"/>
        <pc:sldMkLst>
          <pc:docMk/>
          <pc:sldMk cId="1247959832" sldId="2145709357"/>
        </pc:sldMkLst>
      </pc:sldChg>
      <pc:sldChg chg="add ord">
        <pc:chgData name="Ron Melton" userId="5553941352b42db9" providerId="LiveId" clId="{7ED559D4-CBAD-445E-A617-2B03DAC99018}" dt="2023-09-24T04:00:56.544" v="474"/>
        <pc:sldMkLst>
          <pc:docMk/>
          <pc:sldMk cId="1773835013" sldId="2145709358"/>
        </pc:sldMkLst>
      </pc:sldChg>
      <pc:sldChg chg="add ord">
        <pc:chgData name="Ron Melton" userId="5553941352b42db9" providerId="LiveId" clId="{7ED559D4-CBAD-445E-A617-2B03DAC99018}" dt="2023-09-24T04:00:56.544" v="474"/>
        <pc:sldMkLst>
          <pc:docMk/>
          <pc:sldMk cId="2163525503" sldId="2145709359"/>
        </pc:sldMkLst>
      </pc:sldChg>
      <pc:sldChg chg="add ord">
        <pc:chgData name="Ron Melton" userId="5553941352b42db9" providerId="LiveId" clId="{7ED559D4-CBAD-445E-A617-2B03DAC99018}" dt="2023-09-24T04:00:56.544" v="474"/>
        <pc:sldMkLst>
          <pc:docMk/>
          <pc:sldMk cId="3575896926" sldId="2145709360"/>
        </pc:sldMkLst>
      </pc:sldChg>
      <pc:sldChg chg="add ord">
        <pc:chgData name="Ron Melton" userId="5553941352b42db9" providerId="LiveId" clId="{7ED559D4-CBAD-445E-A617-2B03DAC99018}" dt="2023-09-24T04:00:56.544" v="474"/>
        <pc:sldMkLst>
          <pc:docMk/>
          <pc:sldMk cId="2949315154" sldId="2145709361"/>
        </pc:sldMkLst>
      </pc:sldChg>
      <pc:sldChg chg="add ord">
        <pc:chgData name="Ron Melton" userId="5553941352b42db9" providerId="LiveId" clId="{7ED559D4-CBAD-445E-A617-2B03DAC99018}" dt="2023-09-24T04:00:56.544" v="474"/>
        <pc:sldMkLst>
          <pc:docMk/>
          <pc:sldMk cId="3783104674" sldId="2145709362"/>
        </pc:sldMkLst>
      </pc:sldChg>
      <pc:sldChg chg="add ord">
        <pc:chgData name="Ron Melton" userId="5553941352b42db9" providerId="LiveId" clId="{7ED559D4-CBAD-445E-A617-2B03DAC99018}" dt="2023-09-24T04:00:56.544" v="474"/>
        <pc:sldMkLst>
          <pc:docMk/>
          <pc:sldMk cId="1457126690" sldId="2145709363"/>
        </pc:sldMkLst>
      </pc:sldChg>
      <pc:sldChg chg="add ord">
        <pc:chgData name="Ron Melton" userId="5553941352b42db9" providerId="LiveId" clId="{7ED559D4-CBAD-445E-A617-2B03DAC99018}" dt="2023-09-24T04:00:56.544" v="474"/>
        <pc:sldMkLst>
          <pc:docMk/>
          <pc:sldMk cId="3529363936" sldId="2145709364"/>
        </pc:sldMkLst>
      </pc:sldChg>
      <pc:sldChg chg="add ord">
        <pc:chgData name="Ron Melton" userId="5553941352b42db9" providerId="LiveId" clId="{7ED559D4-CBAD-445E-A617-2B03DAC99018}" dt="2023-09-24T04:00:56.544" v="474"/>
        <pc:sldMkLst>
          <pc:docMk/>
          <pc:sldMk cId="2598378005" sldId="2145709365"/>
        </pc:sldMkLst>
      </pc:sldChg>
      <pc:sldChg chg="add ord">
        <pc:chgData name="Ron Melton" userId="5553941352b42db9" providerId="LiveId" clId="{7ED559D4-CBAD-445E-A617-2B03DAC99018}" dt="2023-09-24T04:00:56.544" v="474"/>
        <pc:sldMkLst>
          <pc:docMk/>
          <pc:sldMk cId="1189552162" sldId="2145709366"/>
        </pc:sldMkLst>
      </pc:sldChg>
      <pc:sldChg chg="add ord">
        <pc:chgData name="Ron Melton" userId="5553941352b42db9" providerId="LiveId" clId="{7ED559D4-CBAD-445E-A617-2B03DAC99018}" dt="2023-09-24T04:00:56.544" v="474"/>
        <pc:sldMkLst>
          <pc:docMk/>
          <pc:sldMk cId="1681995174" sldId="2145709367"/>
        </pc:sldMkLst>
      </pc:sldChg>
      <pc:sldChg chg="add ord">
        <pc:chgData name="Ron Melton" userId="5553941352b42db9" providerId="LiveId" clId="{7ED559D4-CBAD-445E-A617-2B03DAC99018}" dt="2023-09-24T04:00:56.544" v="474"/>
        <pc:sldMkLst>
          <pc:docMk/>
          <pc:sldMk cId="3520208461" sldId="2145709368"/>
        </pc:sldMkLst>
      </pc:sldChg>
      <pc:sldChg chg="add ord">
        <pc:chgData name="Ron Melton" userId="5553941352b42db9" providerId="LiveId" clId="{7ED559D4-CBAD-445E-A617-2B03DAC99018}" dt="2023-09-24T04:00:56.544" v="474"/>
        <pc:sldMkLst>
          <pc:docMk/>
          <pc:sldMk cId="3850383215" sldId="2145709369"/>
        </pc:sldMkLst>
      </pc:sldChg>
      <pc:sldChg chg="add ord">
        <pc:chgData name="Ron Melton" userId="5553941352b42db9" providerId="LiveId" clId="{7ED559D4-CBAD-445E-A617-2B03DAC99018}" dt="2023-09-24T04:00:56.544" v="474"/>
        <pc:sldMkLst>
          <pc:docMk/>
          <pc:sldMk cId="2151273916" sldId="2145709370"/>
        </pc:sldMkLst>
      </pc:sldChg>
      <pc:sldChg chg="add ord">
        <pc:chgData name="Ron Melton" userId="5553941352b42db9" providerId="LiveId" clId="{7ED559D4-CBAD-445E-A617-2B03DAC99018}" dt="2023-09-24T04:00:56.544" v="474"/>
        <pc:sldMkLst>
          <pc:docMk/>
          <pc:sldMk cId="2011069032" sldId="2145709371"/>
        </pc:sldMkLst>
      </pc:sldChg>
      <pc:sldChg chg="add ord">
        <pc:chgData name="Ron Melton" userId="5553941352b42db9" providerId="LiveId" clId="{7ED559D4-CBAD-445E-A617-2B03DAC99018}" dt="2023-09-24T04:00:56.544" v="474"/>
        <pc:sldMkLst>
          <pc:docMk/>
          <pc:sldMk cId="4161958221" sldId="2145709372"/>
        </pc:sldMkLst>
      </pc:sldChg>
      <pc:sldChg chg="add ord">
        <pc:chgData name="Ron Melton" userId="5553941352b42db9" providerId="LiveId" clId="{7ED559D4-CBAD-445E-A617-2B03DAC99018}" dt="2023-09-24T04:00:56.544" v="474"/>
        <pc:sldMkLst>
          <pc:docMk/>
          <pc:sldMk cId="3130672957" sldId="2145709373"/>
        </pc:sldMkLst>
      </pc:sldChg>
      <pc:sldChg chg="add ord">
        <pc:chgData name="Ron Melton" userId="5553941352b42db9" providerId="LiveId" clId="{7ED559D4-CBAD-445E-A617-2B03DAC99018}" dt="2023-09-24T04:00:56.544" v="474"/>
        <pc:sldMkLst>
          <pc:docMk/>
          <pc:sldMk cId="1890687940" sldId="2145709374"/>
        </pc:sldMkLst>
      </pc:sldChg>
      <pc:sldChg chg="add ord">
        <pc:chgData name="Ron Melton" userId="5553941352b42db9" providerId="LiveId" clId="{7ED559D4-CBAD-445E-A617-2B03DAC99018}" dt="2023-09-24T04:00:56.544" v="474"/>
        <pc:sldMkLst>
          <pc:docMk/>
          <pc:sldMk cId="400573703" sldId="2145709375"/>
        </pc:sldMkLst>
      </pc:sldChg>
      <pc:sldChg chg="add ord">
        <pc:chgData name="Ron Melton" userId="5553941352b42db9" providerId="LiveId" clId="{7ED559D4-CBAD-445E-A617-2B03DAC99018}" dt="2023-09-24T04:00:56.544" v="474"/>
        <pc:sldMkLst>
          <pc:docMk/>
          <pc:sldMk cId="3396741364" sldId="2145709376"/>
        </pc:sldMkLst>
      </pc:sldChg>
      <pc:sldChg chg="add ord">
        <pc:chgData name="Ron Melton" userId="5553941352b42db9" providerId="LiveId" clId="{7ED559D4-CBAD-445E-A617-2B03DAC99018}" dt="2023-09-24T04:00:56.544" v="474"/>
        <pc:sldMkLst>
          <pc:docMk/>
          <pc:sldMk cId="410288330" sldId="2145709377"/>
        </pc:sldMkLst>
      </pc:sldChg>
      <pc:sldChg chg="add ord">
        <pc:chgData name="Ron Melton" userId="5553941352b42db9" providerId="LiveId" clId="{7ED559D4-CBAD-445E-A617-2B03DAC99018}" dt="2023-09-24T04:00:56.544" v="474"/>
        <pc:sldMkLst>
          <pc:docMk/>
          <pc:sldMk cId="3651616442" sldId="2145709378"/>
        </pc:sldMkLst>
      </pc:sldChg>
      <pc:sldChg chg="add ord">
        <pc:chgData name="Ron Melton" userId="5553941352b42db9" providerId="LiveId" clId="{7ED559D4-CBAD-445E-A617-2B03DAC99018}" dt="2023-09-24T04:00:56.544" v="474"/>
        <pc:sldMkLst>
          <pc:docMk/>
          <pc:sldMk cId="3671720825" sldId="2145709379"/>
        </pc:sldMkLst>
      </pc:sldChg>
      <pc:sldChg chg="add ord">
        <pc:chgData name="Ron Melton" userId="5553941352b42db9" providerId="LiveId" clId="{7ED559D4-CBAD-445E-A617-2B03DAC99018}" dt="2023-09-24T04:00:56.544" v="474"/>
        <pc:sldMkLst>
          <pc:docMk/>
          <pc:sldMk cId="1346737612" sldId="2145709380"/>
        </pc:sldMkLst>
      </pc:sldChg>
      <pc:sldChg chg="add ord">
        <pc:chgData name="Ron Melton" userId="5553941352b42db9" providerId="LiveId" clId="{7ED559D4-CBAD-445E-A617-2B03DAC99018}" dt="2023-09-24T04:00:56.544" v="474"/>
        <pc:sldMkLst>
          <pc:docMk/>
          <pc:sldMk cId="1154096531" sldId="2145709381"/>
        </pc:sldMkLst>
      </pc:sldChg>
      <pc:sldChg chg="add ord">
        <pc:chgData name="Ron Melton" userId="5553941352b42db9" providerId="LiveId" clId="{7ED559D4-CBAD-445E-A617-2B03DAC99018}" dt="2023-09-24T04:00:56.544" v="474"/>
        <pc:sldMkLst>
          <pc:docMk/>
          <pc:sldMk cId="1525827566" sldId="2145709382"/>
        </pc:sldMkLst>
      </pc:sldChg>
      <pc:sldChg chg="add ord">
        <pc:chgData name="Ron Melton" userId="5553941352b42db9" providerId="LiveId" clId="{7ED559D4-CBAD-445E-A617-2B03DAC99018}" dt="2023-09-24T04:00:56.544" v="474"/>
        <pc:sldMkLst>
          <pc:docMk/>
          <pc:sldMk cId="610670513" sldId="2145709383"/>
        </pc:sldMkLst>
      </pc:sldChg>
      <pc:sldChg chg="add ord">
        <pc:chgData name="Ron Melton" userId="5553941352b42db9" providerId="LiveId" clId="{7ED559D4-CBAD-445E-A617-2B03DAC99018}" dt="2023-09-24T04:00:56.544" v="474"/>
        <pc:sldMkLst>
          <pc:docMk/>
          <pc:sldMk cId="2943137544" sldId="2145709384"/>
        </pc:sldMkLst>
      </pc:sldChg>
      <pc:sldChg chg="add ord">
        <pc:chgData name="Ron Melton" userId="5553941352b42db9" providerId="LiveId" clId="{7ED559D4-CBAD-445E-A617-2B03DAC99018}" dt="2023-09-24T04:00:56.544" v="474"/>
        <pc:sldMkLst>
          <pc:docMk/>
          <pc:sldMk cId="3015622096" sldId="2145709385"/>
        </pc:sldMkLst>
      </pc:sldChg>
      <pc:sldChg chg="add ord">
        <pc:chgData name="Ron Melton" userId="5553941352b42db9" providerId="LiveId" clId="{7ED559D4-CBAD-445E-A617-2B03DAC99018}" dt="2023-09-24T04:00:56.544" v="474"/>
        <pc:sldMkLst>
          <pc:docMk/>
          <pc:sldMk cId="2114291549" sldId="2145709386"/>
        </pc:sldMkLst>
      </pc:sldChg>
      <pc:sldChg chg="add ord">
        <pc:chgData name="Ron Melton" userId="5553941352b42db9" providerId="LiveId" clId="{7ED559D4-CBAD-445E-A617-2B03DAC99018}" dt="2023-09-24T04:00:56.544" v="474"/>
        <pc:sldMkLst>
          <pc:docMk/>
          <pc:sldMk cId="2986859736" sldId="2145709387"/>
        </pc:sldMkLst>
      </pc:sldChg>
      <pc:sldChg chg="add ord">
        <pc:chgData name="Ron Melton" userId="5553941352b42db9" providerId="LiveId" clId="{7ED559D4-CBAD-445E-A617-2B03DAC99018}" dt="2023-09-24T04:00:56.544" v="474"/>
        <pc:sldMkLst>
          <pc:docMk/>
          <pc:sldMk cId="1287362542" sldId="2145709388"/>
        </pc:sldMkLst>
      </pc:sldChg>
      <pc:sldChg chg="add ord">
        <pc:chgData name="Ron Melton" userId="5553941352b42db9" providerId="LiveId" clId="{7ED559D4-CBAD-445E-A617-2B03DAC99018}" dt="2023-09-24T04:00:56.544" v="474"/>
        <pc:sldMkLst>
          <pc:docMk/>
          <pc:sldMk cId="2994034322" sldId="2145709389"/>
        </pc:sldMkLst>
      </pc:sldChg>
      <pc:sldChg chg="add ord">
        <pc:chgData name="Ron Melton" userId="5553941352b42db9" providerId="LiveId" clId="{7ED559D4-CBAD-445E-A617-2B03DAC99018}" dt="2023-09-24T04:00:56.544" v="474"/>
        <pc:sldMkLst>
          <pc:docMk/>
          <pc:sldMk cId="1265168197" sldId="2145709390"/>
        </pc:sldMkLst>
      </pc:sldChg>
      <pc:sldChg chg="add ord">
        <pc:chgData name="Ron Melton" userId="5553941352b42db9" providerId="LiveId" clId="{7ED559D4-CBAD-445E-A617-2B03DAC99018}" dt="2023-09-24T04:00:56.544" v="474"/>
        <pc:sldMkLst>
          <pc:docMk/>
          <pc:sldMk cId="2525911341" sldId="2145709391"/>
        </pc:sldMkLst>
      </pc:sldChg>
      <pc:sldChg chg="add ord">
        <pc:chgData name="Ron Melton" userId="5553941352b42db9" providerId="LiveId" clId="{7ED559D4-CBAD-445E-A617-2B03DAC99018}" dt="2023-09-24T04:00:56.544" v="474"/>
        <pc:sldMkLst>
          <pc:docMk/>
          <pc:sldMk cId="56530455" sldId="2145709392"/>
        </pc:sldMkLst>
      </pc:sldChg>
      <pc:sldChg chg="add ord">
        <pc:chgData name="Ron Melton" userId="5553941352b42db9" providerId="LiveId" clId="{7ED559D4-CBAD-445E-A617-2B03DAC99018}" dt="2023-09-24T04:00:56.544" v="474"/>
        <pc:sldMkLst>
          <pc:docMk/>
          <pc:sldMk cId="569969424" sldId="2145709393"/>
        </pc:sldMkLst>
      </pc:sldChg>
      <pc:sldChg chg="add ord">
        <pc:chgData name="Ron Melton" userId="5553941352b42db9" providerId="LiveId" clId="{7ED559D4-CBAD-445E-A617-2B03DAC99018}" dt="2023-09-24T04:00:56.544" v="474"/>
        <pc:sldMkLst>
          <pc:docMk/>
          <pc:sldMk cId="270903064" sldId="2145709394"/>
        </pc:sldMkLst>
      </pc:sldChg>
      <pc:sldChg chg="add ord">
        <pc:chgData name="Ron Melton" userId="5553941352b42db9" providerId="LiveId" clId="{7ED559D4-CBAD-445E-A617-2B03DAC99018}" dt="2023-09-24T04:00:56.544" v="474"/>
        <pc:sldMkLst>
          <pc:docMk/>
          <pc:sldMk cId="2184105542" sldId="2145709395"/>
        </pc:sldMkLst>
      </pc:sldChg>
      <pc:sldChg chg="add ord">
        <pc:chgData name="Ron Melton" userId="5553941352b42db9" providerId="LiveId" clId="{7ED559D4-CBAD-445E-A617-2B03DAC99018}" dt="2023-09-24T04:00:56.544" v="474"/>
        <pc:sldMkLst>
          <pc:docMk/>
          <pc:sldMk cId="1415954278" sldId="2145709396"/>
        </pc:sldMkLst>
      </pc:sldChg>
      <pc:sldChg chg="add ord">
        <pc:chgData name="Ron Melton" userId="5553941352b42db9" providerId="LiveId" clId="{7ED559D4-CBAD-445E-A617-2B03DAC99018}" dt="2023-09-24T04:00:56.544" v="474"/>
        <pc:sldMkLst>
          <pc:docMk/>
          <pc:sldMk cId="1495861632" sldId="2145709397"/>
        </pc:sldMkLst>
      </pc:sldChg>
      <pc:sldChg chg="add ord">
        <pc:chgData name="Ron Melton" userId="5553941352b42db9" providerId="LiveId" clId="{7ED559D4-CBAD-445E-A617-2B03DAC99018}" dt="2023-09-24T04:00:56.544" v="474"/>
        <pc:sldMkLst>
          <pc:docMk/>
          <pc:sldMk cId="3035743020" sldId="2145709398"/>
        </pc:sldMkLst>
      </pc:sldChg>
      <pc:sldChg chg="add ord">
        <pc:chgData name="Ron Melton" userId="5553941352b42db9" providerId="LiveId" clId="{7ED559D4-CBAD-445E-A617-2B03DAC99018}" dt="2023-09-24T04:00:56.544" v="474"/>
        <pc:sldMkLst>
          <pc:docMk/>
          <pc:sldMk cId="2127835354" sldId="2145709399"/>
        </pc:sldMkLst>
      </pc:sldChg>
      <pc:sldChg chg="add ord">
        <pc:chgData name="Ron Melton" userId="5553941352b42db9" providerId="LiveId" clId="{7ED559D4-CBAD-445E-A617-2B03DAC99018}" dt="2023-09-24T04:00:56.544" v="474"/>
        <pc:sldMkLst>
          <pc:docMk/>
          <pc:sldMk cId="4077491343" sldId="2145709400"/>
        </pc:sldMkLst>
      </pc:sldChg>
      <pc:sldChg chg="add ord">
        <pc:chgData name="Ron Melton" userId="5553941352b42db9" providerId="LiveId" clId="{7ED559D4-CBAD-445E-A617-2B03DAC99018}" dt="2023-09-24T04:00:56.544" v="474"/>
        <pc:sldMkLst>
          <pc:docMk/>
          <pc:sldMk cId="2658692865" sldId="2145709401"/>
        </pc:sldMkLst>
      </pc:sldChg>
      <pc:sldChg chg="add ord">
        <pc:chgData name="Ron Melton" userId="5553941352b42db9" providerId="LiveId" clId="{7ED559D4-CBAD-445E-A617-2B03DAC99018}" dt="2023-09-24T04:00:56.544" v="474"/>
        <pc:sldMkLst>
          <pc:docMk/>
          <pc:sldMk cId="2117123737" sldId="2145709402"/>
        </pc:sldMkLst>
      </pc:sldChg>
      <pc:sldChg chg="add ord">
        <pc:chgData name="Ron Melton" userId="5553941352b42db9" providerId="LiveId" clId="{7ED559D4-CBAD-445E-A617-2B03DAC99018}" dt="2023-09-24T04:00:56.544" v="474"/>
        <pc:sldMkLst>
          <pc:docMk/>
          <pc:sldMk cId="889265796" sldId="2145709403"/>
        </pc:sldMkLst>
      </pc:sldChg>
      <pc:sldChg chg="add ord">
        <pc:chgData name="Ron Melton" userId="5553941352b42db9" providerId="LiveId" clId="{7ED559D4-CBAD-445E-A617-2B03DAC99018}" dt="2023-09-24T04:00:56.544" v="474"/>
        <pc:sldMkLst>
          <pc:docMk/>
          <pc:sldMk cId="3585892351" sldId="2145709404"/>
        </pc:sldMkLst>
      </pc:sldChg>
      <pc:sldChg chg="add ord">
        <pc:chgData name="Ron Melton" userId="5553941352b42db9" providerId="LiveId" clId="{7ED559D4-CBAD-445E-A617-2B03DAC99018}" dt="2023-09-24T04:00:56.544" v="474"/>
        <pc:sldMkLst>
          <pc:docMk/>
          <pc:sldMk cId="3066803486" sldId="2145709405"/>
        </pc:sldMkLst>
      </pc:sldChg>
      <pc:sldChg chg="add ord">
        <pc:chgData name="Ron Melton" userId="5553941352b42db9" providerId="LiveId" clId="{7ED559D4-CBAD-445E-A617-2B03DAC99018}" dt="2023-09-24T04:00:56.544" v="474"/>
        <pc:sldMkLst>
          <pc:docMk/>
          <pc:sldMk cId="3597560288" sldId="2145709406"/>
        </pc:sldMkLst>
      </pc:sldChg>
      <pc:sldChg chg="add ord">
        <pc:chgData name="Ron Melton" userId="5553941352b42db9" providerId="LiveId" clId="{7ED559D4-CBAD-445E-A617-2B03DAC99018}" dt="2023-09-24T04:00:56.544" v="474"/>
        <pc:sldMkLst>
          <pc:docMk/>
          <pc:sldMk cId="4281060495" sldId="2145709407"/>
        </pc:sldMkLst>
      </pc:sldChg>
      <pc:sldChg chg="add ord">
        <pc:chgData name="Ron Melton" userId="5553941352b42db9" providerId="LiveId" clId="{7ED559D4-CBAD-445E-A617-2B03DAC99018}" dt="2023-09-24T04:00:56.544" v="474"/>
        <pc:sldMkLst>
          <pc:docMk/>
          <pc:sldMk cId="4194440307" sldId="2145709408"/>
        </pc:sldMkLst>
      </pc:sldChg>
      <pc:sldChg chg="add ord">
        <pc:chgData name="Ron Melton" userId="5553941352b42db9" providerId="LiveId" clId="{7ED559D4-CBAD-445E-A617-2B03DAC99018}" dt="2023-09-24T04:00:56.544" v="474"/>
        <pc:sldMkLst>
          <pc:docMk/>
          <pc:sldMk cId="3969239431" sldId="2145709409"/>
        </pc:sldMkLst>
      </pc:sldChg>
      <pc:sldChg chg="add ord">
        <pc:chgData name="Ron Melton" userId="5553941352b42db9" providerId="LiveId" clId="{7ED559D4-CBAD-445E-A617-2B03DAC99018}" dt="2023-09-24T04:00:56.544" v="474"/>
        <pc:sldMkLst>
          <pc:docMk/>
          <pc:sldMk cId="355243454" sldId="2145709410"/>
        </pc:sldMkLst>
      </pc:sldChg>
      <pc:sldChg chg="add ord">
        <pc:chgData name="Ron Melton" userId="5553941352b42db9" providerId="LiveId" clId="{7ED559D4-CBAD-445E-A617-2B03DAC99018}" dt="2023-09-24T04:00:56.544" v="474"/>
        <pc:sldMkLst>
          <pc:docMk/>
          <pc:sldMk cId="2878898204" sldId="2145709411"/>
        </pc:sldMkLst>
      </pc:sldChg>
      <pc:sldChg chg="add ord">
        <pc:chgData name="Ron Melton" userId="5553941352b42db9" providerId="LiveId" clId="{7ED559D4-CBAD-445E-A617-2B03DAC99018}" dt="2023-09-24T04:00:56.544" v="474"/>
        <pc:sldMkLst>
          <pc:docMk/>
          <pc:sldMk cId="320200745" sldId="2145709412"/>
        </pc:sldMkLst>
      </pc:sldChg>
      <pc:sldChg chg="add ord">
        <pc:chgData name="Ron Melton" userId="5553941352b42db9" providerId="LiveId" clId="{7ED559D4-CBAD-445E-A617-2B03DAC99018}" dt="2023-09-24T04:00:56.544" v="474"/>
        <pc:sldMkLst>
          <pc:docMk/>
          <pc:sldMk cId="376801728" sldId="2145709413"/>
        </pc:sldMkLst>
      </pc:sldChg>
      <pc:sldChg chg="add ord">
        <pc:chgData name="Ron Melton" userId="5553941352b42db9" providerId="LiveId" clId="{7ED559D4-CBAD-445E-A617-2B03DAC99018}" dt="2023-09-24T04:00:56.544" v="474"/>
        <pc:sldMkLst>
          <pc:docMk/>
          <pc:sldMk cId="3517006040" sldId="2145709414"/>
        </pc:sldMkLst>
      </pc:sldChg>
      <pc:sldChg chg="add ord">
        <pc:chgData name="Ron Melton" userId="5553941352b42db9" providerId="LiveId" clId="{7ED559D4-CBAD-445E-A617-2B03DAC99018}" dt="2023-09-24T04:00:56.544" v="474"/>
        <pc:sldMkLst>
          <pc:docMk/>
          <pc:sldMk cId="1007228041" sldId="2145709415"/>
        </pc:sldMkLst>
      </pc:sldChg>
      <pc:sldChg chg="add ord">
        <pc:chgData name="Ron Melton" userId="5553941352b42db9" providerId="LiveId" clId="{7ED559D4-CBAD-445E-A617-2B03DAC99018}" dt="2023-09-24T04:00:56.544" v="474"/>
        <pc:sldMkLst>
          <pc:docMk/>
          <pc:sldMk cId="3455791343" sldId="2145709416"/>
        </pc:sldMkLst>
      </pc:sldChg>
      <pc:sldChg chg="add ord">
        <pc:chgData name="Ron Melton" userId="5553941352b42db9" providerId="LiveId" clId="{7ED559D4-CBAD-445E-A617-2B03DAC99018}" dt="2023-09-24T04:00:56.544" v="474"/>
        <pc:sldMkLst>
          <pc:docMk/>
          <pc:sldMk cId="941674089" sldId="2145709417"/>
        </pc:sldMkLst>
      </pc:sldChg>
      <pc:sldChg chg="add ord">
        <pc:chgData name="Ron Melton" userId="5553941352b42db9" providerId="LiveId" clId="{7ED559D4-CBAD-445E-A617-2B03DAC99018}" dt="2023-09-24T04:00:56.544" v="474"/>
        <pc:sldMkLst>
          <pc:docMk/>
          <pc:sldMk cId="3440672689" sldId="2145709418"/>
        </pc:sldMkLst>
      </pc:sldChg>
      <pc:sldChg chg="add ord">
        <pc:chgData name="Ron Melton" userId="5553941352b42db9" providerId="LiveId" clId="{7ED559D4-CBAD-445E-A617-2B03DAC99018}" dt="2023-09-24T04:00:56.544" v="474"/>
        <pc:sldMkLst>
          <pc:docMk/>
          <pc:sldMk cId="2593957840" sldId="2145709419"/>
        </pc:sldMkLst>
      </pc:sldChg>
      <pc:sldChg chg="add ord">
        <pc:chgData name="Ron Melton" userId="5553941352b42db9" providerId="LiveId" clId="{7ED559D4-CBAD-445E-A617-2B03DAC99018}" dt="2023-09-24T04:00:56.544" v="474"/>
        <pc:sldMkLst>
          <pc:docMk/>
          <pc:sldMk cId="4185197669" sldId="2145709420"/>
        </pc:sldMkLst>
      </pc:sldChg>
      <pc:sldChg chg="add ord">
        <pc:chgData name="Ron Melton" userId="5553941352b42db9" providerId="LiveId" clId="{7ED559D4-CBAD-445E-A617-2B03DAC99018}" dt="2023-09-24T04:00:56.544" v="474"/>
        <pc:sldMkLst>
          <pc:docMk/>
          <pc:sldMk cId="1000302546" sldId="2145709421"/>
        </pc:sldMkLst>
      </pc:sldChg>
      <pc:sldChg chg="add ord">
        <pc:chgData name="Ron Melton" userId="5553941352b42db9" providerId="LiveId" clId="{7ED559D4-CBAD-445E-A617-2B03DAC99018}" dt="2023-09-24T04:00:56.544" v="474"/>
        <pc:sldMkLst>
          <pc:docMk/>
          <pc:sldMk cId="2581471569" sldId="2145709422"/>
        </pc:sldMkLst>
      </pc:sldChg>
      <pc:sldChg chg="add ord">
        <pc:chgData name="Ron Melton" userId="5553941352b42db9" providerId="LiveId" clId="{7ED559D4-CBAD-445E-A617-2B03DAC99018}" dt="2023-09-24T04:00:56.544" v="474"/>
        <pc:sldMkLst>
          <pc:docMk/>
          <pc:sldMk cId="1454984119" sldId="2145709423"/>
        </pc:sldMkLst>
      </pc:sldChg>
      <pc:sldChg chg="add ord">
        <pc:chgData name="Ron Melton" userId="5553941352b42db9" providerId="LiveId" clId="{7ED559D4-CBAD-445E-A617-2B03DAC99018}" dt="2023-09-24T04:00:56.544" v="474"/>
        <pc:sldMkLst>
          <pc:docMk/>
          <pc:sldMk cId="752273826" sldId="2145709424"/>
        </pc:sldMkLst>
      </pc:sldChg>
      <pc:sldChg chg="add ord">
        <pc:chgData name="Ron Melton" userId="5553941352b42db9" providerId="LiveId" clId="{7ED559D4-CBAD-445E-A617-2B03DAC99018}" dt="2023-09-24T04:00:56.544" v="474"/>
        <pc:sldMkLst>
          <pc:docMk/>
          <pc:sldMk cId="1507122626" sldId="2145709425"/>
        </pc:sldMkLst>
      </pc:sldChg>
      <pc:sldChg chg="add ord">
        <pc:chgData name="Ron Melton" userId="5553941352b42db9" providerId="LiveId" clId="{7ED559D4-CBAD-445E-A617-2B03DAC99018}" dt="2023-09-24T04:00:56.544" v="474"/>
        <pc:sldMkLst>
          <pc:docMk/>
          <pc:sldMk cId="954483662" sldId="2145709426"/>
        </pc:sldMkLst>
      </pc:sldChg>
      <pc:sldChg chg="add ord">
        <pc:chgData name="Ron Melton" userId="5553941352b42db9" providerId="LiveId" clId="{7ED559D4-CBAD-445E-A617-2B03DAC99018}" dt="2023-09-24T04:00:56.544" v="474"/>
        <pc:sldMkLst>
          <pc:docMk/>
          <pc:sldMk cId="753034010" sldId="2145709427"/>
        </pc:sldMkLst>
      </pc:sldChg>
      <pc:sldChg chg="add ord">
        <pc:chgData name="Ron Melton" userId="5553941352b42db9" providerId="LiveId" clId="{7ED559D4-CBAD-445E-A617-2B03DAC99018}" dt="2023-09-24T04:00:56.544" v="474"/>
        <pc:sldMkLst>
          <pc:docMk/>
          <pc:sldMk cId="1998170332" sldId="2145709428"/>
        </pc:sldMkLst>
      </pc:sldChg>
      <pc:sldChg chg="add ord">
        <pc:chgData name="Ron Melton" userId="5553941352b42db9" providerId="LiveId" clId="{7ED559D4-CBAD-445E-A617-2B03DAC99018}" dt="2023-09-24T04:00:56.544" v="474"/>
        <pc:sldMkLst>
          <pc:docMk/>
          <pc:sldMk cId="1084441562" sldId="2145709429"/>
        </pc:sldMkLst>
      </pc:sldChg>
      <pc:sldChg chg="add ord">
        <pc:chgData name="Ron Melton" userId="5553941352b42db9" providerId="LiveId" clId="{7ED559D4-CBAD-445E-A617-2B03DAC99018}" dt="2023-09-24T04:00:56.544" v="474"/>
        <pc:sldMkLst>
          <pc:docMk/>
          <pc:sldMk cId="1575944793" sldId="2145709430"/>
        </pc:sldMkLst>
      </pc:sldChg>
      <pc:sldChg chg="add ord">
        <pc:chgData name="Ron Melton" userId="5553941352b42db9" providerId="LiveId" clId="{7ED559D4-CBAD-445E-A617-2B03DAC99018}" dt="2023-09-24T04:00:56.544" v="474"/>
        <pc:sldMkLst>
          <pc:docMk/>
          <pc:sldMk cId="1424263262" sldId="2145709431"/>
        </pc:sldMkLst>
      </pc:sldChg>
      <pc:sldChg chg="add ord">
        <pc:chgData name="Ron Melton" userId="5553941352b42db9" providerId="LiveId" clId="{7ED559D4-CBAD-445E-A617-2B03DAC99018}" dt="2023-09-24T04:00:56.544" v="474"/>
        <pc:sldMkLst>
          <pc:docMk/>
          <pc:sldMk cId="279329601" sldId="2145709432"/>
        </pc:sldMkLst>
      </pc:sldChg>
      <pc:sldChg chg="add ord">
        <pc:chgData name="Ron Melton" userId="5553941352b42db9" providerId="LiveId" clId="{7ED559D4-CBAD-445E-A617-2B03DAC99018}" dt="2023-09-24T04:00:56.544" v="474"/>
        <pc:sldMkLst>
          <pc:docMk/>
          <pc:sldMk cId="360518773" sldId="2145709433"/>
        </pc:sldMkLst>
      </pc:sldChg>
      <pc:sldChg chg="add ord">
        <pc:chgData name="Ron Melton" userId="5553941352b42db9" providerId="LiveId" clId="{7ED559D4-CBAD-445E-A617-2B03DAC99018}" dt="2023-09-24T04:00:56.544" v="474"/>
        <pc:sldMkLst>
          <pc:docMk/>
          <pc:sldMk cId="3516892146" sldId="2145709434"/>
        </pc:sldMkLst>
      </pc:sldChg>
      <pc:sldChg chg="add ord">
        <pc:chgData name="Ron Melton" userId="5553941352b42db9" providerId="LiveId" clId="{7ED559D4-CBAD-445E-A617-2B03DAC99018}" dt="2023-09-24T04:00:56.544" v="474"/>
        <pc:sldMkLst>
          <pc:docMk/>
          <pc:sldMk cId="2988614904" sldId="2145709435"/>
        </pc:sldMkLst>
      </pc:sldChg>
      <pc:sldChg chg="add ord">
        <pc:chgData name="Ron Melton" userId="5553941352b42db9" providerId="LiveId" clId="{7ED559D4-CBAD-445E-A617-2B03DAC99018}" dt="2023-09-24T04:00:56.544" v="474"/>
        <pc:sldMkLst>
          <pc:docMk/>
          <pc:sldMk cId="1035449152" sldId="2145709436"/>
        </pc:sldMkLst>
      </pc:sldChg>
      <pc:sldChg chg="add ord">
        <pc:chgData name="Ron Melton" userId="5553941352b42db9" providerId="LiveId" clId="{7ED559D4-CBAD-445E-A617-2B03DAC99018}" dt="2023-09-24T04:00:56.544" v="474"/>
        <pc:sldMkLst>
          <pc:docMk/>
          <pc:sldMk cId="3621222664" sldId="2145709437"/>
        </pc:sldMkLst>
      </pc:sldChg>
      <pc:sldChg chg="add ord">
        <pc:chgData name="Ron Melton" userId="5553941352b42db9" providerId="LiveId" clId="{7ED559D4-CBAD-445E-A617-2B03DAC99018}" dt="2023-09-24T04:00:56.544" v="474"/>
        <pc:sldMkLst>
          <pc:docMk/>
          <pc:sldMk cId="221007714" sldId="2145709438"/>
        </pc:sldMkLst>
      </pc:sldChg>
      <pc:sldChg chg="add ord">
        <pc:chgData name="Ron Melton" userId="5553941352b42db9" providerId="LiveId" clId="{7ED559D4-CBAD-445E-A617-2B03DAC99018}" dt="2023-09-24T04:00:56.544" v="474"/>
        <pc:sldMkLst>
          <pc:docMk/>
          <pc:sldMk cId="1219330967" sldId="2145709439"/>
        </pc:sldMkLst>
      </pc:sldChg>
      <pc:sldChg chg="add ord">
        <pc:chgData name="Ron Melton" userId="5553941352b42db9" providerId="LiveId" clId="{7ED559D4-CBAD-445E-A617-2B03DAC99018}" dt="2023-09-24T04:00:56.544" v="474"/>
        <pc:sldMkLst>
          <pc:docMk/>
          <pc:sldMk cId="3648218297" sldId="2145709440"/>
        </pc:sldMkLst>
      </pc:sldChg>
      <pc:sldChg chg="add ord">
        <pc:chgData name="Ron Melton" userId="5553941352b42db9" providerId="LiveId" clId="{7ED559D4-CBAD-445E-A617-2B03DAC99018}" dt="2023-09-24T04:00:56.544" v="474"/>
        <pc:sldMkLst>
          <pc:docMk/>
          <pc:sldMk cId="2379012649" sldId="2145709441"/>
        </pc:sldMkLst>
      </pc:sldChg>
      <pc:sldChg chg="add ord">
        <pc:chgData name="Ron Melton" userId="5553941352b42db9" providerId="LiveId" clId="{7ED559D4-CBAD-445E-A617-2B03DAC99018}" dt="2023-09-24T04:00:56.544" v="474"/>
        <pc:sldMkLst>
          <pc:docMk/>
          <pc:sldMk cId="324019951" sldId="2145709442"/>
        </pc:sldMkLst>
      </pc:sldChg>
      <pc:sldChg chg="add ord">
        <pc:chgData name="Ron Melton" userId="5553941352b42db9" providerId="LiveId" clId="{7ED559D4-CBAD-445E-A617-2B03DAC99018}" dt="2023-09-24T04:00:56.544" v="474"/>
        <pc:sldMkLst>
          <pc:docMk/>
          <pc:sldMk cId="11555263" sldId="2145709443"/>
        </pc:sldMkLst>
      </pc:sldChg>
      <pc:sldChg chg="add ord">
        <pc:chgData name="Ron Melton" userId="5553941352b42db9" providerId="LiveId" clId="{7ED559D4-CBAD-445E-A617-2B03DAC99018}" dt="2023-09-24T04:00:56.544" v="474"/>
        <pc:sldMkLst>
          <pc:docMk/>
          <pc:sldMk cId="1808046586" sldId="2145709444"/>
        </pc:sldMkLst>
      </pc:sldChg>
      <pc:sldChg chg="add ord">
        <pc:chgData name="Ron Melton" userId="5553941352b42db9" providerId="LiveId" clId="{7ED559D4-CBAD-445E-A617-2B03DAC99018}" dt="2023-09-24T04:00:56.544" v="474"/>
        <pc:sldMkLst>
          <pc:docMk/>
          <pc:sldMk cId="3140232970" sldId="2145709445"/>
        </pc:sldMkLst>
      </pc:sldChg>
      <pc:sldChg chg="add ord">
        <pc:chgData name="Ron Melton" userId="5553941352b42db9" providerId="LiveId" clId="{7ED559D4-CBAD-445E-A617-2B03DAC99018}" dt="2023-09-24T04:00:56.544" v="474"/>
        <pc:sldMkLst>
          <pc:docMk/>
          <pc:sldMk cId="4079517678" sldId="2145709446"/>
        </pc:sldMkLst>
      </pc:sldChg>
      <pc:sldChg chg="add ord">
        <pc:chgData name="Ron Melton" userId="5553941352b42db9" providerId="LiveId" clId="{7ED559D4-CBAD-445E-A617-2B03DAC99018}" dt="2023-09-24T04:00:56.544" v="474"/>
        <pc:sldMkLst>
          <pc:docMk/>
          <pc:sldMk cId="1841850978" sldId="2145709447"/>
        </pc:sldMkLst>
      </pc:sldChg>
      <pc:sldChg chg="add ord">
        <pc:chgData name="Ron Melton" userId="5553941352b42db9" providerId="LiveId" clId="{7ED559D4-CBAD-445E-A617-2B03DAC99018}" dt="2023-09-24T04:00:56.544" v="474"/>
        <pc:sldMkLst>
          <pc:docMk/>
          <pc:sldMk cId="1411865500" sldId="2145709448"/>
        </pc:sldMkLst>
      </pc:sldChg>
      <pc:sldChg chg="add">
        <pc:chgData name="Ron Melton" userId="5553941352b42db9" providerId="LiveId" clId="{7ED559D4-CBAD-445E-A617-2B03DAC99018}" dt="2023-09-24T03:57:01.039" v="469"/>
        <pc:sldMkLst>
          <pc:docMk/>
          <pc:sldMk cId="3907596710" sldId="2145709449"/>
        </pc:sldMkLst>
      </pc:sldChg>
      <pc:sldChg chg="add">
        <pc:chgData name="Ron Melton" userId="5553941352b42db9" providerId="LiveId" clId="{7ED559D4-CBAD-445E-A617-2B03DAC99018}" dt="2023-09-24T03:57:01.039" v="469"/>
        <pc:sldMkLst>
          <pc:docMk/>
          <pc:sldMk cId="161961476" sldId="2145709450"/>
        </pc:sldMkLst>
      </pc:sldChg>
      <pc:sldChg chg="addSp delSp modSp new mod">
        <pc:chgData name="Ron Melton" userId="5553941352b42db9" providerId="LiveId" clId="{7ED559D4-CBAD-445E-A617-2B03DAC99018}" dt="2023-09-24T23:10:35.285" v="503" actId="1440"/>
        <pc:sldMkLst>
          <pc:docMk/>
          <pc:sldMk cId="3281888173" sldId="2145709451"/>
        </pc:sldMkLst>
        <pc:spChg chg="del">
          <ac:chgData name="Ron Melton" userId="5553941352b42db9" providerId="LiveId" clId="{7ED559D4-CBAD-445E-A617-2B03DAC99018}" dt="2023-09-24T23:05:14.070" v="476" actId="22"/>
          <ac:spMkLst>
            <pc:docMk/>
            <pc:sldMk cId="3281888173" sldId="2145709451"/>
            <ac:spMk id="3" creationId="{D44CB3DC-8326-F5E5-6465-CFC3EB4830F7}"/>
          </ac:spMkLst>
        </pc:spChg>
        <pc:picChg chg="add mod ord">
          <ac:chgData name="Ron Melton" userId="5553941352b42db9" providerId="LiveId" clId="{7ED559D4-CBAD-445E-A617-2B03DAC99018}" dt="2023-09-24T23:08:33.554" v="490" actId="1076"/>
          <ac:picMkLst>
            <pc:docMk/>
            <pc:sldMk cId="3281888173" sldId="2145709451"/>
            <ac:picMk id="5" creationId="{CC47D5FF-5887-B4E0-8EDE-41A1A1670801}"/>
          </ac:picMkLst>
        </pc:picChg>
        <pc:picChg chg="add mod">
          <ac:chgData name="Ron Melton" userId="5553941352b42db9" providerId="LiveId" clId="{7ED559D4-CBAD-445E-A617-2B03DAC99018}" dt="2023-09-24T23:10:35.285" v="503" actId="1440"/>
          <ac:picMkLst>
            <pc:docMk/>
            <pc:sldMk cId="3281888173" sldId="2145709451"/>
            <ac:picMk id="7" creationId="{C51043C6-17B0-C061-6332-08AF3DDE8A6F}"/>
          </ac:picMkLst>
        </pc:picChg>
        <pc:picChg chg="add mod">
          <ac:chgData name="Ron Melton" userId="5553941352b42db9" providerId="LiveId" clId="{7ED559D4-CBAD-445E-A617-2B03DAC99018}" dt="2023-09-24T23:10:07.225" v="501" actId="1440"/>
          <ac:picMkLst>
            <pc:docMk/>
            <pc:sldMk cId="3281888173" sldId="2145709451"/>
            <ac:picMk id="9" creationId="{9C429110-A8EA-1B1B-861F-ABC524807F98}"/>
          </ac:picMkLst>
        </pc:picChg>
      </pc:sldChg>
      <pc:sldChg chg="addSp delSp modSp new mod">
        <pc:chgData name="Ron Melton" userId="5553941352b42db9" providerId="LiveId" clId="{7ED559D4-CBAD-445E-A617-2B03DAC99018}" dt="2023-09-24T23:19:10.220" v="525" actId="1076"/>
        <pc:sldMkLst>
          <pc:docMk/>
          <pc:sldMk cId="2454609634" sldId="2145709452"/>
        </pc:sldMkLst>
        <pc:spChg chg="del">
          <ac:chgData name="Ron Melton" userId="5553941352b42db9" providerId="LiveId" clId="{7ED559D4-CBAD-445E-A617-2B03DAC99018}" dt="2023-09-24T23:14:17.736" v="505" actId="22"/>
          <ac:spMkLst>
            <pc:docMk/>
            <pc:sldMk cId="2454609634" sldId="2145709452"/>
            <ac:spMk id="3" creationId="{92A8836B-519E-E7C4-5CE8-1F8065B87ED4}"/>
          </ac:spMkLst>
        </pc:spChg>
        <pc:picChg chg="add mod ord">
          <ac:chgData name="Ron Melton" userId="5553941352b42db9" providerId="LiveId" clId="{7ED559D4-CBAD-445E-A617-2B03DAC99018}" dt="2023-09-24T23:14:26.674" v="507" actId="14100"/>
          <ac:picMkLst>
            <pc:docMk/>
            <pc:sldMk cId="2454609634" sldId="2145709452"/>
            <ac:picMk id="5" creationId="{F504EBB7-1562-2535-5B6E-9212E1321566}"/>
          </ac:picMkLst>
        </pc:picChg>
        <pc:picChg chg="add del mod">
          <ac:chgData name="Ron Melton" userId="5553941352b42db9" providerId="LiveId" clId="{7ED559D4-CBAD-445E-A617-2B03DAC99018}" dt="2023-09-24T23:17:11.958" v="514" actId="478"/>
          <ac:picMkLst>
            <pc:docMk/>
            <pc:sldMk cId="2454609634" sldId="2145709452"/>
            <ac:picMk id="7" creationId="{DC548578-A079-9B17-A3B3-D5214FCD2F0B}"/>
          </ac:picMkLst>
        </pc:picChg>
        <pc:picChg chg="add mod">
          <ac:chgData name="Ron Melton" userId="5553941352b42db9" providerId="LiveId" clId="{7ED559D4-CBAD-445E-A617-2B03DAC99018}" dt="2023-09-24T23:18:20.885" v="523" actId="1440"/>
          <ac:picMkLst>
            <pc:docMk/>
            <pc:sldMk cId="2454609634" sldId="2145709452"/>
            <ac:picMk id="9" creationId="{4D4A3E5C-FCCB-4029-2BFF-CA9F2B2501AC}"/>
          </ac:picMkLst>
        </pc:picChg>
        <pc:picChg chg="add mod">
          <ac:chgData name="Ron Melton" userId="5553941352b42db9" providerId="LiveId" clId="{7ED559D4-CBAD-445E-A617-2B03DAC99018}" dt="2023-09-24T23:19:10.220" v="525" actId="1076"/>
          <ac:picMkLst>
            <pc:docMk/>
            <pc:sldMk cId="2454609634" sldId="2145709452"/>
            <ac:picMk id="11" creationId="{D3A8EF25-5873-015B-58AD-C023A412961B}"/>
          </ac:picMkLst>
        </pc:picChg>
      </pc:sldChg>
      <pc:sldChg chg="addSp delSp modSp new mod">
        <pc:chgData name="Ron Melton" userId="5553941352b42db9" providerId="LiveId" clId="{7ED559D4-CBAD-445E-A617-2B03DAC99018}" dt="2023-09-24T23:30:52.276" v="567" actId="1076"/>
        <pc:sldMkLst>
          <pc:docMk/>
          <pc:sldMk cId="1533637002" sldId="2145709453"/>
        </pc:sldMkLst>
        <pc:spChg chg="del">
          <ac:chgData name="Ron Melton" userId="5553941352b42db9" providerId="LiveId" clId="{7ED559D4-CBAD-445E-A617-2B03DAC99018}" dt="2023-09-24T23:27:39.383" v="527" actId="22"/>
          <ac:spMkLst>
            <pc:docMk/>
            <pc:sldMk cId="1533637002" sldId="2145709453"/>
            <ac:spMk id="3" creationId="{8287FDDD-EB23-D493-67D2-D609BB9569ED}"/>
          </ac:spMkLst>
        </pc:spChg>
        <pc:spChg chg="add del mod">
          <ac:chgData name="Ron Melton" userId="5553941352b42db9" providerId="LiveId" clId="{7ED559D4-CBAD-445E-A617-2B03DAC99018}" dt="2023-09-24T23:29:20.460" v="535"/>
          <ac:spMkLst>
            <pc:docMk/>
            <pc:sldMk cId="1533637002" sldId="2145709453"/>
            <ac:spMk id="8" creationId="{1D3225B2-E6D1-68C4-9E99-D4F75176B63E}"/>
          </ac:spMkLst>
        </pc:spChg>
        <pc:spChg chg="add mod">
          <ac:chgData name="Ron Melton" userId="5553941352b42db9" providerId="LiveId" clId="{7ED559D4-CBAD-445E-A617-2B03DAC99018}" dt="2023-09-24T23:30:52.276" v="567" actId="1076"/>
          <ac:spMkLst>
            <pc:docMk/>
            <pc:sldMk cId="1533637002" sldId="2145709453"/>
            <ac:spMk id="9" creationId="{984F14D7-0222-C3A3-61CD-B802B749BE7B}"/>
          </ac:spMkLst>
        </pc:spChg>
        <pc:picChg chg="add mod ord">
          <ac:chgData name="Ron Melton" userId="5553941352b42db9" providerId="LiveId" clId="{7ED559D4-CBAD-445E-A617-2B03DAC99018}" dt="2023-09-24T23:27:49.312" v="528" actId="1076"/>
          <ac:picMkLst>
            <pc:docMk/>
            <pc:sldMk cId="1533637002" sldId="2145709453"/>
            <ac:picMk id="5" creationId="{64C4BF07-94D6-9FFB-84CA-F81E8E207309}"/>
          </ac:picMkLst>
        </pc:picChg>
        <pc:picChg chg="add mod">
          <ac:chgData name="Ron Melton" userId="5553941352b42db9" providerId="LiveId" clId="{7ED559D4-CBAD-445E-A617-2B03DAC99018}" dt="2023-09-24T23:28:33.918" v="532" actId="1076"/>
          <ac:picMkLst>
            <pc:docMk/>
            <pc:sldMk cId="1533637002" sldId="2145709453"/>
            <ac:picMk id="7" creationId="{E1A37705-7018-40E8-B6A0-5EBDE5A51654}"/>
          </ac:picMkLst>
        </pc:picChg>
      </pc:sldChg>
      <pc:sldMasterChg chg="del delSldLayout">
        <pc:chgData name="Ron Melton" userId="5553941352b42db9" providerId="LiveId" clId="{7ED559D4-CBAD-445E-A617-2B03DAC99018}" dt="2023-09-24T03:57:54.324" v="470" actId="47"/>
        <pc:sldMasterMkLst>
          <pc:docMk/>
          <pc:sldMasterMk cId="3521929137" sldId="2147485754"/>
        </pc:sldMasterMkLst>
        <pc:sldLayoutChg chg="del">
          <pc:chgData name="Ron Melton" userId="5553941352b42db9" providerId="LiveId" clId="{7ED559D4-CBAD-445E-A617-2B03DAC99018}" dt="2023-09-24T03:57:54.324" v="470" actId="47"/>
          <pc:sldLayoutMkLst>
            <pc:docMk/>
            <pc:sldMasterMk cId="3521929137" sldId="2147485754"/>
            <pc:sldLayoutMk cId="2273159160" sldId="2147485755"/>
          </pc:sldLayoutMkLst>
        </pc:sldLayoutChg>
        <pc:sldLayoutChg chg="del">
          <pc:chgData name="Ron Melton" userId="5553941352b42db9" providerId="LiveId" clId="{7ED559D4-CBAD-445E-A617-2B03DAC99018}" dt="2023-09-24T03:57:54.324" v="470" actId="47"/>
          <pc:sldLayoutMkLst>
            <pc:docMk/>
            <pc:sldMasterMk cId="3521929137" sldId="2147485754"/>
            <pc:sldLayoutMk cId="2505360290" sldId="2147485756"/>
          </pc:sldLayoutMkLst>
        </pc:sldLayoutChg>
        <pc:sldLayoutChg chg="del">
          <pc:chgData name="Ron Melton" userId="5553941352b42db9" providerId="LiveId" clId="{7ED559D4-CBAD-445E-A617-2B03DAC99018}" dt="2023-09-24T03:57:54.324" v="470" actId="47"/>
          <pc:sldLayoutMkLst>
            <pc:docMk/>
            <pc:sldMasterMk cId="3521929137" sldId="2147485754"/>
            <pc:sldLayoutMk cId="4216744029" sldId="2147485757"/>
          </pc:sldLayoutMkLst>
        </pc:sldLayoutChg>
        <pc:sldLayoutChg chg="del">
          <pc:chgData name="Ron Melton" userId="5553941352b42db9" providerId="LiveId" clId="{7ED559D4-CBAD-445E-A617-2B03DAC99018}" dt="2023-09-24T03:57:54.324" v="470" actId="47"/>
          <pc:sldLayoutMkLst>
            <pc:docMk/>
            <pc:sldMasterMk cId="3521929137" sldId="2147485754"/>
            <pc:sldLayoutMk cId="3962282806" sldId="2147485758"/>
          </pc:sldLayoutMkLst>
        </pc:sldLayoutChg>
        <pc:sldLayoutChg chg="del">
          <pc:chgData name="Ron Melton" userId="5553941352b42db9" providerId="LiveId" clId="{7ED559D4-CBAD-445E-A617-2B03DAC99018}" dt="2023-09-24T03:57:54.324" v="470" actId="47"/>
          <pc:sldLayoutMkLst>
            <pc:docMk/>
            <pc:sldMasterMk cId="3521929137" sldId="2147485754"/>
            <pc:sldLayoutMk cId="3120541581" sldId="2147485759"/>
          </pc:sldLayoutMkLst>
        </pc:sldLayoutChg>
        <pc:sldLayoutChg chg="del">
          <pc:chgData name="Ron Melton" userId="5553941352b42db9" providerId="LiveId" clId="{7ED559D4-CBAD-445E-A617-2B03DAC99018}" dt="2023-09-24T03:57:54.324" v="470" actId="47"/>
          <pc:sldLayoutMkLst>
            <pc:docMk/>
            <pc:sldMasterMk cId="3521929137" sldId="2147485754"/>
            <pc:sldLayoutMk cId="551093413" sldId="2147485760"/>
          </pc:sldLayoutMkLst>
        </pc:sldLayoutChg>
        <pc:sldLayoutChg chg="del">
          <pc:chgData name="Ron Melton" userId="5553941352b42db9" providerId="LiveId" clId="{7ED559D4-CBAD-445E-A617-2B03DAC99018}" dt="2023-09-24T03:57:54.324" v="470" actId="47"/>
          <pc:sldLayoutMkLst>
            <pc:docMk/>
            <pc:sldMasterMk cId="3521929137" sldId="2147485754"/>
            <pc:sldLayoutMk cId="3453305182" sldId="2147485761"/>
          </pc:sldLayoutMkLst>
        </pc:sldLayoutChg>
        <pc:sldLayoutChg chg="del">
          <pc:chgData name="Ron Melton" userId="5553941352b42db9" providerId="LiveId" clId="{7ED559D4-CBAD-445E-A617-2B03DAC99018}" dt="2023-09-24T03:57:54.324" v="470" actId="47"/>
          <pc:sldLayoutMkLst>
            <pc:docMk/>
            <pc:sldMasterMk cId="3521929137" sldId="2147485754"/>
            <pc:sldLayoutMk cId="1475125728" sldId="2147485762"/>
          </pc:sldLayoutMkLst>
        </pc:sldLayoutChg>
        <pc:sldLayoutChg chg="del">
          <pc:chgData name="Ron Melton" userId="5553941352b42db9" providerId="LiveId" clId="{7ED559D4-CBAD-445E-A617-2B03DAC99018}" dt="2023-09-24T03:57:54.324" v="470" actId="47"/>
          <pc:sldLayoutMkLst>
            <pc:docMk/>
            <pc:sldMasterMk cId="3521929137" sldId="2147485754"/>
            <pc:sldLayoutMk cId="2805711027" sldId="2147485763"/>
          </pc:sldLayoutMkLst>
        </pc:sldLayoutChg>
        <pc:sldLayoutChg chg="del">
          <pc:chgData name="Ron Melton" userId="5553941352b42db9" providerId="LiveId" clId="{7ED559D4-CBAD-445E-A617-2B03DAC99018}" dt="2023-09-24T03:57:54.324" v="470" actId="47"/>
          <pc:sldLayoutMkLst>
            <pc:docMk/>
            <pc:sldMasterMk cId="3521929137" sldId="2147485754"/>
            <pc:sldLayoutMk cId="3701401432" sldId="2147485764"/>
          </pc:sldLayoutMkLst>
        </pc:sldLayoutChg>
        <pc:sldLayoutChg chg="del">
          <pc:chgData name="Ron Melton" userId="5553941352b42db9" providerId="LiveId" clId="{7ED559D4-CBAD-445E-A617-2B03DAC99018}" dt="2023-09-24T03:57:54.324" v="470" actId="47"/>
          <pc:sldLayoutMkLst>
            <pc:docMk/>
            <pc:sldMasterMk cId="3521929137" sldId="2147485754"/>
            <pc:sldLayoutMk cId="1703179826" sldId="2147485765"/>
          </pc:sldLayoutMkLst>
        </pc:sldLayoutChg>
      </pc:sldMasterChg>
      <pc:sldMasterChg chg="delSldLayout">
        <pc:chgData name="Ron Melton" userId="5553941352b42db9" providerId="LiveId" clId="{7ED559D4-CBAD-445E-A617-2B03DAC99018}" dt="2023-09-22T20:00:08.727" v="169" actId="47"/>
        <pc:sldMasterMkLst>
          <pc:docMk/>
          <pc:sldMasterMk cId="3032778427" sldId="2147485832"/>
        </pc:sldMasterMkLst>
        <pc:sldLayoutChg chg="del">
          <pc:chgData name="Ron Melton" userId="5553941352b42db9" providerId="LiveId" clId="{7ED559D4-CBAD-445E-A617-2B03DAC99018}" dt="2023-09-22T20:00:08.727" v="169" actId="47"/>
          <pc:sldLayoutMkLst>
            <pc:docMk/>
            <pc:sldMasterMk cId="3032778427" sldId="2147485832"/>
            <pc:sldLayoutMk cId="167830786" sldId="2147485841"/>
          </pc:sldLayoutMkLst>
        </pc:sldLayoutChg>
      </pc:sldMasterChg>
    </pc:docChg>
  </pc:docChgLst>
  <pc:docChgLst>
    <pc:chgData name="Ron Melton" userId="5553941352b42db9" providerId="LiveId" clId="{DF4C0858-9229-4FA4-A611-34EF9C6273FD}"/>
    <pc:docChg chg="addSld modSld sldOrd">
      <pc:chgData name="Ron Melton" userId="5553941352b42db9" providerId="LiveId" clId="{DF4C0858-9229-4FA4-A611-34EF9C6273FD}" dt="2023-09-17T23:49:42.884" v="5" actId="680"/>
      <pc:docMkLst>
        <pc:docMk/>
      </pc:docMkLst>
      <pc:sldChg chg="ord">
        <pc:chgData name="Ron Melton" userId="5553941352b42db9" providerId="LiveId" clId="{DF4C0858-9229-4FA4-A611-34EF9C6273FD}" dt="2023-09-17T23:46:20.455" v="1"/>
        <pc:sldMkLst>
          <pc:docMk/>
          <pc:sldMk cId="1124329652" sldId="259"/>
        </pc:sldMkLst>
      </pc:sldChg>
      <pc:sldChg chg="ord">
        <pc:chgData name="Ron Melton" userId="5553941352b42db9" providerId="LiveId" clId="{DF4C0858-9229-4FA4-A611-34EF9C6273FD}" dt="2023-09-17T23:46:20.455" v="1"/>
        <pc:sldMkLst>
          <pc:docMk/>
          <pc:sldMk cId="4017329786" sldId="264"/>
        </pc:sldMkLst>
      </pc:sldChg>
      <pc:sldChg chg="ord">
        <pc:chgData name="Ron Melton" userId="5553941352b42db9" providerId="LiveId" clId="{DF4C0858-9229-4FA4-A611-34EF9C6273FD}" dt="2023-09-17T23:46:20.455" v="1"/>
        <pc:sldMkLst>
          <pc:docMk/>
          <pc:sldMk cId="1234814131" sldId="267"/>
        </pc:sldMkLst>
      </pc:sldChg>
      <pc:sldChg chg="ord">
        <pc:chgData name="Ron Melton" userId="5553941352b42db9" providerId="LiveId" clId="{DF4C0858-9229-4FA4-A611-34EF9C6273FD}" dt="2023-09-17T23:46:20.455" v="1"/>
        <pc:sldMkLst>
          <pc:docMk/>
          <pc:sldMk cId="2929515824" sldId="641"/>
        </pc:sldMkLst>
      </pc:sldChg>
      <pc:sldChg chg="ord">
        <pc:chgData name="Ron Melton" userId="5553941352b42db9" providerId="LiveId" clId="{DF4C0858-9229-4FA4-A611-34EF9C6273FD}" dt="2023-09-17T23:46:20.455" v="1"/>
        <pc:sldMkLst>
          <pc:docMk/>
          <pc:sldMk cId="1768599303" sldId="642"/>
        </pc:sldMkLst>
      </pc:sldChg>
      <pc:sldChg chg="ord">
        <pc:chgData name="Ron Melton" userId="5553941352b42db9" providerId="LiveId" clId="{DF4C0858-9229-4FA4-A611-34EF9C6273FD}" dt="2023-09-17T23:46:20.455" v="1"/>
        <pc:sldMkLst>
          <pc:docMk/>
          <pc:sldMk cId="3517020646" sldId="644"/>
        </pc:sldMkLst>
      </pc:sldChg>
      <pc:sldChg chg="ord">
        <pc:chgData name="Ron Melton" userId="5553941352b42db9" providerId="LiveId" clId="{DF4C0858-9229-4FA4-A611-34EF9C6273FD}" dt="2023-09-17T23:46:20.455" v="1"/>
        <pc:sldMkLst>
          <pc:docMk/>
          <pc:sldMk cId="1033977654" sldId="645"/>
        </pc:sldMkLst>
      </pc:sldChg>
      <pc:sldChg chg="ord">
        <pc:chgData name="Ron Melton" userId="5553941352b42db9" providerId="LiveId" clId="{DF4C0858-9229-4FA4-A611-34EF9C6273FD}" dt="2023-09-17T23:46:20.455" v="1"/>
        <pc:sldMkLst>
          <pc:docMk/>
          <pc:sldMk cId="430349504" sldId="1884"/>
        </pc:sldMkLst>
      </pc:sldChg>
      <pc:sldChg chg="ord">
        <pc:chgData name="Ron Melton" userId="5553941352b42db9" providerId="LiveId" clId="{DF4C0858-9229-4FA4-A611-34EF9C6273FD}" dt="2023-09-17T23:46:20.455" v="1"/>
        <pc:sldMkLst>
          <pc:docMk/>
          <pc:sldMk cId="860959377" sldId="1887"/>
        </pc:sldMkLst>
      </pc:sldChg>
      <pc:sldChg chg="ord">
        <pc:chgData name="Ron Melton" userId="5553941352b42db9" providerId="LiveId" clId="{DF4C0858-9229-4FA4-A611-34EF9C6273FD}" dt="2023-09-17T23:46:20.455" v="1"/>
        <pc:sldMkLst>
          <pc:docMk/>
          <pc:sldMk cId="1070495431" sldId="2833"/>
        </pc:sldMkLst>
      </pc:sldChg>
      <pc:sldChg chg="ord">
        <pc:chgData name="Ron Melton" userId="5553941352b42db9" providerId="LiveId" clId="{DF4C0858-9229-4FA4-A611-34EF9C6273FD}" dt="2023-09-17T23:46:20.455" v="1"/>
        <pc:sldMkLst>
          <pc:docMk/>
          <pc:sldMk cId="3416789995" sldId="2857"/>
        </pc:sldMkLst>
      </pc:sldChg>
      <pc:sldChg chg="ord">
        <pc:chgData name="Ron Melton" userId="5553941352b42db9" providerId="LiveId" clId="{DF4C0858-9229-4FA4-A611-34EF9C6273FD}" dt="2023-09-17T23:46:20.455" v="1"/>
        <pc:sldMkLst>
          <pc:docMk/>
          <pc:sldMk cId="3955657354" sldId="2859"/>
        </pc:sldMkLst>
      </pc:sldChg>
      <pc:sldChg chg="ord">
        <pc:chgData name="Ron Melton" userId="5553941352b42db9" providerId="LiveId" clId="{DF4C0858-9229-4FA4-A611-34EF9C6273FD}" dt="2023-09-17T23:46:20.455" v="1"/>
        <pc:sldMkLst>
          <pc:docMk/>
          <pc:sldMk cId="4060267080" sldId="2863"/>
        </pc:sldMkLst>
      </pc:sldChg>
      <pc:sldChg chg="ord">
        <pc:chgData name="Ron Melton" userId="5553941352b42db9" providerId="LiveId" clId="{DF4C0858-9229-4FA4-A611-34EF9C6273FD}" dt="2023-09-17T23:46:20.455" v="1"/>
        <pc:sldMkLst>
          <pc:docMk/>
          <pc:sldMk cId="2126933272" sldId="2864"/>
        </pc:sldMkLst>
      </pc:sldChg>
      <pc:sldChg chg="ord">
        <pc:chgData name="Ron Melton" userId="5553941352b42db9" providerId="LiveId" clId="{DF4C0858-9229-4FA4-A611-34EF9C6273FD}" dt="2023-09-17T23:46:20.455" v="1"/>
        <pc:sldMkLst>
          <pc:docMk/>
          <pc:sldMk cId="1772257276" sldId="2867"/>
        </pc:sldMkLst>
      </pc:sldChg>
      <pc:sldChg chg="ord">
        <pc:chgData name="Ron Melton" userId="5553941352b42db9" providerId="LiveId" clId="{DF4C0858-9229-4FA4-A611-34EF9C6273FD}" dt="2023-09-17T23:46:20.455" v="1"/>
        <pc:sldMkLst>
          <pc:docMk/>
          <pc:sldMk cId="87010939" sldId="2988"/>
        </pc:sldMkLst>
      </pc:sldChg>
      <pc:sldChg chg="ord">
        <pc:chgData name="Ron Melton" userId="5553941352b42db9" providerId="LiveId" clId="{DF4C0858-9229-4FA4-A611-34EF9C6273FD}" dt="2023-09-17T23:46:20.455" v="1"/>
        <pc:sldMkLst>
          <pc:docMk/>
          <pc:sldMk cId="3450272047" sldId="2990"/>
        </pc:sldMkLst>
      </pc:sldChg>
      <pc:sldChg chg="ord">
        <pc:chgData name="Ron Melton" userId="5553941352b42db9" providerId="LiveId" clId="{DF4C0858-9229-4FA4-A611-34EF9C6273FD}" dt="2023-09-17T23:46:20.455" v="1"/>
        <pc:sldMkLst>
          <pc:docMk/>
          <pc:sldMk cId="985637903" sldId="2992"/>
        </pc:sldMkLst>
      </pc:sldChg>
      <pc:sldChg chg="ord">
        <pc:chgData name="Ron Melton" userId="5553941352b42db9" providerId="LiveId" clId="{DF4C0858-9229-4FA4-A611-34EF9C6273FD}" dt="2023-09-17T23:46:20.455" v="1"/>
        <pc:sldMkLst>
          <pc:docMk/>
          <pc:sldMk cId="1105727579" sldId="2996"/>
        </pc:sldMkLst>
      </pc:sldChg>
      <pc:sldChg chg="ord">
        <pc:chgData name="Ron Melton" userId="5553941352b42db9" providerId="LiveId" clId="{DF4C0858-9229-4FA4-A611-34EF9C6273FD}" dt="2023-09-17T23:46:20.455" v="1"/>
        <pc:sldMkLst>
          <pc:docMk/>
          <pc:sldMk cId="1536564003" sldId="3000"/>
        </pc:sldMkLst>
      </pc:sldChg>
      <pc:sldChg chg="ord">
        <pc:chgData name="Ron Melton" userId="5553941352b42db9" providerId="LiveId" clId="{DF4C0858-9229-4FA4-A611-34EF9C6273FD}" dt="2023-09-17T23:46:20.455" v="1"/>
        <pc:sldMkLst>
          <pc:docMk/>
          <pc:sldMk cId="1990349290" sldId="3003"/>
        </pc:sldMkLst>
      </pc:sldChg>
      <pc:sldChg chg="ord">
        <pc:chgData name="Ron Melton" userId="5553941352b42db9" providerId="LiveId" clId="{DF4C0858-9229-4FA4-A611-34EF9C6273FD}" dt="2023-09-17T23:46:20.455" v="1"/>
        <pc:sldMkLst>
          <pc:docMk/>
          <pc:sldMk cId="4102767436" sldId="3004"/>
        </pc:sldMkLst>
      </pc:sldChg>
      <pc:sldChg chg="ord">
        <pc:chgData name="Ron Melton" userId="5553941352b42db9" providerId="LiveId" clId="{DF4C0858-9229-4FA4-A611-34EF9C6273FD}" dt="2023-09-17T23:46:20.455" v="1"/>
        <pc:sldMkLst>
          <pc:docMk/>
          <pc:sldMk cId="530386990" sldId="3013"/>
        </pc:sldMkLst>
      </pc:sldChg>
      <pc:sldChg chg="ord">
        <pc:chgData name="Ron Melton" userId="5553941352b42db9" providerId="LiveId" clId="{DF4C0858-9229-4FA4-A611-34EF9C6273FD}" dt="2023-09-17T23:46:20.455" v="1"/>
        <pc:sldMkLst>
          <pc:docMk/>
          <pc:sldMk cId="4269322702" sldId="3020"/>
        </pc:sldMkLst>
      </pc:sldChg>
      <pc:sldChg chg="ord">
        <pc:chgData name="Ron Melton" userId="5553941352b42db9" providerId="LiveId" clId="{DF4C0858-9229-4FA4-A611-34EF9C6273FD}" dt="2023-09-17T23:46:20.455" v="1"/>
        <pc:sldMkLst>
          <pc:docMk/>
          <pc:sldMk cId="3388296738" sldId="3026"/>
        </pc:sldMkLst>
      </pc:sldChg>
      <pc:sldChg chg="ord">
        <pc:chgData name="Ron Melton" userId="5553941352b42db9" providerId="LiveId" clId="{DF4C0858-9229-4FA4-A611-34EF9C6273FD}" dt="2023-09-17T23:46:20.455" v="1"/>
        <pc:sldMkLst>
          <pc:docMk/>
          <pc:sldMk cId="286748406" sldId="3027"/>
        </pc:sldMkLst>
      </pc:sldChg>
      <pc:sldChg chg="ord">
        <pc:chgData name="Ron Melton" userId="5553941352b42db9" providerId="LiveId" clId="{DF4C0858-9229-4FA4-A611-34EF9C6273FD}" dt="2023-09-17T23:46:20.455" v="1"/>
        <pc:sldMkLst>
          <pc:docMk/>
          <pc:sldMk cId="414647177" sldId="3242"/>
        </pc:sldMkLst>
      </pc:sldChg>
      <pc:sldChg chg="ord">
        <pc:chgData name="Ron Melton" userId="5553941352b42db9" providerId="LiveId" clId="{DF4C0858-9229-4FA4-A611-34EF9C6273FD}" dt="2023-09-17T23:46:20.455" v="1"/>
        <pc:sldMkLst>
          <pc:docMk/>
          <pc:sldMk cId="2272454907" sldId="3243"/>
        </pc:sldMkLst>
      </pc:sldChg>
      <pc:sldChg chg="ord">
        <pc:chgData name="Ron Melton" userId="5553941352b42db9" providerId="LiveId" clId="{DF4C0858-9229-4FA4-A611-34EF9C6273FD}" dt="2023-09-17T23:46:20.455" v="1"/>
        <pc:sldMkLst>
          <pc:docMk/>
          <pc:sldMk cId="2783279891" sldId="3346"/>
        </pc:sldMkLst>
      </pc:sldChg>
      <pc:sldChg chg="ord">
        <pc:chgData name="Ron Melton" userId="5553941352b42db9" providerId="LiveId" clId="{DF4C0858-9229-4FA4-A611-34EF9C6273FD}" dt="2023-09-17T23:46:20.455" v="1"/>
        <pc:sldMkLst>
          <pc:docMk/>
          <pc:sldMk cId="2418299176" sldId="3357"/>
        </pc:sldMkLst>
      </pc:sldChg>
      <pc:sldChg chg="ord">
        <pc:chgData name="Ron Melton" userId="5553941352b42db9" providerId="LiveId" clId="{DF4C0858-9229-4FA4-A611-34EF9C6273FD}" dt="2023-09-17T23:46:20.455" v="1"/>
        <pc:sldMkLst>
          <pc:docMk/>
          <pc:sldMk cId="2409157944" sldId="3372"/>
        </pc:sldMkLst>
      </pc:sldChg>
      <pc:sldChg chg="ord">
        <pc:chgData name="Ron Melton" userId="5553941352b42db9" providerId="LiveId" clId="{DF4C0858-9229-4FA4-A611-34EF9C6273FD}" dt="2023-09-17T23:46:20.455" v="1"/>
        <pc:sldMkLst>
          <pc:docMk/>
          <pc:sldMk cId="1241248176" sldId="3440"/>
        </pc:sldMkLst>
      </pc:sldChg>
      <pc:sldChg chg="ord">
        <pc:chgData name="Ron Melton" userId="5553941352b42db9" providerId="LiveId" clId="{DF4C0858-9229-4FA4-A611-34EF9C6273FD}" dt="2023-09-17T23:46:20.455" v="1"/>
        <pc:sldMkLst>
          <pc:docMk/>
          <pc:sldMk cId="180806828" sldId="3442"/>
        </pc:sldMkLst>
      </pc:sldChg>
      <pc:sldChg chg="ord">
        <pc:chgData name="Ron Melton" userId="5553941352b42db9" providerId="LiveId" clId="{DF4C0858-9229-4FA4-A611-34EF9C6273FD}" dt="2023-09-17T23:46:20.455" v="1"/>
        <pc:sldMkLst>
          <pc:docMk/>
          <pc:sldMk cId="2093703782" sldId="3443"/>
        </pc:sldMkLst>
      </pc:sldChg>
      <pc:sldChg chg="ord">
        <pc:chgData name="Ron Melton" userId="5553941352b42db9" providerId="LiveId" clId="{DF4C0858-9229-4FA4-A611-34EF9C6273FD}" dt="2023-09-17T23:46:20.455" v="1"/>
        <pc:sldMkLst>
          <pc:docMk/>
          <pc:sldMk cId="361420977" sldId="3444"/>
        </pc:sldMkLst>
      </pc:sldChg>
      <pc:sldChg chg="ord">
        <pc:chgData name="Ron Melton" userId="5553941352b42db9" providerId="LiveId" clId="{DF4C0858-9229-4FA4-A611-34EF9C6273FD}" dt="2023-09-17T23:46:20.455" v="1"/>
        <pc:sldMkLst>
          <pc:docMk/>
          <pc:sldMk cId="380725875" sldId="3447"/>
        </pc:sldMkLst>
      </pc:sldChg>
      <pc:sldChg chg="ord">
        <pc:chgData name="Ron Melton" userId="5553941352b42db9" providerId="LiveId" clId="{DF4C0858-9229-4FA4-A611-34EF9C6273FD}" dt="2023-09-17T23:46:20.455" v="1"/>
        <pc:sldMkLst>
          <pc:docMk/>
          <pc:sldMk cId="2099968640" sldId="3454"/>
        </pc:sldMkLst>
      </pc:sldChg>
      <pc:sldChg chg="ord">
        <pc:chgData name="Ron Melton" userId="5553941352b42db9" providerId="LiveId" clId="{DF4C0858-9229-4FA4-A611-34EF9C6273FD}" dt="2023-09-17T23:46:20.455" v="1"/>
        <pc:sldMkLst>
          <pc:docMk/>
          <pc:sldMk cId="3046235542" sldId="3959"/>
        </pc:sldMkLst>
      </pc:sldChg>
      <pc:sldChg chg="ord">
        <pc:chgData name="Ron Melton" userId="5553941352b42db9" providerId="LiveId" clId="{DF4C0858-9229-4FA4-A611-34EF9C6273FD}" dt="2023-09-17T23:46:20.455" v="1"/>
        <pc:sldMkLst>
          <pc:docMk/>
          <pc:sldMk cId="1395005520" sldId="4151"/>
        </pc:sldMkLst>
      </pc:sldChg>
      <pc:sldChg chg="ord">
        <pc:chgData name="Ron Melton" userId="5553941352b42db9" providerId="LiveId" clId="{DF4C0858-9229-4FA4-A611-34EF9C6273FD}" dt="2023-09-17T23:46:20.455" v="1"/>
        <pc:sldMkLst>
          <pc:docMk/>
          <pc:sldMk cId="1833317829" sldId="4191"/>
        </pc:sldMkLst>
      </pc:sldChg>
      <pc:sldChg chg="ord">
        <pc:chgData name="Ron Melton" userId="5553941352b42db9" providerId="LiveId" clId="{DF4C0858-9229-4FA4-A611-34EF9C6273FD}" dt="2023-09-17T23:46:20.455" v="1"/>
        <pc:sldMkLst>
          <pc:docMk/>
          <pc:sldMk cId="2598301262" sldId="4370"/>
        </pc:sldMkLst>
      </pc:sldChg>
      <pc:sldChg chg="ord">
        <pc:chgData name="Ron Melton" userId="5553941352b42db9" providerId="LiveId" clId="{DF4C0858-9229-4FA4-A611-34EF9C6273FD}" dt="2023-09-17T23:46:20.455" v="1"/>
        <pc:sldMkLst>
          <pc:docMk/>
          <pc:sldMk cId="2185645371" sldId="4378"/>
        </pc:sldMkLst>
      </pc:sldChg>
      <pc:sldChg chg="ord">
        <pc:chgData name="Ron Melton" userId="5553941352b42db9" providerId="LiveId" clId="{DF4C0858-9229-4FA4-A611-34EF9C6273FD}" dt="2023-09-17T23:46:20.455" v="1"/>
        <pc:sldMkLst>
          <pc:docMk/>
          <pc:sldMk cId="2014689448" sldId="4379"/>
        </pc:sldMkLst>
      </pc:sldChg>
      <pc:sldChg chg="ord">
        <pc:chgData name="Ron Melton" userId="5553941352b42db9" providerId="LiveId" clId="{DF4C0858-9229-4FA4-A611-34EF9C6273FD}" dt="2023-09-17T23:46:20.455" v="1"/>
        <pc:sldMkLst>
          <pc:docMk/>
          <pc:sldMk cId="3985605387" sldId="4396"/>
        </pc:sldMkLst>
      </pc:sldChg>
      <pc:sldChg chg="ord">
        <pc:chgData name="Ron Melton" userId="5553941352b42db9" providerId="LiveId" clId="{DF4C0858-9229-4FA4-A611-34EF9C6273FD}" dt="2023-09-17T23:46:20.455" v="1"/>
        <pc:sldMkLst>
          <pc:docMk/>
          <pc:sldMk cId="632371361" sldId="4398"/>
        </pc:sldMkLst>
      </pc:sldChg>
      <pc:sldChg chg="ord">
        <pc:chgData name="Ron Melton" userId="5553941352b42db9" providerId="LiveId" clId="{DF4C0858-9229-4FA4-A611-34EF9C6273FD}" dt="2023-09-17T23:46:20.455" v="1"/>
        <pc:sldMkLst>
          <pc:docMk/>
          <pc:sldMk cId="3071067294" sldId="4401"/>
        </pc:sldMkLst>
      </pc:sldChg>
      <pc:sldChg chg="ord">
        <pc:chgData name="Ron Melton" userId="5553941352b42db9" providerId="LiveId" clId="{DF4C0858-9229-4FA4-A611-34EF9C6273FD}" dt="2023-09-17T23:46:20.455" v="1"/>
        <pc:sldMkLst>
          <pc:docMk/>
          <pc:sldMk cId="3285268510" sldId="4490"/>
        </pc:sldMkLst>
      </pc:sldChg>
      <pc:sldChg chg="ord">
        <pc:chgData name="Ron Melton" userId="5553941352b42db9" providerId="LiveId" clId="{DF4C0858-9229-4FA4-A611-34EF9C6273FD}" dt="2023-09-17T23:46:20.455" v="1"/>
        <pc:sldMkLst>
          <pc:docMk/>
          <pc:sldMk cId="4026653431" sldId="4492"/>
        </pc:sldMkLst>
      </pc:sldChg>
      <pc:sldChg chg="ord">
        <pc:chgData name="Ron Melton" userId="5553941352b42db9" providerId="LiveId" clId="{DF4C0858-9229-4FA4-A611-34EF9C6273FD}" dt="2023-09-17T23:46:20.455" v="1"/>
        <pc:sldMkLst>
          <pc:docMk/>
          <pc:sldMk cId="2948164495" sldId="4493"/>
        </pc:sldMkLst>
      </pc:sldChg>
      <pc:sldChg chg="ord">
        <pc:chgData name="Ron Melton" userId="5553941352b42db9" providerId="LiveId" clId="{DF4C0858-9229-4FA4-A611-34EF9C6273FD}" dt="2023-09-17T23:46:20.455" v="1"/>
        <pc:sldMkLst>
          <pc:docMk/>
          <pc:sldMk cId="4032576747" sldId="4495"/>
        </pc:sldMkLst>
      </pc:sldChg>
      <pc:sldChg chg="ord">
        <pc:chgData name="Ron Melton" userId="5553941352b42db9" providerId="LiveId" clId="{DF4C0858-9229-4FA4-A611-34EF9C6273FD}" dt="2023-09-17T23:46:20.455" v="1"/>
        <pc:sldMkLst>
          <pc:docMk/>
          <pc:sldMk cId="2455850853" sldId="4496"/>
        </pc:sldMkLst>
      </pc:sldChg>
      <pc:sldChg chg="ord">
        <pc:chgData name="Ron Melton" userId="5553941352b42db9" providerId="LiveId" clId="{DF4C0858-9229-4FA4-A611-34EF9C6273FD}" dt="2023-09-17T23:46:20.455" v="1"/>
        <pc:sldMkLst>
          <pc:docMk/>
          <pc:sldMk cId="4106516375" sldId="4497"/>
        </pc:sldMkLst>
      </pc:sldChg>
      <pc:sldChg chg="ord">
        <pc:chgData name="Ron Melton" userId="5553941352b42db9" providerId="LiveId" clId="{DF4C0858-9229-4FA4-A611-34EF9C6273FD}" dt="2023-09-17T23:46:20.455" v="1"/>
        <pc:sldMkLst>
          <pc:docMk/>
          <pc:sldMk cId="2894110801" sldId="4498"/>
        </pc:sldMkLst>
      </pc:sldChg>
      <pc:sldChg chg="ord">
        <pc:chgData name="Ron Melton" userId="5553941352b42db9" providerId="LiveId" clId="{DF4C0858-9229-4FA4-A611-34EF9C6273FD}" dt="2023-09-17T23:46:20.455" v="1"/>
        <pc:sldMkLst>
          <pc:docMk/>
          <pc:sldMk cId="287338547" sldId="4563"/>
        </pc:sldMkLst>
      </pc:sldChg>
      <pc:sldChg chg="ord">
        <pc:chgData name="Ron Melton" userId="5553941352b42db9" providerId="LiveId" clId="{DF4C0858-9229-4FA4-A611-34EF9C6273FD}" dt="2023-09-17T23:46:20.455" v="1"/>
        <pc:sldMkLst>
          <pc:docMk/>
          <pc:sldMk cId="4077944020" sldId="4564"/>
        </pc:sldMkLst>
      </pc:sldChg>
      <pc:sldChg chg="ord">
        <pc:chgData name="Ron Melton" userId="5553941352b42db9" providerId="LiveId" clId="{DF4C0858-9229-4FA4-A611-34EF9C6273FD}" dt="2023-09-17T23:46:20.455" v="1"/>
        <pc:sldMkLst>
          <pc:docMk/>
          <pc:sldMk cId="205883436" sldId="4565"/>
        </pc:sldMkLst>
      </pc:sldChg>
      <pc:sldChg chg="ord">
        <pc:chgData name="Ron Melton" userId="5553941352b42db9" providerId="LiveId" clId="{DF4C0858-9229-4FA4-A611-34EF9C6273FD}" dt="2023-09-17T23:46:20.455" v="1"/>
        <pc:sldMkLst>
          <pc:docMk/>
          <pc:sldMk cId="186743500" sldId="4566"/>
        </pc:sldMkLst>
      </pc:sldChg>
      <pc:sldChg chg="ord">
        <pc:chgData name="Ron Melton" userId="5553941352b42db9" providerId="LiveId" clId="{DF4C0858-9229-4FA4-A611-34EF9C6273FD}" dt="2023-09-17T23:46:20.455" v="1"/>
        <pc:sldMkLst>
          <pc:docMk/>
          <pc:sldMk cId="1455332900" sldId="4567"/>
        </pc:sldMkLst>
      </pc:sldChg>
      <pc:sldChg chg="ord">
        <pc:chgData name="Ron Melton" userId="5553941352b42db9" providerId="LiveId" clId="{DF4C0858-9229-4FA4-A611-34EF9C6273FD}" dt="2023-09-17T23:46:20.455" v="1"/>
        <pc:sldMkLst>
          <pc:docMk/>
          <pc:sldMk cId="1219713262" sldId="4572"/>
        </pc:sldMkLst>
      </pc:sldChg>
      <pc:sldChg chg="ord">
        <pc:chgData name="Ron Melton" userId="5553941352b42db9" providerId="LiveId" clId="{DF4C0858-9229-4FA4-A611-34EF9C6273FD}" dt="2023-09-17T23:46:20.455" v="1"/>
        <pc:sldMkLst>
          <pc:docMk/>
          <pc:sldMk cId="298450291" sldId="4573"/>
        </pc:sldMkLst>
      </pc:sldChg>
      <pc:sldChg chg="ord">
        <pc:chgData name="Ron Melton" userId="5553941352b42db9" providerId="LiveId" clId="{DF4C0858-9229-4FA4-A611-34EF9C6273FD}" dt="2023-09-17T23:46:20.455" v="1"/>
        <pc:sldMkLst>
          <pc:docMk/>
          <pc:sldMk cId="684421969" sldId="4585"/>
        </pc:sldMkLst>
      </pc:sldChg>
      <pc:sldChg chg="ord">
        <pc:chgData name="Ron Melton" userId="5553941352b42db9" providerId="LiveId" clId="{DF4C0858-9229-4FA4-A611-34EF9C6273FD}" dt="2023-09-17T23:46:20.455" v="1"/>
        <pc:sldMkLst>
          <pc:docMk/>
          <pc:sldMk cId="1313386712" sldId="4586"/>
        </pc:sldMkLst>
      </pc:sldChg>
      <pc:sldChg chg="ord">
        <pc:chgData name="Ron Melton" userId="5553941352b42db9" providerId="LiveId" clId="{DF4C0858-9229-4FA4-A611-34EF9C6273FD}" dt="2023-09-17T23:46:20.455" v="1"/>
        <pc:sldMkLst>
          <pc:docMk/>
          <pc:sldMk cId="3003061311" sldId="4587"/>
        </pc:sldMkLst>
      </pc:sldChg>
      <pc:sldChg chg="ord">
        <pc:chgData name="Ron Melton" userId="5553941352b42db9" providerId="LiveId" clId="{DF4C0858-9229-4FA4-A611-34EF9C6273FD}" dt="2023-09-17T23:46:20.455" v="1"/>
        <pc:sldMkLst>
          <pc:docMk/>
          <pc:sldMk cId="1594239470" sldId="4591"/>
        </pc:sldMkLst>
      </pc:sldChg>
      <pc:sldChg chg="ord">
        <pc:chgData name="Ron Melton" userId="5553941352b42db9" providerId="LiveId" clId="{DF4C0858-9229-4FA4-A611-34EF9C6273FD}" dt="2023-09-17T23:46:20.455" v="1"/>
        <pc:sldMkLst>
          <pc:docMk/>
          <pc:sldMk cId="461650848" sldId="4592"/>
        </pc:sldMkLst>
      </pc:sldChg>
      <pc:sldChg chg="ord">
        <pc:chgData name="Ron Melton" userId="5553941352b42db9" providerId="LiveId" clId="{DF4C0858-9229-4FA4-A611-34EF9C6273FD}" dt="2023-09-17T23:46:20.455" v="1"/>
        <pc:sldMkLst>
          <pc:docMk/>
          <pc:sldMk cId="611695789" sldId="4593"/>
        </pc:sldMkLst>
      </pc:sldChg>
      <pc:sldChg chg="ord">
        <pc:chgData name="Ron Melton" userId="5553941352b42db9" providerId="LiveId" clId="{DF4C0858-9229-4FA4-A611-34EF9C6273FD}" dt="2023-09-17T23:46:20.455" v="1"/>
        <pc:sldMkLst>
          <pc:docMk/>
          <pc:sldMk cId="1067187083" sldId="4594"/>
        </pc:sldMkLst>
      </pc:sldChg>
      <pc:sldChg chg="ord">
        <pc:chgData name="Ron Melton" userId="5553941352b42db9" providerId="LiveId" clId="{DF4C0858-9229-4FA4-A611-34EF9C6273FD}" dt="2023-09-17T23:46:20.455" v="1"/>
        <pc:sldMkLst>
          <pc:docMk/>
          <pc:sldMk cId="3311126859" sldId="4596"/>
        </pc:sldMkLst>
      </pc:sldChg>
      <pc:sldChg chg="ord">
        <pc:chgData name="Ron Melton" userId="5553941352b42db9" providerId="LiveId" clId="{DF4C0858-9229-4FA4-A611-34EF9C6273FD}" dt="2023-09-17T23:46:20.455" v="1"/>
        <pc:sldMkLst>
          <pc:docMk/>
          <pc:sldMk cId="3257754625" sldId="4597"/>
        </pc:sldMkLst>
      </pc:sldChg>
      <pc:sldChg chg="ord">
        <pc:chgData name="Ron Melton" userId="5553941352b42db9" providerId="LiveId" clId="{DF4C0858-9229-4FA4-A611-34EF9C6273FD}" dt="2023-09-17T23:46:20.455" v="1"/>
        <pc:sldMkLst>
          <pc:docMk/>
          <pc:sldMk cId="2355153348" sldId="4598"/>
        </pc:sldMkLst>
      </pc:sldChg>
      <pc:sldChg chg="ord">
        <pc:chgData name="Ron Melton" userId="5553941352b42db9" providerId="LiveId" clId="{DF4C0858-9229-4FA4-A611-34EF9C6273FD}" dt="2023-09-17T23:46:20.455" v="1"/>
        <pc:sldMkLst>
          <pc:docMk/>
          <pc:sldMk cId="151716244" sldId="4600"/>
        </pc:sldMkLst>
      </pc:sldChg>
      <pc:sldChg chg="ord">
        <pc:chgData name="Ron Melton" userId="5553941352b42db9" providerId="LiveId" clId="{DF4C0858-9229-4FA4-A611-34EF9C6273FD}" dt="2023-09-17T23:46:20.455" v="1"/>
        <pc:sldMkLst>
          <pc:docMk/>
          <pc:sldMk cId="2097783898" sldId="4601"/>
        </pc:sldMkLst>
      </pc:sldChg>
      <pc:sldChg chg="ord">
        <pc:chgData name="Ron Melton" userId="5553941352b42db9" providerId="LiveId" clId="{DF4C0858-9229-4FA4-A611-34EF9C6273FD}" dt="2023-09-17T23:46:20.455" v="1"/>
        <pc:sldMkLst>
          <pc:docMk/>
          <pc:sldMk cId="1964281192" sldId="4602"/>
        </pc:sldMkLst>
      </pc:sldChg>
      <pc:sldChg chg="ord">
        <pc:chgData name="Ron Melton" userId="5553941352b42db9" providerId="LiveId" clId="{DF4C0858-9229-4FA4-A611-34EF9C6273FD}" dt="2023-09-17T23:46:20.455" v="1"/>
        <pc:sldMkLst>
          <pc:docMk/>
          <pc:sldMk cId="963927839" sldId="4603"/>
        </pc:sldMkLst>
      </pc:sldChg>
      <pc:sldChg chg="ord">
        <pc:chgData name="Ron Melton" userId="5553941352b42db9" providerId="LiveId" clId="{DF4C0858-9229-4FA4-A611-34EF9C6273FD}" dt="2023-09-17T23:46:20.455" v="1"/>
        <pc:sldMkLst>
          <pc:docMk/>
          <pc:sldMk cId="3095703277" sldId="4604"/>
        </pc:sldMkLst>
      </pc:sldChg>
      <pc:sldChg chg="ord">
        <pc:chgData name="Ron Melton" userId="5553941352b42db9" providerId="LiveId" clId="{DF4C0858-9229-4FA4-A611-34EF9C6273FD}" dt="2023-09-17T23:46:20.455" v="1"/>
        <pc:sldMkLst>
          <pc:docMk/>
          <pc:sldMk cId="2918089709" sldId="4668"/>
        </pc:sldMkLst>
      </pc:sldChg>
      <pc:sldChg chg="ord">
        <pc:chgData name="Ron Melton" userId="5553941352b42db9" providerId="LiveId" clId="{DF4C0858-9229-4FA4-A611-34EF9C6273FD}" dt="2023-09-17T23:46:20.455" v="1"/>
        <pc:sldMkLst>
          <pc:docMk/>
          <pc:sldMk cId="2361560131" sldId="4669"/>
        </pc:sldMkLst>
      </pc:sldChg>
      <pc:sldChg chg="ord">
        <pc:chgData name="Ron Melton" userId="5553941352b42db9" providerId="LiveId" clId="{DF4C0858-9229-4FA4-A611-34EF9C6273FD}" dt="2023-09-17T23:46:20.455" v="1"/>
        <pc:sldMkLst>
          <pc:docMk/>
          <pc:sldMk cId="3561918702" sldId="4913"/>
        </pc:sldMkLst>
      </pc:sldChg>
      <pc:sldChg chg="ord">
        <pc:chgData name="Ron Melton" userId="5553941352b42db9" providerId="LiveId" clId="{DF4C0858-9229-4FA4-A611-34EF9C6273FD}" dt="2023-09-17T23:46:20.455" v="1"/>
        <pc:sldMkLst>
          <pc:docMk/>
          <pc:sldMk cId="3953679073" sldId="5014"/>
        </pc:sldMkLst>
      </pc:sldChg>
      <pc:sldChg chg="ord">
        <pc:chgData name="Ron Melton" userId="5553941352b42db9" providerId="LiveId" clId="{DF4C0858-9229-4FA4-A611-34EF9C6273FD}" dt="2023-09-17T23:46:20.455" v="1"/>
        <pc:sldMkLst>
          <pc:docMk/>
          <pc:sldMk cId="3729408192" sldId="5015"/>
        </pc:sldMkLst>
      </pc:sldChg>
      <pc:sldChg chg="ord">
        <pc:chgData name="Ron Melton" userId="5553941352b42db9" providerId="LiveId" clId="{DF4C0858-9229-4FA4-A611-34EF9C6273FD}" dt="2023-09-17T23:46:20.455" v="1"/>
        <pc:sldMkLst>
          <pc:docMk/>
          <pc:sldMk cId="4048835637" sldId="5017"/>
        </pc:sldMkLst>
      </pc:sldChg>
      <pc:sldChg chg="ord">
        <pc:chgData name="Ron Melton" userId="5553941352b42db9" providerId="LiveId" clId="{DF4C0858-9229-4FA4-A611-34EF9C6273FD}" dt="2023-09-17T23:46:20.455" v="1"/>
        <pc:sldMkLst>
          <pc:docMk/>
          <pc:sldMk cId="3737823210" sldId="5018"/>
        </pc:sldMkLst>
      </pc:sldChg>
      <pc:sldChg chg="ord">
        <pc:chgData name="Ron Melton" userId="5553941352b42db9" providerId="LiveId" clId="{DF4C0858-9229-4FA4-A611-34EF9C6273FD}" dt="2023-09-17T23:46:20.455" v="1"/>
        <pc:sldMkLst>
          <pc:docMk/>
          <pc:sldMk cId="4075991598" sldId="5042"/>
        </pc:sldMkLst>
      </pc:sldChg>
      <pc:sldChg chg="ord">
        <pc:chgData name="Ron Melton" userId="5553941352b42db9" providerId="LiveId" clId="{DF4C0858-9229-4FA4-A611-34EF9C6273FD}" dt="2023-09-17T23:46:20.455" v="1"/>
        <pc:sldMkLst>
          <pc:docMk/>
          <pc:sldMk cId="143500456" sldId="5045"/>
        </pc:sldMkLst>
      </pc:sldChg>
      <pc:sldChg chg="ord">
        <pc:chgData name="Ron Melton" userId="5553941352b42db9" providerId="LiveId" clId="{DF4C0858-9229-4FA4-A611-34EF9C6273FD}" dt="2023-09-17T23:46:20.455" v="1"/>
        <pc:sldMkLst>
          <pc:docMk/>
          <pc:sldMk cId="2030998074" sldId="5046"/>
        </pc:sldMkLst>
      </pc:sldChg>
      <pc:sldChg chg="ord">
        <pc:chgData name="Ron Melton" userId="5553941352b42db9" providerId="LiveId" clId="{DF4C0858-9229-4FA4-A611-34EF9C6273FD}" dt="2023-09-17T23:46:20.455" v="1"/>
        <pc:sldMkLst>
          <pc:docMk/>
          <pc:sldMk cId="2845599502" sldId="5047"/>
        </pc:sldMkLst>
      </pc:sldChg>
      <pc:sldChg chg="ord">
        <pc:chgData name="Ron Melton" userId="5553941352b42db9" providerId="LiveId" clId="{DF4C0858-9229-4FA4-A611-34EF9C6273FD}" dt="2023-09-17T23:46:20.455" v="1"/>
        <pc:sldMkLst>
          <pc:docMk/>
          <pc:sldMk cId="1201488152" sldId="5048"/>
        </pc:sldMkLst>
      </pc:sldChg>
      <pc:sldChg chg="ord">
        <pc:chgData name="Ron Melton" userId="5553941352b42db9" providerId="LiveId" clId="{DF4C0858-9229-4FA4-A611-34EF9C6273FD}" dt="2023-09-17T23:46:20.455" v="1"/>
        <pc:sldMkLst>
          <pc:docMk/>
          <pc:sldMk cId="2772762872" sldId="5049"/>
        </pc:sldMkLst>
      </pc:sldChg>
      <pc:sldChg chg="ord">
        <pc:chgData name="Ron Melton" userId="5553941352b42db9" providerId="LiveId" clId="{DF4C0858-9229-4FA4-A611-34EF9C6273FD}" dt="2023-09-17T23:46:20.455" v="1"/>
        <pc:sldMkLst>
          <pc:docMk/>
          <pc:sldMk cId="1266005536" sldId="5051"/>
        </pc:sldMkLst>
      </pc:sldChg>
      <pc:sldChg chg="ord">
        <pc:chgData name="Ron Melton" userId="5553941352b42db9" providerId="LiveId" clId="{DF4C0858-9229-4FA4-A611-34EF9C6273FD}" dt="2023-09-17T23:46:20.455" v="1"/>
        <pc:sldMkLst>
          <pc:docMk/>
          <pc:sldMk cId="1807388355" sldId="5054"/>
        </pc:sldMkLst>
      </pc:sldChg>
      <pc:sldChg chg="ord">
        <pc:chgData name="Ron Melton" userId="5553941352b42db9" providerId="LiveId" clId="{DF4C0858-9229-4FA4-A611-34EF9C6273FD}" dt="2023-09-17T23:46:20.455" v="1"/>
        <pc:sldMkLst>
          <pc:docMk/>
          <pc:sldMk cId="764317557" sldId="5089"/>
        </pc:sldMkLst>
      </pc:sldChg>
      <pc:sldChg chg="ord">
        <pc:chgData name="Ron Melton" userId="5553941352b42db9" providerId="LiveId" clId="{DF4C0858-9229-4FA4-A611-34EF9C6273FD}" dt="2023-09-17T23:46:20.455" v="1"/>
        <pc:sldMkLst>
          <pc:docMk/>
          <pc:sldMk cId="4223971321" sldId="5091"/>
        </pc:sldMkLst>
      </pc:sldChg>
      <pc:sldChg chg="ord">
        <pc:chgData name="Ron Melton" userId="5553941352b42db9" providerId="LiveId" clId="{DF4C0858-9229-4FA4-A611-34EF9C6273FD}" dt="2023-09-17T23:46:20.455" v="1"/>
        <pc:sldMkLst>
          <pc:docMk/>
          <pc:sldMk cId="298745302" sldId="5189"/>
        </pc:sldMkLst>
      </pc:sldChg>
      <pc:sldChg chg="ord">
        <pc:chgData name="Ron Melton" userId="5553941352b42db9" providerId="LiveId" clId="{DF4C0858-9229-4FA4-A611-34EF9C6273FD}" dt="2023-09-17T23:46:20.455" v="1"/>
        <pc:sldMkLst>
          <pc:docMk/>
          <pc:sldMk cId="3673631013" sldId="5190"/>
        </pc:sldMkLst>
      </pc:sldChg>
      <pc:sldChg chg="ord">
        <pc:chgData name="Ron Melton" userId="5553941352b42db9" providerId="LiveId" clId="{DF4C0858-9229-4FA4-A611-34EF9C6273FD}" dt="2023-09-17T23:46:20.455" v="1"/>
        <pc:sldMkLst>
          <pc:docMk/>
          <pc:sldMk cId="4059998845" sldId="5262"/>
        </pc:sldMkLst>
      </pc:sldChg>
      <pc:sldChg chg="ord">
        <pc:chgData name="Ron Melton" userId="5553941352b42db9" providerId="LiveId" clId="{DF4C0858-9229-4FA4-A611-34EF9C6273FD}" dt="2023-09-17T23:46:20.455" v="1"/>
        <pc:sldMkLst>
          <pc:docMk/>
          <pc:sldMk cId="1031680549" sldId="5268"/>
        </pc:sldMkLst>
      </pc:sldChg>
      <pc:sldChg chg="ord">
        <pc:chgData name="Ron Melton" userId="5553941352b42db9" providerId="LiveId" clId="{DF4C0858-9229-4FA4-A611-34EF9C6273FD}" dt="2023-09-17T23:46:20.455" v="1"/>
        <pc:sldMkLst>
          <pc:docMk/>
          <pc:sldMk cId="3235167579" sldId="5281"/>
        </pc:sldMkLst>
      </pc:sldChg>
      <pc:sldChg chg="ord">
        <pc:chgData name="Ron Melton" userId="5553941352b42db9" providerId="LiveId" clId="{DF4C0858-9229-4FA4-A611-34EF9C6273FD}" dt="2023-09-17T23:46:20.455" v="1"/>
        <pc:sldMkLst>
          <pc:docMk/>
          <pc:sldMk cId="2152103546" sldId="5446"/>
        </pc:sldMkLst>
      </pc:sldChg>
      <pc:sldChg chg="ord">
        <pc:chgData name="Ron Melton" userId="5553941352b42db9" providerId="LiveId" clId="{DF4C0858-9229-4FA4-A611-34EF9C6273FD}" dt="2023-09-17T23:46:20.455" v="1"/>
        <pc:sldMkLst>
          <pc:docMk/>
          <pc:sldMk cId="3268512693" sldId="5447"/>
        </pc:sldMkLst>
      </pc:sldChg>
      <pc:sldChg chg="ord">
        <pc:chgData name="Ron Melton" userId="5553941352b42db9" providerId="LiveId" clId="{DF4C0858-9229-4FA4-A611-34EF9C6273FD}" dt="2023-09-17T23:46:20.455" v="1"/>
        <pc:sldMkLst>
          <pc:docMk/>
          <pc:sldMk cId="1206270837" sldId="5457"/>
        </pc:sldMkLst>
      </pc:sldChg>
      <pc:sldChg chg="ord">
        <pc:chgData name="Ron Melton" userId="5553941352b42db9" providerId="LiveId" clId="{DF4C0858-9229-4FA4-A611-34EF9C6273FD}" dt="2023-09-17T23:46:20.455" v="1"/>
        <pc:sldMkLst>
          <pc:docMk/>
          <pc:sldMk cId="1389757338" sldId="5505"/>
        </pc:sldMkLst>
      </pc:sldChg>
      <pc:sldChg chg="ord">
        <pc:chgData name="Ron Melton" userId="5553941352b42db9" providerId="LiveId" clId="{DF4C0858-9229-4FA4-A611-34EF9C6273FD}" dt="2023-09-17T23:46:20.455" v="1"/>
        <pc:sldMkLst>
          <pc:docMk/>
          <pc:sldMk cId="1615544643" sldId="5506"/>
        </pc:sldMkLst>
      </pc:sldChg>
      <pc:sldChg chg="ord">
        <pc:chgData name="Ron Melton" userId="5553941352b42db9" providerId="LiveId" clId="{DF4C0858-9229-4FA4-A611-34EF9C6273FD}" dt="2023-09-17T23:46:20.455" v="1"/>
        <pc:sldMkLst>
          <pc:docMk/>
          <pc:sldMk cId="2822437931" sldId="5508"/>
        </pc:sldMkLst>
      </pc:sldChg>
      <pc:sldChg chg="ord">
        <pc:chgData name="Ron Melton" userId="5553941352b42db9" providerId="LiveId" clId="{DF4C0858-9229-4FA4-A611-34EF9C6273FD}" dt="2023-09-17T23:46:20.455" v="1"/>
        <pc:sldMkLst>
          <pc:docMk/>
          <pc:sldMk cId="3050815793" sldId="5514"/>
        </pc:sldMkLst>
      </pc:sldChg>
      <pc:sldChg chg="ord">
        <pc:chgData name="Ron Melton" userId="5553941352b42db9" providerId="LiveId" clId="{DF4C0858-9229-4FA4-A611-34EF9C6273FD}" dt="2023-09-17T23:46:20.455" v="1"/>
        <pc:sldMkLst>
          <pc:docMk/>
          <pc:sldMk cId="1420405454" sldId="5549"/>
        </pc:sldMkLst>
      </pc:sldChg>
      <pc:sldChg chg="ord">
        <pc:chgData name="Ron Melton" userId="5553941352b42db9" providerId="LiveId" clId="{DF4C0858-9229-4FA4-A611-34EF9C6273FD}" dt="2023-09-17T23:46:20.455" v="1"/>
        <pc:sldMkLst>
          <pc:docMk/>
          <pc:sldMk cId="1063814888" sldId="5553"/>
        </pc:sldMkLst>
      </pc:sldChg>
      <pc:sldChg chg="ord">
        <pc:chgData name="Ron Melton" userId="5553941352b42db9" providerId="LiveId" clId="{DF4C0858-9229-4FA4-A611-34EF9C6273FD}" dt="2023-09-17T23:46:20.455" v="1"/>
        <pc:sldMkLst>
          <pc:docMk/>
          <pc:sldMk cId="3464644816" sldId="5631"/>
        </pc:sldMkLst>
      </pc:sldChg>
      <pc:sldChg chg="ord">
        <pc:chgData name="Ron Melton" userId="5553941352b42db9" providerId="LiveId" clId="{DF4C0858-9229-4FA4-A611-34EF9C6273FD}" dt="2023-09-17T23:46:20.455" v="1"/>
        <pc:sldMkLst>
          <pc:docMk/>
          <pc:sldMk cId="1860105769" sldId="5632"/>
        </pc:sldMkLst>
      </pc:sldChg>
      <pc:sldChg chg="ord">
        <pc:chgData name="Ron Melton" userId="5553941352b42db9" providerId="LiveId" clId="{DF4C0858-9229-4FA4-A611-34EF9C6273FD}" dt="2023-09-17T23:46:20.455" v="1"/>
        <pc:sldMkLst>
          <pc:docMk/>
          <pc:sldMk cId="2666071532" sldId="5640"/>
        </pc:sldMkLst>
      </pc:sldChg>
      <pc:sldChg chg="ord">
        <pc:chgData name="Ron Melton" userId="5553941352b42db9" providerId="LiveId" clId="{DF4C0858-9229-4FA4-A611-34EF9C6273FD}" dt="2023-09-17T23:46:20.455" v="1"/>
        <pc:sldMkLst>
          <pc:docMk/>
          <pc:sldMk cId="3046740466" sldId="5664"/>
        </pc:sldMkLst>
      </pc:sldChg>
      <pc:sldChg chg="ord">
        <pc:chgData name="Ron Melton" userId="5553941352b42db9" providerId="LiveId" clId="{DF4C0858-9229-4FA4-A611-34EF9C6273FD}" dt="2023-09-17T23:46:20.455" v="1"/>
        <pc:sldMkLst>
          <pc:docMk/>
          <pc:sldMk cId="958251370" sldId="5670"/>
        </pc:sldMkLst>
      </pc:sldChg>
      <pc:sldChg chg="ord">
        <pc:chgData name="Ron Melton" userId="5553941352b42db9" providerId="LiveId" clId="{DF4C0858-9229-4FA4-A611-34EF9C6273FD}" dt="2023-09-17T23:46:20.455" v="1"/>
        <pc:sldMkLst>
          <pc:docMk/>
          <pc:sldMk cId="980831770" sldId="5694"/>
        </pc:sldMkLst>
      </pc:sldChg>
      <pc:sldChg chg="ord">
        <pc:chgData name="Ron Melton" userId="5553941352b42db9" providerId="LiveId" clId="{DF4C0858-9229-4FA4-A611-34EF9C6273FD}" dt="2023-09-17T23:46:20.455" v="1"/>
        <pc:sldMkLst>
          <pc:docMk/>
          <pc:sldMk cId="1780299023" sldId="5695"/>
        </pc:sldMkLst>
      </pc:sldChg>
      <pc:sldChg chg="ord">
        <pc:chgData name="Ron Melton" userId="5553941352b42db9" providerId="LiveId" clId="{DF4C0858-9229-4FA4-A611-34EF9C6273FD}" dt="2023-09-17T23:46:20.455" v="1"/>
        <pc:sldMkLst>
          <pc:docMk/>
          <pc:sldMk cId="2745485040" sldId="5706"/>
        </pc:sldMkLst>
      </pc:sldChg>
      <pc:sldChg chg="ord">
        <pc:chgData name="Ron Melton" userId="5553941352b42db9" providerId="LiveId" clId="{DF4C0858-9229-4FA4-A611-34EF9C6273FD}" dt="2023-09-17T23:46:20.455" v="1"/>
        <pc:sldMkLst>
          <pc:docMk/>
          <pc:sldMk cId="2589468865" sldId="5724"/>
        </pc:sldMkLst>
      </pc:sldChg>
      <pc:sldChg chg="ord">
        <pc:chgData name="Ron Melton" userId="5553941352b42db9" providerId="LiveId" clId="{DF4C0858-9229-4FA4-A611-34EF9C6273FD}" dt="2023-09-17T23:46:20.455" v="1"/>
        <pc:sldMkLst>
          <pc:docMk/>
          <pc:sldMk cId="1337259067" sldId="5732"/>
        </pc:sldMkLst>
      </pc:sldChg>
      <pc:sldChg chg="ord">
        <pc:chgData name="Ron Melton" userId="5553941352b42db9" providerId="LiveId" clId="{DF4C0858-9229-4FA4-A611-34EF9C6273FD}" dt="2023-09-17T23:46:20.455" v="1"/>
        <pc:sldMkLst>
          <pc:docMk/>
          <pc:sldMk cId="1443388512" sldId="5741"/>
        </pc:sldMkLst>
      </pc:sldChg>
      <pc:sldChg chg="ord">
        <pc:chgData name="Ron Melton" userId="5553941352b42db9" providerId="LiveId" clId="{DF4C0858-9229-4FA4-A611-34EF9C6273FD}" dt="2023-09-17T23:46:20.455" v="1"/>
        <pc:sldMkLst>
          <pc:docMk/>
          <pc:sldMk cId="1876620265" sldId="5753"/>
        </pc:sldMkLst>
      </pc:sldChg>
      <pc:sldChg chg="ord">
        <pc:chgData name="Ron Melton" userId="5553941352b42db9" providerId="LiveId" clId="{DF4C0858-9229-4FA4-A611-34EF9C6273FD}" dt="2023-09-17T23:46:20.455" v="1"/>
        <pc:sldMkLst>
          <pc:docMk/>
          <pc:sldMk cId="967049629" sldId="5754"/>
        </pc:sldMkLst>
      </pc:sldChg>
      <pc:sldChg chg="ord">
        <pc:chgData name="Ron Melton" userId="5553941352b42db9" providerId="LiveId" clId="{DF4C0858-9229-4FA4-A611-34EF9C6273FD}" dt="2023-09-17T23:46:20.455" v="1"/>
        <pc:sldMkLst>
          <pc:docMk/>
          <pc:sldMk cId="1951973114" sldId="5797"/>
        </pc:sldMkLst>
      </pc:sldChg>
      <pc:sldChg chg="ord">
        <pc:chgData name="Ron Melton" userId="5553941352b42db9" providerId="LiveId" clId="{DF4C0858-9229-4FA4-A611-34EF9C6273FD}" dt="2023-09-17T23:46:20.455" v="1"/>
        <pc:sldMkLst>
          <pc:docMk/>
          <pc:sldMk cId="3307972413" sldId="5811"/>
        </pc:sldMkLst>
      </pc:sldChg>
      <pc:sldChg chg="ord">
        <pc:chgData name="Ron Melton" userId="5553941352b42db9" providerId="LiveId" clId="{DF4C0858-9229-4FA4-A611-34EF9C6273FD}" dt="2023-09-17T23:46:20.455" v="1"/>
        <pc:sldMkLst>
          <pc:docMk/>
          <pc:sldMk cId="149034282" sldId="5865"/>
        </pc:sldMkLst>
      </pc:sldChg>
      <pc:sldChg chg="ord">
        <pc:chgData name="Ron Melton" userId="5553941352b42db9" providerId="LiveId" clId="{DF4C0858-9229-4FA4-A611-34EF9C6273FD}" dt="2023-09-17T23:46:20.455" v="1"/>
        <pc:sldMkLst>
          <pc:docMk/>
          <pc:sldMk cId="1396347929" sldId="5866"/>
        </pc:sldMkLst>
      </pc:sldChg>
      <pc:sldChg chg="ord">
        <pc:chgData name="Ron Melton" userId="5553941352b42db9" providerId="LiveId" clId="{DF4C0858-9229-4FA4-A611-34EF9C6273FD}" dt="2023-09-17T23:46:20.455" v="1"/>
        <pc:sldMkLst>
          <pc:docMk/>
          <pc:sldMk cId="2127992903" sldId="5872"/>
        </pc:sldMkLst>
      </pc:sldChg>
      <pc:sldChg chg="ord">
        <pc:chgData name="Ron Melton" userId="5553941352b42db9" providerId="LiveId" clId="{DF4C0858-9229-4FA4-A611-34EF9C6273FD}" dt="2023-09-17T23:46:20.455" v="1"/>
        <pc:sldMkLst>
          <pc:docMk/>
          <pc:sldMk cId="417270073" sldId="5893"/>
        </pc:sldMkLst>
      </pc:sldChg>
      <pc:sldChg chg="ord">
        <pc:chgData name="Ron Melton" userId="5553941352b42db9" providerId="LiveId" clId="{DF4C0858-9229-4FA4-A611-34EF9C6273FD}" dt="2023-09-17T23:46:20.455" v="1"/>
        <pc:sldMkLst>
          <pc:docMk/>
          <pc:sldMk cId="784981248" sldId="5901"/>
        </pc:sldMkLst>
      </pc:sldChg>
      <pc:sldChg chg="ord">
        <pc:chgData name="Ron Melton" userId="5553941352b42db9" providerId="LiveId" clId="{DF4C0858-9229-4FA4-A611-34EF9C6273FD}" dt="2023-09-17T23:46:20.455" v="1"/>
        <pc:sldMkLst>
          <pc:docMk/>
          <pc:sldMk cId="790033254" sldId="5902"/>
        </pc:sldMkLst>
      </pc:sldChg>
      <pc:sldChg chg="ord">
        <pc:chgData name="Ron Melton" userId="5553941352b42db9" providerId="LiveId" clId="{DF4C0858-9229-4FA4-A611-34EF9C6273FD}" dt="2023-09-17T23:46:20.455" v="1"/>
        <pc:sldMkLst>
          <pc:docMk/>
          <pc:sldMk cId="2633561621" sldId="5941"/>
        </pc:sldMkLst>
      </pc:sldChg>
      <pc:sldChg chg="ord">
        <pc:chgData name="Ron Melton" userId="5553941352b42db9" providerId="LiveId" clId="{DF4C0858-9229-4FA4-A611-34EF9C6273FD}" dt="2023-09-17T23:46:20.455" v="1"/>
        <pc:sldMkLst>
          <pc:docMk/>
          <pc:sldMk cId="1537658378" sldId="5960"/>
        </pc:sldMkLst>
      </pc:sldChg>
      <pc:sldChg chg="ord">
        <pc:chgData name="Ron Melton" userId="5553941352b42db9" providerId="LiveId" clId="{DF4C0858-9229-4FA4-A611-34EF9C6273FD}" dt="2023-09-17T23:46:20.455" v="1"/>
        <pc:sldMkLst>
          <pc:docMk/>
          <pc:sldMk cId="802006182" sldId="6004"/>
        </pc:sldMkLst>
      </pc:sldChg>
      <pc:sldChg chg="ord">
        <pc:chgData name="Ron Melton" userId="5553941352b42db9" providerId="LiveId" clId="{DF4C0858-9229-4FA4-A611-34EF9C6273FD}" dt="2023-09-17T23:46:20.455" v="1"/>
        <pc:sldMkLst>
          <pc:docMk/>
          <pc:sldMk cId="1702326235" sldId="6005"/>
        </pc:sldMkLst>
      </pc:sldChg>
      <pc:sldChg chg="ord">
        <pc:chgData name="Ron Melton" userId="5553941352b42db9" providerId="LiveId" clId="{DF4C0858-9229-4FA4-A611-34EF9C6273FD}" dt="2023-09-17T23:46:20.455" v="1"/>
        <pc:sldMkLst>
          <pc:docMk/>
          <pc:sldMk cId="2549730020" sldId="6079"/>
        </pc:sldMkLst>
      </pc:sldChg>
      <pc:sldChg chg="ord">
        <pc:chgData name="Ron Melton" userId="5553941352b42db9" providerId="LiveId" clId="{DF4C0858-9229-4FA4-A611-34EF9C6273FD}" dt="2023-09-17T23:46:20.455" v="1"/>
        <pc:sldMkLst>
          <pc:docMk/>
          <pc:sldMk cId="1847702391" sldId="6082"/>
        </pc:sldMkLst>
      </pc:sldChg>
      <pc:sldChg chg="ord">
        <pc:chgData name="Ron Melton" userId="5553941352b42db9" providerId="LiveId" clId="{DF4C0858-9229-4FA4-A611-34EF9C6273FD}" dt="2023-09-17T23:46:20.455" v="1"/>
        <pc:sldMkLst>
          <pc:docMk/>
          <pc:sldMk cId="430825020" sldId="6087"/>
        </pc:sldMkLst>
      </pc:sldChg>
      <pc:sldChg chg="ord">
        <pc:chgData name="Ron Melton" userId="5553941352b42db9" providerId="LiveId" clId="{DF4C0858-9229-4FA4-A611-34EF9C6273FD}" dt="2023-09-17T23:46:20.455" v="1"/>
        <pc:sldMkLst>
          <pc:docMk/>
          <pc:sldMk cId="3942691178" sldId="6090"/>
        </pc:sldMkLst>
      </pc:sldChg>
      <pc:sldChg chg="ord">
        <pc:chgData name="Ron Melton" userId="5553941352b42db9" providerId="LiveId" clId="{DF4C0858-9229-4FA4-A611-34EF9C6273FD}" dt="2023-09-17T23:46:20.455" v="1"/>
        <pc:sldMkLst>
          <pc:docMk/>
          <pc:sldMk cId="1127446512" sldId="6111"/>
        </pc:sldMkLst>
      </pc:sldChg>
      <pc:sldChg chg="ord">
        <pc:chgData name="Ron Melton" userId="5553941352b42db9" providerId="LiveId" clId="{DF4C0858-9229-4FA4-A611-34EF9C6273FD}" dt="2023-09-17T23:46:20.455" v="1"/>
        <pc:sldMkLst>
          <pc:docMk/>
          <pc:sldMk cId="1498466764" sldId="6112"/>
        </pc:sldMkLst>
      </pc:sldChg>
      <pc:sldChg chg="ord">
        <pc:chgData name="Ron Melton" userId="5553941352b42db9" providerId="LiveId" clId="{DF4C0858-9229-4FA4-A611-34EF9C6273FD}" dt="2023-09-17T23:46:20.455" v="1"/>
        <pc:sldMkLst>
          <pc:docMk/>
          <pc:sldMk cId="2915364063" sldId="6113"/>
        </pc:sldMkLst>
      </pc:sldChg>
      <pc:sldChg chg="ord">
        <pc:chgData name="Ron Melton" userId="5553941352b42db9" providerId="LiveId" clId="{DF4C0858-9229-4FA4-A611-34EF9C6273FD}" dt="2023-09-17T23:46:20.455" v="1"/>
        <pc:sldMkLst>
          <pc:docMk/>
          <pc:sldMk cId="27966492" sldId="6115"/>
        </pc:sldMkLst>
      </pc:sldChg>
      <pc:sldChg chg="ord">
        <pc:chgData name="Ron Melton" userId="5553941352b42db9" providerId="LiveId" clId="{DF4C0858-9229-4FA4-A611-34EF9C6273FD}" dt="2023-09-17T23:46:20.455" v="1"/>
        <pc:sldMkLst>
          <pc:docMk/>
          <pc:sldMk cId="1822712793" sldId="6116"/>
        </pc:sldMkLst>
      </pc:sldChg>
      <pc:sldChg chg="ord">
        <pc:chgData name="Ron Melton" userId="5553941352b42db9" providerId="LiveId" clId="{DF4C0858-9229-4FA4-A611-34EF9C6273FD}" dt="2023-09-17T23:46:20.455" v="1"/>
        <pc:sldMkLst>
          <pc:docMk/>
          <pc:sldMk cId="4256722888" sldId="6254"/>
        </pc:sldMkLst>
      </pc:sldChg>
      <pc:sldChg chg="ord">
        <pc:chgData name="Ron Melton" userId="5553941352b42db9" providerId="LiveId" clId="{DF4C0858-9229-4FA4-A611-34EF9C6273FD}" dt="2023-09-17T23:46:20.455" v="1"/>
        <pc:sldMkLst>
          <pc:docMk/>
          <pc:sldMk cId="2268201737" sldId="6492"/>
        </pc:sldMkLst>
      </pc:sldChg>
      <pc:sldChg chg="ord">
        <pc:chgData name="Ron Melton" userId="5553941352b42db9" providerId="LiveId" clId="{DF4C0858-9229-4FA4-A611-34EF9C6273FD}" dt="2023-09-17T23:46:20.455" v="1"/>
        <pc:sldMkLst>
          <pc:docMk/>
          <pc:sldMk cId="1518753064" sldId="6493"/>
        </pc:sldMkLst>
      </pc:sldChg>
      <pc:sldChg chg="ord">
        <pc:chgData name="Ron Melton" userId="5553941352b42db9" providerId="LiveId" clId="{DF4C0858-9229-4FA4-A611-34EF9C6273FD}" dt="2023-09-17T23:46:20.455" v="1"/>
        <pc:sldMkLst>
          <pc:docMk/>
          <pc:sldMk cId="2440387984" sldId="6496"/>
        </pc:sldMkLst>
      </pc:sldChg>
      <pc:sldChg chg="ord">
        <pc:chgData name="Ron Melton" userId="5553941352b42db9" providerId="LiveId" clId="{DF4C0858-9229-4FA4-A611-34EF9C6273FD}" dt="2023-09-17T23:46:20.455" v="1"/>
        <pc:sldMkLst>
          <pc:docMk/>
          <pc:sldMk cId="2410472197" sldId="6497"/>
        </pc:sldMkLst>
      </pc:sldChg>
      <pc:sldChg chg="ord">
        <pc:chgData name="Ron Melton" userId="5553941352b42db9" providerId="LiveId" clId="{DF4C0858-9229-4FA4-A611-34EF9C6273FD}" dt="2023-09-17T23:46:20.455" v="1"/>
        <pc:sldMkLst>
          <pc:docMk/>
          <pc:sldMk cId="914353208" sldId="6501"/>
        </pc:sldMkLst>
      </pc:sldChg>
      <pc:sldChg chg="ord">
        <pc:chgData name="Ron Melton" userId="5553941352b42db9" providerId="LiveId" clId="{DF4C0858-9229-4FA4-A611-34EF9C6273FD}" dt="2023-09-17T23:46:20.455" v="1"/>
        <pc:sldMkLst>
          <pc:docMk/>
          <pc:sldMk cId="1784286289" sldId="6502"/>
        </pc:sldMkLst>
      </pc:sldChg>
      <pc:sldChg chg="ord">
        <pc:chgData name="Ron Melton" userId="5553941352b42db9" providerId="LiveId" clId="{DF4C0858-9229-4FA4-A611-34EF9C6273FD}" dt="2023-09-17T23:46:20.455" v="1"/>
        <pc:sldMkLst>
          <pc:docMk/>
          <pc:sldMk cId="1603349230" sldId="6525"/>
        </pc:sldMkLst>
      </pc:sldChg>
      <pc:sldChg chg="ord">
        <pc:chgData name="Ron Melton" userId="5553941352b42db9" providerId="LiveId" clId="{DF4C0858-9229-4FA4-A611-34EF9C6273FD}" dt="2023-09-17T23:46:20.455" v="1"/>
        <pc:sldMkLst>
          <pc:docMk/>
          <pc:sldMk cId="806313363" sldId="6542"/>
        </pc:sldMkLst>
      </pc:sldChg>
      <pc:sldChg chg="ord">
        <pc:chgData name="Ron Melton" userId="5553941352b42db9" providerId="LiveId" clId="{DF4C0858-9229-4FA4-A611-34EF9C6273FD}" dt="2023-09-17T23:46:20.455" v="1"/>
        <pc:sldMkLst>
          <pc:docMk/>
          <pc:sldMk cId="1723780242" sldId="6544"/>
        </pc:sldMkLst>
      </pc:sldChg>
      <pc:sldChg chg="ord">
        <pc:chgData name="Ron Melton" userId="5553941352b42db9" providerId="LiveId" clId="{DF4C0858-9229-4FA4-A611-34EF9C6273FD}" dt="2023-09-17T23:46:20.455" v="1"/>
        <pc:sldMkLst>
          <pc:docMk/>
          <pc:sldMk cId="373884496" sldId="6545"/>
        </pc:sldMkLst>
      </pc:sldChg>
      <pc:sldChg chg="ord">
        <pc:chgData name="Ron Melton" userId="5553941352b42db9" providerId="LiveId" clId="{DF4C0858-9229-4FA4-A611-34EF9C6273FD}" dt="2023-09-17T23:46:20.455" v="1"/>
        <pc:sldMkLst>
          <pc:docMk/>
          <pc:sldMk cId="2121485329" sldId="6546"/>
        </pc:sldMkLst>
      </pc:sldChg>
      <pc:sldChg chg="ord">
        <pc:chgData name="Ron Melton" userId="5553941352b42db9" providerId="LiveId" clId="{DF4C0858-9229-4FA4-A611-34EF9C6273FD}" dt="2023-09-17T23:46:20.455" v="1"/>
        <pc:sldMkLst>
          <pc:docMk/>
          <pc:sldMk cId="3525911320" sldId="6547"/>
        </pc:sldMkLst>
      </pc:sldChg>
      <pc:sldChg chg="ord">
        <pc:chgData name="Ron Melton" userId="5553941352b42db9" providerId="LiveId" clId="{DF4C0858-9229-4FA4-A611-34EF9C6273FD}" dt="2023-09-17T23:46:20.455" v="1"/>
        <pc:sldMkLst>
          <pc:docMk/>
          <pc:sldMk cId="395393380" sldId="6548"/>
        </pc:sldMkLst>
      </pc:sldChg>
      <pc:sldChg chg="ord">
        <pc:chgData name="Ron Melton" userId="5553941352b42db9" providerId="LiveId" clId="{DF4C0858-9229-4FA4-A611-34EF9C6273FD}" dt="2023-09-17T23:46:20.455" v="1"/>
        <pc:sldMkLst>
          <pc:docMk/>
          <pc:sldMk cId="4269561769" sldId="6551"/>
        </pc:sldMkLst>
      </pc:sldChg>
      <pc:sldChg chg="ord">
        <pc:chgData name="Ron Melton" userId="5553941352b42db9" providerId="LiveId" clId="{DF4C0858-9229-4FA4-A611-34EF9C6273FD}" dt="2023-09-17T23:46:20.455" v="1"/>
        <pc:sldMkLst>
          <pc:docMk/>
          <pc:sldMk cId="442547292" sldId="6552"/>
        </pc:sldMkLst>
      </pc:sldChg>
      <pc:sldChg chg="ord">
        <pc:chgData name="Ron Melton" userId="5553941352b42db9" providerId="LiveId" clId="{DF4C0858-9229-4FA4-A611-34EF9C6273FD}" dt="2023-09-17T23:46:20.455" v="1"/>
        <pc:sldMkLst>
          <pc:docMk/>
          <pc:sldMk cId="4204884029" sldId="6553"/>
        </pc:sldMkLst>
      </pc:sldChg>
      <pc:sldChg chg="ord">
        <pc:chgData name="Ron Melton" userId="5553941352b42db9" providerId="LiveId" clId="{DF4C0858-9229-4FA4-A611-34EF9C6273FD}" dt="2023-09-17T23:46:20.455" v="1"/>
        <pc:sldMkLst>
          <pc:docMk/>
          <pc:sldMk cId="189458093" sldId="6556"/>
        </pc:sldMkLst>
      </pc:sldChg>
      <pc:sldChg chg="ord">
        <pc:chgData name="Ron Melton" userId="5553941352b42db9" providerId="LiveId" clId="{DF4C0858-9229-4FA4-A611-34EF9C6273FD}" dt="2023-09-17T23:46:20.455" v="1"/>
        <pc:sldMkLst>
          <pc:docMk/>
          <pc:sldMk cId="4038941751" sldId="6775"/>
        </pc:sldMkLst>
      </pc:sldChg>
      <pc:sldChg chg="ord">
        <pc:chgData name="Ron Melton" userId="5553941352b42db9" providerId="LiveId" clId="{DF4C0858-9229-4FA4-A611-34EF9C6273FD}" dt="2023-09-17T23:46:20.455" v="1"/>
        <pc:sldMkLst>
          <pc:docMk/>
          <pc:sldMk cId="2831059641" sldId="6919"/>
        </pc:sldMkLst>
      </pc:sldChg>
      <pc:sldChg chg="ord">
        <pc:chgData name="Ron Melton" userId="5553941352b42db9" providerId="LiveId" clId="{DF4C0858-9229-4FA4-A611-34EF9C6273FD}" dt="2023-09-17T23:46:20.455" v="1"/>
        <pc:sldMkLst>
          <pc:docMk/>
          <pc:sldMk cId="3666451369" sldId="6920"/>
        </pc:sldMkLst>
      </pc:sldChg>
      <pc:sldChg chg="ord">
        <pc:chgData name="Ron Melton" userId="5553941352b42db9" providerId="LiveId" clId="{DF4C0858-9229-4FA4-A611-34EF9C6273FD}" dt="2023-09-17T23:46:20.455" v="1"/>
        <pc:sldMkLst>
          <pc:docMk/>
          <pc:sldMk cId="1432328164" sldId="6921"/>
        </pc:sldMkLst>
      </pc:sldChg>
      <pc:sldChg chg="ord">
        <pc:chgData name="Ron Melton" userId="5553941352b42db9" providerId="LiveId" clId="{DF4C0858-9229-4FA4-A611-34EF9C6273FD}" dt="2023-09-17T23:46:20.455" v="1"/>
        <pc:sldMkLst>
          <pc:docMk/>
          <pc:sldMk cId="3723131207" sldId="6922"/>
        </pc:sldMkLst>
      </pc:sldChg>
      <pc:sldChg chg="ord">
        <pc:chgData name="Ron Melton" userId="5553941352b42db9" providerId="LiveId" clId="{DF4C0858-9229-4FA4-A611-34EF9C6273FD}" dt="2023-09-17T23:46:20.455" v="1"/>
        <pc:sldMkLst>
          <pc:docMk/>
          <pc:sldMk cId="206686900" sldId="7111"/>
        </pc:sldMkLst>
      </pc:sldChg>
      <pc:sldChg chg="ord">
        <pc:chgData name="Ron Melton" userId="5553941352b42db9" providerId="LiveId" clId="{DF4C0858-9229-4FA4-A611-34EF9C6273FD}" dt="2023-09-17T23:46:20.455" v="1"/>
        <pc:sldMkLst>
          <pc:docMk/>
          <pc:sldMk cId="473209036" sldId="7112"/>
        </pc:sldMkLst>
      </pc:sldChg>
      <pc:sldChg chg="ord">
        <pc:chgData name="Ron Melton" userId="5553941352b42db9" providerId="LiveId" clId="{DF4C0858-9229-4FA4-A611-34EF9C6273FD}" dt="2023-09-17T23:46:20.455" v="1"/>
        <pc:sldMkLst>
          <pc:docMk/>
          <pc:sldMk cId="9406199" sldId="7113"/>
        </pc:sldMkLst>
      </pc:sldChg>
      <pc:sldChg chg="ord">
        <pc:chgData name="Ron Melton" userId="5553941352b42db9" providerId="LiveId" clId="{DF4C0858-9229-4FA4-A611-34EF9C6273FD}" dt="2023-09-17T23:46:20.455" v="1"/>
        <pc:sldMkLst>
          <pc:docMk/>
          <pc:sldMk cId="1463196065" sldId="7114"/>
        </pc:sldMkLst>
      </pc:sldChg>
      <pc:sldChg chg="ord">
        <pc:chgData name="Ron Melton" userId="5553941352b42db9" providerId="LiveId" clId="{DF4C0858-9229-4FA4-A611-34EF9C6273FD}" dt="2023-09-17T23:46:20.455" v="1"/>
        <pc:sldMkLst>
          <pc:docMk/>
          <pc:sldMk cId="3973839778" sldId="7115"/>
        </pc:sldMkLst>
      </pc:sldChg>
      <pc:sldChg chg="ord">
        <pc:chgData name="Ron Melton" userId="5553941352b42db9" providerId="LiveId" clId="{DF4C0858-9229-4FA4-A611-34EF9C6273FD}" dt="2023-09-17T23:46:20.455" v="1"/>
        <pc:sldMkLst>
          <pc:docMk/>
          <pc:sldMk cId="1789712840" sldId="7116"/>
        </pc:sldMkLst>
      </pc:sldChg>
      <pc:sldChg chg="ord">
        <pc:chgData name="Ron Melton" userId="5553941352b42db9" providerId="LiveId" clId="{DF4C0858-9229-4FA4-A611-34EF9C6273FD}" dt="2023-09-17T23:46:20.455" v="1"/>
        <pc:sldMkLst>
          <pc:docMk/>
          <pc:sldMk cId="3899344699" sldId="7117"/>
        </pc:sldMkLst>
      </pc:sldChg>
      <pc:sldChg chg="ord">
        <pc:chgData name="Ron Melton" userId="5553941352b42db9" providerId="LiveId" clId="{DF4C0858-9229-4FA4-A611-34EF9C6273FD}" dt="2023-09-17T23:46:20.455" v="1"/>
        <pc:sldMkLst>
          <pc:docMk/>
          <pc:sldMk cId="1679479045" sldId="7118"/>
        </pc:sldMkLst>
      </pc:sldChg>
      <pc:sldChg chg="ord">
        <pc:chgData name="Ron Melton" userId="5553941352b42db9" providerId="LiveId" clId="{DF4C0858-9229-4FA4-A611-34EF9C6273FD}" dt="2023-09-17T23:46:20.455" v="1"/>
        <pc:sldMkLst>
          <pc:docMk/>
          <pc:sldMk cId="3748730638" sldId="7119"/>
        </pc:sldMkLst>
      </pc:sldChg>
      <pc:sldChg chg="ord">
        <pc:chgData name="Ron Melton" userId="5553941352b42db9" providerId="LiveId" clId="{DF4C0858-9229-4FA4-A611-34EF9C6273FD}" dt="2023-09-17T23:46:20.455" v="1"/>
        <pc:sldMkLst>
          <pc:docMk/>
          <pc:sldMk cId="1282233695" sldId="7120"/>
        </pc:sldMkLst>
      </pc:sldChg>
      <pc:sldChg chg="ord">
        <pc:chgData name="Ron Melton" userId="5553941352b42db9" providerId="LiveId" clId="{DF4C0858-9229-4FA4-A611-34EF9C6273FD}" dt="2023-09-17T23:46:20.455" v="1"/>
        <pc:sldMkLst>
          <pc:docMk/>
          <pc:sldMk cId="3643953396" sldId="7121"/>
        </pc:sldMkLst>
      </pc:sldChg>
      <pc:sldChg chg="ord">
        <pc:chgData name="Ron Melton" userId="5553941352b42db9" providerId="LiveId" clId="{DF4C0858-9229-4FA4-A611-34EF9C6273FD}" dt="2023-09-17T23:46:20.455" v="1"/>
        <pc:sldMkLst>
          <pc:docMk/>
          <pc:sldMk cId="1876035897" sldId="7123"/>
        </pc:sldMkLst>
      </pc:sldChg>
      <pc:sldChg chg="ord">
        <pc:chgData name="Ron Melton" userId="5553941352b42db9" providerId="LiveId" clId="{DF4C0858-9229-4FA4-A611-34EF9C6273FD}" dt="2023-09-17T23:46:20.455" v="1"/>
        <pc:sldMkLst>
          <pc:docMk/>
          <pc:sldMk cId="3657203204" sldId="7124"/>
        </pc:sldMkLst>
      </pc:sldChg>
      <pc:sldChg chg="ord">
        <pc:chgData name="Ron Melton" userId="5553941352b42db9" providerId="LiveId" clId="{DF4C0858-9229-4FA4-A611-34EF9C6273FD}" dt="2023-09-17T23:46:20.455" v="1"/>
        <pc:sldMkLst>
          <pc:docMk/>
          <pc:sldMk cId="426492354" sldId="7125"/>
        </pc:sldMkLst>
      </pc:sldChg>
      <pc:sldChg chg="ord">
        <pc:chgData name="Ron Melton" userId="5553941352b42db9" providerId="LiveId" clId="{DF4C0858-9229-4FA4-A611-34EF9C6273FD}" dt="2023-09-17T23:46:20.455" v="1"/>
        <pc:sldMkLst>
          <pc:docMk/>
          <pc:sldMk cId="2821840488" sldId="7126"/>
        </pc:sldMkLst>
      </pc:sldChg>
      <pc:sldChg chg="ord">
        <pc:chgData name="Ron Melton" userId="5553941352b42db9" providerId="LiveId" clId="{DF4C0858-9229-4FA4-A611-34EF9C6273FD}" dt="2023-09-17T23:46:20.455" v="1"/>
        <pc:sldMkLst>
          <pc:docMk/>
          <pc:sldMk cId="903351718" sldId="7127"/>
        </pc:sldMkLst>
      </pc:sldChg>
      <pc:sldChg chg="ord">
        <pc:chgData name="Ron Melton" userId="5553941352b42db9" providerId="LiveId" clId="{DF4C0858-9229-4FA4-A611-34EF9C6273FD}" dt="2023-09-17T23:46:20.455" v="1"/>
        <pc:sldMkLst>
          <pc:docMk/>
          <pc:sldMk cId="61946296" sldId="7128"/>
        </pc:sldMkLst>
      </pc:sldChg>
      <pc:sldChg chg="ord">
        <pc:chgData name="Ron Melton" userId="5553941352b42db9" providerId="LiveId" clId="{DF4C0858-9229-4FA4-A611-34EF9C6273FD}" dt="2023-09-17T23:46:20.455" v="1"/>
        <pc:sldMkLst>
          <pc:docMk/>
          <pc:sldMk cId="2211571716" sldId="7152"/>
        </pc:sldMkLst>
      </pc:sldChg>
      <pc:sldChg chg="ord">
        <pc:chgData name="Ron Melton" userId="5553941352b42db9" providerId="LiveId" clId="{DF4C0858-9229-4FA4-A611-34EF9C6273FD}" dt="2023-09-17T23:46:20.455" v="1"/>
        <pc:sldMkLst>
          <pc:docMk/>
          <pc:sldMk cId="4254805330" sldId="7153"/>
        </pc:sldMkLst>
      </pc:sldChg>
      <pc:sldChg chg="ord">
        <pc:chgData name="Ron Melton" userId="5553941352b42db9" providerId="LiveId" clId="{DF4C0858-9229-4FA4-A611-34EF9C6273FD}" dt="2023-09-17T23:46:20.455" v="1"/>
        <pc:sldMkLst>
          <pc:docMk/>
          <pc:sldMk cId="2816482467" sldId="7234"/>
        </pc:sldMkLst>
      </pc:sldChg>
      <pc:sldChg chg="ord">
        <pc:chgData name="Ron Melton" userId="5553941352b42db9" providerId="LiveId" clId="{DF4C0858-9229-4FA4-A611-34EF9C6273FD}" dt="2023-09-17T23:46:20.455" v="1"/>
        <pc:sldMkLst>
          <pc:docMk/>
          <pc:sldMk cId="3330648926" sldId="7235"/>
        </pc:sldMkLst>
      </pc:sldChg>
      <pc:sldChg chg="ord">
        <pc:chgData name="Ron Melton" userId="5553941352b42db9" providerId="LiveId" clId="{DF4C0858-9229-4FA4-A611-34EF9C6273FD}" dt="2023-09-17T23:46:20.455" v="1"/>
        <pc:sldMkLst>
          <pc:docMk/>
          <pc:sldMk cId="673870693" sldId="7800"/>
        </pc:sldMkLst>
      </pc:sldChg>
      <pc:sldChg chg="ord">
        <pc:chgData name="Ron Melton" userId="5553941352b42db9" providerId="LiveId" clId="{DF4C0858-9229-4FA4-A611-34EF9C6273FD}" dt="2023-09-17T23:46:20.455" v="1"/>
        <pc:sldMkLst>
          <pc:docMk/>
          <pc:sldMk cId="3885984488" sldId="7945"/>
        </pc:sldMkLst>
      </pc:sldChg>
      <pc:sldChg chg="ord">
        <pc:chgData name="Ron Melton" userId="5553941352b42db9" providerId="LiveId" clId="{DF4C0858-9229-4FA4-A611-34EF9C6273FD}" dt="2023-09-17T23:46:20.455" v="1"/>
        <pc:sldMkLst>
          <pc:docMk/>
          <pc:sldMk cId="2951664966" sldId="7950"/>
        </pc:sldMkLst>
      </pc:sldChg>
      <pc:sldChg chg="ord">
        <pc:chgData name="Ron Melton" userId="5553941352b42db9" providerId="LiveId" clId="{DF4C0858-9229-4FA4-A611-34EF9C6273FD}" dt="2023-09-17T23:46:20.455" v="1"/>
        <pc:sldMkLst>
          <pc:docMk/>
          <pc:sldMk cId="3227490513" sldId="7951"/>
        </pc:sldMkLst>
      </pc:sldChg>
      <pc:sldChg chg="ord">
        <pc:chgData name="Ron Melton" userId="5553941352b42db9" providerId="LiveId" clId="{DF4C0858-9229-4FA4-A611-34EF9C6273FD}" dt="2023-09-17T23:46:20.455" v="1"/>
        <pc:sldMkLst>
          <pc:docMk/>
          <pc:sldMk cId="1646552687" sldId="7952"/>
        </pc:sldMkLst>
      </pc:sldChg>
      <pc:sldChg chg="ord">
        <pc:chgData name="Ron Melton" userId="5553941352b42db9" providerId="LiveId" clId="{DF4C0858-9229-4FA4-A611-34EF9C6273FD}" dt="2023-09-17T23:46:20.455" v="1"/>
        <pc:sldMkLst>
          <pc:docMk/>
          <pc:sldMk cId="1210343038" sldId="7953"/>
        </pc:sldMkLst>
      </pc:sldChg>
      <pc:sldChg chg="ord">
        <pc:chgData name="Ron Melton" userId="5553941352b42db9" providerId="LiveId" clId="{DF4C0858-9229-4FA4-A611-34EF9C6273FD}" dt="2023-09-17T23:46:20.455" v="1"/>
        <pc:sldMkLst>
          <pc:docMk/>
          <pc:sldMk cId="3266139245" sldId="7954"/>
        </pc:sldMkLst>
      </pc:sldChg>
      <pc:sldChg chg="ord">
        <pc:chgData name="Ron Melton" userId="5553941352b42db9" providerId="LiveId" clId="{DF4C0858-9229-4FA4-A611-34EF9C6273FD}" dt="2023-09-17T23:46:20.455" v="1"/>
        <pc:sldMkLst>
          <pc:docMk/>
          <pc:sldMk cId="3155828471" sldId="8026"/>
        </pc:sldMkLst>
      </pc:sldChg>
      <pc:sldChg chg="ord">
        <pc:chgData name="Ron Melton" userId="5553941352b42db9" providerId="LiveId" clId="{DF4C0858-9229-4FA4-A611-34EF9C6273FD}" dt="2023-09-17T23:46:20.455" v="1"/>
        <pc:sldMkLst>
          <pc:docMk/>
          <pc:sldMk cId="773499233" sldId="8027"/>
        </pc:sldMkLst>
      </pc:sldChg>
      <pc:sldChg chg="ord">
        <pc:chgData name="Ron Melton" userId="5553941352b42db9" providerId="LiveId" clId="{DF4C0858-9229-4FA4-A611-34EF9C6273FD}" dt="2023-09-17T23:46:20.455" v="1"/>
        <pc:sldMkLst>
          <pc:docMk/>
          <pc:sldMk cId="31604290" sldId="8028"/>
        </pc:sldMkLst>
      </pc:sldChg>
      <pc:sldChg chg="ord">
        <pc:chgData name="Ron Melton" userId="5553941352b42db9" providerId="LiveId" clId="{DF4C0858-9229-4FA4-A611-34EF9C6273FD}" dt="2023-09-17T23:46:20.455" v="1"/>
        <pc:sldMkLst>
          <pc:docMk/>
          <pc:sldMk cId="1616331017" sldId="8029"/>
        </pc:sldMkLst>
      </pc:sldChg>
      <pc:sldChg chg="ord">
        <pc:chgData name="Ron Melton" userId="5553941352b42db9" providerId="LiveId" clId="{DF4C0858-9229-4FA4-A611-34EF9C6273FD}" dt="2023-09-17T23:46:20.455" v="1"/>
        <pc:sldMkLst>
          <pc:docMk/>
          <pc:sldMk cId="2713808945" sldId="8030"/>
        </pc:sldMkLst>
      </pc:sldChg>
      <pc:sldChg chg="ord">
        <pc:chgData name="Ron Melton" userId="5553941352b42db9" providerId="LiveId" clId="{DF4C0858-9229-4FA4-A611-34EF9C6273FD}" dt="2023-09-17T23:46:20.455" v="1"/>
        <pc:sldMkLst>
          <pc:docMk/>
          <pc:sldMk cId="3106266857" sldId="8031"/>
        </pc:sldMkLst>
      </pc:sldChg>
      <pc:sldChg chg="ord">
        <pc:chgData name="Ron Melton" userId="5553941352b42db9" providerId="LiveId" clId="{DF4C0858-9229-4FA4-A611-34EF9C6273FD}" dt="2023-09-17T23:46:20.455" v="1"/>
        <pc:sldMkLst>
          <pc:docMk/>
          <pc:sldMk cId="983432331" sldId="8032"/>
        </pc:sldMkLst>
      </pc:sldChg>
      <pc:sldChg chg="ord">
        <pc:chgData name="Ron Melton" userId="5553941352b42db9" providerId="LiveId" clId="{DF4C0858-9229-4FA4-A611-34EF9C6273FD}" dt="2023-09-17T23:46:20.455" v="1"/>
        <pc:sldMkLst>
          <pc:docMk/>
          <pc:sldMk cId="2416513528" sldId="8033"/>
        </pc:sldMkLst>
      </pc:sldChg>
      <pc:sldChg chg="ord">
        <pc:chgData name="Ron Melton" userId="5553941352b42db9" providerId="LiveId" clId="{DF4C0858-9229-4FA4-A611-34EF9C6273FD}" dt="2023-09-17T23:46:20.455" v="1"/>
        <pc:sldMkLst>
          <pc:docMk/>
          <pc:sldMk cId="1743018746" sldId="8034"/>
        </pc:sldMkLst>
      </pc:sldChg>
      <pc:sldChg chg="ord">
        <pc:chgData name="Ron Melton" userId="5553941352b42db9" providerId="LiveId" clId="{DF4C0858-9229-4FA4-A611-34EF9C6273FD}" dt="2023-09-17T23:46:20.455" v="1"/>
        <pc:sldMkLst>
          <pc:docMk/>
          <pc:sldMk cId="3334424977" sldId="8035"/>
        </pc:sldMkLst>
      </pc:sldChg>
      <pc:sldChg chg="ord">
        <pc:chgData name="Ron Melton" userId="5553941352b42db9" providerId="LiveId" clId="{DF4C0858-9229-4FA4-A611-34EF9C6273FD}" dt="2023-09-17T23:46:20.455" v="1"/>
        <pc:sldMkLst>
          <pc:docMk/>
          <pc:sldMk cId="4107095933" sldId="8036"/>
        </pc:sldMkLst>
      </pc:sldChg>
      <pc:sldChg chg="ord">
        <pc:chgData name="Ron Melton" userId="5553941352b42db9" providerId="LiveId" clId="{DF4C0858-9229-4FA4-A611-34EF9C6273FD}" dt="2023-09-17T23:46:20.455" v="1"/>
        <pc:sldMkLst>
          <pc:docMk/>
          <pc:sldMk cId="651174329" sldId="8037"/>
        </pc:sldMkLst>
      </pc:sldChg>
      <pc:sldChg chg="ord">
        <pc:chgData name="Ron Melton" userId="5553941352b42db9" providerId="LiveId" clId="{DF4C0858-9229-4FA4-A611-34EF9C6273FD}" dt="2023-09-17T23:46:20.455" v="1"/>
        <pc:sldMkLst>
          <pc:docMk/>
          <pc:sldMk cId="3366087814" sldId="8038"/>
        </pc:sldMkLst>
      </pc:sldChg>
      <pc:sldChg chg="ord">
        <pc:chgData name="Ron Melton" userId="5553941352b42db9" providerId="LiveId" clId="{DF4C0858-9229-4FA4-A611-34EF9C6273FD}" dt="2023-09-17T23:46:20.455" v="1"/>
        <pc:sldMkLst>
          <pc:docMk/>
          <pc:sldMk cId="4208711553" sldId="8039"/>
        </pc:sldMkLst>
      </pc:sldChg>
      <pc:sldChg chg="ord">
        <pc:chgData name="Ron Melton" userId="5553941352b42db9" providerId="LiveId" clId="{DF4C0858-9229-4FA4-A611-34EF9C6273FD}" dt="2023-09-17T23:46:20.455" v="1"/>
        <pc:sldMkLst>
          <pc:docMk/>
          <pc:sldMk cId="1488669456" sldId="8040"/>
        </pc:sldMkLst>
      </pc:sldChg>
      <pc:sldChg chg="ord">
        <pc:chgData name="Ron Melton" userId="5553941352b42db9" providerId="LiveId" clId="{DF4C0858-9229-4FA4-A611-34EF9C6273FD}" dt="2023-09-17T23:46:20.455" v="1"/>
        <pc:sldMkLst>
          <pc:docMk/>
          <pc:sldMk cId="3398962668" sldId="8041"/>
        </pc:sldMkLst>
      </pc:sldChg>
      <pc:sldChg chg="ord">
        <pc:chgData name="Ron Melton" userId="5553941352b42db9" providerId="LiveId" clId="{DF4C0858-9229-4FA4-A611-34EF9C6273FD}" dt="2023-09-17T23:46:20.455" v="1"/>
        <pc:sldMkLst>
          <pc:docMk/>
          <pc:sldMk cId="4012247858" sldId="8042"/>
        </pc:sldMkLst>
      </pc:sldChg>
      <pc:sldChg chg="ord">
        <pc:chgData name="Ron Melton" userId="5553941352b42db9" providerId="LiveId" clId="{DF4C0858-9229-4FA4-A611-34EF9C6273FD}" dt="2023-09-17T23:46:20.455" v="1"/>
        <pc:sldMkLst>
          <pc:docMk/>
          <pc:sldMk cId="2585941668" sldId="8043"/>
        </pc:sldMkLst>
      </pc:sldChg>
      <pc:sldChg chg="ord">
        <pc:chgData name="Ron Melton" userId="5553941352b42db9" providerId="LiveId" clId="{DF4C0858-9229-4FA4-A611-34EF9C6273FD}" dt="2023-09-17T23:46:20.455" v="1"/>
        <pc:sldMkLst>
          <pc:docMk/>
          <pc:sldMk cId="1899706516" sldId="8044"/>
        </pc:sldMkLst>
      </pc:sldChg>
      <pc:sldChg chg="ord">
        <pc:chgData name="Ron Melton" userId="5553941352b42db9" providerId="LiveId" clId="{DF4C0858-9229-4FA4-A611-34EF9C6273FD}" dt="2023-09-17T23:46:20.455" v="1"/>
        <pc:sldMkLst>
          <pc:docMk/>
          <pc:sldMk cId="823587959" sldId="8045"/>
        </pc:sldMkLst>
      </pc:sldChg>
      <pc:sldChg chg="ord">
        <pc:chgData name="Ron Melton" userId="5553941352b42db9" providerId="LiveId" clId="{DF4C0858-9229-4FA4-A611-34EF9C6273FD}" dt="2023-09-17T23:46:20.455" v="1"/>
        <pc:sldMkLst>
          <pc:docMk/>
          <pc:sldMk cId="86715099" sldId="8046"/>
        </pc:sldMkLst>
      </pc:sldChg>
      <pc:sldChg chg="ord">
        <pc:chgData name="Ron Melton" userId="5553941352b42db9" providerId="LiveId" clId="{DF4C0858-9229-4FA4-A611-34EF9C6273FD}" dt="2023-09-17T23:46:20.455" v="1"/>
        <pc:sldMkLst>
          <pc:docMk/>
          <pc:sldMk cId="50502070" sldId="8047"/>
        </pc:sldMkLst>
      </pc:sldChg>
      <pc:sldChg chg="ord">
        <pc:chgData name="Ron Melton" userId="5553941352b42db9" providerId="LiveId" clId="{DF4C0858-9229-4FA4-A611-34EF9C6273FD}" dt="2023-09-17T23:46:20.455" v="1"/>
        <pc:sldMkLst>
          <pc:docMk/>
          <pc:sldMk cId="2595947086" sldId="8048"/>
        </pc:sldMkLst>
      </pc:sldChg>
      <pc:sldChg chg="ord">
        <pc:chgData name="Ron Melton" userId="5553941352b42db9" providerId="LiveId" clId="{DF4C0858-9229-4FA4-A611-34EF9C6273FD}" dt="2023-09-17T23:46:20.455" v="1"/>
        <pc:sldMkLst>
          <pc:docMk/>
          <pc:sldMk cId="4093574581" sldId="8049"/>
        </pc:sldMkLst>
      </pc:sldChg>
      <pc:sldChg chg="ord">
        <pc:chgData name="Ron Melton" userId="5553941352b42db9" providerId="LiveId" clId="{DF4C0858-9229-4FA4-A611-34EF9C6273FD}" dt="2023-09-17T23:46:20.455" v="1"/>
        <pc:sldMkLst>
          <pc:docMk/>
          <pc:sldMk cId="309134962" sldId="8146"/>
        </pc:sldMkLst>
      </pc:sldChg>
      <pc:sldChg chg="ord">
        <pc:chgData name="Ron Melton" userId="5553941352b42db9" providerId="LiveId" clId="{DF4C0858-9229-4FA4-A611-34EF9C6273FD}" dt="2023-09-17T23:46:20.455" v="1"/>
        <pc:sldMkLst>
          <pc:docMk/>
          <pc:sldMk cId="701952035" sldId="8147"/>
        </pc:sldMkLst>
      </pc:sldChg>
      <pc:sldChg chg="ord">
        <pc:chgData name="Ron Melton" userId="5553941352b42db9" providerId="LiveId" clId="{DF4C0858-9229-4FA4-A611-34EF9C6273FD}" dt="2023-09-17T23:46:20.455" v="1"/>
        <pc:sldMkLst>
          <pc:docMk/>
          <pc:sldMk cId="931943656" sldId="8148"/>
        </pc:sldMkLst>
      </pc:sldChg>
      <pc:sldChg chg="ord">
        <pc:chgData name="Ron Melton" userId="5553941352b42db9" providerId="LiveId" clId="{DF4C0858-9229-4FA4-A611-34EF9C6273FD}" dt="2023-09-17T23:46:20.455" v="1"/>
        <pc:sldMkLst>
          <pc:docMk/>
          <pc:sldMk cId="1328703629" sldId="8149"/>
        </pc:sldMkLst>
      </pc:sldChg>
      <pc:sldChg chg="ord">
        <pc:chgData name="Ron Melton" userId="5553941352b42db9" providerId="LiveId" clId="{DF4C0858-9229-4FA4-A611-34EF9C6273FD}" dt="2023-09-17T23:46:20.455" v="1"/>
        <pc:sldMkLst>
          <pc:docMk/>
          <pc:sldMk cId="2039797556" sldId="8150"/>
        </pc:sldMkLst>
      </pc:sldChg>
      <pc:sldChg chg="ord">
        <pc:chgData name="Ron Melton" userId="5553941352b42db9" providerId="LiveId" clId="{DF4C0858-9229-4FA4-A611-34EF9C6273FD}" dt="2023-09-17T23:46:20.455" v="1"/>
        <pc:sldMkLst>
          <pc:docMk/>
          <pc:sldMk cId="2878766940" sldId="8151"/>
        </pc:sldMkLst>
      </pc:sldChg>
      <pc:sldChg chg="ord">
        <pc:chgData name="Ron Melton" userId="5553941352b42db9" providerId="LiveId" clId="{DF4C0858-9229-4FA4-A611-34EF9C6273FD}" dt="2023-09-17T23:46:20.455" v="1"/>
        <pc:sldMkLst>
          <pc:docMk/>
          <pc:sldMk cId="1042777480" sldId="8152"/>
        </pc:sldMkLst>
      </pc:sldChg>
      <pc:sldChg chg="ord">
        <pc:chgData name="Ron Melton" userId="5553941352b42db9" providerId="LiveId" clId="{DF4C0858-9229-4FA4-A611-34EF9C6273FD}" dt="2023-09-17T23:46:20.455" v="1"/>
        <pc:sldMkLst>
          <pc:docMk/>
          <pc:sldMk cId="4210259475" sldId="8153"/>
        </pc:sldMkLst>
      </pc:sldChg>
      <pc:sldChg chg="ord">
        <pc:chgData name="Ron Melton" userId="5553941352b42db9" providerId="LiveId" clId="{DF4C0858-9229-4FA4-A611-34EF9C6273FD}" dt="2023-09-17T23:46:20.455" v="1"/>
        <pc:sldMkLst>
          <pc:docMk/>
          <pc:sldMk cId="3707943932" sldId="8154"/>
        </pc:sldMkLst>
      </pc:sldChg>
      <pc:sldChg chg="ord">
        <pc:chgData name="Ron Melton" userId="5553941352b42db9" providerId="LiveId" clId="{DF4C0858-9229-4FA4-A611-34EF9C6273FD}" dt="2023-09-17T23:46:20.455" v="1"/>
        <pc:sldMkLst>
          <pc:docMk/>
          <pc:sldMk cId="1029131182" sldId="8155"/>
        </pc:sldMkLst>
      </pc:sldChg>
      <pc:sldChg chg="ord">
        <pc:chgData name="Ron Melton" userId="5553941352b42db9" providerId="LiveId" clId="{DF4C0858-9229-4FA4-A611-34EF9C6273FD}" dt="2023-09-17T23:46:20.455" v="1"/>
        <pc:sldMkLst>
          <pc:docMk/>
          <pc:sldMk cId="467135670" sldId="8156"/>
        </pc:sldMkLst>
      </pc:sldChg>
      <pc:sldChg chg="ord">
        <pc:chgData name="Ron Melton" userId="5553941352b42db9" providerId="LiveId" clId="{DF4C0858-9229-4FA4-A611-34EF9C6273FD}" dt="2023-09-17T23:46:20.455" v="1"/>
        <pc:sldMkLst>
          <pc:docMk/>
          <pc:sldMk cId="1508844126" sldId="8157"/>
        </pc:sldMkLst>
      </pc:sldChg>
      <pc:sldChg chg="ord">
        <pc:chgData name="Ron Melton" userId="5553941352b42db9" providerId="LiveId" clId="{DF4C0858-9229-4FA4-A611-34EF9C6273FD}" dt="2023-09-17T23:46:20.455" v="1"/>
        <pc:sldMkLst>
          <pc:docMk/>
          <pc:sldMk cId="2006575573" sldId="8158"/>
        </pc:sldMkLst>
      </pc:sldChg>
      <pc:sldChg chg="ord">
        <pc:chgData name="Ron Melton" userId="5553941352b42db9" providerId="LiveId" clId="{DF4C0858-9229-4FA4-A611-34EF9C6273FD}" dt="2023-09-17T23:46:20.455" v="1"/>
        <pc:sldMkLst>
          <pc:docMk/>
          <pc:sldMk cId="1648725209" sldId="8159"/>
        </pc:sldMkLst>
      </pc:sldChg>
      <pc:sldChg chg="ord">
        <pc:chgData name="Ron Melton" userId="5553941352b42db9" providerId="LiveId" clId="{DF4C0858-9229-4FA4-A611-34EF9C6273FD}" dt="2023-09-17T23:46:20.455" v="1"/>
        <pc:sldMkLst>
          <pc:docMk/>
          <pc:sldMk cId="3480230614" sldId="8160"/>
        </pc:sldMkLst>
      </pc:sldChg>
      <pc:sldChg chg="ord">
        <pc:chgData name="Ron Melton" userId="5553941352b42db9" providerId="LiveId" clId="{DF4C0858-9229-4FA4-A611-34EF9C6273FD}" dt="2023-09-17T23:46:20.455" v="1"/>
        <pc:sldMkLst>
          <pc:docMk/>
          <pc:sldMk cId="2881904459" sldId="8161"/>
        </pc:sldMkLst>
      </pc:sldChg>
      <pc:sldChg chg="ord">
        <pc:chgData name="Ron Melton" userId="5553941352b42db9" providerId="LiveId" clId="{DF4C0858-9229-4FA4-A611-34EF9C6273FD}" dt="2023-09-17T23:46:20.455" v="1"/>
        <pc:sldMkLst>
          <pc:docMk/>
          <pc:sldMk cId="3832080782" sldId="8162"/>
        </pc:sldMkLst>
      </pc:sldChg>
      <pc:sldChg chg="ord">
        <pc:chgData name="Ron Melton" userId="5553941352b42db9" providerId="LiveId" clId="{DF4C0858-9229-4FA4-A611-34EF9C6273FD}" dt="2023-09-17T23:46:20.455" v="1"/>
        <pc:sldMkLst>
          <pc:docMk/>
          <pc:sldMk cId="2244021991" sldId="8163"/>
        </pc:sldMkLst>
      </pc:sldChg>
      <pc:sldChg chg="ord">
        <pc:chgData name="Ron Melton" userId="5553941352b42db9" providerId="LiveId" clId="{DF4C0858-9229-4FA4-A611-34EF9C6273FD}" dt="2023-09-17T23:46:20.455" v="1"/>
        <pc:sldMkLst>
          <pc:docMk/>
          <pc:sldMk cId="4228093508" sldId="8164"/>
        </pc:sldMkLst>
      </pc:sldChg>
      <pc:sldChg chg="ord">
        <pc:chgData name="Ron Melton" userId="5553941352b42db9" providerId="LiveId" clId="{DF4C0858-9229-4FA4-A611-34EF9C6273FD}" dt="2023-09-17T23:46:20.455" v="1"/>
        <pc:sldMkLst>
          <pc:docMk/>
          <pc:sldMk cId="115725160" sldId="8165"/>
        </pc:sldMkLst>
      </pc:sldChg>
      <pc:sldChg chg="ord">
        <pc:chgData name="Ron Melton" userId="5553941352b42db9" providerId="LiveId" clId="{DF4C0858-9229-4FA4-A611-34EF9C6273FD}" dt="2023-09-17T23:46:20.455" v="1"/>
        <pc:sldMkLst>
          <pc:docMk/>
          <pc:sldMk cId="1156985287" sldId="8166"/>
        </pc:sldMkLst>
      </pc:sldChg>
      <pc:sldChg chg="ord">
        <pc:chgData name="Ron Melton" userId="5553941352b42db9" providerId="LiveId" clId="{DF4C0858-9229-4FA4-A611-34EF9C6273FD}" dt="2023-09-17T23:46:20.455" v="1"/>
        <pc:sldMkLst>
          <pc:docMk/>
          <pc:sldMk cId="655550131" sldId="8167"/>
        </pc:sldMkLst>
      </pc:sldChg>
      <pc:sldChg chg="ord">
        <pc:chgData name="Ron Melton" userId="5553941352b42db9" providerId="LiveId" clId="{DF4C0858-9229-4FA4-A611-34EF9C6273FD}" dt="2023-09-17T23:46:20.455" v="1"/>
        <pc:sldMkLst>
          <pc:docMk/>
          <pc:sldMk cId="2242836343" sldId="8168"/>
        </pc:sldMkLst>
      </pc:sldChg>
      <pc:sldChg chg="ord">
        <pc:chgData name="Ron Melton" userId="5553941352b42db9" providerId="LiveId" clId="{DF4C0858-9229-4FA4-A611-34EF9C6273FD}" dt="2023-09-17T23:46:20.455" v="1"/>
        <pc:sldMkLst>
          <pc:docMk/>
          <pc:sldMk cId="898164414" sldId="8169"/>
        </pc:sldMkLst>
      </pc:sldChg>
      <pc:sldChg chg="ord">
        <pc:chgData name="Ron Melton" userId="5553941352b42db9" providerId="LiveId" clId="{DF4C0858-9229-4FA4-A611-34EF9C6273FD}" dt="2023-09-17T23:46:20.455" v="1"/>
        <pc:sldMkLst>
          <pc:docMk/>
          <pc:sldMk cId="4272383430" sldId="8170"/>
        </pc:sldMkLst>
      </pc:sldChg>
      <pc:sldChg chg="ord">
        <pc:chgData name="Ron Melton" userId="5553941352b42db9" providerId="LiveId" clId="{DF4C0858-9229-4FA4-A611-34EF9C6273FD}" dt="2023-09-17T23:46:20.455" v="1"/>
        <pc:sldMkLst>
          <pc:docMk/>
          <pc:sldMk cId="1481832305" sldId="8174"/>
        </pc:sldMkLst>
      </pc:sldChg>
      <pc:sldChg chg="ord">
        <pc:chgData name="Ron Melton" userId="5553941352b42db9" providerId="LiveId" clId="{DF4C0858-9229-4FA4-A611-34EF9C6273FD}" dt="2023-09-17T23:46:20.455" v="1"/>
        <pc:sldMkLst>
          <pc:docMk/>
          <pc:sldMk cId="2927388591" sldId="8194"/>
        </pc:sldMkLst>
      </pc:sldChg>
      <pc:sldChg chg="ord">
        <pc:chgData name="Ron Melton" userId="5553941352b42db9" providerId="LiveId" clId="{DF4C0858-9229-4FA4-A611-34EF9C6273FD}" dt="2023-09-17T23:46:20.455" v="1"/>
        <pc:sldMkLst>
          <pc:docMk/>
          <pc:sldMk cId="3192797757" sldId="8195"/>
        </pc:sldMkLst>
      </pc:sldChg>
      <pc:sldChg chg="ord">
        <pc:chgData name="Ron Melton" userId="5553941352b42db9" providerId="LiveId" clId="{DF4C0858-9229-4FA4-A611-34EF9C6273FD}" dt="2023-09-17T23:46:20.455" v="1"/>
        <pc:sldMkLst>
          <pc:docMk/>
          <pc:sldMk cId="3823078506" sldId="8199"/>
        </pc:sldMkLst>
      </pc:sldChg>
      <pc:sldChg chg="ord">
        <pc:chgData name="Ron Melton" userId="5553941352b42db9" providerId="LiveId" clId="{DF4C0858-9229-4FA4-A611-34EF9C6273FD}" dt="2023-09-17T23:46:20.455" v="1"/>
        <pc:sldMkLst>
          <pc:docMk/>
          <pc:sldMk cId="378249804" sldId="8206"/>
        </pc:sldMkLst>
      </pc:sldChg>
      <pc:sldChg chg="ord">
        <pc:chgData name="Ron Melton" userId="5553941352b42db9" providerId="LiveId" clId="{DF4C0858-9229-4FA4-A611-34EF9C6273FD}" dt="2023-09-17T23:46:20.455" v="1"/>
        <pc:sldMkLst>
          <pc:docMk/>
          <pc:sldMk cId="2146375491" sldId="8207"/>
        </pc:sldMkLst>
      </pc:sldChg>
      <pc:sldChg chg="ord">
        <pc:chgData name="Ron Melton" userId="5553941352b42db9" providerId="LiveId" clId="{DF4C0858-9229-4FA4-A611-34EF9C6273FD}" dt="2023-09-17T23:46:20.455" v="1"/>
        <pc:sldMkLst>
          <pc:docMk/>
          <pc:sldMk cId="979355610" sldId="8209"/>
        </pc:sldMkLst>
      </pc:sldChg>
      <pc:sldChg chg="ord">
        <pc:chgData name="Ron Melton" userId="5553941352b42db9" providerId="LiveId" clId="{DF4C0858-9229-4FA4-A611-34EF9C6273FD}" dt="2023-09-17T23:46:20.455" v="1"/>
        <pc:sldMkLst>
          <pc:docMk/>
          <pc:sldMk cId="1167428331" sldId="8212"/>
        </pc:sldMkLst>
      </pc:sldChg>
      <pc:sldChg chg="ord">
        <pc:chgData name="Ron Melton" userId="5553941352b42db9" providerId="LiveId" clId="{DF4C0858-9229-4FA4-A611-34EF9C6273FD}" dt="2023-09-17T23:46:20.455" v="1"/>
        <pc:sldMkLst>
          <pc:docMk/>
          <pc:sldMk cId="1209201160" sldId="8214"/>
        </pc:sldMkLst>
      </pc:sldChg>
      <pc:sldChg chg="ord">
        <pc:chgData name="Ron Melton" userId="5553941352b42db9" providerId="LiveId" clId="{DF4C0858-9229-4FA4-A611-34EF9C6273FD}" dt="2023-09-17T23:46:20.455" v="1"/>
        <pc:sldMkLst>
          <pc:docMk/>
          <pc:sldMk cId="1191692422" sldId="8215"/>
        </pc:sldMkLst>
      </pc:sldChg>
      <pc:sldChg chg="ord">
        <pc:chgData name="Ron Melton" userId="5553941352b42db9" providerId="LiveId" clId="{DF4C0858-9229-4FA4-A611-34EF9C6273FD}" dt="2023-09-17T23:46:20.455" v="1"/>
        <pc:sldMkLst>
          <pc:docMk/>
          <pc:sldMk cId="3573459465" sldId="8216"/>
        </pc:sldMkLst>
      </pc:sldChg>
      <pc:sldChg chg="ord">
        <pc:chgData name="Ron Melton" userId="5553941352b42db9" providerId="LiveId" clId="{DF4C0858-9229-4FA4-A611-34EF9C6273FD}" dt="2023-09-17T23:46:20.455" v="1"/>
        <pc:sldMkLst>
          <pc:docMk/>
          <pc:sldMk cId="3060963096" sldId="8251"/>
        </pc:sldMkLst>
      </pc:sldChg>
      <pc:sldChg chg="ord">
        <pc:chgData name="Ron Melton" userId="5553941352b42db9" providerId="LiveId" clId="{DF4C0858-9229-4FA4-A611-34EF9C6273FD}" dt="2023-09-17T23:46:20.455" v="1"/>
        <pc:sldMkLst>
          <pc:docMk/>
          <pc:sldMk cId="3505378486" sldId="8429"/>
        </pc:sldMkLst>
      </pc:sldChg>
      <pc:sldChg chg="ord">
        <pc:chgData name="Ron Melton" userId="5553941352b42db9" providerId="LiveId" clId="{DF4C0858-9229-4FA4-A611-34EF9C6273FD}" dt="2023-09-17T23:46:20.455" v="1"/>
        <pc:sldMkLst>
          <pc:docMk/>
          <pc:sldMk cId="1698476466" sldId="8431"/>
        </pc:sldMkLst>
      </pc:sldChg>
      <pc:sldChg chg="ord">
        <pc:chgData name="Ron Melton" userId="5553941352b42db9" providerId="LiveId" clId="{DF4C0858-9229-4FA4-A611-34EF9C6273FD}" dt="2023-09-17T23:46:20.455" v="1"/>
        <pc:sldMkLst>
          <pc:docMk/>
          <pc:sldMk cId="180372229" sldId="8432"/>
        </pc:sldMkLst>
      </pc:sldChg>
      <pc:sldChg chg="ord">
        <pc:chgData name="Ron Melton" userId="5553941352b42db9" providerId="LiveId" clId="{DF4C0858-9229-4FA4-A611-34EF9C6273FD}" dt="2023-09-17T23:46:20.455" v="1"/>
        <pc:sldMkLst>
          <pc:docMk/>
          <pc:sldMk cId="4101934782" sldId="2145707970"/>
        </pc:sldMkLst>
      </pc:sldChg>
      <pc:sldChg chg="ord">
        <pc:chgData name="Ron Melton" userId="5553941352b42db9" providerId="LiveId" clId="{DF4C0858-9229-4FA4-A611-34EF9C6273FD}" dt="2023-09-17T23:46:20.455" v="1"/>
        <pc:sldMkLst>
          <pc:docMk/>
          <pc:sldMk cId="105485728" sldId="2145708155"/>
        </pc:sldMkLst>
      </pc:sldChg>
      <pc:sldChg chg="ord">
        <pc:chgData name="Ron Melton" userId="5553941352b42db9" providerId="LiveId" clId="{DF4C0858-9229-4FA4-A611-34EF9C6273FD}" dt="2023-09-17T23:46:20.455" v="1"/>
        <pc:sldMkLst>
          <pc:docMk/>
          <pc:sldMk cId="3459554269" sldId="2145708156"/>
        </pc:sldMkLst>
      </pc:sldChg>
      <pc:sldChg chg="ord">
        <pc:chgData name="Ron Melton" userId="5553941352b42db9" providerId="LiveId" clId="{DF4C0858-9229-4FA4-A611-34EF9C6273FD}" dt="2023-09-17T23:46:20.455" v="1"/>
        <pc:sldMkLst>
          <pc:docMk/>
          <pc:sldMk cId="4082250759" sldId="2145708278"/>
        </pc:sldMkLst>
      </pc:sldChg>
      <pc:sldChg chg="ord">
        <pc:chgData name="Ron Melton" userId="5553941352b42db9" providerId="LiveId" clId="{DF4C0858-9229-4FA4-A611-34EF9C6273FD}" dt="2023-09-17T23:46:20.455" v="1"/>
        <pc:sldMkLst>
          <pc:docMk/>
          <pc:sldMk cId="3308116066" sldId="2145708300"/>
        </pc:sldMkLst>
      </pc:sldChg>
      <pc:sldChg chg="ord">
        <pc:chgData name="Ron Melton" userId="5553941352b42db9" providerId="LiveId" clId="{DF4C0858-9229-4FA4-A611-34EF9C6273FD}" dt="2023-09-17T23:46:20.455" v="1"/>
        <pc:sldMkLst>
          <pc:docMk/>
          <pc:sldMk cId="290667887" sldId="2145708301"/>
        </pc:sldMkLst>
      </pc:sldChg>
      <pc:sldChg chg="ord">
        <pc:chgData name="Ron Melton" userId="5553941352b42db9" providerId="LiveId" clId="{DF4C0858-9229-4FA4-A611-34EF9C6273FD}" dt="2023-09-17T23:46:20.455" v="1"/>
        <pc:sldMkLst>
          <pc:docMk/>
          <pc:sldMk cId="3009831113" sldId="2145708302"/>
        </pc:sldMkLst>
      </pc:sldChg>
      <pc:sldChg chg="ord">
        <pc:chgData name="Ron Melton" userId="5553941352b42db9" providerId="LiveId" clId="{DF4C0858-9229-4FA4-A611-34EF9C6273FD}" dt="2023-09-17T23:46:20.455" v="1"/>
        <pc:sldMkLst>
          <pc:docMk/>
          <pc:sldMk cId="2003166251" sldId="2145708428"/>
        </pc:sldMkLst>
      </pc:sldChg>
      <pc:sldChg chg="ord">
        <pc:chgData name="Ron Melton" userId="5553941352b42db9" providerId="LiveId" clId="{DF4C0858-9229-4FA4-A611-34EF9C6273FD}" dt="2023-09-17T23:46:20.455" v="1"/>
        <pc:sldMkLst>
          <pc:docMk/>
          <pc:sldMk cId="386426570" sldId="2145708555"/>
        </pc:sldMkLst>
      </pc:sldChg>
      <pc:sldChg chg="ord">
        <pc:chgData name="Ron Melton" userId="5553941352b42db9" providerId="LiveId" clId="{DF4C0858-9229-4FA4-A611-34EF9C6273FD}" dt="2023-09-17T23:46:20.455" v="1"/>
        <pc:sldMkLst>
          <pc:docMk/>
          <pc:sldMk cId="596867508" sldId="2145708623"/>
        </pc:sldMkLst>
      </pc:sldChg>
      <pc:sldChg chg="ord">
        <pc:chgData name="Ron Melton" userId="5553941352b42db9" providerId="LiveId" clId="{DF4C0858-9229-4FA4-A611-34EF9C6273FD}" dt="2023-09-17T23:46:20.455" v="1"/>
        <pc:sldMkLst>
          <pc:docMk/>
          <pc:sldMk cId="1410016628" sldId="2145708633"/>
        </pc:sldMkLst>
      </pc:sldChg>
      <pc:sldChg chg="ord">
        <pc:chgData name="Ron Melton" userId="5553941352b42db9" providerId="LiveId" clId="{DF4C0858-9229-4FA4-A611-34EF9C6273FD}" dt="2023-09-17T23:46:20.455" v="1"/>
        <pc:sldMkLst>
          <pc:docMk/>
          <pc:sldMk cId="2771182670" sldId="2145708634"/>
        </pc:sldMkLst>
      </pc:sldChg>
      <pc:sldChg chg="ord">
        <pc:chgData name="Ron Melton" userId="5553941352b42db9" providerId="LiveId" clId="{DF4C0858-9229-4FA4-A611-34EF9C6273FD}" dt="2023-09-17T23:46:20.455" v="1"/>
        <pc:sldMkLst>
          <pc:docMk/>
          <pc:sldMk cId="3789507128" sldId="2145708751"/>
        </pc:sldMkLst>
      </pc:sldChg>
      <pc:sldChg chg="ord">
        <pc:chgData name="Ron Melton" userId="5553941352b42db9" providerId="LiveId" clId="{DF4C0858-9229-4FA4-A611-34EF9C6273FD}" dt="2023-09-17T23:46:20.455" v="1"/>
        <pc:sldMkLst>
          <pc:docMk/>
          <pc:sldMk cId="2236029860" sldId="2145708752"/>
        </pc:sldMkLst>
      </pc:sldChg>
      <pc:sldChg chg="ord">
        <pc:chgData name="Ron Melton" userId="5553941352b42db9" providerId="LiveId" clId="{DF4C0858-9229-4FA4-A611-34EF9C6273FD}" dt="2023-09-17T23:46:20.455" v="1"/>
        <pc:sldMkLst>
          <pc:docMk/>
          <pc:sldMk cId="2153636183" sldId="2145708758"/>
        </pc:sldMkLst>
      </pc:sldChg>
      <pc:sldChg chg="ord">
        <pc:chgData name="Ron Melton" userId="5553941352b42db9" providerId="LiveId" clId="{DF4C0858-9229-4FA4-A611-34EF9C6273FD}" dt="2023-09-17T23:46:20.455" v="1"/>
        <pc:sldMkLst>
          <pc:docMk/>
          <pc:sldMk cId="792256968" sldId="2145708759"/>
        </pc:sldMkLst>
      </pc:sldChg>
      <pc:sldChg chg="ord">
        <pc:chgData name="Ron Melton" userId="5553941352b42db9" providerId="LiveId" clId="{DF4C0858-9229-4FA4-A611-34EF9C6273FD}" dt="2023-09-17T23:46:20.455" v="1"/>
        <pc:sldMkLst>
          <pc:docMk/>
          <pc:sldMk cId="2783869411" sldId="2145708760"/>
        </pc:sldMkLst>
      </pc:sldChg>
      <pc:sldChg chg="ord">
        <pc:chgData name="Ron Melton" userId="5553941352b42db9" providerId="LiveId" clId="{DF4C0858-9229-4FA4-A611-34EF9C6273FD}" dt="2023-09-17T23:46:20.455" v="1"/>
        <pc:sldMkLst>
          <pc:docMk/>
          <pc:sldMk cId="1472040633" sldId="2145708761"/>
        </pc:sldMkLst>
      </pc:sldChg>
      <pc:sldChg chg="ord">
        <pc:chgData name="Ron Melton" userId="5553941352b42db9" providerId="LiveId" clId="{DF4C0858-9229-4FA4-A611-34EF9C6273FD}" dt="2023-09-17T23:46:20.455" v="1"/>
        <pc:sldMkLst>
          <pc:docMk/>
          <pc:sldMk cId="4087681953" sldId="2145708764"/>
        </pc:sldMkLst>
      </pc:sldChg>
      <pc:sldChg chg="ord">
        <pc:chgData name="Ron Melton" userId="5553941352b42db9" providerId="LiveId" clId="{DF4C0858-9229-4FA4-A611-34EF9C6273FD}" dt="2023-09-17T23:46:20.455" v="1"/>
        <pc:sldMkLst>
          <pc:docMk/>
          <pc:sldMk cId="3325317626" sldId="2145708769"/>
        </pc:sldMkLst>
      </pc:sldChg>
      <pc:sldChg chg="ord">
        <pc:chgData name="Ron Melton" userId="5553941352b42db9" providerId="LiveId" clId="{DF4C0858-9229-4FA4-A611-34EF9C6273FD}" dt="2023-09-17T23:46:20.455" v="1"/>
        <pc:sldMkLst>
          <pc:docMk/>
          <pc:sldMk cId="2891352939" sldId="2145708770"/>
        </pc:sldMkLst>
      </pc:sldChg>
      <pc:sldChg chg="ord">
        <pc:chgData name="Ron Melton" userId="5553941352b42db9" providerId="LiveId" clId="{DF4C0858-9229-4FA4-A611-34EF9C6273FD}" dt="2023-09-17T23:46:20.455" v="1"/>
        <pc:sldMkLst>
          <pc:docMk/>
          <pc:sldMk cId="1126352318" sldId="2145708846"/>
        </pc:sldMkLst>
      </pc:sldChg>
      <pc:sldChg chg="ord">
        <pc:chgData name="Ron Melton" userId="5553941352b42db9" providerId="LiveId" clId="{DF4C0858-9229-4FA4-A611-34EF9C6273FD}" dt="2023-09-17T23:46:20.455" v="1"/>
        <pc:sldMkLst>
          <pc:docMk/>
          <pc:sldMk cId="3054262129" sldId="2145708941"/>
        </pc:sldMkLst>
      </pc:sldChg>
      <pc:sldChg chg="ord">
        <pc:chgData name="Ron Melton" userId="5553941352b42db9" providerId="LiveId" clId="{DF4C0858-9229-4FA4-A611-34EF9C6273FD}" dt="2023-09-17T23:46:20.455" v="1"/>
        <pc:sldMkLst>
          <pc:docMk/>
          <pc:sldMk cId="2013495465" sldId="2145708944"/>
        </pc:sldMkLst>
      </pc:sldChg>
      <pc:sldChg chg="ord">
        <pc:chgData name="Ron Melton" userId="5553941352b42db9" providerId="LiveId" clId="{DF4C0858-9229-4FA4-A611-34EF9C6273FD}" dt="2023-09-17T23:46:20.455" v="1"/>
        <pc:sldMkLst>
          <pc:docMk/>
          <pc:sldMk cId="2196275297" sldId="2145708945"/>
        </pc:sldMkLst>
      </pc:sldChg>
      <pc:sldChg chg="ord">
        <pc:chgData name="Ron Melton" userId="5553941352b42db9" providerId="LiveId" clId="{DF4C0858-9229-4FA4-A611-34EF9C6273FD}" dt="2023-09-17T23:46:20.455" v="1"/>
        <pc:sldMkLst>
          <pc:docMk/>
          <pc:sldMk cId="693304295" sldId="2145708963"/>
        </pc:sldMkLst>
      </pc:sldChg>
      <pc:sldChg chg="ord">
        <pc:chgData name="Ron Melton" userId="5553941352b42db9" providerId="LiveId" clId="{DF4C0858-9229-4FA4-A611-34EF9C6273FD}" dt="2023-09-17T23:46:20.455" v="1"/>
        <pc:sldMkLst>
          <pc:docMk/>
          <pc:sldMk cId="2415981134" sldId="2145708972"/>
        </pc:sldMkLst>
      </pc:sldChg>
      <pc:sldChg chg="ord">
        <pc:chgData name="Ron Melton" userId="5553941352b42db9" providerId="LiveId" clId="{DF4C0858-9229-4FA4-A611-34EF9C6273FD}" dt="2023-09-17T23:46:20.455" v="1"/>
        <pc:sldMkLst>
          <pc:docMk/>
          <pc:sldMk cId="3776179587" sldId="2145708973"/>
        </pc:sldMkLst>
      </pc:sldChg>
      <pc:sldChg chg="ord">
        <pc:chgData name="Ron Melton" userId="5553941352b42db9" providerId="LiveId" clId="{DF4C0858-9229-4FA4-A611-34EF9C6273FD}" dt="2023-09-17T23:46:20.455" v="1"/>
        <pc:sldMkLst>
          <pc:docMk/>
          <pc:sldMk cId="2405948394" sldId="2145708994"/>
        </pc:sldMkLst>
      </pc:sldChg>
      <pc:sldChg chg="ord">
        <pc:chgData name="Ron Melton" userId="5553941352b42db9" providerId="LiveId" clId="{DF4C0858-9229-4FA4-A611-34EF9C6273FD}" dt="2023-09-17T23:46:20.455" v="1"/>
        <pc:sldMkLst>
          <pc:docMk/>
          <pc:sldMk cId="748934795" sldId="2145708995"/>
        </pc:sldMkLst>
      </pc:sldChg>
      <pc:sldChg chg="ord">
        <pc:chgData name="Ron Melton" userId="5553941352b42db9" providerId="LiveId" clId="{DF4C0858-9229-4FA4-A611-34EF9C6273FD}" dt="2023-09-17T23:46:20.455" v="1"/>
        <pc:sldMkLst>
          <pc:docMk/>
          <pc:sldMk cId="3996778483" sldId="2145709014"/>
        </pc:sldMkLst>
      </pc:sldChg>
      <pc:sldChg chg="new">
        <pc:chgData name="Ron Melton" userId="5553941352b42db9" providerId="LiveId" clId="{DF4C0858-9229-4FA4-A611-34EF9C6273FD}" dt="2023-09-17T23:47:54.350" v="2" actId="680"/>
        <pc:sldMkLst>
          <pc:docMk/>
          <pc:sldMk cId="4056165783" sldId="2145709093"/>
        </pc:sldMkLst>
      </pc:sldChg>
      <pc:sldChg chg="new">
        <pc:chgData name="Ron Melton" userId="5553941352b42db9" providerId="LiveId" clId="{DF4C0858-9229-4FA4-A611-34EF9C6273FD}" dt="2023-09-17T23:47:56.959" v="3" actId="680"/>
        <pc:sldMkLst>
          <pc:docMk/>
          <pc:sldMk cId="3541252173" sldId="2145709094"/>
        </pc:sldMkLst>
      </pc:sldChg>
      <pc:sldChg chg="new">
        <pc:chgData name="Ron Melton" userId="5553941352b42db9" providerId="LiveId" clId="{DF4C0858-9229-4FA4-A611-34EF9C6273FD}" dt="2023-09-17T23:49:40.038" v="4" actId="680"/>
        <pc:sldMkLst>
          <pc:docMk/>
          <pc:sldMk cId="2809180770" sldId="2145709095"/>
        </pc:sldMkLst>
      </pc:sldChg>
      <pc:sldChg chg="new">
        <pc:chgData name="Ron Melton" userId="5553941352b42db9" providerId="LiveId" clId="{DF4C0858-9229-4FA4-A611-34EF9C6273FD}" dt="2023-09-17T23:49:42.884" v="5" actId="680"/>
        <pc:sldMkLst>
          <pc:docMk/>
          <pc:sldMk cId="1447028072" sldId="2145709096"/>
        </pc:sldMkLst>
      </pc:sldChg>
    </pc:docChg>
  </pc:docChgLst>
  <pc:docChgLst>
    <pc:chgData name="Ron Melton" userId="5553941352b42db9" providerId="LiveId" clId="{36DCD473-F91B-45B5-9CF5-4A067706FACB}"/>
    <pc:docChg chg="undo custSel addSld delSld modSld delMainMaster">
      <pc:chgData name="Ron Melton" userId="5553941352b42db9" providerId="LiveId" clId="{36DCD473-F91B-45B5-9CF5-4A067706FACB}" dt="2023-10-23T00:36:59.267" v="3534" actId="47"/>
      <pc:docMkLst>
        <pc:docMk/>
      </pc:docMkLst>
      <pc:sldChg chg="del">
        <pc:chgData name="Ron Melton" userId="5553941352b42db9" providerId="LiveId" clId="{36DCD473-F91B-45B5-9CF5-4A067706FACB}" dt="2023-09-27T23:41:55.788" v="1262" actId="47"/>
        <pc:sldMkLst>
          <pc:docMk/>
          <pc:sldMk cId="2626859708" sldId="256"/>
        </pc:sldMkLst>
      </pc:sldChg>
      <pc:sldChg chg="del">
        <pc:chgData name="Ron Melton" userId="5553941352b42db9" providerId="LiveId" clId="{36DCD473-F91B-45B5-9CF5-4A067706FACB}" dt="2023-09-27T23:14:21.431" v="207" actId="47"/>
        <pc:sldMkLst>
          <pc:docMk/>
          <pc:sldMk cId="2461350736" sldId="257"/>
        </pc:sldMkLst>
      </pc:sldChg>
      <pc:sldChg chg="del">
        <pc:chgData name="Ron Melton" userId="5553941352b42db9" providerId="LiveId" clId="{36DCD473-F91B-45B5-9CF5-4A067706FACB}" dt="2023-10-23T00:36:59.267" v="3534" actId="47"/>
        <pc:sldMkLst>
          <pc:docMk/>
          <pc:sldMk cId="4017329786" sldId="264"/>
        </pc:sldMkLst>
      </pc:sldChg>
      <pc:sldChg chg="del">
        <pc:chgData name="Ron Melton" userId="5553941352b42db9" providerId="LiveId" clId="{36DCD473-F91B-45B5-9CF5-4A067706FACB}" dt="2023-10-23T00:27:53.144" v="3333" actId="47"/>
        <pc:sldMkLst>
          <pc:docMk/>
          <pc:sldMk cId="3693230545" sldId="266"/>
        </pc:sldMkLst>
      </pc:sldChg>
      <pc:sldChg chg="del">
        <pc:chgData name="Ron Melton" userId="5553941352b42db9" providerId="LiveId" clId="{36DCD473-F91B-45B5-9CF5-4A067706FACB}" dt="2023-10-22T23:31:55.199" v="2266" actId="47"/>
        <pc:sldMkLst>
          <pc:docMk/>
          <pc:sldMk cId="2673309889" sldId="269"/>
        </pc:sldMkLst>
      </pc:sldChg>
      <pc:sldChg chg="del">
        <pc:chgData name="Ron Melton" userId="5553941352b42db9" providerId="LiveId" clId="{36DCD473-F91B-45B5-9CF5-4A067706FACB}" dt="2023-10-23T00:35:12.122" v="3506" actId="47"/>
        <pc:sldMkLst>
          <pc:docMk/>
          <pc:sldMk cId="0" sldId="278"/>
        </pc:sldMkLst>
      </pc:sldChg>
      <pc:sldChg chg="del">
        <pc:chgData name="Ron Melton" userId="5553941352b42db9" providerId="LiveId" clId="{36DCD473-F91B-45B5-9CF5-4A067706FACB}" dt="2023-10-23T00:35:12.627" v="3507" actId="47"/>
        <pc:sldMkLst>
          <pc:docMk/>
          <pc:sldMk cId="0" sldId="279"/>
        </pc:sldMkLst>
      </pc:sldChg>
      <pc:sldChg chg="del">
        <pc:chgData name="Ron Melton" userId="5553941352b42db9" providerId="LiveId" clId="{36DCD473-F91B-45B5-9CF5-4A067706FACB}" dt="2023-10-23T00:15:11.511" v="2668" actId="47"/>
        <pc:sldMkLst>
          <pc:docMk/>
          <pc:sldMk cId="1737023437" sldId="298"/>
        </pc:sldMkLst>
      </pc:sldChg>
      <pc:sldChg chg="del">
        <pc:chgData name="Ron Melton" userId="5553941352b42db9" providerId="LiveId" clId="{36DCD473-F91B-45B5-9CF5-4A067706FACB}" dt="2023-10-23T00:17:08.450" v="2903" actId="47"/>
        <pc:sldMkLst>
          <pc:docMk/>
          <pc:sldMk cId="1662497630" sldId="300"/>
        </pc:sldMkLst>
      </pc:sldChg>
      <pc:sldChg chg="del">
        <pc:chgData name="Ron Melton" userId="5553941352b42db9" providerId="LiveId" clId="{36DCD473-F91B-45B5-9CF5-4A067706FACB}" dt="2023-10-23T00:17:10.014" v="2904" actId="47"/>
        <pc:sldMkLst>
          <pc:docMk/>
          <pc:sldMk cId="3429120557" sldId="301"/>
        </pc:sldMkLst>
      </pc:sldChg>
      <pc:sldChg chg="del">
        <pc:chgData name="Ron Melton" userId="5553941352b42db9" providerId="LiveId" clId="{36DCD473-F91B-45B5-9CF5-4A067706FACB}" dt="2023-10-23T00:17:11.540" v="2905" actId="47"/>
        <pc:sldMkLst>
          <pc:docMk/>
          <pc:sldMk cId="2009859301" sldId="302"/>
        </pc:sldMkLst>
      </pc:sldChg>
      <pc:sldChg chg="del">
        <pc:chgData name="Ron Melton" userId="5553941352b42db9" providerId="LiveId" clId="{36DCD473-F91B-45B5-9CF5-4A067706FACB}" dt="2023-10-23T00:17:13.003" v="2906" actId="47"/>
        <pc:sldMkLst>
          <pc:docMk/>
          <pc:sldMk cId="947935965" sldId="303"/>
        </pc:sldMkLst>
      </pc:sldChg>
      <pc:sldChg chg="del">
        <pc:chgData name="Ron Melton" userId="5553941352b42db9" providerId="LiveId" clId="{36DCD473-F91B-45B5-9CF5-4A067706FACB}" dt="2023-10-23T00:33:12.274" v="3422" actId="47"/>
        <pc:sldMkLst>
          <pc:docMk/>
          <pc:sldMk cId="0" sldId="429"/>
        </pc:sldMkLst>
      </pc:sldChg>
      <pc:sldChg chg="del">
        <pc:chgData name="Ron Melton" userId="5553941352b42db9" providerId="LiveId" clId="{36DCD473-F91B-45B5-9CF5-4A067706FACB}" dt="2023-10-23T00:33:12.846" v="3423" actId="47"/>
        <pc:sldMkLst>
          <pc:docMk/>
          <pc:sldMk cId="0" sldId="430"/>
        </pc:sldMkLst>
      </pc:sldChg>
      <pc:sldChg chg="del">
        <pc:chgData name="Ron Melton" userId="5553941352b42db9" providerId="LiveId" clId="{36DCD473-F91B-45B5-9CF5-4A067706FACB}" dt="2023-10-23T00:33:13.700" v="3424" actId="47"/>
        <pc:sldMkLst>
          <pc:docMk/>
          <pc:sldMk cId="0" sldId="431"/>
        </pc:sldMkLst>
      </pc:sldChg>
      <pc:sldChg chg="del">
        <pc:chgData name="Ron Melton" userId="5553941352b42db9" providerId="LiveId" clId="{36DCD473-F91B-45B5-9CF5-4A067706FACB}" dt="2023-10-23T00:36:59.267" v="3534" actId="47"/>
        <pc:sldMkLst>
          <pc:docMk/>
          <pc:sldMk cId="0" sldId="556"/>
        </pc:sldMkLst>
      </pc:sldChg>
      <pc:sldChg chg="del">
        <pc:chgData name="Ron Melton" userId="5553941352b42db9" providerId="LiveId" clId="{36DCD473-F91B-45B5-9CF5-4A067706FACB}" dt="2023-10-23T00:36:59.267" v="3534" actId="47"/>
        <pc:sldMkLst>
          <pc:docMk/>
          <pc:sldMk cId="0" sldId="557"/>
        </pc:sldMkLst>
      </pc:sldChg>
      <pc:sldChg chg="del">
        <pc:chgData name="Ron Melton" userId="5553941352b42db9" providerId="LiveId" clId="{36DCD473-F91B-45B5-9CF5-4A067706FACB}" dt="2023-10-23T00:36:59.267" v="3534" actId="47"/>
        <pc:sldMkLst>
          <pc:docMk/>
          <pc:sldMk cId="0" sldId="558"/>
        </pc:sldMkLst>
      </pc:sldChg>
      <pc:sldChg chg="del">
        <pc:chgData name="Ron Melton" userId="5553941352b42db9" providerId="LiveId" clId="{36DCD473-F91B-45B5-9CF5-4A067706FACB}" dt="2023-10-23T00:36:59.267" v="3534" actId="47"/>
        <pc:sldMkLst>
          <pc:docMk/>
          <pc:sldMk cId="0" sldId="559"/>
        </pc:sldMkLst>
      </pc:sldChg>
      <pc:sldChg chg="del">
        <pc:chgData name="Ron Melton" userId="5553941352b42db9" providerId="LiveId" clId="{36DCD473-F91B-45B5-9CF5-4A067706FACB}" dt="2023-10-23T00:36:59.267" v="3534" actId="47"/>
        <pc:sldMkLst>
          <pc:docMk/>
          <pc:sldMk cId="0" sldId="560"/>
        </pc:sldMkLst>
      </pc:sldChg>
      <pc:sldChg chg="del">
        <pc:chgData name="Ron Melton" userId="5553941352b42db9" providerId="LiveId" clId="{36DCD473-F91B-45B5-9CF5-4A067706FACB}" dt="2023-10-23T00:36:59.267" v="3534" actId="47"/>
        <pc:sldMkLst>
          <pc:docMk/>
          <pc:sldMk cId="0" sldId="566"/>
        </pc:sldMkLst>
      </pc:sldChg>
      <pc:sldChg chg="del">
        <pc:chgData name="Ron Melton" userId="5553941352b42db9" providerId="LiveId" clId="{36DCD473-F91B-45B5-9CF5-4A067706FACB}" dt="2023-10-23T00:36:59.267" v="3534" actId="47"/>
        <pc:sldMkLst>
          <pc:docMk/>
          <pc:sldMk cId="0" sldId="764"/>
        </pc:sldMkLst>
      </pc:sldChg>
      <pc:sldChg chg="del">
        <pc:chgData name="Ron Melton" userId="5553941352b42db9" providerId="LiveId" clId="{36DCD473-F91B-45B5-9CF5-4A067706FACB}" dt="2023-10-23T00:36:59.267" v="3534" actId="47"/>
        <pc:sldMkLst>
          <pc:docMk/>
          <pc:sldMk cId="0" sldId="971"/>
        </pc:sldMkLst>
      </pc:sldChg>
      <pc:sldChg chg="del">
        <pc:chgData name="Ron Melton" userId="5553941352b42db9" providerId="LiveId" clId="{36DCD473-F91B-45B5-9CF5-4A067706FACB}" dt="2023-10-23T00:36:59.267" v="3534" actId="47"/>
        <pc:sldMkLst>
          <pc:docMk/>
          <pc:sldMk cId="0" sldId="972"/>
        </pc:sldMkLst>
      </pc:sldChg>
      <pc:sldChg chg="del">
        <pc:chgData name="Ron Melton" userId="5553941352b42db9" providerId="LiveId" clId="{36DCD473-F91B-45B5-9CF5-4A067706FACB}" dt="2023-10-23T00:36:59.267" v="3534" actId="47"/>
        <pc:sldMkLst>
          <pc:docMk/>
          <pc:sldMk cId="0" sldId="973"/>
        </pc:sldMkLst>
      </pc:sldChg>
      <pc:sldChg chg="del">
        <pc:chgData name="Ron Melton" userId="5553941352b42db9" providerId="LiveId" clId="{36DCD473-F91B-45B5-9CF5-4A067706FACB}" dt="2023-10-23T00:19:54.804" v="3159" actId="47"/>
        <pc:sldMkLst>
          <pc:docMk/>
          <pc:sldMk cId="0" sldId="1007"/>
        </pc:sldMkLst>
      </pc:sldChg>
      <pc:sldChg chg="del">
        <pc:chgData name="Ron Melton" userId="5553941352b42db9" providerId="LiveId" clId="{36DCD473-F91B-45B5-9CF5-4A067706FACB}" dt="2023-10-23T00:36:59.267" v="3534" actId="47"/>
        <pc:sldMkLst>
          <pc:docMk/>
          <pc:sldMk cId="0" sldId="1012"/>
        </pc:sldMkLst>
      </pc:sldChg>
      <pc:sldChg chg="del">
        <pc:chgData name="Ron Melton" userId="5553941352b42db9" providerId="LiveId" clId="{36DCD473-F91B-45B5-9CF5-4A067706FACB}" dt="2023-10-23T00:36:59.267" v="3534" actId="47"/>
        <pc:sldMkLst>
          <pc:docMk/>
          <pc:sldMk cId="0" sldId="1013"/>
        </pc:sldMkLst>
      </pc:sldChg>
      <pc:sldChg chg="del">
        <pc:chgData name="Ron Melton" userId="5553941352b42db9" providerId="LiveId" clId="{36DCD473-F91B-45B5-9CF5-4A067706FACB}" dt="2023-10-23T00:36:59.267" v="3534" actId="47"/>
        <pc:sldMkLst>
          <pc:docMk/>
          <pc:sldMk cId="0" sldId="1014"/>
        </pc:sldMkLst>
      </pc:sldChg>
      <pc:sldChg chg="del">
        <pc:chgData name="Ron Melton" userId="5553941352b42db9" providerId="LiveId" clId="{36DCD473-F91B-45B5-9CF5-4A067706FACB}" dt="2023-10-23T00:36:59.267" v="3534" actId="47"/>
        <pc:sldMkLst>
          <pc:docMk/>
          <pc:sldMk cId="0" sldId="1015"/>
        </pc:sldMkLst>
      </pc:sldChg>
      <pc:sldChg chg="del">
        <pc:chgData name="Ron Melton" userId="5553941352b42db9" providerId="LiveId" clId="{36DCD473-F91B-45B5-9CF5-4A067706FACB}" dt="2023-10-23T00:36:59.267" v="3534" actId="47"/>
        <pc:sldMkLst>
          <pc:docMk/>
          <pc:sldMk cId="0" sldId="1016"/>
        </pc:sldMkLst>
      </pc:sldChg>
      <pc:sldChg chg="del">
        <pc:chgData name="Ron Melton" userId="5553941352b42db9" providerId="LiveId" clId="{36DCD473-F91B-45B5-9CF5-4A067706FACB}" dt="2023-10-23T00:36:59.267" v="3534" actId="47"/>
        <pc:sldMkLst>
          <pc:docMk/>
          <pc:sldMk cId="0" sldId="1017"/>
        </pc:sldMkLst>
      </pc:sldChg>
      <pc:sldChg chg="del">
        <pc:chgData name="Ron Melton" userId="5553941352b42db9" providerId="LiveId" clId="{36DCD473-F91B-45B5-9CF5-4A067706FACB}" dt="2023-10-23T00:36:59.267" v="3534" actId="47"/>
        <pc:sldMkLst>
          <pc:docMk/>
          <pc:sldMk cId="0" sldId="1018"/>
        </pc:sldMkLst>
      </pc:sldChg>
      <pc:sldChg chg="del">
        <pc:chgData name="Ron Melton" userId="5553941352b42db9" providerId="LiveId" clId="{36DCD473-F91B-45B5-9CF5-4A067706FACB}" dt="2023-10-23T00:36:59.267" v="3534" actId="47"/>
        <pc:sldMkLst>
          <pc:docMk/>
          <pc:sldMk cId="0" sldId="1019"/>
        </pc:sldMkLst>
      </pc:sldChg>
      <pc:sldChg chg="del">
        <pc:chgData name="Ron Melton" userId="5553941352b42db9" providerId="LiveId" clId="{36DCD473-F91B-45B5-9CF5-4A067706FACB}" dt="2023-10-23T00:36:59.267" v="3534" actId="47"/>
        <pc:sldMkLst>
          <pc:docMk/>
          <pc:sldMk cId="0" sldId="1020"/>
        </pc:sldMkLst>
      </pc:sldChg>
      <pc:sldChg chg="del">
        <pc:chgData name="Ron Melton" userId="5553941352b42db9" providerId="LiveId" clId="{36DCD473-F91B-45B5-9CF5-4A067706FACB}" dt="2023-10-23T00:36:59.267" v="3534" actId="47"/>
        <pc:sldMkLst>
          <pc:docMk/>
          <pc:sldMk cId="0" sldId="1021"/>
        </pc:sldMkLst>
      </pc:sldChg>
      <pc:sldChg chg="del">
        <pc:chgData name="Ron Melton" userId="5553941352b42db9" providerId="LiveId" clId="{36DCD473-F91B-45B5-9CF5-4A067706FACB}" dt="2023-10-23T00:36:59.267" v="3534" actId="47"/>
        <pc:sldMkLst>
          <pc:docMk/>
          <pc:sldMk cId="0" sldId="1155"/>
        </pc:sldMkLst>
      </pc:sldChg>
      <pc:sldChg chg="del">
        <pc:chgData name="Ron Melton" userId="5553941352b42db9" providerId="LiveId" clId="{36DCD473-F91B-45B5-9CF5-4A067706FACB}" dt="2023-10-23T00:35:35.100" v="3513" actId="47"/>
        <pc:sldMkLst>
          <pc:docMk/>
          <pc:sldMk cId="0" sldId="1160"/>
        </pc:sldMkLst>
      </pc:sldChg>
      <pc:sldChg chg="del">
        <pc:chgData name="Ron Melton" userId="5553941352b42db9" providerId="LiveId" clId="{36DCD473-F91B-45B5-9CF5-4A067706FACB}" dt="2023-10-23T00:35:35.583" v="3514" actId="47"/>
        <pc:sldMkLst>
          <pc:docMk/>
          <pc:sldMk cId="0" sldId="1161"/>
        </pc:sldMkLst>
      </pc:sldChg>
      <pc:sldChg chg="del">
        <pc:chgData name="Ron Melton" userId="5553941352b42db9" providerId="LiveId" clId="{36DCD473-F91B-45B5-9CF5-4A067706FACB}" dt="2023-10-23T00:36:59.267" v="3534" actId="47"/>
        <pc:sldMkLst>
          <pc:docMk/>
          <pc:sldMk cId="0" sldId="1221"/>
        </pc:sldMkLst>
      </pc:sldChg>
      <pc:sldChg chg="del">
        <pc:chgData name="Ron Melton" userId="5553941352b42db9" providerId="LiveId" clId="{36DCD473-F91B-45B5-9CF5-4A067706FACB}" dt="2023-10-23T00:33:18.339" v="3425" actId="47"/>
        <pc:sldMkLst>
          <pc:docMk/>
          <pc:sldMk cId="0" sldId="1280"/>
        </pc:sldMkLst>
      </pc:sldChg>
      <pc:sldChg chg="del">
        <pc:chgData name="Ron Melton" userId="5553941352b42db9" providerId="LiveId" clId="{36DCD473-F91B-45B5-9CF5-4A067706FACB}" dt="2023-10-23T00:33:19.128" v="3426" actId="47"/>
        <pc:sldMkLst>
          <pc:docMk/>
          <pc:sldMk cId="0" sldId="1281"/>
        </pc:sldMkLst>
      </pc:sldChg>
      <pc:sldChg chg="del">
        <pc:chgData name="Ron Melton" userId="5553941352b42db9" providerId="LiveId" clId="{36DCD473-F91B-45B5-9CF5-4A067706FACB}" dt="2023-10-23T00:33:19.666" v="3427" actId="47"/>
        <pc:sldMkLst>
          <pc:docMk/>
          <pc:sldMk cId="0" sldId="1282"/>
        </pc:sldMkLst>
      </pc:sldChg>
      <pc:sldChg chg="del">
        <pc:chgData name="Ron Melton" userId="5553941352b42db9" providerId="LiveId" clId="{36DCD473-F91B-45B5-9CF5-4A067706FACB}" dt="2023-09-27T23:43:48.952" v="1293" actId="47"/>
        <pc:sldMkLst>
          <pc:docMk/>
          <pc:sldMk cId="0" sldId="1494"/>
        </pc:sldMkLst>
      </pc:sldChg>
      <pc:sldChg chg="del">
        <pc:chgData name="Ron Melton" userId="5553941352b42db9" providerId="LiveId" clId="{36DCD473-F91B-45B5-9CF5-4A067706FACB}" dt="2023-09-27T23:43:50.969" v="1294" actId="47"/>
        <pc:sldMkLst>
          <pc:docMk/>
          <pc:sldMk cId="0" sldId="1495"/>
        </pc:sldMkLst>
      </pc:sldChg>
      <pc:sldChg chg="del">
        <pc:chgData name="Ron Melton" userId="5553941352b42db9" providerId="LiveId" clId="{36DCD473-F91B-45B5-9CF5-4A067706FACB}" dt="2023-09-27T23:43:56.144" v="1295" actId="47"/>
        <pc:sldMkLst>
          <pc:docMk/>
          <pc:sldMk cId="0" sldId="1496"/>
        </pc:sldMkLst>
      </pc:sldChg>
      <pc:sldChg chg="del">
        <pc:chgData name="Ron Melton" userId="5553941352b42db9" providerId="LiveId" clId="{36DCD473-F91B-45B5-9CF5-4A067706FACB}" dt="2023-09-27T23:43:57.121" v="1296" actId="47"/>
        <pc:sldMkLst>
          <pc:docMk/>
          <pc:sldMk cId="0" sldId="1497"/>
        </pc:sldMkLst>
      </pc:sldChg>
      <pc:sldChg chg="del">
        <pc:chgData name="Ron Melton" userId="5553941352b42db9" providerId="LiveId" clId="{36DCD473-F91B-45B5-9CF5-4A067706FACB}" dt="2023-09-27T23:43:57.804" v="1297" actId="47"/>
        <pc:sldMkLst>
          <pc:docMk/>
          <pc:sldMk cId="0" sldId="1498"/>
        </pc:sldMkLst>
      </pc:sldChg>
      <pc:sldChg chg="del">
        <pc:chgData name="Ron Melton" userId="5553941352b42db9" providerId="LiveId" clId="{36DCD473-F91B-45B5-9CF5-4A067706FACB}" dt="2023-09-27T23:43:59.559" v="1299" actId="47"/>
        <pc:sldMkLst>
          <pc:docMk/>
          <pc:sldMk cId="0" sldId="1499"/>
        </pc:sldMkLst>
      </pc:sldChg>
      <pc:sldChg chg="delSp modSp mod">
        <pc:chgData name="Ron Melton" userId="5553941352b42db9" providerId="LiveId" clId="{36DCD473-F91B-45B5-9CF5-4A067706FACB}" dt="2023-09-27T23:44:13.277" v="1310" actId="20577"/>
        <pc:sldMkLst>
          <pc:docMk/>
          <pc:sldMk cId="0" sldId="1500"/>
        </pc:sldMkLst>
        <pc:spChg chg="mod">
          <ac:chgData name="Ron Melton" userId="5553941352b42db9" providerId="LiveId" clId="{36DCD473-F91B-45B5-9CF5-4A067706FACB}" dt="2023-09-27T23:44:13.277" v="1310" actId="20577"/>
          <ac:spMkLst>
            <pc:docMk/>
            <pc:sldMk cId="0" sldId="1500"/>
            <ac:spMk id="823299" creationId="{78082E0E-1060-AFCF-B3C3-2CC8EBD67BC7}"/>
          </ac:spMkLst>
        </pc:spChg>
        <pc:picChg chg="del">
          <ac:chgData name="Ron Melton" userId="5553941352b42db9" providerId="LiveId" clId="{36DCD473-F91B-45B5-9CF5-4A067706FACB}" dt="2023-09-27T23:44:05.275" v="1301" actId="478"/>
          <ac:picMkLst>
            <pc:docMk/>
            <pc:sldMk cId="0" sldId="1500"/>
            <ac:picMk id="823300" creationId="{010DED25-9603-3B7C-A08C-5EA3AA88BCE6}"/>
          </ac:picMkLst>
        </pc:picChg>
        <pc:picChg chg="del">
          <ac:chgData name="Ron Melton" userId="5553941352b42db9" providerId="LiveId" clId="{36DCD473-F91B-45B5-9CF5-4A067706FACB}" dt="2023-09-27T23:44:03.813" v="1300" actId="478"/>
          <ac:picMkLst>
            <pc:docMk/>
            <pc:sldMk cId="0" sldId="1500"/>
            <ac:picMk id="823301" creationId="{7B24E8A9-BBA7-DD0C-239C-AC46F84029D7}"/>
          </ac:picMkLst>
        </pc:picChg>
      </pc:sldChg>
      <pc:sldChg chg="del">
        <pc:chgData name="Ron Melton" userId="5553941352b42db9" providerId="LiveId" clId="{36DCD473-F91B-45B5-9CF5-4A067706FACB}" dt="2023-09-27T23:44:30.944" v="1311" actId="47"/>
        <pc:sldMkLst>
          <pc:docMk/>
          <pc:sldMk cId="0" sldId="1501"/>
        </pc:sldMkLst>
      </pc:sldChg>
      <pc:sldChg chg="del">
        <pc:chgData name="Ron Melton" userId="5553941352b42db9" providerId="LiveId" clId="{36DCD473-F91B-45B5-9CF5-4A067706FACB}" dt="2023-10-23T00:14:37.081" v="2657" actId="47"/>
        <pc:sldMkLst>
          <pc:docMk/>
          <pc:sldMk cId="3740309699" sldId="1530"/>
        </pc:sldMkLst>
      </pc:sldChg>
      <pc:sldChg chg="del">
        <pc:chgData name="Ron Melton" userId="5553941352b42db9" providerId="LiveId" clId="{36DCD473-F91B-45B5-9CF5-4A067706FACB}" dt="2023-09-27T23:44:33.016" v="1313" actId="47"/>
        <pc:sldMkLst>
          <pc:docMk/>
          <pc:sldMk cId="0" sldId="1546"/>
        </pc:sldMkLst>
      </pc:sldChg>
      <pc:sldChg chg="del">
        <pc:chgData name="Ron Melton" userId="5553941352b42db9" providerId="LiveId" clId="{36DCD473-F91B-45B5-9CF5-4A067706FACB}" dt="2023-09-27T23:44:32.217" v="1312" actId="47"/>
        <pc:sldMkLst>
          <pc:docMk/>
          <pc:sldMk cId="0" sldId="1559"/>
        </pc:sldMkLst>
      </pc:sldChg>
      <pc:sldChg chg="del">
        <pc:chgData name="Ron Melton" userId="5553941352b42db9" providerId="LiveId" clId="{36DCD473-F91B-45B5-9CF5-4A067706FACB}" dt="2023-09-27T23:43:58.501" v="1298" actId="47"/>
        <pc:sldMkLst>
          <pc:docMk/>
          <pc:sldMk cId="0" sldId="1560"/>
        </pc:sldMkLst>
      </pc:sldChg>
      <pc:sldChg chg="add del">
        <pc:chgData name="Ron Melton" userId="5553941352b42db9" providerId="LiveId" clId="{36DCD473-F91B-45B5-9CF5-4A067706FACB}" dt="2023-10-23T00:33:01.862" v="3408" actId="47"/>
        <pc:sldMkLst>
          <pc:docMk/>
          <pc:sldMk cId="0" sldId="1681"/>
        </pc:sldMkLst>
      </pc:sldChg>
      <pc:sldChg chg="del">
        <pc:chgData name="Ron Melton" userId="5553941352b42db9" providerId="LiveId" clId="{36DCD473-F91B-45B5-9CF5-4A067706FACB}" dt="2023-10-23T00:36:59.267" v="3534" actId="47"/>
        <pc:sldMkLst>
          <pc:docMk/>
          <pc:sldMk cId="430349504" sldId="1884"/>
        </pc:sldMkLst>
      </pc:sldChg>
      <pc:sldChg chg="del">
        <pc:chgData name="Ron Melton" userId="5553941352b42db9" providerId="LiveId" clId="{36DCD473-F91B-45B5-9CF5-4A067706FACB}" dt="2023-10-23T00:36:59.267" v="3534" actId="47"/>
        <pc:sldMkLst>
          <pc:docMk/>
          <pc:sldMk cId="860959377" sldId="1887"/>
        </pc:sldMkLst>
      </pc:sldChg>
      <pc:sldChg chg="del">
        <pc:chgData name="Ron Melton" userId="5553941352b42db9" providerId="LiveId" clId="{36DCD473-F91B-45B5-9CF5-4A067706FACB}" dt="2023-10-23T00:36:59.267" v="3534" actId="47"/>
        <pc:sldMkLst>
          <pc:docMk/>
          <pc:sldMk cId="1070495431" sldId="2833"/>
        </pc:sldMkLst>
      </pc:sldChg>
      <pc:sldChg chg="delSp modSp mod">
        <pc:chgData name="Ron Melton" userId="5553941352b42db9" providerId="LiveId" clId="{36DCD473-F91B-45B5-9CF5-4A067706FACB}" dt="2023-10-23T00:24:01.638" v="3259" actId="20577"/>
        <pc:sldMkLst>
          <pc:docMk/>
          <pc:sldMk cId="3464313957" sldId="2836"/>
        </pc:sldMkLst>
        <pc:spChg chg="mod">
          <ac:chgData name="Ron Melton" userId="5553941352b42db9" providerId="LiveId" clId="{36DCD473-F91B-45B5-9CF5-4A067706FACB}" dt="2023-10-23T00:24:01.638" v="3259" actId="20577"/>
          <ac:spMkLst>
            <pc:docMk/>
            <pc:sldMk cId="3464313957" sldId="2836"/>
            <ac:spMk id="199682" creationId="{9724B2BC-C70D-4D40-BFEC-DD82094AD746}"/>
          </ac:spMkLst>
        </pc:spChg>
        <pc:picChg chg="del">
          <ac:chgData name="Ron Melton" userId="5553941352b42db9" providerId="LiveId" clId="{36DCD473-F91B-45B5-9CF5-4A067706FACB}" dt="2023-10-23T00:23:30.246" v="3188" actId="478"/>
          <ac:picMkLst>
            <pc:docMk/>
            <pc:sldMk cId="3464313957" sldId="2836"/>
            <ac:picMk id="199684" creationId="{E4A502E1-F9B7-4356-92D6-76FE57DE72A7}"/>
          </ac:picMkLst>
        </pc:picChg>
      </pc:sldChg>
      <pc:sldChg chg="modSp mod">
        <pc:chgData name="Ron Melton" userId="5553941352b42db9" providerId="LiveId" clId="{36DCD473-F91B-45B5-9CF5-4A067706FACB}" dt="2023-10-23T00:06:27.459" v="2507" actId="20577"/>
        <pc:sldMkLst>
          <pc:docMk/>
          <pc:sldMk cId="3582605204" sldId="2837"/>
        </pc:sldMkLst>
        <pc:spChg chg="mod">
          <ac:chgData name="Ron Melton" userId="5553941352b42db9" providerId="LiveId" clId="{36DCD473-F91B-45B5-9CF5-4A067706FACB}" dt="2023-10-23T00:06:27.459" v="2507" actId="20577"/>
          <ac:spMkLst>
            <pc:docMk/>
            <pc:sldMk cId="3582605204" sldId="2837"/>
            <ac:spMk id="3" creationId="{00000000-0000-0000-0000-000000000000}"/>
          </ac:spMkLst>
        </pc:spChg>
      </pc:sldChg>
      <pc:sldChg chg="del">
        <pc:chgData name="Ron Melton" userId="5553941352b42db9" providerId="LiveId" clId="{36DCD473-F91B-45B5-9CF5-4A067706FACB}" dt="2023-10-22T23:31:29.563" v="2256" actId="47"/>
        <pc:sldMkLst>
          <pc:docMk/>
          <pc:sldMk cId="4253213240" sldId="2842"/>
        </pc:sldMkLst>
      </pc:sldChg>
      <pc:sldChg chg="delSp">
        <pc:chgData name="Ron Melton" userId="5553941352b42db9" providerId="LiveId" clId="{36DCD473-F91B-45B5-9CF5-4A067706FACB}" dt="2023-10-23T00:11:49.860" v="2562" actId="478"/>
        <pc:sldMkLst>
          <pc:docMk/>
          <pc:sldMk cId="1855682970" sldId="2852"/>
        </pc:sldMkLst>
        <pc:picChg chg="del">
          <ac:chgData name="Ron Melton" userId="5553941352b42db9" providerId="LiveId" clId="{36DCD473-F91B-45B5-9CF5-4A067706FACB}" dt="2023-10-23T00:11:47.924" v="2561" actId="478"/>
          <ac:picMkLst>
            <pc:docMk/>
            <pc:sldMk cId="1855682970" sldId="2852"/>
            <ac:picMk id="106501" creationId="{00000000-0000-0000-0000-000000000000}"/>
          </ac:picMkLst>
        </pc:picChg>
        <pc:picChg chg="del">
          <ac:chgData name="Ron Melton" userId="5553941352b42db9" providerId="LiveId" clId="{36DCD473-F91B-45B5-9CF5-4A067706FACB}" dt="2023-10-23T00:11:49.860" v="2562" actId="478"/>
          <ac:picMkLst>
            <pc:docMk/>
            <pc:sldMk cId="1855682970" sldId="2852"/>
            <ac:picMk id="106502" creationId="{00000000-0000-0000-0000-000000000000}"/>
          </ac:picMkLst>
        </pc:picChg>
        <pc:picChg chg="del">
          <ac:chgData name="Ron Melton" userId="5553941352b42db9" providerId="LiveId" clId="{36DCD473-F91B-45B5-9CF5-4A067706FACB}" dt="2023-10-23T00:11:42.008" v="2560" actId="478"/>
          <ac:picMkLst>
            <pc:docMk/>
            <pc:sldMk cId="1855682970" sldId="2852"/>
            <ac:picMk id="106503" creationId="{00000000-0000-0000-0000-000000000000}"/>
          </ac:picMkLst>
        </pc:picChg>
      </pc:sldChg>
      <pc:sldChg chg="delSp mod">
        <pc:chgData name="Ron Melton" userId="5553941352b42db9" providerId="LiveId" clId="{36DCD473-F91B-45B5-9CF5-4A067706FACB}" dt="2023-10-23T00:14:29.470" v="2655" actId="478"/>
        <pc:sldMkLst>
          <pc:docMk/>
          <pc:sldMk cId="3961979091" sldId="2853"/>
        </pc:sldMkLst>
        <pc:picChg chg="del">
          <ac:chgData name="Ron Melton" userId="5553941352b42db9" providerId="LiveId" clId="{36DCD473-F91B-45B5-9CF5-4A067706FACB}" dt="2023-10-23T00:14:29.470" v="2655" actId="478"/>
          <ac:picMkLst>
            <pc:docMk/>
            <pc:sldMk cId="3961979091" sldId="2853"/>
            <ac:picMk id="5" creationId="{00000000-0000-0000-0000-000000000000}"/>
          </ac:picMkLst>
        </pc:picChg>
      </pc:sldChg>
      <pc:sldChg chg="del">
        <pc:chgData name="Ron Melton" userId="5553941352b42db9" providerId="LiveId" clId="{36DCD473-F91B-45B5-9CF5-4A067706FACB}" dt="2023-10-23T00:11:37.887" v="2558" actId="47"/>
        <pc:sldMkLst>
          <pc:docMk/>
          <pc:sldMk cId="3770822184" sldId="2862"/>
        </pc:sldMkLst>
      </pc:sldChg>
      <pc:sldChg chg="del">
        <pc:chgData name="Ron Melton" userId="5553941352b42db9" providerId="LiveId" clId="{36DCD473-F91B-45B5-9CF5-4A067706FACB}" dt="2023-10-23T00:14:42.556" v="2659" actId="47"/>
        <pc:sldMkLst>
          <pc:docMk/>
          <pc:sldMk cId="937952424" sldId="2869"/>
        </pc:sldMkLst>
      </pc:sldChg>
      <pc:sldChg chg="del">
        <pc:chgData name="Ron Melton" userId="5553941352b42db9" providerId="LiveId" clId="{36DCD473-F91B-45B5-9CF5-4A067706FACB}" dt="2023-10-23T00:19:24.548" v="3149" actId="47"/>
        <pc:sldMkLst>
          <pc:docMk/>
          <pc:sldMk cId="3748517454" sldId="2870"/>
        </pc:sldMkLst>
      </pc:sldChg>
      <pc:sldChg chg="delSp modSp mod">
        <pc:chgData name="Ron Melton" userId="5553941352b42db9" providerId="LiveId" clId="{36DCD473-F91B-45B5-9CF5-4A067706FACB}" dt="2023-10-23T00:17:24.074" v="2911" actId="478"/>
        <pc:sldMkLst>
          <pc:docMk/>
          <pc:sldMk cId="2631742980" sldId="2873"/>
        </pc:sldMkLst>
        <pc:spChg chg="mod">
          <ac:chgData name="Ron Melton" userId="5553941352b42db9" providerId="LiveId" clId="{36DCD473-F91B-45B5-9CF5-4A067706FACB}" dt="2023-10-23T00:17:19.167" v="2910" actId="20577"/>
          <ac:spMkLst>
            <pc:docMk/>
            <pc:sldMk cId="2631742980" sldId="2873"/>
            <ac:spMk id="120835" creationId="{00000000-0000-0000-0000-000000000000}"/>
          </ac:spMkLst>
        </pc:spChg>
        <pc:picChg chg="del">
          <ac:chgData name="Ron Melton" userId="5553941352b42db9" providerId="LiveId" clId="{36DCD473-F91B-45B5-9CF5-4A067706FACB}" dt="2023-10-23T00:17:24.074" v="2911" actId="478"/>
          <ac:picMkLst>
            <pc:docMk/>
            <pc:sldMk cId="2631742980" sldId="2873"/>
            <ac:picMk id="120834" creationId="{00000000-0000-0000-0000-000000000000}"/>
          </ac:picMkLst>
        </pc:picChg>
      </pc:sldChg>
      <pc:sldChg chg="delSp modSp mod">
        <pc:chgData name="Ron Melton" userId="5553941352b42db9" providerId="LiveId" clId="{36DCD473-F91B-45B5-9CF5-4A067706FACB}" dt="2023-10-23T00:15:04.847" v="2666" actId="1076"/>
        <pc:sldMkLst>
          <pc:docMk/>
          <pc:sldMk cId="713495808" sldId="2875"/>
        </pc:sldMkLst>
        <pc:spChg chg="mod">
          <ac:chgData name="Ron Melton" userId="5553941352b42db9" providerId="LiveId" clId="{36DCD473-F91B-45B5-9CF5-4A067706FACB}" dt="2023-10-23T00:15:04.847" v="2666" actId="1076"/>
          <ac:spMkLst>
            <pc:docMk/>
            <pc:sldMk cId="713495808" sldId="2875"/>
            <ac:spMk id="124930" creationId="{00000000-0000-0000-0000-000000000000}"/>
          </ac:spMkLst>
        </pc:spChg>
        <pc:spChg chg="mod">
          <ac:chgData name="Ron Melton" userId="5553941352b42db9" providerId="LiveId" clId="{36DCD473-F91B-45B5-9CF5-4A067706FACB}" dt="2023-10-23T00:15:00.624" v="2665" actId="1076"/>
          <ac:spMkLst>
            <pc:docMk/>
            <pc:sldMk cId="713495808" sldId="2875"/>
            <ac:spMk id="126979" creationId="{00000000-0000-0000-0000-000000000000}"/>
          </ac:spMkLst>
        </pc:spChg>
        <pc:picChg chg="del">
          <ac:chgData name="Ron Melton" userId="5553941352b42db9" providerId="LiveId" clId="{36DCD473-F91B-45B5-9CF5-4A067706FACB}" dt="2023-10-23T00:14:50.295" v="2664" actId="478"/>
          <ac:picMkLst>
            <pc:docMk/>
            <pc:sldMk cId="713495808" sldId="2875"/>
            <ac:picMk id="2" creationId="{02CAE402-E107-B7D2-222F-07807D39A118}"/>
          </ac:picMkLst>
        </pc:picChg>
        <pc:picChg chg="del">
          <ac:chgData name="Ron Melton" userId="5553941352b42db9" providerId="LiveId" clId="{36DCD473-F91B-45B5-9CF5-4A067706FACB}" dt="2023-10-23T00:14:49.600" v="2663" actId="478"/>
          <ac:picMkLst>
            <pc:docMk/>
            <pc:sldMk cId="713495808" sldId="2875"/>
            <ac:picMk id="124932" creationId="{00000000-0000-0000-0000-000000000000}"/>
          </ac:picMkLst>
        </pc:picChg>
        <pc:picChg chg="del">
          <ac:chgData name="Ron Melton" userId="5553941352b42db9" providerId="LiveId" clId="{36DCD473-F91B-45B5-9CF5-4A067706FACB}" dt="2023-10-23T00:14:48.799" v="2662" actId="478"/>
          <ac:picMkLst>
            <pc:docMk/>
            <pc:sldMk cId="713495808" sldId="2875"/>
            <ac:picMk id="124933" creationId="{00000000-0000-0000-0000-000000000000}"/>
          </ac:picMkLst>
        </pc:picChg>
      </pc:sldChg>
      <pc:sldChg chg="delSp modSp mod">
        <pc:chgData name="Ron Melton" userId="5553941352b42db9" providerId="LiveId" clId="{36DCD473-F91B-45B5-9CF5-4A067706FACB}" dt="2023-10-23T00:16:45.358" v="2901" actId="20577"/>
        <pc:sldMkLst>
          <pc:docMk/>
          <pc:sldMk cId="3641218141" sldId="2877"/>
        </pc:sldMkLst>
        <pc:spChg chg="mod">
          <ac:chgData name="Ron Melton" userId="5553941352b42db9" providerId="LiveId" clId="{36DCD473-F91B-45B5-9CF5-4A067706FACB}" dt="2023-10-23T00:16:45.358" v="2901" actId="20577"/>
          <ac:spMkLst>
            <pc:docMk/>
            <pc:sldMk cId="3641218141" sldId="2877"/>
            <ac:spMk id="48130" creationId="{9F75C12A-506F-4D05-BCB6-95534E52D7FA}"/>
          </ac:spMkLst>
        </pc:spChg>
        <pc:picChg chg="del mod">
          <ac:chgData name="Ron Melton" userId="5553941352b42db9" providerId="LiveId" clId="{36DCD473-F91B-45B5-9CF5-4A067706FACB}" dt="2023-10-23T00:15:25.224" v="2673" actId="478"/>
          <ac:picMkLst>
            <pc:docMk/>
            <pc:sldMk cId="3641218141" sldId="2877"/>
            <ac:picMk id="2" creationId="{D3611B3C-CD60-4DB2-A214-4A83C5CDF64F}"/>
          </ac:picMkLst>
        </pc:picChg>
        <pc:picChg chg="del">
          <ac:chgData name="Ron Melton" userId="5553941352b42db9" providerId="LiveId" clId="{36DCD473-F91B-45B5-9CF5-4A067706FACB}" dt="2023-10-23T00:15:18.426" v="2671" actId="478"/>
          <ac:picMkLst>
            <pc:docMk/>
            <pc:sldMk cId="3641218141" sldId="2877"/>
            <ac:picMk id="3" creationId="{C3BDA879-A05F-4A98-AE73-199C2F321BB2}"/>
          </ac:picMkLst>
        </pc:picChg>
      </pc:sldChg>
      <pc:sldChg chg="del">
        <pc:chgData name="Ron Melton" userId="5553941352b42db9" providerId="LiveId" clId="{36DCD473-F91B-45B5-9CF5-4A067706FACB}" dt="2023-10-23T00:19:23.313" v="3148" actId="47"/>
        <pc:sldMkLst>
          <pc:docMk/>
          <pc:sldMk cId="2149346145" sldId="2878"/>
        </pc:sldMkLst>
      </pc:sldChg>
      <pc:sldChg chg="del">
        <pc:chgData name="Ron Melton" userId="5553941352b42db9" providerId="LiveId" clId="{36DCD473-F91B-45B5-9CF5-4A067706FACB}" dt="2023-10-23T00:17:14.640" v="2907" actId="47"/>
        <pc:sldMkLst>
          <pc:docMk/>
          <pc:sldMk cId="597444564" sldId="2888"/>
        </pc:sldMkLst>
      </pc:sldChg>
      <pc:sldChg chg="del">
        <pc:chgData name="Ron Melton" userId="5553941352b42db9" providerId="LiveId" clId="{36DCD473-F91B-45B5-9CF5-4A067706FACB}" dt="2023-10-23T00:17:16.117" v="2908" actId="47"/>
        <pc:sldMkLst>
          <pc:docMk/>
          <pc:sldMk cId="280742524" sldId="2889"/>
        </pc:sldMkLst>
      </pc:sldChg>
      <pc:sldChg chg="del">
        <pc:chgData name="Ron Melton" userId="5553941352b42db9" providerId="LiveId" clId="{36DCD473-F91B-45B5-9CF5-4A067706FACB}" dt="2023-10-23T00:17:17.598" v="2909" actId="47"/>
        <pc:sldMkLst>
          <pc:docMk/>
          <pc:sldMk cId="1192782806" sldId="2890"/>
        </pc:sldMkLst>
      </pc:sldChg>
      <pc:sldChg chg="del">
        <pc:chgData name="Ron Melton" userId="5553941352b42db9" providerId="LiveId" clId="{36DCD473-F91B-45B5-9CF5-4A067706FACB}" dt="2023-10-23T00:15:10.811" v="2667" actId="47"/>
        <pc:sldMkLst>
          <pc:docMk/>
          <pc:sldMk cId="1801163085" sldId="2891"/>
        </pc:sldMkLst>
      </pc:sldChg>
      <pc:sldChg chg="del">
        <pc:chgData name="Ron Melton" userId="5553941352b42db9" providerId="LiveId" clId="{36DCD473-F91B-45B5-9CF5-4A067706FACB}" dt="2023-10-23T00:15:13.852" v="2669" actId="47"/>
        <pc:sldMkLst>
          <pc:docMk/>
          <pc:sldMk cId="3805762724" sldId="2892"/>
        </pc:sldMkLst>
      </pc:sldChg>
      <pc:sldChg chg="del">
        <pc:chgData name="Ron Melton" userId="5553941352b42db9" providerId="LiveId" clId="{36DCD473-F91B-45B5-9CF5-4A067706FACB}" dt="2023-10-23T00:15:15.119" v="2670" actId="47"/>
        <pc:sldMkLst>
          <pc:docMk/>
          <pc:sldMk cId="3749664605" sldId="2893"/>
        </pc:sldMkLst>
      </pc:sldChg>
      <pc:sldChg chg="del">
        <pc:chgData name="Ron Melton" userId="5553941352b42db9" providerId="LiveId" clId="{36DCD473-F91B-45B5-9CF5-4A067706FACB}" dt="2023-10-23T00:17:33.057" v="2912" actId="47"/>
        <pc:sldMkLst>
          <pc:docMk/>
          <pc:sldMk cId="518952946" sldId="2895"/>
        </pc:sldMkLst>
      </pc:sldChg>
      <pc:sldChg chg="del">
        <pc:chgData name="Ron Melton" userId="5553941352b42db9" providerId="LiveId" clId="{36DCD473-F91B-45B5-9CF5-4A067706FACB}" dt="2023-10-23T00:17:33.562" v="2913" actId="47"/>
        <pc:sldMkLst>
          <pc:docMk/>
          <pc:sldMk cId="2107798143" sldId="2896"/>
        </pc:sldMkLst>
      </pc:sldChg>
      <pc:sldChg chg="del">
        <pc:chgData name="Ron Melton" userId="5553941352b42db9" providerId="LiveId" clId="{36DCD473-F91B-45B5-9CF5-4A067706FACB}" dt="2023-10-23T00:17:34.138" v="2914" actId="47"/>
        <pc:sldMkLst>
          <pc:docMk/>
          <pc:sldMk cId="821981763" sldId="2897"/>
        </pc:sldMkLst>
      </pc:sldChg>
      <pc:sldChg chg="del">
        <pc:chgData name="Ron Melton" userId="5553941352b42db9" providerId="LiveId" clId="{36DCD473-F91B-45B5-9CF5-4A067706FACB}" dt="2023-10-22T23:34:16.706" v="2354" actId="47"/>
        <pc:sldMkLst>
          <pc:docMk/>
          <pc:sldMk cId="264105284" sldId="2907"/>
        </pc:sldMkLst>
      </pc:sldChg>
      <pc:sldChg chg="delSp modSp mod">
        <pc:chgData name="Ron Melton" userId="5553941352b42db9" providerId="LiveId" clId="{36DCD473-F91B-45B5-9CF5-4A067706FACB}" dt="2023-09-27T23:42:38.869" v="1273" actId="1076"/>
        <pc:sldMkLst>
          <pc:docMk/>
          <pc:sldMk cId="2681224517" sldId="2918"/>
        </pc:sldMkLst>
        <pc:spChg chg="mod">
          <ac:chgData name="Ron Melton" userId="5553941352b42db9" providerId="LiveId" clId="{36DCD473-F91B-45B5-9CF5-4A067706FACB}" dt="2023-09-27T23:42:32.426" v="1272" actId="27636"/>
          <ac:spMkLst>
            <pc:docMk/>
            <pc:sldMk cId="2681224517" sldId="2918"/>
            <ac:spMk id="3" creationId="{00000000-0000-0000-0000-000000000000}"/>
          </ac:spMkLst>
        </pc:spChg>
        <pc:spChg chg="mod">
          <ac:chgData name="Ron Melton" userId="5553941352b42db9" providerId="LiveId" clId="{36DCD473-F91B-45B5-9CF5-4A067706FACB}" dt="2023-09-27T23:42:38.869" v="1273" actId="1076"/>
          <ac:spMkLst>
            <pc:docMk/>
            <pc:sldMk cId="2681224517" sldId="2918"/>
            <ac:spMk id="525315" creationId="{00000000-0000-0000-0000-000000000000}"/>
          </ac:spMkLst>
        </pc:spChg>
        <pc:picChg chg="del">
          <ac:chgData name="Ron Melton" userId="5553941352b42db9" providerId="LiveId" clId="{36DCD473-F91B-45B5-9CF5-4A067706FACB}" dt="2023-09-27T23:42:06.012" v="1264" actId="478"/>
          <ac:picMkLst>
            <pc:docMk/>
            <pc:sldMk cId="2681224517" sldId="2918"/>
            <ac:picMk id="2" creationId="{D7FCC5E1-4C48-4A8E-AE98-D2BD69401366}"/>
          </ac:picMkLst>
        </pc:picChg>
        <pc:picChg chg="del">
          <ac:chgData name="Ron Melton" userId="5553941352b42db9" providerId="LiveId" clId="{36DCD473-F91B-45B5-9CF5-4A067706FACB}" dt="2023-09-27T23:42:07.176" v="1265" actId="478"/>
          <ac:picMkLst>
            <pc:docMk/>
            <pc:sldMk cId="2681224517" sldId="2918"/>
            <ac:picMk id="4" creationId="{57C2CBAF-B7D5-4650-B5C6-251A60B89892}"/>
          </ac:picMkLst>
        </pc:picChg>
      </pc:sldChg>
      <pc:sldChg chg="del">
        <pc:chgData name="Ron Melton" userId="5553941352b42db9" providerId="LiveId" clId="{36DCD473-F91B-45B5-9CF5-4A067706FACB}" dt="2023-09-27T23:41:49.522" v="1257" actId="47"/>
        <pc:sldMkLst>
          <pc:docMk/>
          <pc:sldMk cId="1702762502" sldId="2920"/>
        </pc:sldMkLst>
      </pc:sldChg>
      <pc:sldChg chg="del">
        <pc:chgData name="Ron Melton" userId="5553941352b42db9" providerId="LiveId" clId="{36DCD473-F91B-45B5-9CF5-4A067706FACB}" dt="2023-09-27T23:41:52.487" v="1258" actId="47"/>
        <pc:sldMkLst>
          <pc:docMk/>
          <pc:sldMk cId="650377894" sldId="2921"/>
        </pc:sldMkLst>
      </pc:sldChg>
      <pc:sldChg chg="del">
        <pc:chgData name="Ron Melton" userId="5553941352b42db9" providerId="LiveId" clId="{36DCD473-F91B-45B5-9CF5-4A067706FACB}" dt="2023-09-27T23:41:53.245" v="1259" actId="47"/>
        <pc:sldMkLst>
          <pc:docMk/>
          <pc:sldMk cId="2554541713" sldId="2922"/>
        </pc:sldMkLst>
      </pc:sldChg>
      <pc:sldChg chg="del">
        <pc:chgData name="Ron Melton" userId="5553941352b42db9" providerId="LiveId" clId="{36DCD473-F91B-45B5-9CF5-4A067706FACB}" dt="2023-09-27T23:41:54.966" v="1261" actId="47"/>
        <pc:sldMkLst>
          <pc:docMk/>
          <pc:sldMk cId="3711295458" sldId="2923"/>
        </pc:sldMkLst>
      </pc:sldChg>
      <pc:sldChg chg="del">
        <pc:chgData name="Ron Melton" userId="5553941352b42db9" providerId="LiveId" clId="{36DCD473-F91B-45B5-9CF5-4A067706FACB}" dt="2023-10-23T00:32:40.811" v="3382" actId="47"/>
        <pc:sldMkLst>
          <pc:docMk/>
          <pc:sldMk cId="3363529500" sldId="2946"/>
        </pc:sldMkLst>
      </pc:sldChg>
      <pc:sldChg chg="del">
        <pc:chgData name="Ron Melton" userId="5553941352b42db9" providerId="LiveId" clId="{36DCD473-F91B-45B5-9CF5-4A067706FACB}" dt="2023-10-23T00:32:41.338" v="3383" actId="47"/>
        <pc:sldMkLst>
          <pc:docMk/>
          <pc:sldMk cId="348478937" sldId="2947"/>
        </pc:sldMkLst>
      </pc:sldChg>
      <pc:sldChg chg="del">
        <pc:chgData name="Ron Melton" userId="5553941352b42db9" providerId="LiveId" clId="{36DCD473-F91B-45B5-9CF5-4A067706FACB}" dt="2023-10-23T00:32:41.949" v="3384" actId="47"/>
        <pc:sldMkLst>
          <pc:docMk/>
          <pc:sldMk cId="3811314412" sldId="2948"/>
        </pc:sldMkLst>
      </pc:sldChg>
      <pc:sldChg chg="del">
        <pc:chgData name="Ron Melton" userId="5553941352b42db9" providerId="LiveId" clId="{36DCD473-F91B-45B5-9CF5-4A067706FACB}" dt="2023-10-23T00:36:59.267" v="3534" actId="47"/>
        <pc:sldMkLst>
          <pc:docMk/>
          <pc:sldMk cId="2569332301" sldId="2977"/>
        </pc:sldMkLst>
      </pc:sldChg>
      <pc:sldChg chg="del">
        <pc:chgData name="Ron Melton" userId="5553941352b42db9" providerId="LiveId" clId="{36DCD473-F91B-45B5-9CF5-4A067706FACB}" dt="2023-10-23T00:36:59.267" v="3534" actId="47"/>
        <pc:sldMkLst>
          <pc:docMk/>
          <pc:sldMk cId="1105727579" sldId="2996"/>
        </pc:sldMkLst>
      </pc:sldChg>
      <pc:sldChg chg="del">
        <pc:chgData name="Ron Melton" userId="5553941352b42db9" providerId="LiveId" clId="{36DCD473-F91B-45B5-9CF5-4A067706FACB}" dt="2023-10-23T00:36:59.267" v="3534" actId="47"/>
        <pc:sldMkLst>
          <pc:docMk/>
          <pc:sldMk cId="1536564003" sldId="3000"/>
        </pc:sldMkLst>
      </pc:sldChg>
      <pc:sldChg chg="del">
        <pc:chgData name="Ron Melton" userId="5553941352b42db9" providerId="LiveId" clId="{36DCD473-F91B-45B5-9CF5-4A067706FACB}" dt="2023-10-23T00:36:59.267" v="3534" actId="47"/>
        <pc:sldMkLst>
          <pc:docMk/>
          <pc:sldMk cId="1990349290" sldId="3003"/>
        </pc:sldMkLst>
      </pc:sldChg>
      <pc:sldChg chg="del">
        <pc:chgData name="Ron Melton" userId="5553941352b42db9" providerId="LiveId" clId="{36DCD473-F91B-45B5-9CF5-4A067706FACB}" dt="2023-10-23T00:36:59.267" v="3534" actId="47"/>
        <pc:sldMkLst>
          <pc:docMk/>
          <pc:sldMk cId="4102767436" sldId="3004"/>
        </pc:sldMkLst>
      </pc:sldChg>
      <pc:sldChg chg="del">
        <pc:chgData name="Ron Melton" userId="5553941352b42db9" providerId="LiveId" clId="{36DCD473-F91B-45B5-9CF5-4A067706FACB}" dt="2023-10-23T00:36:59.267" v="3534" actId="47"/>
        <pc:sldMkLst>
          <pc:docMk/>
          <pc:sldMk cId="530386990" sldId="3013"/>
        </pc:sldMkLst>
      </pc:sldChg>
      <pc:sldChg chg="del">
        <pc:chgData name="Ron Melton" userId="5553941352b42db9" providerId="LiveId" clId="{36DCD473-F91B-45B5-9CF5-4A067706FACB}" dt="2023-10-23T00:36:59.267" v="3534" actId="47"/>
        <pc:sldMkLst>
          <pc:docMk/>
          <pc:sldMk cId="3388296738" sldId="3026"/>
        </pc:sldMkLst>
      </pc:sldChg>
      <pc:sldChg chg="del">
        <pc:chgData name="Ron Melton" userId="5553941352b42db9" providerId="LiveId" clId="{36DCD473-F91B-45B5-9CF5-4A067706FACB}" dt="2023-10-23T00:36:59.267" v="3534" actId="47"/>
        <pc:sldMkLst>
          <pc:docMk/>
          <pc:sldMk cId="286748406" sldId="3027"/>
        </pc:sldMkLst>
      </pc:sldChg>
      <pc:sldChg chg="del">
        <pc:chgData name="Ron Melton" userId="5553941352b42db9" providerId="LiveId" clId="{36DCD473-F91B-45B5-9CF5-4A067706FACB}" dt="2023-09-27T23:41:48.131" v="1256" actId="47"/>
        <pc:sldMkLst>
          <pc:docMk/>
          <pc:sldMk cId="2908950005" sldId="3040"/>
        </pc:sldMkLst>
      </pc:sldChg>
      <pc:sldChg chg="del">
        <pc:chgData name="Ron Melton" userId="5553941352b42db9" providerId="LiveId" clId="{36DCD473-F91B-45B5-9CF5-4A067706FACB}" dt="2023-10-23T00:36:59.267" v="3534" actId="47"/>
        <pc:sldMkLst>
          <pc:docMk/>
          <pc:sldMk cId="2059880573" sldId="3055"/>
        </pc:sldMkLst>
      </pc:sldChg>
      <pc:sldChg chg="del">
        <pc:chgData name="Ron Melton" userId="5553941352b42db9" providerId="LiveId" clId="{36DCD473-F91B-45B5-9CF5-4A067706FACB}" dt="2023-10-23T00:36:59.267" v="3534" actId="47"/>
        <pc:sldMkLst>
          <pc:docMk/>
          <pc:sldMk cId="2836278288" sldId="3056"/>
        </pc:sldMkLst>
      </pc:sldChg>
      <pc:sldChg chg="del">
        <pc:chgData name="Ron Melton" userId="5553941352b42db9" providerId="LiveId" clId="{36DCD473-F91B-45B5-9CF5-4A067706FACB}" dt="2023-10-23T00:36:59.267" v="3534" actId="47"/>
        <pc:sldMkLst>
          <pc:docMk/>
          <pc:sldMk cId="3876879550" sldId="3062"/>
        </pc:sldMkLst>
      </pc:sldChg>
      <pc:sldChg chg="del">
        <pc:chgData name="Ron Melton" userId="5553941352b42db9" providerId="LiveId" clId="{36DCD473-F91B-45B5-9CF5-4A067706FACB}" dt="2023-10-23T00:35:44.339" v="3524" actId="47"/>
        <pc:sldMkLst>
          <pc:docMk/>
          <pc:sldMk cId="777944758" sldId="3121"/>
        </pc:sldMkLst>
      </pc:sldChg>
      <pc:sldChg chg="del">
        <pc:chgData name="Ron Melton" userId="5553941352b42db9" providerId="LiveId" clId="{36DCD473-F91B-45B5-9CF5-4A067706FACB}" dt="2023-10-23T00:35:43.274" v="3523" actId="47"/>
        <pc:sldMkLst>
          <pc:docMk/>
          <pc:sldMk cId="826059248" sldId="3122"/>
        </pc:sldMkLst>
      </pc:sldChg>
      <pc:sldChg chg="del">
        <pc:chgData name="Ron Melton" userId="5553941352b42db9" providerId="LiveId" clId="{36DCD473-F91B-45B5-9CF5-4A067706FACB}" dt="2023-10-23T00:35:42.242" v="3521" actId="47"/>
        <pc:sldMkLst>
          <pc:docMk/>
          <pc:sldMk cId="3434880738" sldId="3124"/>
        </pc:sldMkLst>
      </pc:sldChg>
      <pc:sldChg chg="del">
        <pc:chgData name="Ron Melton" userId="5553941352b42db9" providerId="LiveId" clId="{36DCD473-F91B-45B5-9CF5-4A067706FACB}" dt="2023-10-23T00:35:41.751" v="3520" actId="47"/>
        <pc:sldMkLst>
          <pc:docMk/>
          <pc:sldMk cId="1147564461" sldId="3125"/>
        </pc:sldMkLst>
      </pc:sldChg>
      <pc:sldChg chg="del">
        <pc:chgData name="Ron Melton" userId="5553941352b42db9" providerId="LiveId" clId="{36DCD473-F91B-45B5-9CF5-4A067706FACB}" dt="2023-10-23T00:35:42.706" v="3522" actId="47"/>
        <pc:sldMkLst>
          <pc:docMk/>
          <pc:sldMk cId="1945707784" sldId="3126"/>
        </pc:sldMkLst>
      </pc:sldChg>
      <pc:sldChg chg="del">
        <pc:chgData name="Ron Melton" userId="5553941352b42db9" providerId="LiveId" clId="{36DCD473-F91B-45B5-9CF5-4A067706FACB}" dt="2023-10-23T00:35:41.406" v="3519" actId="47"/>
        <pc:sldMkLst>
          <pc:docMk/>
          <pc:sldMk cId="235511919" sldId="3127"/>
        </pc:sldMkLst>
      </pc:sldChg>
      <pc:sldChg chg="del">
        <pc:chgData name="Ron Melton" userId="5553941352b42db9" providerId="LiveId" clId="{36DCD473-F91B-45B5-9CF5-4A067706FACB}" dt="2023-10-23T00:35:40.992" v="3518" actId="47"/>
        <pc:sldMkLst>
          <pc:docMk/>
          <pc:sldMk cId="3521636752" sldId="3128"/>
        </pc:sldMkLst>
      </pc:sldChg>
      <pc:sldChg chg="del">
        <pc:chgData name="Ron Melton" userId="5553941352b42db9" providerId="LiveId" clId="{36DCD473-F91B-45B5-9CF5-4A067706FACB}" dt="2023-09-27T23:40:10.365" v="1105" actId="47"/>
        <pc:sldMkLst>
          <pc:docMk/>
          <pc:sldMk cId="2542326260" sldId="3185"/>
        </pc:sldMkLst>
      </pc:sldChg>
      <pc:sldChg chg="del">
        <pc:chgData name="Ron Melton" userId="5553941352b42db9" providerId="LiveId" clId="{36DCD473-F91B-45B5-9CF5-4A067706FACB}" dt="2023-09-27T23:42:49.800" v="1276" actId="47"/>
        <pc:sldMkLst>
          <pc:docMk/>
          <pc:sldMk cId="1903572566" sldId="3198"/>
        </pc:sldMkLst>
      </pc:sldChg>
      <pc:sldChg chg="del">
        <pc:chgData name="Ron Melton" userId="5553941352b42db9" providerId="LiveId" clId="{36DCD473-F91B-45B5-9CF5-4A067706FACB}" dt="2023-09-27T23:42:45.767" v="1275" actId="47"/>
        <pc:sldMkLst>
          <pc:docMk/>
          <pc:sldMk cId="3153986398" sldId="3200"/>
        </pc:sldMkLst>
      </pc:sldChg>
      <pc:sldChg chg="del">
        <pc:chgData name="Ron Melton" userId="5553941352b42db9" providerId="LiveId" clId="{36DCD473-F91B-45B5-9CF5-4A067706FACB}" dt="2023-10-23T00:36:59.267" v="3534" actId="47"/>
        <pc:sldMkLst>
          <pc:docMk/>
          <pc:sldMk cId="1460692631" sldId="3220"/>
        </pc:sldMkLst>
      </pc:sldChg>
      <pc:sldChg chg="del">
        <pc:chgData name="Ron Melton" userId="5553941352b42db9" providerId="LiveId" clId="{36DCD473-F91B-45B5-9CF5-4A067706FACB}" dt="2023-10-22T23:34:46.045" v="2365" actId="47"/>
        <pc:sldMkLst>
          <pc:docMk/>
          <pc:sldMk cId="2736300046" sldId="3224"/>
        </pc:sldMkLst>
      </pc:sldChg>
      <pc:sldChg chg="del">
        <pc:chgData name="Ron Melton" userId="5553941352b42db9" providerId="LiveId" clId="{36DCD473-F91B-45B5-9CF5-4A067706FACB}" dt="2023-10-23T00:36:59.267" v="3534" actId="47"/>
        <pc:sldMkLst>
          <pc:docMk/>
          <pc:sldMk cId="3956132909" sldId="3238"/>
        </pc:sldMkLst>
      </pc:sldChg>
      <pc:sldChg chg="del">
        <pc:chgData name="Ron Melton" userId="5553941352b42db9" providerId="LiveId" clId="{36DCD473-F91B-45B5-9CF5-4A067706FACB}" dt="2023-10-23T00:36:59.267" v="3534" actId="47"/>
        <pc:sldMkLst>
          <pc:docMk/>
          <pc:sldMk cId="414647177" sldId="3242"/>
        </pc:sldMkLst>
      </pc:sldChg>
      <pc:sldChg chg="del">
        <pc:chgData name="Ron Melton" userId="5553941352b42db9" providerId="LiveId" clId="{36DCD473-F91B-45B5-9CF5-4A067706FACB}" dt="2023-10-23T00:36:59.267" v="3534" actId="47"/>
        <pc:sldMkLst>
          <pc:docMk/>
          <pc:sldMk cId="2272454907" sldId="3243"/>
        </pc:sldMkLst>
      </pc:sldChg>
      <pc:sldChg chg="delSp">
        <pc:chgData name="Ron Melton" userId="5553941352b42db9" providerId="LiveId" clId="{36DCD473-F91B-45B5-9CF5-4A067706FACB}" dt="2023-10-23T00:33:26.973" v="3428" actId="478"/>
        <pc:sldMkLst>
          <pc:docMk/>
          <pc:sldMk cId="1297674203" sldId="3308"/>
        </pc:sldMkLst>
        <pc:picChg chg="del">
          <ac:chgData name="Ron Melton" userId="5553941352b42db9" providerId="LiveId" clId="{36DCD473-F91B-45B5-9CF5-4A067706FACB}" dt="2023-10-23T00:33:26.973" v="3428" actId="478"/>
          <ac:picMkLst>
            <pc:docMk/>
            <pc:sldMk cId="1297674203" sldId="3308"/>
            <ac:picMk id="120834" creationId="{00000000-0000-0000-0000-000000000000}"/>
          </ac:picMkLst>
        </pc:picChg>
      </pc:sldChg>
      <pc:sldChg chg="del">
        <pc:chgData name="Ron Melton" userId="5553941352b42db9" providerId="LiveId" clId="{36DCD473-F91B-45B5-9CF5-4A067706FACB}" dt="2023-10-23T00:36:59.267" v="3534" actId="47"/>
        <pc:sldMkLst>
          <pc:docMk/>
          <pc:sldMk cId="2862732618" sldId="3310"/>
        </pc:sldMkLst>
      </pc:sldChg>
      <pc:sldChg chg="del">
        <pc:chgData name="Ron Melton" userId="5553941352b42db9" providerId="LiveId" clId="{36DCD473-F91B-45B5-9CF5-4A067706FACB}" dt="2023-10-23T00:36:59.267" v="3534" actId="47"/>
        <pc:sldMkLst>
          <pc:docMk/>
          <pc:sldMk cId="794074271" sldId="3311"/>
        </pc:sldMkLst>
      </pc:sldChg>
      <pc:sldChg chg="del">
        <pc:chgData name="Ron Melton" userId="5553941352b42db9" providerId="LiveId" clId="{36DCD473-F91B-45B5-9CF5-4A067706FACB}" dt="2023-10-23T00:36:59.267" v="3534" actId="47"/>
        <pc:sldMkLst>
          <pc:docMk/>
          <pc:sldMk cId="3174960005" sldId="3314"/>
        </pc:sldMkLst>
      </pc:sldChg>
      <pc:sldChg chg="del">
        <pc:chgData name="Ron Melton" userId="5553941352b42db9" providerId="LiveId" clId="{36DCD473-F91B-45B5-9CF5-4A067706FACB}" dt="2023-10-23T00:36:59.267" v="3534" actId="47"/>
        <pc:sldMkLst>
          <pc:docMk/>
          <pc:sldMk cId="1586552372" sldId="3315"/>
        </pc:sldMkLst>
      </pc:sldChg>
      <pc:sldChg chg="del">
        <pc:chgData name="Ron Melton" userId="5553941352b42db9" providerId="LiveId" clId="{36DCD473-F91B-45B5-9CF5-4A067706FACB}" dt="2023-10-23T00:36:59.267" v="3534" actId="47"/>
        <pc:sldMkLst>
          <pc:docMk/>
          <pc:sldMk cId="386270938" sldId="3316"/>
        </pc:sldMkLst>
      </pc:sldChg>
      <pc:sldChg chg="del">
        <pc:chgData name="Ron Melton" userId="5553941352b42db9" providerId="LiveId" clId="{36DCD473-F91B-45B5-9CF5-4A067706FACB}" dt="2023-10-22T23:34:41.309" v="2359" actId="47"/>
        <pc:sldMkLst>
          <pc:docMk/>
          <pc:sldMk cId="2845318368" sldId="3318"/>
        </pc:sldMkLst>
      </pc:sldChg>
      <pc:sldChg chg="del">
        <pc:chgData name="Ron Melton" userId="5553941352b42db9" providerId="LiveId" clId="{36DCD473-F91B-45B5-9CF5-4A067706FACB}" dt="2023-10-22T23:34:41.872" v="2360" actId="47"/>
        <pc:sldMkLst>
          <pc:docMk/>
          <pc:sldMk cId="3644552556" sldId="3319"/>
        </pc:sldMkLst>
      </pc:sldChg>
      <pc:sldChg chg="del">
        <pc:chgData name="Ron Melton" userId="5553941352b42db9" providerId="LiveId" clId="{36DCD473-F91B-45B5-9CF5-4A067706FACB}" dt="2023-10-22T23:34:42.543" v="2361" actId="47"/>
        <pc:sldMkLst>
          <pc:docMk/>
          <pc:sldMk cId="698518" sldId="3320"/>
        </pc:sldMkLst>
      </pc:sldChg>
      <pc:sldChg chg="del">
        <pc:chgData name="Ron Melton" userId="5553941352b42db9" providerId="LiveId" clId="{36DCD473-F91B-45B5-9CF5-4A067706FACB}" dt="2023-10-22T23:34:43.284" v="2362" actId="47"/>
        <pc:sldMkLst>
          <pc:docMk/>
          <pc:sldMk cId="2224662146" sldId="3321"/>
        </pc:sldMkLst>
      </pc:sldChg>
      <pc:sldChg chg="del">
        <pc:chgData name="Ron Melton" userId="5553941352b42db9" providerId="LiveId" clId="{36DCD473-F91B-45B5-9CF5-4A067706FACB}" dt="2023-10-22T23:34:44.065" v="2363" actId="47"/>
        <pc:sldMkLst>
          <pc:docMk/>
          <pc:sldMk cId="743719505" sldId="3322"/>
        </pc:sldMkLst>
      </pc:sldChg>
      <pc:sldChg chg="del">
        <pc:chgData name="Ron Melton" userId="5553941352b42db9" providerId="LiveId" clId="{36DCD473-F91B-45B5-9CF5-4A067706FACB}" dt="2023-10-22T23:34:44.835" v="2364" actId="47"/>
        <pc:sldMkLst>
          <pc:docMk/>
          <pc:sldMk cId="693278650" sldId="3324"/>
        </pc:sldMkLst>
      </pc:sldChg>
      <pc:sldChg chg="del">
        <pc:chgData name="Ron Melton" userId="5553941352b42db9" providerId="LiveId" clId="{36DCD473-F91B-45B5-9CF5-4A067706FACB}" dt="2023-10-22T23:34:47.261" v="2366" actId="47"/>
        <pc:sldMkLst>
          <pc:docMk/>
          <pc:sldMk cId="3568406957" sldId="3325"/>
        </pc:sldMkLst>
      </pc:sldChg>
      <pc:sldChg chg="del">
        <pc:chgData name="Ron Melton" userId="5553941352b42db9" providerId="LiveId" clId="{36DCD473-F91B-45B5-9CF5-4A067706FACB}" dt="2023-10-22T23:34:47.783" v="2367" actId="47"/>
        <pc:sldMkLst>
          <pc:docMk/>
          <pc:sldMk cId="520185709" sldId="3326"/>
        </pc:sldMkLst>
      </pc:sldChg>
      <pc:sldChg chg="del">
        <pc:chgData name="Ron Melton" userId="5553941352b42db9" providerId="LiveId" clId="{36DCD473-F91B-45B5-9CF5-4A067706FACB}" dt="2023-10-22T23:34:48.344" v="2368" actId="47"/>
        <pc:sldMkLst>
          <pc:docMk/>
          <pc:sldMk cId="2030869918" sldId="3327"/>
        </pc:sldMkLst>
      </pc:sldChg>
      <pc:sldChg chg="del">
        <pc:chgData name="Ron Melton" userId="5553941352b42db9" providerId="LiveId" clId="{36DCD473-F91B-45B5-9CF5-4A067706FACB}" dt="2023-10-22T23:34:49.211" v="2369" actId="47"/>
        <pc:sldMkLst>
          <pc:docMk/>
          <pc:sldMk cId="4038108950" sldId="3328"/>
        </pc:sldMkLst>
      </pc:sldChg>
      <pc:sldChg chg="del">
        <pc:chgData name="Ron Melton" userId="5553941352b42db9" providerId="LiveId" clId="{36DCD473-F91B-45B5-9CF5-4A067706FACB}" dt="2023-10-22T23:31:35.491" v="2261" actId="47"/>
        <pc:sldMkLst>
          <pc:docMk/>
          <pc:sldMk cId="3328767010" sldId="3333"/>
        </pc:sldMkLst>
      </pc:sldChg>
      <pc:sldChg chg="del">
        <pc:chgData name="Ron Melton" userId="5553941352b42db9" providerId="LiveId" clId="{36DCD473-F91B-45B5-9CF5-4A067706FACB}" dt="2023-10-22T23:31:35.945" v="2262" actId="47"/>
        <pc:sldMkLst>
          <pc:docMk/>
          <pc:sldMk cId="422107645" sldId="3334"/>
        </pc:sldMkLst>
      </pc:sldChg>
      <pc:sldChg chg="del">
        <pc:chgData name="Ron Melton" userId="5553941352b42db9" providerId="LiveId" clId="{36DCD473-F91B-45B5-9CF5-4A067706FACB}" dt="2023-10-22T23:31:35.004" v="2260" actId="47"/>
        <pc:sldMkLst>
          <pc:docMk/>
          <pc:sldMk cId="2868653191" sldId="3339"/>
        </pc:sldMkLst>
      </pc:sldChg>
      <pc:sldChg chg="delSp">
        <pc:chgData name="Ron Melton" userId="5553941352b42db9" providerId="LiveId" clId="{36DCD473-F91B-45B5-9CF5-4A067706FACB}" dt="2023-10-22T23:31:42.384" v="2265" actId="478"/>
        <pc:sldMkLst>
          <pc:docMk/>
          <pc:sldMk cId="798656763" sldId="3345"/>
        </pc:sldMkLst>
        <pc:picChg chg="del">
          <ac:chgData name="Ron Melton" userId="5553941352b42db9" providerId="LiveId" clId="{36DCD473-F91B-45B5-9CF5-4A067706FACB}" dt="2023-10-22T23:31:42.384" v="2265" actId="478"/>
          <ac:picMkLst>
            <pc:docMk/>
            <pc:sldMk cId="798656763" sldId="3345"/>
            <ac:picMk id="124931" creationId="{00000000-0000-0000-0000-000000000000}"/>
          </ac:picMkLst>
        </pc:picChg>
      </pc:sldChg>
      <pc:sldChg chg="del">
        <pc:chgData name="Ron Melton" userId="5553941352b42db9" providerId="LiveId" clId="{36DCD473-F91B-45B5-9CF5-4A067706FACB}" dt="2023-09-27T23:41:54.073" v="1260" actId="47"/>
        <pc:sldMkLst>
          <pc:docMk/>
          <pc:sldMk cId="883063259" sldId="3363"/>
        </pc:sldMkLst>
      </pc:sldChg>
      <pc:sldChg chg="del">
        <pc:chgData name="Ron Melton" userId="5553941352b42db9" providerId="LiveId" clId="{36DCD473-F91B-45B5-9CF5-4A067706FACB}" dt="2023-10-23T00:36:59.267" v="3534" actId="47"/>
        <pc:sldMkLst>
          <pc:docMk/>
          <pc:sldMk cId="3708577165" sldId="3366"/>
        </pc:sldMkLst>
      </pc:sldChg>
      <pc:sldChg chg="del">
        <pc:chgData name="Ron Melton" userId="5553941352b42db9" providerId="LiveId" clId="{36DCD473-F91B-45B5-9CF5-4A067706FACB}" dt="2023-10-23T00:36:59.267" v="3534" actId="47"/>
        <pc:sldMkLst>
          <pc:docMk/>
          <pc:sldMk cId="320063766" sldId="3367"/>
        </pc:sldMkLst>
      </pc:sldChg>
      <pc:sldChg chg="del">
        <pc:chgData name="Ron Melton" userId="5553941352b42db9" providerId="LiveId" clId="{36DCD473-F91B-45B5-9CF5-4A067706FACB}" dt="2023-10-23T00:36:59.267" v="3534" actId="47"/>
        <pc:sldMkLst>
          <pc:docMk/>
          <pc:sldMk cId="171257577" sldId="3368"/>
        </pc:sldMkLst>
      </pc:sldChg>
      <pc:sldChg chg="delSp modSp mod">
        <pc:chgData name="Ron Melton" userId="5553941352b42db9" providerId="LiveId" clId="{36DCD473-F91B-45B5-9CF5-4A067706FACB}" dt="2023-10-22T23:33:56.213" v="2347" actId="1076"/>
        <pc:sldMkLst>
          <pc:docMk/>
          <pc:sldMk cId="4056159747" sldId="3370"/>
        </pc:sldMkLst>
        <pc:spChg chg="mod">
          <ac:chgData name="Ron Melton" userId="5553941352b42db9" providerId="LiveId" clId="{36DCD473-F91B-45B5-9CF5-4A067706FACB}" dt="2023-10-22T23:33:46.147" v="2345" actId="1076"/>
          <ac:spMkLst>
            <pc:docMk/>
            <pc:sldMk cId="4056159747" sldId="3370"/>
            <ac:spMk id="3" creationId="{38284D49-93E0-42F0-8004-2E2FE729ADC7}"/>
          </ac:spMkLst>
        </pc:spChg>
        <pc:spChg chg="mod">
          <ac:chgData name="Ron Melton" userId="5553941352b42db9" providerId="LiveId" clId="{36DCD473-F91B-45B5-9CF5-4A067706FACB}" dt="2023-10-22T23:33:56.213" v="2347" actId="1076"/>
          <ac:spMkLst>
            <pc:docMk/>
            <pc:sldMk cId="4056159747" sldId="3370"/>
            <ac:spMk id="20482" creationId="{58948B48-B4D2-4E90-9EF6-A90817939E2B}"/>
          </ac:spMkLst>
        </pc:spChg>
        <pc:spChg chg="mod">
          <ac:chgData name="Ron Melton" userId="5553941352b42db9" providerId="LiveId" clId="{36DCD473-F91B-45B5-9CF5-4A067706FACB}" dt="2023-10-22T23:33:51.226" v="2346" actId="1076"/>
          <ac:spMkLst>
            <pc:docMk/>
            <pc:sldMk cId="4056159747" sldId="3370"/>
            <ac:spMk id="20484" creationId="{89968B4B-0BC2-43CB-B97D-C8DDF5F58AB2}"/>
          </ac:spMkLst>
        </pc:spChg>
        <pc:picChg chg="del">
          <ac:chgData name="Ron Melton" userId="5553941352b42db9" providerId="LiveId" clId="{36DCD473-F91B-45B5-9CF5-4A067706FACB}" dt="2023-10-22T23:33:33.214" v="2341" actId="478"/>
          <ac:picMkLst>
            <pc:docMk/>
            <pc:sldMk cId="4056159747" sldId="3370"/>
            <ac:picMk id="2" creationId="{2E0A207E-4BE9-46B4-95BB-CFB10FEDE91A}"/>
          </ac:picMkLst>
        </pc:picChg>
        <pc:picChg chg="del">
          <ac:chgData name="Ron Melton" userId="5553941352b42db9" providerId="LiveId" clId="{36DCD473-F91B-45B5-9CF5-4A067706FACB}" dt="2023-10-22T23:33:34.225" v="2342" actId="478"/>
          <ac:picMkLst>
            <pc:docMk/>
            <pc:sldMk cId="4056159747" sldId="3370"/>
            <ac:picMk id="4" creationId="{1F77B134-5F7B-4248-85D4-469CF8C7401A}"/>
          </ac:picMkLst>
        </pc:picChg>
      </pc:sldChg>
      <pc:sldChg chg="del">
        <pc:chgData name="Ron Melton" userId="5553941352b42db9" providerId="LiveId" clId="{36DCD473-F91B-45B5-9CF5-4A067706FACB}" dt="2023-10-22T23:34:08.883" v="2349" actId="47"/>
        <pc:sldMkLst>
          <pc:docMk/>
          <pc:sldMk cId="3994837165" sldId="3374"/>
        </pc:sldMkLst>
      </pc:sldChg>
      <pc:sldChg chg="del">
        <pc:chgData name="Ron Melton" userId="5553941352b42db9" providerId="LiveId" clId="{36DCD473-F91B-45B5-9CF5-4A067706FACB}" dt="2023-10-23T00:36:59.267" v="3534" actId="47"/>
        <pc:sldMkLst>
          <pc:docMk/>
          <pc:sldMk cId="813818537" sldId="3375"/>
        </pc:sldMkLst>
      </pc:sldChg>
      <pc:sldChg chg="del">
        <pc:chgData name="Ron Melton" userId="5553941352b42db9" providerId="LiveId" clId="{36DCD473-F91B-45B5-9CF5-4A067706FACB}" dt="2023-10-23T00:36:59.267" v="3534" actId="47"/>
        <pc:sldMkLst>
          <pc:docMk/>
          <pc:sldMk cId="4061430525" sldId="3376"/>
        </pc:sldMkLst>
      </pc:sldChg>
      <pc:sldChg chg="del">
        <pc:chgData name="Ron Melton" userId="5553941352b42db9" providerId="LiveId" clId="{36DCD473-F91B-45B5-9CF5-4A067706FACB}" dt="2023-10-23T00:36:59.267" v="3534" actId="47"/>
        <pc:sldMkLst>
          <pc:docMk/>
          <pc:sldMk cId="1287896286" sldId="3377"/>
        </pc:sldMkLst>
      </pc:sldChg>
      <pc:sldChg chg="del">
        <pc:chgData name="Ron Melton" userId="5553941352b42db9" providerId="LiveId" clId="{36DCD473-F91B-45B5-9CF5-4A067706FACB}" dt="2023-10-23T00:36:59.267" v="3534" actId="47"/>
        <pc:sldMkLst>
          <pc:docMk/>
          <pc:sldMk cId="144636431" sldId="3378"/>
        </pc:sldMkLst>
      </pc:sldChg>
      <pc:sldChg chg="del">
        <pc:chgData name="Ron Melton" userId="5553941352b42db9" providerId="LiveId" clId="{36DCD473-F91B-45B5-9CF5-4A067706FACB}" dt="2023-10-23T00:36:59.267" v="3534" actId="47"/>
        <pc:sldMkLst>
          <pc:docMk/>
          <pc:sldMk cId="2419799131" sldId="3379"/>
        </pc:sldMkLst>
      </pc:sldChg>
      <pc:sldChg chg="del">
        <pc:chgData name="Ron Melton" userId="5553941352b42db9" providerId="LiveId" clId="{36DCD473-F91B-45B5-9CF5-4A067706FACB}" dt="2023-10-23T00:36:59.267" v="3534" actId="47"/>
        <pc:sldMkLst>
          <pc:docMk/>
          <pc:sldMk cId="2489556000" sldId="3380"/>
        </pc:sldMkLst>
      </pc:sldChg>
      <pc:sldChg chg="del">
        <pc:chgData name="Ron Melton" userId="5553941352b42db9" providerId="LiveId" clId="{36DCD473-F91B-45B5-9CF5-4A067706FACB}" dt="2023-10-23T00:36:59.267" v="3534" actId="47"/>
        <pc:sldMkLst>
          <pc:docMk/>
          <pc:sldMk cId="200350344" sldId="3381"/>
        </pc:sldMkLst>
      </pc:sldChg>
      <pc:sldChg chg="del">
        <pc:chgData name="Ron Melton" userId="5553941352b42db9" providerId="LiveId" clId="{36DCD473-F91B-45B5-9CF5-4A067706FACB}" dt="2023-10-23T00:36:59.267" v="3534" actId="47"/>
        <pc:sldMkLst>
          <pc:docMk/>
          <pc:sldMk cId="134476071" sldId="3382"/>
        </pc:sldMkLst>
      </pc:sldChg>
      <pc:sldChg chg="del">
        <pc:chgData name="Ron Melton" userId="5553941352b42db9" providerId="LiveId" clId="{36DCD473-F91B-45B5-9CF5-4A067706FACB}" dt="2023-10-23T00:36:59.267" v="3534" actId="47"/>
        <pc:sldMkLst>
          <pc:docMk/>
          <pc:sldMk cId="2739616818" sldId="3383"/>
        </pc:sldMkLst>
      </pc:sldChg>
      <pc:sldChg chg="del">
        <pc:chgData name="Ron Melton" userId="5553941352b42db9" providerId="LiveId" clId="{36DCD473-F91B-45B5-9CF5-4A067706FACB}" dt="2023-10-23T00:36:59.267" v="3534" actId="47"/>
        <pc:sldMkLst>
          <pc:docMk/>
          <pc:sldMk cId="955973561" sldId="3384"/>
        </pc:sldMkLst>
      </pc:sldChg>
      <pc:sldChg chg="del">
        <pc:chgData name="Ron Melton" userId="5553941352b42db9" providerId="LiveId" clId="{36DCD473-F91B-45B5-9CF5-4A067706FACB}" dt="2023-10-23T00:36:59.267" v="3534" actId="47"/>
        <pc:sldMkLst>
          <pc:docMk/>
          <pc:sldMk cId="1138254332" sldId="3385"/>
        </pc:sldMkLst>
      </pc:sldChg>
      <pc:sldChg chg="del">
        <pc:chgData name="Ron Melton" userId="5553941352b42db9" providerId="LiveId" clId="{36DCD473-F91B-45B5-9CF5-4A067706FACB}" dt="2023-10-23T00:36:59.267" v="3534" actId="47"/>
        <pc:sldMkLst>
          <pc:docMk/>
          <pc:sldMk cId="844462919" sldId="3386"/>
        </pc:sldMkLst>
      </pc:sldChg>
      <pc:sldChg chg="del">
        <pc:chgData name="Ron Melton" userId="5553941352b42db9" providerId="LiveId" clId="{36DCD473-F91B-45B5-9CF5-4A067706FACB}" dt="2023-10-23T00:36:59.267" v="3534" actId="47"/>
        <pc:sldMkLst>
          <pc:docMk/>
          <pc:sldMk cId="2031667011" sldId="3387"/>
        </pc:sldMkLst>
      </pc:sldChg>
      <pc:sldChg chg="del">
        <pc:chgData name="Ron Melton" userId="5553941352b42db9" providerId="LiveId" clId="{36DCD473-F91B-45B5-9CF5-4A067706FACB}" dt="2023-10-23T00:36:59.267" v="3534" actId="47"/>
        <pc:sldMkLst>
          <pc:docMk/>
          <pc:sldMk cId="3897817814" sldId="3388"/>
        </pc:sldMkLst>
      </pc:sldChg>
      <pc:sldChg chg="del">
        <pc:chgData name="Ron Melton" userId="5553941352b42db9" providerId="LiveId" clId="{36DCD473-F91B-45B5-9CF5-4A067706FACB}" dt="2023-10-23T00:36:59.267" v="3534" actId="47"/>
        <pc:sldMkLst>
          <pc:docMk/>
          <pc:sldMk cId="2112212710" sldId="3389"/>
        </pc:sldMkLst>
      </pc:sldChg>
      <pc:sldChg chg="del">
        <pc:chgData name="Ron Melton" userId="5553941352b42db9" providerId="LiveId" clId="{36DCD473-F91B-45B5-9CF5-4A067706FACB}" dt="2023-10-23T00:36:59.267" v="3534" actId="47"/>
        <pc:sldMkLst>
          <pc:docMk/>
          <pc:sldMk cId="796340203" sldId="3390"/>
        </pc:sldMkLst>
      </pc:sldChg>
      <pc:sldChg chg="del">
        <pc:chgData name="Ron Melton" userId="5553941352b42db9" providerId="LiveId" clId="{36DCD473-F91B-45B5-9CF5-4A067706FACB}" dt="2023-10-23T00:36:59.267" v="3534" actId="47"/>
        <pc:sldMkLst>
          <pc:docMk/>
          <pc:sldMk cId="1380719315" sldId="3391"/>
        </pc:sldMkLst>
      </pc:sldChg>
      <pc:sldChg chg="del">
        <pc:chgData name="Ron Melton" userId="5553941352b42db9" providerId="LiveId" clId="{36DCD473-F91B-45B5-9CF5-4A067706FACB}" dt="2023-10-23T00:36:59.267" v="3534" actId="47"/>
        <pc:sldMkLst>
          <pc:docMk/>
          <pc:sldMk cId="812410670" sldId="3392"/>
        </pc:sldMkLst>
      </pc:sldChg>
      <pc:sldChg chg="del">
        <pc:chgData name="Ron Melton" userId="5553941352b42db9" providerId="LiveId" clId="{36DCD473-F91B-45B5-9CF5-4A067706FACB}" dt="2023-10-23T00:36:59.267" v="3534" actId="47"/>
        <pc:sldMkLst>
          <pc:docMk/>
          <pc:sldMk cId="3814233320" sldId="3393"/>
        </pc:sldMkLst>
      </pc:sldChg>
      <pc:sldChg chg="del">
        <pc:chgData name="Ron Melton" userId="5553941352b42db9" providerId="LiveId" clId="{36DCD473-F91B-45B5-9CF5-4A067706FACB}" dt="2023-10-23T00:36:59.267" v="3534" actId="47"/>
        <pc:sldMkLst>
          <pc:docMk/>
          <pc:sldMk cId="1299428006" sldId="3394"/>
        </pc:sldMkLst>
      </pc:sldChg>
      <pc:sldChg chg="del">
        <pc:chgData name="Ron Melton" userId="5553941352b42db9" providerId="LiveId" clId="{36DCD473-F91B-45B5-9CF5-4A067706FACB}" dt="2023-10-23T00:36:59.267" v="3534" actId="47"/>
        <pc:sldMkLst>
          <pc:docMk/>
          <pc:sldMk cId="4051302461" sldId="3395"/>
        </pc:sldMkLst>
      </pc:sldChg>
      <pc:sldChg chg="del">
        <pc:chgData name="Ron Melton" userId="5553941352b42db9" providerId="LiveId" clId="{36DCD473-F91B-45B5-9CF5-4A067706FACB}" dt="2023-10-23T00:36:59.267" v="3534" actId="47"/>
        <pc:sldMkLst>
          <pc:docMk/>
          <pc:sldMk cId="3471334234" sldId="3396"/>
        </pc:sldMkLst>
      </pc:sldChg>
      <pc:sldChg chg="del">
        <pc:chgData name="Ron Melton" userId="5553941352b42db9" providerId="LiveId" clId="{36DCD473-F91B-45B5-9CF5-4A067706FACB}" dt="2023-10-23T00:36:59.267" v="3534" actId="47"/>
        <pc:sldMkLst>
          <pc:docMk/>
          <pc:sldMk cId="986092998" sldId="3397"/>
        </pc:sldMkLst>
      </pc:sldChg>
      <pc:sldChg chg="del">
        <pc:chgData name="Ron Melton" userId="5553941352b42db9" providerId="LiveId" clId="{36DCD473-F91B-45B5-9CF5-4A067706FACB}" dt="2023-10-23T00:36:59.267" v="3534" actId="47"/>
        <pc:sldMkLst>
          <pc:docMk/>
          <pc:sldMk cId="6973934" sldId="3398"/>
        </pc:sldMkLst>
      </pc:sldChg>
      <pc:sldChg chg="del">
        <pc:chgData name="Ron Melton" userId="5553941352b42db9" providerId="LiveId" clId="{36DCD473-F91B-45B5-9CF5-4A067706FACB}" dt="2023-10-23T00:36:59.267" v="3534" actId="47"/>
        <pc:sldMkLst>
          <pc:docMk/>
          <pc:sldMk cId="2408361769" sldId="3399"/>
        </pc:sldMkLst>
      </pc:sldChg>
      <pc:sldChg chg="del">
        <pc:chgData name="Ron Melton" userId="5553941352b42db9" providerId="LiveId" clId="{36DCD473-F91B-45B5-9CF5-4A067706FACB}" dt="2023-10-23T00:36:59.267" v="3534" actId="47"/>
        <pc:sldMkLst>
          <pc:docMk/>
          <pc:sldMk cId="3694068364" sldId="3400"/>
        </pc:sldMkLst>
      </pc:sldChg>
      <pc:sldChg chg="del">
        <pc:chgData name="Ron Melton" userId="5553941352b42db9" providerId="LiveId" clId="{36DCD473-F91B-45B5-9CF5-4A067706FACB}" dt="2023-10-23T00:36:59.267" v="3534" actId="47"/>
        <pc:sldMkLst>
          <pc:docMk/>
          <pc:sldMk cId="444701253" sldId="3401"/>
        </pc:sldMkLst>
      </pc:sldChg>
      <pc:sldChg chg="del">
        <pc:chgData name="Ron Melton" userId="5553941352b42db9" providerId="LiveId" clId="{36DCD473-F91B-45B5-9CF5-4A067706FACB}" dt="2023-10-23T00:36:59.267" v="3534" actId="47"/>
        <pc:sldMkLst>
          <pc:docMk/>
          <pc:sldMk cId="1197658027" sldId="3402"/>
        </pc:sldMkLst>
      </pc:sldChg>
      <pc:sldChg chg="del">
        <pc:chgData name="Ron Melton" userId="5553941352b42db9" providerId="LiveId" clId="{36DCD473-F91B-45B5-9CF5-4A067706FACB}" dt="2023-10-23T00:36:59.267" v="3534" actId="47"/>
        <pc:sldMkLst>
          <pc:docMk/>
          <pc:sldMk cId="4060336521" sldId="3403"/>
        </pc:sldMkLst>
      </pc:sldChg>
      <pc:sldChg chg="del">
        <pc:chgData name="Ron Melton" userId="5553941352b42db9" providerId="LiveId" clId="{36DCD473-F91B-45B5-9CF5-4A067706FACB}" dt="2023-10-23T00:36:59.267" v="3534" actId="47"/>
        <pc:sldMkLst>
          <pc:docMk/>
          <pc:sldMk cId="2772345232" sldId="3404"/>
        </pc:sldMkLst>
      </pc:sldChg>
      <pc:sldChg chg="del">
        <pc:chgData name="Ron Melton" userId="5553941352b42db9" providerId="LiveId" clId="{36DCD473-F91B-45B5-9CF5-4A067706FACB}" dt="2023-10-23T00:36:59.267" v="3534" actId="47"/>
        <pc:sldMkLst>
          <pc:docMk/>
          <pc:sldMk cId="1177356803" sldId="3405"/>
        </pc:sldMkLst>
      </pc:sldChg>
      <pc:sldChg chg="del">
        <pc:chgData name="Ron Melton" userId="5553941352b42db9" providerId="LiveId" clId="{36DCD473-F91B-45B5-9CF5-4A067706FACB}" dt="2023-10-23T00:36:59.267" v="3534" actId="47"/>
        <pc:sldMkLst>
          <pc:docMk/>
          <pc:sldMk cId="492047018" sldId="3406"/>
        </pc:sldMkLst>
      </pc:sldChg>
      <pc:sldChg chg="del">
        <pc:chgData name="Ron Melton" userId="5553941352b42db9" providerId="LiveId" clId="{36DCD473-F91B-45B5-9CF5-4A067706FACB}" dt="2023-10-23T00:36:59.267" v="3534" actId="47"/>
        <pc:sldMkLst>
          <pc:docMk/>
          <pc:sldMk cId="2239521025" sldId="3407"/>
        </pc:sldMkLst>
      </pc:sldChg>
      <pc:sldChg chg="del">
        <pc:chgData name="Ron Melton" userId="5553941352b42db9" providerId="LiveId" clId="{36DCD473-F91B-45B5-9CF5-4A067706FACB}" dt="2023-10-23T00:36:59.267" v="3534" actId="47"/>
        <pc:sldMkLst>
          <pc:docMk/>
          <pc:sldMk cId="2728863693" sldId="3408"/>
        </pc:sldMkLst>
      </pc:sldChg>
      <pc:sldChg chg="del">
        <pc:chgData name="Ron Melton" userId="5553941352b42db9" providerId="LiveId" clId="{36DCD473-F91B-45B5-9CF5-4A067706FACB}" dt="2023-10-23T00:36:59.267" v="3534" actId="47"/>
        <pc:sldMkLst>
          <pc:docMk/>
          <pc:sldMk cId="457670723" sldId="3409"/>
        </pc:sldMkLst>
      </pc:sldChg>
      <pc:sldChg chg="del">
        <pc:chgData name="Ron Melton" userId="5553941352b42db9" providerId="LiveId" clId="{36DCD473-F91B-45B5-9CF5-4A067706FACB}" dt="2023-10-23T00:36:59.267" v="3534" actId="47"/>
        <pc:sldMkLst>
          <pc:docMk/>
          <pc:sldMk cId="1948757000" sldId="3410"/>
        </pc:sldMkLst>
      </pc:sldChg>
      <pc:sldChg chg="del">
        <pc:chgData name="Ron Melton" userId="5553941352b42db9" providerId="LiveId" clId="{36DCD473-F91B-45B5-9CF5-4A067706FACB}" dt="2023-10-23T00:36:59.267" v="3534" actId="47"/>
        <pc:sldMkLst>
          <pc:docMk/>
          <pc:sldMk cId="2581151916" sldId="3411"/>
        </pc:sldMkLst>
      </pc:sldChg>
      <pc:sldChg chg="del">
        <pc:chgData name="Ron Melton" userId="5553941352b42db9" providerId="LiveId" clId="{36DCD473-F91B-45B5-9CF5-4A067706FACB}" dt="2023-10-23T00:27:41.947" v="3330" actId="47"/>
        <pc:sldMkLst>
          <pc:docMk/>
          <pc:sldMk cId="1251445651" sldId="3429"/>
        </pc:sldMkLst>
      </pc:sldChg>
      <pc:sldChg chg="del">
        <pc:chgData name="Ron Melton" userId="5553941352b42db9" providerId="LiveId" clId="{36DCD473-F91B-45B5-9CF5-4A067706FACB}" dt="2023-10-23T00:27:42.920" v="3331" actId="47"/>
        <pc:sldMkLst>
          <pc:docMk/>
          <pc:sldMk cId="2119168210" sldId="3430"/>
        </pc:sldMkLst>
      </pc:sldChg>
      <pc:sldChg chg="del">
        <pc:chgData name="Ron Melton" userId="5553941352b42db9" providerId="LiveId" clId="{36DCD473-F91B-45B5-9CF5-4A067706FACB}" dt="2023-10-23T00:27:55.243" v="3335" actId="47"/>
        <pc:sldMkLst>
          <pc:docMk/>
          <pc:sldMk cId="2503393800" sldId="3432"/>
        </pc:sldMkLst>
      </pc:sldChg>
      <pc:sldChg chg="del">
        <pc:chgData name="Ron Melton" userId="5553941352b42db9" providerId="LiveId" clId="{36DCD473-F91B-45B5-9CF5-4A067706FACB}" dt="2023-10-23T00:27:55.924" v="3336" actId="47"/>
        <pc:sldMkLst>
          <pc:docMk/>
          <pc:sldMk cId="2377615083" sldId="3433"/>
        </pc:sldMkLst>
      </pc:sldChg>
      <pc:sldChg chg="del">
        <pc:chgData name="Ron Melton" userId="5553941352b42db9" providerId="LiveId" clId="{36DCD473-F91B-45B5-9CF5-4A067706FACB}" dt="2023-10-23T00:36:59.267" v="3534" actId="47"/>
        <pc:sldMkLst>
          <pc:docMk/>
          <pc:sldMk cId="1241248176" sldId="3440"/>
        </pc:sldMkLst>
      </pc:sldChg>
      <pc:sldChg chg="del">
        <pc:chgData name="Ron Melton" userId="5553941352b42db9" providerId="LiveId" clId="{36DCD473-F91B-45B5-9CF5-4A067706FACB}" dt="2023-10-23T00:36:59.267" v="3534" actId="47"/>
        <pc:sldMkLst>
          <pc:docMk/>
          <pc:sldMk cId="180806828" sldId="3442"/>
        </pc:sldMkLst>
      </pc:sldChg>
      <pc:sldChg chg="del">
        <pc:chgData name="Ron Melton" userId="5553941352b42db9" providerId="LiveId" clId="{36DCD473-F91B-45B5-9CF5-4A067706FACB}" dt="2023-10-23T00:36:59.267" v="3534" actId="47"/>
        <pc:sldMkLst>
          <pc:docMk/>
          <pc:sldMk cId="2093703782" sldId="3443"/>
        </pc:sldMkLst>
      </pc:sldChg>
      <pc:sldChg chg="del">
        <pc:chgData name="Ron Melton" userId="5553941352b42db9" providerId="LiveId" clId="{36DCD473-F91B-45B5-9CF5-4A067706FACB}" dt="2023-10-23T00:36:59.267" v="3534" actId="47"/>
        <pc:sldMkLst>
          <pc:docMk/>
          <pc:sldMk cId="361420977" sldId="3444"/>
        </pc:sldMkLst>
      </pc:sldChg>
      <pc:sldChg chg="del">
        <pc:chgData name="Ron Melton" userId="5553941352b42db9" providerId="LiveId" clId="{36DCD473-F91B-45B5-9CF5-4A067706FACB}" dt="2023-10-23T00:36:59.267" v="3534" actId="47"/>
        <pc:sldMkLst>
          <pc:docMk/>
          <pc:sldMk cId="380725875" sldId="3447"/>
        </pc:sldMkLst>
      </pc:sldChg>
      <pc:sldChg chg="del">
        <pc:chgData name="Ron Melton" userId="5553941352b42db9" providerId="LiveId" clId="{36DCD473-F91B-45B5-9CF5-4A067706FACB}" dt="2023-10-23T00:34:18.096" v="3434" actId="47"/>
        <pc:sldMkLst>
          <pc:docMk/>
          <pc:sldMk cId="3977353570" sldId="3449"/>
        </pc:sldMkLst>
      </pc:sldChg>
      <pc:sldChg chg="delSp mod">
        <pc:chgData name="Ron Melton" userId="5553941352b42db9" providerId="LiveId" clId="{36DCD473-F91B-45B5-9CF5-4A067706FACB}" dt="2023-09-27T23:36:53.580" v="865" actId="478"/>
        <pc:sldMkLst>
          <pc:docMk/>
          <pc:sldMk cId="1687812302" sldId="3862"/>
        </pc:sldMkLst>
        <pc:spChg chg="del">
          <ac:chgData name="Ron Melton" userId="5553941352b42db9" providerId="LiveId" clId="{36DCD473-F91B-45B5-9CF5-4A067706FACB}" dt="2023-09-27T23:36:52.359" v="864" actId="478"/>
          <ac:spMkLst>
            <pc:docMk/>
            <pc:sldMk cId="1687812302" sldId="3862"/>
            <ac:spMk id="2" creationId="{00000000-0000-0000-0000-000000000000}"/>
          </ac:spMkLst>
        </pc:spChg>
        <pc:picChg chg="del">
          <ac:chgData name="Ron Melton" userId="5553941352b42db9" providerId="LiveId" clId="{36DCD473-F91B-45B5-9CF5-4A067706FACB}" dt="2023-09-27T23:36:51.124" v="863" actId="478"/>
          <ac:picMkLst>
            <pc:docMk/>
            <pc:sldMk cId="1687812302" sldId="3862"/>
            <ac:picMk id="28" creationId="{00000000-0000-0000-0000-000000000000}"/>
          </ac:picMkLst>
        </pc:picChg>
        <pc:picChg chg="del">
          <ac:chgData name="Ron Melton" userId="5553941352b42db9" providerId="LiveId" clId="{36DCD473-F91B-45B5-9CF5-4A067706FACB}" dt="2023-09-27T23:36:47.646" v="859" actId="478"/>
          <ac:picMkLst>
            <pc:docMk/>
            <pc:sldMk cId="1687812302" sldId="3862"/>
            <ac:picMk id="2054" creationId="{00000000-0000-0000-0000-000000000000}"/>
          </ac:picMkLst>
        </pc:picChg>
        <pc:picChg chg="del">
          <ac:chgData name="Ron Melton" userId="5553941352b42db9" providerId="LiveId" clId="{36DCD473-F91B-45B5-9CF5-4A067706FACB}" dt="2023-09-27T23:36:50.213" v="862" actId="478"/>
          <ac:picMkLst>
            <pc:docMk/>
            <pc:sldMk cId="1687812302" sldId="3862"/>
            <ac:picMk id="2076" creationId="{00000000-0000-0000-0000-000000000000}"/>
          </ac:picMkLst>
        </pc:picChg>
        <pc:picChg chg="del">
          <ac:chgData name="Ron Melton" userId="5553941352b42db9" providerId="LiveId" clId="{36DCD473-F91B-45B5-9CF5-4A067706FACB}" dt="2023-09-27T23:36:49.526" v="861" actId="478"/>
          <ac:picMkLst>
            <pc:docMk/>
            <pc:sldMk cId="1687812302" sldId="3862"/>
            <ac:picMk id="2077" creationId="{00000000-0000-0000-0000-000000000000}"/>
          </ac:picMkLst>
        </pc:picChg>
        <pc:picChg chg="del">
          <ac:chgData name="Ron Melton" userId="5553941352b42db9" providerId="LiveId" clId="{36DCD473-F91B-45B5-9CF5-4A067706FACB}" dt="2023-09-27T23:36:48.701" v="860" actId="478"/>
          <ac:picMkLst>
            <pc:docMk/>
            <pc:sldMk cId="1687812302" sldId="3862"/>
            <ac:picMk id="115716" creationId="{00000000-0000-0000-0000-000000000000}"/>
          </ac:picMkLst>
        </pc:picChg>
        <pc:picChg chg="del">
          <ac:chgData name="Ron Melton" userId="5553941352b42db9" providerId="LiveId" clId="{36DCD473-F91B-45B5-9CF5-4A067706FACB}" dt="2023-09-27T23:36:53.580" v="865" actId="478"/>
          <ac:picMkLst>
            <pc:docMk/>
            <pc:sldMk cId="1687812302" sldId="3862"/>
            <ac:picMk id="115721" creationId="{00000000-0000-0000-0000-000000000000}"/>
          </ac:picMkLst>
        </pc:picChg>
      </pc:sldChg>
      <pc:sldChg chg="del">
        <pc:chgData name="Ron Melton" userId="5553941352b42db9" providerId="LiveId" clId="{36DCD473-F91B-45B5-9CF5-4A067706FACB}" dt="2023-09-27T23:40:20.657" v="1110" actId="47"/>
        <pc:sldMkLst>
          <pc:docMk/>
          <pc:sldMk cId="2928243059" sldId="3879"/>
        </pc:sldMkLst>
      </pc:sldChg>
      <pc:sldChg chg="del">
        <pc:chgData name="Ron Melton" userId="5553941352b42db9" providerId="LiveId" clId="{36DCD473-F91B-45B5-9CF5-4A067706FACB}" dt="2023-10-23T00:36:59.267" v="3534" actId="47"/>
        <pc:sldMkLst>
          <pc:docMk/>
          <pc:sldMk cId="3046235542" sldId="3959"/>
        </pc:sldMkLst>
      </pc:sldChg>
      <pc:sldChg chg="del">
        <pc:chgData name="Ron Melton" userId="5553941352b42db9" providerId="LiveId" clId="{36DCD473-F91B-45B5-9CF5-4A067706FACB}" dt="2023-10-23T00:36:59.267" v="3534" actId="47"/>
        <pc:sldMkLst>
          <pc:docMk/>
          <pc:sldMk cId="3955526870" sldId="4134"/>
        </pc:sldMkLst>
      </pc:sldChg>
      <pc:sldChg chg="del">
        <pc:chgData name="Ron Melton" userId="5553941352b42db9" providerId="LiveId" clId="{36DCD473-F91B-45B5-9CF5-4A067706FACB}" dt="2023-10-23T00:34:18.433" v="3435" actId="47"/>
        <pc:sldMkLst>
          <pc:docMk/>
          <pc:sldMk cId="359944743" sldId="4150"/>
        </pc:sldMkLst>
      </pc:sldChg>
      <pc:sldChg chg="del">
        <pc:chgData name="Ron Melton" userId="5553941352b42db9" providerId="LiveId" clId="{36DCD473-F91B-45B5-9CF5-4A067706FACB}" dt="2023-10-23T00:36:59.267" v="3534" actId="47"/>
        <pc:sldMkLst>
          <pc:docMk/>
          <pc:sldMk cId="2572495050" sldId="4207"/>
        </pc:sldMkLst>
      </pc:sldChg>
      <pc:sldChg chg="del">
        <pc:chgData name="Ron Melton" userId="5553941352b42db9" providerId="LiveId" clId="{36DCD473-F91B-45B5-9CF5-4A067706FACB}" dt="2023-10-23T00:36:59.267" v="3534" actId="47"/>
        <pc:sldMkLst>
          <pc:docMk/>
          <pc:sldMk cId="2779598237" sldId="4208"/>
        </pc:sldMkLst>
      </pc:sldChg>
      <pc:sldChg chg="del">
        <pc:chgData name="Ron Melton" userId="5553941352b42db9" providerId="LiveId" clId="{36DCD473-F91B-45B5-9CF5-4A067706FACB}" dt="2023-10-23T00:36:59.267" v="3534" actId="47"/>
        <pc:sldMkLst>
          <pc:docMk/>
          <pc:sldMk cId="3596339610" sldId="4297"/>
        </pc:sldMkLst>
      </pc:sldChg>
      <pc:sldChg chg="del">
        <pc:chgData name="Ron Melton" userId="5553941352b42db9" providerId="LiveId" clId="{36DCD473-F91B-45B5-9CF5-4A067706FACB}" dt="2023-10-23T00:36:59.267" v="3534" actId="47"/>
        <pc:sldMkLst>
          <pc:docMk/>
          <pc:sldMk cId="2185645371" sldId="4378"/>
        </pc:sldMkLst>
      </pc:sldChg>
      <pc:sldChg chg="del">
        <pc:chgData name="Ron Melton" userId="5553941352b42db9" providerId="LiveId" clId="{36DCD473-F91B-45B5-9CF5-4A067706FACB}" dt="2023-10-23T00:36:59.267" v="3534" actId="47"/>
        <pc:sldMkLst>
          <pc:docMk/>
          <pc:sldMk cId="2014689448" sldId="4379"/>
        </pc:sldMkLst>
      </pc:sldChg>
      <pc:sldChg chg="del">
        <pc:chgData name="Ron Melton" userId="5553941352b42db9" providerId="LiveId" clId="{36DCD473-F91B-45B5-9CF5-4A067706FACB}" dt="2023-10-23T00:36:59.267" v="3534" actId="47"/>
        <pc:sldMkLst>
          <pc:docMk/>
          <pc:sldMk cId="3985605387" sldId="4396"/>
        </pc:sldMkLst>
      </pc:sldChg>
      <pc:sldChg chg="del">
        <pc:chgData name="Ron Melton" userId="5553941352b42db9" providerId="LiveId" clId="{36DCD473-F91B-45B5-9CF5-4A067706FACB}" dt="2023-09-27T23:16:26.446" v="218" actId="47"/>
        <pc:sldMkLst>
          <pc:docMk/>
          <pc:sldMk cId="222370228" sldId="4397"/>
        </pc:sldMkLst>
      </pc:sldChg>
      <pc:sldChg chg="del">
        <pc:chgData name="Ron Melton" userId="5553941352b42db9" providerId="LiveId" clId="{36DCD473-F91B-45B5-9CF5-4A067706FACB}" dt="2023-10-23T00:36:59.267" v="3534" actId="47"/>
        <pc:sldMkLst>
          <pc:docMk/>
          <pc:sldMk cId="632371361" sldId="4398"/>
        </pc:sldMkLst>
      </pc:sldChg>
      <pc:sldChg chg="del">
        <pc:chgData name="Ron Melton" userId="5553941352b42db9" providerId="LiveId" clId="{36DCD473-F91B-45B5-9CF5-4A067706FACB}" dt="2023-10-23T00:36:59.267" v="3534" actId="47"/>
        <pc:sldMkLst>
          <pc:docMk/>
          <pc:sldMk cId="3071067294" sldId="4401"/>
        </pc:sldMkLst>
      </pc:sldChg>
      <pc:sldChg chg="del">
        <pc:chgData name="Ron Melton" userId="5553941352b42db9" providerId="LiveId" clId="{36DCD473-F91B-45B5-9CF5-4A067706FACB}" dt="2023-10-23T00:35:37.085" v="3517" actId="47"/>
        <pc:sldMkLst>
          <pc:docMk/>
          <pc:sldMk cId="3905652376" sldId="4428"/>
        </pc:sldMkLst>
      </pc:sldChg>
      <pc:sldChg chg="del">
        <pc:chgData name="Ron Melton" userId="5553941352b42db9" providerId="LiveId" clId="{36DCD473-F91B-45B5-9CF5-4A067706FACB}" dt="2023-10-23T00:35:36.453" v="3516" actId="47"/>
        <pc:sldMkLst>
          <pc:docMk/>
          <pc:sldMk cId="3015495982" sldId="4429"/>
        </pc:sldMkLst>
      </pc:sldChg>
      <pc:sldChg chg="del">
        <pc:chgData name="Ron Melton" userId="5553941352b42db9" providerId="LiveId" clId="{36DCD473-F91B-45B5-9CF5-4A067706FACB}" dt="2023-10-23T00:36:59.267" v="3534" actId="47"/>
        <pc:sldMkLst>
          <pc:docMk/>
          <pc:sldMk cId="2874507487" sldId="4489"/>
        </pc:sldMkLst>
      </pc:sldChg>
      <pc:sldChg chg="del">
        <pc:chgData name="Ron Melton" userId="5553941352b42db9" providerId="LiveId" clId="{36DCD473-F91B-45B5-9CF5-4A067706FACB}" dt="2023-10-23T00:36:59.267" v="3534" actId="47"/>
        <pc:sldMkLst>
          <pc:docMk/>
          <pc:sldMk cId="3285268510" sldId="4490"/>
        </pc:sldMkLst>
      </pc:sldChg>
      <pc:sldChg chg="del">
        <pc:chgData name="Ron Melton" userId="5553941352b42db9" providerId="LiveId" clId="{36DCD473-F91B-45B5-9CF5-4A067706FACB}" dt="2023-10-23T00:36:59.267" v="3534" actId="47"/>
        <pc:sldMkLst>
          <pc:docMk/>
          <pc:sldMk cId="4026653431" sldId="4492"/>
        </pc:sldMkLst>
      </pc:sldChg>
      <pc:sldChg chg="del">
        <pc:chgData name="Ron Melton" userId="5553941352b42db9" providerId="LiveId" clId="{36DCD473-F91B-45B5-9CF5-4A067706FACB}" dt="2023-10-23T00:36:59.267" v="3534" actId="47"/>
        <pc:sldMkLst>
          <pc:docMk/>
          <pc:sldMk cId="2948164495" sldId="4493"/>
        </pc:sldMkLst>
      </pc:sldChg>
      <pc:sldChg chg="del">
        <pc:chgData name="Ron Melton" userId="5553941352b42db9" providerId="LiveId" clId="{36DCD473-F91B-45B5-9CF5-4A067706FACB}" dt="2023-10-23T00:36:59.267" v="3534" actId="47"/>
        <pc:sldMkLst>
          <pc:docMk/>
          <pc:sldMk cId="4032576747" sldId="4495"/>
        </pc:sldMkLst>
      </pc:sldChg>
      <pc:sldChg chg="del">
        <pc:chgData name="Ron Melton" userId="5553941352b42db9" providerId="LiveId" clId="{36DCD473-F91B-45B5-9CF5-4A067706FACB}" dt="2023-10-23T00:36:59.267" v="3534" actId="47"/>
        <pc:sldMkLst>
          <pc:docMk/>
          <pc:sldMk cId="2455850853" sldId="4496"/>
        </pc:sldMkLst>
      </pc:sldChg>
      <pc:sldChg chg="del">
        <pc:chgData name="Ron Melton" userId="5553941352b42db9" providerId="LiveId" clId="{36DCD473-F91B-45B5-9CF5-4A067706FACB}" dt="2023-10-23T00:36:59.267" v="3534" actId="47"/>
        <pc:sldMkLst>
          <pc:docMk/>
          <pc:sldMk cId="4106516375" sldId="4497"/>
        </pc:sldMkLst>
      </pc:sldChg>
      <pc:sldChg chg="del">
        <pc:chgData name="Ron Melton" userId="5553941352b42db9" providerId="LiveId" clId="{36DCD473-F91B-45B5-9CF5-4A067706FACB}" dt="2023-10-23T00:36:59.267" v="3534" actId="47"/>
        <pc:sldMkLst>
          <pc:docMk/>
          <pc:sldMk cId="2894110801" sldId="4498"/>
        </pc:sldMkLst>
      </pc:sldChg>
      <pc:sldChg chg="del">
        <pc:chgData name="Ron Melton" userId="5553941352b42db9" providerId="LiveId" clId="{36DCD473-F91B-45B5-9CF5-4A067706FACB}" dt="2023-10-23T00:35:36.083" v="3515" actId="47"/>
        <pc:sldMkLst>
          <pc:docMk/>
          <pc:sldMk cId="3548755494" sldId="4504"/>
        </pc:sldMkLst>
      </pc:sldChg>
      <pc:sldChg chg="delSp mod">
        <pc:chgData name="Ron Melton" userId="5553941352b42db9" providerId="LiveId" clId="{36DCD473-F91B-45B5-9CF5-4A067706FACB}" dt="2023-10-23T00:32:32.790" v="3378" actId="478"/>
        <pc:sldMkLst>
          <pc:docMk/>
          <pc:sldMk cId="1319239137" sldId="4672"/>
        </pc:sldMkLst>
        <pc:picChg chg="del">
          <ac:chgData name="Ron Melton" userId="5553941352b42db9" providerId="LiveId" clId="{36DCD473-F91B-45B5-9CF5-4A067706FACB}" dt="2023-10-23T00:32:32.790" v="3378" actId="478"/>
          <ac:picMkLst>
            <pc:docMk/>
            <pc:sldMk cId="1319239137" sldId="4672"/>
            <ac:picMk id="2" creationId="{BE347CC8-93CE-418E-9CA9-682FEBB7A5C3}"/>
          </ac:picMkLst>
        </pc:picChg>
      </pc:sldChg>
      <pc:sldChg chg="del">
        <pc:chgData name="Ron Melton" userId="5553941352b42db9" providerId="LiveId" clId="{36DCD473-F91B-45B5-9CF5-4A067706FACB}" dt="2023-09-27T23:41:57.628" v="1263" actId="47"/>
        <pc:sldMkLst>
          <pc:docMk/>
          <pc:sldMk cId="2761262318" sldId="4679"/>
        </pc:sldMkLst>
      </pc:sldChg>
      <pc:sldChg chg="del">
        <pc:chgData name="Ron Melton" userId="5553941352b42db9" providerId="LiveId" clId="{36DCD473-F91B-45B5-9CF5-4A067706FACB}" dt="2023-10-23T00:36:59.267" v="3534" actId="47"/>
        <pc:sldMkLst>
          <pc:docMk/>
          <pc:sldMk cId="3729408192" sldId="5015"/>
        </pc:sldMkLst>
      </pc:sldChg>
      <pc:sldChg chg="del">
        <pc:chgData name="Ron Melton" userId="5553941352b42db9" providerId="LiveId" clId="{36DCD473-F91B-45B5-9CF5-4A067706FACB}" dt="2023-10-23T00:36:59.267" v="3534" actId="47"/>
        <pc:sldMkLst>
          <pc:docMk/>
          <pc:sldMk cId="4048835637" sldId="5017"/>
        </pc:sldMkLst>
      </pc:sldChg>
      <pc:sldChg chg="del">
        <pc:chgData name="Ron Melton" userId="5553941352b42db9" providerId="LiveId" clId="{36DCD473-F91B-45B5-9CF5-4A067706FACB}" dt="2023-10-23T00:36:59.267" v="3534" actId="47"/>
        <pc:sldMkLst>
          <pc:docMk/>
          <pc:sldMk cId="3737823210" sldId="5018"/>
        </pc:sldMkLst>
      </pc:sldChg>
      <pc:sldChg chg="del">
        <pc:chgData name="Ron Melton" userId="5553941352b42db9" providerId="LiveId" clId="{36DCD473-F91B-45B5-9CF5-4A067706FACB}" dt="2023-10-23T00:36:59.267" v="3534" actId="47"/>
        <pc:sldMkLst>
          <pc:docMk/>
          <pc:sldMk cId="4075991598" sldId="5042"/>
        </pc:sldMkLst>
      </pc:sldChg>
      <pc:sldChg chg="del">
        <pc:chgData name="Ron Melton" userId="5553941352b42db9" providerId="LiveId" clId="{36DCD473-F91B-45B5-9CF5-4A067706FACB}" dt="2023-10-23T00:36:59.267" v="3534" actId="47"/>
        <pc:sldMkLst>
          <pc:docMk/>
          <pc:sldMk cId="143500456" sldId="5045"/>
        </pc:sldMkLst>
      </pc:sldChg>
      <pc:sldChg chg="del">
        <pc:chgData name="Ron Melton" userId="5553941352b42db9" providerId="LiveId" clId="{36DCD473-F91B-45B5-9CF5-4A067706FACB}" dt="2023-10-23T00:36:59.267" v="3534" actId="47"/>
        <pc:sldMkLst>
          <pc:docMk/>
          <pc:sldMk cId="2030998074" sldId="5046"/>
        </pc:sldMkLst>
      </pc:sldChg>
      <pc:sldChg chg="del">
        <pc:chgData name="Ron Melton" userId="5553941352b42db9" providerId="LiveId" clId="{36DCD473-F91B-45B5-9CF5-4A067706FACB}" dt="2023-10-23T00:36:59.267" v="3534" actId="47"/>
        <pc:sldMkLst>
          <pc:docMk/>
          <pc:sldMk cId="2845599502" sldId="5047"/>
        </pc:sldMkLst>
      </pc:sldChg>
      <pc:sldChg chg="del">
        <pc:chgData name="Ron Melton" userId="5553941352b42db9" providerId="LiveId" clId="{36DCD473-F91B-45B5-9CF5-4A067706FACB}" dt="2023-10-23T00:36:59.267" v="3534" actId="47"/>
        <pc:sldMkLst>
          <pc:docMk/>
          <pc:sldMk cId="1201488152" sldId="5048"/>
        </pc:sldMkLst>
      </pc:sldChg>
      <pc:sldChg chg="del">
        <pc:chgData name="Ron Melton" userId="5553941352b42db9" providerId="LiveId" clId="{36DCD473-F91B-45B5-9CF5-4A067706FACB}" dt="2023-10-23T00:36:59.267" v="3534" actId="47"/>
        <pc:sldMkLst>
          <pc:docMk/>
          <pc:sldMk cId="2772762872" sldId="5049"/>
        </pc:sldMkLst>
      </pc:sldChg>
      <pc:sldChg chg="del">
        <pc:chgData name="Ron Melton" userId="5553941352b42db9" providerId="LiveId" clId="{36DCD473-F91B-45B5-9CF5-4A067706FACB}" dt="2023-10-23T00:36:59.267" v="3534" actId="47"/>
        <pc:sldMkLst>
          <pc:docMk/>
          <pc:sldMk cId="1266005536" sldId="5051"/>
        </pc:sldMkLst>
      </pc:sldChg>
      <pc:sldChg chg="del">
        <pc:chgData name="Ron Melton" userId="5553941352b42db9" providerId="LiveId" clId="{36DCD473-F91B-45B5-9CF5-4A067706FACB}" dt="2023-10-23T00:36:59.267" v="3534" actId="47"/>
        <pc:sldMkLst>
          <pc:docMk/>
          <pc:sldMk cId="1807388355" sldId="5054"/>
        </pc:sldMkLst>
      </pc:sldChg>
      <pc:sldChg chg="del">
        <pc:chgData name="Ron Melton" userId="5553941352b42db9" providerId="LiveId" clId="{36DCD473-F91B-45B5-9CF5-4A067706FACB}" dt="2023-10-23T00:36:59.267" v="3534" actId="47"/>
        <pc:sldMkLst>
          <pc:docMk/>
          <pc:sldMk cId="764317557" sldId="5089"/>
        </pc:sldMkLst>
      </pc:sldChg>
      <pc:sldChg chg="del">
        <pc:chgData name="Ron Melton" userId="5553941352b42db9" providerId="LiveId" clId="{36DCD473-F91B-45B5-9CF5-4A067706FACB}" dt="2023-10-23T00:36:59.267" v="3534" actId="47"/>
        <pc:sldMkLst>
          <pc:docMk/>
          <pc:sldMk cId="4223971321" sldId="5091"/>
        </pc:sldMkLst>
      </pc:sldChg>
      <pc:sldChg chg="del">
        <pc:chgData name="Ron Melton" userId="5553941352b42db9" providerId="LiveId" clId="{36DCD473-F91B-45B5-9CF5-4A067706FACB}" dt="2023-10-23T00:36:59.267" v="3534" actId="47"/>
        <pc:sldMkLst>
          <pc:docMk/>
          <pc:sldMk cId="1031680549" sldId="5268"/>
        </pc:sldMkLst>
      </pc:sldChg>
      <pc:sldChg chg="del">
        <pc:chgData name="Ron Melton" userId="5553941352b42db9" providerId="LiveId" clId="{36DCD473-F91B-45B5-9CF5-4A067706FACB}" dt="2023-10-23T00:36:59.267" v="3534" actId="47"/>
        <pc:sldMkLst>
          <pc:docMk/>
          <pc:sldMk cId="3235167579" sldId="5281"/>
        </pc:sldMkLst>
      </pc:sldChg>
      <pc:sldChg chg="addSp delSp modSp mod">
        <pc:chgData name="Ron Melton" userId="5553941352b42db9" providerId="LiveId" clId="{36DCD473-F91B-45B5-9CF5-4A067706FACB}" dt="2023-09-27T23:31:14.007" v="641" actId="20577"/>
        <pc:sldMkLst>
          <pc:docMk/>
          <pc:sldMk cId="3408725882" sldId="5316"/>
        </pc:sldMkLst>
        <pc:spChg chg="mod">
          <ac:chgData name="Ron Melton" userId="5553941352b42db9" providerId="LiveId" clId="{36DCD473-F91B-45B5-9CF5-4A067706FACB}" dt="2023-09-27T23:31:14.007" v="641" actId="20577"/>
          <ac:spMkLst>
            <pc:docMk/>
            <pc:sldMk cId="3408725882" sldId="5316"/>
            <ac:spMk id="3" creationId="{00000000-0000-0000-0000-000000000000}"/>
          </ac:spMkLst>
        </pc:spChg>
        <pc:picChg chg="add del">
          <ac:chgData name="Ron Melton" userId="5553941352b42db9" providerId="LiveId" clId="{36DCD473-F91B-45B5-9CF5-4A067706FACB}" dt="2023-09-27T23:30:52.488" v="535" actId="478"/>
          <ac:picMkLst>
            <pc:docMk/>
            <pc:sldMk cId="3408725882" sldId="5316"/>
            <ac:picMk id="4" creationId="{00000000-0000-0000-0000-000000000000}"/>
          </ac:picMkLst>
        </pc:picChg>
      </pc:sldChg>
      <pc:sldChg chg="del">
        <pc:chgData name="Ron Melton" userId="5553941352b42db9" providerId="LiveId" clId="{36DCD473-F91B-45B5-9CF5-4A067706FACB}" dt="2023-09-27T23:39:33.410" v="1097" actId="47"/>
        <pc:sldMkLst>
          <pc:docMk/>
          <pc:sldMk cId="2221506048" sldId="5323"/>
        </pc:sldMkLst>
      </pc:sldChg>
      <pc:sldChg chg="del">
        <pc:chgData name="Ron Melton" userId="5553941352b42db9" providerId="LiveId" clId="{36DCD473-F91B-45B5-9CF5-4A067706FACB}" dt="2023-09-27T23:39:34.706" v="1098" actId="47"/>
        <pc:sldMkLst>
          <pc:docMk/>
          <pc:sldMk cId="1735793011" sldId="5325"/>
        </pc:sldMkLst>
      </pc:sldChg>
      <pc:sldChg chg="del">
        <pc:chgData name="Ron Melton" userId="5553941352b42db9" providerId="LiveId" clId="{36DCD473-F91B-45B5-9CF5-4A067706FACB}" dt="2023-09-27T23:40:12.234" v="1106" actId="47"/>
        <pc:sldMkLst>
          <pc:docMk/>
          <pc:sldMk cId="524830035" sldId="5326"/>
        </pc:sldMkLst>
      </pc:sldChg>
      <pc:sldChg chg="delSp modSp mod">
        <pc:chgData name="Ron Melton" userId="5553941352b42db9" providerId="LiveId" clId="{36DCD473-F91B-45B5-9CF5-4A067706FACB}" dt="2023-09-27T23:14:50.576" v="211" actId="20577"/>
        <pc:sldMkLst>
          <pc:docMk/>
          <pc:sldMk cId="4223848446" sldId="5352"/>
        </pc:sldMkLst>
        <pc:spChg chg="mod">
          <ac:chgData name="Ron Melton" userId="5553941352b42db9" providerId="LiveId" clId="{36DCD473-F91B-45B5-9CF5-4A067706FACB}" dt="2023-09-27T23:14:50.576" v="211" actId="20577"/>
          <ac:spMkLst>
            <pc:docMk/>
            <pc:sldMk cId="4223848446" sldId="5352"/>
            <ac:spMk id="27651" creationId="{21381087-9F71-44F9-996E-3B3C3A864EB5}"/>
          </ac:spMkLst>
        </pc:spChg>
        <pc:picChg chg="del">
          <ac:chgData name="Ron Melton" userId="5553941352b42db9" providerId="LiveId" clId="{36DCD473-F91B-45B5-9CF5-4A067706FACB}" dt="2023-09-27T23:14:28.416" v="208" actId="478"/>
          <ac:picMkLst>
            <pc:docMk/>
            <pc:sldMk cId="4223848446" sldId="5352"/>
            <ac:picMk id="279556" creationId="{F11C9BD6-EF63-47BB-B445-D1FEA94BB9E7}"/>
          </ac:picMkLst>
        </pc:picChg>
      </pc:sldChg>
      <pc:sldChg chg="delSp modSp mod">
        <pc:chgData name="Ron Melton" userId="5553941352b42db9" providerId="LiveId" clId="{36DCD473-F91B-45B5-9CF5-4A067706FACB}" dt="2023-10-23T00:13:51.761" v="2605" actId="20577"/>
        <pc:sldMkLst>
          <pc:docMk/>
          <pc:sldMk cId="3267588615" sldId="5419"/>
        </pc:sldMkLst>
        <pc:spChg chg="mod">
          <ac:chgData name="Ron Melton" userId="5553941352b42db9" providerId="LiveId" clId="{36DCD473-F91B-45B5-9CF5-4A067706FACB}" dt="2023-10-23T00:13:51.761" v="2605" actId="20577"/>
          <ac:spMkLst>
            <pc:docMk/>
            <pc:sldMk cId="3267588615" sldId="5419"/>
            <ac:spMk id="2" creationId="{00000000-0000-0000-0000-000000000000}"/>
          </ac:spMkLst>
        </pc:spChg>
        <pc:spChg chg="del">
          <ac:chgData name="Ron Melton" userId="5553941352b42db9" providerId="LiveId" clId="{36DCD473-F91B-45B5-9CF5-4A067706FACB}" dt="2023-10-23T00:13:33.706" v="2600" actId="478"/>
          <ac:spMkLst>
            <pc:docMk/>
            <pc:sldMk cId="3267588615" sldId="5419"/>
            <ac:spMk id="12" creationId="{73E30B43-2DAD-4169-AF6F-8C30A69F59A3}"/>
          </ac:spMkLst>
        </pc:spChg>
        <pc:graphicFrameChg chg="del">
          <ac:chgData name="Ron Melton" userId="5553941352b42db9" providerId="LiveId" clId="{36DCD473-F91B-45B5-9CF5-4A067706FACB}" dt="2023-10-23T00:13:28.807" v="2598" actId="478"/>
          <ac:graphicFrameMkLst>
            <pc:docMk/>
            <pc:sldMk cId="3267588615" sldId="5419"/>
            <ac:graphicFrameMk id="110597" creationId="{00000000-0000-0000-0000-000000000000}"/>
          </ac:graphicFrameMkLst>
        </pc:graphicFrameChg>
        <pc:picChg chg="del">
          <ac:chgData name="Ron Melton" userId="5553941352b42db9" providerId="LiveId" clId="{36DCD473-F91B-45B5-9CF5-4A067706FACB}" dt="2023-10-23T00:13:23.850" v="2593" actId="478"/>
          <ac:picMkLst>
            <pc:docMk/>
            <pc:sldMk cId="3267588615" sldId="5419"/>
            <ac:picMk id="3" creationId="{AF52CE55-A462-18EE-6A50-03C2CBD269AB}"/>
          </ac:picMkLst>
        </pc:picChg>
        <pc:picChg chg="del">
          <ac:chgData name="Ron Melton" userId="5553941352b42db9" providerId="LiveId" clId="{36DCD473-F91B-45B5-9CF5-4A067706FACB}" dt="2023-10-23T00:13:25.780" v="2595" actId="478"/>
          <ac:picMkLst>
            <pc:docMk/>
            <pc:sldMk cId="3267588615" sldId="5419"/>
            <ac:picMk id="4" creationId="{DFC3889C-5F3D-453D-B816-4C19D58D2F51}"/>
          </ac:picMkLst>
        </pc:picChg>
        <pc:picChg chg="del">
          <ac:chgData name="Ron Melton" userId="5553941352b42db9" providerId="LiveId" clId="{36DCD473-F91B-45B5-9CF5-4A067706FACB}" dt="2023-10-23T00:11:57.948" v="2563" actId="478"/>
          <ac:picMkLst>
            <pc:docMk/>
            <pc:sldMk cId="3267588615" sldId="5419"/>
            <ac:picMk id="5" creationId="{5D790927-D195-42AB-961A-747AB16FD4AC}"/>
          </ac:picMkLst>
        </pc:picChg>
        <pc:picChg chg="del">
          <ac:chgData name="Ron Melton" userId="5553941352b42db9" providerId="LiveId" clId="{36DCD473-F91B-45B5-9CF5-4A067706FACB}" dt="2023-10-23T00:13:24.963" v="2594" actId="478"/>
          <ac:picMkLst>
            <pc:docMk/>
            <pc:sldMk cId="3267588615" sldId="5419"/>
            <ac:picMk id="7172" creationId="{6205288C-8C7B-42BC-B59E-382278CE647A}"/>
          </ac:picMkLst>
        </pc:picChg>
        <pc:picChg chg="del">
          <ac:chgData name="Ron Melton" userId="5553941352b42db9" providerId="LiveId" clId="{36DCD473-F91B-45B5-9CF5-4A067706FACB}" dt="2023-10-23T00:13:31.531" v="2599" actId="478"/>
          <ac:picMkLst>
            <pc:docMk/>
            <pc:sldMk cId="3267588615" sldId="5419"/>
            <ac:picMk id="7176" creationId="{5DB32501-B8A3-4895-A89D-ADDA0F14D6CF}"/>
          </ac:picMkLst>
        </pc:picChg>
        <pc:picChg chg="del">
          <ac:chgData name="Ron Melton" userId="5553941352b42db9" providerId="LiveId" clId="{36DCD473-F91B-45B5-9CF5-4A067706FACB}" dt="2023-10-23T00:13:26.470" v="2596" actId="478"/>
          <ac:picMkLst>
            <pc:docMk/>
            <pc:sldMk cId="3267588615" sldId="5419"/>
            <ac:picMk id="110594" creationId="{00000000-0000-0000-0000-000000000000}"/>
          </ac:picMkLst>
        </pc:picChg>
        <pc:picChg chg="del">
          <ac:chgData name="Ron Melton" userId="5553941352b42db9" providerId="LiveId" clId="{36DCD473-F91B-45B5-9CF5-4A067706FACB}" dt="2023-10-23T00:13:27.326" v="2597" actId="478"/>
          <ac:picMkLst>
            <pc:docMk/>
            <pc:sldMk cId="3267588615" sldId="5419"/>
            <ac:picMk id="110598" creationId="{00000000-0000-0000-0000-000000000000}"/>
          </ac:picMkLst>
        </pc:picChg>
      </pc:sldChg>
      <pc:sldChg chg="modSp mod">
        <pc:chgData name="Ron Melton" userId="5553941352b42db9" providerId="LiveId" clId="{36DCD473-F91B-45B5-9CF5-4A067706FACB}" dt="2023-10-23T00:33:33.446" v="3429" actId="1076"/>
        <pc:sldMkLst>
          <pc:docMk/>
          <pc:sldMk cId="2162891732" sldId="5434"/>
        </pc:sldMkLst>
        <pc:spChg chg="mod">
          <ac:chgData name="Ron Melton" userId="5553941352b42db9" providerId="LiveId" clId="{36DCD473-F91B-45B5-9CF5-4A067706FACB}" dt="2023-10-23T00:33:33.446" v="3429" actId="1076"/>
          <ac:spMkLst>
            <pc:docMk/>
            <pc:sldMk cId="2162891732" sldId="5434"/>
            <ac:spMk id="4" creationId="{00000000-0000-0000-0000-000000000000}"/>
          </ac:spMkLst>
        </pc:spChg>
      </pc:sldChg>
      <pc:sldChg chg="del">
        <pc:chgData name="Ron Melton" userId="5553941352b42db9" providerId="LiveId" clId="{36DCD473-F91B-45B5-9CF5-4A067706FACB}" dt="2023-10-23T00:36:59.267" v="3534" actId="47"/>
        <pc:sldMkLst>
          <pc:docMk/>
          <pc:sldMk cId="1206270837" sldId="5457"/>
        </pc:sldMkLst>
      </pc:sldChg>
      <pc:sldChg chg="del">
        <pc:chgData name="Ron Melton" userId="5553941352b42db9" providerId="LiveId" clId="{36DCD473-F91B-45B5-9CF5-4A067706FACB}" dt="2023-10-22T23:31:56.177" v="2268" actId="47"/>
        <pc:sldMkLst>
          <pc:docMk/>
          <pc:sldMk cId="2271282681" sldId="5464"/>
        </pc:sldMkLst>
      </pc:sldChg>
      <pc:sldChg chg="del">
        <pc:chgData name="Ron Melton" userId="5553941352b42db9" providerId="LiveId" clId="{36DCD473-F91B-45B5-9CF5-4A067706FACB}" dt="2023-09-27T23:40:19.705" v="1109" actId="47"/>
        <pc:sldMkLst>
          <pc:docMk/>
          <pc:sldMk cId="2343867420" sldId="5465"/>
        </pc:sldMkLst>
      </pc:sldChg>
      <pc:sldChg chg="del">
        <pc:chgData name="Ron Melton" userId="5553941352b42db9" providerId="LiveId" clId="{36DCD473-F91B-45B5-9CF5-4A067706FACB}" dt="2023-10-23T00:27:58.498" v="3340" actId="47"/>
        <pc:sldMkLst>
          <pc:docMk/>
          <pc:sldMk cId="2402218487" sldId="5470"/>
        </pc:sldMkLst>
      </pc:sldChg>
      <pc:sldChg chg="del">
        <pc:chgData name="Ron Melton" userId="5553941352b42db9" providerId="LiveId" clId="{36DCD473-F91B-45B5-9CF5-4A067706FACB}" dt="2023-10-23T00:36:59.267" v="3534" actId="47"/>
        <pc:sldMkLst>
          <pc:docMk/>
          <pc:sldMk cId="285819399" sldId="5503"/>
        </pc:sldMkLst>
      </pc:sldChg>
      <pc:sldChg chg="del">
        <pc:chgData name="Ron Melton" userId="5553941352b42db9" providerId="LiveId" clId="{36DCD473-F91B-45B5-9CF5-4A067706FACB}" dt="2023-10-23T00:36:59.267" v="3534" actId="47"/>
        <pc:sldMkLst>
          <pc:docMk/>
          <pc:sldMk cId="1121398262" sldId="5504"/>
        </pc:sldMkLst>
      </pc:sldChg>
      <pc:sldChg chg="del">
        <pc:chgData name="Ron Melton" userId="5553941352b42db9" providerId="LiveId" clId="{36DCD473-F91B-45B5-9CF5-4A067706FACB}" dt="2023-10-23T00:36:59.267" v="3534" actId="47"/>
        <pc:sldMkLst>
          <pc:docMk/>
          <pc:sldMk cId="1389757338" sldId="5505"/>
        </pc:sldMkLst>
      </pc:sldChg>
      <pc:sldChg chg="del">
        <pc:chgData name="Ron Melton" userId="5553941352b42db9" providerId="LiveId" clId="{36DCD473-F91B-45B5-9CF5-4A067706FACB}" dt="2023-10-23T00:36:59.267" v="3534" actId="47"/>
        <pc:sldMkLst>
          <pc:docMk/>
          <pc:sldMk cId="3988430762" sldId="5507"/>
        </pc:sldMkLst>
      </pc:sldChg>
      <pc:sldChg chg="del">
        <pc:chgData name="Ron Melton" userId="5553941352b42db9" providerId="LiveId" clId="{36DCD473-F91B-45B5-9CF5-4A067706FACB}" dt="2023-10-23T00:36:59.267" v="3534" actId="47"/>
        <pc:sldMkLst>
          <pc:docMk/>
          <pc:sldMk cId="2822437931" sldId="5508"/>
        </pc:sldMkLst>
      </pc:sldChg>
      <pc:sldChg chg="del">
        <pc:chgData name="Ron Melton" userId="5553941352b42db9" providerId="LiveId" clId="{36DCD473-F91B-45B5-9CF5-4A067706FACB}" dt="2023-10-23T00:36:59.267" v="3534" actId="47"/>
        <pc:sldMkLst>
          <pc:docMk/>
          <pc:sldMk cId="3892414488" sldId="5509"/>
        </pc:sldMkLst>
      </pc:sldChg>
      <pc:sldChg chg="del">
        <pc:chgData name="Ron Melton" userId="5553941352b42db9" providerId="LiveId" clId="{36DCD473-F91B-45B5-9CF5-4A067706FACB}" dt="2023-10-23T00:36:59.267" v="3534" actId="47"/>
        <pc:sldMkLst>
          <pc:docMk/>
          <pc:sldMk cId="1347600782" sldId="5510"/>
        </pc:sldMkLst>
      </pc:sldChg>
      <pc:sldChg chg="del">
        <pc:chgData name="Ron Melton" userId="5553941352b42db9" providerId="LiveId" clId="{36DCD473-F91B-45B5-9CF5-4A067706FACB}" dt="2023-10-23T00:36:59.267" v="3534" actId="47"/>
        <pc:sldMkLst>
          <pc:docMk/>
          <pc:sldMk cId="1965214515" sldId="5511"/>
        </pc:sldMkLst>
      </pc:sldChg>
      <pc:sldChg chg="del">
        <pc:chgData name="Ron Melton" userId="5553941352b42db9" providerId="LiveId" clId="{36DCD473-F91B-45B5-9CF5-4A067706FACB}" dt="2023-10-23T00:36:59.267" v="3534" actId="47"/>
        <pc:sldMkLst>
          <pc:docMk/>
          <pc:sldMk cId="2524507450" sldId="5512"/>
        </pc:sldMkLst>
      </pc:sldChg>
      <pc:sldChg chg="del">
        <pc:chgData name="Ron Melton" userId="5553941352b42db9" providerId="LiveId" clId="{36DCD473-F91B-45B5-9CF5-4A067706FACB}" dt="2023-10-23T00:36:59.267" v="3534" actId="47"/>
        <pc:sldMkLst>
          <pc:docMk/>
          <pc:sldMk cId="3050815793" sldId="5514"/>
        </pc:sldMkLst>
      </pc:sldChg>
      <pc:sldChg chg="del">
        <pc:chgData name="Ron Melton" userId="5553941352b42db9" providerId="LiveId" clId="{36DCD473-F91B-45B5-9CF5-4A067706FACB}" dt="2023-10-23T00:36:59.267" v="3534" actId="47"/>
        <pc:sldMkLst>
          <pc:docMk/>
          <pc:sldMk cId="293301037" sldId="5543"/>
        </pc:sldMkLst>
      </pc:sldChg>
      <pc:sldChg chg="del">
        <pc:chgData name="Ron Melton" userId="5553941352b42db9" providerId="LiveId" clId="{36DCD473-F91B-45B5-9CF5-4A067706FACB}" dt="2023-10-23T00:36:59.267" v="3534" actId="47"/>
        <pc:sldMkLst>
          <pc:docMk/>
          <pc:sldMk cId="0" sldId="5546"/>
        </pc:sldMkLst>
      </pc:sldChg>
      <pc:sldChg chg="del">
        <pc:chgData name="Ron Melton" userId="5553941352b42db9" providerId="LiveId" clId="{36DCD473-F91B-45B5-9CF5-4A067706FACB}" dt="2023-10-23T00:35:33.932" v="3511" actId="47"/>
        <pc:sldMkLst>
          <pc:docMk/>
          <pc:sldMk cId="2510732509" sldId="5547"/>
        </pc:sldMkLst>
      </pc:sldChg>
      <pc:sldChg chg="del">
        <pc:chgData name="Ron Melton" userId="5553941352b42db9" providerId="LiveId" clId="{36DCD473-F91B-45B5-9CF5-4A067706FACB}" dt="2023-10-23T00:35:34.732" v="3512" actId="47"/>
        <pc:sldMkLst>
          <pc:docMk/>
          <pc:sldMk cId="1568856155" sldId="5548"/>
        </pc:sldMkLst>
      </pc:sldChg>
      <pc:sldChg chg="del">
        <pc:chgData name="Ron Melton" userId="5553941352b42db9" providerId="LiveId" clId="{36DCD473-F91B-45B5-9CF5-4A067706FACB}" dt="2023-10-23T00:35:14.156" v="3510" actId="47"/>
        <pc:sldMkLst>
          <pc:docMk/>
          <pc:sldMk cId="2301179482" sldId="5550"/>
        </pc:sldMkLst>
      </pc:sldChg>
      <pc:sldChg chg="del">
        <pc:chgData name="Ron Melton" userId="5553941352b42db9" providerId="LiveId" clId="{36DCD473-F91B-45B5-9CF5-4A067706FACB}" dt="2023-09-27T23:40:17.982" v="1107" actId="47"/>
        <pc:sldMkLst>
          <pc:docMk/>
          <pc:sldMk cId="1863087952" sldId="5552"/>
        </pc:sldMkLst>
      </pc:sldChg>
      <pc:sldChg chg="del">
        <pc:chgData name="Ron Melton" userId="5553941352b42db9" providerId="LiveId" clId="{36DCD473-F91B-45B5-9CF5-4A067706FACB}" dt="2023-10-23T00:36:59.267" v="3534" actId="47"/>
        <pc:sldMkLst>
          <pc:docMk/>
          <pc:sldMk cId="489400019" sldId="5557"/>
        </pc:sldMkLst>
      </pc:sldChg>
      <pc:sldChg chg="del">
        <pc:chgData name="Ron Melton" userId="5553941352b42db9" providerId="LiveId" clId="{36DCD473-F91B-45B5-9CF5-4A067706FACB}" dt="2023-10-23T00:36:59.267" v="3534" actId="47"/>
        <pc:sldMkLst>
          <pc:docMk/>
          <pc:sldMk cId="307060205" sldId="5558"/>
        </pc:sldMkLst>
      </pc:sldChg>
      <pc:sldChg chg="del">
        <pc:chgData name="Ron Melton" userId="5553941352b42db9" providerId="LiveId" clId="{36DCD473-F91B-45B5-9CF5-4A067706FACB}" dt="2023-10-23T00:36:59.267" v="3534" actId="47"/>
        <pc:sldMkLst>
          <pc:docMk/>
          <pc:sldMk cId="3397529696" sldId="5559"/>
        </pc:sldMkLst>
      </pc:sldChg>
      <pc:sldChg chg="del">
        <pc:chgData name="Ron Melton" userId="5553941352b42db9" providerId="LiveId" clId="{36DCD473-F91B-45B5-9CF5-4A067706FACB}" dt="2023-10-23T00:36:59.267" v="3534" actId="47"/>
        <pc:sldMkLst>
          <pc:docMk/>
          <pc:sldMk cId="3697359505" sldId="5560"/>
        </pc:sldMkLst>
      </pc:sldChg>
      <pc:sldChg chg="del">
        <pc:chgData name="Ron Melton" userId="5553941352b42db9" providerId="LiveId" clId="{36DCD473-F91B-45B5-9CF5-4A067706FACB}" dt="2023-10-23T00:36:59.267" v="3534" actId="47"/>
        <pc:sldMkLst>
          <pc:docMk/>
          <pc:sldMk cId="2129649352" sldId="5561"/>
        </pc:sldMkLst>
      </pc:sldChg>
      <pc:sldChg chg="del">
        <pc:chgData name="Ron Melton" userId="5553941352b42db9" providerId="LiveId" clId="{36DCD473-F91B-45B5-9CF5-4A067706FACB}" dt="2023-10-23T00:36:59.267" v="3534" actId="47"/>
        <pc:sldMkLst>
          <pc:docMk/>
          <pc:sldMk cId="1317045922" sldId="5562"/>
        </pc:sldMkLst>
      </pc:sldChg>
      <pc:sldChg chg="del">
        <pc:chgData name="Ron Melton" userId="5553941352b42db9" providerId="LiveId" clId="{36DCD473-F91B-45B5-9CF5-4A067706FACB}" dt="2023-10-22T23:34:13.482" v="2352" actId="47"/>
        <pc:sldMkLst>
          <pc:docMk/>
          <pc:sldMk cId="799243785" sldId="5563"/>
        </pc:sldMkLst>
      </pc:sldChg>
      <pc:sldChg chg="del">
        <pc:chgData name="Ron Melton" userId="5553941352b42db9" providerId="LiveId" clId="{36DCD473-F91B-45B5-9CF5-4A067706FACB}" dt="2023-10-22T23:34:15.126" v="2353" actId="47"/>
        <pc:sldMkLst>
          <pc:docMk/>
          <pc:sldMk cId="2724390464" sldId="5564"/>
        </pc:sldMkLst>
      </pc:sldChg>
      <pc:sldChg chg="addSp delSp modSp mod">
        <pc:chgData name="Ron Melton" userId="5553941352b42db9" providerId="LiveId" clId="{36DCD473-F91B-45B5-9CF5-4A067706FACB}" dt="2023-10-23T00:33:54.506" v="3432" actId="478"/>
        <pc:sldMkLst>
          <pc:docMk/>
          <pc:sldMk cId="2190908700" sldId="5569"/>
        </pc:sldMkLst>
        <pc:spChg chg="add mod">
          <ac:chgData name="Ron Melton" userId="5553941352b42db9" providerId="LiveId" clId="{36DCD473-F91B-45B5-9CF5-4A067706FACB}" dt="2023-10-23T00:33:54.506" v="3432" actId="478"/>
          <ac:spMkLst>
            <pc:docMk/>
            <pc:sldMk cId="2190908700" sldId="5569"/>
            <ac:spMk id="3" creationId="{BD4BEC64-E2D2-821A-BD08-BBC2B15DF80B}"/>
          </ac:spMkLst>
        </pc:spChg>
        <pc:picChg chg="del">
          <ac:chgData name="Ron Melton" userId="5553941352b42db9" providerId="LiveId" clId="{36DCD473-F91B-45B5-9CF5-4A067706FACB}" dt="2023-10-23T00:33:54.506" v="3432" actId="478"/>
          <ac:picMkLst>
            <pc:docMk/>
            <pc:sldMk cId="2190908700" sldId="5569"/>
            <ac:picMk id="29700" creationId="{00000000-0000-0000-0000-000000000000}"/>
          </ac:picMkLst>
        </pc:picChg>
      </pc:sldChg>
      <pc:sldChg chg="del">
        <pc:chgData name="Ron Melton" userId="5553941352b42db9" providerId="LiveId" clId="{36DCD473-F91B-45B5-9CF5-4A067706FACB}" dt="2023-10-23T00:36:59.267" v="3534" actId="47"/>
        <pc:sldMkLst>
          <pc:docMk/>
          <pc:sldMk cId="2262369760" sldId="5570"/>
        </pc:sldMkLst>
      </pc:sldChg>
      <pc:sldChg chg="del">
        <pc:chgData name="Ron Melton" userId="5553941352b42db9" providerId="LiveId" clId="{36DCD473-F91B-45B5-9CF5-4A067706FACB}" dt="2023-10-23T00:36:59.267" v="3534" actId="47"/>
        <pc:sldMkLst>
          <pc:docMk/>
          <pc:sldMk cId="1225777345" sldId="5571"/>
        </pc:sldMkLst>
      </pc:sldChg>
      <pc:sldChg chg="del">
        <pc:chgData name="Ron Melton" userId="5553941352b42db9" providerId="LiveId" clId="{36DCD473-F91B-45B5-9CF5-4A067706FACB}" dt="2023-10-23T00:36:59.267" v="3534" actId="47"/>
        <pc:sldMkLst>
          <pc:docMk/>
          <pc:sldMk cId="831102818" sldId="5576"/>
        </pc:sldMkLst>
      </pc:sldChg>
      <pc:sldChg chg="del">
        <pc:chgData name="Ron Melton" userId="5553941352b42db9" providerId="LiveId" clId="{36DCD473-F91B-45B5-9CF5-4A067706FACB}" dt="2023-10-23T00:36:59.267" v="3534" actId="47"/>
        <pc:sldMkLst>
          <pc:docMk/>
          <pc:sldMk cId="2548158708" sldId="5577"/>
        </pc:sldMkLst>
      </pc:sldChg>
      <pc:sldChg chg="del">
        <pc:chgData name="Ron Melton" userId="5553941352b42db9" providerId="LiveId" clId="{36DCD473-F91B-45B5-9CF5-4A067706FACB}" dt="2023-10-23T00:36:59.267" v="3534" actId="47"/>
        <pc:sldMkLst>
          <pc:docMk/>
          <pc:sldMk cId="1596927082" sldId="5578"/>
        </pc:sldMkLst>
      </pc:sldChg>
      <pc:sldChg chg="del">
        <pc:chgData name="Ron Melton" userId="5553941352b42db9" providerId="LiveId" clId="{36DCD473-F91B-45B5-9CF5-4A067706FACB}" dt="2023-10-23T00:36:59.267" v="3534" actId="47"/>
        <pc:sldMkLst>
          <pc:docMk/>
          <pc:sldMk cId="437170477" sldId="5579"/>
        </pc:sldMkLst>
      </pc:sldChg>
      <pc:sldChg chg="del">
        <pc:chgData name="Ron Melton" userId="5553941352b42db9" providerId="LiveId" clId="{36DCD473-F91B-45B5-9CF5-4A067706FACB}" dt="2023-10-23T00:36:59.267" v="3534" actId="47"/>
        <pc:sldMkLst>
          <pc:docMk/>
          <pc:sldMk cId="2458721382" sldId="5580"/>
        </pc:sldMkLst>
      </pc:sldChg>
      <pc:sldChg chg="del">
        <pc:chgData name="Ron Melton" userId="5553941352b42db9" providerId="LiveId" clId="{36DCD473-F91B-45B5-9CF5-4A067706FACB}" dt="2023-10-23T00:36:59.267" v="3534" actId="47"/>
        <pc:sldMkLst>
          <pc:docMk/>
          <pc:sldMk cId="2978441512" sldId="5581"/>
        </pc:sldMkLst>
      </pc:sldChg>
      <pc:sldChg chg="del">
        <pc:chgData name="Ron Melton" userId="5553941352b42db9" providerId="LiveId" clId="{36DCD473-F91B-45B5-9CF5-4A067706FACB}" dt="2023-10-23T00:36:59.267" v="3534" actId="47"/>
        <pc:sldMkLst>
          <pc:docMk/>
          <pc:sldMk cId="327554873" sldId="5582"/>
        </pc:sldMkLst>
      </pc:sldChg>
      <pc:sldChg chg="del">
        <pc:chgData name="Ron Melton" userId="5553941352b42db9" providerId="LiveId" clId="{36DCD473-F91B-45B5-9CF5-4A067706FACB}" dt="2023-10-23T00:36:59.267" v="3534" actId="47"/>
        <pc:sldMkLst>
          <pc:docMk/>
          <pc:sldMk cId="3391322440" sldId="5584"/>
        </pc:sldMkLst>
      </pc:sldChg>
      <pc:sldChg chg="del">
        <pc:chgData name="Ron Melton" userId="5553941352b42db9" providerId="LiveId" clId="{36DCD473-F91B-45B5-9CF5-4A067706FACB}" dt="2023-10-23T00:36:59.267" v="3534" actId="47"/>
        <pc:sldMkLst>
          <pc:docMk/>
          <pc:sldMk cId="886670576" sldId="5591"/>
        </pc:sldMkLst>
      </pc:sldChg>
      <pc:sldChg chg="del">
        <pc:chgData name="Ron Melton" userId="5553941352b42db9" providerId="LiveId" clId="{36DCD473-F91B-45B5-9CF5-4A067706FACB}" dt="2023-10-23T00:36:59.267" v="3534" actId="47"/>
        <pc:sldMkLst>
          <pc:docMk/>
          <pc:sldMk cId="1627582453" sldId="5592"/>
        </pc:sldMkLst>
      </pc:sldChg>
      <pc:sldChg chg="del">
        <pc:chgData name="Ron Melton" userId="5553941352b42db9" providerId="LiveId" clId="{36DCD473-F91B-45B5-9CF5-4A067706FACB}" dt="2023-10-23T00:36:59.267" v="3534" actId="47"/>
        <pc:sldMkLst>
          <pc:docMk/>
          <pc:sldMk cId="3661991188" sldId="5593"/>
        </pc:sldMkLst>
      </pc:sldChg>
      <pc:sldChg chg="del">
        <pc:chgData name="Ron Melton" userId="5553941352b42db9" providerId="LiveId" clId="{36DCD473-F91B-45B5-9CF5-4A067706FACB}" dt="2023-10-23T00:36:59.267" v="3534" actId="47"/>
        <pc:sldMkLst>
          <pc:docMk/>
          <pc:sldMk cId="1086601405" sldId="5595"/>
        </pc:sldMkLst>
      </pc:sldChg>
      <pc:sldChg chg="delSp modSp mod">
        <pc:chgData name="Ron Melton" userId="5553941352b42db9" providerId="LiveId" clId="{36DCD473-F91B-45B5-9CF5-4A067706FACB}" dt="2023-09-27T23:39:55.244" v="1101" actId="14100"/>
        <pc:sldMkLst>
          <pc:docMk/>
          <pc:sldMk cId="2505904164" sldId="5596"/>
        </pc:sldMkLst>
        <pc:spChg chg="mod">
          <ac:chgData name="Ron Melton" userId="5553941352b42db9" providerId="LiveId" clId="{36DCD473-F91B-45B5-9CF5-4A067706FACB}" dt="2023-09-27T23:39:55.244" v="1101" actId="14100"/>
          <ac:spMkLst>
            <pc:docMk/>
            <pc:sldMk cId="2505904164" sldId="5596"/>
            <ac:spMk id="3" creationId="{E76E153C-4BC8-44D2-806B-3DE0D2057ABC}"/>
          </ac:spMkLst>
        </pc:spChg>
        <pc:picChg chg="del">
          <ac:chgData name="Ron Melton" userId="5553941352b42db9" providerId="LiveId" clId="{36DCD473-F91B-45B5-9CF5-4A067706FACB}" dt="2023-09-27T23:39:39.816" v="1099" actId="478"/>
          <ac:picMkLst>
            <pc:docMk/>
            <pc:sldMk cId="2505904164" sldId="5596"/>
            <ac:picMk id="4" creationId="{1248F218-F19E-471D-8CB9-D92A805AE182}"/>
          </ac:picMkLst>
        </pc:picChg>
        <pc:picChg chg="del">
          <ac:chgData name="Ron Melton" userId="5553941352b42db9" providerId="LiveId" clId="{36DCD473-F91B-45B5-9CF5-4A067706FACB}" dt="2023-09-27T23:39:45.304" v="1100" actId="478"/>
          <ac:picMkLst>
            <pc:docMk/>
            <pc:sldMk cId="2505904164" sldId="5596"/>
            <ac:picMk id="5" creationId="{48F0F2AD-4126-4228-BEEB-4881A1552144}"/>
          </ac:picMkLst>
        </pc:picChg>
      </pc:sldChg>
      <pc:sldChg chg="del">
        <pc:chgData name="Ron Melton" userId="5553941352b42db9" providerId="LiveId" clId="{36DCD473-F91B-45B5-9CF5-4A067706FACB}" dt="2023-10-23T00:36:59.267" v="3534" actId="47"/>
        <pc:sldMkLst>
          <pc:docMk/>
          <pc:sldMk cId="2869585243" sldId="5597"/>
        </pc:sldMkLst>
      </pc:sldChg>
      <pc:sldChg chg="del">
        <pc:chgData name="Ron Melton" userId="5553941352b42db9" providerId="LiveId" clId="{36DCD473-F91B-45B5-9CF5-4A067706FACB}" dt="2023-10-23T00:36:59.267" v="3534" actId="47"/>
        <pc:sldMkLst>
          <pc:docMk/>
          <pc:sldMk cId="1784398013" sldId="5598"/>
        </pc:sldMkLst>
      </pc:sldChg>
      <pc:sldChg chg="del">
        <pc:chgData name="Ron Melton" userId="5553941352b42db9" providerId="LiveId" clId="{36DCD473-F91B-45B5-9CF5-4A067706FACB}" dt="2023-10-23T00:36:59.267" v="3534" actId="47"/>
        <pc:sldMkLst>
          <pc:docMk/>
          <pc:sldMk cId="2028854882" sldId="5599"/>
        </pc:sldMkLst>
      </pc:sldChg>
      <pc:sldChg chg="del">
        <pc:chgData name="Ron Melton" userId="5553941352b42db9" providerId="LiveId" clId="{36DCD473-F91B-45B5-9CF5-4A067706FACB}" dt="2023-10-23T00:36:59.267" v="3534" actId="47"/>
        <pc:sldMkLst>
          <pc:docMk/>
          <pc:sldMk cId="1277430388" sldId="5602"/>
        </pc:sldMkLst>
      </pc:sldChg>
      <pc:sldChg chg="del">
        <pc:chgData name="Ron Melton" userId="5553941352b42db9" providerId="LiveId" clId="{36DCD473-F91B-45B5-9CF5-4A067706FACB}" dt="2023-10-23T00:36:59.267" v="3534" actId="47"/>
        <pc:sldMkLst>
          <pc:docMk/>
          <pc:sldMk cId="2021390722" sldId="5603"/>
        </pc:sldMkLst>
      </pc:sldChg>
      <pc:sldChg chg="del">
        <pc:chgData name="Ron Melton" userId="5553941352b42db9" providerId="LiveId" clId="{36DCD473-F91B-45B5-9CF5-4A067706FACB}" dt="2023-10-23T00:36:59.267" v="3534" actId="47"/>
        <pc:sldMkLst>
          <pc:docMk/>
          <pc:sldMk cId="149292489" sldId="5604"/>
        </pc:sldMkLst>
      </pc:sldChg>
      <pc:sldChg chg="del">
        <pc:chgData name="Ron Melton" userId="5553941352b42db9" providerId="LiveId" clId="{36DCD473-F91B-45B5-9CF5-4A067706FACB}" dt="2023-10-23T00:36:59.267" v="3534" actId="47"/>
        <pc:sldMkLst>
          <pc:docMk/>
          <pc:sldMk cId="3230987491" sldId="5606"/>
        </pc:sldMkLst>
      </pc:sldChg>
      <pc:sldChg chg="del">
        <pc:chgData name="Ron Melton" userId="5553941352b42db9" providerId="LiveId" clId="{36DCD473-F91B-45B5-9CF5-4A067706FACB}" dt="2023-10-23T00:36:59.267" v="3534" actId="47"/>
        <pc:sldMkLst>
          <pc:docMk/>
          <pc:sldMk cId="700399408" sldId="5607"/>
        </pc:sldMkLst>
      </pc:sldChg>
      <pc:sldChg chg="del">
        <pc:chgData name="Ron Melton" userId="5553941352b42db9" providerId="LiveId" clId="{36DCD473-F91B-45B5-9CF5-4A067706FACB}" dt="2023-10-23T00:36:59.267" v="3534" actId="47"/>
        <pc:sldMkLst>
          <pc:docMk/>
          <pc:sldMk cId="1614916452" sldId="5608"/>
        </pc:sldMkLst>
      </pc:sldChg>
      <pc:sldChg chg="del">
        <pc:chgData name="Ron Melton" userId="5553941352b42db9" providerId="LiveId" clId="{36DCD473-F91B-45B5-9CF5-4A067706FACB}" dt="2023-10-23T00:36:59.267" v="3534" actId="47"/>
        <pc:sldMkLst>
          <pc:docMk/>
          <pc:sldMk cId="1731046486" sldId="5609"/>
        </pc:sldMkLst>
      </pc:sldChg>
      <pc:sldChg chg="del">
        <pc:chgData name="Ron Melton" userId="5553941352b42db9" providerId="LiveId" clId="{36DCD473-F91B-45B5-9CF5-4A067706FACB}" dt="2023-10-23T00:36:59.267" v="3534" actId="47"/>
        <pc:sldMkLst>
          <pc:docMk/>
          <pc:sldMk cId="1287785513" sldId="5610"/>
        </pc:sldMkLst>
      </pc:sldChg>
      <pc:sldChg chg="del">
        <pc:chgData name="Ron Melton" userId="5553941352b42db9" providerId="LiveId" clId="{36DCD473-F91B-45B5-9CF5-4A067706FACB}" dt="2023-10-22T23:34:51.140" v="2370" actId="47"/>
        <pc:sldMkLst>
          <pc:docMk/>
          <pc:sldMk cId="1176564964" sldId="5611"/>
        </pc:sldMkLst>
      </pc:sldChg>
      <pc:sldChg chg="del">
        <pc:chgData name="Ron Melton" userId="5553941352b42db9" providerId="LiveId" clId="{36DCD473-F91B-45B5-9CF5-4A067706FACB}" dt="2023-10-22T23:34:51.550" v="2371" actId="47"/>
        <pc:sldMkLst>
          <pc:docMk/>
          <pc:sldMk cId="1387339434" sldId="5612"/>
        </pc:sldMkLst>
      </pc:sldChg>
      <pc:sldChg chg="del">
        <pc:chgData name="Ron Melton" userId="5553941352b42db9" providerId="LiveId" clId="{36DCD473-F91B-45B5-9CF5-4A067706FACB}" dt="2023-10-23T00:36:59.267" v="3534" actId="47"/>
        <pc:sldMkLst>
          <pc:docMk/>
          <pc:sldMk cId="1280031267" sldId="5615"/>
        </pc:sldMkLst>
      </pc:sldChg>
      <pc:sldChg chg="del">
        <pc:chgData name="Ron Melton" userId="5553941352b42db9" providerId="LiveId" clId="{36DCD473-F91B-45B5-9CF5-4A067706FACB}" dt="2023-10-23T00:36:59.267" v="3534" actId="47"/>
        <pc:sldMkLst>
          <pc:docMk/>
          <pc:sldMk cId="4080576406" sldId="5616"/>
        </pc:sldMkLst>
      </pc:sldChg>
      <pc:sldChg chg="del">
        <pc:chgData name="Ron Melton" userId="5553941352b42db9" providerId="LiveId" clId="{36DCD473-F91B-45B5-9CF5-4A067706FACB}" dt="2023-10-23T00:36:59.267" v="3534" actId="47"/>
        <pc:sldMkLst>
          <pc:docMk/>
          <pc:sldMk cId="3790725418" sldId="5617"/>
        </pc:sldMkLst>
      </pc:sldChg>
      <pc:sldChg chg="del">
        <pc:chgData name="Ron Melton" userId="5553941352b42db9" providerId="LiveId" clId="{36DCD473-F91B-45B5-9CF5-4A067706FACB}" dt="2023-10-23T00:36:59.267" v="3534" actId="47"/>
        <pc:sldMkLst>
          <pc:docMk/>
          <pc:sldMk cId="3704819502" sldId="5618"/>
        </pc:sldMkLst>
      </pc:sldChg>
      <pc:sldChg chg="del">
        <pc:chgData name="Ron Melton" userId="5553941352b42db9" providerId="LiveId" clId="{36DCD473-F91B-45B5-9CF5-4A067706FACB}" dt="2023-10-23T00:36:59.267" v="3534" actId="47"/>
        <pc:sldMkLst>
          <pc:docMk/>
          <pc:sldMk cId="2045002951" sldId="5619"/>
        </pc:sldMkLst>
      </pc:sldChg>
      <pc:sldChg chg="del">
        <pc:chgData name="Ron Melton" userId="5553941352b42db9" providerId="LiveId" clId="{36DCD473-F91B-45B5-9CF5-4A067706FACB}" dt="2023-10-23T00:36:59.267" v="3534" actId="47"/>
        <pc:sldMkLst>
          <pc:docMk/>
          <pc:sldMk cId="1746665536" sldId="5620"/>
        </pc:sldMkLst>
      </pc:sldChg>
      <pc:sldChg chg="del">
        <pc:chgData name="Ron Melton" userId="5553941352b42db9" providerId="LiveId" clId="{36DCD473-F91B-45B5-9CF5-4A067706FACB}" dt="2023-10-23T00:36:59.267" v="3534" actId="47"/>
        <pc:sldMkLst>
          <pc:docMk/>
          <pc:sldMk cId="1278670308" sldId="5621"/>
        </pc:sldMkLst>
      </pc:sldChg>
      <pc:sldChg chg="del">
        <pc:chgData name="Ron Melton" userId="5553941352b42db9" providerId="LiveId" clId="{36DCD473-F91B-45B5-9CF5-4A067706FACB}" dt="2023-10-23T00:36:59.267" v="3534" actId="47"/>
        <pc:sldMkLst>
          <pc:docMk/>
          <pc:sldMk cId="3234522356" sldId="5622"/>
        </pc:sldMkLst>
      </pc:sldChg>
      <pc:sldChg chg="del">
        <pc:chgData name="Ron Melton" userId="5553941352b42db9" providerId="LiveId" clId="{36DCD473-F91B-45B5-9CF5-4A067706FACB}" dt="2023-10-23T00:36:59.267" v="3534" actId="47"/>
        <pc:sldMkLst>
          <pc:docMk/>
          <pc:sldMk cId="9878187" sldId="5623"/>
        </pc:sldMkLst>
      </pc:sldChg>
      <pc:sldChg chg="del">
        <pc:chgData name="Ron Melton" userId="5553941352b42db9" providerId="LiveId" clId="{36DCD473-F91B-45B5-9CF5-4A067706FACB}" dt="2023-10-23T00:36:59.267" v="3534" actId="47"/>
        <pc:sldMkLst>
          <pc:docMk/>
          <pc:sldMk cId="295738624" sldId="5624"/>
        </pc:sldMkLst>
      </pc:sldChg>
      <pc:sldChg chg="del">
        <pc:chgData name="Ron Melton" userId="5553941352b42db9" providerId="LiveId" clId="{36DCD473-F91B-45B5-9CF5-4A067706FACB}" dt="2023-10-23T00:36:59.267" v="3534" actId="47"/>
        <pc:sldMkLst>
          <pc:docMk/>
          <pc:sldMk cId="3387516201" sldId="5625"/>
        </pc:sldMkLst>
      </pc:sldChg>
      <pc:sldChg chg="del">
        <pc:chgData name="Ron Melton" userId="5553941352b42db9" providerId="LiveId" clId="{36DCD473-F91B-45B5-9CF5-4A067706FACB}" dt="2023-10-23T00:36:59.267" v="3534" actId="47"/>
        <pc:sldMkLst>
          <pc:docMk/>
          <pc:sldMk cId="923675489" sldId="5626"/>
        </pc:sldMkLst>
      </pc:sldChg>
      <pc:sldChg chg="del">
        <pc:chgData name="Ron Melton" userId="5553941352b42db9" providerId="LiveId" clId="{36DCD473-F91B-45B5-9CF5-4A067706FACB}" dt="2023-10-23T00:36:59.267" v="3534" actId="47"/>
        <pc:sldMkLst>
          <pc:docMk/>
          <pc:sldMk cId="564291255" sldId="5627"/>
        </pc:sldMkLst>
      </pc:sldChg>
      <pc:sldChg chg="del">
        <pc:chgData name="Ron Melton" userId="5553941352b42db9" providerId="LiveId" clId="{36DCD473-F91B-45B5-9CF5-4A067706FACB}" dt="2023-10-23T00:36:59.267" v="3534" actId="47"/>
        <pc:sldMkLst>
          <pc:docMk/>
          <pc:sldMk cId="3338704145" sldId="5628"/>
        </pc:sldMkLst>
      </pc:sldChg>
      <pc:sldChg chg="del">
        <pc:chgData name="Ron Melton" userId="5553941352b42db9" providerId="LiveId" clId="{36DCD473-F91B-45B5-9CF5-4A067706FACB}" dt="2023-10-23T00:36:59.267" v="3534" actId="47"/>
        <pc:sldMkLst>
          <pc:docMk/>
          <pc:sldMk cId="1949265595" sldId="5629"/>
        </pc:sldMkLst>
      </pc:sldChg>
      <pc:sldChg chg="del">
        <pc:chgData name="Ron Melton" userId="5553941352b42db9" providerId="LiveId" clId="{36DCD473-F91B-45B5-9CF5-4A067706FACB}" dt="2023-10-23T00:36:59.267" v="3534" actId="47"/>
        <pc:sldMkLst>
          <pc:docMk/>
          <pc:sldMk cId="1921722199" sldId="5630"/>
        </pc:sldMkLst>
      </pc:sldChg>
      <pc:sldChg chg="del">
        <pc:chgData name="Ron Melton" userId="5553941352b42db9" providerId="LiveId" clId="{36DCD473-F91B-45B5-9CF5-4A067706FACB}" dt="2023-10-23T00:36:59.267" v="3534" actId="47"/>
        <pc:sldMkLst>
          <pc:docMk/>
          <pc:sldMk cId="3394547723" sldId="5633"/>
        </pc:sldMkLst>
      </pc:sldChg>
      <pc:sldChg chg="del">
        <pc:chgData name="Ron Melton" userId="5553941352b42db9" providerId="LiveId" clId="{36DCD473-F91B-45B5-9CF5-4A067706FACB}" dt="2023-10-23T00:36:59.267" v="3534" actId="47"/>
        <pc:sldMkLst>
          <pc:docMk/>
          <pc:sldMk cId="3561141917" sldId="5634"/>
        </pc:sldMkLst>
      </pc:sldChg>
      <pc:sldChg chg="del">
        <pc:chgData name="Ron Melton" userId="5553941352b42db9" providerId="LiveId" clId="{36DCD473-F91B-45B5-9CF5-4A067706FACB}" dt="2023-10-23T00:36:59.267" v="3534" actId="47"/>
        <pc:sldMkLst>
          <pc:docMk/>
          <pc:sldMk cId="1153219791" sldId="5635"/>
        </pc:sldMkLst>
      </pc:sldChg>
      <pc:sldChg chg="del">
        <pc:chgData name="Ron Melton" userId="5553941352b42db9" providerId="LiveId" clId="{36DCD473-F91B-45B5-9CF5-4A067706FACB}" dt="2023-10-23T00:36:59.267" v="3534" actId="47"/>
        <pc:sldMkLst>
          <pc:docMk/>
          <pc:sldMk cId="1712247308" sldId="5636"/>
        </pc:sldMkLst>
      </pc:sldChg>
      <pc:sldChg chg="del">
        <pc:chgData name="Ron Melton" userId="5553941352b42db9" providerId="LiveId" clId="{36DCD473-F91B-45B5-9CF5-4A067706FACB}" dt="2023-10-23T00:36:59.267" v="3534" actId="47"/>
        <pc:sldMkLst>
          <pc:docMk/>
          <pc:sldMk cId="2600167094" sldId="5637"/>
        </pc:sldMkLst>
      </pc:sldChg>
      <pc:sldChg chg="del">
        <pc:chgData name="Ron Melton" userId="5553941352b42db9" providerId="LiveId" clId="{36DCD473-F91B-45B5-9CF5-4A067706FACB}" dt="2023-10-23T00:36:59.267" v="3534" actId="47"/>
        <pc:sldMkLst>
          <pc:docMk/>
          <pc:sldMk cId="2426249939" sldId="5638"/>
        </pc:sldMkLst>
      </pc:sldChg>
      <pc:sldChg chg="del">
        <pc:chgData name="Ron Melton" userId="5553941352b42db9" providerId="LiveId" clId="{36DCD473-F91B-45B5-9CF5-4A067706FACB}" dt="2023-10-23T00:36:59.267" v="3534" actId="47"/>
        <pc:sldMkLst>
          <pc:docMk/>
          <pc:sldMk cId="3930820248" sldId="5639"/>
        </pc:sldMkLst>
      </pc:sldChg>
      <pc:sldChg chg="del">
        <pc:chgData name="Ron Melton" userId="5553941352b42db9" providerId="LiveId" clId="{36DCD473-F91B-45B5-9CF5-4A067706FACB}" dt="2023-10-23T00:36:59.267" v="3534" actId="47"/>
        <pc:sldMkLst>
          <pc:docMk/>
          <pc:sldMk cId="2666071532" sldId="5640"/>
        </pc:sldMkLst>
      </pc:sldChg>
      <pc:sldChg chg="del">
        <pc:chgData name="Ron Melton" userId="5553941352b42db9" providerId="LiveId" clId="{36DCD473-F91B-45B5-9CF5-4A067706FACB}" dt="2023-10-23T00:36:59.267" v="3534" actId="47"/>
        <pc:sldMkLst>
          <pc:docMk/>
          <pc:sldMk cId="2219292351" sldId="5641"/>
        </pc:sldMkLst>
      </pc:sldChg>
      <pc:sldChg chg="del">
        <pc:chgData name="Ron Melton" userId="5553941352b42db9" providerId="LiveId" clId="{36DCD473-F91B-45B5-9CF5-4A067706FACB}" dt="2023-10-23T00:36:59.267" v="3534" actId="47"/>
        <pc:sldMkLst>
          <pc:docMk/>
          <pc:sldMk cId="1539458621" sldId="5642"/>
        </pc:sldMkLst>
      </pc:sldChg>
      <pc:sldChg chg="del">
        <pc:chgData name="Ron Melton" userId="5553941352b42db9" providerId="LiveId" clId="{36DCD473-F91B-45B5-9CF5-4A067706FACB}" dt="2023-10-23T00:36:59.267" v="3534" actId="47"/>
        <pc:sldMkLst>
          <pc:docMk/>
          <pc:sldMk cId="3903317288" sldId="5643"/>
        </pc:sldMkLst>
      </pc:sldChg>
      <pc:sldChg chg="del">
        <pc:chgData name="Ron Melton" userId="5553941352b42db9" providerId="LiveId" clId="{36DCD473-F91B-45B5-9CF5-4A067706FACB}" dt="2023-10-23T00:36:59.267" v="3534" actId="47"/>
        <pc:sldMkLst>
          <pc:docMk/>
          <pc:sldMk cId="279167077" sldId="5644"/>
        </pc:sldMkLst>
      </pc:sldChg>
      <pc:sldChg chg="del">
        <pc:chgData name="Ron Melton" userId="5553941352b42db9" providerId="LiveId" clId="{36DCD473-F91B-45B5-9CF5-4A067706FACB}" dt="2023-10-23T00:35:00.354" v="3479" actId="47"/>
        <pc:sldMkLst>
          <pc:docMk/>
          <pc:sldMk cId="1672060713" sldId="5647"/>
        </pc:sldMkLst>
      </pc:sldChg>
      <pc:sldChg chg="del">
        <pc:chgData name="Ron Melton" userId="5553941352b42db9" providerId="LiveId" clId="{36DCD473-F91B-45B5-9CF5-4A067706FACB}" dt="2023-10-23T00:35:00.590" v="3480" actId="47"/>
        <pc:sldMkLst>
          <pc:docMk/>
          <pc:sldMk cId="2273845865" sldId="5648"/>
        </pc:sldMkLst>
      </pc:sldChg>
      <pc:sldChg chg="del">
        <pc:chgData name="Ron Melton" userId="5553941352b42db9" providerId="LiveId" clId="{36DCD473-F91B-45B5-9CF5-4A067706FACB}" dt="2023-10-23T00:35:00.818" v="3481" actId="47"/>
        <pc:sldMkLst>
          <pc:docMk/>
          <pc:sldMk cId="4098868761" sldId="5649"/>
        </pc:sldMkLst>
      </pc:sldChg>
      <pc:sldChg chg="del">
        <pc:chgData name="Ron Melton" userId="5553941352b42db9" providerId="LiveId" clId="{36DCD473-F91B-45B5-9CF5-4A067706FACB}" dt="2023-10-23T00:35:01.131" v="3482" actId="47"/>
        <pc:sldMkLst>
          <pc:docMk/>
          <pc:sldMk cId="1481734346" sldId="5650"/>
        </pc:sldMkLst>
      </pc:sldChg>
      <pc:sldChg chg="del">
        <pc:chgData name="Ron Melton" userId="5553941352b42db9" providerId="LiveId" clId="{36DCD473-F91B-45B5-9CF5-4A067706FACB}" dt="2023-10-23T00:35:03.058" v="3483" actId="47"/>
        <pc:sldMkLst>
          <pc:docMk/>
          <pc:sldMk cId="1754678060" sldId="5652"/>
        </pc:sldMkLst>
      </pc:sldChg>
      <pc:sldChg chg="del">
        <pc:chgData name="Ron Melton" userId="5553941352b42db9" providerId="LiveId" clId="{36DCD473-F91B-45B5-9CF5-4A067706FACB}" dt="2023-10-23T00:32:51.549" v="3391" actId="47"/>
        <pc:sldMkLst>
          <pc:docMk/>
          <pc:sldMk cId="3987985516" sldId="5653"/>
        </pc:sldMkLst>
      </pc:sldChg>
      <pc:sldChg chg="del">
        <pc:chgData name="Ron Melton" userId="5553941352b42db9" providerId="LiveId" clId="{36DCD473-F91B-45B5-9CF5-4A067706FACB}" dt="2023-10-23T00:32:52.209" v="3392" actId="47"/>
        <pc:sldMkLst>
          <pc:docMk/>
          <pc:sldMk cId="3918121799" sldId="5654"/>
        </pc:sldMkLst>
      </pc:sldChg>
      <pc:sldChg chg="del">
        <pc:chgData name="Ron Melton" userId="5553941352b42db9" providerId="LiveId" clId="{36DCD473-F91B-45B5-9CF5-4A067706FACB}" dt="2023-10-23T00:32:52.689" v="3393" actId="47"/>
        <pc:sldMkLst>
          <pc:docMk/>
          <pc:sldMk cId="853063194" sldId="5655"/>
        </pc:sldMkLst>
      </pc:sldChg>
      <pc:sldChg chg="del">
        <pc:chgData name="Ron Melton" userId="5553941352b42db9" providerId="LiveId" clId="{36DCD473-F91B-45B5-9CF5-4A067706FACB}" dt="2023-10-23T00:32:53.208" v="3394" actId="47"/>
        <pc:sldMkLst>
          <pc:docMk/>
          <pc:sldMk cId="2264436839" sldId="5656"/>
        </pc:sldMkLst>
      </pc:sldChg>
      <pc:sldChg chg="del">
        <pc:chgData name="Ron Melton" userId="5553941352b42db9" providerId="LiveId" clId="{36DCD473-F91B-45B5-9CF5-4A067706FACB}" dt="2023-10-23T00:35:03.320" v="3484" actId="47"/>
        <pc:sldMkLst>
          <pc:docMk/>
          <pc:sldMk cId="410691601" sldId="5657"/>
        </pc:sldMkLst>
      </pc:sldChg>
      <pc:sldChg chg="del">
        <pc:chgData name="Ron Melton" userId="5553941352b42db9" providerId="LiveId" clId="{36DCD473-F91B-45B5-9CF5-4A067706FACB}" dt="2023-10-23T00:35:03.570" v="3485" actId="47"/>
        <pc:sldMkLst>
          <pc:docMk/>
          <pc:sldMk cId="906241451" sldId="5658"/>
        </pc:sldMkLst>
      </pc:sldChg>
      <pc:sldChg chg="del">
        <pc:chgData name="Ron Melton" userId="5553941352b42db9" providerId="LiveId" clId="{36DCD473-F91B-45B5-9CF5-4A067706FACB}" dt="2023-10-23T00:35:04.029" v="3487" actId="47"/>
        <pc:sldMkLst>
          <pc:docMk/>
          <pc:sldMk cId="3684860292" sldId="5660"/>
        </pc:sldMkLst>
      </pc:sldChg>
      <pc:sldChg chg="del">
        <pc:chgData name="Ron Melton" userId="5553941352b42db9" providerId="LiveId" clId="{36DCD473-F91B-45B5-9CF5-4A067706FACB}" dt="2023-10-23T00:35:04.496" v="3489" actId="47"/>
        <pc:sldMkLst>
          <pc:docMk/>
          <pc:sldMk cId="3031165490" sldId="5662"/>
        </pc:sldMkLst>
      </pc:sldChg>
      <pc:sldChg chg="del">
        <pc:chgData name="Ron Melton" userId="5553941352b42db9" providerId="LiveId" clId="{36DCD473-F91B-45B5-9CF5-4A067706FACB}" dt="2023-10-23T00:35:04.724" v="3490" actId="47"/>
        <pc:sldMkLst>
          <pc:docMk/>
          <pc:sldMk cId="1722201863" sldId="5663"/>
        </pc:sldMkLst>
      </pc:sldChg>
      <pc:sldChg chg="del">
        <pc:chgData name="Ron Melton" userId="5553941352b42db9" providerId="LiveId" clId="{36DCD473-F91B-45B5-9CF5-4A067706FACB}" dt="2023-10-23T00:34:22.465" v="3448" actId="47"/>
        <pc:sldMkLst>
          <pc:docMk/>
          <pc:sldMk cId="30462487" sldId="5668"/>
        </pc:sldMkLst>
      </pc:sldChg>
      <pc:sldChg chg="del">
        <pc:chgData name="Ron Melton" userId="5553941352b42db9" providerId="LiveId" clId="{36DCD473-F91B-45B5-9CF5-4A067706FACB}" dt="2023-10-23T00:34:23.991" v="3453" actId="47"/>
        <pc:sldMkLst>
          <pc:docMk/>
          <pc:sldMk cId="150077144" sldId="5673"/>
        </pc:sldMkLst>
      </pc:sldChg>
      <pc:sldChg chg="del">
        <pc:chgData name="Ron Melton" userId="5553941352b42db9" providerId="LiveId" clId="{36DCD473-F91B-45B5-9CF5-4A067706FACB}" dt="2023-10-23T00:34:30.267" v="3462" actId="47"/>
        <pc:sldMkLst>
          <pc:docMk/>
          <pc:sldMk cId="3753420340" sldId="5674"/>
        </pc:sldMkLst>
      </pc:sldChg>
      <pc:sldChg chg="del">
        <pc:chgData name="Ron Melton" userId="5553941352b42db9" providerId="LiveId" clId="{36DCD473-F91B-45B5-9CF5-4A067706FACB}" dt="2023-10-23T00:34:29.933" v="3461" actId="47"/>
        <pc:sldMkLst>
          <pc:docMk/>
          <pc:sldMk cId="1946076116" sldId="5678"/>
        </pc:sldMkLst>
      </pc:sldChg>
      <pc:sldChg chg="del">
        <pc:chgData name="Ron Melton" userId="5553941352b42db9" providerId="LiveId" clId="{36DCD473-F91B-45B5-9CF5-4A067706FACB}" dt="2023-10-23T00:36:59.267" v="3534" actId="47"/>
        <pc:sldMkLst>
          <pc:docMk/>
          <pc:sldMk cId="3333253677" sldId="5679"/>
        </pc:sldMkLst>
      </pc:sldChg>
      <pc:sldChg chg="del">
        <pc:chgData name="Ron Melton" userId="5553941352b42db9" providerId="LiveId" clId="{36DCD473-F91B-45B5-9CF5-4A067706FACB}" dt="2023-10-23T00:36:59.267" v="3534" actId="47"/>
        <pc:sldMkLst>
          <pc:docMk/>
          <pc:sldMk cId="1677859733" sldId="5680"/>
        </pc:sldMkLst>
      </pc:sldChg>
      <pc:sldChg chg="del">
        <pc:chgData name="Ron Melton" userId="5553941352b42db9" providerId="LiveId" clId="{36DCD473-F91B-45B5-9CF5-4A067706FACB}" dt="2023-10-23T00:36:59.267" v="3534" actId="47"/>
        <pc:sldMkLst>
          <pc:docMk/>
          <pc:sldMk cId="2044508429" sldId="5683"/>
        </pc:sldMkLst>
      </pc:sldChg>
      <pc:sldChg chg="del">
        <pc:chgData name="Ron Melton" userId="5553941352b42db9" providerId="LiveId" clId="{36DCD473-F91B-45B5-9CF5-4A067706FACB}" dt="2023-10-23T00:36:59.267" v="3534" actId="47"/>
        <pc:sldMkLst>
          <pc:docMk/>
          <pc:sldMk cId="1365772370" sldId="5684"/>
        </pc:sldMkLst>
      </pc:sldChg>
      <pc:sldChg chg="del">
        <pc:chgData name="Ron Melton" userId="5553941352b42db9" providerId="LiveId" clId="{36DCD473-F91B-45B5-9CF5-4A067706FACB}" dt="2023-10-23T00:36:59.267" v="3534" actId="47"/>
        <pc:sldMkLst>
          <pc:docMk/>
          <pc:sldMk cId="33236863" sldId="5685"/>
        </pc:sldMkLst>
      </pc:sldChg>
      <pc:sldChg chg="del">
        <pc:chgData name="Ron Melton" userId="5553941352b42db9" providerId="LiveId" clId="{36DCD473-F91B-45B5-9CF5-4A067706FACB}" dt="2023-10-23T00:36:59.267" v="3534" actId="47"/>
        <pc:sldMkLst>
          <pc:docMk/>
          <pc:sldMk cId="3969286867" sldId="5686"/>
        </pc:sldMkLst>
      </pc:sldChg>
      <pc:sldChg chg="del">
        <pc:chgData name="Ron Melton" userId="5553941352b42db9" providerId="LiveId" clId="{36DCD473-F91B-45B5-9CF5-4A067706FACB}" dt="2023-10-23T00:36:59.267" v="3534" actId="47"/>
        <pc:sldMkLst>
          <pc:docMk/>
          <pc:sldMk cId="132005627" sldId="5687"/>
        </pc:sldMkLst>
      </pc:sldChg>
      <pc:sldChg chg="del">
        <pc:chgData name="Ron Melton" userId="5553941352b42db9" providerId="LiveId" clId="{36DCD473-F91B-45B5-9CF5-4A067706FACB}" dt="2023-10-23T00:36:59.267" v="3534" actId="47"/>
        <pc:sldMkLst>
          <pc:docMk/>
          <pc:sldMk cId="512500624" sldId="5689"/>
        </pc:sldMkLst>
      </pc:sldChg>
      <pc:sldChg chg="del">
        <pc:chgData name="Ron Melton" userId="5553941352b42db9" providerId="LiveId" clId="{36DCD473-F91B-45B5-9CF5-4A067706FACB}" dt="2023-10-23T00:36:59.267" v="3534" actId="47"/>
        <pc:sldMkLst>
          <pc:docMk/>
          <pc:sldMk cId="1077077569" sldId="5690"/>
        </pc:sldMkLst>
      </pc:sldChg>
      <pc:sldChg chg="del">
        <pc:chgData name="Ron Melton" userId="5553941352b42db9" providerId="LiveId" clId="{36DCD473-F91B-45B5-9CF5-4A067706FACB}" dt="2023-10-23T00:34:18.817" v="3436" actId="47"/>
        <pc:sldMkLst>
          <pc:docMk/>
          <pc:sldMk cId="580290328" sldId="5691"/>
        </pc:sldMkLst>
      </pc:sldChg>
      <pc:sldChg chg="del">
        <pc:chgData name="Ron Melton" userId="5553941352b42db9" providerId="LiveId" clId="{36DCD473-F91B-45B5-9CF5-4A067706FACB}" dt="2023-10-23T00:34:19.188" v="3437" actId="47"/>
        <pc:sldMkLst>
          <pc:docMk/>
          <pc:sldMk cId="1356788831" sldId="5692"/>
        </pc:sldMkLst>
      </pc:sldChg>
      <pc:sldChg chg="delSp modSp mod">
        <pc:chgData name="Ron Melton" userId="5553941352b42db9" providerId="LiveId" clId="{36DCD473-F91B-45B5-9CF5-4A067706FACB}" dt="2023-09-27T23:13:09.519" v="201" actId="20577"/>
        <pc:sldMkLst>
          <pc:docMk/>
          <pc:sldMk cId="2796751807" sldId="5693"/>
        </pc:sldMkLst>
        <pc:spChg chg="mod">
          <ac:chgData name="Ron Melton" userId="5553941352b42db9" providerId="LiveId" clId="{36DCD473-F91B-45B5-9CF5-4A067706FACB}" dt="2023-09-27T23:13:09.519" v="201" actId="20577"/>
          <ac:spMkLst>
            <pc:docMk/>
            <pc:sldMk cId="2796751807" sldId="5693"/>
            <ac:spMk id="3" creationId="{5490922F-8229-497F-8F7C-3140699D5FFC}"/>
          </ac:spMkLst>
        </pc:spChg>
        <pc:picChg chg="del">
          <ac:chgData name="Ron Melton" userId="5553941352b42db9" providerId="LiveId" clId="{36DCD473-F91B-45B5-9CF5-4A067706FACB}" dt="2023-09-27T23:12:45.380" v="199" actId="478"/>
          <ac:picMkLst>
            <pc:docMk/>
            <pc:sldMk cId="2796751807" sldId="5693"/>
            <ac:picMk id="1026" creationId="{8C0AAA67-49D0-4576-BA54-B6360AA18D4B}"/>
          </ac:picMkLst>
        </pc:picChg>
      </pc:sldChg>
      <pc:sldChg chg="del">
        <pc:chgData name="Ron Melton" userId="5553941352b42db9" providerId="LiveId" clId="{36DCD473-F91B-45B5-9CF5-4A067706FACB}" dt="2023-10-23T00:36:59.267" v="3534" actId="47"/>
        <pc:sldMkLst>
          <pc:docMk/>
          <pc:sldMk cId="980831770" sldId="5694"/>
        </pc:sldMkLst>
      </pc:sldChg>
      <pc:sldChg chg="del">
        <pc:chgData name="Ron Melton" userId="5553941352b42db9" providerId="LiveId" clId="{36DCD473-F91B-45B5-9CF5-4A067706FACB}" dt="2023-10-23T00:36:59.267" v="3534" actId="47"/>
        <pc:sldMkLst>
          <pc:docMk/>
          <pc:sldMk cId="1780299023" sldId="5695"/>
        </pc:sldMkLst>
      </pc:sldChg>
      <pc:sldChg chg="del">
        <pc:chgData name="Ron Melton" userId="5553941352b42db9" providerId="LiveId" clId="{36DCD473-F91B-45B5-9CF5-4A067706FACB}" dt="2023-10-23T00:34:20.523" v="3441" actId="47"/>
        <pc:sldMkLst>
          <pc:docMk/>
          <pc:sldMk cId="4141840411" sldId="5696"/>
        </pc:sldMkLst>
      </pc:sldChg>
      <pc:sldChg chg="del">
        <pc:chgData name="Ron Melton" userId="5553941352b42db9" providerId="LiveId" clId="{36DCD473-F91B-45B5-9CF5-4A067706FACB}" dt="2023-10-23T00:32:53.769" v="3395" actId="47"/>
        <pc:sldMkLst>
          <pc:docMk/>
          <pc:sldMk cId="4059054629" sldId="5697"/>
        </pc:sldMkLst>
      </pc:sldChg>
      <pc:sldChg chg="del">
        <pc:chgData name="Ron Melton" userId="5553941352b42db9" providerId="LiveId" clId="{36DCD473-F91B-45B5-9CF5-4A067706FACB}" dt="2023-10-23T00:32:54.236" v="3396" actId="47"/>
        <pc:sldMkLst>
          <pc:docMk/>
          <pc:sldMk cId="3739094504" sldId="5698"/>
        </pc:sldMkLst>
      </pc:sldChg>
      <pc:sldChg chg="del">
        <pc:chgData name="Ron Melton" userId="5553941352b42db9" providerId="LiveId" clId="{36DCD473-F91B-45B5-9CF5-4A067706FACB}" dt="2023-10-23T00:32:54.659" v="3397" actId="47"/>
        <pc:sldMkLst>
          <pc:docMk/>
          <pc:sldMk cId="1802571778" sldId="5699"/>
        </pc:sldMkLst>
      </pc:sldChg>
      <pc:sldChg chg="del">
        <pc:chgData name="Ron Melton" userId="5553941352b42db9" providerId="LiveId" clId="{36DCD473-F91B-45B5-9CF5-4A067706FACB}" dt="2023-10-23T00:36:59.267" v="3534" actId="47"/>
        <pc:sldMkLst>
          <pc:docMk/>
          <pc:sldMk cId="2361319707" sldId="5701"/>
        </pc:sldMkLst>
      </pc:sldChg>
      <pc:sldChg chg="del">
        <pc:chgData name="Ron Melton" userId="5553941352b42db9" providerId="LiveId" clId="{36DCD473-F91B-45B5-9CF5-4A067706FACB}" dt="2023-10-23T00:36:59.267" v="3534" actId="47"/>
        <pc:sldMkLst>
          <pc:docMk/>
          <pc:sldMk cId="2461528295" sldId="5703"/>
        </pc:sldMkLst>
      </pc:sldChg>
      <pc:sldChg chg="del">
        <pc:chgData name="Ron Melton" userId="5553941352b42db9" providerId="LiveId" clId="{36DCD473-F91B-45B5-9CF5-4A067706FACB}" dt="2023-10-23T00:36:59.267" v="3534" actId="47"/>
        <pc:sldMkLst>
          <pc:docMk/>
          <pc:sldMk cId="3642761551" sldId="5704"/>
        </pc:sldMkLst>
      </pc:sldChg>
      <pc:sldChg chg="del">
        <pc:chgData name="Ron Melton" userId="5553941352b42db9" providerId="LiveId" clId="{36DCD473-F91B-45B5-9CF5-4A067706FACB}" dt="2023-10-23T00:36:59.267" v="3534" actId="47"/>
        <pc:sldMkLst>
          <pc:docMk/>
          <pc:sldMk cId="2745485040" sldId="5706"/>
        </pc:sldMkLst>
      </pc:sldChg>
      <pc:sldChg chg="del">
        <pc:chgData name="Ron Melton" userId="5553941352b42db9" providerId="LiveId" clId="{36DCD473-F91B-45B5-9CF5-4A067706FACB}" dt="2023-10-23T00:36:59.267" v="3534" actId="47"/>
        <pc:sldMkLst>
          <pc:docMk/>
          <pc:sldMk cId="859722313" sldId="5707"/>
        </pc:sldMkLst>
      </pc:sldChg>
      <pc:sldChg chg="del">
        <pc:chgData name="Ron Melton" userId="5553941352b42db9" providerId="LiveId" clId="{36DCD473-F91B-45B5-9CF5-4A067706FACB}" dt="2023-10-23T00:36:59.267" v="3534" actId="47"/>
        <pc:sldMkLst>
          <pc:docMk/>
          <pc:sldMk cId="3378942590" sldId="5709"/>
        </pc:sldMkLst>
      </pc:sldChg>
      <pc:sldChg chg="del">
        <pc:chgData name="Ron Melton" userId="5553941352b42db9" providerId="LiveId" clId="{36DCD473-F91B-45B5-9CF5-4A067706FACB}" dt="2023-10-23T00:36:59.267" v="3534" actId="47"/>
        <pc:sldMkLst>
          <pc:docMk/>
          <pc:sldMk cId="3658613523" sldId="5710"/>
        </pc:sldMkLst>
      </pc:sldChg>
      <pc:sldChg chg="del">
        <pc:chgData name="Ron Melton" userId="5553941352b42db9" providerId="LiveId" clId="{36DCD473-F91B-45B5-9CF5-4A067706FACB}" dt="2023-10-23T00:36:59.267" v="3534" actId="47"/>
        <pc:sldMkLst>
          <pc:docMk/>
          <pc:sldMk cId="987399154" sldId="5711"/>
        </pc:sldMkLst>
      </pc:sldChg>
      <pc:sldChg chg="del">
        <pc:chgData name="Ron Melton" userId="5553941352b42db9" providerId="LiveId" clId="{36DCD473-F91B-45B5-9CF5-4A067706FACB}" dt="2023-10-23T00:36:59.267" v="3534" actId="47"/>
        <pc:sldMkLst>
          <pc:docMk/>
          <pc:sldMk cId="183392544" sldId="5712"/>
        </pc:sldMkLst>
      </pc:sldChg>
      <pc:sldChg chg="del">
        <pc:chgData name="Ron Melton" userId="5553941352b42db9" providerId="LiveId" clId="{36DCD473-F91B-45B5-9CF5-4A067706FACB}" dt="2023-10-23T00:36:59.267" v="3534" actId="47"/>
        <pc:sldMkLst>
          <pc:docMk/>
          <pc:sldMk cId="1707141203" sldId="5713"/>
        </pc:sldMkLst>
      </pc:sldChg>
      <pc:sldChg chg="del">
        <pc:chgData name="Ron Melton" userId="5553941352b42db9" providerId="LiveId" clId="{36DCD473-F91B-45B5-9CF5-4A067706FACB}" dt="2023-10-23T00:36:59.267" v="3534" actId="47"/>
        <pc:sldMkLst>
          <pc:docMk/>
          <pc:sldMk cId="162919558" sldId="5714"/>
        </pc:sldMkLst>
      </pc:sldChg>
      <pc:sldChg chg="del">
        <pc:chgData name="Ron Melton" userId="5553941352b42db9" providerId="LiveId" clId="{36DCD473-F91B-45B5-9CF5-4A067706FACB}" dt="2023-10-23T00:36:59.267" v="3534" actId="47"/>
        <pc:sldMkLst>
          <pc:docMk/>
          <pc:sldMk cId="3914318230" sldId="5715"/>
        </pc:sldMkLst>
      </pc:sldChg>
      <pc:sldChg chg="del">
        <pc:chgData name="Ron Melton" userId="5553941352b42db9" providerId="LiveId" clId="{36DCD473-F91B-45B5-9CF5-4A067706FACB}" dt="2023-10-23T00:36:59.267" v="3534" actId="47"/>
        <pc:sldMkLst>
          <pc:docMk/>
          <pc:sldMk cId="796911551" sldId="5716"/>
        </pc:sldMkLst>
      </pc:sldChg>
      <pc:sldChg chg="del">
        <pc:chgData name="Ron Melton" userId="5553941352b42db9" providerId="LiveId" clId="{36DCD473-F91B-45B5-9CF5-4A067706FACB}" dt="2023-10-23T00:36:59.267" v="3534" actId="47"/>
        <pc:sldMkLst>
          <pc:docMk/>
          <pc:sldMk cId="1863831833" sldId="5717"/>
        </pc:sldMkLst>
      </pc:sldChg>
      <pc:sldChg chg="del">
        <pc:chgData name="Ron Melton" userId="5553941352b42db9" providerId="LiveId" clId="{36DCD473-F91B-45B5-9CF5-4A067706FACB}" dt="2023-10-23T00:10:42.170" v="2547" actId="47"/>
        <pc:sldMkLst>
          <pc:docMk/>
          <pc:sldMk cId="3764365932" sldId="5718"/>
        </pc:sldMkLst>
      </pc:sldChg>
      <pc:sldChg chg="del">
        <pc:chgData name="Ron Melton" userId="5553941352b42db9" providerId="LiveId" clId="{36DCD473-F91B-45B5-9CF5-4A067706FACB}" dt="2023-10-23T00:36:59.267" v="3534" actId="47"/>
        <pc:sldMkLst>
          <pc:docMk/>
          <pc:sldMk cId="1190313401" sldId="5719"/>
        </pc:sldMkLst>
      </pc:sldChg>
      <pc:sldChg chg="del">
        <pc:chgData name="Ron Melton" userId="5553941352b42db9" providerId="LiveId" clId="{36DCD473-F91B-45B5-9CF5-4A067706FACB}" dt="2023-10-23T00:36:59.267" v="3534" actId="47"/>
        <pc:sldMkLst>
          <pc:docMk/>
          <pc:sldMk cId="1131552732" sldId="5720"/>
        </pc:sldMkLst>
      </pc:sldChg>
      <pc:sldChg chg="del">
        <pc:chgData name="Ron Melton" userId="5553941352b42db9" providerId="LiveId" clId="{36DCD473-F91B-45B5-9CF5-4A067706FACB}" dt="2023-10-23T00:36:59.267" v="3534" actId="47"/>
        <pc:sldMkLst>
          <pc:docMk/>
          <pc:sldMk cId="647250379" sldId="5721"/>
        </pc:sldMkLst>
      </pc:sldChg>
      <pc:sldChg chg="del">
        <pc:chgData name="Ron Melton" userId="5553941352b42db9" providerId="LiveId" clId="{36DCD473-F91B-45B5-9CF5-4A067706FACB}" dt="2023-10-23T00:36:59.267" v="3534" actId="47"/>
        <pc:sldMkLst>
          <pc:docMk/>
          <pc:sldMk cId="1980952392" sldId="5723"/>
        </pc:sldMkLst>
      </pc:sldChg>
      <pc:sldChg chg="del">
        <pc:chgData name="Ron Melton" userId="5553941352b42db9" providerId="LiveId" clId="{36DCD473-F91B-45B5-9CF5-4A067706FACB}" dt="2023-10-23T00:36:59.267" v="3534" actId="47"/>
        <pc:sldMkLst>
          <pc:docMk/>
          <pc:sldMk cId="2589468865" sldId="5724"/>
        </pc:sldMkLst>
      </pc:sldChg>
      <pc:sldChg chg="del">
        <pc:chgData name="Ron Melton" userId="5553941352b42db9" providerId="LiveId" clId="{36DCD473-F91B-45B5-9CF5-4A067706FACB}" dt="2023-10-23T00:36:59.267" v="3534" actId="47"/>
        <pc:sldMkLst>
          <pc:docMk/>
          <pc:sldMk cId="700776354" sldId="5725"/>
        </pc:sldMkLst>
      </pc:sldChg>
      <pc:sldChg chg="del">
        <pc:chgData name="Ron Melton" userId="5553941352b42db9" providerId="LiveId" clId="{36DCD473-F91B-45B5-9CF5-4A067706FACB}" dt="2023-10-23T00:36:59.267" v="3534" actId="47"/>
        <pc:sldMkLst>
          <pc:docMk/>
          <pc:sldMk cId="476036492" sldId="5727"/>
        </pc:sldMkLst>
      </pc:sldChg>
      <pc:sldChg chg="del">
        <pc:chgData name="Ron Melton" userId="5553941352b42db9" providerId="LiveId" clId="{36DCD473-F91B-45B5-9CF5-4A067706FACB}" dt="2023-10-23T00:36:59.267" v="3534" actId="47"/>
        <pc:sldMkLst>
          <pc:docMk/>
          <pc:sldMk cId="2447053178" sldId="5728"/>
        </pc:sldMkLst>
      </pc:sldChg>
      <pc:sldChg chg="del">
        <pc:chgData name="Ron Melton" userId="5553941352b42db9" providerId="LiveId" clId="{36DCD473-F91B-45B5-9CF5-4A067706FACB}" dt="2023-10-23T00:36:59.267" v="3534" actId="47"/>
        <pc:sldMkLst>
          <pc:docMk/>
          <pc:sldMk cId="4255002881" sldId="5729"/>
        </pc:sldMkLst>
      </pc:sldChg>
      <pc:sldChg chg="del">
        <pc:chgData name="Ron Melton" userId="5553941352b42db9" providerId="LiveId" clId="{36DCD473-F91B-45B5-9CF5-4A067706FACB}" dt="2023-10-23T00:36:59.267" v="3534" actId="47"/>
        <pc:sldMkLst>
          <pc:docMk/>
          <pc:sldMk cId="965723869" sldId="5730"/>
        </pc:sldMkLst>
      </pc:sldChg>
      <pc:sldChg chg="del">
        <pc:chgData name="Ron Melton" userId="5553941352b42db9" providerId="LiveId" clId="{36DCD473-F91B-45B5-9CF5-4A067706FACB}" dt="2023-10-23T00:36:59.267" v="3534" actId="47"/>
        <pc:sldMkLst>
          <pc:docMk/>
          <pc:sldMk cId="1519888007" sldId="5731"/>
        </pc:sldMkLst>
      </pc:sldChg>
      <pc:sldChg chg="del">
        <pc:chgData name="Ron Melton" userId="5553941352b42db9" providerId="LiveId" clId="{36DCD473-F91B-45B5-9CF5-4A067706FACB}" dt="2023-10-23T00:36:59.267" v="3534" actId="47"/>
        <pc:sldMkLst>
          <pc:docMk/>
          <pc:sldMk cId="2643025914" sldId="5735"/>
        </pc:sldMkLst>
      </pc:sldChg>
      <pc:sldChg chg="del">
        <pc:chgData name="Ron Melton" userId="5553941352b42db9" providerId="LiveId" clId="{36DCD473-F91B-45B5-9CF5-4A067706FACB}" dt="2023-10-23T00:36:59.267" v="3534" actId="47"/>
        <pc:sldMkLst>
          <pc:docMk/>
          <pc:sldMk cId="3592775135" sldId="5736"/>
        </pc:sldMkLst>
      </pc:sldChg>
      <pc:sldChg chg="del">
        <pc:chgData name="Ron Melton" userId="5553941352b42db9" providerId="LiveId" clId="{36DCD473-F91B-45B5-9CF5-4A067706FACB}" dt="2023-10-23T00:36:59.267" v="3534" actId="47"/>
        <pc:sldMkLst>
          <pc:docMk/>
          <pc:sldMk cId="2289077342" sldId="5737"/>
        </pc:sldMkLst>
      </pc:sldChg>
      <pc:sldChg chg="del">
        <pc:chgData name="Ron Melton" userId="5553941352b42db9" providerId="LiveId" clId="{36DCD473-F91B-45B5-9CF5-4A067706FACB}" dt="2023-10-23T00:32:38.448" v="3379" actId="47"/>
        <pc:sldMkLst>
          <pc:docMk/>
          <pc:sldMk cId="2830281227" sldId="5738"/>
        </pc:sldMkLst>
      </pc:sldChg>
      <pc:sldChg chg="del">
        <pc:chgData name="Ron Melton" userId="5553941352b42db9" providerId="LiveId" clId="{36DCD473-F91B-45B5-9CF5-4A067706FACB}" dt="2023-10-23T00:32:39.020" v="3380" actId="47"/>
        <pc:sldMkLst>
          <pc:docMk/>
          <pc:sldMk cId="59925444" sldId="5739"/>
        </pc:sldMkLst>
      </pc:sldChg>
      <pc:sldChg chg="del">
        <pc:chgData name="Ron Melton" userId="5553941352b42db9" providerId="LiveId" clId="{36DCD473-F91B-45B5-9CF5-4A067706FACB}" dt="2023-10-23T00:32:39.528" v="3381" actId="47"/>
        <pc:sldMkLst>
          <pc:docMk/>
          <pc:sldMk cId="1935736756" sldId="5740"/>
        </pc:sldMkLst>
      </pc:sldChg>
      <pc:sldChg chg="del">
        <pc:chgData name="Ron Melton" userId="5553941352b42db9" providerId="LiveId" clId="{36DCD473-F91B-45B5-9CF5-4A067706FACB}" dt="2023-10-23T00:36:59.267" v="3534" actId="47"/>
        <pc:sldMkLst>
          <pc:docMk/>
          <pc:sldMk cId="800859329" sldId="5742"/>
        </pc:sldMkLst>
      </pc:sldChg>
      <pc:sldChg chg="del">
        <pc:chgData name="Ron Melton" userId="5553941352b42db9" providerId="LiveId" clId="{36DCD473-F91B-45B5-9CF5-4A067706FACB}" dt="2023-10-23T00:36:59.267" v="3534" actId="47"/>
        <pc:sldMkLst>
          <pc:docMk/>
          <pc:sldMk cId="3943904712" sldId="5743"/>
        </pc:sldMkLst>
      </pc:sldChg>
      <pc:sldChg chg="del">
        <pc:chgData name="Ron Melton" userId="5553941352b42db9" providerId="LiveId" clId="{36DCD473-F91B-45B5-9CF5-4A067706FACB}" dt="2023-10-23T00:36:59.267" v="3534" actId="47"/>
        <pc:sldMkLst>
          <pc:docMk/>
          <pc:sldMk cId="50215388" sldId="5744"/>
        </pc:sldMkLst>
      </pc:sldChg>
      <pc:sldChg chg="del">
        <pc:chgData name="Ron Melton" userId="5553941352b42db9" providerId="LiveId" clId="{36DCD473-F91B-45B5-9CF5-4A067706FACB}" dt="2023-10-23T00:34:20.817" v="3442" actId="47"/>
        <pc:sldMkLst>
          <pc:docMk/>
          <pc:sldMk cId="3136766250" sldId="5745"/>
        </pc:sldMkLst>
      </pc:sldChg>
      <pc:sldChg chg="del">
        <pc:chgData name="Ron Melton" userId="5553941352b42db9" providerId="LiveId" clId="{36DCD473-F91B-45B5-9CF5-4A067706FACB}" dt="2023-10-23T00:34:21.366" v="3444" actId="47"/>
        <pc:sldMkLst>
          <pc:docMk/>
          <pc:sldMk cId="943131576" sldId="5747"/>
        </pc:sldMkLst>
      </pc:sldChg>
      <pc:sldChg chg="del">
        <pc:chgData name="Ron Melton" userId="5553941352b42db9" providerId="LiveId" clId="{36DCD473-F91B-45B5-9CF5-4A067706FACB}" dt="2023-10-23T00:10:31.971" v="2545" actId="47"/>
        <pc:sldMkLst>
          <pc:docMk/>
          <pc:sldMk cId="611226038" sldId="5752"/>
        </pc:sldMkLst>
      </pc:sldChg>
      <pc:sldChg chg="del">
        <pc:chgData name="Ron Melton" userId="5553941352b42db9" providerId="LiveId" clId="{36DCD473-F91B-45B5-9CF5-4A067706FACB}" dt="2023-10-23T00:33:10.066" v="3417" actId="47"/>
        <pc:sldMkLst>
          <pc:docMk/>
          <pc:sldMk cId="1248779949" sldId="5755"/>
        </pc:sldMkLst>
      </pc:sldChg>
      <pc:sldChg chg="del">
        <pc:chgData name="Ron Melton" userId="5553941352b42db9" providerId="LiveId" clId="{36DCD473-F91B-45B5-9CF5-4A067706FACB}" dt="2023-10-23T00:33:10.464" v="3418" actId="47"/>
        <pc:sldMkLst>
          <pc:docMk/>
          <pc:sldMk cId="1469565123" sldId="5756"/>
        </pc:sldMkLst>
      </pc:sldChg>
      <pc:sldChg chg="del">
        <pc:chgData name="Ron Melton" userId="5553941352b42db9" providerId="LiveId" clId="{36DCD473-F91B-45B5-9CF5-4A067706FACB}" dt="2023-10-23T00:33:10.837" v="3419" actId="47"/>
        <pc:sldMkLst>
          <pc:docMk/>
          <pc:sldMk cId="2970430069" sldId="5757"/>
        </pc:sldMkLst>
      </pc:sldChg>
      <pc:sldChg chg="del">
        <pc:chgData name="Ron Melton" userId="5553941352b42db9" providerId="LiveId" clId="{36DCD473-F91B-45B5-9CF5-4A067706FACB}" dt="2023-10-23T00:33:11.179" v="3420" actId="47"/>
        <pc:sldMkLst>
          <pc:docMk/>
          <pc:sldMk cId="2968305863" sldId="5758"/>
        </pc:sldMkLst>
      </pc:sldChg>
      <pc:sldChg chg="del">
        <pc:chgData name="Ron Melton" userId="5553941352b42db9" providerId="LiveId" clId="{36DCD473-F91B-45B5-9CF5-4A067706FACB}" dt="2023-10-23T00:33:11.805" v="3421" actId="47"/>
        <pc:sldMkLst>
          <pc:docMk/>
          <pc:sldMk cId="3747388909" sldId="5759"/>
        </pc:sldMkLst>
      </pc:sldChg>
      <pc:sldChg chg="del">
        <pc:chgData name="Ron Melton" userId="5553941352b42db9" providerId="LiveId" clId="{36DCD473-F91B-45B5-9CF5-4A067706FACB}" dt="2023-10-23T00:32:56.278" v="3400" actId="47"/>
        <pc:sldMkLst>
          <pc:docMk/>
          <pc:sldMk cId="599943600" sldId="5760"/>
        </pc:sldMkLst>
      </pc:sldChg>
      <pc:sldChg chg="del">
        <pc:chgData name="Ron Melton" userId="5553941352b42db9" providerId="LiveId" clId="{36DCD473-F91B-45B5-9CF5-4A067706FACB}" dt="2023-10-23T00:32:56.761" v="3401" actId="47"/>
        <pc:sldMkLst>
          <pc:docMk/>
          <pc:sldMk cId="708939533" sldId="5761"/>
        </pc:sldMkLst>
      </pc:sldChg>
      <pc:sldChg chg="del">
        <pc:chgData name="Ron Melton" userId="5553941352b42db9" providerId="LiveId" clId="{36DCD473-F91B-45B5-9CF5-4A067706FACB}" dt="2023-10-23T00:32:57.393" v="3402" actId="47"/>
        <pc:sldMkLst>
          <pc:docMk/>
          <pc:sldMk cId="822157188" sldId="5762"/>
        </pc:sldMkLst>
      </pc:sldChg>
      <pc:sldChg chg="del">
        <pc:chgData name="Ron Melton" userId="5553941352b42db9" providerId="LiveId" clId="{36DCD473-F91B-45B5-9CF5-4A067706FACB}" dt="2023-10-23T00:32:57.743" v="3403" actId="47"/>
        <pc:sldMkLst>
          <pc:docMk/>
          <pc:sldMk cId="780399404" sldId="5763"/>
        </pc:sldMkLst>
      </pc:sldChg>
      <pc:sldChg chg="del">
        <pc:chgData name="Ron Melton" userId="5553941352b42db9" providerId="LiveId" clId="{36DCD473-F91B-45B5-9CF5-4A067706FACB}" dt="2023-10-23T00:27:56.613" v="3337" actId="47"/>
        <pc:sldMkLst>
          <pc:docMk/>
          <pc:sldMk cId="1830406816" sldId="5764"/>
        </pc:sldMkLst>
      </pc:sldChg>
      <pc:sldChg chg="del">
        <pc:chgData name="Ron Melton" userId="5553941352b42db9" providerId="LiveId" clId="{36DCD473-F91B-45B5-9CF5-4A067706FACB}" dt="2023-10-23T00:27:57.206" v="3338" actId="47"/>
        <pc:sldMkLst>
          <pc:docMk/>
          <pc:sldMk cId="508220596" sldId="5765"/>
        </pc:sldMkLst>
      </pc:sldChg>
      <pc:sldChg chg="del">
        <pc:chgData name="Ron Melton" userId="5553941352b42db9" providerId="LiveId" clId="{36DCD473-F91B-45B5-9CF5-4A067706FACB}" dt="2023-10-23T00:32:58.051" v="3404" actId="47"/>
        <pc:sldMkLst>
          <pc:docMk/>
          <pc:sldMk cId="222205798" sldId="5766"/>
        </pc:sldMkLst>
      </pc:sldChg>
      <pc:sldChg chg="del">
        <pc:chgData name="Ron Melton" userId="5553941352b42db9" providerId="LiveId" clId="{36DCD473-F91B-45B5-9CF5-4A067706FACB}" dt="2023-10-23T00:32:58.657" v="3405" actId="47"/>
        <pc:sldMkLst>
          <pc:docMk/>
          <pc:sldMk cId="501545677" sldId="5767"/>
        </pc:sldMkLst>
      </pc:sldChg>
      <pc:sldChg chg="del">
        <pc:chgData name="Ron Melton" userId="5553941352b42db9" providerId="LiveId" clId="{36DCD473-F91B-45B5-9CF5-4A067706FACB}" dt="2023-10-23T00:32:59.004" v="3406" actId="47"/>
        <pc:sldMkLst>
          <pc:docMk/>
          <pc:sldMk cId="3198355339" sldId="5768"/>
        </pc:sldMkLst>
      </pc:sldChg>
      <pc:sldChg chg="del">
        <pc:chgData name="Ron Melton" userId="5553941352b42db9" providerId="LiveId" clId="{36DCD473-F91B-45B5-9CF5-4A067706FACB}" dt="2023-10-23T00:33:03.993" v="3409" actId="47"/>
        <pc:sldMkLst>
          <pc:docMk/>
          <pc:sldMk cId="3109886977" sldId="5769"/>
        </pc:sldMkLst>
      </pc:sldChg>
      <pc:sldChg chg="del">
        <pc:chgData name="Ron Melton" userId="5553941352b42db9" providerId="LiveId" clId="{36DCD473-F91B-45B5-9CF5-4A067706FACB}" dt="2023-10-23T00:33:04.806" v="3410" actId="47"/>
        <pc:sldMkLst>
          <pc:docMk/>
          <pc:sldMk cId="2581288596" sldId="5770"/>
        </pc:sldMkLst>
      </pc:sldChg>
      <pc:sldChg chg="del">
        <pc:chgData name="Ron Melton" userId="5553941352b42db9" providerId="LiveId" clId="{36DCD473-F91B-45B5-9CF5-4A067706FACB}" dt="2023-10-23T00:33:05.223" v="3411" actId="47"/>
        <pc:sldMkLst>
          <pc:docMk/>
          <pc:sldMk cId="2950345819" sldId="5771"/>
        </pc:sldMkLst>
      </pc:sldChg>
      <pc:sldChg chg="del">
        <pc:chgData name="Ron Melton" userId="5553941352b42db9" providerId="LiveId" clId="{36DCD473-F91B-45B5-9CF5-4A067706FACB}" dt="2023-10-23T00:33:05.786" v="3412" actId="47"/>
        <pc:sldMkLst>
          <pc:docMk/>
          <pc:sldMk cId="629848943" sldId="5772"/>
        </pc:sldMkLst>
      </pc:sldChg>
      <pc:sldChg chg="del">
        <pc:chgData name="Ron Melton" userId="5553941352b42db9" providerId="LiveId" clId="{36DCD473-F91B-45B5-9CF5-4A067706FACB}" dt="2023-10-23T00:33:06.200" v="3413" actId="47"/>
        <pc:sldMkLst>
          <pc:docMk/>
          <pc:sldMk cId="400866775" sldId="5773"/>
        </pc:sldMkLst>
      </pc:sldChg>
      <pc:sldChg chg="del">
        <pc:chgData name="Ron Melton" userId="5553941352b42db9" providerId="LiveId" clId="{36DCD473-F91B-45B5-9CF5-4A067706FACB}" dt="2023-10-23T00:33:06.508" v="3414" actId="47"/>
        <pc:sldMkLst>
          <pc:docMk/>
          <pc:sldMk cId="892985716" sldId="5774"/>
        </pc:sldMkLst>
      </pc:sldChg>
      <pc:sldChg chg="del">
        <pc:chgData name="Ron Melton" userId="5553941352b42db9" providerId="LiveId" clId="{36DCD473-F91B-45B5-9CF5-4A067706FACB}" dt="2023-10-23T00:33:06.902" v="3415" actId="47"/>
        <pc:sldMkLst>
          <pc:docMk/>
          <pc:sldMk cId="3017793341" sldId="5775"/>
        </pc:sldMkLst>
      </pc:sldChg>
      <pc:sldChg chg="del">
        <pc:chgData name="Ron Melton" userId="5553941352b42db9" providerId="LiveId" clId="{36DCD473-F91B-45B5-9CF5-4A067706FACB}" dt="2023-10-23T00:33:07.363" v="3416" actId="47"/>
        <pc:sldMkLst>
          <pc:docMk/>
          <pc:sldMk cId="3837808086" sldId="5776"/>
        </pc:sldMkLst>
      </pc:sldChg>
      <pc:sldChg chg="del">
        <pc:chgData name="Ron Melton" userId="5553941352b42db9" providerId="LiveId" clId="{36DCD473-F91B-45B5-9CF5-4A067706FACB}" dt="2023-10-23T00:35:05.022" v="3491" actId="47"/>
        <pc:sldMkLst>
          <pc:docMk/>
          <pc:sldMk cId="1268780801" sldId="5777"/>
        </pc:sldMkLst>
      </pc:sldChg>
      <pc:sldChg chg="del">
        <pc:chgData name="Ron Melton" userId="5553941352b42db9" providerId="LiveId" clId="{36DCD473-F91B-45B5-9CF5-4A067706FACB}" dt="2023-10-23T00:35:07.048" v="3492" actId="47"/>
        <pc:sldMkLst>
          <pc:docMk/>
          <pc:sldMk cId="847226772" sldId="5779"/>
        </pc:sldMkLst>
      </pc:sldChg>
      <pc:sldChg chg="del">
        <pc:chgData name="Ron Melton" userId="5553941352b42db9" providerId="LiveId" clId="{36DCD473-F91B-45B5-9CF5-4A067706FACB}" dt="2023-10-23T00:35:07.310" v="3493" actId="47"/>
        <pc:sldMkLst>
          <pc:docMk/>
          <pc:sldMk cId="1775318176" sldId="5780"/>
        </pc:sldMkLst>
      </pc:sldChg>
      <pc:sldChg chg="del">
        <pc:chgData name="Ron Melton" userId="5553941352b42db9" providerId="LiveId" clId="{36DCD473-F91B-45B5-9CF5-4A067706FACB}" dt="2023-10-23T00:35:07.642" v="3494" actId="47"/>
        <pc:sldMkLst>
          <pc:docMk/>
          <pc:sldMk cId="64601673" sldId="5781"/>
        </pc:sldMkLst>
      </pc:sldChg>
      <pc:sldChg chg="del">
        <pc:chgData name="Ron Melton" userId="5553941352b42db9" providerId="LiveId" clId="{36DCD473-F91B-45B5-9CF5-4A067706FACB}" dt="2023-10-23T00:35:08.047" v="3495" actId="47"/>
        <pc:sldMkLst>
          <pc:docMk/>
          <pc:sldMk cId="1405599540" sldId="5782"/>
        </pc:sldMkLst>
      </pc:sldChg>
      <pc:sldChg chg="del">
        <pc:chgData name="Ron Melton" userId="5553941352b42db9" providerId="LiveId" clId="{36DCD473-F91B-45B5-9CF5-4A067706FACB}" dt="2023-10-23T00:35:08.352" v="3496" actId="47"/>
        <pc:sldMkLst>
          <pc:docMk/>
          <pc:sldMk cId="1267670422" sldId="5783"/>
        </pc:sldMkLst>
      </pc:sldChg>
      <pc:sldChg chg="del">
        <pc:chgData name="Ron Melton" userId="5553941352b42db9" providerId="LiveId" clId="{36DCD473-F91B-45B5-9CF5-4A067706FACB}" dt="2023-10-23T00:35:08.645" v="3497" actId="47"/>
        <pc:sldMkLst>
          <pc:docMk/>
          <pc:sldMk cId="481571472" sldId="5784"/>
        </pc:sldMkLst>
      </pc:sldChg>
      <pc:sldChg chg="del">
        <pc:chgData name="Ron Melton" userId="5553941352b42db9" providerId="LiveId" clId="{36DCD473-F91B-45B5-9CF5-4A067706FACB}" dt="2023-10-23T00:35:08.948" v="3498" actId="47"/>
        <pc:sldMkLst>
          <pc:docMk/>
          <pc:sldMk cId="46554081" sldId="5785"/>
        </pc:sldMkLst>
      </pc:sldChg>
      <pc:sldChg chg="del">
        <pc:chgData name="Ron Melton" userId="5553941352b42db9" providerId="LiveId" clId="{36DCD473-F91B-45B5-9CF5-4A067706FACB}" dt="2023-10-23T00:36:59.267" v="3534" actId="47"/>
        <pc:sldMkLst>
          <pc:docMk/>
          <pc:sldMk cId="3530053397" sldId="5786"/>
        </pc:sldMkLst>
      </pc:sldChg>
      <pc:sldChg chg="del">
        <pc:chgData name="Ron Melton" userId="5553941352b42db9" providerId="LiveId" clId="{36DCD473-F91B-45B5-9CF5-4A067706FACB}" dt="2023-10-23T00:36:59.267" v="3534" actId="47"/>
        <pc:sldMkLst>
          <pc:docMk/>
          <pc:sldMk cId="1951973114" sldId="5797"/>
        </pc:sldMkLst>
      </pc:sldChg>
      <pc:sldChg chg="del">
        <pc:chgData name="Ron Melton" userId="5553941352b42db9" providerId="LiveId" clId="{36DCD473-F91B-45B5-9CF5-4A067706FACB}" dt="2023-10-23T00:36:59.267" v="3534" actId="47"/>
        <pc:sldMkLst>
          <pc:docMk/>
          <pc:sldMk cId="3864057422" sldId="5815"/>
        </pc:sldMkLst>
      </pc:sldChg>
      <pc:sldChg chg="del">
        <pc:chgData name="Ron Melton" userId="5553941352b42db9" providerId="LiveId" clId="{36DCD473-F91B-45B5-9CF5-4A067706FACB}" dt="2023-10-23T00:35:52.188" v="3531" actId="47"/>
        <pc:sldMkLst>
          <pc:docMk/>
          <pc:sldMk cId="3767775671" sldId="5816"/>
        </pc:sldMkLst>
      </pc:sldChg>
      <pc:sldChg chg="del">
        <pc:chgData name="Ron Melton" userId="5553941352b42db9" providerId="LiveId" clId="{36DCD473-F91B-45B5-9CF5-4A067706FACB}" dt="2023-10-23T00:36:59.267" v="3534" actId="47"/>
        <pc:sldMkLst>
          <pc:docMk/>
          <pc:sldMk cId="2240332" sldId="5817"/>
        </pc:sldMkLst>
      </pc:sldChg>
      <pc:sldChg chg="del">
        <pc:chgData name="Ron Melton" userId="5553941352b42db9" providerId="LiveId" clId="{36DCD473-F91B-45B5-9CF5-4A067706FACB}" dt="2023-10-23T00:36:59.267" v="3534" actId="47"/>
        <pc:sldMkLst>
          <pc:docMk/>
          <pc:sldMk cId="2995181801" sldId="5819"/>
        </pc:sldMkLst>
      </pc:sldChg>
      <pc:sldChg chg="del">
        <pc:chgData name="Ron Melton" userId="5553941352b42db9" providerId="LiveId" clId="{36DCD473-F91B-45B5-9CF5-4A067706FACB}" dt="2023-10-23T00:35:11.761" v="3505" actId="47"/>
        <pc:sldMkLst>
          <pc:docMk/>
          <pc:sldMk cId="3782811918" sldId="5828"/>
        </pc:sldMkLst>
      </pc:sldChg>
      <pc:sldChg chg="del">
        <pc:chgData name="Ron Melton" userId="5553941352b42db9" providerId="LiveId" clId="{36DCD473-F91B-45B5-9CF5-4A067706FACB}" dt="2023-10-23T00:35:13.095" v="3508" actId="47"/>
        <pc:sldMkLst>
          <pc:docMk/>
          <pc:sldMk cId="1244124367" sldId="5829"/>
        </pc:sldMkLst>
      </pc:sldChg>
      <pc:sldChg chg="del">
        <pc:chgData name="Ron Melton" userId="5553941352b42db9" providerId="LiveId" clId="{36DCD473-F91B-45B5-9CF5-4A067706FACB}" dt="2023-10-23T00:35:13.448" v="3509" actId="47"/>
        <pc:sldMkLst>
          <pc:docMk/>
          <pc:sldMk cId="3360526886" sldId="5830"/>
        </pc:sldMkLst>
      </pc:sldChg>
      <pc:sldChg chg="del">
        <pc:chgData name="Ron Melton" userId="5553941352b42db9" providerId="LiveId" clId="{36DCD473-F91B-45B5-9CF5-4A067706FACB}" dt="2023-10-23T00:27:54.493" v="3334" actId="47"/>
        <pc:sldMkLst>
          <pc:docMk/>
          <pc:sldMk cId="2055712681" sldId="5833"/>
        </pc:sldMkLst>
      </pc:sldChg>
      <pc:sldChg chg="del">
        <pc:chgData name="Ron Melton" userId="5553941352b42db9" providerId="LiveId" clId="{36DCD473-F91B-45B5-9CF5-4A067706FACB}" dt="2023-10-23T00:36:59.267" v="3534" actId="47"/>
        <pc:sldMkLst>
          <pc:docMk/>
          <pc:sldMk cId="0" sldId="5834"/>
        </pc:sldMkLst>
      </pc:sldChg>
      <pc:sldChg chg="del">
        <pc:chgData name="Ron Melton" userId="5553941352b42db9" providerId="LiveId" clId="{36DCD473-F91B-45B5-9CF5-4A067706FACB}" dt="2023-10-23T00:36:59.267" v="3534" actId="47"/>
        <pc:sldMkLst>
          <pc:docMk/>
          <pc:sldMk cId="0" sldId="5835"/>
        </pc:sldMkLst>
      </pc:sldChg>
      <pc:sldChg chg="del">
        <pc:chgData name="Ron Melton" userId="5553941352b42db9" providerId="LiveId" clId="{36DCD473-F91B-45B5-9CF5-4A067706FACB}" dt="2023-10-23T00:36:59.267" v="3534" actId="47"/>
        <pc:sldMkLst>
          <pc:docMk/>
          <pc:sldMk cId="0" sldId="5836"/>
        </pc:sldMkLst>
      </pc:sldChg>
      <pc:sldChg chg="del">
        <pc:chgData name="Ron Melton" userId="5553941352b42db9" providerId="LiveId" clId="{36DCD473-F91B-45B5-9CF5-4A067706FACB}" dt="2023-10-23T00:36:59.267" v="3534" actId="47"/>
        <pc:sldMkLst>
          <pc:docMk/>
          <pc:sldMk cId="0" sldId="5837"/>
        </pc:sldMkLst>
      </pc:sldChg>
      <pc:sldChg chg="del">
        <pc:chgData name="Ron Melton" userId="5553941352b42db9" providerId="LiveId" clId="{36DCD473-F91B-45B5-9CF5-4A067706FACB}" dt="2023-10-23T00:36:59.267" v="3534" actId="47"/>
        <pc:sldMkLst>
          <pc:docMk/>
          <pc:sldMk cId="1394853618" sldId="5838"/>
        </pc:sldMkLst>
      </pc:sldChg>
      <pc:sldChg chg="del">
        <pc:chgData name="Ron Melton" userId="5553941352b42db9" providerId="LiveId" clId="{36DCD473-F91B-45B5-9CF5-4A067706FACB}" dt="2023-10-23T00:27:57.845" v="3339" actId="47"/>
        <pc:sldMkLst>
          <pc:docMk/>
          <pc:sldMk cId="1665103915" sldId="5841"/>
        </pc:sldMkLst>
      </pc:sldChg>
      <pc:sldChg chg="del">
        <pc:chgData name="Ron Melton" userId="5553941352b42db9" providerId="LiveId" clId="{36DCD473-F91B-45B5-9CF5-4A067706FACB}" dt="2023-10-23T00:34:22.233" v="3447" actId="47"/>
        <pc:sldMkLst>
          <pc:docMk/>
          <pc:sldMk cId="411876324" sldId="5843"/>
        </pc:sldMkLst>
      </pc:sldChg>
      <pc:sldChg chg="del">
        <pc:chgData name="Ron Melton" userId="5553941352b42db9" providerId="LiveId" clId="{36DCD473-F91B-45B5-9CF5-4A067706FACB}" dt="2023-10-23T00:10:31.205" v="2544" actId="47"/>
        <pc:sldMkLst>
          <pc:docMk/>
          <pc:sldMk cId="1177451674" sldId="5846"/>
        </pc:sldMkLst>
      </pc:sldChg>
      <pc:sldChg chg="del">
        <pc:chgData name="Ron Melton" userId="5553941352b42db9" providerId="LiveId" clId="{36DCD473-F91B-45B5-9CF5-4A067706FACB}" dt="2023-09-27T23:40:06.877" v="1104" actId="47"/>
        <pc:sldMkLst>
          <pc:docMk/>
          <pc:sldMk cId="3573176221" sldId="5847"/>
        </pc:sldMkLst>
      </pc:sldChg>
      <pc:sldChg chg="del">
        <pc:chgData name="Ron Melton" userId="5553941352b42db9" providerId="LiveId" clId="{36DCD473-F91B-45B5-9CF5-4A067706FACB}" dt="2023-10-23T00:35:45.774" v="3525" actId="47"/>
        <pc:sldMkLst>
          <pc:docMk/>
          <pc:sldMk cId="2928980802" sldId="5850"/>
        </pc:sldMkLst>
      </pc:sldChg>
      <pc:sldChg chg="del">
        <pc:chgData name="Ron Melton" userId="5553941352b42db9" providerId="LiveId" clId="{36DCD473-F91B-45B5-9CF5-4A067706FACB}" dt="2023-10-23T00:35:46.460" v="3526" actId="47"/>
        <pc:sldMkLst>
          <pc:docMk/>
          <pc:sldMk cId="2082587934" sldId="5851"/>
        </pc:sldMkLst>
      </pc:sldChg>
      <pc:sldChg chg="del">
        <pc:chgData name="Ron Melton" userId="5553941352b42db9" providerId="LiveId" clId="{36DCD473-F91B-45B5-9CF5-4A067706FACB}" dt="2023-10-23T00:35:47.172" v="3527" actId="47"/>
        <pc:sldMkLst>
          <pc:docMk/>
          <pc:sldMk cId="1580976749" sldId="5852"/>
        </pc:sldMkLst>
      </pc:sldChg>
      <pc:sldChg chg="del">
        <pc:chgData name="Ron Melton" userId="5553941352b42db9" providerId="LiveId" clId="{36DCD473-F91B-45B5-9CF5-4A067706FACB}" dt="2023-10-23T00:36:59.267" v="3534" actId="47"/>
        <pc:sldMkLst>
          <pc:docMk/>
          <pc:sldMk cId="925842730" sldId="5854"/>
        </pc:sldMkLst>
      </pc:sldChg>
      <pc:sldChg chg="del">
        <pc:chgData name="Ron Melton" userId="5553941352b42db9" providerId="LiveId" clId="{36DCD473-F91B-45B5-9CF5-4A067706FACB}" dt="2023-10-23T00:35:50.672" v="3528" actId="47"/>
        <pc:sldMkLst>
          <pc:docMk/>
          <pc:sldMk cId="3388445068" sldId="5855"/>
        </pc:sldMkLst>
      </pc:sldChg>
      <pc:sldChg chg="del">
        <pc:chgData name="Ron Melton" userId="5553941352b42db9" providerId="LiveId" clId="{36DCD473-F91B-45B5-9CF5-4A067706FACB}" dt="2023-10-23T00:35:51.282" v="3529" actId="47"/>
        <pc:sldMkLst>
          <pc:docMk/>
          <pc:sldMk cId="3859888782" sldId="5856"/>
        </pc:sldMkLst>
      </pc:sldChg>
      <pc:sldChg chg="del">
        <pc:chgData name="Ron Melton" userId="5553941352b42db9" providerId="LiveId" clId="{36DCD473-F91B-45B5-9CF5-4A067706FACB}" dt="2023-10-23T00:35:51.798" v="3530" actId="47"/>
        <pc:sldMkLst>
          <pc:docMk/>
          <pc:sldMk cId="150067739" sldId="5857"/>
        </pc:sldMkLst>
      </pc:sldChg>
      <pc:sldChg chg="add del">
        <pc:chgData name="Ron Melton" userId="5553941352b42db9" providerId="LiveId" clId="{36DCD473-F91B-45B5-9CF5-4A067706FACB}" dt="2023-10-23T00:36:59.267" v="3534" actId="47"/>
        <pc:sldMkLst>
          <pc:docMk/>
          <pc:sldMk cId="2520645292" sldId="5858"/>
        </pc:sldMkLst>
      </pc:sldChg>
      <pc:sldChg chg="del">
        <pc:chgData name="Ron Melton" userId="5553941352b42db9" providerId="LiveId" clId="{36DCD473-F91B-45B5-9CF5-4A067706FACB}" dt="2023-10-23T00:36:59.267" v="3534" actId="47"/>
        <pc:sldMkLst>
          <pc:docMk/>
          <pc:sldMk cId="671851971" sldId="5859"/>
        </pc:sldMkLst>
      </pc:sldChg>
      <pc:sldChg chg="del">
        <pc:chgData name="Ron Melton" userId="5553941352b42db9" providerId="LiveId" clId="{36DCD473-F91B-45B5-9CF5-4A067706FACB}" dt="2023-10-23T00:36:59.267" v="3534" actId="47"/>
        <pc:sldMkLst>
          <pc:docMk/>
          <pc:sldMk cId="2241453278" sldId="5861"/>
        </pc:sldMkLst>
      </pc:sldChg>
      <pc:sldChg chg="del">
        <pc:chgData name="Ron Melton" userId="5553941352b42db9" providerId="LiveId" clId="{36DCD473-F91B-45B5-9CF5-4A067706FACB}" dt="2023-10-23T00:36:59.267" v="3534" actId="47"/>
        <pc:sldMkLst>
          <pc:docMk/>
          <pc:sldMk cId="3983367132" sldId="5862"/>
        </pc:sldMkLst>
      </pc:sldChg>
      <pc:sldChg chg="del">
        <pc:chgData name="Ron Melton" userId="5553941352b42db9" providerId="LiveId" clId="{36DCD473-F91B-45B5-9CF5-4A067706FACB}" dt="2023-10-23T00:36:59.267" v="3534" actId="47"/>
        <pc:sldMkLst>
          <pc:docMk/>
          <pc:sldMk cId="81309085" sldId="5863"/>
        </pc:sldMkLst>
      </pc:sldChg>
      <pc:sldChg chg="del">
        <pc:chgData name="Ron Melton" userId="5553941352b42db9" providerId="LiveId" clId="{36DCD473-F91B-45B5-9CF5-4A067706FACB}" dt="2023-10-23T00:36:59.267" v="3534" actId="47"/>
        <pc:sldMkLst>
          <pc:docMk/>
          <pc:sldMk cId="815562052" sldId="5864"/>
        </pc:sldMkLst>
      </pc:sldChg>
      <pc:sldChg chg="del">
        <pc:chgData name="Ron Melton" userId="5553941352b42db9" providerId="LiveId" clId="{36DCD473-F91B-45B5-9CF5-4A067706FACB}" dt="2023-10-23T00:36:59.267" v="3534" actId="47"/>
        <pc:sldMkLst>
          <pc:docMk/>
          <pc:sldMk cId="149034282" sldId="5865"/>
        </pc:sldMkLst>
      </pc:sldChg>
      <pc:sldChg chg="del">
        <pc:chgData name="Ron Melton" userId="5553941352b42db9" providerId="LiveId" clId="{36DCD473-F91B-45B5-9CF5-4A067706FACB}" dt="2023-10-23T00:36:59.267" v="3534" actId="47"/>
        <pc:sldMkLst>
          <pc:docMk/>
          <pc:sldMk cId="1396347929" sldId="5866"/>
        </pc:sldMkLst>
      </pc:sldChg>
      <pc:sldChg chg="del">
        <pc:chgData name="Ron Melton" userId="5553941352b42db9" providerId="LiveId" clId="{36DCD473-F91B-45B5-9CF5-4A067706FACB}" dt="2023-10-23T00:36:59.267" v="3534" actId="47"/>
        <pc:sldMkLst>
          <pc:docMk/>
          <pc:sldMk cId="2118692688" sldId="5867"/>
        </pc:sldMkLst>
      </pc:sldChg>
      <pc:sldChg chg="del">
        <pc:chgData name="Ron Melton" userId="5553941352b42db9" providerId="LiveId" clId="{36DCD473-F91B-45B5-9CF5-4A067706FACB}" dt="2023-10-23T00:36:59.267" v="3534" actId="47"/>
        <pc:sldMkLst>
          <pc:docMk/>
          <pc:sldMk cId="0" sldId="5869"/>
        </pc:sldMkLst>
      </pc:sldChg>
      <pc:sldChg chg="del">
        <pc:chgData name="Ron Melton" userId="5553941352b42db9" providerId="LiveId" clId="{36DCD473-F91B-45B5-9CF5-4A067706FACB}" dt="2023-10-23T00:36:59.267" v="3534" actId="47"/>
        <pc:sldMkLst>
          <pc:docMk/>
          <pc:sldMk cId="0" sldId="5870"/>
        </pc:sldMkLst>
      </pc:sldChg>
      <pc:sldChg chg="del">
        <pc:chgData name="Ron Melton" userId="5553941352b42db9" providerId="LiveId" clId="{36DCD473-F91B-45B5-9CF5-4A067706FACB}" dt="2023-10-23T00:36:59.267" v="3534" actId="47"/>
        <pc:sldMkLst>
          <pc:docMk/>
          <pc:sldMk cId="0" sldId="5871"/>
        </pc:sldMkLst>
      </pc:sldChg>
      <pc:sldChg chg="del">
        <pc:chgData name="Ron Melton" userId="5553941352b42db9" providerId="LiveId" clId="{36DCD473-F91B-45B5-9CF5-4A067706FACB}" dt="2023-10-23T00:36:59.267" v="3534" actId="47"/>
        <pc:sldMkLst>
          <pc:docMk/>
          <pc:sldMk cId="2294013708" sldId="5873"/>
        </pc:sldMkLst>
      </pc:sldChg>
      <pc:sldChg chg="del">
        <pc:chgData name="Ron Melton" userId="5553941352b42db9" providerId="LiveId" clId="{36DCD473-F91B-45B5-9CF5-4A067706FACB}" dt="2023-10-23T00:36:59.267" v="3534" actId="47"/>
        <pc:sldMkLst>
          <pc:docMk/>
          <pc:sldMk cId="0" sldId="5874"/>
        </pc:sldMkLst>
      </pc:sldChg>
      <pc:sldChg chg="del">
        <pc:chgData name="Ron Melton" userId="5553941352b42db9" providerId="LiveId" clId="{36DCD473-F91B-45B5-9CF5-4A067706FACB}" dt="2023-10-23T00:36:59.267" v="3534" actId="47"/>
        <pc:sldMkLst>
          <pc:docMk/>
          <pc:sldMk cId="0" sldId="5875"/>
        </pc:sldMkLst>
      </pc:sldChg>
      <pc:sldChg chg="del">
        <pc:chgData name="Ron Melton" userId="5553941352b42db9" providerId="LiveId" clId="{36DCD473-F91B-45B5-9CF5-4A067706FACB}" dt="2023-10-23T00:36:59.267" v="3534" actId="47"/>
        <pc:sldMkLst>
          <pc:docMk/>
          <pc:sldMk cId="2537441597" sldId="5876"/>
        </pc:sldMkLst>
      </pc:sldChg>
      <pc:sldChg chg="del">
        <pc:chgData name="Ron Melton" userId="5553941352b42db9" providerId="LiveId" clId="{36DCD473-F91B-45B5-9CF5-4A067706FACB}" dt="2023-10-23T00:36:59.267" v="3534" actId="47"/>
        <pc:sldMkLst>
          <pc:docMk/>
          <pc:sldMk cId="2318375546" sldId="5877"/>
        </pc:sldMkLst>
      </pc:sldChg>
      <pc:sldChg chg="del">
        <pc:chgData name="Ron Melton" userId="5553941352b42db9" providerId="LiveId" clId="{36DCD473-F91B-45B5-9CF5-4A067706FACB}" dt="2023-10-23T00:36:59.267" v="3534" actId="47"/>
        <pc:sldMkLst>
          <pc:docMk/>
          <pc:sldMk cId="1225026679" sldId="5878"/>
        </pc:sldMkLst>
      </pc:sldChg>
      <pc:sldChg chg="del">
        <pc:chgData name="Ron Melton" userId="5553941352b42db9" providerId="LiveId" clId="{36DCD473-F91B-45B5-9CF5-4A067706FACB}" dt="2023-10-23T00:36:59.267" v="3534" actId="47"/>
        <pc:sldMkLst>
          <pc:docMk/>
          <pc:sldMk cId="3402730177" sldId="5879"/>
        </pc:sldMkLst>
      </pc:sldChg>
      <pc:sldChg chg="del">
        <pc:chgData name="Ron Melton" userId="5553941352b42db9" providerId="LiveId" clId="{36DCD473-F91B-45B5-9CF5-4A067706FACB}" dt="2023-10-23T00:36:59.267" v="3534" actId="47"/>
        <pc:sldMkLst>
          <pc:docMk/>
          <pc:sldMk cId="1285892715" sldId="5880"/>
        </pc:sldMkLst>
      </pc:sldChg>
      <pc:sldChg chg="del">
        <pc:chgData name="Ron Melton" userId="5553941352b42db9" providerId="LiveId" clId="{36DCD473-F91B-45B5-9CF5-4A067706FACB}" dt="2023-10-23T00:36:59.267" v="3534" actId="47"/>
        <pc:sldMkLst>
          <pc:docMk/>
          <pc:sldMk cId="1867392179" sldId="5881"/>
        </pc:sldMkLst>
      </pc:sldChg>
      <pc:sldChg chg="del">
        <pc:chgData name="Ron Melton" userId="5553941352b42db9" providerId="LiveId" clId="{36DCD473-F91B-45B5-9CF5-4A067706FACB}" dt="2023-10-23T00:36:59.267" v="3534" actId="47"/>
        <pc:sldMkLst>
          <pc:docMk/>
          <pc:sldMk cId="2255289420" sldId="5882"/>
        </pc:sldMkLst>
      </pc:sldChg>
      <pc:sldChg chg="del">
        <pc:chgData name="Ron Melton" userId="5553941352b42db9" providerId="LiveId" clId="{36DCD473-F91B-45B5-9CF5-4A067706FACB}" dt="2023-10-23T00:36:59.267" v="3534" actId="47"/>
        <pc:sldMkLst>
          <pc:docMk/>
          <pc:sldMk cId="0" sldId="5883"/>
        </pc:sldMkLst>
      </pc:sldChg>
      <pc:sldChg chg="addSp modSp mod">
        <pc:chgData name="Ron Melton" userId="5553941352b42db9" providerId="LiveId" clId="{36DCD473-F91B-45B5-9CF5-4A067706FACB}" dt="2023-10-23T00:31:10.709" v="3352" actId="1076"/>
        <pc:sldMkLst>
          <pc:docMk/>
          <pc:sldMk cId="3318294798" sldId="5885"/>
        </pc:sldMkLst>
        <pc:spChg chg="mod">
          <ac:chgData name="Ron Melton" userId="5553941352b42db9" providerId="LiveId" clId="{36DCD473-F91B-45B5-9CF5-4A067706FACB}" dt="2023-10-23T00:31:10.709" v="3352" actId="1076"/>
          <ac:spMkLst>
            <pc:docMk/>
            <pc:sldMk cId="3318294798" sldId="5885"/>
            <ac:spMk id="5" creationId="{54986BF2-6878-F1F0-FED4-DB87E0D411A7}"/>
          </ac:spMkLst>
        </pc:spChg>
        <pc:picChg chg="add mod">
          <ac:chgData name="Ron Melton" userId="5553941352b42db9" providerId="LiveId" clId="{36DCD473-F91B-45B5-9CF5-4A067706FACB}" dt="2023-10-23T00:31:02.634" v="3351" actId="1076"/>
          <ac:picMkLst>
            <pc:docMk/>
            <pc:sldMk cId="3318294798" sldId="5885"/>
            <ac:picMk id="3" creationId="{F6ED1BE2-526F-4021-4ECF-B2A9EF25FEB3}"/>
          </ac:picMkLst>
        </pc:picChg>
      </pc:sldChg>
      <pc:sldChg chg="del">
        <pc:chgData name="Ron Melton" userId="5553941352b42db9" providerId="LiveId" clId="{36DCD473-F91B-45B5-9CF5-4A067706FACB}" dt="2023-10-23T00:36:59.267" v="3534" actId="47"/>
        <pc:sldMkLst>
          <pc:docMk/>
          <pc:sldMk cId="2866721610" sldId="5886"/>
        </pc:sldMkLst>
      </pc:sldChg>
      <pc:sldChg chg="del">
        <pc:chgData name="Ron Melton" userId="5553941352b42db9" providerId="LiveId" clId="{36DCD473-F91B-45B5-9CF5-4A067706FACB}" dt="2023-10-23T00:36:59.267" v="3534" actId="47"/>
        <pc:sldMkLst>
          <pc:docMk/>
          <pc:sldMk cId="0" sldId="5887"/>
        </pc:sldMkLst>
      </pc:sldChg>
      <pc:sldChg chg="del">
        <pc:chgData name="Ron Melton" userId="5553941352b42db9" providerId="LiveId" clId="{36DCD473-F91B-45B5-9CF5-4A067706FACB}" dt="2023-10-23T00:36:59.267" v="3534" actId="47"/>
        <pc:sldMkLst>
          <pc:docMk/>
          <pc:sldMk cId="0" sldId="5888"/>
        </pc:sldMkLst>
      </pc:sldChg>
      <pc:sldChg chg="del">
        <pc:chgData name="Ron Melton" userId="5553941352b42db9" providerId="LiveId" clId="{36DCD473-F91B-45B5-9CF5-4A067706FACB}" dt="2023-10-23T00:36:59.267" v="3534" actId="47"/>
        <pc:sldMkLst>
          <pc:docMk/>
          <pc:sldMk cId="0" sldId="5889"/>
        </pc:sldMkLst>
      </pc:sldChg>
      <pc:sldChg chg="del">
        <pc:chgData name="Ron Melton" userId="5553941352b42db9" providerId="LiveId" clId="{36DCD473-F91B-45B5-9CF5-4A067706FACB}" dt="2023-10-23T00:36:59.267" v="3534" actId="47"/>
        <pc:sldMkLst>
          <pc:docMk/>
          <pc:sldMk cId="0" sldId="5890"/>
        </pc:sldMkLst>
      </pc:sldChg>
      <pc:sldChg chg="del">
        <pc:chgData name="Ron Melton" userId="5553941352b42db9" providerId="LiveId" clId="{36DCD473-F91B-45B5-9CF5-4A067706FACB}" dt="2023-10-23T00:36:59.267" v="3534" actId="47"/>
        <pc:sldMkLst>
          <pc:docMk/>
          <pc:sldMk cId="0" sldId="5891"/>
        </pc:sldMkLst>
      </pc:sldChg>
      <pc:sldChg chg="del">
        <pc:chgData name="Ron Melton" userId="5553941352b42db9" providerId="LiveId" clId="{36DCD473-F91B-45B5-9CF5-4A067706FACB}" dt="2023-10-23T00:32:44.636" v="3385" actId="47"/>
        <pc:sldMkLst>
          <pc:docMk/>
          <pc:sldMk cId="2898441646" sldId="5892"/>
        </pc:sldMkLst>
      </pc:sldChg>
      <pc:sldChg chg="del">
        <pc:chgData name="Ron Melton" userId="5553941352b42db9" providerId="LiveId" clId="{36DCD473-F91B-45B5-9CF5-4A067706FACB}" dt="2023-10-23T00:36:59.267" v="3534" actId="47"/>
        <pc:sldMkLst>
          <pc:docMk/>
          <pc:sldMk cId="417270073" sldId="5893"/>
        </pc:sldMkLst>
      </pc:sldChg>
      <pc:sldChg chg="del">
        <pc:chgData name="Ron Melton" userId="5553941352b42db9" providerId="LiveId" clId="{36DCD473-F91B-45B5-9CF5-4A067706FACB}" dt="2023-10-23T00:32:47.080" v="3387" actId="47"/>
        <pc:sldMkLst>
          <pc:docMk/>
          <pc:sldMk cId="3916730573" sldId="5894"/>
        </pc:sldMkLst>
      </pc:sldChg>
      <pc:sldChg chg="del">
        <pc:chgData name="Ron Melton" userId="5553941352b42db9" providerId="LiveId" clId="{36DCD473-F91B-45B5-9CF5-4A067706FACB}" dt="2023-10-23T00:32:48.094" v="3388" actId="47"/>
        <pc:sldMkLst>
          <pc:docMk/>
          <pc:sldMk cId="553156864" sldId="5895"/>
        </pc:sldMkLst>
      </pc:sldChg>
      <pc:sldChg chg="del">
        <pc:chgData name="Ron Melton" userId="5553941352b42db9" providerId="LiveId" clId="{36DCD473-F91B-45B5-9CF5-4A067706FACB}" dt="2023-10-23T00:32:50.263" v="3389" actId="47"/>
        <pc:sldMkLst>
          <pc:docMk/>
          <pc:sldMk cId="1417275027" sldId="5896"/>
        </pc:sldMkLst>
      </pc:sldChg>
      <pc:sldChg chg="del">
        <pc:chgData name="Ron Melton" userId="5553941352b42db9" providerId="LiveId" clId="{36DCD473-F91B-45B5-9CF5-4A067706FACB}" dt="2023-10-23T00:32:51.114" v="3390" actId="47"/>
        <pc:sldMkLst>
          <pc:docMk/>
          <pc:sldMk cId="3643820858" sldId="5897"/>
        </pc:sldMkLst>
      </pc:sldChg>
      <pc:sldChg chg="del">
        <pc:chgData name="Ron Melton" userId="5553941352b42db9" providerId="LiveId" clId="{36DCD473-F91B-45B5-9CF5-4A067706FACB}" dt="2023-10-23T00:36:59.267" v="3534" actId="47"/>
        <pc:sldMkLst>
          <pc:docMk/>
          <pc:sldMk cId="784981248" sldId="5901"/>
        </pc:sldMkLst>
      </pc:sldChg>
      <pc:sldChg chg="del">
        <pc:chgData name="Ron Melton" userId="5553941352b42db9" providerId="LiveId" clId="{36DCD473-F91B-45B5-9CF5-4A067706FACB}" dt="2023-10-23T00:36:59.267" v="3534" actId="47"/>
        <pc:sldMkLst>
          <pc:docMk/>
          <pc:sldMk cId="790033254" sldId="5902"/>
        </pc:sldMkLst>
      </pc:sldChg>
      <pc:sldChg chg="del">
        <pc:chgData name="Ron Melton" userId="5553941352b42db9" providerId="LiveId" clId="{36DCD473-F91B-45B5-9CF5-4A067706FACB}" dt="2023-09-27T23:16:35.499" v="220" actId="47"/>
        <pc:sldMkLst>
          <pc:docMk/>
          <pc:sldMk cId="2237261013" sldId="5932"/>
        </pc:sldMkLst>
      </pc:sldChg>
      <pc:sldChg chg="del">
        <pc:chgData name="Ron Melton" userId="5553941352b42db9" providerId="LiveId" clId="{36DCD473-F91B-45B5-9CF5-4A067706FACB}" dt="2023-10-22T23:31:36.547" v="2263" actId="47"/>
        <pc:sldMkLst>
          <pc:docMk/>
          <pc:sldMk cId="953651751" sldId="5936"/>
        </pc:sldMkLst>
      </pc:sldChg>
      <pc:sldChg chg="del">
        <pc:chgData name="Ron Melton" userId="5553941352b42db9" providerId="LiveId" clId="{36DCD473-F91B-45B5-9CF5-4A067706FACB}" dt="2023-09-27T23:16:07.357" v="214" actId="47"/>
        <pc:sldMkLst>
          <pc:docMk/>
          <pc:sldMk cId="2846668614" sldId="5940"/>
        </pc:sldMkLst>
      </pc:sldChg>
      <pc:sldChg chg="del">
        <pc:chgData name="Ron Melton" userId="5553941352b42db9" providerId="LiveId" clId="{36DCD473-F91B-45B5-9CF5-4A067706FACB}" dt="2023-10-23T00:36:59.267" v="3534" actId="47"/>
        <pc:sldMkLst>
          <pc:docMk/>
          <pc:sldMk cId="2633561621" sldId="5941"/>
        </pc:sldMkLst>
      </pc:sldChg>
      <pc:sldChg chg="del">
        <pc:chgData name="Ron Melton" userId="5553941352b42db9" providerId="LiveId" clId="{36DCD473-F91B-45B5-9CF5-4A067706FACB}" dt="2023-10-23T00:36:59.267" v="3534" actId="47"/>
        <pc:sldMkLst>
          <pc:docMk/>
          <pc:sldMk cId="1537658378" sldId="5960"/>
        </pc:sldMkLst>
      </pc:sldChg>
      <pc:sldChg chg="del">
        <pc:chgData name="Ron Melton" userId="5553941352b42db9" providerId="LiveId" clId="{36DCD473-F91B-45B5-9CF5-4A067706FACB}" dt="2023-10-22T23:30:30.973" v="2248" actId="47"/>
        <pc:sldMkLst>
          <pc:docMk/>
          <pc:sldMk cId="2279025352" sldId="5997"/>
        </pc:sldMkLst>
      </pc:sldChg>
      <pc:sldChg chg="del">
        <pc:chgData name="Ron Melton" userId="5553941352b42db9" providerId="LiveId" clId="{36DCD473-F91B-45B5-9CF5-4A067706FACB}" dt="2023-10-23T00:14:43.753" v="2660" actId="47"/>
        <pc:sldMkLst>
          <pc:docMk/>
          <pc:sldMk cId="1007228499" sldId="6022"/>
        </pc:sldMkLst>
      </pc:sldChg>
      <pc:sldChg chg="del">
        <pc:chgData name="Ron Melton" userId="5553941352b42db9" providerId="LiveId" clId="{36DCD473-F91B-45B5-9CF5-4A067706FACB}" dt="2023-10-23T00:14:44.609" v="2661" actId="47"/>
        <pc:sldMkLst>
          <pc:docMk/>
          <pc:sldMk cId="1481049234" sldId="6023"/>
        </pc:sldMkLst>
      </pc:sldChg>
      <pc:sldChg chg="del">
        <pc:chgData name="Ron Melton" userId="5553941352b42db9" providerId="LiveId" clId="{36DCD473-F91B-45B5-9CF5-4A067706FACB}" dt="2023-10-23T00:26:42.863" v="3312" actId="47"/>
        <pc:sldMkLst>
          <pc:docMk/>
          <pc:sldMk cId="3948356998" sldId="6076"/>
        </pc:sldMkLst>
      </pc:sldChg>
      <pc:sldChg chg="del">
        <pc:chgData name="Ron Melton" userId="5553941352b42db9" providerId="LiveId" clId="{36DCD473-F91B-45B5-9CF5-4A067706FACB}" dt="2023-10-23T00:09:42.418" v="2536" actId="47"/>
        <pc:sldMkLst>
          <pc:docMk/>
          <pc:sldMk cId="3361173151" sldId="6077"/>
        </pc:sldMkLst>
      </pc:sldChg>
      <pc:sldChg chg="del">
        <pc:chgData name="Ron Melton" userId="5553941352b42db9" providerId="LiveId" clId="{36DCD473-F91B-45B5-9CF5-4A067706FACB}" dt="2023-10-23T00:17:06.788" v="2902" actId="47"/>
        <pc:sldMkLst>
          <pc:docMk/>
          <pc:sldMk cId="1937690208" sldId="6080"/>
        </pc:sldMkLst>
      </pc:sldChg>
      <pc:sldChg chg="delSp modSp mod">
        <pc:chgData name="Ron Melton" userId="5553941352b42db9" providerId="LiveId" clId="{36DCD473-F91B-45B5-9CF5-4A067706FACB}" dt="2023-09-27T23:41:05.914" v="1254" actId="20577"/>
        <pc:sldMkLst>
          <pc:docMk/>
          <pc:sldMk cId="1071371208" sldId="6093"/>
        </pc:sldMkLst>
        <pc:spChg chg="mod">
          <ac:chgData name="Ron Melton" userId="5553941352b42db9" providerId="LiveId" clId="{36DCD473-F91B-45B5-9CF5-4A067706FACB}" dt="2023-09-27T23:41:05.914" v="1254" actId="20577"/>
          <ac:spMkLst>
            <pc:docMk/>
            <pc:sldMk cId="1071371208" sldId="6093"/>
            <ac:spMk id="5" creationId="{00000000-0000-0000-0000-000000000000}"/>
          </ac:spMkLst>
        </pc:spChg>
        <pc:picChg chg="del">
          <ac:chgData name="Ron Melton" userId="5553941352b42db9" providerId="LiveId" clId="{36DCD473-F91B-45B5-9CF5-4A067706FACB}" dt="2023-09-27T23:40:23.035" v="1111" actId="478"/>
          <ac:picMkLst>
            <pc:docMk/>
            <pc:sldMk cId="1071371208" sldId="6093"/>
            <ac:picMk id="2" creationId="{1F375023-3E06-4888-8B61-173BB870ED76}"/>
          </ac:picMkLst>
        </pc:picChg>
        <pc:picChg chg="del">
          <ac:chgData name="Ron Melton" userId="5553941352b42db9" providerId="LiveId" clId="{36DCD473-F91B-45B5-9CF5-4A067706FACB}" dt="2023-09-27T23:40:23.881" v="1112" actId="478"/>
          <ac:picMkLst>
            <pc:docMk/>
            <pc:sldMk cId="1071371208" sldId="6093"/>
            <ac:picMk id="3" creationId="{69B568A1-AC39-4B60-8B81-EB74900A6E5F}"/>
          </ac:picMkLst>
        </pc:picChg>
      </pc:sldChg>
      <pc:sldChg chg="del">
        <pc:chgData name="Ron Melton" userId="5553941352b42db9" providerId="LiveId" clId="{36DCD473-F91B-45B5-9CF5-4A067706FACB}" dt="2023-10-23T00:14:38.461" v="2658" actId="47"/>
        <pc:sldMkLst>
          <pc:docMk/>
          <pc:sldMk cId="2687012537" sldId="6103"/>
        </pc:sldMkLst>
      </pc:sldChg>
      <pc:sldChg chg="del">
        <pc:chgData name="Ron Melton" userId="5553941352b42db9" providerId="LiveId" clId="{36DCD473-F91B-45B5-9CF5-4A067706FACB}" dt="2023-10-23T00:36:59.267" v="3534" actId="47"/>
        <pc:sldMkLst>
          <pc:docMk/>
          <pc:sldMk cId="1127446512" sldId="6111"/>
        </pc:sldMkLst>
      </pc:sldChg>
      <pc:sldChg chg="del">
        <pc:chgData name="Ron Melton" userId="5553941352b42db9" providerId="LiveId" clId="{36DCD473-F91B-45B5-9CF5-4A067706FACB}" dt="2023-10-23T00:36:59.267" v="3534" actId="47"/>
        <pc:sldMkLst>
          <pc:docMk/>
          <pc:sldMk cId="1498466764" sldId="6112"/>
        </pc:sldMkLst>
      </pc:sldChg>
      <pc:sldChg chg="del">
        <pc:chgData name="Ron Melton" userId="5553941352b42db9" providerId="LiveId" clId="{36DCD473-F91B-45B5-9CF5-4A067706FACB}" dt="2023-10-23T00:36:59.267" v="3534" actId="47"/>
        <pc:sldMkLst>
          <pc:docMk/>
          <pc:sldMk cId="2915364063" sldId="6113"/>
        </pc:sldMkLst>
      </pc:sldChg>
      <pc:sldChg chg="delSp mod">
        <pc:chgData name="Ron Melton" userId="5553941352b42db9" providerId="LiveId" clId="{36DCD473-F91B-45B5-9CF5-4A067706FACB}" dt="2023-09-27T23:16:15.937" v="217" actId="478"/>
        <pc:sldMkLst>
          <pc:docMk/>
          <pc:sldMk cId="2132283764" sldId="6118"/>
        </pc:sldMkLst>
        <pc:picChg chg="del">
          <ac:chgData name="Ron Melton" userId="5553941352b42db9" providerId="LiveId" clId="{36DCD473-F91B-45B5-9CF5-4A067706FACB}" dt="2023-09-27T23:16:15.937" v="217" actId="478"/>
          <ac:picMkLst>
            <pc:docMk/>
            <pc:sldMk cId="2132283764" sldId="6118"/>
            <ac:picMk id="5" creationId="{1C46C241-191B-49A1-8640-61E4C97170B6}"/>
          </ac:picMkLst>
        </pc:picChg>
        <pc:picChg chg="del">
          <ac:chgData name="Ron Melton" userId="5553941352b42db9" providerId="LiveId" clId="{36DCD473-F91B-45B5-9CF5-4A067706FACB}" dt="2023-09-27T23:16:14.980" v="216" actId="478"/>
          <ac:picMkLst>
            <pc:docMk/>
            <pc:sldMk cId="2132283764" sldId="6118"/>
            <ac:picMk id="6" creationId="{3DACE448-F624-4542-A2E9-4508572468FC}"/>
          </ac:picMkLst>
        </pc:picChg>
        <pc:picChg chg="del">
          <ac:chgData name="Ron Melton" userId="5553941352b42db9" providerId="LiveId" clId="{36DCD473-F91B-45B5-9CF5-4A067706FACB}" dt="2023-09-27T23:16:12.664" v="215" actId="478"/>
          <ac:picMkLst>
            <pc:docMk/>
            <pc:sldMk cId="2132283764" sldId="6118"/>
            <ac:picMk id="1028" creationId="{7947B87A-59CC-4334-9989-3E6914DB0C37}"/>
          </ac:picMkLst>
        </pc:picChg>
      </pc:sldChg>
      <pc:sldChg chg="delSp modSp mod">
        <pc:chgData name="Ron Melton" userId="5553941352b42db9" providerId="LiveId" clId="{36DCD473-F91B-45B5-9CF5-4A067706FACB}" dt="2023-09-27T23:15:46.788" v="213" actId="478"/>
        <pc:sldMkLst>
          <pc:docMk/>
          <pc:sldMk cId="734407521" sldId="6129"/>
        </pc:sldMkLst>
        <pc:spChg chg="mod">
          <ac:chgData name="Ron Melton" userId="5553941352b42db9" providerId="LiveId" clId="{36DCD473-F91B-45B5-9CF5-4A067706FACB}" dt="2023-09-27T23:15:43.479" v="212" actId="14100"/>
          <ac:spMkLst>
            <pc:docMk/>
            <pc:sldMk cId="734407521" sldId="6129"/>
            <ac:spMk id="3" creationId="{00000000-0000-0000-0000-000000000000}"/>
          </ac:spMkLst>
        </pc:spChg>
        <pc:picChg chg="del">
          <ac:chgData name="Ron Melton" userId="5553941352b42db9" providerId="LiveId" clId="{36DCD473-F91B-45B5-9CF5-4A067706FACB}" dt="2023-09-27T23:15:46.788" v="213" actId="478"/>
          <ac:picMkLst>
            <pc:docMk/>
            <pc:sldMk cId="734407521" sldId="6129"/>
            <ac:picMk id="4" creationId="{00000000-0000-0000-0000-000000000000}"/>
          </ac:picMkLst>
        </pc:picChg>
      </pc:sldChg>
      <pc:sldChg chg="del">
        <pc:chgData name="Ron Melton" userId="5553941352b42db9" providerId="LiveId" clId="{36DCD473-F91B-45B5-9CF5-4A067706FACB}" dt="2023-10-23T00:27:50.830" v="3332" actId="47"/>
        <pc:sldMkLst>
          <pc:docMk/>
          <pc:sldMk cId="3331172577" sldId="6132"/>
        </pc:sldMkLst>
      </pc:sldChg>
      <pc:sldChg chg="del">
        <pc:chgData name="Ron Melton" userId="5553941352b42db9" providerId="LiveId" clId="{36DCD473-F91B-45B5-9CF5-4A067706FACB}" dt="2023-09-27T23:39:59.444" v="1102" actId="47"/>
        <pc:sldMkLst>
          <pc:docMk/>
          <pc:sldMk cId="4254994918" sldId="6142"/>
        </pc:sldMkLst>
      </pc:sldChg>
      <pc:sldChg chg="delSp">
        <pc:chgData name="Ron Melton" userId="5553941352b42db9" providerId="LiveId" clId="{36DCD473-F91B-45B5-9CF5-4A067706FACB}" dt="2023-10-22T23:30:07.102" v="2246" actId="478"/>
        <pc:sldMkLst>
          <pc:docMk/>
          <pc:sldMk cId="1979285473" sldId="6222"/>
        </pc:sldMkLst>
        <pc:picChg chg="del">
          <ac:chgData name="Ron Melton" userId="5553941352b42db9" providerId="LiveId" clId="{36DCD473-F91B-45B5-9CF5-4A067706FACB}" dt="2023-10-22T23:30:07.102" v="2246" actId="478"/>
          <ac:picMkLst>
            <pc:docMk/>
            <pc:sldMk cId="1979285473" sldId="6222"/>
            <ac:picMk id="5" creationId="{5F3B2A4F-ECA6-4B5F-8E5D-FFCD986D55E6}"/>
          </ac:picMkLst>
        </pc:picChg>
      </pc:sldChg>
      <pc:sldChg chg="del">
        <pc:chgData name="Ron Melton" userId="5553941352b42db9" providerId="LiveId" clId="{36DCD473-F91B-45B5-9CF5-4A067706FACB}" dt="2023-10-22T23:30:18.538" v="2247" actId="47"/>
        <pc:sldMkLst>
          <pc:docMk/>
          <pc:sldMk cId="4024616053" sldId="6223"/>
        </pc:sldMkLst>
      </pc:sldChg>
      <pc:sldChg chg="delSp modSp mod">
        <pc:chgData name="Ron Melton" userId="5553941352b42db9" providerId="LiveId" clId="{36DCD473-F91B-45B5-9CF5-4A067706FACB}" dt="2023-09-27T23:17:16.352" v="255" actId="20577"/>
        <pc:sldMkLst>
          <pc:docMk/>
          <pc:sldMk cId="4091658663" sldId="6240"/>
        </pc:sldMkLst>
        <pc:spChg chg="mod">
          <ac:chgData name="Ron Melton" userId="5553941352b42db9" providerId="LiveId" clId="{36DCD473-F91B-45B5-9CF5-4A067706FACB}" dt="2023-09-27T23:17:16.352" v="255" actId="20577"/>
          <ac:spMkLst>
            <pc:docMk/>
            <pc:sldMk cId="4091658663" sldId="6240"/>
            <ac:spMk id="3" creationId="{00000000-0000-0000-0000-000000000000}"/>
          </ac:spMkLst>
        </pc:spChg>
        <pc:picChg chg="del">
          <ac:chgData name="Ron Melton" userId="5553941352b42db9" providerId="LiveId" clId="{36DCD473-F91B-45B5-9CF5-4A067706FACB}" dt="2023-09-27T23:17:04.276" v="221" actId="478"/>
          <ac:picMkLst>
            <pc:docMk/>
            <pc:sldMk cId="4091658663" sldId="6240"/>
            <ac:picMk id="6" creationId="{152F6EA7-817B-4AB9-9ADE-37FC991765EC}"/>
          </ac:picMkLst>
        </pc:picChg>
        <pc:picChg chg="del">
          <ac:chgData name="Ron Melton" userId="5553941352b42db9" providerId="LiveId" clId="{36DCD473-F91B-45B5-9CF5-4A067706FACB}" dt="2023-09-27T23:17:05.406" v="222" actId="478"/>
          <ac:picMkLst>
            <pc:docMk/>
            <pc:sldMk cId="4091658663" sldId="6240"/>
            <ac:picMk id="1028" creationId="{00000000-0000-0000-0000-000000000000}"/>
          </ac:picMkLst>
        </pc:picChg>
      </pc:sldChg>
      <pc:sldChg chg="del">
        <pc:chgData name="Ron Melton" userId="5553941352b42db9" providerId="LiveId" clId="{36DCD473-F91B-45B5-9CF5-4A067706FACB}" dt="2023-10-23T00:36:59.267" v="3534" actId="47"/>
        <pc:sldMkLst>
          <pc:docMk/>
          <pc:sldMk cId="4256722888" sldId="6254"/>
        </pc:sldMkLst>
      </pc:sldChg>
      <pc:sldChg chg="del">
        <pc:chgData name="Ron Melton" userId="5553941352b42db9" providerId="LiveId" clId="{36DCD473-F91B-45B5-9CF5-4A067706FACB}" dt="2023-10-23T00:36:59.267" v="3534" actId="47"/>
        <pc:sldMkLst>
          <pc:docMk/>
          <pc:sldMk cId="4238605375" sldId="6255"/>
        </pc:sldMkLst>
      </pc:sldChg>
      <pc:sldChg chg="del">
        <pc:chgData name="Ron Melton" userId="5553941352b42db9" providerId="LiveId" clId="{36DCD473-F91B-45B5-9CF5-4A067706FACB}" dt="2023-10-23T00:36:59.267" v="3534" actId="47"/>
        <pc:sldMkLst>
          <pc:docMk/>
          <pc:sldMk cId="2268201737" sldId="6492"/>
        </pc:sldMkLst>
      </pc:sldChg>
      <pc:sldChg chg="del">
        <pc:chgData name="Ron Melton" userId="5553941352b42db9" providerId="LiveId" clId="{36DCD473-F91B-45B5-9CF5-4A067706FACB}" dt="2023-10-23T00:36:59.267" v="3534" actId="47"/>
        <pc:sldMkLst>
          <pc:docMk/>
          <pc:sldMk cId="1518753064" sldId="6493"/>
        </pc:sldMkLst>
      </pc:sldChg>
      <pc:sldChg chg="delSp modSp mod">
        <pc:chgData name="Ron Melton" userId="5553941352b42db9" providerId="LiveId" clId="{36DCD473-F91B-45B5-9CF5-4A067706FACB}" dt="2023-10-22T23:33:19.734" v="2339" actId="1076"/>
        <pc:sldMkLst>
          <pc:docMk/>
          <pc:sldMk cId="921495528" sldId="6495"/>
        </pc:sldMkLst>
        <pc:spChg chg="mod">
          <ac:chgData name="Ron Melton" userId="5553941352b42db9" providerId="LiveId" clId="{36DCD473-F91B-45B5-9CF5-4A067706FACB}" dt="2023-10-22T23:33:19.734" v="2339" actId="1076"/>
          <ac:spMkLst>
            <pc:docMk/>
            <pc:sldMk cId="921495528" sldId="6495"/>
            <ac:spMk id="8" creationId="{B6257883-4B7B-4752-9976-741311B0D48D}"/>
          </ac:spMkLst>
        </pc:spChg>
        <pc:spChg chg="mod">
          <ac:chgData name="Ron Melton" userId="5553941352b42db9" providerId="LiveId" clId="{36DCD473-F91B-45B5-9CF5-4A067706FACB}" dt="2023-10-22T23:33:10.705" v="2337" actId="1076"/>
          <ac:spMkLst>
            <pc:docMk/>
            <pc:sldMk cId="921495528" sldId="6495"/>
            <ac:spMk id="158722" creationId="{00000000-0000-0000-0000-000000000000}"/>
          </ac:spMkLst>
        </pc:spChg>
        <pc:spChg chg="mod">
          <ac:chgData name="Ron Melton" userId="5553941352b42db9" providerId="LiveId" clId="{36DCD473-F91B-45B5-9CF5-4A067706FACB}" dt="2023-10-22T23:33:15.051" v="2338" actId="1076"/>
          <ac:spMkLst>
            <pc:docMk/>
            <pc:sldMk cId="921495528" sldId="6495"/>
            <ac:spMk id="158723" creationId="{00000000-0000-0000-0000-000000000000}"/>
          </ac:spMkLst>
        </pc:spChg>
        <pc:picChg chg="del">
          <ac:chgData name="Ron Melton" userId="5553941352b42db9" providerId="LiveId" clId="{36DCD473-F91B-45B5-9CF5-4A067706FACB}" dt="2023-10-22T23:32:00.779" v="2272" actId="478"/>
          <ac:picMkLst>
            <pc:docMk/>
            <pc:sldMk cId="921495528" sldId="6495"/>
            <ac:picMk id="158724" creationId="{00000000-0000-0000-0000-000000000000}"/>
          </ac:picMkLst>
        </pc:picChg>
      </pc:sldChg>
      <pc:sldChg chg="del">
        <pc:chgData name="Ron Melton" userId="5553941352b42db9" providerId="LiveId" clId="{36DCD473-F91B-45B5-9CF5-4A067706FACB}" dt="2023-10-23T00:36:59.267" v="3534" actId="47"/>
        <pc:sldMkLst>
          <pc:docMk/>
          <pc:sldMk cId="2440387984" sldId="6496"/>
        </pc:sldMkLst>
      </pc:sldChg>
      <pc:sldChg chg="del">
        <pc:chgData name="Ron Melton" userId="5553941352b42db9" providerId="LiveId" clId="{36DCD473-F91B-45B5-9CF5-4A067706FACB}" dt="2023-10-23T00:36:59.267" v="3534" actId="47"/>
        <pc:sldMkLst>
          <pc:docMk/>
          <pc:sldMk cId="2410472197" sldId="6497"/>
        </pc:sldMkLst>
      </pc:sldChg>
      <pc:sldChg chg="del">
        <pc:chgData name="Ron Melton" userId="5553941352b42db9" providerId="LiveId" clId="{36DCD473-F91B-45B5-9CF5-4A067706FACB}" dt="2023-10-23T00:36:59.267" v="3534" actId="47"/>
        <pc:sldMkLst>
          <pc:docMk/>
          <pc:sldMk cId="914353208" sldId="6501"/>
        </pc:sldMkLst>
      </pc:sldChg>
      <pc:sldChg chg="del">
        <pc:chgData name="Ron Melton" userId="5553941352b42db9" providerId="LiveId" clId="{36DCD473-F91B-45B5-9CF5-4A067706FACB}" dt="2023-10-23T00:36:59.267" v="3534" actId="47"/>
        <pc:sldMkLst>
          <pc:docMk/>
          <pc:sldMk cId="1784286289" sldId="6502"/>
        </pc:sldMkLst>
      </pc:sldChg>
      <pc:sldChg chg="delSp modSp mod">
        <pc:chgData name="Ron Melton" userId="5553941352b42db9" providerId="LiveId" clId="{36DCD473-F91B-45B5-9CF5-4A067706FACB}" dt="2023-09-27T23:39:04.763" v="1094" actId="20577"/>
        <pc:sldMkLst>
          <pc:docMk/>
          <pc:sldMk cId="2224086606" sldId="6509"/>
        </pc:sldMkLst>
        <pc:spChg chg="mod">
          <ac:chgData name="Ron Melton" userId="5553941352b42db9" providerId="LiveId" clId="{36DCD473-F91B-45B5-9CF5-4A067706FACB}" dt="2023-09-27T23:39:04.763" v="1094" actId="20577"/>
          <ac:spMkLst>
            <pc:docMk/>
            <pc:sldMk cId="2224086606" sldId="6509"/>
            <ac:spMk id="3" creationId="{FFA77C6B-96E0-461C-984A-E1CA356B66F3}"/>
          </ac:spMkLst>
        </pc:spChg>
        <pc:picChg chg="del">
          <ac:chgData name="Ron Melton" userId="5553941352b42db9" providerId="LiveId" clId="{36DCD473-F91B-45B5-9CF5-4A067706FACB}" dt="2023-09-27T23:38:15.467" v="879" actId="478"/>
          <ac:picMkLst>
            <pc:docMk/>
            <pc:sldMk cId="2224086606" sldId="6509"/>
            <ac:picMk id="4" creationId="{EBCD736D-3AB0-4784-9214-5E0A4E9A918D}"/>
          </ac:picMkLst>
        </pc:picChg>
        <pc:picChg chg="del">
          <ac:chgData name="Ron Melton" userId="5553941352b42db9" providerId="LiveId" clId="{36DCD473-F91B-45B5-9CF5-4A067706FACB}" dt="2023-09-27T23:38:17.973" v="880" actId="478"/>
          <ac:picMkLst>
            <pc:docMk/>
            <pc:sldMk cId="2224086606" sldId="6509"/>
            <ac:picMk id="5" creationId="{CCC4A3A5-DABC-485A-9229-4A6FA82DF27D}"/>
          </ac:picMkLst>
        </pc:picChg>
      </pc:sldChg>
      <pc:sldChg chg="delSp mod">
        <pc:chgData name="Ron Melton" userId="5553941352b42db9" providerId="LiveId" clId="{36DCD473-F91B-45B5-9CF5-4A067706FACB}" dt="2023-09-27T23:39:18.468" v="1096" actId="478"/>
        <pc:sldMkLst>
          <pc:docMk/>
          <pc:sldMk cId="1657880306" sldId="6511"/>
        </pc:sldMkLst>
        <pc:picChg chg="del">
          <ac:chgData name="Ron Melton" userId="5553941352b42db9" providerId="LiveId" clId="{36DCD473-F91B-45B5-9CF5-4A067706FACB}" dt="2023-09-27T23:39:17.640" v="1095" actId="478"/>
          <ac:picMkLst>
            <pc:docMk/>
            <pc:sldMk cId="1657880306" sldId="6511"/>
            <ac:picMk id="3" creationId="{C7665A05-6266-491F-A48F-4D8EC2D70937}"/>
          </ac:picMkLst>
        </pc:picChg>
        <pc:picChg chg="del">
          <ac:chgData name="Ron Melton" userId="5553941352b42db9" providerId="LiveId" clId="{36DCD473-F91B-45B5-9CF5-4A067706FACB}" dt="2023-09-27T23:39:18.468" v="1096" actId="478"/>
          <ac:picMkLst>
            <pc:docMk/>
            <pc:sldMk cId="1657880306" sldId="6511"/>
            <ac:picMk id="4" creationId="{1FD38D74-CEEF-4056-AB36-AE5E706D5A8C}"/>
          </ac:picMkLst>
        </pc:picChg>
      </pc:sldChg>
      <pc:sldChg chg="del">
        <pc:chgData name="Ron Melton" userId="5553941352b42db9" providerId="LiveId" clId="{36DCD473-F91B-45B5-9CF5-4A067706FACB}" dt="2023-10-23T00:36:59.267" v="3534" actId="47"/>
        <pc:sldMkLst>
          <pc:docMk/>
          <pc:sldMk cId="806313363" sldId="6542"/>
        </pc:sldMkLst>
      </pc:sldChg>
      <pc:sldChg chg="del">
        <pc:chgData name="Ron Melton" userId="5553941352b42db9" providerId="LiveId" clId="{36DCD473-F91B-45B5-9CF5-4A067706FACB}" dt="2023-10-23T00:36:59.267" v="3534" actId="47"/>
        <pc:sldMkLst>
          <pc:docMk/>
          <pc:sldMk cId="395393380" sldId="6548"/>
        </pc:sldMkLst>
      </pc:sldChg>
      <pc:sldChg chg="del">
        <pc:chgData name="Ron Melton" userId="5553941352b42db9" providerId="LiveId" clId="{36DCD473-F91B-45B5-9CF5-4A067706FACB}" dt="2023-10-23T00:36:59.267" v="3534" actId="47"/>
        <pc:sldMkLst>
          <pc:docMk/>
          <pc:sldMk cId="4269561769" sldId="6551"/>
        </pc:sldMkLst>
      </pc:sldChg>
      <pc:sldChg chg="del">
        <pc:chgData name="Ron Melton" userId="5553941352b42db9" providerId="LiveId" clId="{36DCD473-F91B-45B5-9CF5-4A067706FACB}" dt="2023-10-23T00:36:59.267" v="3534" actId="47"/>
        <pc:sldMkLst>
          <pc:docMk/>
          <pc:sldMk cId="442547292" sldId="6552"/>
        </pc:sldMkLst>
      </pc:sldChg>
      <pc:sldChg chg="del">
        <pc:chgData name="Ron Melton" userId="5553941352b42db9" providerId="LiveId" clId="{36DCD473-F91B-45B5-9CF5-4A067706FACB}" dt="2023-10-23T00:36:59.267" v="3534" actId="47"/>
        <pc:sldMkLst>
          <pc:docMk/>
          <pc:sldMk cId="4204884029" sldId="6553"/>
        </pc:sldMkLst>
      </pc:sldChg>
      <pc:sldChg chg="del">
        <pc:chgData name="Ron Melton" userId="5553941352b42db9" providerId="LiveId" clId="{36DCD473-F91B-45B5-9CF5-4A067706FACB}" dt="2023-10-23T00:36:59.267" v="3534" actId="47"/>
        <pc:sldMkLst>
          <pc:docMk/>
          <pc:sldMk cId="189458093" sldId="6556"/>
        </pc:sldMkLst>
      </pc:sldChg>
      <pc:sldChg chg="del">
        <pc:chgData name="Ron Melton" userId="5553941352b42db9" providerId="LiveId" clId="{36DCD473-F91B-45B5-9CF5-4A067706FACB}" dt="2023-10-23T00:36:59.267" v="3534" actId="47"/>
        <pc:sldMkLst>
          <pc:docMk/>
          <pc:sldMk cId="4038941751" sldId="6775"/>
        </pc:sldMkLst>
      </pc:sldChg>
      <pc:sldChg chg="del">
        <pc:chgData name="Ron Melton" userId="5553941352b42db9" providerId="LiveId" clId="{36DCD473-F91B-45B5-9CF5-4A067706FACB}" dt="2023-10-23T00:32:16.588" v="3363" actId="47"/>
        <pc:sldMkLst>
          <pc:docMk/>
          <pc:sldMk cId="3033603381" sldId="6786"/>
        </pc:sldMkLst>
      </pc:sldChg>
      <pc:sldChg chg="del">
        <pc:chgData name="Ron Melton" userId="5553941352b42db9" providerId="LiveId" clId="{36DCD473-F91B-45B5-9CF5-4A067706FACB}" dt="2023-10-23T00:32:17.050" v="3364" actId="47"/>
        <pc:sldMkLst>
          <pc:docMk/>
          <pc:sldMk cId="2866453217" sldId="6787"/>
        </pc:sldMkLst>
      </pc:sldChg>
      <pc:sldChg chg="del">
        <pc:chgData name="Ron Melton" userId="5553941352b42db9" providerId="LiveId" clId="{36DCD473-F91B-45B5-9CF5-4A067706FACB}" dt="2023-10-23T00:32:17.478" v="3365" actId="47"/>
        <pc:sldMkLst>
          <pc:docMk/>
          <pc:sldMk cId="2769554708" sldId="6788"/>
        </pc:sldMkLst>
      </pc:sldChg>
      <pc:sldChg chg="del">
        <pc:chgData name="Ron Melton" userId="5553941352b42db9" providerId="LiveId" clId="{36DCD473-F91B-45B5-9CF5-4A067706FACB}" dt="2023-10-23T00:32:17.896" v="3366" actId="47"/>
        <pc:sldMkLst>
          <pc:docMk/>
          <pc:sldMk cId="963148435" sldId="6789"/>
        </pc:sldMkLst>
      </pc:sldChg>
      <pc:sldChg chg="del">
        <pc:chgData name="Ron Melton" userId="5553941352b42db9" providerId="LiveId" clId="{36DCD473-F91B-45B5-9CF5-4A067706FACB}" dt="2023-10-23T00:32:18.740" v="3367" actId="47"/>
        <pc:sldMkLst>
          <pc:docMk/>
          <pc:sldMk cId="2779724998" sldId="6790"/>
        </pc:sldMkLst>
      </pc:sldChg>
      <pc:sldChg chg="del">
        <pc:chgData name="Ron Melton" userId="5553941352b42db9" providerId="LiveId" clId="{36DCD473-F91B-45B5-9CF5-4A067706FACB}" dt="2023-10-23T00:32:19.476" v="3368" actId="47"/>
        <pc:sldMkLst>
          <pc:docMk/>
          <pc:sldMk cId="33897249" sldId="6791"/>
        </pc:sldMkLst>
      </pc:sldChg>
      <pc:sldChg chg="del">
        <pc:chgData name="Ron Melton" userId="5553941352b42db9" providerId="LiveId" clId="{36DCD473-F91B-45B5-9CF5-4A067706FACB}" dt="2023-10-23T00:32:20.447" v="3369" actId="47"/>
        <pc:sldMkLst>
          <pc:docMk/>
          <pc:sldMk cId="1232719690" sldId="6792"/>
        </pc:sldMkLst>
      </pc:sldChg>
      <pc:sldChg chg="del">
        <pc:chgData name="Ron Melton" userId="5553941352b42db9" providerId="LiveId" clId="{36DCD473-F91B-45B5-9CF5-4A067706FACB}" dt="2023-10-23T00:32:21.223" v="3370" actId="47"/>
        <pc:sldMkLst>
          <pc:docMk/>
          <pc:sldMk cId="4231311199" sldId="6793"/>
        </pc:sldMkLst>
      </pc:sldChg>
      <pc:sldChg chg="del">
        <pc:chgData name="Ron Melton" userId="5553941352b42db9" providerId="LiveId" clId="{36DCD473-F91B-45B5-9CF5-4A067706FACB}" dt="2023-10-23T00:32:21.972" v="3371" actId="47"/>
        <pc:sldMkLst>
          <pc:docMk/>
          <pc:sldMk cId="3945734064" sldId="6794"/>
        </pc:sldMkLst>
      </pc:sldChg>
      <pc:sldChg chg="del">
        <pc:chgData name="Ron Melton" userId="5553941352b42db9" providerId="LiveId" clId="{36DCD473-F91B-45B5-9CF5-4A067706FACB}" dt="2023-10-23T00:19:55.531" v="3160" actId="47"/>
        <pc:sldMkLst>
          <pc:docMk/>
          <pc:sldMk cId="3480077094" sldId="6800"/>
        </pc:sldMkLst>
      </pc:sldChg>
      <pc:sldChg chg="del">
        <pc:chgData name="Ron Melton" userId="5553941352b42db9" providerId="LiveId" clId="{36DCD473-F91B-45B5-9CF5-4A067706FACB}" dt="2023-10-23T00:19:56.972" v="3162" actId="47"/>
        <pc:sldMkLst>
          <pc:docMk/>
          <pc:sldMk cId="1250649158" sldId="6801"/>
        </pc:sldMkLst>
      </pc:sldChg>
      <pc:sldChg chg="del">
        <pc:chgData name="Ron Melton" userId="5553941352b42db9" providerId="LiveId" clId="{36DCD473-F91B-45B5-9CF5-4A067706FACB}" dt="2023-10-23T00:19:56.282" v="3161" actId="47"/>
        <pc:sldMkLst>
          <pc:docMk/>
          <pc:sldMk cId="1772831511" sldId="6803"/>
        </pc:sldMkLst>
      </pc:sldChg>
      <pc:sldChg chg="del">
        <pc:chgData name="Ron Melton" userId="5553941352b42db9" providerId="LiveId" clId="{36DCD473-F91B-45B5-9CF5-4A067706FACB}" dt="2023-10-23T00:19:58.098" v="3163" actId="47"/>
        <pc:sldMkLst>
          <pc:docMk/>
          <pc:sldMk cId="1790253215" sldId="6805"/>
        </pc:sldMkLst>
      </pc:sldChg>
      <pc:sldChg chg="del">
        <pc:chgData name="Ron Melton" userId="5553941352b42db9" providerId="LiveId" clId="{36DCD473-F91B-45B5-9CF5-4A067706FACB}" dt="2023-10-23T00:32:26.196" v="3372" actId="47"/>
        <pc:sldMkLst>
          <pc:docMk/>
          <pc:sldMk cId="2412982175" sldId="6816"/>
        </pc:sldMkLst>
      </pc:sldChg>
      <pc:sldChg chg="del">
        <pc:chgData name="Ron Melton" userId="5553941352b42db9" providerId="LiveId" clId="{36DCD473-F91B-45B5-9CF5-4A067706FACB}" dt="2023-10-23T00:32:26.590" v="3373" actId="47"/>
        <pc:sldMkLst>
          <pc:docMk/>
          <pc:sldMk cId="62589517" sldId="6817"/>
        </pc:sldMkLst>
      </pc:sldChg>
      <pc:sldChg chg="del">
        <pc:chgData name="Ron Melton" userId="5553941352b42db9" providerId="LiveId" clId="{36DCD473-F91B-45B5-9CF5-4A067706FACB}" dt="2023-10-23T00:32:27.614" v="3375" actId="47"/>
        <pc:sldMkLst>
          <pc:docMk/>
          <pc:sldMk cId="1927392854" sldId="6821"/>
        </pc:sldMkLst>
      </pc:sldChg>
      <pc:sldChg chg="del">
        <pc:chgData name="Ron Melton" userId="5553941352b42db9" providerId="LiveId" clId="{36DCD473-F91B-45B5-9CF5-4A067706FACB}" dt="2023-10-23T00:32:29.289" v="3377" actId="47"/>
        <pc:sldMkLst>
          <pc:docMk/>
          <pc:sldMk cId="263086626" sldId="6822"/>
        </pc:sldMkLst>
      </pc:sldChg>
      <pc:sldChg chg="del">
        <pc:chgData name="Ron Melton" userId="5553941352b42db9" providerId="LiveId" clId="{36DCD473-F91B-45B5-9CF5-4A067706FACB}" dt="2023-10-23T00:32:28.429" v="3376" actId="47"/>
        <pc:sldMkLst>
          <pc:docMk/>
          <pc:sldMk cId="837355893" sldId="6823"/>
        </pc:sldMkLst>
      </pc:sldChg>
      <pc:sldChg chg="del">
        <pc:chgData name="Ron Melton" userId="5553941352b42db9" providerId="LiveId" clId="{36DCD473-F91B-45B5-9CF5-4A067706FACB}" dt="2023-10-23T00:32:27.049" v="3374" actId="47"/>
        <pc:sldMkLst>
          <pc:docMk/>
          <pc:sldMk cId="3927014906" sldId="6824"/>
        </pc:sldMkLst>
      </pc:sldChg>
      <pc:sldChg chg="del">
        <pc:chgData name="Ron Melton" userId="5553941352b42db9" providerId="LiveId" clId="{36DCD473-F91B-45B5-9CF5-4A067706FACB}" dt="2023-10-23T00:10:29.645" v="2542" actId="47"/>
        <pc:sldMkLst>
          <pc:docMk/>
          <pc:sldMk cId="3140598930" sldId="6851"/>
        </pc:sldMkLst>
      </pc:sldChg>
      <pc:sldChg chg="del">
        <pc:chgData name="Ron Melton" userId="5553941352b42db9" providerId="LiveId" clId="{36DCD473-F91B-45B5-9CF5-4A067706FACB}" dt="2023-10-23T00:32:16.045" v="3362" actId="47"/>
        <pc:sldMkLst>
          <pc:docMk/>
          <pc:sldMk cId="2556333738" sldId="6853"/>
        </pc:sldMkLst>
      </pc:sldChg>
      <pc:sldChg chg="del">
        <pc:chgData name="Ron Melton" userId="5553941352b42db9" providerId="LiveId" clId="{36DCD473-F91B-45B5-9CF5-4A067706FACB}" dt="2023-10-23T00:07:09.129" v="2508" actId="47"/>
        <pc:sldMkLst>
          <pc:docMk/>
          <pc:sldMk cId="3827667490" sldId="6901"/>
        </pc:sldMkLst>
      </pc:sldChg>
      <pc:sldChg chg="del">
        <pc:chgData name="Ron Melton" userId="5553941352b42db9" providerId="LiveId" clId="{36DCD473-F91B-45B5-9CF5-4A067706FACB}" dt="2023-09-27T23:41:46.602" v="1255" actId="47"/>
        <pc:sldMkLst>
          <pc:docMk/>
          <pc:sldMk cId="1198535346" sldId="6902"/>
        </pc:sldMkLst>
      </pc:sldChg>
      <pc:sldChg chg="del">
        <pc:chgData name="Ron Melton" userId="5553941352b42db9" providerId="LiveId" clId="{36DCD473-F91B-45B5-9CF5-4A067706FACB}" dt="2023-10-23T00:36:59.267" v="3534" actId="47"/>
        <pc:sldMkLst>
          <pc:docMk/>
          <pc:sldMk cId="2812656970" sldId="6907"/>
        </pc:sldMkLst>
      </pc:sldChg>
      <pc:sldChg chg="del">
        <pc:chgData name="Ron Melton" userId="5553941352b42db9" providerId="LiveId" clId="{36DCD473-F91B-45B5-9CF5-4A067706FACB}" dt="2023-10-23T00:35:11.128" v="3503" actId="47"/>
        <pc:sldMkLst>
          <pc:docMk/>
          <pc:sldMk cId="1199035693" sldId="6912"/>
        </pc:sldMkLst>
      </pc:sldChg>
      <pc:sldChg chg="del">
        <pc:chgData name="Ron Melton" userId="5553941352b42db9" providerId="LiveId" clId="{36DCD473-F91B-45B5-9CF5-4A067706FACB}" dt="2023-10-23T00:36:59.267" v="3534" actId="47"/>
        <pc:sldMkLst>
          <pc:docMk/>
          <pc:sldMk cId="3990285227" sldId="6913"/>
        </pc:sldMkLst>
      </pc:sldChg>
      <pc:sldChg chg="del">
        <pc:chgData name="Ron Melton" userId="5553941352b42db9" providerId="LiveId" clId="{36DCD473-F91B-45B5-9CF5-4A067706FACB}" dt="2023-10-23T00:36:59.267" v="3534" actId="47"/>
        <pc:sldMkLst>
          <pc:docMk/>
          <pc:sldMk cId="2831059641" sldId="6919"/>
        </pc:sldMkLst>
      </pc:sldChg>
      <pc:sldChg chg="del">
        <pc:chgData name="Ron Melton" userId="5553941352b42db9" providerId="LiveId" clId="{36DCD473-F91B-45B5-9CF5-4A067706FACB}" dt="2023-10-23T00:36:59.267" v="3534" actId="47"/>
        <pc:sldMkLst>
          <pc:docMk/>
          <pc:sldMk cId="1432328164" sldId="6921"/>
        </pc:sldMkLst>
      </pc:sldChg>
      <pc:sldChg chg="del">
        <pc:chgData name="Ron Melton" userId="5553941352b42db9" providerId="LiveId" clId="{36DCD473-F91B-45B5-9CF5-4A067706FACB}" dt="2023-10-23T00:36:59.267" v="3534" actId="47"/>
        <pc:sldMkLst>
          <pc:docMk/>
          <pc:sldMk cId="3723131207" sldId="6922"/>
        </pc:sldMkLst>
      </pc:sldChg>
      <pc:sldChg chg="del">
        <pc:chgData name="Ron Melton" userId="5553941352b42db9" providerId="LiveId" clId="{36DCD473-F91B-45B5-9CF5-4A067706FACB}" dt="2023-09-27T23:18:41.955" v="261" actId="47"/>
        <pc:sldMkLst>
          <pc:docMk/>
          <pc:sldMk cId="668086103" sldId="7095"/>
        </pc:sldMkLst>
      </pc:sldChg>
      <pc:sldChg chg="del">
        <pc:chgData name="Ron Melton" userId="5553941352b42db9" providerId="LiveId" clId="{36DCD473-F91B-45B5-9CF5-4A067706FACB}" dt="2023-10-23T00:09:37.900" v="2534" actId="47"/>
        <pc:sldMkLst>
          <pc:docMk/>
          <pc:sldMk cId="407882530" sldId="7099"/>
        </pc:sldMkLst>
      </pc:sldChg>
      <pc:sldChg chg="del">
        <pc:chgData name="Ron Melton" userId="5553941352b42db9" providerId="LiveId" clId="{36DCD473-F91B-45B5-9CF5-4A067706FACB}" dt="2023-10-23T00:36:59.267" v="3534" actId="47"/>
        <pc:sldMkLst>
          <pc:docMk/>
          <pc:sldMk cId="206686900" sldId="7111"/>
        </pc:sldMkLst>
      </pc:sldChg>
      <pc:sldChg chg="del">
        <pc:chgData name="Ron Melton" userId="5553941352b42db9" providerId="LiveId" clId="{36DCD473-F91B-45B5-9CF5-4A067706FACB}" dt="2023-10-23T00:36:59.267" v="3534" actId="47"/>
        <pc:sldMkLst>
          <pc:docMk/>
          <pc:sldMk cId="473209036" sldId="7112"/>
        </pc:sldMkLst>
      </pc:sldChg>
      <pc:sldChg chg="del">
        <pc:chgData name="Ron Melton" userId="5553941352b42db9" providerId="LiveId" clId="{36DCD473-F91B-45B5-9CF5-4A067706FACB}" dt="2023-10-23T00:36:59.267" v="3534" actId="47"/>
        <pc:sldMkLst>
          <pc:docMk/>
          <pc:sldMk cId="9406199" sldId="7113"/>
        </pc:sldMkLst>
      </pc:sldChg>
      <pc:sldChg chg="del">
        <pc:chgData name="Ron Melton" userId="5553941352b42db9" providerId="LiveId" clId="{36DCD473-F91B-45B5-9CF5-4A067706FACB}" dt="2023-10-23T00:36:59.267" v="3534" actId="47"/>
        <pc:sldMkLst>
          <pc:docMk/>
          <pc:sldMk cId="1463196065" sldId="7114"/>
        </pc:sldMkLst>
      </pc:sldChg>
      <pc:sldChg chg="del">
        <pc:chgData name="Ron Melton" userId="5553941352b42db9" providerId="LiveId" clId="{36DCD473-F91B-45B5-9CF5-4A067706FACB}" dt="2023-10-23T00:36:59.267" v="3534" actId="47"/>
        <pc:sldMkLst>
          <pc:docMk/>
          <pc:sldMk cId="3973839778" sldId="7115"/>
        </pc:sldMkLst>
      </pc:sldChg>
      <pc:sldChg chg="del">
        <pc:chgData name="Ron Melton" userId="5553941352b42db9" providerId="LiveId" clId="{36DCD473-F91B-45B5-9CF5-4A067706FACB}" dt="2023-10-23T00:36:59.267" v="3534" actId="47"/>
        <pc:sldMkLst>
          <pc:docMk/>
          <pc:sldMk cId="1789712840" sldId="7116"/>
        </pc:sldMkLst>
      </pc:sldChg>
      <pc:sldChg chg="del">
        <pc:chgData name="Ron Melton" userId="5553941352b42db9" providerId="LiveId" clId="{36DCD473-F91B-45B5-9CF5-4A067706FACB}" dt="2023-10-23T00:36:59.267" v="3534" actId="47"/>
        <pc:sldMkLst>
          <pc:docMk/>
          <pc:sldMk cId="3899344699" sldId="7117"/>
        </pc:sldMkLst>
      </pc:sldChg>
      <pc:sldChg chg="del">
        <pc:chgData name="Ron Melton" userId="5553941352b42db9" providerId="LiveId" clId="{36DCD473-F91B-45B5-9CF5-4A067706FACB}" dt="2023-10-23T00:36:59.267" v="3534" actId="47"/>
        <pc:sldMkLst>
          <pc:docMk/>
          <pc:sldMk cId="1679479045" sldId="7118"/>
        </pc:sldMkLst>
      </pc:sldChg>
      <pc:sldChg chg="del">
        <pc:chgData name="Ron Melton" userId="5553941352b42db9" providerId="LiveId" clId="{36DCD473-F91B-45B5-9CF5-4A067706FACB}" dt="2023-10-23T00:36:59.267" v="3534" actId="47"/>
        <pc:sldMkLst>
          <pc:docMk/>
          <pc:sldMk cId="3748730638" sldId="7119"/>
        </pc:sldMkLst>
      </pc:sldChg>
      <pc:sldChg chg="del">
        <pc:chgData name="Ron Melton" userId="5553941352b42db9" providerId="LiveId" clId="{36DCD473-F91B-45B5-9CF5-4A067706FACB}" dt="2023-10-23T00:36:59.267" v="3534" actId="47"/>
        <pc:sldMkLst>
          <pc:docMk/>
          <pc:sldMk cId="1282233695" sldId="7120"/>
        </pc:sldMkLst>
      </pc:sldChg>
      <pc:sldChg chg="del">
        <pc:chgData name="Ron Melton" userId="5553941352b42db9" providerId="LiveId" clId="{36DCD473-F91B-45B5-9CF5-4A067706FACB}" dt="2023-10-23T00:36:59.267" v="3534" actId="47"/>
        <pc:sldMkLst>
          <pc:docMk/>
          <pc:sldMk cId="3643953396" sldId="7121"/>
        </pc:sldMkLst>
      </pc:sldChg>
      <pc:sldChg chg="del">
        <pc:chgData name="Ron Melton" userId="5553941352b42db9" providerId="LiveId" clId="{36DCD473-F91B-45B5-9CF5-4A067706FACB}" dt="2023-10-23T00:36:59.267" v="3534" actId="47"/>
        <pc:sldMkLst>
          <pc:docMk/>
          <pc:sldMk cId="1876035897" sldId="7123"/>
        </pc:sldMkLst>
      </pc:sldChg>
      <pc:sldChg chg="del">
        <pc:chgData name="Ron Melton" userId="5553941352b42db9" providerId="LiveId" clId="{36DCD473-F91B-45B5-9CF5-4A067706FACB}" dt="2023-10-23T00:36:59.267" v="3534" actId="47"/>
        <pc:sldMkLst>
          <pc:docMk/>
          <pc:sldMk cId="3657203204" sldId="7124"/>
        </pc:sldMkLst>
      </pc:sldChg>
      <pc:sldChg chg="del">
        <pc:chgData name="Ron Melton" userId="5553941352b42db9" providerId="LiveId" clId="{36DCD473-F91B-45B5-9CF5-4A067706FACB}" dt="2023-10-23T00:36:59.267" v="3534" actId="47"/>
        <pc:sldMkLst>
          <pc:docMk/>
          <pc:sldMk cId="426492354" sldId="7125"/>
        </pc:sldMkLst>
      </pc:sldChg>
      <pc:sldChg chg="del">
        <pc:chgData name="Ron Melton" userId="5553941352b42db9" providerId="LiveId" clId="{36DCD473-F91B-45B5-9CF5-4A067706FACB}" dt="2023-10-23T00:36:59.267" v="3534" actId="47"/>
        <pc:sldMkLst>
          <pc:docMk/>
          <pc:sldMk cId="2821840488" sldId="7126"/>
        </pc:sldMkLst>
      </pc:sldChg>
      <pc:sldChg chg="del">
        <pc:chgData name="Ron Melton" userId="5553941352b42db9" providerId="LiveId" clId="{36DCD473-F91B-45B5-9CF5-4A067706FACB}" dt="2023-10-23T00:36:59.267" v="3534" actId="47"/>
        <pc:sldMkLst>
          <pc:docMk/>
          <pc:sldMk cId="903351718" sldId="7127"/>
        </pc:sldMkLst>
      </pc:sldChg>
      <pc:sldChg chg="del">
        <pc:chgData name="Ron Melton" userId="5553941352b42db9" providerId="LiveId" clId="{36DCD473-F91B-45B5-9CF5-4A067706FACB}" dt="2023-10-23T00:36:59.267" v="3534" actId="47"/>
        <pc:sldMkLst>
          <pc:docMk/>
          <pc:sldMk cId="61946296" sldId="7128"/>
        </pc:sldMkLst>
      </pc:sldChg>
      <pc:sldChg chg="del">
        <pc:chgData name="Ron Melton" userId="5553941352b42db9" providerId="LiveId" clId="{36DCD473-F91B-45B5-9CF5-4A067706FACB}" dt="2023-10-23T00:09:36.707" v="2533" actId="47"/>
        <pc:sldMkLst>
          <pc:docMk/>
          <pc:sldMk cId="2154403910" sldId="7135"/>
        </pc:sldMkLst>
      </pc:sldChg>
      <pc:sldChg chg="del">
        <pc:chgData name="Ron Melton" userId="5553941352b42db9" providerId="LiveId" clId="{36DCD473-F91B-45B5-9CF5-4A067706FACB}" dt="2023-10-23T00:10:04.581" v="2537" actId="47"/>
        <pc:sldMkLst>
          <pc:docMk/>
          <pc:sldMk cId="3181825811" sldId="7136"/>
        </pc:sldMkLst>
      </pc:sldChg>
      <pc:sldChg chg="del">
        <pc:chgData name="Ron Melton" userId="5553941352b42db9" providerId="LiveId" clId="{36DCD473-F91B-45B5-9CF5-4A067706FACB}" dt="2023-09-27T23:31:38.385" v="642" actId="47"/>
        <pc:sldMkLst>
          <pc:docMk/>
          <pc:sldMk cId="2849183719" sldId="7142"/>
        </pc:sldMkLst>
      </pc:sldChg>
      <pc:sldChg chg="del">
        <pc:chgData name="Ron Melton" userId="5553941352b42db9" providerId="LiveId" clId="{36DCD473-F91B-45B5-9CF5-4A067706FACB}" dt="2023-10-23T00:19:59.485" v="3164" actId="47"/>
        <pc:sldMkLst>
          <pc:docMk/>
          <pc:sldMk cId="123617235" sldId="7353"/>
        </pc:sldMkLst>
      </pc:sldChg>
      <pc:sldChg chg="del">
        <pc:chgData name="Ron Melton" userId="5553941352b42db9" providerId="LiveId" clId="{36DCD473-F91B-45B5-9CF5-4A067706FACB}" dt="2023-10-23T00:20:02.256" v="3165" actId="47"/>
        <pc:sldMkLst>
          <pc:docMk/>
          <pc:sldMk cId="2241381481" sldId="7354"/>
        </pc:sldMkLst>
      </pc:sldChg>
      <pc:sldChg chg="del">
        <pc:chgData name="Ron Melton" userId="5553941352b42db9" providerId="LiveId" clId="{36DCD473-F91B-45B5-9CF5-4A067706FACB}" dt="2023-10-23T00:36:59.267" v="3534" actId="47"/>
        <pc:sldMkLst>
          <pc:docMk/>
          <pc:sldMk cId="343450248" sldId="7364"/>
        </pc:sldMkLst>
      </pc:sldChg>
      <pc:sldChg chg="del">
        <pc:chgData name="Ron Melton" userId="5553941352b42db9" providerId="LiveId" clId="{36DCD473-F91B-45B5-9CF5-4A067706FACB}" dt="2023-10-23T00:36:59.267" v="3534" actId="47"/>
        <pc:sldMkLst>
          <pc:docMk/>
          <pc:sldMk cId="3099988299" sldId="7366"/>
        </pc:sldMkLst>
      </pc:sldChg>
      <pc:sldChg chg="del">
        <pc:chgData name="Ron Melton" userId="5553941352b42db9" providerId="LiveId" clId="{36DCD473-F91B-45B5-9CF5-4A067706FACB}" dt="2023-10-23T00:36:59.267" v="3534" actId="47"/>
        <pc:sldMkLst>
          <pc:docMk/>
          <pc:sldMk cId="4013339575" sldId="7367"/>
        </pc:sldMkLst>
      </pc:sldChg>
      <pc:sldChg chg="del">
        <pc:chgData name="Ron Melton" userId="5553941352b42db9" providerId="LiveId" clId="{36DCD473-F91B-45B5-9CF5-4A067706FACB}" dt="2023-10-23T00:36:59.267" v="3534" actId="47"/>
        <pc:sldMkLst>
          <pc:docMk/>
          <pc:sldMk cId="1936267103" sldId="7368"/>
        </pc:sldMkLst>
      </pc:sldChg>
      <pc:sldChg chg="del">
        <pc:chgData name="Ron Melton" userId="5553941352b42db9" providerId="LiveId" clId="{36DCD473-F91B-45B5-9CF5-4A067706FACB}" dt="2023-10-23T00:36:59.267" v="3534" actId="47"/>
        <pc:sldMkLst>
          <pc:docMk/>
          <pc:sldMk cId="4216318465" sldId="7375"/>
        </pc:sldMkLst>
      </pc:sldChg>
      <pc:sldChg chg="del">
        <pc:chgData name="Ron Melton" userId="5553941352b42db9" providerId="LiveId" clId="{36DCD473-F91B-45B5-9CF5-4A067706FACB}" dt="2023-10-23T00:36:59.267" v="3534" actId="47"/>
        <pc:sldMkLst>
          <pc:docMk/>
          <pc:sldMk cId="91029751" sldId="7579"/>
        </pc:sldMkLst>
      </pc:sldChg>
      <pc:sldChg chg="del">
        <pc:chgData name="Ron Melton" userId="5553941352b42db9" providerId="LiveId" clId="{36DCD473-F91B-45B5-9CF5-4A067706FACB}" dt="2023-10-23T00:36:59.267" v="3534" actId="47"/>
        <pc:sldMkLst>
          <pc:docMk/>
          <pc:sldMk cId="2959313311" sldId="7614"/>
        </pc:sldMkLst>
      </pc:sldChg>
      <pc:sldChg chg="del">
        <pc:chgData name="Ron Melton" userId="5553941352b42db9" providerId="LiveId" clId="{36DCD473-F91B-45B5-9CF5-4A067706FACB}" dt="2023-10-23T00:36:59.267" v="3534" actId="47"/>
        <pc:sldMkLst>
          <pc:docMk/>
          <pc:sldMk cId="3166253335" sldId="7615"/>
        </pc:sldMkLst>
      </pc:sldChg>
      <pc:sldChg chg="del">
        <pc:chgData name="Ron Melton" userId="5553941352b42db9" providerId="LiveId" clId="{36DCD473-F91B-45B5-9CF5-4A067706FACB}" dt="2023-10-23T00:36:59.267" v="3534" actId="47"/>
        <pc:sldMkLst>
          <pc:docMk/>
          <pc:sldMk cId="872095872" sldId="7616"/>
        </pc:sldMkLst>
      </pc:sldChg>
      <pc:sldChg chg="del">
        <pc:chgData name="Ron Melton" userId="5553941352b42db9" providerId="LiveId" clId="{36DCD473-F91B-45B5-9CF5-4A067706FACB}" dt="2023-10-23T00:36:59.267" v="3534" actId="47"/>
        <pc:sldMkLst>
          <pc:docMk/>
          <pc:sldMk cId="203710859" sldId="7617"/>
        </pc:sldMkLst>
      </pc:sldChg>
      <pc:sldChg chg="del">
        <pc:chgData name="Ron Melton" userId="5553941352b42db9" providerId="LiveId" clId="{36DCD473-F91B-45B5-9CF5-4A067706FACB}" dt="2023-10-23T00:36:59.267" v="3534" actId="47"/>
        <pc:sldMkLst>
          <pc:docMk/>
          <pc:sldMk cId="2215416645" sldId="7618"/>
        </pc:sldMkLst>
      </pc:sldChg>
      <pc:sldChg chg="del">
        <pc:chgData name="Ron Melton" userId="5553941352b42db9" providerId="LiveId" clId="{36DCD473-F91B-45B5-9CF5-4A067706FACB}" dt="2023-10-23T00:36:59.267" v="3534" actId="47"/>
        <pc:sldMkLst>
          <pc:docMk/>
          <pc:sldMk cId="1271416770" sldId="7619"/>
        </pc:sldMkLst>
      </pc:sldChg>
      <pc:sldChg chg="del">
        <pc:chgData name="Ron Melton" userId="5553941352b42db9" providerId="LiveId" clId="{36DCD473-F91B-45B5-9CF5-4A067706FACB}" dt="2023-10-23T00:36:59.267" v="3534" actId="47"/>
        <pc:sldMkLst>
          <pc:docMk/>
          <pc:sldMk cId="3906447876" sldId="7750"/>
        </pc:sldMkLst>
      </pc:sldChg>
      <pc:sldChg chg="del">
        <pc:chgData name="Ron Melton" userId="5553941352b42db9" providerId="LiveId" clId="{36DCD473-F91B-45B5-9CF5-4A067706FACB}" dt="2023-10-23T00:36:59.267" v="3534" actId="47"/>
        <pc:sldMkLst>
          <pc:docMk/>
          <pc:sldMk cId="892824772" sldId="7752"/>
        </pc:sldMkLst>
      </pc:sldChg>
      <pc:sldChg chg="del">
        <pc:chgData name="Ron Melton" userId="5553941352b42db9" providerId="LiveId" clId="{36DCD473-F91B-45B5-9CF5-4A067706FACB}" dt="2023-10-23T00:36:59.267" v="3534" actId="47"/>
        <pc:sldMkLst>
          <pc:docMk/>
          <pc:sldMk cId="460532187" sldId="7753"/>
        </pc:sldMkLst>
      </pc:sldChg>
      <pc:sldChg chg="del">
        <pc:chgData name="Ron Melton" userId="5553941352b42db9" providerId="LiveId" clId="{36DCD473-F91B-45B5-9CF5-4A067706FACB}" dt="2023-10-23T00:36:59.267" v="3534" actId="47"/>
        <pc:sldMkLst>
          <pc:docMk/>
          <pc:sldMk cId="372693357" sldId="7754"/>
        </pc:sldMkLst>
      </pc:sldChg>
      <pc:sldChg chg="del">
        <pc:chgData name="Ron Melton" userId="5553941352b42db9" providerId="LiveId" clId="{36DCD473-F91B-45B5-9CF5-4A067706FACB}" dt="2023-10-23T00:36:59.267" v="3534" actId="47"/>
        <pc:sldMkLst>
          <pc:docMk/>
          <pc:sldMk cId="2712073063" sldId="7755"/>
        </pc:sldMkLst>
      </pc:sldChg>
      <pc:sldChg chg="del">
        <pc:chgData name="Ron Melton" userId="5553941352b42db9" providerId="LiveId" clId="{36DCD473-F91B-45B5-9CF5-4A067706FACB}" dt="2023-10-23T00:36:59.267" v="3534" actId="47"/>
        <pc:sldMkLst>
          <pc:docMk/>
          <pc:sldMk cId="1298640224" sldId="7757"/>
        </pc:sldMkLst>
      </pc:sldChg>
      <pc:sldChg chg="del">
        <pc:chgData name="Ron Melton" userId="5553941352b42db9" providerId="LiveId" clId="{36DCD473-F91B-45B5-9CF5-4A067706FACB}" dt="2023-10-23T00:36:59.267" v="3534" actId="47"/>
        <pc:sldMkLst>
          <pc:docMk/>
          <pc:sldMk cId="952583574" sldId="7758"/>
        </pc:sldMkLst>
      </pc:sldChg>
      <pc:sldChg chg="del">
        <pc:chgData name="Ron Melton" userId="5553941352b42db9" providerId="LiveId" clId="{36DCD473-F91B-45B5-9CF5-4A067706FACB}" dt="2023-10-23T00:36:59.267" v="3534" actId="47"/>
        <pc:sldMkLst>
          <pc:docMk/>
          <pc:sldMk cId="644433573" sldId="7759"/>
        </pc:sldMkLst>
      </pc:sldChg>
      <pc:sldChg chg="del">
        <pc:chgData name="Ron Melton" userId="5553941352b42db9" providerId="LiveId" clId="{36DCD473-F91B-45B5-9CF5-4A067706FACB}" dt="2023-10-23T00:36:59.267" v="3534" actId="47"/>
        <pc:sldMkLst>
          <pc:docMk/>
          <pc:sldMk cId="3912079751" sldId="7760"/>
        </pc:sldMkLst>
      </pc:sldChg>
      <pc:sldChg chg="del">
        <pc:chgData name="Ron Melton" userId="5553941352b42db9" providerId="LiveId" clId="{36DCD473-F91B-45B5-9CF5-4A067706FACB}" dt="2023-10-23T00:36:59.267" v="3534" actId="47"/>
        <pc:sldMkLst>
          <pc:docMk/>
          <pc:sldMk cId="3577403579" sldId="7761"/>
        </pc:sldMkLst>
      </pc:sldChg>
      <pc:sldChg chg="del">
        <pc:chgData name="Ron Melton" userId="5553941352b42db9" providerId="LiveId" clId="{36DCD473-F91B-45B5-9CF5-4A067706FACB}" dt="2023-10-23T00:36:59.267" v="3534" actId="47"/>
        <pc:sldMkLst>
          <pc:docMk/>
          <pc:sldMk cId="206319117" sldId="7762"/>
        </pc:sldMkLst>
      </pc:sldChg>
      <pc:sldChg chg="del">
        <pc:chgData name="Ron Melton" userId="5553941352b42db9" providerId="LiveId" clId="{36DCD473-F91B-45B5-9CF5-4A067706FACB}" dt="2023-10-23T00:36:59.267" v="3534" actId="47"/>
        <pc:sldMkLst>
          <pc:docMk/>
          <pc:sldMk cId="2221868385" sldId="7763"/>
        </pc:sldMkLst>
      </pc:sldChg>
      <pc:sldChg chg="del">
        <pc:chgData name="Ron Melton" userId="5553941352b42db9" providerId="LiveId" clId="{36DCD473-F91B-45B5-9CF5-4A067706FACB}" dt="2023-10-23T00:36:59.267" v="3534" actId="47"/>
        <pc:sldMkLst>
          <pc:docMk/>
          <pc:sldMk cId="389419511" sldId="7764"/>
        </pc:sldMkLst>
      </pc:sldChg>
      <pc:sldChg chg="del">
        <pc:chgData name="Ron Melton" userId="5553941352b42db9" providerId="LiveId" clId="{36DCD473-F91B-45B5-9CF5-4A067706FACB}" dt="2023-10-23T00:36:59.267" v="3534" actId="47"/>
        <pc:sldMkLst>
          <pc:docMk/>
          <pc:sldMk cId="1425148343" sldId="7765"/>
        </pc:sldMkLst>
      </pc:sldChg>
      <pc:sldChg chg="del">
        <pc:chgData name="Ron Melton" userId="5553941352b42db9" providerId="LiveId" clId="{36DCD473-F91B-45B5-9CF5-4A067706FACB}" dt="2023-10-23T00:36:59.267" v="3534" actId="47"/>
        <pc:sldMkLst>
          <pc:docMk/>
          <pc:sldMk cId="1742315213" sldId="7766"/>
        </pc:sldMkLst>
      </pc:sldChg>
      <pc:sldChg chg="del">
        <pc:chgData name="Ron Melton" userId="5553941352b42db9" providerId="LiveId" clId="{36DCD473-F91B-45B5-9CF5-4A067706FACB}" dt="2023-10-23T00:36:59.267" v="3534" actId="47"/>
        <pc:sldMkLst>
          <pc:docMk/>
          <pc:sldMk cId="3253681181" sldId="7791"/>
        </pc:sldMkLst>
      </pc:sldChg>
      <pc:sldChg chg="del">
        <pc:chgData name="Ron Melton" userId="5553941352b42db9" providerId="LiveId" clId="{36DCD473-F91B-45B5-9CF5-4A067706FACB}" dt="2023-10-23T00:36:59.267" v="3534" actId="47"/>
        <pc:sldMkLst>
          <pc:docMk/>
          <pc:sldMk cId="1944051746" sldId="7793"/>
        </pc:sldMkLst>
      </pc:sldChg>
      <pc:sldChg chg="del">
        <pc:chgData name="Ron Melton" userId="5553941352b42db9" providerId="LiveId" clId="{36DCD473-F91B-45B5-9CF5-4A067706FACB}" dt="2023-10-23T00:36:59.267" v="3534" actId="47"/>
        <pc:sldMkLst>
          <pc:docMk/>
          <pc:sldMk cId="673870693" sldId="7800"/>
        </pc:sldMkLst>
      </pc:sldChg>
      <pc:sldChg chg="del">
        <pc:chgData name="Ron Melton" userId="5553941352b42db9" providerId="LiveId" clId="{36DCD473-F91B-45B5-9CF5-4A067706FACB}" dt="2023-10-23T00:36:59.267" v="3534" actId="47"/>
        <pc:sldMkLst>
          <pc:docMk/>
          <pc:sldMk cId="3650043563" sldId="7803"/>
        </pc:sldMkLst>
      </pc:sldChg>
      <pc:sldChg chg="del">
        <pc:chgData name="Ron Melton" userId="5553941352b42db9" providerId="LiveId" clId="{36DCD473-F91B-45B5-9CF5-4A067706FACB}" dt="2023-10-23T00:36:59.267" v="3534" actId="47"/>
        <pc:sldMkLst>
          <pc:docMk/>
          <pc:sldMk cId="43727828" sldId="7817"/>
        </pc:sldMkLst>
      </pc:sldChg>
      <pc:sldChg chg="del">
        <pc:chgData name="Ron Melton" userId="5553941352b42db9" providerId="LiveId" clId="{36DCD473-F91B-45B5-9CF5-4A067706FACB}" dt="2023-10-23T00:36:59.267" v="3534" actId="47"/>
        <pc:sldMkLst>
          <pc:docMk/>
          <pc:sldMk cId="1932743782" sldId="7819"/>
        </pc:sldMkLst>
      </pc:sldChg>
      <pc:sldChg chg="del">
        <pc:chgData name="Ron Melton" userId="5553941352b42db9" providerId="LiveId" clId="{36DCD473-F91B-45B5-9CF5-4A067706FACB}" dt="2023-10-23T00:36:59.267" v="3534" actId="47"/>
        <pc:sldMkLst>
          <pc:docMk/>
          <pc:sldMk cId="625177681" sldId="7820"/>
        </pc:sldMkLst>
      </pc:sldChg>
      <pc:sldChg chg="del">
        <pc:chgData name="Ron Melton" userId="5553941352b42db9" providerId="LiveId" clId="{36DCD473-F91B-45B5-9CF5-4A067706FACB}" dt="2023-10-23T00:36:59.267" v="3534" actId="47"/>
        <pc:sldMkLst>
          <pc:docMk/>
          <pc:sldMk cId="3227938661" sldId="7821"/>
        </pc:sldMkLst>
      </pc:sldChg>
      <pc:sldChg chg="del">
        <pc:chgData name="Ron Melton" userId="5553941352b42db9" providerId="LiveId" clId="{36DCD473-F91B-45B5-9CF5-4A067706FACB}" dt="2023-10-23T00:36:59.267" v="3534" actId="47"/>
        <pc:sldMkLst>
          <pc:docMk/>
          <pc:sldMk cId="3032487872" sldId="7823"/>
        </pc:sldMkLst>
      </pc:sldChg>
      <pc:sldChg chg="del">
        <pc:chgData name="Ron Melton" userId="5553941352b42db9" providerId="LiveId" clId="{36DCD473-F91B-45B5-9CF5-4A067706FACB}" dt="2023-10-23T00:36:59.267" v="3534" actId="47"/>
        <pc:sldMkLst>
          <pc:docMk/>
          <pc:sldMk cId="374740972" sldId="7824"/>
        </pc:sldMkLst>
      </pc:sldChg>
      <pc:sldChg chg="del">
        <pc:chgData name="Ron Melton" userId="5553941352b42db9" providerId="LiveId" clId="{36DCD473-F91B-45B5-9CF5-4A067706FACB}" dt="2023-10-23T00:36:59.267" v="3534" actId="47"/>
        <pc:sldMkLst>
          <pc:docMk/>
          <pc:sldMk cId="2799057491" sldId="7826"/>
        </pc:sldMkLst>
      </pc:sldChg>
      <pc:sldChg chg="del">
        <pc:chgData name="Ron Melton" userId="5553941352b42db9" providerId="LiveId" clId="{36DCD473-F91B-45B5-9CF5-4A067706FACB}" dt="2023-10-23T00:36:59.267" v="3534" actId="47"/>
        <pc:sldMkLst>
          <pc:docMk/>
          <pc:sldMk cId="2512559282" sldId="7827"/>
        </pc:sldMkLst>
      </pc:sldChg>
      <pc:sldChg chg="del">
        <pc:chgData name="Ron Melton" userId="5553941352b42db9" providerId="LiveId" clId="{36DCD473-F91B-45B5-9CF5-4A067706FACB}" dt="2023-10-23T00:36:59.267" v="3534" actId="47"/>
        <pc:sldMkLst>
          <pc:docMk/>
          <pc:sldMk cId="3301667113" sldId="7831"/>
        </pc:sldMkLst>
      </pc:sldChg>
      <pc:sldChg chg="del">
        <pc:chgData name="Ron Melton" userId="5553941352b42db9" providerId="LiveId" clId="{36DCD473-F91B-45B5-9CF5-4A067706FACB}" dt="2023-10-23T00:36:59.267" v="3534" actId="47"/>
        <pc:sldMkLst>
          <pc:docMk/>
          <pc:sldMk cId="1384981438" sldId="7854"/>
        </pc:sldMkLst>
      </pc:sldChg>
      <pc:sldChg chg="del">
        <pc:chgData name="Ron Melton" userId="5553941352b42db9" providerId="LiveId" clId="{36DCD473-F91B-45B5-9CF5-4A067706FACB}" dt="2023-10-23T00:36:59.267" v="3534" actId="47"/>
        <pc:sldMkLst>
          <pc:docMk/>
          <pc:sldMk cId="2104337967" sldId="7858"/>
        </pc:sldMkLst>
      </pc:sldChg>
      <pc:sldChg chg="del">
        <pc:chgData name="Ron Melton" userId="5553941352b42db9" providerId="LiveId" clId="{36DCD473-F91B-45B5-9CF5-4A067706FACB}" dt="2023-10-23T00:36:59.267" v="3534" actId="47"/>
        <pc:sldMkLst>
          <pc:docMk/>
          <pc:sldMk cId="1501767722" sldId="7859"/>
        </pc:sldMkLst>
      </pc:sldChg>
      <pc:sldChg chg="del">
        <pc:chgData name="Ron Melton" userId="5553941352b42db9" providerId="LiveId" clId="{36DCD473-F91B-45B5-9CF5-4A067706FACB}" dt="2023-10-23T00:36:59.267" v="3534" actId="47"/>
        <pc:sldMkLst>
          <pc:docMk/>
          <pc:sldMk cId="622346425" sldId="7860"/>
        </pc:sldMkLst>
      </pc:sldChg>
      <pc:sldChg chg="del">
        <pc:chgData name="Ron Melton" userId="5553941352b42db9" providerId="LiveId" clId="{36DCD473-F91B-45B5-9CF5-4A067706FACB}" dt="2023-10-23T00:36:59.267" v="3534" actId="47"/>
        <pc:sldMkLst>
          <pc:docMk/>
          <pc:sldMk cId="1330698858" sldId="7861"/>
        </pc:sldMkLst>
      </pc:sldChg>
      <pc:sldChg chg="del">
        <pc:chgData name="Ron Melton" userId="5553941352b42db9" providerId="LiveId" clId="{36DCD473-F91B-45B5-9CF5-4A067706FACB}" dt="2023-10-23T00:36:59.267" v="3534" actId="47"/>
        <pc:sldMkLst>
          <pc:docMk/>
          <pc:sldMk cId="3322261329" sldId="7862"/>
        </pc:sldMkLst>
      </pc:sldChg>
      <pc:sldChg chg="del">
        <pc:chgData name="Ron Melton" userId="5553941352b42db9" providerId="LiveId" clId="{36DCD473-F91B-45B5-9CF5-4A067706FACB}" dt="2023-10-23T00:36:59.267" v="3534" actId="47"/>
        <pc:sldMkLst>
          <pc:docMk/>
          <pc:sldMk cId="594788590" sldId="7863"/>
        </pc:sldMkLst>
      </pc:sldChg>
      <pc:sldChg chg="del">
        <pc:chgData name="Ron Melton" userId="5553941352b42db9" providerId="LiveId" clId="{36DCD473-F91B-45B5-9CF5-4A067706FACB}" dt="2023-10-23T00:36:59.267" v="3534" actId="47"/>
        <pc:sldMkLst>
          <pc:docMk/>
          <pc:sldMk cId="2710045050" sldId="7864"/>
        </pc:sldMkLst>
      </pc:sldChg>
      <pc:sldChg chg="del">
        <pc:chgData name="Ron Melton" userId="5553941352b42db9" providerId="LiveId" clId="{36DCD473-F91B-45B5-9CF5-4A067706FACB}" dt="2023-10-23T00:36:59.267" v="3534" actId="47"/>
        <pc:sldMkLst>
          <pc:docMk/>
          <pc:sldMk cId="4247675792" sldId="7865"/>
        </pc:sldMkLst>
      </pc:sldChg>
      <pc:sldChg chg="del">
        <pc:chgData name="Ron Melton" userId="5553941352b42db9" providerId="LiveId" clId="{36DCD473-F91B-45B5-9CF5-4A067706FACB}" dt="2023-10-23T00:36:59.267" v="3534" actId="47"/>
        <pc:sldMkLst>
          <pc:docMk/>
          <pc:sldMk cId="4055542561" sldId="7866"/>
        </pc:sldMkLst>
      </pc:sldChg>
      <pc:sldChg chg="del">
        <pc:chgData name="Ron Melton" userId="5553941352b42db9" providerId="LiveId" clId="{36DCD473-F91B-45B5-9CF5-4A067706FACB}" dt="2023-10-23T00:36:59.267" v="3534" actId="47"/>
        <pc:sldMkLst>
          <pc:docMk/>
          <pc:sldMk cId="1735894065" sldId="7867"/>
        </pc:sldMkLst>
      </pc:sldChg>
      <pc:sldChg chg="del">
        <pc:chgData name="Ron Melton" userId="5553941352b42db9" providerId="LiveId" clId="{36DCD473-F91B-45B5-9CF5-4A067706FACB}" dt="2023-10-23T00:36:59.267" v="3534" actId="47"/>
        <pc:sldMkLst>
          <pc:docMk/>
          <pc:sldMk cId="3576466888" sldId="7868"/>
        </pc:sldMkLst>
      </pc:sldChg>
      <pc:sldChg chg="del">
        <pc:chgData name="Ron Melton" userId="5553941352b42db9" providerId="LiveId" clId="{36DCD473-F91B-45B5-9CF5-4A067706FACB}" dt="2023-10-23T00:36:59.267" v="3534" actId="47"/>
        <pc:sldMkLst>
          <pc:docMk/>
          <pc:sldMk cId="647183883" sldId="7869"/>
        </pc:sldMkLst>
      </pc:sldChg>
      <pc:sldChg chg="del">
        <pc:chgData name="Ron Melton" userId="5553941352b42db9" providerId="LiveId" clId="{36DCD473-F91B-45B5-9CF5-4A067706FACB}" dt="2023-10-23T00:36:59.267" v="3534" actId="47"/>
        <pc:sldMkLst>
          <pc:docMk/>
          <pc:sldMk cId="3242997378" sldId="7870"/>
        </pc:sldMkLst>
      </pc:sldChg>
      <pc:sldChg chg="del">
        <pc:chgData name="Ron Melton" userId="5553941352b42db9" providerId="LiveId" clId="{36DCD473-F91B-45B5-9CF5-4A067706FACB}" dt="2023-10-23T00:36:59.267" v="3534" actId="47"/>
        <pc:sldMkLst>
          <pc:docMk/>
          <pc:sldMk cId="890333617" sldId="7873"/>
        </pc:sldMkLst>
      </pc:sldChg>
      <pc:sldChg chg="del">
        <pc:chgData name="Ron Melton" userId="5553941352b42db9" providerId="LiveId" clId="{36DCD473-F91B-45B5-9CF5-4A067706FACB}" dt="2023-10-23T00:36:59.267" v="3534" actId="47"/>
        <pc:sldMkLst>
          <pc:docMk/>
          <pc:sldMk cId="983687502" sldId="7874"/>
        </pc:sldMkLst>
      </pc:sldChg>
      <pc:sldChg chg="del">
        <pc:chgData name="Ron Melton" userId="5553941352b42db9" providerId="LiveId" clId="{36DCD473-F91B-45B5-9CF5-4A067706FACB}" dt="2023-10-23T00:36:59.267" v="3534" actId="47"/>
        <pc:sldMkLst>
          <pc:docMk/>
          <pc:sldMk cId="741955051" sldId="7891"/>
        </pc:sldMkLst>
      </pc:sldChg>
      <pc:sldChg chg="del">
        <pc:chgData name="Ron Melton" userId="5553941352b42db9" providerId="LiveId" clId="{36DCD473-F91B-45B5-9CF5-4A067706FACB}" dt="2023-10-23T00:36:59.267" v="3534" actId="47"/>
        <pc:sldMkLst>
          <pc:docMk/>
          <pc:sldMk cId="2564994847" sldId="7892"/>
        </pc:sldMkLst>
      </pc:sldChg>
      <pc:sldChg chg="del">
        <pc:chgData name="Ron Melton" userId="5553941352b42db9" providerId="LiveId" clId="{36DCD473-F91B-45B5-9CF5-4A067706FACB}" dt="2023-10-23T00:36:59.267" v="3534" actId="47"/>
        <pc:sldMkLst>
          <pc:docMk/>
          <pc:sldMk cId="2504791357" sldId="7894"/>
        </pc:sldMkLst>
      </pc:sldChg>
      <pc:sldChg chg="del">
        <pc:chgData name="Ron Melton" userId="5553941352b42db9" providerId="LiveId" clId="{36DCD473-F91B-45B5-9CF5-4A067706FACB}" dt="2023-10-23T00:36:59.267" v="3534" actId="47"/>
        <pc:sldMkLst>
          <pc:docMk/>
          <pc:sldMk cId="2254960942" sldId="7895"/>
        </pc:sldMkLst>
      </pc:sldChg>
      <pc:sldChg chg="del">
        <pc:chgData name="Ron Melton" userId="5553941352b42db9" providerId="LiveId" clId="{36DCD473-F91B-45B5-9CF5-4A067706FACB}" dt="2023-10-23T00:36:59.267" v="3534" actId="47"/>
        <pc:sldMkLst>
          <pc:docMk/>
          <pc:sldMk cId="4051984530" sldId="7899"/>
        </pc:sldMkLst>
      </pc:sldChg>
      <pc:sldChg chg="del">
        <pc:chgData name="Ron Melton" userId="5553941352b42db9" providerId="LiveId" clId="{36DCD473-F91B-45B5-9CF5-4A067706FACB}" dt="2023-10-23T00:36:59.267" v="3534" actId="47"/>
        <pc:sldMkLst>
          <pc:docMk/>
          <pc:sldMk cId="3192581291" sldId="7901"/>
        </pc:sldMkLst>
      </pc:sldChg>
      <pc:sldChg chg="del">
        <pc:chgData name="Ron Melton" userId="5553941352b42db9" providerId="LiveId" clId="{36DCD473-F91B-45B5-9CF5-4A067706FACB}" dt="2023-10-23T00:36:59.267" v="3534" actId="47"/>
        <pc:sldMkLst>
          <pc:docMk/>
          <pc:sldMk cId="2389875964" sldId="7902"/>
        </pc:sldMkLst>
      </pc:sldChg>
      <pc:sldChg chg="del">
        <pc:chgData name="Ron Melton" userId="5553941352b42db9" providerId="LiveId" clId="{36DCD473-F91B-45B5-9CF5-4A067706FACB}" dt="2023-10-23T00:36:59.267" v="3534" actId="47"/>
        <pc:sldMkLst>
          <pc:docMk/>
          <pc:sldMk cId="2150917113" sldId="7910"/>
        </pc:sldMkLst>
      </pc:sldChg>
      <pc:sldChg chg="del">
        <pc:chgData name="Ron Melton" userId="5553941352b42db9" providerId="LiveId" clId="{36DCD473-F91B-45B5-9CF5-4A067706FACB}" dt="2023-10-23T00:36:59.267" v="3534" actId="47"/>
        <pc:sldMkLst>
          <pc:docMk/>
          <pc:sldMk cId="3449310245" sldId="7922"/>
        </pc:sldMkLst>
      </pc:sldChg>
      <pc:sldChg chg="del">
        <pc:chgData name="Ron Melton" userId="5553941352b42db9" providerId="LiveId" clId="{36DCD473-F91B-45B5-9CF5-4A067706FACB}" dt="2023-09-27T23:18:54.225" v="264" actId="47"/>
        <pc:sldMkLst>
          <pc:docMk/>
          <pc:sldMk cId="146160470" sldId="7935"/>
        </pc:sldMkLst>
      </pc:sldChg>
      <pc:sldChg chg="del">
        <pc:chgData name="Ron Melton" userId="5553941352b42db9" providerId="LiveId" clId="{36DCD473-F91B-45B5-9CF5-4A067706FACB}" dt="2023-09-27T23:18:57.559" v="265" actId="47"/>
        <pc:sldMkLst>
          <pc:docMk/>
          <pc:sldMk cId="1439702001" sldId="7938"/>
        </pc:sldMkLst>
      </pc:sldChg>
      <pc:sldChg chg="del">
        <pc:chgData name="Ron Melton" userId="5553941352b42db9" providerId="LiveId" clId="{36DCD473-F91B-45B5-9CF5-4A067706FACB}" dt="2023-09-27T23:18:58.657" v="266" actId="47"/>
        <pc:sldMkLst>
          <pc:docMk/>
          <pc:sldMk cId="3604572038" sldId="7940"/>
        </pc:sldMkLst>
      </pc:sldChg>
      <pc:sldChg chg="del">
        <pc:chgData name="Ron Melton" userId="5553941352b42db9" providerId="LiveId" clId="{36DCD473-F91B-45B5-9CF5-4A067706FACB}" dt="2023-10-23T00:36:59.267" v="3534" actId="47"/>
        <pc:sldMkLst>
          <pc:docMk/>
          <pc:sldMk cId="3885984488" sldId="7945"/>
        </pc:sldMkLst>
      </pc:sldChg>
      <pc:sldChg chg="delSp modSp mod">
        <pc:chgData name="Ron Melton" userId="5553941352b42db9" providerId="LiveId" clId="{36DCD473-F91B-45B5-9CF5-4A067706FACB}" dt="2023-10-23T00:11:23.914" v="2555" actId="1076"/>
        <pc:sldMkLst>
          <pc:docMk/>
          <pc:sldMk cId="247629776" sldId="7949"/>
        </pc:sldMkLst>
        <pc:spChg chg="mod">
          <ac:chgData name="Ron Melton" userId="5553941352b42db9" providerId="LiveId" clId="{36DCD473-F91B-45B5-9CF5-4A067706FACB}" dt="2023-10-23T00:11:23.914" v="2555" actId="1076"/>
          <ac:spMkLst>
            <pc:docMk/>
            <pc:sldMk cId="247629776" sldId="7949"/>
            <ac:spMk id="3" creationId="{6C365882-5255-4205-84D7-F1090F1F007D}"/>
          </ac:spMkLst>
        </pc:spChg>
        <pc:picChg chg="del">
          <ac:chgData name="Ron Melton" userId="5553941352b42db9" providerId="LiveId" clId="{36DCD473-F91B-45B5-9CF5-4A067706FACB}" dt="2023-10-23T00:10:49.778" v="2548" actId="478"/>
          <ac:picMkLst>
            <pc:docMk/>
            <pc:sldMk cId="247629776" sldId="7949"/>
            <ac:picMk id="3076" creationId="{94F5C4E8-F8E2-4B29-80FF-3A52B065776B}"/>
          </ac:picMkLst>
        </pc:picChg>
      </pc:sldChg>
      <pc:sldChg chg="del">
        <pc:chgData name="Ron Melton" userId="5553941352b42db9" providerId="LiveId" clId="{36DCD473-F91B-45B5-9CF5-4A067706FACB}" dt="2023-10-23T00:36:59.267" v="3534" actId="47"/>
        <pc:sldMkLst>
          <pc:docMk/>
          <pc:sldMk cId="2951664966" sldId="7950"/>
        </pc:sldMkLst>
      </pc:sldChg>
      <pc:sldChg chg="del">
        <pc:chgData name="Ron Melton" userId="5553941352b42db9" providerId="LiveId" clId="{36DCD473-F91B-45B5-9CF5-4A067706FACB}" dt="2023-10-23T00:36:59.267" v="3534" actId="47"/>
        <pc:sldMkLst>
          <pc:docMk/>
          <pc:sldMk cId="3227490513" sldId="7951"/>
        </pc:sldMkLst>
      </pc:sldChg>
      <pc:sldChg chg="del">
        <pc:chgData name="Ron Melton" userId="5553941352b42db9" providerId="LiveId" clId="{36DCD473-F91B-45B5-9CF5-4A067706FACB}" dt="2023-10-23T00:36:59.267" v="3534" actId="47"/>
        <pc:sldMkLst>
          <pc:docMk/>
          <pc:sldMk cId="1646552687" sldId="7952"/>
        </pc:sldMkLst>
      </pc:sldChg>
      <pc:sldChg chg="del">
        <pc:chgData name="Ron Melton" userId="5553941352b42db9" providerId="LiveId" clId="{36DCD473-F91B-45B5-9CF5-4A067706FACB}" dt="2023-10-23T00:36:59.267" v="3534" actId="47"/>
        <pc:sldMkLst>
          <pc:docMk/>
          <pc:sldMk cId="1210343038" sldId="7953"/>
        </pc:sldMkLst>
      </pc:sldChg>
      <pc:sldChg chg="del">
        <pc:chgData name="Ron Melton" userId="5553941352b42db9" providerId="LiveId" clId="{36DCD473-F91B-45B5-9CF5-4A067706FACB}" dt="2023-10-23T00:36:59.267" v="3534" actId="47"/>
        <pc:sldMkLst>
          <pc:docMk/>
          <pc:sldMk cId="3266139245" sldId="7954"/>
        </pc:sldMkLst>
      </pc:sldChg>
      <pc:sldChg chg="delSp modSp mod">
        <pc:chgData name="Ron Melton" userId="5553941352b42db9" providerId="LiveId" clId="{36DCD473-F91B-45B5-9CF5-4A067706FACB}" dt="2023-09-27T23:32:09.167" v="648" actId="20577"/>
        <pc:sldMkLst>
          <pc:docMk/>
          <pc:sldMk cId="2618404228" sldId="7958"/>
        </pc:sldMkLst>
        <pc:spChg chg="mod">
          <ac:chgData name="Ron Melton" userId="5553941352b42db9" providerId="LiveId" clId="{36DCD473-F91B-45B5-9CF5-4A067706FACB}" dt="2023-09-27T23:32:09.167" v="648" actId="20577"/>
          <ac:spMkLst>
            <pc:docMk/>
            <pc:sldMk cId="2618404228" sldId="7958"/>
            <ac:spMk id="3" creationId="{E1BDFE26-BB84-4ECC-98A8-F1344345EFEB}"/>
          </ac:spMkLst>
        </pc:spChg>
        <pc:picChg chg="del">
          <ac:chgData name="Ron Melton" userId="5553941352b42db9" providerId="LiveId" clId="{36DCD473-F91B-45B5-9CF5-4A067706FACB}" dt="2023-09-27T23:31:40.810" v="643" actId="478"/>
          <ac:picMkLst>
            <pc:docMk/>
            <pc:sldMk cId="2618404228" sldId="7958"/>
            <ac:picMk id="4" creationId="{124F6EEF-1607-4E3E-83CD-128DFF0B322A}"/>
          </ac:picMkLst>
        </pc:picChg>
      </pc:sldChg>
      <pc:sldChg chg="del">
        <pc:chgData name="Ron Melton" userId="5553941352b42db9" providerId="LiveId" clId="{36DCD473-F91B-45B5-9CF5-4A067706FACB}" dt="2023-09-27T23:42:42.692" v="1274" actId="47"/>
        <pc:sldMkLst>
          <pc:docMk/>
          <pc:sldMk cId="2248620059" sldId="7961"/>
        </pc:sldMkLst>
      </pc:sldChg>
      <pc:sldChg chg="del">
        <pc:chgData name="Ron Melton" userId="5553941352b42db9" providerId="LiveId" clId="{36DCD473-F91B-45B5-9CF5-4A067706FACB}" dt="2023-10-23T00:36:59.267" v="3534" actId="47"/>
        <pc:sldMkLst>
          <pc:docMk/>
          <pc:sldMk cId="3360615086" sldId="7963"/>
        </pc:sldMkLst>
      </pc:sldChg>
      <pc:sldChg chg="del">
        <pc:chgData name="Ron Melton" userId="5553941352b42db9" providerId="LiveId" clId="{36DCD473-F91B-45B5-9CF5-4A067706FACB}" dt="2023-10-23T00:36:59.267" v="3534" actId="47"/>
        <pc:sldMkLst>
          <pc:docMk/>
          <pc:sldMk cId="1565797806" sldId="7964"/>
        </pc:sldMkLst>
      </pc:sldChg>
      <pc:sldChg chg="del">
        <pc:chgData name="Ron Melton" userId="5553941352b42db9" providerId="LiveId" clId="{36DCD473-F91B-45B5-9CF5-4A067706FACB}" dt="2023-10-23T00:36:59.267" v="3534" actId="47"/>
        <pc:sldMkLst>
          <pc:docMk/>
          <pc:sldMk cId="619181096" sldId="7965"/>
        </pc:sldMkLst>
      </pc:sldChg>
      <pc:sldChg chg="del">
        <pc:chgData name="Ron Melton" userId="5553941352b42db9" providerId="LiveId" clId="{36DCD473-F91B-45B5-9CF5-4A067706FACB}" dt="2023-09-27T23:37:04.374" v="866" actId="47"/>
        <pc:sldMkLst>
          <pc:docMk/>
          <pc:sldMk cId="2907647450" sldId="7966"/>
        </pc:sldMkLst>
      </pc:sldChg>
      <pc:sldChg chg="del">
        <pc:chgData name="Ron Melton" userId="5553941352b42db9" providerId="LiveId" clId="{36DCD473-F91B-45B5-9CF5-4A067706FACB}" dt="2023-10-22T23:31:37.791" v="2264" actId="47"/>
        <pc:sldMkLst>
          <pc:docMk/>
          <pc:sldMk cId="147286962" sldId="7967"/>
        </pc:sldMkLst>
      </pc:sldChg>
      <pc:sldChg chg="del">
        <pc:chgData name="Ron Melton" userId="5553941352b42db9" providerId="LiveId" clId="{36DCD473-F91B-45B5-9CF5-4A067706FACB}" dt="2023-10-23T00:09:40.639" v="2535" actId="47"/>
        <pc:sldMkLst>
          <pc:docMk/>
          <pc:sldMk cId="2494345860" sldId="7968"/>
        </pc:sldMkLst>
      </pc:sldChg>
      <pc:sldChg chg="del">
        <pc:chgData name="Ron Melton" userId="5553941352b42db9" providerId="LiveId" clId="{36DCD473-F91B-45B5-9CF5-4A067706FACB}" dt="2023-10-22T23:31:33.484" v="2258" actId="47"/>
        <pc:sldMkLst>
          <pc:docMk/>
          <pc:sldMk cId="4264779330" sldId="7972"/>
        </pc:sldMkLst>
      </pc:sldChg>
      <pc:sldChg chg="del">
        <pc:chgData name="Ron Melton" userId="5553941352b42db9" providerId="LiveId" clId="{36DCD473-F91B-45B5-9CF5-4A067706FACB}" dt="2023-10-22T23:31:34.569" v="2259" actId="47"/>
        <pc:sldMkLst>
          <pc:docMk/>
          <pc:sldMk cId="2000140054" sldId="7973"/>
        </pc:sldMkLst>
      </pc:sldChg>
      <pc:sldChg chg="del">
        <pc:chgData name="Ron Melton" userId="5553941352b42db9" providerId="LiveId" clId="{36DCD473-F91B-45B5-9CF5-4A067706FACB}" dt="2023-10-22T23:31:56.693" v="2269" actId="47"/>
        <pc:sldMkLst>
          <pc:docMk/>
          <pc:sldMk cId="2294710096" sldId="7974"/>
        </pc:sldMkLst>
      </pc:sldChg>
      <pc:sldChg chg="del">
        <pc:chgData name="Ron Melton" userId="5553941352b42db9" providerId="LiveId" clId="{36DCD473-F91B-45B5-9CF5-4A067706FACB}" dt="2023-10-23T00:11:34.773" v="2556" actId="47"/>
        <pc:sldMkLst>
          <pc:docMk/>
          <pc:sldMk cId="749237704" sldId="7979"/>
        </pc:sldMkLst>
      </pc:sldChg>
      <pc:sldChg chg="del">
        <pc:chgData name="Ron Melton" userId="5553941352b42db9" providerId="LiveId" clId="{36DCD473-F91B-45B5-9CF5-4A067706FACB}" dt="2023-10-23T00:11:37.021" v="2557" actId="47"/>
        <pc:sldMkLst>
          <pc:docMk/>
          <pc:sldMk cId="3704585729" sldId="7980"/>
        </pc:sldMkLst>
      </pc:sldChg>
      <pc:sldChg chg="del">
        <pc:chgData name="Ron Melton" userId="5553941352b42db9" providerId="LiveId" clId="{36DCD473-F91B-45B5-9CF5-4A067706FACB}" dt="2023-10-22T23:31:55.714" v="2267" actId="47"/>
        <pc:sldMkLst>
          <pc:docMk/>
          <pc:sldMk cId="181932689" sldId="7981"/>
        </pc:sldMkLst>
      </pc:sldChg>
      <pc:sldChg chg="del">
        <pc:chgData name="Ron Melton" userId="5553941352b42db9" providerId="LiveId" clId="{36DCD473-F91B-45B5-9CF5-4A067706FACB}" dt="2023-10-23T00:36:59.267" v="3534" actId="47"/>
        <pc:sldMkLst>
          <pc:docMk/>
          <pc:sldMk cId="2974792479" sldId="7983"/>
        </pc:sldMkLst>
      </pc:sldChg>
      <pc:sldChg chg="del">
        <pc:chgData name="Ron Melton" userId="5553941352b42db9" providerId="LiveId" clId="{36DCD473-F91B-45B5-9CF5-4A067706FACB}" dt="2023-10-23T00:36:59.267" v="3534" actId="47"/>
        <pc:sldMkLst>
          <pc:docMk/>
          <pc:sldMk cId="3409836433" sldId="7984"/>
        </pc:sldMkLst>
      </pc:sldChg>
      <pc:sldChg chg="del">
        <pc:chgData name="Ron Melton" userId="5553941352b42db9" providerId="LiveId" clId="{36DCD473-F91B-45B5-9CF5-4A067706FACB}" dt="2023-10-23T00:36:59.267" v="3534" actId="47"/>
        <pc:sldMkLst>
          <pc:docMk/>
          <pc:sldMk cId="1726004731" sldId="7985"/>
        </pc:sldMkLst>
      </pc:sldChg>
      <pc:sldChg chg="del">
        <pc:chgData name="Ron Melton" userId="5553941352b42db9" providerId="LiveId" clId="{36DCD473-F91B-45B5-9CF5-4A067706FACB}" dt="2023-10-23T00:36:59.267" v="3534" actId="47"/>
        <pc:sldMkLst>
          <pc:docMk/>
          <pc:sldMk cId="895463118" sldId="7986"/>
        </pc:sldMkLst>
      </pc:sldChg>
      <pc:sldChg chg="del">
        <pc:chgData name="Ron Melton" userId="5553941352b42db9" providerId="LiveId" clId="{36DCD473-F91B-45B5-9CF5-4A067706FACB}" dt="2023-10-23T00:36:59.267" v="3534" actId="47"/>
        <pc:sldMkLst>
          <pc:docMk/>
          <pc:sldMk cId="742486492" sldId="7987"/>
        </pc:sldMkLst>
      </pc:sldChg>
      <pc:sldChg chg="del">
        <pc:chgData name="Ron Melton" userId="5553941352b42db9" providerId="LiveId" clId="{36DCD473-F91B-45B5-9CF5-4A067706FACB}" dt="2023-10-23T00:36:59.267" v="3534" actId="47"/>
        <pc:sldMkLst>
          <pc:docMk/>
          <pc:sldMk cId="1001785473" sldId="7988"/>
        </pc:sldMkLst>
      </pc:sldChg>
      <pc:sldChg chg="del">
        <pc:chgData name="Ron Melton" userId="5553941352b42db9" providerId="LiveId" clId="{36DCD473-F91B-45B5-9CF5-4A067706FACB}" dt="2023-10-23T00:19:48.116" v="3157" actId="47"/>
        <pc:sldMkLst>
          <pc:docMk/>
          <pc:sldMk cId="2225707602" sldId="7990"/>
        </pc:sldMkLst>
      </pc:sldChg>
      <pc:sldChg chg="del">
        <pc:chgData name="Ron Melton" userId="5553941352b42db9" providerId="LiveId" clId="{36DCD473-F91B-45B5-9CF5-4A067706FACB}" dt="2023-10-23T00:19:49.200" v="3158" actId="47"/>
        <pc:sldMkLst>
          <pc:docMk/>
          <pc:sldMk cId="2405816306" sldId="7991"/>
        </pc:sldMkLst>
      </pc:sldChg>
      <pc:sldChg chg="del">
        <pc:chgData name="Ron Melton" userId="5553941352b42db9" providerId="LiveId" clId="{36DCD473-F91B-45B5-9CF5-4A067706FACB}" dt="2023-10-23T00:36:59.267" v="3534" actId="47"/>
        <pc:sldMkLst>
          <pc:docMk/>
          <pc:sldMk cId="2815165650" sldId="7992"/>
        </pc:sldMkLst>
      </pc:sldChg>
      <pc:sldChg chg="del">
        <pc:chgData name="Ron Melton" userId="5553941352b42db9" providerId="LiveId" clId="{36DCD473-F91B-45B5-9CF5-4A067706FACB}" dt="2023-10-23T00:36:59.267" v="3534" actId="47"/>
        <pc:sldMkLst>
          <pc:docMk/>
          <pc:sldMk cId="3236128945" sldId="7993"/>
        </pc:sldMkLst>
      </pc:sldChg>
      <pc:sldChg chg="del">
        <pc:chgData name="Ron Melton" userId="5553941352b42db9" providerId="LiveId" clId="{36DCD473-F91B-45B5-9CF5-4A067706FACB}" dt="2023-10-23T00:36:59.267" v="3534" actId="47"/>
        <pc:sldMkLst>
          <pc:docMk/>
          <pc:sldMk cId="3480430693" sldId="7994"/>
        </pc:sldMkLst>
      </pc:sldChg>
      <pc:sldChg chg="del">
        <pc:chgData name="Ron Melton" userId="5553941352b42db9" providerId="LiveId" clId="{36DCD473-F91B-45B5-9CF5-4A067706FACB}" dt="2023-10-23T00:36:59.267" v="3534" actId="47"/>
        <pc:sldMkLst>
          <pc:docMk/>
          <pc:sldMk cId="1804044435" sldId="7995"/>
        </pc:sldMkLst>
      </pc:sldChg>
      <pc:sldChg chg="del">
        <pc:chgData name="Ron Melton" userId="5553941352b42db9" providerId="LiveId" clId="{36DCD473-F91B-45B5-9CF5-4A067706FACB}" dt="2023-10-23T00:36:59.267" v="3534" actId="47"/>
        <pc:sldMkLst>
          <pc:docMk/>
          <pc:sldMk cId="3515591698" sldId="7996"/>
        </pc:sldMkLst>
      </pc:sldChg>
      <pc:sldChg chg="del">
        <pc:chgData name="Ron Melton" userId="5553941352b42db9" providerId="LiveId" clId="{36DCD473-F91B-45B5-9CF5-4A067706FACB}" dt="2023-10-23T00:36:59.267" v="3534" actId="47"/>
        <pc:sldMkLst>
          <pc:docMk/>
          <pc:sldMk cId="2750833750" sldId="7997"/>
        </pc:sldMkLst>
      </pc:sldChg>
      <pc:sldChg chg="del">
        <pc:chgData name="Ron Melton" userId="5553941352b42db9" providerId="LiveId" clId="{36DCD473-F91B-45B5-9CF5-4A067706FACB}" dt="2023-10-23T00:36:59.267" v="3534" actId="47"/>
        <pc:sldMkLst>
          <pc:docMk/>
          <pc:sldMk cId="3173270685" sldId="7998"/>
        </pc:sldMkLst>
      </pc:sldChg>
      <pc:sldChg chg="del">
        <pc:chgData name="Ron Melton" userId="5553941352b42db9" providerId="LiveId" clId="{36DCD473-F91B-45B5-9CF5-4A067706FACB}" dt="2023-10-23T00:36:59.267" v="3534" actId="47"/>
        <pc:sldMkLst>
          <pc:docMk/>
          <pc:sldMk cId="2197164917" sldId="7999"/>
        </pc:sldMkLst>
      </pc:sldChg>
      <pc:sldChg chg="del">
        <pc:chgData name="Ron Melton" userId="5553941352b42db9" providerId="LiveId" clId="{36DCD473-F91B-45B5-9CF5-4A067706FACB}" dt="2023-10-23T00:36:59.267" v="3534" actId="47"/>
        <pc:sldMkLst>
          <pc:docMk/>
          <pc:sldMk cId="2607020529" sldId="8000"/>
        </pc:sldMkLst>
      </pc:sldChg>
      <pc:sldChg chg="del">
        <pc:chgData name="Ron Melton" userId="5553941352b42db9" providerId="LiveId" clId="{36DCD473-F91B-45B5-9CF5-4A067706FACB}" dt="2023-10-23T00:20:03.422" v="3166" actId="47"/>
        <pc:sldMkLst>
          <pc:docMk/>
          <pc:sldMk cId="2185555192" sldId="8002"/>
        </pc:sldMkLst>
      </pc:sldChg>
      <pc:sldChg chg="del">
        <pc:chgData name="Ron Melton" userId="5553941352b42db9" providerId="LiveId" clId="{36DCD473-F91B-45B5-9CF5-4A067706FACB}" dt="2023-10-23T00:20:04.004" v="3167" actId="47"/>
        <pc:sldMkLst>
          <pc:docMk/>
          <pc:sldMk cId="1463336148" sldId="8003"/>
        </pc:sldMkLst>
      </pc:sldChg>
      <pc:sldChg chg="del">
        <pc:chgData name="Ron Melton" userId="5553941352b42db9" providerId="LiveId" clId="{36DCD473-F91B-45B5-9CF5-4A067706FACB}" dt="2023-10-23T00:10:40.481" v="2546" actId="47"/>
        <pc:sldMkLst>
          <pc:docMk/>
          <pc:sldMk cId="193307416" sldId="8004"/>
        </pc:sldMkLst>
      </pc:sldChg>
      <pc:sldChg chg="del">
        <pc:chgData name="Ron Melton" userId="5553941352b42db9" providerId="LiveId" clId="{36DCD473-F91B-45B5-9CF5-4A067706FACB}" dt="2023-10-23T00:36:59.267" v="3534" actId="47"/>
        <pc:sldMkLst>
          <pc:docMk/>
          <pc:sldMk cId="2507333825" sldId="8005"/>
        </pc:sldMkLst>
      </pc:sldChg>
      <pc:sldChg chg="del">
        <pc:chgData name="Ron Melton" userId="5553941352b42db9" providerId="LiveId" clId="{36DCD473-F91B-45B5-9CF5-4A067706FACB}" dt="2023-10-23T00:36:59.267" v="3534" actId="47"/>
        <pc:sldMkLst>
          <pc:docMk/>
          <pc:sldMk cId="3280294095" sldId="8006"/>
        </pc:sldMkLst>
      </pc:sldChg>
      <pc:sldChg chg="del">
        <pc:chgData name="Ron Melton" userId="5553941352b42db9" providerId="LiveId" clId="{36DCD473-F91B-45B5-9CF5-4A067706FACB}" dt="2023-10-23T00:36:59.267" v="3534" actId="47"/>
        <pc:sldMkLst>
          <pc:docMk/>
          <pc:sldMk cId="1900556745" sldId="8007"/>
        </pc:sldMkLst>
      </pc:sldChg>
      <pc:sldChg chg="del">
        <pc:chgData name="Ron Melton" userId="5553941352b42db9" providerId="LiveId" clId="{36DCD473-F91B-45B5-9CF5-4A067706FACB}" dt="2023-10-23T00:36:59.267" v="3534" actId="47"/>
        <pc:sldMkLst>
          <pc:docMk/>
          <pc:sldMk cId="838096457" sldId="8011"/>
        </pc:sldMkLst>
      </pc:sldChg>
      <pc:sldChg chg="del">
        <pc:chgData name="Ron Melton" userId="5553941352b42db9" providerId="LiveId" clId="{36DCD473-F91B-45B5-9CF5-4A067706FACB}" dt="2023-10-23T00:36:59.267" v="3534" actId="47"/>
        <pc:sldMkLst>
          <pc:docMk/>
          <pc:sldMk cId="3155828471" sldId="8026"/>
        </pc:sldMkLst>
      </pc:sldChg>
      <pc:sldChg chg="del">
        <pc:chgData name="Ron Melton" userId="5553941352b42db9" providerId="LiveId" clId="{36DCD473-F91B-45B5-9CF5-4A067706FACB}" dt="2023-10-23T00:36:59.267" v="3534" actId="47"/>
        <pc:sldMkLst>
          <pc:docMk/>
          <pc:sldMk cId="773499233" sldId="8027"/>
        </pc:sldMkLst>
      </pc:sldChg>
      <pc:sldChg chg="del">
        <pc:chgData name="Ron Melton" userId="5553941352b42db9" providerId="LiveId" clId="{36DCD473-F91B-45B5-9CF5-4A067706FACB}" dt="2023-10-23T00:36:59.267" v="3534" actId="47"/>
        <pc:sldMkLst>
          <pc:docMk/>
          <pc:sldMk cId="31604290" sldId="8028"/>
        </pc:sldMkLst>
      </pc:sldChg>
      <pc:sldChg chg="del">
        <pc:chgData name="Ron Melton" userId="5553941352b42db9" providerId="LiveId" clId="{36DCD473-F91B-45B5-9CF5-4A067706FACB}" dt="2023-10-23T00:36:59.267" v="3534" actId="47"/>
        <pc:sldMkLst>
          <pc:docMk/>
          <pc:sldMk cId="1616331017" sldId="8029"/>
        </pc:sldMkLst>
      </pc:sldChg>
      <pc:sldChg chg="del">
        <pc:chgData name="Ron Melton" userId="5553941352b42db9" providerId="LiveId" clId="{36DCD473-F91B-45B5-9CF5-4A067706FACB}" dt="2023-10-23T00:36:59.267" v="3534" actId="47"/>
        <pc:sldMkLst>
          <pc:docMk/>
          <pc:sldMk cId="2713808945" sldId="8030"/>
        </pc:sldMkLst>
      </pc:sldChg>
      <pc:sldChg chg="del">
        <pc:chgData name="Ron Melton" userId="5553941352b42db9" providerId="LiveId" clId="{36DCD473-F91B-45B5-9CF5-4A067706FACB}" dt="2023-10-23T00:36:59.267" v="3534" actId="47"/>
        <pc:sldMkLst>
          <pc:docMk/>
          <pc:sldMk cId="3106266857" sldId="8031"/>
        </pc:sldMkLst>
      </pc:sldChg>
      <pc:sldChg chg="del">
        <pc:chgData name="Ron Melton" userId="5553941352b42db9" providerId="LiveId" clId="{36DCD473-F91B-45B5-9CF5-4A067706FACB}" dt="2023-10-23T00:36:59.267" v="3534" actId="47"/>
        <pc:sldMkLst>
          <pc:docMk/>
          <pc:sldMk cId="983432331" sldId="8032"/>
        </pc:sldMkLst>
      </pc:sldChg>
      <pc:sldChg chg="del">
        <pc:chgData name="Ron Melton" userId="5553941352b42db9" providerId="LiveId" clId="{36DCD473-F91B-45B5-9CF5-4A067706FACB}" dt="2023-10-23T00:36:59.267" v="3534" actId="47"/>
        <pc:sldMkLst>
          <pc:docMk/>
          <pc:sldMk cId="2416513528" sldId="8033"/>
        </pc:sldMkLst>
      </pc:sldChg>
      <pc:sldChg chg="del">
        <pc:chgData name="Ron Melton" userId="5553941352b42db9" providerId="LiveId" clId="{36DCD473-F91B-45B5-9CF5-4A067706FACB}" dt="2023-10-23T00:36:59.267" v="3534" actId="47"/>
        <pc:sldMkLst>
          <pc:docMk/>
          <pc:sldMk cId="1743018746" sldId="8034"/>
        </pc:sldMkLst>
      </pc:sldChg>
      <pc:sldChg chg="del">
        <pc:chgData name="Ron Melton" userId="5553941352b42db9" providerId="LiveId" clId="{36DCD473-F91B-45B5-9CF5-4A067706FACB}" dt="2023-10-23T00:36:59.267" v="3534" actId="47"/>
        <pc:sldMkLst>
          <pc:docMk/>
          <pc:sldMk cId="3334424977" sldId="8035"/>
        </pc:sldMkLst>
      </pc:sldChg>
      <pc:sldChg chg="del">
        <pc:chgData name="Ron Melton" userId="5553941352b42db9" providerId="LiveId" clId="{36DCD473-F91B-45B5-9CF5-4A067706FACB}" dt="2023-10-23T00:36:59.267" v="3534" actId="47"/>
        <pc:sldMkLst>
          <pc:docMk/>
          <pc:sldMk cId="4107095933" sldId="8036"/>
        </pc:sldMkLst>
      </pc:sldChg>
      <pc:sldChg chg="del">
        <pc:chgData name="Ron Melton" userId="5553941352b42db9" providerId="LiveId" clId="{36DCD473-F91B-45B5-9CF5-4A067706FACB}" dt="2023-10-23T00:36:59.267" v="3534" actId="47"/>
        <pc:sldMkLst>
          <pc:docMk/>
          <pc:sldMk cId="651174329" sldId="8037"/>
        </pc:sldMkLst>
      </pc:sldChg>
      <pc:sldChg chg="del">
        <pc:chgData name="Ron Melton" userId="5553941352b42db9" providerId="LiveId" clId="{36DCD473-F91B-45B5-9CF5-4A067706FACB}" dt="2023-10-23T00:36:59.267" v="3534" actId="47"/>
        <pc:sldMkLst>
          <pc:docMk/>
          <pc:sldMk cId="3366087814" sldId="8038"/>
        </pc:sldMkLst>
      </pc:sldChg>
      <pc:sldChg chg="del">
        <pc:chgData name="Ron Melton" userId="5553941352b42db9" providerId="LiveId" clId="{36DCD473-F91B-45B5-9CF5-4A067706FACB}" dt="2023-10-23T00:36:59.267" v="3534" actId="47"/>
        <pc:sldMkLst>
          <pc:docMk/>
          <pc:sldMk cId="4208711553" sldId="8039"/>
        </pc:sldMkLst>
      </pc:sldChg>
      <pc:sldChg chg="del">
        <pc:chgData name="Ron Melton" userId="5553941352b42db9" providerId="LiveId" clId="{36DCD473-F91B-45B5-9CF5-4A067706FACB}" dt="2023-10-23T00:36:59.267" v="3534" actId="47"/>
        <pc:sldMkLst>
          <pc:docMk/>
          <pc:sldMk cId="1488669456" sldId="8040"/>
        </pc:sldMkLst>
      </pc:sldChg>
      <pc:sldChg chg="del">
        <pc:chgData name="Ron Melton" userId="5553941352b42db9" providerId="LiveId" clId="{36DCD473-F91B-45B5-9CF5-4A067706FACB}" dt="2023-10-23T00:36:59.267" v="3534" actId="47"/>
        <pc:sldMkLst>
          <pc:docMk/>
          <pc:sldMk cId="3398962668" sldId="8041"/>
        </pc:sldMkLst>
      </pc:sldChg>
      <pc:sldChg chg="del">
        <pc:chgData name="Ron Melton" userId="5553941352b42db9" providerId="LiveId" clId="{36DCD473-F91B-45B5-9CF5-4A067706FACB}" dt="2023-10-23T00:36:59.267" v="3534" actId="47"/>
        <pc:sldMkLst>
          <pc:docMk/>
          <pc:sldMk cId="1656907202" sldId="8050"/>
        </pc:sldMkLst>
      </pc:sldChg>
      <pc:sldChg chg="del">
        <pc:chgData name="Ron Melton" userId="5553941352b42db9" providerId="LiveId" clId="{36DCD473-F91B-45B5-9CF5-4A067706FACB}" dt="2023-10-23T00:36:59.267" v="3534" actId="47"/>
        <pc:sldMkLst>
          <pc:docMk/>
          <pc:sldMk cId="2610262763" sldId="8051"/>
        </pc:sldMkLst>
      </pc:sldChg>
      <pc:sldChg chg="del">
        <pc:chgData name="Ron Melton" userId="5553941352b42db9" providerId="LiveId" clId="{36DCD473-F91B-45B5-9CF5-4A067706FACB}" dt="2023-10-23T00:32:45.754" v="3386" actId="47"/>
        <pc:sldMkLst>
          <pc:docMk/>
          <pc:sldMk cId="373636886" sldId="8053"/>
        </pc:sldMkLst>
      </pc:sldChg>
      <pc:sldChg chg="del">
        <pc:chgData name="Ron Melton" userId="5553941352b42db9" providerId="LiveId" clId="{36DCD473-F91B-45B5-9CF5-4A067706FACB}" dt="2023-10-23T00:32:55.213" v="3398" actId="47"/>
        <pc:sldMkLst>
          <pc:docMk/>
          <pc:sldMk cId="1744581576" sldId="8054"/>
        </pc:sldMkLst>
      </pc:sldChg>
      <pc:sldChg chg="del">
        <pc:chgData name="Ron Melton" userId="5553941352b42db9" providerId="LiveId" clId="{36DCD473-F91B-45B5-9CF5-4A067706FACB}" dt="2023-10-23T00:32:55.752" v="3399" actId="47"/>
        <pc:sldMkLst>
          <pc:docMk/>
          <pc:sldMk cId="437291982" sldId="8055"/>
        </pc:sldMkLst>
      </pc:sldChg>
      <pc:sldChg chg="del">
        <pc:chgData name="Ron Melton" userId="5553941352b42db9" providerId="LiveId" clId="{36DCD473-F91B-45B5-9CF5-4A067706FACB}" dt="2023-10-23T00:34:19.547" v="3438" actId="47"/>
        <pc:sldMkLst>
          <pc:docMk/>
          <pc:sldMk cId="4236827201" sldId="8056"/>
        </pc:sldMkLst>
      </pc:sldChg>
      <pc:sldChg chg="del">
        <pc:chgData name="Ron Melton" userId="5553941352b42db9" providerId="LiveId" clId="{36DCD473-F91B-45B5-9CF5-4A067706FACB}" dt="2023-10-23T00:34:19.889" v="3439" actId="47"/>
        <pc:sldMkLst>
          <pc:docMk/>
          <pc:sldMk cId="571086128" sldId="8057"/>
        </pc:sldMkLst>
      </pc:sldChg>
      <pc:sldChg chg="del">
        <pc:chgData name="Ron Melton" userId="5553941352b42db9" providerId="LiveId" clId="{36DCD473-F91B-45B5-9CF5-4A067706FACB}" dt="2023-10-23T00:34:20.217" v="3440" actId="47"/>
        <pc:sldMkLst>
          <pc:docMk/>
          <pc:sldMk cId="3785558730" sldId="8058"/>
        </pc:sldMkLst>
      </pc:sldChg>
      <pc:sldChg chg="del">
        <pc:chgData name="Ron Melton" userId="5553941352b42db9" providerId="LiveId" clId="{36DCD473-F91B-45B5-9CF5-4A067706FACB}" dt="2023-10-23T00:34:21.079" v="3443" actId="47"/>
        <pc:sldMkLst>
          <pc:docMk/>
          <pc:sldMk cId="853313738" sldId="8059"/>
        </pc:sldMkLst>
      </pc:sldChg>
      <pc:sldChg chg="del">
        <pc:chgData name="Ron Melton" userId="5553941352b42db9" providerId="LiveId" clId="{36DCD473-F91B-45B5-9CF5-4A067706FACB}" dt="2023-10-23T00:34:21.709" v="3445" actId="47"/>
        <pc:sldMkLst>
          <pc:docMk/>
          <pc:sldMk cId="3016314486" sldId="8060"/>
        </pc:sldMkLst>
      </pc:sldChg>
      <pc:sldChg chg="del">
        <pc:chgData name="Ron Melton" userId="5553941352b42db9" providerId="LiveId" clId="{36DCD473-F91B-45B5-9CF5-4A067706FACB}" dt="2023-10-23T00:34:22.007" v="3446" actId="47"/>
        <pc:sldMkLst>
          <pc:docMk/>
          <pc:sldMk cId="1340044047" sldId="8061"/>
        </pc:sldMkLst>
      </pc:sldChg>
      <pc:sldChg chg="del">
        <pc:chgData name="Ron Melton" userId="5553941352b42db9" providerId="LiveId" clId="{36DCD473-F91B-45B5-9CF5-4A067706FACB}" dt="2023-10-23T00:34:22.727" v="3449" actId="47"/>
        <pc:sldMkLst>
          <pc:docMk/>
          <pc:sldMk cId="2934331010" sldId="8062"/>
        </pc:sldMkLst>
      </pc:sldChg>
      <pc:sldChg chg="del">
        <pc:chgData name="Ron Melton" userId="5553941352b42db9" providerId="LiveId" clId="{36DCD473-F91B-45B5-9CF5-4A067706FACB}" dt="2023-10-23T00:34:23.219" v="3450" actId="47"/>
        <pc:sldMkLst>
          <pc:docMk/>
          <pc:sldMk cId="4042387682" sldId="8063"/>
        </pc:sldMkLst>
      </pc:sldChg>
      <pc:sldChg chg="del">
        <pc:chgData name="Ron Melton" userId="5553941352b42db9" providerId="LiveId" clId="{36DCD473-F91B-45B5-9CF5-4A067706FACB}" dt="2023-10-23T00:34:23.472" v="3451" actId="47"/>
        <pc:sldMkLst>
          <pc:docMk/>
          <pc:sldMk cId="3904557119" sldId="8064"/>
        </pc:sldMkLst>
      </pc:sldChg>
      <pc:sldChg chg="del">
        <pc:chgData name="Ron Melton" userId="5553941352b42db9" providerId="LiveId" clId="{36DCD473-F91B-45B5-9CF5-4A067706FACB}" dt="2023-10-23T00:34:23.705" v="3452" actId="47"/>
        <pc:sldMkLst>
          <pc:docMk/>
          <pc:sldMk cId="227171270" sldId="8065"/>
        </pc:sldMkLst>
      </pc:sldChg>
      <pc:sldChg chg="del">
        <pc:chgData name="Ron Melton" userId="5553941352b42db9" providerId="LiveId" clId="{36DCD473-F91B-45B5-9CF5-4A067706FACB}" dt="2023-10-23T00:34:24.202" v="3454" actId="47"/>
        <pc:sldMkLst>
          <pc:docMk/>
          <pc:sldMk cId="2768656199" sldId="8066"/>
        </pc:sldMkLst>
      </pc:sldChg>
      <pc:sldChg chg="del">
        <pc:chgData name="Ron Melton" userId="5553941352b42db9" providerId="LiveId" clId="{36DCD473-F91B-45B5-9CF5-4A067706FACB}" dt="2023-10-23T00:34:24.462" v="3455" actId="47"/>
        <pc:sldMkLst>
          <pc:docMk/>
          <pc:sldMk cId="3649601263" sldId="8067"/>
        </pc:sldMkLst>
      </pc:sldChg>
      <pc:sldChg chg="del">
        <pc:chgData name="Ron Melton" userId="5553941352b42db9" providerId="LiveId" clId="{36DCD473-F91B-45B5-9CF5-4A067706FACB}" dt="2023-10-23T00:34:25.056" v="3456" actId="47"/>
        <pc:sldMkLst>
          <pc:docMk/>
          <pc:sldMk cId="908793016" sldId="8068"/>
        </pc:sldMkLst>
      </pc:sldChg>
      <pc:sldChg chg="del">
        <pc:chgData name="Ron Melton" userId="5553941352b42db9" providerId="LiveId" clId="{36DCD473-F91B-45B5-9CF5-4A067706FACB}" dt="2023-10-23T00:34:25.348" v="3457" actId="47"/>
        <pc:sldMkLst>
          <pc:docMk/>
          <pc:sldMk cId="1172384178" sldId="8069"/>
        </pc:sldMkLst>
      </pc:sldChg>
      <pc:sldChg chg="del">
        <pc:chgData name="Ron Melton" userId="5553941352b42db9" providerId="LiveId" clId="{36DCD473-F91B-45B5-9CF5-4A067706FACB}" dt="2023-10-23T00:34:28.739" v="3458" actId="47"/>
        <pc:sldMkLst>
          <pc:docMk/>
          <pc:sldMk cId="3017136422" sldId="8070"/>
        </pc:sldMkLst>
      </pc:sldChg>
      <pc:sldChg chg="del">
        <pc:chgData name="Ron Melton" userId="5553941352b42db9" providerId="LiveId" clId="{36DCD473-F91B-45B5-9CF5-4A067706FACB}" dt="2023-10-23T00:34:29.113" v="3459" actId="47"/>
        <pc:sldMkLst>
          <pc:docMk/>
          <pc:sldMk cId="4024543875" sldId="8071"/>
        </pc:sldMkLst>
      </pc:sldChg>
      <pc:sldChg chg="del">
        <pc:chgData name="Ron Melton" userId="5553941352b42db9" providerId="LiveId" clId="{36DCD473-F91B-45B5-9CF5-4A067706FACB}" dt="2023-10-23T00:34:29.380" v="3460" actId="47"/>
        <pc:sldMkLst>
          <pc:docMk/>
          <pc:sldMk cId="159186047" sldId="8072"/>
        </pc:sldMkLst>
      </pc:sldChg>
      <pc:sldChg chg="del">
        <pc:chgData name="Ron Melton" userId="5553941352b42db9" providerId="LiveId" clId="{36DCD473-F91B-45B5-9CF5-4A067706FACB}" dt="2023-10-23T00:36:59.267" v="3534" actId="47"/>
        <pc:sldMkLst>
          <pc:docMk/>
          <pc:sldMk cId="765790547" sldId="8073"/>
        </pc:sldMkLst>
      </pc:sldChg>
      <pc:sldChg chg="del">
        <pc:chgData name="Ron Melton" userId="5553941352b42db9" providerId="LiveId" clId="{36DCD473-F91B-45B5-9CF5-4A067706FACB}" dt="2023-10-23T00:36:59.267" v="3534" actId="47"/>
        <pc:sldMkLst>
          <pc:docMk/>
          <pc:sldMk cId="1945894992" sldId="8074"/>
        </pc:sldMkLst>
      </pc:sldChg>
      <pc:sldChg chg="del">
        <pc:chgData name="Ron Melton" userId="5553941352b42db9" providerId="LiveId" clId="{36DCD473-F91B-45B5-9CF5-4A067706FACB}" dt="2023-10-23T00:36:59.267" v="3534" actId="47"/>
        <pc:sldMkLst>
          <pc:docMk/>
          <pc:sldMk cId="1501995459" sldId="8075"/>
        </pc:sldMkLst>
      </pc:sldChg>
      <pc:sldChg chg="del">
        <pc:chgData name="Ron Melton" userId="5553941352b42db9" providerId="LiveId" clId="{36DCD473-F91B-45B5-9CF5-4A067706FACB}" dt="2023-10-23T00:36:59.267" v="3534" actId="47"/>
        <pc:sldMkLst>
          <pc:docMk/>
          <pc:sldMk cId="1146385476" sldId="8076"/>
        </pc:sldMkLst>
      </pc:sldChg>
      <pc:sldChg chg="delSp">
        <pc:chgData name="Ron Melton" userId="5553941352b42db9" providerId="LiveId" clId="{36DCD473-F91B-45B5-9CF5-4A067706FACB}" dt="2023-10-23T00:33:46.351" v="3431" actId="478"/>
        <pc:sldMkLst>
          <pc:docMk/>
          <pc:sldMk cId="4239489782" sldId="8079"/>
        </pc:sldMkLst>
        <pc:picChg chg="del">
          <ac:chgData name="Ron Melton" userId="5553941352b42db9" providerId="LiveId" clId="{36DCD473-F91B-45B5-9CF5-4A067706FACB}" dt="2023-10-23T00:33:45.603" v="3430" actId="478"/>
          <ac:picMkLst>
            <pc:docMk/>
            <pc:sldMk cId="4239489782" sldId="8079"/>
            <ac:picMk id="198660" creationId="{00000000-0000-0000-0000-000000000000}"/>
          </ac:picMkLst>
        </pc:picChg>
        <pc:picChg chg="del">
          <ac:chgData name="Ron Melton" userId="5553941352b42db9" providerId="LiveId" clId="{36DCD473-F91B-45B5-9CF5-4A067706FACB}" dt="2023-10-23T00:33:46.351" v="3431" actId="478"/>
          <ac:picMkLst>
            <pc:docMk/>
            <pc:sldMk cId="4239489782" sldId="8079"/>
            <ac:picMk id="198661" creationId="{00000000-0000-0000-0000-000000000000}"/>
          </ac:picMkLst>
        </pc:picChg>
      </pc:sldChg>
      <pc:sldChg chg="del">
        <pc:chgData name="Ron Melton" userId="5553941352b42db9" providerId="LiveId" clId="{36DCD473-F91B-45B5-9CF5-4A067706FACB}" dt="2023-10-23T00:36:59.267" v="3534" actId="47"/>
        <pc:sldMkLst>
          <pc:docMk/>
          <pc:sldMk cId="3283179370" sldId="8080"/>
        </pc:sldMkLst>
      </pc:sldChg>
      <pc:sldChg chg="del">
        <pc:chgData name="Ron Melton" userId="5553941352b42db9" providerId="LiveId" clId="{36DCD473-F91B-45B5-9CF5-4A067706FACB}" dt="2023-10-23T00:36:59.267" v="3534" actId="47"/>
        <pc:sldMkLst>
          <pc:docMk/>
          <pc:sldMk cId="644176155" sldId="8081"/>
        </pc:sldMkLst>
      </pc:sldChg>
      <pc:sldChg chg="del">
        <pc:chgData name="Ron Melton" userId="5553941352b42db9" providerId="LiveId" clId="{36DCD473-F91B-45B5-9CF5-4A067706FACB}" dt="2023-10-23T00:36:59.267" v="3534" actId="47"/>
        <pc:sldMkLst>
          <pc:docMk/>
          <pc:sldMk cId="232737776" sldId="8082"/>
        </pc:sldMkLst>
      </pc:sldChg>
      <pc:sldChg chg="del">
        <pc:chgData name="Ron Melton" userId="5553941352b42db9" providerId="LiveId" clId="{36DCD473-F91B-45B5-9CF5-4A067706FACB}" dt="2023-10-23T00:36:59.267" v="3534" actId="47"/>
        <pc:sldMkLst>
          <pc:docMk/>
          <pc:sldMk cId="90985740" sldId="8083"/>
        </pc:sldMkLst>
      </pc:sldChg>
      <pc:sldChg chg="del">
        <pc:chgData name="Ron Melton" userId="5553941352b42db9" providerId="LiveId" clId="{36DCD473-F91B-45B5-9CF5-4A067706FACB}" dt="2023-10-23T00:36:59.267" v="3534" actId="47"/>
        <pc:sldMkLst>
          <pc:docMk/>
          <pc:sldMk cId="3465623564" sldId="8084"/>
        </pc:sldMkLst>
      </pc:sldChg>
      <pc:sldChg chg="del">
        <pc:chgData name="Ron Melton" userId="5553941352b42db9" providerId="LiveId" clId="{36DCD473-F91B-45B5-9CF5-4A067706FACB}" dt="2023-10-23T00:36:59.267" v="3534" actId="47"/>
        <pc:sldMkLst>
          <pc:docMk/>
          <pc:sldMk cId="3983765498" sldId="8085"/>
        </pc:sldMkLst>
      </pc:sldChg>
      <pc:sldChg chg="del">
        <pc:chgData name="Ron Melton" userId="5553941352b42db9" providerId="LiveId" clId="{36DCD473-F91B-45B5-9CF5-4A067706FACB}" dt="2023-10-23T00:36:59.267" v="3534" actId="47"/>
        <pc:sldMkLst>
          <pc:docMk/>
          <pc:sldMk cId="359520075" sldId="8086"/>
        </pc:sldMkLst>
      </pc:sldChg>
      <pc:sldChg chg="del">
        <pc:chgData name="Ron Melton" userId="5553941352b42db9" providerId="LiveId" clId="{36DCD473-F91B-45B5-9CF5-4A067706FACB}" dt="2023-10-23T00:34:30.731" v="3463" actId="47"/>
        <pc:sldMkLst>
          <pc:docMk/>
          <pc:sldMk cId="3413535031" sldId="8087"/>
        </pc:sldMkLst>
      </pc:sldChg>
      <pc:sldChg chg="del">
        <pc:chgData name="Ron Melton" userId="5553941352b42db9" providerId="LiveId" clId="{36DCD473-F91B-45B5-9CF5-4A067706FACB}" dt="2023-10-23T00:34:32.098" v="3464" actId="47"/>
        <pc:sldMkLst>
          <pc:docMk/>
          <pc:sldMk cId="3715672922" sldId="8088"/>
        </pc:sldMkLst>
      </pc:sldChg>
      <pc:sldChg chg="delSp">
        <pc:chgData name="Ron Melton" userId="5553941352b42db9" providerId="LiveId" clId="{36DCD473-F91B-45B5-9CF5-4A067706FACB}" dt="2023-10-23T00:34:41.089" v="3466" actId="478"/>
        <pc:sldMkLst>
          <pc:docMk/>
          <pc:sldMk cId="2215915077" sldId="8089"/>
        </pc:sldMkLst>
        <pc:picChg chg="del">
          <ac:chgData name="Ron Melton" userId="5553941352b42db9" providerId="LiveId" clId="{36DCD473-F91B-45B5-9CF5-4A067706FACB}" dt="2023-10-23T00:34:41.089" v="3466" actId="478"/>
          <ac:picMkLst>
            <pc:docMk/>
            <pc:sldMk cId="2215915077" sldId="8089"/>
            <ac:picMk id="233476" creationId="{00000000-0000-0000-0000-000000000000}"/>
          </ac:picMkLst>
        </pc:picChg>
        <pc:picChg chg="del">
          <ac:chgData name="Ron Melton" userId="5553941352b42db9" providerId="LiveId" clId="{36DCD473-F91B-45B5-9CF5-4A067706FACB}" dt="2023-10-23T00:34:40.167" v="3465" actId="478"/>
          <ac:picMkLst>
            <pc:docMk/>
            <pc:sldMk cId="2215915077" sldId="8089"/>
            <ac:picMk id="233477" creationId="{00000000-0000-0000-0000-000000000000}"/>
          </ac:picMkLst>
        </pc:picChg>
      </pc:sldChg>
      <pc:sldChg chg="delSp">
        <pc:chgData name="Ron Melton" userId="5553941352b42db9" providerId="LiveId" clId="{36DCD473-F91B-45B5-9CF5-4A067706FACB}" dt="2023-10-23T00:34:45.025" v="3468" actId="478"/>
        <pc:sldMkLst>
          <pc:docMk/>
          <pc:sldMk cId="2672704742" sldId="8090"/>
        </pc:sldMkLst>
        <pc:picChg chg="del">
          <ac:chgData name="Ron Melton" userId="5553941352b42db9" providerId="LiveId" clId="{36DCD473-F91B-45B5-9CF5-4A067706FACB}" dt="2023-10-23T00:34:44.203" v="3467" actId="478"/>
          <ac:picMkLst>
            <pc:docMk/>
            <pc:sldMk cId="2672704742" sldId="8090"/>
            <ac:picMk id="4" creationId="{00000000-0000-0000-0000-000000000000}"/>
          </ac:picMkLst>
        </pc:picChg>
        <pc:picChg chg="del">
          <ac:chgData name="Ron Melton" userId="5553941352b42db9" providerId="LiveId" clId="{36DCD473-F91B-45B5-9CF5-4A067706FACB}" dt="2023-10-23T00:34:45.025" v="3468" actId="478"/>
          <ac:picMkLst>
            <pc:docMk/>
            <pc:sldMk cId="2672704742" sldId="8090"/>
            <ac:picMk id="5" creationId="{00000000-0000-0000-0000-000000000000}"/>
          </ac:picMkLst>
        </pc:picChg>
      </pc:sldChg>
      <pc:sldChg chg="del">
        <pc:chgData name="Ron Melton" userId="5553941352b42db9" providerId="LiveId" clId="{36DCD473-F91B-45B5-9CF5-4A067706FACB}" dt="2023-10-23T00:34:52.113" v="3469" actId="47"/>
        <pc:sldMkLst>
          <pc:docMk/>
          <pc:sldMk cId="1255764060" sldId="8094"/>
        </pc:sldMkLst>
      </pc:sldChg>
      <pc:sldChg chg="del">
        <pc:chgData name="Ron Melton" userId="5553941352b42db9" providerId="LiveId" clId="{36DCD473-F91B-45B5-9CF5-4A067706FACB}" dt="2023-10-23T00:34:57.380" v="3470" actId="47"/>
        <pc:sldMkLst>
          <pc:docMk/>
          <pc:sldMk cId="603654862" sldId="8096"/>
        </pc:sldMkLst>
      </pc:sldChg>
      <pc:sldChg chg="del">
        <pc:chgData name="Ron Melton" userId="5553941352b42db9" providerId="LiveId" clId="{36DCD473-F91B-45B5-9CF5-4A067706FACB}" dt="2023-10-23T00:34:57.850" v="3471" actId="47"/>
        <pc:sldMkLst>
          <pc:docMk/>
          <pc:sldMk cId="731515594" sldId="8097"/>
        </pc:sldMkLst>
      </pc:sldChg>
      <pc:sldChg chg="del">
        <pc:chgData name="Ron Melton" userId="5553941352b42db9" providerId="LiveId" clId="{36DCD473-F91B-45B5-9CF5-4A067706FACB}" dt="2023-10-23T00:34:58.207" v="3472" actId="47"/>
        <pc:sldMkLst>
          <pc:docMk/>
          <pc:sldMk cId="3129867612" sldId="8098"/>
        </pc:sldMkLst>
      </pc:sldChg>
      <pc:sldChg chg="del">
        <pc:chgData name="Ron Melton" userId="5553941352b42db9" providerId="LiveId" clId="{36DCD473-F91B-45B5-9CF5-4A067706FACB}" dt="2023-10-23T00:34:58.570" v="3473" actId="47"/>
        <pc:sldMkLst>
          <pc:docMk/>
          <pc:sldMk cId="1211834211" sldId="8099"/>
        </pc:sldMkLst>
      </pc:sldChg>
      <pc:sldChg chg="del">
        <pc:chgData name="Ron Melton" userId="5553941352b42db9" providerId="LiveId" clId="{36DCD473-F91B-45B5-9CF5-4A067706FACB}" dt="2023-10-23T00:34:58.889" v="3474" actId="47"/>
        <pc:sldMkLst>
          <pc:docMk/>
          <pc:sldMk cId="2664571051" sldId="8100"/>
        </pc:sldMkLst>
      </pc:sldChg>
      <pc:sldChg chg="del">
        <pc:chgData name="Ron Melton" userId="5553941352b42db9" providerId="LiveId" clId="{36DCD473-F91B-45B5-9CF5-4A067706FACB}" dt="2023-10-23T00:34:59.247" v="3475" actId="47"/>
        <pc:sldMkLst>
          <pc:docMk/>
          <pc:sldMk cId="1900513256" sldId="8101"/>
        </pc:sldMkLst>
      </pc:sldChg>
      <pc:sldChg chg="del">
        <pc:chgData name="Ron Melton" userId="5553941352b42db9" providerId="LiveId" clId="{36DCD473-F91B-45B5-9CF5-4A067706FACB}" dt="2023-10-23T00:34:59.549" v="3476" actId="47"/>
        <pc:sldMkLst>
          <pc:docMk/>
          <pc:sldMk cId="2121570067" sldId="8102"/>
        </pc:sldMkLst>
      </pc:sldChg>
      <pc:sldChg chg="del">
        <pc:chgData name="Ron Melton" userId="5553941352b42db9" providerId="LiveId" clId="{36DCD473-F91B-45B5-9CF5-4A067706FACB}" dt="2023-10-23T00:34:59.867" v="3477" actId="47"/>
        <pc:sldMkLst>
          <pc:docMk/>
          <pc:sldMk cId="3463814077" sldId="8103"/>
        </pc:sldMkLst>
      </pc:sldChg>
      <pc:sldChg chg="del">
        <pc:chgData name="Ron Melton" userId="5553941352b42db9" providerId="LiveId" clId="{36DCD473-F91B-45B5-9CF5-4A067706FACB}" dt="2023-10-23T00:35:00.108" v="3478" actId="47"/>
        <pc:sldMkLst>
          <pc:docMk/>
          <pc:sldMk cId="2148804816" sldId="8104"/>
        </pc:sldMkLst>
      </pc:sldChg>
      <pc:sldChg chg="del">
        <pc:chgData name="Ron Melton" userId="5553941352b42db9" providerId="LiveId" clId="{36DCD473-F91B-45B5-9CF5-4A067706FACB}" dt="2023-10-23T00:35:03.801" v="3486" actId="47"/>
        <pc:sldMkLst>
          <pc:docMk/>
          <pc:sldMk cId="1912433990" sldId="8105"/>
        </pc:sldMkLst>
      </pc:sldChg>
      <pc:sldChg chg="del">
        <pc:chgData name="Ron Melton" userId="5553941352b42db9" providerId="LiveId" clId="{36DCD473-F91B-45B5-9CF5-4A067706FACB}" dt="2023-10-23T00:35:04.280" v="3488" actId="47"/>
        <pc:sldMkLst>
          <pc:docMk/>
          <pc:sldMk cId="463175461" sldId="8106"/>
        </pc:sldMkLst>
      </pc:sldChg>
      <pc:sldChg chg="del">
        <pc:chgData name="Ron Melton" userId="5553941352b42db9" providerId="LiveId" clId="{36DCD473-F91B-45B5-9CF5-4A067706FACB}" dt="2023-10-23T00:36:59.267" v="3534" actId="47"/>
        <pc:sldMkLst>
          <pc:docMk/>
          <pc:sldMk cId="2468748626" sldId="8107"/>
        </pc:sldMkLst>
      </pc:sldChg>
      <pc:sldChg chg="del">
        <pc:chgData name="Ron Melton" userId="5553941352b42db9" providerId="LiveId" clId="{36DCD473-F91B-45B5-9CF5-4A067706FACB}" dt="2023-10-23T00:36:59.267" v="3534" actId="47"/>
        <pc:sldMkLst>
          <pc:docMk/>
          <pc:sldMk cId="2407088757" sldId="8108"/>
        </pc:sldMkLst>
      </pc:sldChg>
      <pc:sldChg chg="del">
        <pc:chgData name="Ron Melton" userId="5553941352b42db9" providerId="LiveId" clId="{36DCD473-F91B-45B5-9CF5-4A067706FACB}" dt="2023-10-23T00:36:59.267" v="3534" actId="47"/>
        <pc:sldMkLst>
          <pc:docMk/>
          <pc:sldMk cId="815523206" sldId="8109"/>
        </pc:sldMkLst>
      </pc:sldChg>
      <pc:sldChg chg="del">
        <pc:chgData name="Ron Melton" userId="5553941352b42db9" providerId="LiveId" clId="{36DCD473-F91B-45B5-9CF5-4A067706FACB}" dt="2023-10-23T00:36:59.267" v="3534" actId="47"/>
        <pc:sldMkLst>
          <pc:docMk/>
          <pc:sldMk cId="3740191521" sldId="8110"/>
        </pc:sldMkLst>
      </pc:sldChg>
      <pc:sldChg chg="del">
        <pc:chgData name="Ron Melton" userId="5553941352b42db9" providerId="LiveId" clId="{36DCD473-F91B-45B5-9CF5-4A067706FACB}" dt="2023-10-23T00:36:59.267" v="3534" actId="47"/>
        <pc:sldMkLst>
          <pc:docMk/>
          <pc:sldMk cId="4116589652" sldId="8111"/>
        </pc:sldMkLst>
      </pc:sldChg>
      <pc:sldChg chg="del">
        <pc:chgData name="Ron Melton" userId="5553941352b42db9" providerId="LiveId" clId="{36DCD473-F91B-45B5-9CF5-4A067706FACB}" dt="2023-10-23T00:36:59.267" v="3534" actId="47"/>
        <pc:sldMkLst>
          <pc:docMk/>
          <pc:sldMk cId="3373423179" sldId="8112"/>
        </pc:sldMkLst>
      </pc:sldChg>
      <pc:sldChg chg="del">
        <pc:chgData name="Ron Melton" userId="5553941352b42db9" providerId="LiveId" clId="{36DCD473-F91B-45B5-9CF5-4A067706FACB}" dt="2023-10-23T00:36:59.267" v="3534" actId="47"/>
        <pc:sldMkLst>
          <pc:docMk/>
          <pc:sldMk cId="2240968637" sldId="8113"/>
        </pc:sldMkLst>
      </pc:sldChg>
      <pc:sldChg chg="del">
        <pc:chgData name="Ron Melton" userId="5553941352b42db9" providerId="LiveId" clId="{36DCD473-F91B-45B5-9CF5-4A067706FACB}" dt="2023-10-23T00:36:59.267" v="3534" actId="47"/>
        <pc:sldMkLst>
          <pc:docMk/>
          <pc:sldMk cId="3168965476" sldId="8114"/>
        </pc:sldMkLst>
      </pc:sldChg>
      <pc:sldChg chg="del">
        <pc:chgData name="Ron Melton" userId="5553941352b42db9" providerId="LiveId" clId="{36DCD473-F91B-45B5-9CF5-4A067706FACB}" dt="2023-10-23T00:36:59.267" v="3534" actId="47"/>
        <pc:sldMkLst>
          <pc:docMk/>
          <pc:sldMk cId="3870302473" sldId="8115"/>
        </pc:sldMkLst>
      </pc:sldChg>
      <pc:sldChg chg="del">
        <pc:chgData name="Ron Melton" userId="5553941352b42db9" providerId="LiveId" clId="{36DCD473-F91B-45B5-9CF5-4A067706FACB}" dt="2023-10-23T00:36:59.267" v="3534" actId="47"/>
        <pc:sldMkLst>
          <pc:docMk/>
          <pc:sldMk cId="387541722" sldId="8116"/>
        </pc:sldMkLst>
      </pc:sldChg>
      <pc:sldChg chg="del">
        <pc:chgData name="Ron Melton" userId="5553941352b42db9" providerId="LiveId" clId="{36DCD473-F91B-45B5-9CF5-4A067706FACB}" dt="2023-10-23T00:36:59.267" v="3534" actId="47"/>
        <pc:sldMkLst>
          <pc:docMk/>
          <pc:sldMk cId="3729934741" sldId="8117"/>
        </pc:sldMkLst>
      </pc:sldChg>
      <pc:sldChg chg="del">
        <pc:chgData name="Ron Melton" userId="5553941352b42db9" providerId="LiveId" clId="{36DCD473-F91B-45B5-9CF5-4A067706FACB}" dt="2023-10-23T00:36:59.267" v="3534" actId="47"/>
        <pc:sldMkLst>
          <pc:docMk/>
          <pc:sldMk cId="3106013077" sldId="8118"/>
        </pc:sldMkLst>
      </pc:sldChg>
      <pc:sldChg chg="del">
        <pc:chgData name="Ron Melton" userId="5553941352b42db9" providerId="LiveId" clId="{36DCD473-F91B-45B5-9CF5-4A067706FACB}" dt="2023-10-23T00:36:59.267" v="3534" actId="47"/>
        <pc:sldMkLst>
          <pc:docMk/>
          <pc:sldMk cId="4193523024" sldId="8119"/>
        </pc:sldMkLst>
      </pc:sldChg>
      <pc:sldChg chg="del">
        <pc:chgData name="Ron Melton" userId="5553941352b42db9" providerId="LiveId" clId="{36DCD473-F91B-45B5-9CF5-4A067706FACB}" dt="2023-10-23T00:36:59.267" v="3534" actId="47"/>
        <pc:sldMkLst>
          <pc:docMk/>
          <pc:sldMk cId="1971766651" sldId="8120"/>
        </pc:sldMkLst>
      </pc:sldChg>
      <pc:sldChg chg="del">
        <pc:chgData name="Ron Melton" userId="5553941352b42db9" providerId="LiveId" clId="{36DCD473-F91B-45B5-9CF5-4A067706FACB}" dt="2023-10-23T00:36:59.267" v="3534" actId="47"/>
        <pc:sldMkLst>
          <pc:docMk/>
          <pc:sldMk cId="1172517982" sldId="8121"/>
        </pc:sldMkLst>
      </pc:sldChg>
      <pc:sldChg chg="del">
        <pc:chgData name="Ron Melton" userId="5553941352b42db9" providerId="LiveId" clId="{36DCD473-F91B-45B5-9CF5-4A067706FACB}" dt="2023-10-23T00:36:59.267" v="3534" actId="47"/>
        <pc:sldMkLst>
          <pc:docMk/>
          <pc:sldMk cId="64385972" sldId="8122"/>
        </pc:sldMkLst>
      </pc:sldChg>
      <pc:sldChg chg="del">
        <pc:chgData name="Ron Melton" userId="5553941352b42db9" providerId="LiveId" clId="{36DCD473-F91B-45B5-9CF5-4A067706FACB}" dt="2023-10-23T00:36:59.267" v="3534" actId="47"/>
        <pc:sldMkLst>
          <pc:docMk/>
          <pc:sldMk cId="3668487445" sldId="8123"/>
        </pc:sldMkLst>
      </pc:sldChg>
      <pc:sldChg chg="del">
        <pc:chgData name="Ron Melton" userId="5553941352b42db9" providerId="LiveId" clId="{36DCD473-F91B-45B5-9CF5-4A067706FACB}" dt="2023-10-23T00:36:59.267" v="3534" actId="47"/>
        <pc:sldMkLst>
          <pc:docMk/>
          <pc:sldMk cId="3274454252" sldId="8124"/>
        </pc:sldMkLst>
      </pc:sldChg>
      <pc:sldChg chg="del">
        <pc:chgData name="Ron Melton" userId="5553941352b42db9" providerId="LiveId" clId="{36DCD473-F91B-45B5-9CF5-4A067706FACB}" dt="2023-10-23T00:36:59.267" v="3534" actId="47"/>
        <pc:sldMkLst>
          <pc:docMk/>
          <pc:sldMk cId="2610027435" sldId="8125"/>
        </pc:sldMkLst>
      </pc:sldChg>
      <pc:sldChg chg="del">
        <pc:chgData name="Ron Melton" userId="5553941352b42db9" providerId="LiveId" clId="{36DCD473-F91B-45B5-9CF5-4A067706FACB}" dt="2023-10-23T00:36:59.267" v="3534" actId="47"/>
        <pc:sldMkLst>
          <pc:docMk/>
          <pc:sldMk cId="3863080697" sldId="8126"/>
        </pc:sldMkLst>
      </pc:sldChg>
      <pc:sldChg chg="del">
        <pc:chgData name="Ron Melton" userId="5553941352b42db9" providerId="LiveId" clId="{36DCD473-F91B-45B5-9CF5-4A067706FACB}" dt="2023-10-23T00:36:59.267" v="3534" actId="47"/>
        <pc:sldMkLst>
          <pc:docMk/>
          <pc:sldMk cId="1784759831" sldId="8127"/>
        </pc:sldMkLst>
      </pc:sldChg>
      <pc:sldChg chg="del">
        <pc:chgData name="Ron Melton" userId="5553941352b42db9" providerId="LiveId" clId="{36DCD473-F91B-45B5-9CF5-4A067706FACB}" dt="2023-10-23T00:36:59.267" v="3534" actId="47"/>
        <pc:sldMkLst>
          <pc:docMk/>
          <pc:sldMk cId="2788673363" sldId="8128"/>
        </pc:sldMkLst>
      </pc:sldChg>
      <pc:sldChg chg="del">
        <pc:chgData name="Ron Melton" userId="5553941352b42db9" providerId="LiveId" clId="{36DCD473-F91B-45B5-9CF5-4A067706FACB}" dt="2023-10-23T00:36:59.267" v="3534" actId="47"/>
        <pc:sldMkLst>
          <pc:docMk/>
          <pc:sldMk cId="3324416870" sldId="8129"/>
        </pc:sldMkLst>
      </pc:sldChg>
      <pc:sldChg chg="del">
        <pc:chgData name="Ron Melton" userId="5553941352b42db9" providerId="LiveId" clId="{36DCD473-F91B-45B5-9CF5-4A067706FACB}" dt="2023-10-23T00:36:59.267" v="3534" actId="47"/>
        <pc:sldMkLst>
          <pc:docMk/>
          <pc:sldMk cId="1668927676" sldId="8130"/>
        </pc:sldMkLst>
      </pc:sldChg>
      <pc:sldChg chg="del">
        <pc:chgData name="Ron Melton" userId="5553941352b42db9" providerId="LiveId" clId="{36DCD473-F91B-45B5-9CF5-4A067706FACB}" dt="2023-10-23T00:36:59.267" v="3534" actId="47"/>
        <pc:sldMkLst>
          <pc:docMk/>
          <pc:sldMk cId="1304097753" sldId="8131"/>
        </pc:sldMkLst>
      </pc:sldChg>
      <pc:sldChg chg="del">
        <pc:chgData name="Ron Melton" userId="5553941352b42db9" providerId="LiveId" clId="{36DCD473-F91B-45B5-9CF5-4A067706FACB}" dt="2023-10-23T00:36:59.267" v="3534" actId="47"/>
        <pc:sldMkLst>
          <pc:docMk/>
          <pc:sldMk cId="2382362938" sldId="8132"/>
        </pc:sldMkLst>
      </pc:sldChg>
      <pc:sldChg chg="del">
        <pc:chgData name="Ron Melton" userId="5553941352b42db9" providerId="LiveId" clId="{36DCD473-F91B-45B5-9CF5-4A067706FACB}" dt="2023-10-23T00:36:59.267" v="3534" actId="47"/>
        <pc:sldMkLst>
          <pc:docMk/>
          <pc:sldMk cId="3228781047" sldId="8133"/>
        </pc:sldMkLst>
      </pc:sldChg>
      <pc:sldChg chg="del">
        <pc:chgData name="Ron Melton" userId="5553941352b42db9" providerId="LiveId" clId="{36DCD473-F91B-45B5-9CF5-4A067706FACB}" dt="2023-10-23T00:34:17.684" v="3433" actId="47"/>
        <pc:sldMkLst>
          <pc:docMk/>
          <pc:sldMk cId="4214586001" sldId="8134"/>
        </pc:sldMkLst>
      </pc:sldChg>
      <pc:sldChg chg="del">
        <pc:chgData name="Ron Melton" userId="5553941352b42db9" providerId="LiveId" clId="{36DCD473-F91B-45B5-9CF5-4A067706FACB}" dt="2023-10-23T00:36:59.267" v="3534" actId="47"/>
        <pc:sldMkLst>
          <pc:docMk/>
          <pc:sldMk cId="0" sldId="8135"/>
        </pc:sldMkLst>
      </pc:sldChg>
      <pc:sldChg chg="del">
        <pc:chgData name="Ron Melton" userId="5553941352b42db9" providerId="LiveId" clId="{36DCD473-F91B-45B5-9CF5-4A067706FACB}" dt="2023-10-23T00:36:59.267" v="3534" actId="47"/>
        <pc:sldMkLst>
          <pc:docMk/>
          <pc:sldMk cId="0" sldId="8136"/>
        </pc:sldMkLst>
      </pc:sldChg>
      <pc:sldChg chg="del">
        <pc:chgData name="Ron Melton" userId="5553941352b42db9" providerId="LiveId" clId="{36DCD473-F91B-45B5-9CF5-4A067706FACB}" dt="2023-10-23T00:36:59.267" v="3534" actId="47"/>
        <pc:sldMkLst>
          <pc:docMk/>
          <pc:sldMk cId="0" sldId="8137"/>
        </pc:sldMkLst>
      </pc:sldChg>
      <pc:sldChg chg="del">
        <pc:chgData name="Ron Melton" userId="5553941352b42db9" providerId="LiveId" clId="{36DCD473-F91B-45B5-9CF5-4A067706FACB}" dt="2023-10-23T00:36:59.267" v="3534" actId="47"/>
        <pc:sldMkLst>
          <pc:docMk/>
          <pc:sldMk cId="3932532679" sldId="8138"/>
        </pc:sldMkLst>
      </pc:sldChg>
      <pc:sldChg chg="del">
        <pc:chgData name="Ron Melton" userId="5553941352b42db9" providerId="LiveId" clId="{36DCD473-F91B-45B5-9CF5-4A067706FACB}" dt="2023-10-23T00:36:59.267" v="3534" actId="47"/>
        <pc:sldMkLst>
          <pc:docMk/>
          <pc:sldMk cId="2374986838" sldId="8140"/>
        </pc:sldMkLst>
      </pc:sldChg>
      <pc:sldChg chg="del">
        <pc:chgData name="Ron Melton" userId="5553941352b42db9" providerId="LiveId" clId="{36DCD473-F91B-45B5-9CF5-4A067706FACB}" dt="2023-10-23T00:36:59.267" v="3534" actId="47"/>
        <pc:sldMkLst>
          <pc:docMk/>
          <pc:sldMk cId="1554816695" sldId="8141"/>
        </pc:sldMkLst>
      </pc:sldChg>
      <pc:sldChg chg="del">
        <pc:chgData name="Ron Melton" userId="5553941352b42db9" providerId="LiveId" clId="{36DCD473-F91B-45B5-9CF5-4A067706FACB}" dt="2023-10-23T00:36:59.267" v="3534" actId="47"/>
        <pc:sldMkLst>
          <pc:docMk/>
          <pc:sldMk cId="309134962" sldId="8146"/>
        </pc:sldMkLst>
      </pc:sldChg>
      <pc:sldChg chg="del">
        <pc:chgData name="Ron Melton" userId="5553941352b42db9" providerId="LiveId" clId="{36DCD473-F91B-45B5-9CF5-4A067706FACB}" dt="2023-10-23T00:36:59.267" v="3534" actId="47"/>
        <pc:sldMkLst>
          <pc:docMk/>
          <pc:sldMk cId="701952035" sldId="8147"/>
        </pc:sldMkLst>
      </pc:sldChg>
      <pc:sldChg chg="del">
        <pc:chgData name="Ron Melton" userId="5553941352b42db9" providerId="LiveId" clId="{36DCD473-F91B-45B5-9CF5-4A067706FACB}" dt="2023-10-23T00:36:59.267" v="3534" actId="47"/>
        <pc:sldMkLst>
          <pc:docMk/>
          <pc:sldMk cId="931943656" sldId="8148"/>
        </pc:sldMkLst>
      </pc:sldChg>
      <pc:sldChg chg="del">
        <pc:chgData name="Ron Melton" userId="5553941352b42db9" providerId="LiveId" clId="{36DCD473-F91B-45B5-9CF5-4A067706FACB}" dt="2023-10-23T00:36:59.267" v="3534" actId="47"/>
        <pc:sldMkLst>
          <pc:docMk/>
          <pc:sldMk cId="1328703629" sldId="8149"/>
        </pc:sldMkLst>
      </pc:sldChg>
      <pc:sldChg chg="del">
        <pc:chgData name="Ron Melton" userId="5553941352b42db9" providerId="LiveId" clId="{36DCD473-F91B-45B5-9CF5-4A067706FACB}" dt="2023-10-23T00:36:59.267" v="3534" actId="47"/>
        <pc:sldMkLst>
          <pc:docMk/>
          <pc:sldMk cId="2039797556" sldId="8150"/>
        </pc:sldMkLst>
      </pc:sldChg>
      <pc:sldChg chg="del">
        <pc:chgData name="Ron Melton" userId="5553941352b42db9" providerId="LiveId" clId="{36DCD473-F91B-45B5-9CF5-4A067706FACB}" dt="2023-10-23T00:36:59.267" v="3534" actId="47"/>
        <pc:sldMkLst>
          <pc:docMk/>
          <pc:sldMk cId="2878766940" sldId="8151"/>
        </pc:sldMkLst>
      </pc:sldChg>
      <pc:sldChg chg="del">
        <pc:chgData name="Ron Melton" userId="5553941352b42db9" providerId="LiveId" clId="{36DCD473-F91B-45B5-9CF5-4A067706FACB}" dt="2023-10-23T00:36:59.267" v="3534" actId="47"/>
        <pc:sldMkLst>
          <pc:docMk/>
          <pc:sldMk cId="1042777480" sldId="8152"/>
        </pc:sldMkLst>
      </pc:sldChg>
      <pc:sldChg chg="del">
        <pc:chgData name="Ron Melton" userId="5553941352b42db9" providerId="LiveId" clId="{36DCD473-F91B-45B5-9CF5-4A067706FACB}" dt="2023-10-23T00:36:59.267" v="3534" actId="47"/>
        <pc:sldMkLst>
          <pc:docMk/>
          <pc:sldMk cId="4210259475" sldId="8153"/>
        </pc:sldMkLst>
      </pc:sldChg>
      <pc:sldChg chg="del">
        <pc:chgData name="Ron Melton" userId="5553941352b42db9" providerId="LiveId" clId="{36DCD473-F91B-45B5-9CF5-4A067706FACB}" dt="2023-10-23T00:36:59.267" v="3534" actId="47"/>
        <pc:sldMkLst>
          <pc:docMk/>
          <pc:sldMk cId="3707943932" sldId="8154"/>
        </pc:sldMkLst>
      </pc:sldChg>
      <pc:sldChg chg="del">
        <pc:chgData name="Ron Melton" userId="5553941352b42db9" providerId="LiveId" clId="{36DCD473-F91B-45B5-9CF5-4A067706FACB}" dt="2023-10-23T00:36:59.267" v="3534" actId="47"/>
        <pc:sldMkLst>
          <pc:docMk/>
          <pc:sldMk cId="1029131182" sldId="8155"/>
        </pc:sldMkLst>
      </pc:sldChg>
      <pc:sldChg chg="del">
        <pc:chgData name="Ron Melton" userId="5553941352b42db9" providerId="LiveId" clId="{36DCD473-F91B-45B5-9CF5-4A067706FACB}" dt="2023-10-23T00:36:59.267" v="3534" actId="47"/>
        <pc:sldMkLst>
          <pc:docMk/>
          <pc:sldMk cId="467135670" sldId="8156"/>
        </pc:sldMkLst>
      </pc:sldChg>
      <pc:sldChg chg="del">
        <pc:chgData name="Ron Melton" userId="5553941352b42db9" providerId="LiveId" clId="{36DCD473-F91B-45B5-9CF5-4A067706FACB}" dt="2023-10-23T00:36:59.267" v="3534" actId="47"/>
        <pc:sldMkLst>
          <pc:docMk/>
          <pc:sldMk cId="1508844126" sldId="8157"/>
        </pc:sldMkLst>
      </pc:sldChg>
      <pc:sldChg chg="del">
        <pc:chgData name="Ron Melton" userId="5553941352b42db9" providerId="LiveId" clId="{36DCD473-F91B-45B5-9CF5-4A067706FACB}" dt="2023-10-23T00:36:59.267" v="3534" actId="47"/>
        <pc:sldMkLst>
          <pc:docMk/>
          <pc:sldMk cId="2006575573" sldId="8158"/>
        </pc:sldMkLst>
      </pc:sldChg>
      <pc:sldChg chg="del">
        <pc:chgData name="Ron Melton" userId="5553941352b42db9" providerId="LiveId" clId="{36DCD473-F91B-45B5-9CF5-4A067706FACB}" dt="2023-10-23T00:36:59.267" v="3534" actId="47"/>
        <pc:sldMkLst>
          <pc:docMk/>
          <pc:sldMk cId="1648725209" sldId="8159"/>
        </pc:sldMkLst>
      </pc:sldChg>
      <pc:sldChg chg="del">
        <pc:chgData name="Ron Melton" userId="5553941352b42db9" providerId="LiveId" clId="{36DCD473-F91B-45B5-9CF5-4A067706FACB}" dt="2023-10-23T00:36:59.267" v="3534" actId="47"/>
        <pc:sldMkLst>
          <pc:docMk/>
          <pc:sldMk cId="3480230614" sldId="8160"/>
        </pc:sldMkLst>
      </pc:sldChg>
      <pc:sldChg chg="del">
        <pc:chgData name="Ron Melton" userId="5553941352b42db9" providerId="LiveId" clId="{36DCD473-F91B-45B5-9CF5-4A067706FACB}" dt="2023-10-23T00:36:59.267" v="3534" actId="47"/>
        <pc:sldMkLst>
          <pc:docMk/>
          <pc:sldMk cId="2881904459" sldId="8161"/>
        </pc:sldMkLst>
      </pc:sldChg>
      <pc:sldChg chg="del">
        <pc:chgData name="Ron Melton" userId="5553941352b42db9" providerId="LiveId" clId="{36DCD473-F91B-45B5-9CF5-4A067706FACB}" dt="2023-10-23T00:36:59.267" v="3534" actId="47"/>
        <pc:sldMkLst>
          <pc:docMk/>
          <pc:sldMk cId="3832080782" sldId="8162"/>
        </pc:sldMkLst>
      </pc:sldChg>
      <pc:sldChg chg="del">
        <pc:chgData name="Ron Melton" userId="5553941352b42db9" providerId="LiveId" clId="{36DCD473-F91B-45B5-9CF5-4A067706FACB}" dt="2023-10-23T00:36:59.267" v="3534" actId="47"/>
        <pc:sldMkLst>
          <pc:docMk/>
          <pc:sldMk cId="2244021991" sldId="8163"/>
        </pc:sldMkLst>
      </pc:sldChg>
      <pc:sldChg chg="del">
        <pc:chgData name="Ron Melton" userId="5553941352b42db9" providerId="LiveId" clId="{36DCD473-F91B-45B5-9CF5-4A067706FACB}" dt="2023-10-23T00:36:59.267" v="3534" actId="47"/>
        <pc:sldMkLst>
          <pc:docMk/>
          <pc:sldMk cId="4228093508" sldId="8164"/>
        </pc:sldMkLst>
      </pc:sldChg>
      <pc:sldChg chg="del">
        <pc:chgData name="Ron Melton" userId="5553941352b42db9" providerId="LiveId" clId="{36DCD473-F91B-45B5-9CF5-4A067706FACB}" dt="2023-10-23T00:36:59.267" v="3534" actId="47"/>
        <pc:sldMkLst>
          <pc:docMk/>
          <pc:sldMk cId="115725160" sldId="8165"/>
        </pc:sldMkLst>
      </pc:sldChg>
      <pc:sldChg chg="del">
        <pc:chgData name="Ron Melton" userId="5553941352b42db9" providerId="LiveId" clId="{36DCD473-F91B-45B5-9CF5-4A067706FACB}" dt="2023-10-23T00:36:59.267" v="3534" actId="47"/>
        <pc:sldMkLst>
          <pc:docMk/>
          <pc:sldMk cId="1156985287" sldId="8166"/>
        </pc:sldMkLst>
      </pc:sldChg>
      <pc:sldChg chg="del">
        <pc:chgData name="Ron Melton" userId="5553941352b42db9" providerId="LiveId" clId="{36DCD473-F91B-45B5-9CF5-4A067706FACB}" dt="2023-10-23T00:36:59.267" v="3534" actId="47"/>
        <pc:sldMkLst>
          <pc:docMk/>
          <pc:sldMk cId="655550131" sldId="8167"/>
        </pc:sldMkLst>
      </pc:sldChg>
      <pc:sldChg chg="del">
        <pc:chgData name="Ron Melton" userId="5553941352b42db9" providerId="LiveId" clId="{36DCD473-F91B-45B5-9CF5-4A067706FACB}" dt="2023-10-23T00:36:59.267" v="3534" actId="47"/>
        <pc:sldMkLst>
          <pc:docMk/>
          <pc:sldMk cId="2242836343" sldId="8168"/>
        </pc:sldMkLst>
      </pc:sldChg>
      <pc:sldChg chg="del">
        <pc:chgData name="Ron Melton" userId="5553941352b42db9" providerId="LiveId" clId="{36DCD473-F91B-45B5-9CF5-4A067706FACB}" dt="2023-10-23T00:36:59.267" v="3534" actId="47"/>
        <pc:sldMkLst>
          <pc:docMk/>
          <pc:sldMk cId="898164414" sldId="8169"/>
        </pc:sldMkLst>
      </pc:sldChg>
      <pc:sldChg chg="del">
        <pc:chgData name="Ron Melton" userId="5553941352b42db9" providerId="LiveId" clId="{36DCD473-F91B-45B5-9CF5-4A067706FACB}" dt="2023-10-23T00:36:59.267" v="3534" actId="47"/>
        <pc:sldMkLst>
          <pc:docMk/>
          <pc:sldMk cId="4272383430" sldId="8170"/>
        </pc:sldMkLst>
      </pc:sldChg>
      <pc:sldChg chg="del">
        <pc:chgData name="Ron Melton" userId="5553941352b42db9" providerId="LiveId" clId="{36DCD473-F91B-45B5-9CF5-4A067706FACB}" dt="2023-10-23T00:36:59.267" v="3534" actId="47"/>
        <pc:sldMkLst>
          <pc:docMk/>
          <pc:sldMk cId="2232326097" sldId="8173"/>
        </pc:sldMkLst>
      </pc:sldChg>
      <pc:sldChg chg="del">
        <pc:chgData name="Ron Melton" userId="5553941352b42db9" providerId="LiveId" clId="{36DCD473-F91B-45B5-9CF5-4A067706FACB}" dt="2023-10-23T00:36:59.267" v="3534" actId="47"/>
        <pc:sldMkLst>
          <pc:docMk/>
          <pc:sldMk cId="1481832305" sldId="8174"/>
        </pc:sldMkLst>
      </pc:sldChg>
      <pc:sldChg chg="del">
        <pc:chgData name="Ron Melton" userId="5553941352b42db9" providerId="LiveId" clId="{36DCD473-F91B-45B5-9CF5-4A067706FACB}" dt="2023-10-22T23:34:10.272" v="2350" actId="47"/>
        <pc:sldMkLst>
          <pc:docMk/>
          <pc:sldMk cId="2917416841" sldId="8190"/>
        </pc:sldMkLst>
      </pc:sldChg>
      <pc:sldChg chg="del">
        <pc:chgData name="Ron Melton" userId="5553941352b42db9" providerId="LiveId" clId="{36DCD473-F91B-45B5-9CF5-4A067706FACB}" dt="2023-10-22T23:34:11.789" v="2351" actId="47"/>
        <pc:sldMkLst>
          <pc:docMk/>
          <pc:sldMk cId="859566483" sldId="8191"/>
        </pc:sldMkLst>
      </pc:sldChg>
      <pc:sldChg chg="del">
        <pc:chgData name="Ron Melton" userId="5553941352b42db9" providerId="LiveId" clId="{36DCD473-F91B-45B5-9CF5-4A067706FACB}" dt="2023-10-23T00:36:59.267" v="3534" actId="47"/>
        <pc:sldMkLst>
          <pc:docMk/>
          <pc:sldMk cId="2927388591" sldId="8194"/>
        </pc:sldMkLst>
      </pc:sldChg>
      <pc:sldChg chg="del">
        <pc:chgData name="Ron Melton" userId="5553941352b42db9" providerId="LiveId" clId="{36DCD473-F91B-45B5-9CF5-4A067706FACB}" dt="2023-10-23T00:36:59.267" v="3534" actId="47"/>
        <pc:sldMkLst>
          <pc:docMk/>
          <pc:sldMk cId="3192797757" sldId="8195"/>
        </pc:sldMkLst>
      </pc:sldChg>
      <pc:sldChg chg="del">
        <pc:chgData name="Ron Melton" userId="5553941352b42db9" providerId="LiveId" clId="{36DCD473-F91B-45B5-9CF5-4A067706FACB}" dt="2023-10-23T00:36:59.267" v="3534" actId="47"/>
        <pc:sldMkLst>
          <pc:docMk/>
          <pc:sldMk cId="3823078506" sldId="8199"/>
        </pc:sldMkLst>
      </pc:sldChg>
      <pc:sldChg chg="del">
        <pc:chgData name="Ron Melton" userId="5553941352b42db9" providerId="LiveId" clId="{36DCD473-F91B-45B5-9CF5-4A067706FACB}" dt="2023-10-23T00:35:11.407" v="3504" actId="47"/>
        <pc:sldMkLst>
          <pc:docMk/>
          <pc:sldMk cId="4036285868" sldId="8201"/>
        </pc:sldMkLst>
      </pc:sldChg>
      <pc:sldChg chg="del">
        <pc:chgData name="Ron Melton" userId="5553941352b42db9" providerId="LiveId" clId="{36DCD473-F91B-45B5-9CF5-4A067706FACB}" dt="2023-10-23T00:35:09.910" v="3500" actId="47"/>
        <pc:sldMkLst>
          <pc:docMk/>
          <pc:sldMk cId="2756241387" sldId="8202"/>
        </pc:sldMkLst>
      </pc:sldChg>
      <pc:sldChg chg="del">
        <pc:chgData name="Ron Melton" userId="5553941352b42db9" providerId="LiveId" clId="{36DCD473-F91B-45B5-9CF5-4A067706FACB}" dt="2023-10-23T00:36:59.267" v="3534" actId="47"/>
        <pc:sldMkLst>
          <pc:docMk/>
          <pc:sldMk cId="378249804" sldId="8206"/>
        </pc:sldMkLst>
      </pc:sldChg>
      <pc:sldChg chg="del">
        <pc:chgData name="Ron Melton" userId="5553941352b42db9" providerId="LiveId" clId="{36DCD473-F91B-45B5-9CF5-4A067706FACB}" dt="2023-10-23T00:36:59.267" v="3534" actId="47"/>
        <pc:sldMkLst>
          <pc:docMk/>
          <pc:sldMk cId="2146375491" sldId="8207"/>
        </pc:sldMkLst>
      </pc:sldChg>
      <pc:sldChg chg="del">
        <pc:chgData name="Ron Melton" userId="5553941352b42db9" providerId="LiveId" clId="{36DCD473-F91B-45B5-9CF5-4A067706FACB}" dt="2023-09-27T23:37:06.666" v="867" actId="47"/>
        <pc:sldMkLst>
          <pc:docMk/>
          <pc:sldMk cId="2161861152" sldId="8208"/>
        </pc:sldMkLst>
      </pc:sldChg>
      <pc:sldChg chg="del">
        <pc:chgData name="Ron Melton" userId="5553941352b42db9" providerId="LiveId" clId="{36DCD473-F91B-45B5-9CF5-4A067706FACB}" dt="2023-10-23T00:36:59.267" v="3534" actId="47"/>
        <pc:sldMkLst>
          <pc:docMk/>
          <pc:sldMk cId="979355610" sldId="8209"/>
        </pc:sldMkLst>
      </pc:sldChg>
      <pc:sldChg chg="del">
        <pc:chgData name="Ron Melton" userId="5553941352b42db9" providerId="LiveId" clId="{36DCD473-F91B-45B5-9CF5-4A067706FACB}" dt="2023-10-23T00:36:59.267" v="3534" actId="47"/>
        <pc:sldMkLst>
          <pc:docMk/>
          <pc:sldMk cId="1167428331" sldId="8212"/>
        </pc:sldMkLst>
      </pc:sldChg>
      <pc:sldChg chg="del">
        <pc:chgData name="Ron Melton" userId="5553941352b42db9" providerId="LiveId" clId="{36DCD473-F91B-45B5-9CF5-4A067706FACB}" dt="2023-10-23T00:36:59.267" v="3534" actId="47"/>
        <pc:sldMkLst>
          <pc:docMk/>
          <pc:sldMk cId="1209201160" sldId="8214"/>
        </pc:sldMkLst>
      </pc:sldChg>
      <pc:sldChg chg="del">
        <pc:chgData name="Ron Melton" userId="5553941352b42db9" providerId="LiveId" clId="{36DCD473-F91B-45B5-9CF5-4A067706FACB}" dt="2023-10-23T00:36:59.267" v="3534" actId="47"/>
        <pc:sldMkLst>
          <pc:docMk/>
          <pc:sldMk cId="3573459465" sldId="8216"/>
        </pc:sldMkLst>
      </pc:sldChg>
      <pc:sldChg chg="del">
        <pc:chgData name="Ron Melton" userId="5553941352b42db9" providerId="LiveId" clId="{36DCD473-F91B-45B5-9CF5-4A067706FACB}" dt="2023-10-23T00:22:39.201" v="3174" actId="47"/>
        <pc:sldMkLst>
          <pc:docMk/>
          <pc:sldMk cId="3896287549" sldId="8241"/>
        </pc:sldMkLst>
      </pc:sldChg>
      <pc:sldChg chg="del">
        <pc:chgData name="Ron Melton" userId="5553941352b42db9" providerId="LiveId" clId="{36DCD473-F91B-45B5-9CF5-4A067706FACB}" dt="2023-10-23T00:22:39.663" v="3175" actId="47"/>
        <pc:sldMkLst>
          <pc:docMk/>
          <pc:sldMk cId="1285905724" sldId="8243"/>
        </pc:sldMkLst>
      </pc:sldChg>
      <pc:sldChg chg="addSp delSp modSp mod">
        <pc:chgData name="Ron Melton" userId="5553941352b42db9" providerId="LiveId" clId="{36DCD473-F91B-45B5-9CF5-4A067706FACB}" dt="2023-09-27T23:07:20.352" v="14" actId="1076"/>
        <pc:sldMkLst>
          <pc:docMk/>
          <pc:sldMk cId="3361211962" sldId="8250"/>
        </pc:sldMkLst>
        <pc:spChg chg="mod">
          <ac:chgData name="Ron Melton" userId="5553941352b42db9" providerId="LiveId" clId="{36DCD473-F91B-45B5-9CF5-4A067706FACB}" dt="2023-09-27T23:07:20.352" v="14" actId="1076"/>
          <ac:spMkLst>
            <pc:docMk/>
            <pc:sldMk cId="3361211962" sldId="8250"/>
            <ac:spMk id="2" creationId="{4C9776AD-339E-4DEB-ABCE-22386ABD586E}"/>
          </ac:spMkLst>
        </pc:spChg>
        <pc:spChg chg="add del mod">
          <ac:chgData name="Ron Melton" userId="5553941352b42db9" providerId="LiveId" clId="{36DCD473-F91B-45B5-9CF5-4A067706FACB}" dt="2023-09-27T23:07:04.794" v="12" actId="478"/>
          <ac:spMkLst>
            <pc:docMk/>
            <pc:sldMk cId="3361211962" sldId="8250"/>
            <ac:spMk id="5" creationId="{D67213F2-192C-C361-F436-85E5A7C03CC7}"/>
          </ac:spMkLst>
        </pc:spChg>
        <pc:picChg chg="mod">
          <ac:chgData name="Ron Melton" userId="5553941352b42db9" providerId="LiveId" clId="{36DCD473-F91B-45B5-9CF5-4A067706FACB}" dt="2023-09-27T23:07:16.486" v="13" actId="14100"/>
          <ac:picMkLst>
            <pc:docMk/>
            <pc:sldMk cId="3361211962" sldId="8250"/>
            <ac:picMk id="4" creationId="{83A59E6D-370A-4205-8C3D-797DA0DC3702}"/>
          </ac:picMkLst>
        </pc:picChg>
        <pc:picChg chg="del">
          <ac:chgData name="Ron Melton" userId="5553941352b42db9" providerId="LiveId" clId="{36DCD473-F91B-45B5-9CF5-4A067706FACB}" dt="2023-09-27T23:06:55.495" v="9" actId="478"/>
          <ac:picMkLst>
            <pc:docMk/>
            <pc:sldMk cId="3361211962" sldId="8250"/>
            <ac:picMk id="7" creationId="{9C6616FD-5C34-4DFE-B9C7-4306E7A6426D}"/>
          </ac:picMkLst>
        </pc:picChg>
        <pc:picChg chg="del mod">
          <ac:chgData name="Ron Melton" userId="5553941352b42db9" providerId="LiveId" clId="{36DCD473-F91B-45B5-9CF5-4A067706FACB}" dt="2023-09-27T23:06:57.123" v="11" actId="478"/>
          <ac:picMkLst>
            <pc:docMk/>
            <pc:sldMk cId="3361211962" sldId="8250"/>
            <ac:picMk id="11" creationId="{D65D27E3-8540-48A7-BD1E-BE0676772652}"/>
          </ac:picMkLst>
        </pc:picChg>
      </pc:sldChg>
      <pc:sldChg chg="delSp modSp mod">
        <pc:chgData name="Ron Melton" userId="5553941352b42db9" providerId="LiveId" clId="{36DCD473-F91B-45B5-9CF5-4A067706FACB}" dt="2023-10-23T00:25:44.768" v="3290" actId="1076"/>
        <pc:sldMkLst>
          <pc:docMk/>
          <pc:sldMk cId="3879957701" sldId="8266"/>
        </pc:sldMkLst>
        <pc:spChg chg="mod">
          <ac:chgData name="Ron Melton" userId="5553941352b42db9" providerId="LiveId" clId="{36DCD473-F91B-45B5-9CF5-4A067706FACB}" dt="2023-10-23T00:25:31.633" v="3288" actId="20577"/>
          <ac:spMkLst>
            <pc:docMk/>
            <pc:sldMk cId="3879957701" sldId="8266"/>
            <ac:spMk id="2" creationId="{00000000-0000-0000-0000-000000000000}"/>
          </ac:spMkLst>
        </pc:spChg>
        <pc:spChg chg="mod">
          <ac:chgData name="Ron Melton" userId="5553941352b42db9" providerId="LiveId" clId="{36DCD473-F91B-45B5-9CF5-4A067706FACB}" dt="2023-10-23T00:25:44.768" v="3290" actId="1076"/>
          <ac:spMkLst>
            <pc:docMk/>
            <pc:sldMk cId="3879957701" sldId="8266"/>
            <ac:spMk id="3" creationId="{00000000-0000-0000-0000-000000000000}"/>
          </ac:spMkLst>
        </pc:spChg>
        <pc:picChg chg="del">
          <ac:chgData name="Ron Melton" userId="5553941352b42db9" providerId="LiveId" clId="{36DCD473-F91B-45B5-9CF5-4A067706FACB}" dt="2023-10-23T00:24:13.855" v="3260" actId="478"/>
          <ac:picMkLst>
            <pc:docMk/>
            <pc:sldMk cId="3879957701" sldId="8266"/>
            <ac:picMk id="4" creationId="{5FA18AAF-3E15-57AC-CD73-8F36C5C54ACD}"/>
          </ac:picMkLst>
        </pc:picChg>
        <pc:picChg chg="del">
          <ac:chgData name="Ron Melton" userId="5553941352b42db9" providerId="LiveId" clId="{36DCD473-F91B-45B5-9CF5-4A067706FACB}" dt="2023-10-23T00:24:14.989" v="3261" actId="478"/>
          <ac:picMkLst>
            <pc:docMk/>
            <pc:sldMk cId="3879957701" sldId="8266"/>
            <ac:picMk id="5" creationId="{11BA563A-CAC9-2BC6-00BF-46DCC9AE0E10}"/>
          </ac:picMkLst>
        </pc:picChg>
      </pc:sldChg>
      <pc:sldChg chg="del">
        <pc:chgData name="Ron Melton" userId="5553941352b42db9" providerId="LiveId" clId="{36DCD473-F91B-45B5-9CF5-4A067706FACB}" dt="2023-10-23T00:26:10.787" v="3304" actId="47"/>
        <pc:sldMkLst>
          <pc:docMk/>
          <pc:sldMk cId="3662442526" sldId="8267"/>
        </pc:sldMkLst>
      </pc:sldChg>
      <pc:sldChg chg="del">
        <pc:chgData name="Ron Melton" userId="5553941352b42db9" providerId="LiveId" clId="{36DCD473-F91B-45B5-9CF5-4A067706FACB}" dt="2023-10-23T00:26:09.888" v="3303" actId="47"/>
        <pc:sldMkLst>
          <pc:docMk/>
          <pc:sldMk cId="1270127987" sldId="8268"/>
        </pc:sldMkLst>
      </pc:sldChg>
      <pc:sldChg chg="del">
        <pc:chgData name="Ron Melton" userId="5553941352b42db9" providerId="LiveId" clId="{36DCD473-F91B-45B5-9CF5-4A067706FACB}" dt="2023-10-22T23:30:04.262" v="2245" actId="47"/>
        <pc:sldMkLst>
          <pc:docMk/>
          <pc:sldMk cId="1513911156" sldId="8276"/>
        </pc:sldMkLst>
      </pc:sldChg>
      <pc:sldChg chg="delSp modSp mod">
        <pc:chgData name="Ron Melton" userId="5553941352b42db9" providerId="LiveId" clId="{36DCD473-F91B-45B5-9CF5-4A067706FACB}" dt="2023-09-27T23:21:34.530" v="488" actId="478"/>
        <pc:sldMkLst>
          <pc:docMk/>
          <pc:sldMk cId="392881826" sldId="8297"/>
        </pc:sldMkLst>
        <pc:spChg chg="del">
          <ac:chgData name="Ron Melton" userId="5553941352b42db9" providerId="LiveId" clId="{36DCD473-F91B-45B5-9CF5-4A067706FACB}" dt="2023-09-27T23:21:34.530" v="488" actId="478"/>
          <ac:spMkLst>
            <pc:docMk/>
            <pc:sldMk cId="392881826" sldId="8297"/>
            <ac:spMk id="2" creationId="{00000000-0000-0000-0000-000000000000}"/>
          </ac:spMkLst>
        </pc:spChg>
        <pc:picChg chg="del">
          <ac:chgData name="Ron Melton" userId="5553941352b42db9" providerId="LiveId" clId="{36DCD473-F91B-45B5-9CF5-4A067706FACB}" dt="2023-09-27T23:21:30.211" v="487" actId="478"/>
          <ac:picMkLst>
            <pc:docMk/>
            <pc:sldMk cId="392881826" sldId="8297"/>
            <ac:picMk id="28" creationId="{00000000-0000-0000-0000-000000000000}"/>
          </ac:picMkLst>
        </pc:picChg>
        <pc:picChg chg="del">
          <ac:chgData name="Ron Melton" userId="5553941352b42db9" providerId="LiveId" clId="{36DCD473-F91B-45B5-9CF5-4A067706FACB}" dt="2023-09-27T23:21:29.143" v="486" actId="478"/>
          <ac:picMkLst>
            <pc:docMk/>
            <pc:sldMk cId="392881826" sldId="8297"/>
            <ac:picMk id="2054" creationId="{00000000-0000-0000-0000-000000000000}"/>
          </ac:picMkLst>
        </pc:picChg>
        <pc:picChg chg="del">
          <ac:chgData name="Ron Melton" userId="5553941352b42db9" providerId="LiveId" clId="{36DCD473-F91B-45B5-9CF5-4A067706FACB}" dt="2023-09-27T23:21:24.572" v="483" actId="478"/>
          <ac:picMkLst>
            <pc:docMk/>
            <pc:sldMk cId="392881826" sldId="8297"/>
            <ac:picMk id="2076" creationId="{00000000-0000-0000-0000-000000000000}"/>
          </ac:picMkLst>
        </pc:picChg>
        <pc:picChg chg="del">
          <ac:chgData name="Ron Melton" userId="5553941352b42db9" providerId="LiveId" clId="{36DCD473-F91B-45B5-9CF5-4A067706FACB}" dt="2023-09-27T23:21:25.243" v="484" actId="478"/>
          <ac:picMkLst>
            <pc:docMk/>
            <pc:sldMk cId="392881826" sldId="8297"/>
            <ac:picMk id="2077" creationId="{00000000-0000-0000-0000-000000000000}"/>
          </ac:picMkLst>
        </pc:picChg>
        <pc:picChg chg="del">
          <ac:chgData name="Ron Melton" userId="5553941352b42db9" providerId="LiveId" clId="{36DCD473-F91B-45B5-9CF5-4A067706FACB}" dt="2023-09-27T23:21:26.029" v="485" actId="478"/>
          <ac:picMkLst>
            <pc:docMk/>
            <pc:sldMk cId="392881826" sldId="8297"/>
            <ac:picMk id="115716" creationId="{00000000-0000-0000-0000-000000000000}"/>
          </ac:picMkLst>
        </pc:picChg>
        <pc:picChg chg="del mod">
          <ac:chgData name="Ron Melton" userId="5553941352b42db9" providerId="LiveId" clId="{36DCD473-F91B-45B5-9CF5-4A067706FACB}" dt="2023-09-27T23:21:23.585" v="482" actId="478"/>
          <ac:picMkLst>
            <pc:docMk/>
            <pc:sldMk cId="392881826" sldId="8297"/>
            <ac:picMk id="115721" creationId="{00000000-0000-0000-0000-000000000000}"/>
          </ac:picMkLst>
        </pc:picChg>
      </pc:sldChg>
      <pc:sldChg chg="del">
        <pc:chgData name="Ron Melton" userId="5553941352b42db9" providerId="LiveId" clId="{36DCD473-F91B-45B5-9CF5-4A067706FACB}" dt="2023-10-23T00:17:34.709" v="2915" actId="47"/>
        <pc:sldMkLst>
          <pc:docMk/>
          <pc:sldMk cId="4175178739" sldId="8312"/>
        </pc:sldMkLst>
      </pc:sldChg>
      <pc:sldChg chg="del">
        <pc:chgData name="Ron Melton" userId="5553941352b42db9" providerId="LiveId" clId="{36DCD473-F91B-45B5-9CF5-4A067706FACB}" dt="2023-10-23T00:36:59.267" v="3534" actId="47"/>
        <pc:sldMkLst>
          <pc:docMk/>
          <pc:sldMk cId="1698476466" sldId="8431"/>
        </pc:sldMkLst>
      </pc:sldChg>
      <pc:sldChg chg="del">
        <pc:chgData name="Ron Melton" userId="5553941352b42db9" providerId="LiveId" clId="{36DCD473-F91B-45B5-9CF5-4A067706FACB}" dt="2023-10-23T00:36:59.267" v="3534" actId="47"/>
        <pc:sldMkLst>
          <pc:docMk/>
          <pc:sldMk cId="180372229" sldId="8432"/>
        </pc:sldMkLst>
      </pc:sldChg>
      <pc:sldChg chg="del">
        <pc:chgData name="Ron Melton" userId="5553941352b42db9" providerId="LiveId" clId="{36DCD473-F91B-45B5-9CF5-4A067706FACB}" dt="2023-10-23T00:36:59.267" v="3534" actId="47"/>
        <pc:sldMkLst>
          <pc:docMk/>
          <pc:sldMk cId="105485728" sldId="2145708155"/>
        </pc:sldMkLst>
      </pc:sldChg>
      <pc:sldChg chg="del">
        <pc:chgData name="Ron Melton" userId="5553941352b42db9" providerId="LiveId" clId="{36DCD473-F91B-45B5-9CF5-4A067706FACB}" dt="2023-10-23T00:36:59.267" v="3534" actId="47"/>
        <pc:sldMkLst>
          <pc:docMk/>
          <pc:sldMk cId="3459554269" sldId="2145708156"/>
        </pc:sldMkLst>
      </pc:sldChg>
      <pc:sldChg chg="del">
        <pc:chgData name="Ron Melton" userId="5553941352b42db9" providerId="LiveId" clId="{36DCD473-F91B-45B5-9CF5-4A067706FACB}" dt="2023-10-22T23:34:19.758" v="2355" actId="47"/>
        <pc:sldMkLst>
          <pc:docMk/>
          <pc:sldMk cId="3840625642" sldId="2145708219"/>
        </pc:sldMkLst>
      </pc:sldChg>
      <pc:sldChg chg="del">
        <pc:chgData name="Ron Melton" userId="5553941352b42db9" providerId="LiveId" clId="{36DCD473-F91B-45B5-9CF5-4A067706FACB}" dt="2023-09-27T23:36:35.909" v="858" actId="47"/>
        <pc:sldMkLst>
          <pc:docMk/>
          <pc:sldMk cId="221551425" sldId="2145708231"/>
        </pc:sldMkLst>
      </pc:sldChg>
      <pc:sldChg chg="del">
        <pc:chgData name="Ron Melton" userId="5553941352b42db9" providerId="LiveId" clId="{36DCD473-F91B-45B5-9CF5-4A067706FACB}" dt="2023-10-22T23:34:27.715" v="2358" actId="47"/>
        <pc:sldMkLst>
          <pc:docMk/>
          <pc:sldMk cId="916149810" sldId="2145708246"/>
        </pc:sldMkLst>
      </pc:sldChg>
      <pc:sldChg chg="del">
        <pc:chgData name="Ron Melton" userId="5553941352b42db9" providerId="LiveId" clId="{36DCD473-F91B-45B5-9CF5-4A067706FACB}" dt="2023-10-22T23:34:26.461" v="2357" actId="47"/>
        <pc:sldMkLst>
          <pc:docMk/>
          <pc:sldMk cId="888482076" sldId="2145708247"/>
        </pc:sldMkLst>
      </pc:sldChg>
      <pc:sldChg chg="del">
        <pc:chgData name="Ron Melton" userId="5553941352b42db9" providerId="LiveId" clId="{36DCD473-F91B-45B5-9CF5-4A067706FACB}" dt="2023-10-23T00:23:04.996" v="3183" actId="47"/>
        <pc:sldMkLst>
          <pc:docMk/>
          <pc:sldMk cId="4288188333" sldId="2145708251"/>
        </pc:sldMkLst>
      </pc:sldChg>
      <pc:sldChg chg="del">
        <pc:chgData name="Ron Melton" userId="5553941352b42db9" providerId="LiveId" clId="{36DCD473-F91B-45B5-9CF5-4A067706FACB}" dt="2023-10-23T00:36:59.267" v="3534" actId="47"/>
        <pc:sldMkLst>
          <pc:docMk/>
          <pc:sldMk cId="4082250759" sldId="2145708278"/>
        </pc:sldMkLst>
      </pc:sldChg>
      <pc:sldChg chg="del">
        <pc:chgData name="Ron Melton" userId="5553941352b42db9" providerId="LiveId" clId="{36DCD473-F91B-45B5-9CF5-4A067706FACB}" dt="2023-10-23T00:36:59.267" v="3534" actId="47"/>
        <pc:sldMkLst>
          <pc:docMk/>
          <pc:sldMk cId="1334261833" sldId="2145708281"/>
        </pc:sldMkLst>
      </pc:sldChg>
      <pc:sldChg chg="delSp modSp mod">
        <pc:chgData name="Ron Melton" userId="5553941352b42db9" providerId="LiveId" clId="{36DCD473-F91B-45B5-9CF5-4A067706FACB}" dt="2023-09-27T23:17:49.546" v="260" actId="1076"/>
        <pc:sldMkLst>
          <pc:docMk/>
          <pc:sldMk cId="2001674129" sldId="2145708296"/>
        </pc:sldMkLst>
        <pc:spChg chg="mod">
          <ac:chgData name="Ron Melton" userId="5553941352b42db9" providerId="LiveId" clId="{36DCD473-F91B-45B5-9CF5-4A067706FACB}" dt="2023-09-27T23:17:36.421" v="258" actId="20577"/>
          <ac:spMkLst>
            <pc:docMk/>
            <pc:sldMk cId="2001674129" sldId="2145708296"/>
            <ac:spMk id="3" creationId="{8AEB6926-0EA5-419F-B62F-8C4290669FF6}"/>
          </ac:spMkLst>
        </pc:spChg>
        <pc:spChg chg="mod">
          <ac:chgData name="Ron Melton" userId="5553941352b42db9" providerId="LiveId" clId="{36DCD473-F91B-45B5-9CF5-4A067706FACB}" dt="2023-09-27T23:17:49.546" v="260" actId="1076"/>
          <ac:spMkLst>
            <pc:docMk/>
            <pc:sldMk cId="2001674129" sldId="2145708296"/>
            <ac:spMk id="4" creationId="{D6CE5B70-9BB7-4C2F-8D8A-A219CA54BFE5}"/>
          </ac:spMkLst>
        </pc:spChg>
        <pc:picChg chg="del">
          <ac:chgData name="Ron Melton" userId="5553941352b42db9" providerId="LiveId" clId="{36DCD473-F91B-45B5-9CF5-4A067706FACB}" dt="2023-09-27T23:17:23.424" v="256" actId="478"/>
          <ac:picMkLst>
            <pc:docMk/>
            <pc:sldMk cId="2001674129" sldId="2145708296"/>
            <ac:picMk id="1028" creationId="{60188FBB-7F17-4AF4-AD08-BC4BD40CD683}"/>
          </ac:picMkLst>
        </pc:picChg>
      </pc:sldChg>
      <pc:sldChg chg="del">
        <pc:chgData name="Ron Melton" userId="5553941352b42db9" providerId="LiveId" clId="{36DCD473-F91B-45B5-9CF5-4A067706FACB}" dt="2023-10-23T00:36:59.267" v="3534" actId="47"/>
        <pc:sldMkLst>
          <pc:docMk/>
          <pc:sldMk cId="3308116066" sldId="2145708300"/>
        </pc:sldMkLst>
      </pc:sldChg>
      <pc:sldChg chg="del">
        <pc:chgData name="Ron Melton" userId="5553941352b42db9" providerId="LiveId" clId="{36DCD473-F91B-45B5-9CF5-4A067706FACB}" dt="2023-10-23T00:36:59.267" v="3534" actId="47"/>
        <pc:sldMkLst>
          <pc:docMk/>
          <pc:sldMk cId="290667887" sldId="2145708301"/>
        </pc:sldMkLst>
      </pc:sldChg>
      <pc:sldChg chg="delSp mod">
        <pc:chgData name="Ron Melton" userId="5553941352b42db9" providerId="LiveId" clId="{36DCD473-F91B-45B5-9CF5-4A067706FACB}" dt="2023-09-27T23:40:02.582" v="1103" actId="478"/>
        <pc:sldMkLst>
          <pc:docMk/>
          <pc:sldMk cId="3243511915" sldId="2145708417"/>
        </pc:sldMkLst>
        <pc:picChg chg="del">
          <ac:chgData name="Ron Melton" userId="5553941352b42db9" providerId="LiveId" clId="{36DCD473-F91B-45B5-9CF5-4A067706FACB}" dt="2023-09-27T23:40:02.582" v="1103" actId="478"/>
          <ac:picMkLst>
            <pc:docMk/>
            <pc:sldMk cId="3243511915" sldId="2145708417"/>
            <ac:picMk id="3" creationId="{7AC28CC7-EC6A-D9C0-5C98-BC9CB0B52F95}"/>
          </ac:picMkLst>
        </pc:picChg>
      </pc:sldChg>
      <pc:sldChg chg="del">
        <pc:chgData name="Ron Melton" userId="5553941352b42db9" providerId="LiveId" clId="{36DCD473-F91B-45B5-9CF5-4A067706FACB}" dt="2023-10-23T00:31:47.506" v="3354" actId="47"/>
        <pc:sldMkLst>
          <pc:docMk/>
          <pc:sldMk cId="1453611880" sldId="2145708501"/>
        </pc:sldMkLst>
      </pc:sldChg>
      <pc:sldChg chg="del">
        <pc:chgData name="Ron Melton" userId="5553941352b42db9" providerId="LiveId" clId="{36DCD473-F91B-45B5-9CF5-4A067706FACB}" dt="2023-10-23T00:31:49.237" v="3355" actId="47"/>
        <pc:sldMkLst>
          <pc:docMk/>
          <pc:sldMk cId="1819793924" sldId="2145708503"/>
        </pc:sldMkLst>
      </pc:sldChg>
      <pc:sldChg chg="del">
        <pc:chgData name="Ron Melton" userId="5553941352b42db9" providerId="LiveId" clId="{36DCD473-F91B-45B5-9CF5-4A067706FACB}" dt="2023-10-23T00:31:52.280" v="3356" actId="47"/>
        <pc:sldMkLst>
          <pc:docMk/>
          <pc:sldMk cId="114312378" sldId="2145708504"/>
        </pc:sldMkLst>
      </pc:sldChg>
      <pc:sldChg chg="del">
        <pc:chgData name="Ron Melton" userId="5553941352b42db9" providerId="LiveId" clId="{36DCD473-F91B-45B5-9CF5-4A067706FACB}" dt="2023-10-23T00:31:53.243" v="3357" actId="47"/>
        <pc:sldMkLst>
          <pc:docMk/>
          <pc:sldMk cId="2492575952" sldId="2145708505"/>
        </pc:sldMkLst>
      </pc:sldChg>
      <pc:sldChg chg="del">
        <pc:chgData name="Ron Melton" userId="5553941352b42db9" providerId="LiveId" clId="{36DCD473-F91B-45B5-9CF5-4A067706FACB}" dt="2023-10-23T00:31:39.515" v="3353" actId="47"/>
        <pc:sldMkLst>
          <pc:docMk/>
          <pc:sldMk cId="4015071640" sldId="2145708506"/>
        </pc:sldMkLst>
      </pc:sldChg>
      <pc:sldChg chg="del">
        <pc:chgData name="Ron Melton" userId="5553941352b42db9" providerId="LiveId" clId="{36DCD473-F91B-45B5-9CF5-4A067706FACB}" dt="2023-10-23T00:32:05.010" v="3358" actId="47"/>
        <pc:sldMkLst>
          <pc:docMk/>
          <pc:sldMk cId="2701218808" sldId="2145708507"/>
        </pc:sldMkLst>
      </pc:sldChg>
      <pc:sldChg chg="del">
        <pc:chgData name="Ron Melton" userId="5553941352b42db9" providerId="LiveId" clId="{36DCD473-F91B-45B5-9CF5-4A067706FACB}" dt="2023-09-27T23:40:18.857" v="1108" actId="47"/>
        <pc:sldMkLst>
          <pc:docMk/>
          <pc:sldMk cId="729533338" sldId="2145708541"/>
        </pc:sldMkLst>
      </pc:sldChg>
      <pc:sldChg chg="del">
        <pc:chgData name="Ron Melton" userId="5553941352b42db9" providerId="LiveId" clId="{36DCD473-F91B-45B5-9CF5-4A067706FACB}" dt="2023-09-27T23:42:55.049" v="1277" actId="47"/>
        <pc:sldMkLst>
          <pc:docMk/>
          <pc:sldMk cId="3289510914" sldId="2145708543"/>
        </pc:sldMkLst>
      </pc:sldChg>
      <pc:sldChg chg="del">
        <pc:chgData name="Ron Melton" userId="5553941352b42db9" providerId="LiveId" clId="{36DCD473-F91B-45B5-9CF5-4A067706FACB}" dt="2023-10-22T23:34:25.081" v="2356" actId="47"/>
        <pc:sldMkLst>
          <pc:docMk/>
          <pc:sldMk cId="2310304189" sldId="2145708548"/>
        </pc:sldMkLst>
      </pc:sldChg>
      <pc:sldChg chg="del">
        <pc:chgData name="Ron Melton" userId="5553941352b42db9" providerId="LiveId" clId="{36DCD473-F91B-45B5-9CF5-4A067706FACB}" dt="2023-10-23T00:27:59.381" v="3341" actId="47"/>
        <pc:sldMkLst>
          <pc:docMk/>
          <pc:sldMk cId="1126959612" sldId="2145708549"/>
        </pc:sldMkLst>
      </pc:sldChg>
      <pc:sldChg chg="del">
        <pc:chgData name="Ron Melton" userId="5553941352b42db9" providerId="LiveId" clId="{36DCD473-F91B-45B5-9CF5-4A067706FACB}" dt="2023-10-23T00:28:02.759" v="3342" actId="47"/>
        <pc:sldMkLst>
          <pc:docMk/>
          <pc:sldMk cId="2020441752" sldId="2145708551"/>
        </pc:sldMkLst>
      </pc:sldChg>
      <pc:sldChg chg="del">
        <pc:chgData name="Ron Melton" userId="5553941352b42db9" providerId="LiveId" clId="{36DCD473-F91B-45B5-9CF5-4A067706FACB}" dt="2023-10-23T00:32:06.321" v="3359" actId="47"/>
        <pc:sldMkLst>
          <pc:docMk/>
          <pc:sldMk cId="0" sldId="2145708552"/>
        </pc:sldMkLst>
      </pc:sldChg>
      <pc:sldChg chg="del">
        <pc:chgData name="Ron Melton" userId="5553941352b42db9" providerId="LiveId" clId="{36DCD473-F91B-45B5-9CF5-4A067706FACB}" dt="2023-10-23T00:32:06.888" v="3360" actId="47"/>
        <pc:sldMkLst>
          <pc:docMk/>
          <pc:sldMk cId="0" sldId="2145708553"/>
        </pc:sldMkLst>
      </pc:sldChg>
      <pc:sldChg chg="del">
        <pc:chgData name="Ron Melton" userId="5553941352b42db9" providerId="LiveId" clId="{36DCD473-F91B-45B5-9CF5-4A067706FACB}" dt="2023-10-23T00:32:07.861" v="3361" actId="47"/>
        <pc:sldMkLst>
          <pc:docMk/>
          <pc:sldMk cId="0" sldId="2145708554"/>
        </pc:sldMkLst>
      </pc:sldChg>
      <pc:sldChg chg="del">
        <pc:chgData name="Ron Melton" userId="5553941352b42db9" providerId="LiveId" clId="{36DCD473-F91B-45B5-9CF5-4A067706FACB}" dt="2023-10-23T00:36:59.267" v="3534" actId="47"/>
        <pc:sldMkLst>
          <pc:docMk/>
          <pc:sldMk cId="596867508" sldId="2145708623"/>
        </pc:sldMkLst>
      </pc:sldChg>
      <pc:sldChg chg="del">
        <pc:chgData name="Ron Melton" userId="5553941352b42db9" providerId="LiveId" clId="{36DCD473-F91B-45B5-9CF5-4A067706FACB}" dt="2023-10-23T00:36:59.267" v="3534" actId="47"/>
        <pc:sldMkLst>
          <pc:docMk/>
          <pc:sldMk cId="1410016628" sldId="2145708633"/>
        </pc:sldMkLst>
      </pc:sldChg>
      <pc:sldChg chg="del">
        <pc:chgData name="Ron Melton" userId="5553941352b42db9" providerId="LiveId" clId="{36DCD473-F91B-45B5-9CF5-4A067706FACB}" dt="2023-10-23T00:36:59.267" v="3534" actId="47"/>
        <pc:sldMkLst>
          <pc:docMk/>
          <pc:sldMk cId="2771182670" sldId="2145708634"/>
        </pc:sldMkLst>
      </pc:sldChg>
      <pc:sldChg chg="del">
        <pc:chgData name="Ron Melton" userId="5553941352b42db9" providerId="LiveId" clId="{36DCD473-F91B-45B5-9CF5-4A067706FACB}" dt="2023-10-23T00:36:59.267" v="3534" actId="47"/>
        <pc:sldMkLst>
          <pc:docMk/>
          <pc:sldMk cId="3789507128" sldId="2145708751"/>
        </pc:sldMkLst>
      </pc:sldChg>
      <pc:sldChg chg="del">
        <pc:chgData name="Ron Melton" userId="5553941352b42db9" providerId="LiveId" clId="{36DCD473-F91B-45B5-9CF5-4A067706FACB}" dt="2023-10-23T00:36:59.267" v="3534" actId="47"/>
        <pc:sldMkLst>
          <pc:docMk/>
          <pc:sldMk cId="2153636183" sldId="2145708758"/>
        </pc:sldMkLst>
      </pc:sldChg>
      <pc:sldChg chg="del">
        <pc:chgData name="Ron Melton" userId="5553941352b42db9" providerId="LiveId" clId="{36DCD473-F91B-45B5-9CF5-4A067706FACB}" dt="2023-09-27T23:16:32.723" v="219" actId="47"/>
        <pc:sldMkLst>
          <pc:docMk/>
          <pc:sldMk cId="2481436575" sldId="2145708766"/>
        </pc:sldMkLst>
      </pc:sldChg>
      <pc:sldChg chg="del">
        <pc:chgData name="Ron Melton" userId="5553941352b42db9" providerId="LiveId" clId="{36DCD473-F91B-45B5-9CF5-4A067706FACB}" dt="2023-10-22T23:31:24.849" v="2251" actId="47"/>
        <pc:sldMkLst>
          <pc:docMk/>
          <pc:sldMk cId="1616657614" sldId="2145708767"/>
        </pc:sldMkLst>
      </pc:sldChg>
      <pc:sldChg chg="del">
        <pc:chgData name="Ron Melton" userId="5553941352b42db9" providerId="LiveId" clId="{36DCD473-F91B-45B5-9CF5-4A067706FACB}" dt="2023-10-22T23:31:25.537" v="2252" actId="47"/>
        <pc:sldMkLst>
          <pc:docMk/>
          <pc:sldMk cId="2343557410" sldId="2145708768"/>
        </pc:sldMkLst>
      </pc:sldChg>
      <pc:sldChg chg="del">
        <pc:chgData name="Ron Melton" userId="5553941352b42db9" providerId="LiveId" clId="{36DCD473-F91B-45B5-9CF5-4A067706FACB}" dt="2023-10-22T23:34:05.022" v="2348" actId="47"/>
        <pc:sldMkLst>
          <pc:docMk/>
          <pc:sldMk cId="1846402019" sldId="2145708773"/>
        </pc:sldMkLst>
      </pc:sldChg>
      <pc:sldChg chg="del">
        <pc:chgData name="Ron Melton" userId="5553941352b42db9" providerId="LiveId" clId="{36DCD473-F91B-45B5-9CF5-4A067706FACB}" dt="2023-10-23T00:36:59.267" v="3534" actId="47"/>
        <pc:sldMkLst>
          <pc:docMk/>
          <pc:sldMk cId="1126352318" sldId="2145708846"/>
        </pc:sldMkLst>
      </pc:sldChg>
      <pc:sldChg chg="delSp modSp mod">
        <pc:chgData name="Ron Melton" userId="5553941352b42db9" providerId="LiveId" clId="{36DCD473-F91B-45B5-9CF5-4A067706FACB}" dt="2023-09-27T23:29:42.525" v="500" actId="1076"/>
        <pc:sldMkLst>
          <pc:docMk/>
          <pc:sldMk cId="432014318" sldId="2145708853"/>
        </pc:sldMkLst>
        <pc:spChg chg="mod">
          <ac:chgData name="Ron Melton" userId="5553941352b42db9" providerId="LiveId" clId="{36DCD473-F91B-45B5-9CF5-4A067706FACB}" dt="2023-09-27T23:29:42.525" v="500" actId="1076"/>
          <ac:spMkLst>
            <pc:docMk/>
            <pc:sldMk cId="432014318" sldId="2145708853"/>
            <ac:spMk id="5" creationId="{C9CC1563-5C22-2166-51A4-C8D7B491F919}"/>
          </ac:spMkLst>
        </pc:spChg>
        <pc:picChg chg="del">
          <ac:chgData name="Ron Melton" userId="5553941352b42db9" providerId="LiveId" clId="{36DCD473-F91B-45B5-9CF5-4A067706FACB}" dt="2023-09-27T23:29:25.474" v="499" actId="478"/>
          <ac:picMkLst>
            <pc:docMk/>
            <pc:sldMk cId="432014318" sldId="2145708853"/>
            <ac:picMk id="4" creationId="{A4FAF19D-E625-7B36-B8A7-F90FA44C0A85}"/>
          </ac:picMkLst>
        </pc:picChg>
      </pc:sldChg>
      <pc:sldChg chg="delSp modSp mod">
        <pc:chgData name="Ron Melton" userId="5553941352b42db9" providerId="LiveId" clId="{36DCD473-F91B-45B5-9CF5-4A067706FACB}" dt="2023-09-27T23:12:15.005" v="198" actId="20577"/>
        <pc:sldMkLst>
          <pc:docMk/>
          <pc:sldMk cId="774635695" sldId="2145708916"/>
        </pc:sldMkLst>
        <pc:spChg chg="mod">
          <ac:chgData name="Ron Melton" userId="5553941352b42db9" providerId="LiveId" clId="{36DCD473-F91B-45B5-9CF5-4A067706FACB}" dt="2023-09-27T23:12:15.005" v="198" actId="20577"/>
          <ac:spMkLst>
            <pc:docMk/>
            <pc:sldMk cId="774635695" sldId="2145708916"/>
            <ac:spMk id="3" creationId="{8109C658-63AA-8694-696E-53F35F5C3874}"/>
          </ac:spMkLst>
        </pc:spChg>
        <pc:picChg chg="del">
          <ac:chgData name="Ron Melton" userId="5553941352b42db9" providerId="LiveId" clId="{36DCD473-F91B-45B5-9CF5-4A067706FACB}" dt="2023-09-27T23:11:43.486" v="35" actId="478"/>
          <ac:picMkLst>
            <pc:docMk/>
            <pc:sldMk cId="774635695" sldId="2145708916"/>
            <ac:picMk id="5" creationId="{5316E0DD-CC69-A6D1-E889-EF364D1087AF}"/>
          </ac:picMkLst>
        </pc:picChg>
      </pc:sldChg>
      <pc:sldChg chg="del">
        <pc:chgData name="Ron Melton" userId="5553941352b42db9" providerId="LiveId" clId="{36DCD473-F91B-45B5-9CF5-4A067706FACB}" dt="2023-09-27T23:13:59.740" v="203" actId="47"/>
        <pc:sldMkLst>
          <pc:docMk/>
          <pc:sldMk cId="2998794356" sldId="2145708917"/>
        </pc:sldMkLst>
      </pc:sldChg>
      <pc:sldChg chg="del">
        <pc:chgData name="Ron Melton" userId="5553941352b42db9" providerId="LiveId" clId="{36DCD473-F91B-45B5-9CF5-4A067706FACB}" dt="2023-09-27T23:13:26.811" v="202" actId="47"/>
        <pc:sldMkLst>
          <pc:docMk/>
          <pc:sldMk cId="256382611" sldId="2145708918"/>
        </pc:sldMkLst>
      </pc:sldChg>
      <pc:sldChg chg="del">
        <pc:chgData name="Ron Melton" userId="5553941352b42db9" providerId="LiveId" clId="{36DCD473-F91B-45B5-9CF5-4A067706FACB}" dt="2023-10-23T00:36:59.267" v="3534" actId="47"/>
        <pc:sldMkLst>
          <pc:docMk/>
          <pc:sldMk cId="3440404876" sldId="2145708923"/>
        </pc:sldMkLst>
      </pc:sldChg>
      <pc:sldChg chg="del">
        <pc:chgData name="Ron Melton" userId="5553941352b42db9" providerId="LiveId" clId="{36DCD473-F91B-45B5-9CF5-4A067706FACB}" dt="2023-10-23T00:36:59.267" v="3534" actId="47"/>
        <pc:sldMkLst>
          <pc:docMk/>
          <pc:sldMk cId="1204893698" sldId="2145708925"/>
        </pc:sldMkLst>
      </pc:sldChg>
      <pc:sldChg chg="del">
        <pc:chgData name="Ron Melton" userId="5553941352b42db9" providerId="LiveId" clId="{36DCD473-F91B-45B5-9CF5-4A067706FACB}" dt="2023-10-23T00:36:59.267" v="3534" actId="47"/>
        <pc:sldMkLst>
          <pc:docMk/>
          <pc:sldMk cId="850430407" sldId="2145708926"/>
        </pc:sldMkLst>
      </pc:sldChg>
      <pc:sldChg chg="del">
        <pc:chgData name="Ron Melton" userId="5553941352b42db9" providerId="LiveId" clId="{36DCD473-F91B-45B5-9CF5-4A067706FACB}" dt="2023-10-23T00:36:59.267" v="3534" actId="47"/>
        <pc:sldMkLst>
          <pc:docMk/>
          <pc:sldMk cId="2534733094" sldId="2145708927"/>
        </pc:sldMkLst>
      </pc:sldChg>
      <pc:sldChg chg="del">
        <pc:chgData name="Ron Melton" userId="5553941352b42db9" providerId="LiveId" clId="{36DCD473-F91B-45B5-9CF5-4A067706FACB}" dt="2023-10-23T00:36:59.267" v="3534" actId="47"/>
        <pc:sldMkLst>
          <pc:docMk/>
          <pc:sldMk cId="2848928619" sldId="2145708928"/>
        </pc:sldMkLst>
      </pc:sldChg>
      <pc:sldChg chg="del">
        <pc:chgData name="Ron Melton" userId="5553941352b42db9" providerId="LiveId" clId="{36DCD473-F91B-45B5-9CF5-4A067706FACB}" dt="2023-10-23T00:09:35.597" v="2532" actId="47"/>
        <pc:sldMkLst>
          <pc:docMk/>
          <pc:sldMk cId="2981345156" sldId="2145708930"/>
        </pc:sldMkLst>
      </pc:sldChg>
      <pc:sldChg chg="del">
        <pc:chgData name="Ron Melton" userId="5553941352b42db9" providerId="LiveId" clId="{36DCD473-F91B-45B5-9CF5-4A067706FACB}" dt="2023-10-23T00:36:59.267" v="3534" actId="47"/>
        <pc:sldMkLst>
          <pc:docMk/>
          <pc:sldMk cId="3707784226" sldId="2145708932"/>
        </pc:sldMkLst>
      </pc:sldChg>
      <pc:sldChg chg="del">
        <pc:chgData name="Ron Melton" userId="5553941352b42db9" providerId="LiveId" clId="{36DCD473-F91B-45B5-9CF5-4A067706FACB}" dt="2023-10-22T23:31:57.699" v="2271" actId="47"/>
        <pc:sldMkLst>
          <pc:docMk/>
          <pc:sldMk cId="2752983658" sldId="2145708934"/>
        </pc:sldMkLst>
      </pc:sldChg>
      <pc:sldChg chg="del">
        <pc:chgData name="Ron Melton" userId="5553941352b42db9" providerId="LiveId" clId="{36DCD473-F91B-45B5-9CF5-4A067706FACB}" dt="2023-10-22T23:33:27.833" v="2340" actId="47"/>
        <pc:sldMkLst>
          <pc:docMk/>
          <pc:sldMk cId="2251577446" sldId="2145708936"/>
        </pc:sldMkLst>
      </pc:sldChg>
      <pc:sldChg chg="del">
        <pc:chgData name="Ron Melton" userId="5553941352b42db9" providerId="LiveId" clId="{36DCD473-F91B-45B5-9CF5-4A067706FACB}" dt="2023-10-22T23:31:57.189" v="2270" actId="47"/>
        <pc:sldMkLst>
          <pc:docMk/>
          <pc:sldMk cId="3716051738" sldId="2145708940"/>
        </pc:sldMkLst>
      </pc:sldChg>
      <pc:sldChg chg="del">
        <pc:chgData name="Ron Melton" userId="5553941352b42db9" providerId="LiveId" clId="{36DCD473-F91B-45B5-9CF5-4A067706FACB}" dt="2023-10-23T00:36:59.267" v="3534" actId="47"/>
        <pc:sldMkLst>
          <pc:docMk/>
          <pc:sldMk cId="3054262129" sldId="2145708941"/>
        </pc:sldMkLst>
      </pc:sldChg>
      <pc:sldChg chg="del">
        <pc:chgData name="Ron Melton" userId="5553941352b42db9" providerId="LiveId" clId="{36DCD473-F91B-45B5-9CF5-4A067706FACB}" dt="2023-10-23T00:36:59.267" v="3534" actId="47"/>
        <pc:sldMkLst>
          <pc:docMk/>
          <pc:sldMk cId="2013495465" sldId="2145708944"/>
        </pc:sldMkLst>
      </pc:sldChg>
      <pc:sldChg chg="del">
        <pc:chgData name="Ron Melton" userId="5553941352b42db9" providerId="LiveId" clId="{36DCD473-F91B-45B5-9CF5-4A067706FACB}" dt="2023-10-23T00:36:59.267" v="3534" actId="47"/>
        <pc:sldMkLst>
          <pc:docMk/>
          <pc:sldMk cId="2196275297" sldId="2145708945"/>
        </pc:sldMkLst>
      </pc:sldChg>
      <pc:sldChg chg="del">
        <pc:chgData name="Ron Melton" userId="5553941352b42db9" providerId="LiveId" clId="{36DCD473-F91B-45B5-9CF5-4A067706FACB}" dt="2023-10-23T00:28:06.680" v="3343" actId="47"/>
        <pc:sldMkLst>
          <pc:docMk/>
          <pc:sldMk cId="3986791983" sldId="2145708955"/>
        </pc:sldMkLst>
      </pc:sldChg>
      <pc:sldChg chg="addSp modSp mod">
        <pc:chgData name="Ron Melton" userId="5553941352b42db9" providerId="LiveId" clId="{36DCD473-F91B-45B5-9CF5-4A067706FACB}" dt="2023-10-23T00:30:02.309" v="3349" actId="1076"/>
        <pc:sldMkLst>
          <pc:docMk/>
          <pc:sldMk cId="1242563060" sldId="2145708956"/>
        </pc:sldMkLst>
        <pc:picChg chg="mod">
          <ac:chgData name="Ron Melton" userId="5553941352b42db9" providerId="LiveId" clId="{36DCD473-F91B-45B5-9CF5-4A067706FACB}" dt="2023-10-23T00:30:02.309" v="3349" actId="1076"/>
          <ac:picMkLst>
            <pc:docMk/>
            <pc:sldMk cId="1242563060" sldId="2145708956"/>
            <ac:picMk id="5" creationId="{CBF12135-7F3E-8BBE-3DFA-AAEC887F1A3F}"/>
          </ac:picMkLst>
        </pc:picChg>
        <pc:picChg chg="add mod">
          <ac:chgData name="Ron Melton" userId="5553941352b42db9" providerId="LiveId" clId="{36DCD473-F91B-45B5-9CF5-4A067706FACB}" dt="2023-10-23T00:29:56.363" v="3348" actId="1076"/>
          <ac:picMkLst>
            <pc:docMk/>
            <pc:sldMk cId="1242563060" sldId="2145708956"/>
            <ac:picMk id="6" creationId="{BCEDF3D6-BB5A-7EB1-017B-967E389A6779}"/>
          </ac:picMkLst>
        </pc:picChg>
      </pc:sldChg>
      <pc:sldChg chg="del">
        <pc:chgData name="Ron Melton" userId="5553941352b42db9" providerId="LiveId" clId="{36DCD473-F91B-45B5-9CF5-4A067706FACB}" dt="2023-10-23T00:28:22.061" v="3344" actId="47"/>
        <pc:sldMkLst>
          <pc:docMk/>
          <pc:sldMk cId="2120308916" sldId="2145708957"/>
        </pc:sldMkLst>
      </pc:sldChg>
      <pc:sldChg chg="del">
        <pc:chgData name="Ron Melton" userId="5553941352b42db9" providerId="LiveId" clId="{36DCD473-F91B-45B5-9CF5-4A067706FACB}" dt="2023-10-23T00:36:59.267" v="3534" actId="47"/>
        <pc:sldMkLst>
          <pc:docMk/>
          <pc:sldMk cId="2415981134" sldId="2145708972"/>
        </pc:sldMkLst>
      </pc:sldChg>
      <pc:sldChg chg="del">
        <pc:chgData name="Ron Melton" userId="5553941352b42db9" providerId="LiveId" clId="{36DCD473-F91B-45B5-9CF5-4A067706FACB}" dt="2023-10-23T00:36:59.267" v="3534" actId="47"/>
        <pc:sldMkLst>
          <pc:docMk/>
          <pc:sldMk cId="3776179587" sldId="2145708973"/>
        </pc:sldMkLst>
      </pc:sldChg>
      <pc:sldChg chg="del">
        <pc:chgData name="Ron Melton" userId="5553941352b42db9" providerId="LiveId" clId="{36DCD473-F91B-45B5-9CF5-4A067706FACB}" dt="2023-10-23T00:36:59.267" v="3534" actId="47"/>
        <pc:sldMkLst>
          <pc:docMk/>
          <pc:sldMk cId="3343175842" sldId="2145708985"/>
        </pc:sldMkLst>
      </pc:sldChg>
      <pc:sldChg chg="del">
        <pc:chgData name="Ron Melton" userId="5553941352b42db9" providerId="LiveId" clId="{36DCD473-F91B-45B5-9CF5-4A067706FACB}" dt="2023-10-23T00:36:59.267" v="3534" actId="47"/>
        <pc:sldMkLst>
          <pc:docMk/>
          <pc:sldMk cId="2648647337" sldId="2145708986"/>
        </pc:sldMkLst>
      </pc:sldChg>
      <pc:sldChg chg="del">
        <pc:chgData name="Ron Melton" userId="5553941352b42db9" providerId="LiveId" clId="{36DCD473-F91B-45B5-9CF5-4A067706FACB}" dt="2023-10-23T00:20:05.002" v="3168" actId="47"/>
        <pc:sldMkLst>
          <pc:docMk/>
          <pc:sldMk cId="1392608518" sldId="2145708989"/>
        </pc:sldMkLst>
      </pc:sldChg>
      <pc:sldChg chg="del">
        <pc:chgData name="Ron Melton" userId="5553941352b42db9" providerId="LiveId" clId="{36DCD473-F91B-45B5-9CF5-4A067706FACB}" dt="2023-10-23T00:36:59.267" v="3534" actId="47"/>
        <pc:sldMkLst>
          <pc:docMk/>
          <pc:sldMk cId="2405948394" sldId="2145708994"/>
        </pc:sldMkLst>
      </pc:sldChg>
      <pc:sldChg chg="del">
        <pc:chgData name="Ron Melton" userId="5553941352b42db9" providerId="LiveId" clId="{36DCD473-F91B-45B5-9CF5-4A067706FACB}" dt="2023-10-23T00:36:59.267" v="3534" actId="47"/>
        <pc:sldMkLst>
          <pc:docMk/>
          <pc:sldMk cId="748934795" sldId="2145708995"/>
        </pc:sldMkLst>
      </pc:sldChg>
      <pc:sldChg chg="del">
        <pc:chgData name="Ron Melton" userId="5553941352b42db9" providerId="LiveId" clId="{36DCD473-F91B-45B5-9CF5-4A067706FACB}" dt="2023-10-22T23:29:59.137" v="2243" actId="47"/>
        <pc:sldMkLst>
          <pc:docMk/>
          <pc:sldMk cId="2067564054" sldId="2145708997"/>
        </pc:sldMkLst>
      </pc:sldChg>
      <pc:sldChg chg="del">
        <pc:chgData name="Ron Melton" userId="5553941352b42db9" providerId="LiveId" clId="{36DCD473-F91B-45B5-9CF5-4A067706FACB}" dt="2023-10-22T23:30:01.676" v="2244" actId="47"/>
        <pc:sldMkLst>
          <pc:docMk/>
          <pc:sldMk cId="1097605327" sldId="2145708998"/>
        </pc:sldMkLst>
      </pc:sldChg>
      <pc:sldChg chg="del">
        <pc:chgData name="Ron Melton" userId="5553941352b42db9" providerId="LiveId" clId="{36DCD473-F91B-45B5-9CF5-4A067706FACB}" dt="2023-09-27T23:11:39.529" v="34" actId="47"/>
        <pc:sldMkLst>
          <pc:docMk/>
          <pc:sldMk cId="482740848" sldId="2145708999"/>
        </pc:sldMkLst>
      </pc:sldChg>
      <pc:sldChg chg="del">
        <pc:chgData name="Ron Melton" userId="5553941352b42db9" providerId="LiveId" clId="{36DCD473-F91B-45B5-9CF5-4A067706FACB}" dt="2023-09-27T23:11:09.916" v="30" actId="47"/>
        <pc:sldMkLst>
          <pc:docMk/>
          <pc:sldMk cId="2136825632" sldId="2145709004"/>
        </pc:sldMkLst>
      </pc:sldChg>
      <pc:sldChg chg="del">
        <pc:chgData name="Ron Melton" userId="5553941352b42db9" providerId="LiveId" clId="{36DCD473-F91B-45B5-9CF5-4A067706FACB}" dt="2023-10-22T23:31:16.877" v="2250" actId="47"/>
        <pc:sldMkLst>
          <pc:docMk/>
          <pc:sldMk cId="467757998" sldId="2145709006"/>
        </pc:sldMkLst>
      </pc:sldChg>
      <pc:sldChg chg="del">
        <pc:chgData name="Ron Melton" userId="5553941352b42db9" providerId="LiveId" clId="{36DCD473-F91B-45B5-9CF5-4A067706FACB}" dt="2023-10-22T23:31:28.577" v="2255" actId="47"/>
        <pc:sldMkLst>
          <pc:docMk/>
          <pc:sldMk cId="1154279067" sldId="2145709010"/>
        </pc:sldMkLst>
      </pc:sldChg>
      <pc:sldChg chg="del">
        <pc:chgData name="Ron Melton" userId="5553941352b42db9" providerId="LiveId" clId="{36DCD473-F91B-45B5-9CF5-4A067706FACB}" dt="2023-10-22T23:31:26.612" v="2253" actId="47"/>
        <pc:sldMkLst>
          <pc:docMk/>
          <pc:sldMk cId="3133703719" sldId="2145709011"/>
        </pc:sldMkLst>
      </pc:sldChg>
      <pc:sldChg chg="del">
        <pc:chgData name="Ron Melton" userId="5553941352b42db9" providerId="LiveId" clId="{36DCD473-F91B-45B5-9CF5-4A067706FACB}" dt="2023-10-22T23:31:27.149" v="2254" actId="47"/>
        <pc:sldMkLst>
          <pc:docMk/>
          <pc:sldMk cId="3235493701" sldId="2145709012"/>
        </pc:sldMkLst>
      </pc:sldChg>
      <pc:sldChg chg="del">
        <pc:chgData name="Ron Melton" userId="5553941352b42db9" providerId="LiveId" clId="{36DCD473-F91B-45B5-9CF5-4A067706FACB}" dt="2023-10-23T00:36:59.267" v="3534" actId="47"/>
        <pc:sldMkLst>
          <pc:docMk/>
          <pc:sldMk cId="3996778483" sldId="2145709014"/>
        </pc:sldMkLst>
      </pc:sldChg>
      <pc:sldChg chg="del">
        <pc:chgData name="Ron Melton" userId="5553941352b42db9" providerId="LiveId" clId="{36DCD473-F91B-45B5-9CF5-4A067706FACB}" dt="2023-10-23T00:35:09.427" v="3499" actId="47"/>
        <pc:sldMkLst>
          <pc:docMk/>
          <pc:sldMk cId="3596517238" sldId="2145709016"/>
        </pc:sldMkLst>
      </pc:sldChg>
      <pc:sldChg chg="del">
        <pc:chgData name="Ron Melton" userId="5553941352b42db9" providerId="LiveId" clId="{36DCD473-F91B-45B5-9CF5-4A067706FACB}" dt="2023-10-22T23:34:52.304" v="2372" actId="47"/>
        <pc:sldMkLst>
          <pc:docMk/>
          <pc:sldMk cId="2670880602" sldId="2145709017"/>
        </pc:sldMkLst>
      </pc:sldChg>
      <pc:sldChg chg="delSp modSp mod">
        <pc:chgData name="Ron Melton" userId="5553941352b42db9" providerId="LiveId" clId="{36DCD473-F91B-45B5-9CF5-4A067706FACB}" dt="2023-10-22T23:35:11.166" v="2377" actId="1076"/>
        <pc:sldMkLst>
          <pc:docMk/>
          <pc:sldMk cId="0" sldId="2145709018"/>
        </pc:sldMkLst>
        <pc:spChg chg="mod">
          <ac:chgData name="Ron Melton" userId="5553941352b42db9" providerId="LiveId" clId="{36DCD473-F91B-45B5-9CF5-4A067706FACB}" dt="2023-10-22T23:35:06.962" v="2376" actId="20577"/>
          <ac:spMkLst>
            <pc:docMk/>
            <pc:sldMk cId="0" sldId="2145709018"/>
            <ac:spMk id="25602" creationId="{00000000-0000-0000-0000-000000000000}"/>
          </ac:spMkLst>
        </pc:spChg>
        <pc:spChg chg="mod">
          <ac:chgData name="Ron Melton" userId="5553941352b42db9" providerId="LiveId" clId="{36DCD473-F91B-45B5-9CF5-4A067706FACB}" dt="2023-10-22T23:35:11.166" v="2377" actId="1076"/>
          <ac:spMkLst>
            <pc:docMk/>
            <pc:sldMk cId="0" sldId="2145709018"/>
            <ac:spMk id="25603" creationId="{00000000-0000-0000-0000-000000000000}"/>
          </ac:spMkLst>
        </pc:spChg>
        <pc:picChg chg="del">
          <ac:chgData name="Ron Melton" userId="5553941352b42db9" providerId="LiveId" clId="{36DCD473-F91B-45B5-9CF5-4A067706FACB}" dt="2023-10-22T23:34:55.668" v="2373" actId="478"/>
          <ac:picMkLst>
            <pc:docMk/>
            <pc:sldMk cId="0" sldId="2145709018"/>
            <ac:picMk id="25604" creationId="{00000000-0000-0000-0000-000000000000}"/>
          </ac:picMkLst>
        </pc:picChg>
      </pc:sldChg>
      <pc:sldChg chg="del">
        <pc:chgData name="Ron Melton" userId="5553941352b42db9" providerId="LiveId" clId="{36DCD473-F91B-45B5-9CF5-4A067706FACB}" dt="2023-10-23T00:07:11.997" v="2509" actId="47"/>
        <pc:sldMkLst>
          <pc:docMk/>
          <pc:sldMk cId="3435998995" sldId="2145709020"/>
        </pc:sldMkLst>
      </pc:sldChg>
      <pc:sldChg chg="del">
        <pc:chgData name="Ron Melton" userId="5553941352b42db9" providerId="LiveId" clId="{36DCD473-F91B-45B5-9CF5-4A067706FACB}" dt="2023-10-23T00:07:12.504" v="2510" actId="47"/>
        <pc:sldMkLst>
          <pc:docMk/>
          <pc:sldMk cId="2246224813" sldId="2145709021"/>
        </pc:sldMkLst>
      </pc:sldChg>
      <pc:sldChg chg="del">
        <pc:chgData name="Ron Melton" userId="5553941352b42db9" providerId="LiveId" clId="{36DCD473-F91B-45B5-9CF5-4A067706FACB}" dt="2023-10-23T00:07:12.992" v="2511" actId="47"/>
        <pc:sldMkLst>
          <pc:docMk/>
          <pc:sldMk cId="3721674490" sldId="2145709022"/>
        </pc:sldMkLst>
      </pc:sldChg>
      <pc:sldChg chg="del">
        <pc:chgData name="Ron Melton" userId="5553941352b42db9" providerId="LiveId" clId="{36DCD473-F91B-45B5-9CF5-4A067706FACB}" dt="2023-10-23T00:07:16.585" v="2512" actId="47"/>
        <pc:sldMkLst>
          <pc:docMk/>
          <pc:sldMk cId="624840597" sldId="2145709024"/>
        </pc:sldMkLst>
      </pc:sldChg>
      <pc:sldChg chg="delSp">
        <pc:chgData name="Ron Melton" userId="5553941352b42db9" providerId="LiveId" clId="{36DCD473-F91B-45B5-9CF5-4A067706FACB}" dt="2023-10-23T00:07:43.959" v="2515" actId="478"/>
        <pc:sldMkLst>
          <pc:docMk/>
          <pc:sldMk cId="1268944986" sldId="2145709025"/>
        </pc:sldMkLst>
        <pc:picChg chg="del">
          <ac:chgData name="Ron Melton" userId="5553941352b42db9" providerId="LiveId" clId="{36DCD473-F91B-45B5-9CF5-4A067706FACB}" dt="2023-10-23T00:07:43.959" v="2515" actId="478"/>
          <ac:picMkLst>
            <pc:docMk/>
            <pc:sldMk cId="1268944986" sldId="2145709025"/>
            <ac:picMk id="1026" creationId="{77C2ADF6-BCB9-4193-8A5E-2129948BAA48}"/>
          </ac:picMkLst>
        </pc:picChg>
      </pc:sldChg>
      <pc:sldChg chg="del">
        <pc:chgData name="Ron Melton" userId="5553941352b42db9" providerId="LiveId" clId="{36DCD473-F91B-45B5-9CF5-4A067706FACB}" dt="2023-10-23T00:07:17.479" v="2513" actId="47"/>
        <pc:sldMkLst>
          <pc:docMk/>
          <pc:sldMk cId="0" sldId="2145709027"/>
        </pc:sldMkLst>
      </pc:sldChg>
      <pc:sldChg chg="del">
        <pc:chgData name="Ron Melton" userId="5553941352b42db9" providerId="LiveId" clId="{36DCD473-F91B-45B5-9CF5-4A067706FACB}" dt="2023-10-23T00:07:21.781" v="2514" actId="47"/>
        <pc:sldMkLst>
          <pc:docMk/>
          <pc:sldMk cId="944919074" sldId="2145709028"/>
        </pc:sldMkLst>
      </pc:sldChg>
      <pc:sldChg chg="delSp modSp mod">
        <pc:chgData name="Ron Melton" userId="5553941352b42db9" providerId="LiveId" clId="{36DCD473-F91B-45B5-9CF5-4A067706FACB}" dt="2023-10-23T00:08:57.763" v="2524" actId="1076"/>
        <pc:sldMkLst>
          <pc:docMk/>
          <pc:sldMk cId="351083043" sldId="2145709030"/>
        </pc:sldMkLst>
        <pc:spChg chg="del">
          <ac:chgData name="Ron Melton" userId="5553941352b42db9" providerId="LiveId" clId="{36DCD473-F91B-45B5-9CF5-4A067706FACB}" dt="2023-10-23T00:08:49.083" v="2520" actId="478"/>
          <ac:spMkLst>
            <pc:docMk/>
            <pc:sldMk cId="351083043" sldId="2145709030"/>
            <ac:spMk id="2" creationId="{F2C7C817-B87C-4E0F-B6DA-F4F461C02119}"/>
          </ac:spMkLst>
        </pc:spChg>
        <pc:spChg chg="mod">
          <ac:chgData name="Ron Melton" userId="5553941352b42db9" providerId="LiveId" clId="{36DCD473-F91B-45B5-9CF5-4A067706FACB}" dt="2023-10-23T00:08:57.763" v="2524" actId="1076"/>
          <ac:spMkLst>
            <pc:docMk/>
            <pc:sldMk cId="351083043" sldId="2145709030"/>
            <ac:spMk id="64514" creationId="{00000000-0000-0000-0000-000000000000}"/>
          </ac:spMkLst>
        </pc:spChg>
        <pc:spChg chg="mod">
          <ac:chgData name="Ron Melton" userId="5553941352b42db9" providerId="LiveId" clId="{36DCD473-F91B-45B5-9CF5-4A067706FACB}" dt="2023-10-23T00:08:54.879" v="2523" actId="1076"/>
          <ac:spMkLst>
            <pc:docMk/>
            <pc:sldMk cId="351083043" sldId="2145709030"/>
            <ac:spMk id="64515" creationId="{00000000-0000-0000-0000-000000000000}"/>
          </ac:spMkLst>
        </pc:spChg>
        <pc:spChg chg="del">
          <ac:chgData name="Ron Melton" userId="5553941352b42db9" providerId="LiveId" clId="{36DCD473-F91B-45B5-9CF5-4A067706FACB}" dt="2023-10-23T00:08:46.926" v="2519" actId="478"/>
          <ac:spMkLst>
            <pc:docMk/>
            <pc:sldMk cId="351083043" sldId="2145709030"/>
            <ac:spMk id="64519" creationId="{00000000-0000-0000-0000-000000000000}"/>
          </ac:spMkLst>
        </pc:spChg>
        <pc:graphicFrameChg chg="del">
          <ac:chgData name="Ron Melton" userId="5553941352b42db9" providerId="LiveId" clId="{36DCD473-F91B-45B5-9CF5-4A067706FACB}" dt="2023-10-23T00:08:42.111" v="2518" actId="478"/>
          <ac:graphicFrameMkLst>
            <pc:docMk/>
            <pc:sldMk cId="351083043" sldId="2145709030"/>
            <ac:graphicFrameMk id="64518" creationId="{00000000-0000-0000-0000-000000000000}"/>
          </ac:graphicFrameMkLst>
        </pc:graphicFrameChg>
        <pc:picChg chg="del">
          <ac:chgData name="Ron Melton" userId="5553941352b42db9" providerId="LiveId" clId="{36DCD473-F91B-45B5-9CF5-4A067706FACB}" dt="2023-10-23T00:08:51.225" v="2522" actId="478"/>
          <ac:picMkLst>
            <pc:docMk/>
            <pc:sldMk cId="351083043" sldId="2145709030"/>
            <ac:picMk id="64517" creationId="{00000000-0000-0000-0000-000000000000}"/>
          </ac:picMkLst>
        </pc:picChg>
        <pc:picChg chg="del">
          <ac:chgData name="Ron Melton" userId="5553941352b42db9" providerId="LiveId" clId="{36DCD473-F91B-45B5-9CF5-4A067706FACB}" dt="2023-10-23T00:08:50.111" v="2521" actId="478"/>
          <ac:picMkLst>
            <pc:docMk/>
            <pc:sldMk cId="351083043" sldId="2145709030"/>
            <ac:picMk id="64520" creationId="{00000000-0000-0000-0000-000000000000}"/>
          </ac:picMkLst>
        </pc:picChg>
      </pc:sldChg>
      <pc:sldChg chg="del">
        <pc:chgData name="Ron Melton" userId="5553941352b42db9" providerId="LiveId" clId="{36DCD473-F91B-45B5-9CF5-4A067706FACB}" dt="2023-10-23T00:08:35.747" v="2516" actId="47"/>
        <pc:sldMkLst>
          <pc:docMk/>
          <pc:sldMk cId="0" sldId="2145709032"/>
        </pc:sldMkLst>
      </pc:sldChg>
      <pc:sldChg chg="del">
        <pc:chgData name="Ron Melton" userId="5553941352b42db9" providerId="LiveId" clId="{36DCD473-F91B-45B5-9CF5-4A067706FACB}" dt="2023-10-23T00:08:37.020" v="2517" actId="47"/>
        <pc:sldMkLst>
          <pc:docMk/>
          <pc:sldMk cId="3076569505" sldId="2145709033"/>
        </pc:sldMkLst>
      </pc:sldChg>
      <pc:sldChg chg="del">
        <pc:chgData name="Ron Melton" userId="5553941352b42db9" providerId="LiveId" clId="{36DCD473-F91B-45B5-9CF5-4A067706FACB}" dt="2023-10-23T00:09:06.049" v="2526" actId="47"/>
        <pc:sldMkLst>
          <pc:docMk/>
          <pc:sldMk cId="573716991" sldId="2145709034"/>
        </pc:sldMkLst>
      </pc:sldChg>
      <pc:sldChg chg="del">
        <pc:chgData name="Ron Melton" userId="5553941352b42db9" providerId="LiveId" clId="{36DCD473-F91B-45B5-9CF5-4A067706FACB}" dt="2023-10-23T00:09:09.414" v="2527" actId="47"/>
        <pc:sldMkLst>
          <pc:docMk/>
          <pc:sldMk cId="87091976" sldId="2145709035"/>
        </pc:sldMkLst>
      </pc:sldChg>
      <pc:sldChg chg="del">
        <pc:chgData name="Ron Melton" userId="5553941352b42db9" providerId="LiveId" clId="{36DCD473-F91B-45B5-9CF5-4A067706FACB}" dt="2023-10-23T00:09:12.312" v="2528" actId="47"/>
        <pc:sldMkLst>
          <pc:docMk/>
          <pc:sldMk cId="3978845335" sldId="2145709036"/>
        </pc:sldMkLst>
      </pc:sldChg>
      <pc:sldChg chg="modSp mod">
        <pc:chgData name="Ron Melton" userId="5553941352b42db9" providerId="LiveId" clId="{36DCD473-F91B-45B5-9CF5-4A067706FACB}" dt="2023-10-23T00:09:19.175" v="2529" actId="1076"/>
        <pc:sldMkLst>
          <pc:docMk/>
          <pc:sldMk cId="825786875" sldId="2145709037"/>
        </pc:sldMkLst>
        <pc:spChg chg="mod">
          <ac:chgData name="Ron Melton" userId="5553941352b42db9" providerId="LiveId" clId="{36DCD473-F91B-45B5-9CF5-4A067706FACB}" dt="2023-10-23T00:09:19.175" v="2529" actId="1076"/>
          <ac:spMkLst>
            <pc:docMk/>
            <pc:sldMk cId="825786875" sldId="2145709037"/>
            <ac:spMk id="4" creationId="{52F17DEE-E1AB-274B-746A-30BACBD8DA56}"/>
          </ac:spMkLst>
        </pc:spChg>
      </pc:sldChg>
      <pc:sldChg chg="del">
        <pc:chgData name="Ron Melton" userId="5553941352b42db9" providerId="LiveId" clId="{36DCD473-F91B-45B5-9CF5-4A067706FACB}" dt="2023-10-23T00:09:32.712" v="2530" actId="47"/>
        <pc:sldMkLst>
          <pc:docMk/>
          <pc:sldMk cId="1442912650" sldId="2145709038"/>
        </pc:sldMkLst>
      </pc:sldChg>
      <pc:sldChg chg="del">
        <pc:chgData name="Ron Melton" userId="5553941352b42db9" providerId="LiveId" clId="{36DCD473-F91B-45B5-9CF5-4A067706FACB}" dt="2023-10-23T00:09:33.726" v="2531" actId="47"/>
        <pc:sldMkLst>
          <pc:docMk/>
          <pc:sldMk cId="3172865996" sldId="2145709039"/>
        </pc:sldMkLst>
      </pc:sldChg>
      <pc:sldChg chg="delSp mod">
        <pc:chgData name="Ron Melton" userId="5553941352b42db9" providerId="LiveId" clId="{36DCD473-F91B-45B5-9CF5-4A067706FACB}" dt="2023-10-23T00:22:43.770" v="3178" actId="478"/>
        <pc:sldMkLst>
          <pc:docMk/>
          <pc:sldMk cId="2275423538" sldId="2145709040"/>
        </pc:sldMkLst>
        <pc:picChg chg="del">
          <ac:chgData name="Ron Melton" userId="5553941352b42db9" providerId="LiveId" clId="{36DCD473-F91B-45B5-9CF5-4A067706FACB}" dt="2023-10-23T00:22:43.770" v="3178" actId="478"/>
          <ac:picMkLst>
            <pc:docMk/>
            <pc:sldMk cId="2275423538" sldId="2145709040"/>
            <ac:picMk id="2" creationId="{9479EE09-2454-2421-6AE9-6501E00418BD}"/>
          </ac:picMkLst>
        </pc:picChg>
        <pc:picChg chg="del">
          <ac:chgData name="Ron Melton" userId="5553941352b42db9" providerId="LiveId" clId="{36DCD473-F91B-45B5-9CF5-4A067706FACB}" dt="2023-10-23T00:22:41.794" v="3176" actId="478"/>
          <ac:picMkLst>
            <pc:docMk/>
            <pc:sldMk cId="2275423538" sldId="2145709040"/>
            <ac:picMk id="4" creationId="{79745A76-80F4-4310-8EEE-74DA137511C6}"/>
          </ac:picMkLst>
        </pc:picChg>
        <pc:picChg chg="del">
          <ac:chgData name="Ron Melton" userId="5553941352b42db9" providerId="LiveId" clId="{36DCD473-F91B-45B5-9CF5-4A067706FACB}" dt="2023-10-23T00:22:42.793" v="3177" actId="478"/>
          <ac:picMkLst>
            <pc:docMk/>
            <pc:sldMk cId="2275423538" sldId="2145709040"/>
            <ac:picMk id="5" creationId="{1A30DC90-7BE4-77FB-4F8B-B76104C3B377}"/>
          </ac:picMkLst>
        </pc:picChg>
      </pc:sldChg>
      <pc:sldChg chg="delSp">
        <pc:chgData name="Ron Melton" userId="5553941352b42db9" providerId="LiveId" clId="{36DCD473-F91B-45B5-9CF5-4A067706FACB}" dt="2023-10-23T00:22:48.372" v="3179" actId="478"/>
        <pc:sldMkLst>
          <pc:docMk/>
          <pc:sldMk cId="140205353" sldId="2145709041"/>
        </pc:sldMkLst>
        <pc:picChg chg="del">
          <ac:chgData name="Ron Melton" userId="5553941352b42db9" providerId="LiveId" clId="{36DCD473-F91B-45B5-9CF5-4A067706FACB}" dt="2023-10-23T00:22:48.372" v="3179" actId="478"/>
          <ac:picMkLst>
            <pc:docMk/>
            <pc:sldMk cId="140205353" sldId="2145709041"/>
            <ac:picMk id="269317" creationId="{00000000-0000-0000-0000-000000000000}"/>
          </ac:picMkLst>
        </pc:picChg>
      </pc:sldChg>
      <pc:sldChg chg="del">
        <pc:chgData name="Ron Melton" userId="5553941352b42db9" providerId="LiveId" clId="{36DCD473-F91B-45B5-9CF5-4A067706FACB}" dt="2023-10-23T00:22:54.857" v="3181" actId="47"/>
        <pc:sldMkLst>
          <pc:docMk/>
          <pc:sldMk cId="1878961663" sldId="2145709043"/>
        </pc:sldMkLst>
      </pc:sldChg>
      <pc:sldChg chg="delSp">
        <pc:chgData name="Ron Melton" userId="5553941352b42db9" providerId="LiveId" clId="{36DCD473-F91B-45B5-9CF5-4A067706FACB}" dt="2023-10-23T00:22:57.570" v="3182" actId="478"/>
        <pc:sldMkLst>
          <pc:docMk/>
          <pc:sldMk cId="4042526496" sldId="2145709044"/>
        </pc:sldMkLst>
        <pc:picChg chg="del">
          <ac:chgData name="Ron Melton" userId="5553941352b42db9" providerId="LiveId" clId="{36DCD473-F91B-45B5-9CF5-4A067706FACB}" dt="2023-10-23T00:22:57.570" v="3182" actId="478"/>
          <ac:picMkLst>
            <pc:docMk/>
            <pc:sldMk cId="4042526496" sldId="2145709044"/>
            <ac:picMk id="265220" creationId="{00000000-0000-0000-0000-000000000000}"/>
          </ac:picMkLst>
        </pc:picChg>
      </pc:sldChg>
      <pc:sldChg chg="delSp modSp mod">
        <pc:chgData name="Ron Melton" userId="5553941352b42db9" providerId="LiveId" clId="{36DCD473-F91B-45B5-9CF5-4A067706FACB}" dt="2023-10-23T00:23:26.545" v="3187" actId="1076"/>
        <pc:sldMkLst>
          <pc:docMk/>
          <pc:sldMk cId="3271475563" sldId="2145709045"/>
        </pc:sldMkLst>
        <pc:spChg chg="mod">
          <ac:chgData name="Ron Melton" userId="5553941352b42db9" providerId="LiveId" clId="{36DCD473-F91B-45B5-9CF5-4A067706FACB}" dt="2023-10-23T00:23:20.041" v="3186" actId="14100"/>
          <ac:spMkLst>
            <pc:docMk/>
            <pc:sldMk cId="3271475563" sldId="2145709045"/>
            <ac:spMk id="272387" creationId="{00000000-0000-0000-0000-000000000000}"/>
          </ac:spMkLst>
        </pc:spChg>
        <pc:spChg chg="mod">
          <ac:chgData name="Ron Melton" userId="5553941352b42db9" providerId="LiveId" clId="{36DCD473-F91B-45B5-9CF5-4A067706FACB}" dt="2023-10-23T00:23:26.545" v="3187" actId="1076"/>
          <ac:spMkLst>
            <pc:docMk/>
            <pc:sldMk cId="3271475563" sldId="2145709045"/>
            <ac:spMk id="272389" creationId="{00000000-0000-0000-0000-000000000000}"/>
          </ac:spMkLst>
        </pc:spChg>
        <pc:picChg chg="del">
          <ac:chgData name="Ron Melton" userId="5553941352b42db9" providerId="LiveId" clId="{36DCD473-F91B-45B5-9CF5-4A067706FACB}" dt="2023-10-23T00:23:11.273" v="3185" actId="478"/>
          <ac:picMkLst>
            <pc:docMk/>
            <pc:sldMk cId="3271475563" sldId="2145709045"/>
            <ac:picMk id="2" creationId="{10992C7B-A5E7-F167-6A43-3B7CC48C05B8}"/>
          </ac:picMkLst>
        </pc:picChg>
        <pc:picChg chg="del">
          <ac:chgData name="Ron Melton" userId="5553941352b42db9" providerId="LiveId" clId="{36DCD473-F91B-45B5-9CF5-4A067706FACB}" dt="2023-10-23T00:23:10.114" v="3184" actId="478"/>
          <ac:picMkLst>
            <pc:docMk/>
            <pc:sldMk cId="3271475563" sldId="2145709045"/>
            <ac:picMk id="272388" creationId="{00000000-0000-0000-0000-000000000000}"/>
          </ac:picMkLst>
        </pc:picChg>
      </pc:sldChg>
      <pc:sldChg chg="del">
        <pc:chgData name="Ron Melton" userId="5553941352b42db9" providerId="LiveId" clId="{36DCD473-F91B-45B5-9CF5-4A067706FACB}" dt="2023-10-23T00:26:11.724" v="3305" actId="47"/>
        <pc:sldMkLst>
          <pc:docMk/>
          <pc:sldMk cId="1540237283" sldId="2145709046"/>
        </pc:sldMkLst>
      </pc:sldChg>
      <pc:sldChg chg="delSp modSp mod">
        <pc:chgData name="Ron Melton" userId="5553941352b42db9" providerId="LiveId" clId="{36DCD473-F91B-45B5-9CF5-4A067706FACB}" dt="2023-10-23T00:26:36.067" v="3310" actId="1076"/>
        <pc:sldMkLst>
          <pc:docMk/>
          <pc:sldMk cId="3265936479" sldId="2145709047"/>
        </pc:sldMkLst>
        <pc:spChg chg="mod">
          <ac:chgData name="Ron Melton" userId="5553941352b42db9" providerId="LiveId" clId="{36DCD473-F91B-45B5-9CF5-4A067706FACB}" dt="2023-10-23T00:26:36.067" v="3310" actId="1076"/>
          <ac:spMkLst>
            <pc:docMk/>
            <pc:sldMk cId="3265936479" sldId="2145709047"/>
            <ac:spMk id="743426" creationId="{C798B8D9-03AA-4FE8-9E39-DEE18E6C3934}"/>
          </ac:spMkLst>
        </pc:spChg>
        <pc:spChg chg="mod">
          <ac:chgData name="Ron Melton" userId="5553941352b42db9" providerId="LiveId" clId="{36DCD473-F91B-45B5-9CF5-4A067706FACB}" dt="2023-10-23T00:26:26.165" v="3309" actId="1076"/>
          <ac:spMkLst>
            <pc:docMk/>
            <pc:sldMk cId="3265936479" sldId="2145709047"/>
            <ac:spMk id="743427" creationId="{DB003100-5AD5-4B27-88EE-58847DCC6CF9}"/>
          </ac:spMkLst>
        </pc:spChg>
        <pc:picChg chg="del">
          <ac:chgData name="Ron Melton" userId="5553941352b42db9" providerId="LiveId" clId="{36DCD473-F91B-45B5-9CF5-4A067706FACB}" dt="2023-10-23T00:26:14.946" v="3306" actId="478"/>
          <ac:picMkLst>
            <pc:docMk/>
            <pc:sldMk cId="3265936479" sldId="2145709047"/>
            <ac:picMk id="2" creationId="{8FCD3CBC-CBCD-DF61-B2B2-F20B3AF9D872}"/>
          </ac:picMkLst>
        </pc:picChg>
      </pc:sldChg>
      <pc:sldChg chg="del">
        <pc:chgData name="Ron Melton" userId="5553941352b42db9" providerId="LiveId" clId="{36DCD473-F91B-45B5-9CF5-4A067706FACB}" dt="2023-10-23T00:11:38.689" v="2559" actId="47"/>
        <pc:sldMkLst>
          <pc:docMk/>
          <pc:sldMk cId="2215175109" sldId="2145709048"/>
        </pc:sldMkLst>
      </pc:sldChg>
      <pc:sldChg chg="delSp modSp mod">
        <pc:chgData name="Ron Melton" userId="5553941352b42db9" providerId="LiveId" clId="{36DCD473-F91B-45B5-9CF5-4A067706FACB}" dt="2023-10-23T00:14:22.913" v="2654" actId="20577"/>
        <pc:sldMkLst>
          <pc:docMk/>
          <pc:sldMk cId="1955522591" sldId="2145709049"/>
        </pc:sldMkLst>
        <pc:spChg chg="mod">
          <ac:chgData name="Ron Melton" userId="5553941352b42db9" providerId="LiveId" clId="{36DCD473-F91B-45B5-9CF5-4A067706FACB}" dt="2023-10-23T00:14:22.913" v="2654" actId="20577"/>
          <ac:spMkLst>
            <pc:docMk/>
            <pc:sldMk cId="1955522591" sldId="2145709049"/>
            <ac:spMk id="113666" creationId="{00000000-0000-0000-0000-000000000000}"/>
          </ac:spMkLst>
        </pc:spChg>
        <pc:grpChg chg="del">
          <ac:chgData name="Ron Melton" userId="5553941352b42db9" providerId="LiveId" clId="{36DCD473-F91B-45B5-9CF5-4A067706FACB}" dt="2023-10-23T00:14:02.522" v="2606" actId="478"/>
          <ac:grpSpMkLst>
            <pc:docMk/>
            <pc:sldMk cId="1955522591" sldId="2145709049"/>
            <ac:grpSpMk id="113668" creationId="{00000000-0000-0000-0000-000000000000}"/>
          </ac:grpSpMkLst>
        </pc:grpChg>
      </pc:sldChg>
      <pc:sldChg chg="del">
        <pc:chgData name="Ron Melton" userId="5553941352b42db9" providerId="LiveId" clId="{36DCD473-F91B-45B5-9CF5-4A067706FACB}" dt="2023-10-23T00:14:33.608" v="2656" actId="47"/>
        <pc:sldMkLst>
          <pc:docMk/>
          <pc:sldMk cId="2825362368" sldId="2145709050"/>
        </pc:sldMkLst>
      </pc:sldChg>
      <pc:sldChg chg="del">
        <pc:chgData name="Ron Melton" userId="5553941352b42db9" providerId="LiveId" clId="{36DCD473-F91B-45B5-9CF5-4A067706FACB}" dt="2023-10-23T00:17:35.660" v="2916" actId="47"/>
        <pc:sldMkLst>
          <pc:docMk/>
          <pc:sldMk cId="160745177" sldId="2145709052"/>
        </pc:sldMkLst>
      </pc:sldChg>
      <pc:sldChg chg="delSp modSp mod">
        <pc:chgData name="Ron Melton" userId="5553941352b42db9" providerId="LiveId" clId="{36DCD473-F91B-45B5-9CF5-4A067706FACB}" dt="2023-10-23T00:19:01.861" v="3147" actId="20577"/>
        <pc:sldMkLst>
          <pc:docMk/>
          <pc:sldMk cId="891425508" sldId="2145709053"/>
        </pc:sldMkLst>
        <pc:spChg chg="mod">
          <ac:chgData name="Ron Melton" userId="5553941352b42db9" providerId="LiveId" clId="{36DCD473-F91B-45B5-9CF5-4A067706FACB}" dt="2023-10-23T00:19:01.861" v="3147" actId="20577"/>
          <ac:spMkLst>
            <pc:docMk/>
            <pc:sldMk cId="891425508" sldId="2145709053"/>
            <ac:spMk id="48130" creationId="{9F75C12A-506F-4D05-BCB6-95534E52D7FA}"/>
          </ac:spMkLst>
        </pc:spChg>
        <pc:picChg chg="del">
          <ac:chgData name="Ron Melton" userId="5553941352b42db9" providerId="LiveId" clId="{36DCD473-F91B-45B5-9CF5-4A067706FACB}" dt="2023-10-23T00:18:00.508" v="2917" actId="478"/>
          <ac:picMkLst>
            <pc:docMk/>
            <pc:sldMk cId="891425508" sldId="2145709053"/>
            <ac:picMk id="2" creationId="{D3611B3C-CD60-4DB2-A214-4A83C5CDF64F}"/>
          </ac:picMkLst>
        </pc:picChg>
        <pc:picChg chg="del">
          <ac:chgData name="Ron Melton" userId="5553941352b42db9" providerId="LiveId" clId="{36DCD473-F91B-45B5-9CF5-4A067706FACB}" dt="2023-10-23T00:18:02.467" v="2918" actId="478"/>
          <ac:picMkLst>
            <pc:docMk/>
            <pc:sldMk cId="891425508" sldId="2145709053"/>
            <ac:picMk id="3" creationId="{C3BDA879-A05F-4A98-AE73-199C2F321BB2}"/>
          </ac:picMkLst>
        </pc:picChg>
      </pc:sldChg>
      <pc:sldChg chg="del">
        <pc:chgData name="Ron Melton" userId="5553941352b42db9" providerId="LiveId" clId="{36DCD473-F91B-45B5-9CF5-4A067706FACB}" dt="2023-10-23T00:19:26.304" v="3150" actId="47"/>
        <pc:sldMkLst>
          <pc:docMk/>
          <pc:sldMk cId="2657690636" sldId="2145709055"/>
        </pc:sldMkLst>
      </pc:sldChg>
      <pc:sldChg chg="del">
        <pc:chgData name="Ron Melton" userId="5553941352b42db9" providerId="LiveId" clId="{36DCD473-F91B-45B5-9CF5-4A067706FACB}" dt="2023-10-23T00:19:27.076" v="3151" actId="47"/>
        <pc:sldMkLst>
          <pc:docMk/>
          <pc:sldMk cId="3041889691" sldId="2145709056"/>
        </pc:sldMkLst>
      </pc:sldChg>
      <pc:sldChg chg="delSp modSp mod">
        <pc:chgData name="Ron Melton" userId="5553941352b42db9" providerId="LiveId" clId="{36DCD473-F91B-45B5-9CF5-4A067706FACB}" dt="2023-09-27T23:35:35.528" v="836" actId="20577"/>
        <pc:sldMkLst>
          <pc:docMk/>
          <pc:sldMk cId="128381815" sldId="2145709069"/>
        </pc:sldMkLst>
        <pc:spChg chg="mod">
          <ac:chgData name="Ron Melton" userId="5553941352b42db9" providerId="LiveId" clId="{36DCD473-F91B-45B5-9CF5-4A067706FACB}" dt="2023-09-27T23:35:35.528" v="836" actId="20577"/>
          <ac:spMkLst>
            <pc:docMk/>
            <pc:sldMk cId="128381815" sldId="2145709069"/>
            <ac:spMk id="3" creationId="{00000000-0000-0000-0000-000000000000}"/>
          </ac:spMkLst>
        </pc:spChg>
        <pc:picChg chg="del">
          <ac:chgData name="Ron Melton" userId="5553941352b42db9" providerId="LiveId" clId="{36DCD473-F91B-45B5-9CF5-4A067706FACB}" dt="2023-09-27T23:34:52.875" v="653" actId="478"/>
          <ac:picMkLst>
            <pc:docMk/>
            <pc:sldMk cId="128381815" sldId="2145709069"/>
            <ac:picMk id="5" creationId="{1A99DEB3-BF9E-4E51-8D0C-83D7A141092F}"/>
          </ac:picMkLst>
        </pc:picChg>
        <pc:picChg chg="del">
          <ac:chgData name="Ron Melton" userId="5553941352b42db9" providerId="LiveId" clId="{36DCD473-F91B-45B5-9CF5-4A067706FACB}" dt="2023-09-27T23:34:50.042" v="649" actId="478"/>
          <ac:picMkLst>
            <pc:docMk/>
            <pc:sldMk cId="128381815" sldId="2145709069"/>
            <ac:picMk id="6" creationId="{294376A8-B63A-40C8-AB22-A2F466DE2C3B}"/>
          </ac:picMkLst>
        </pc:picChg>
        <pc:picChg chg="del mod">
          <ac:chgData name="Ron Melton" userId="5553941352b42db9" providerId="LiveId" clId="{36DCD473-F91B-45B5-9CF5-4A067706FACB}" dt="2023-09-27T23:34:50.996" v="651" actId="478"/>
          <ac:picMkLst>
            <pc:docMk/>
            <pc:sldMk cId="128381815" sldId="2145709069"/>
            <ac:picMk id="7" creationId="{B8195CF0-6399-41B5-B8CF-E0D041913743}"/>
          </ac:picMkLst>
        </pc:picChg>
        <pc:picChg chg="del">
          <ac:chgData name="Ron Melton" userId="5553941352b42db9" providerId="LiveId" clId="{36DCD473-F91B-45B5-9CF5-4A067706FACB}" dt="2023-09-27T23:34:51.742" v="652" actId="478"/>
          <ac:picMkLst>
            <pc:docMk/>
            <pc:sldMk cId="128381815" sldId="2145709069"/>
            <ac:picMk id="8" creationId="{CA0959A4-9BF3-44C9-A676-B7B29DCAAF05}"/>
          </ac:picMkLst>
        </pc:picChg>
      </pc:sldChg>
      <pc:sldChg chg="delSp modSp mod">
        <pc:chgData name="Ron Melton" userId="5553941352b42db9" providerId="LiveId" clId="{36DCD473-F91B-45B5-9CF5-4A067706FACB}" dt="2023-09-27T23:36:20.305" v="857" actId="1076"/>
        <pc:sldMkLst>
          <pc:docMk/>
          <pc:sldMk cId="497658846" sldId="2145709070"/>
        </pc:sldMkLst>
        <pc:spChg chg="mod">
          <ac:chgData name="Ron Melton" userId="5553941352b42db9" providerId="LiveId" clId="{36DCD473-F91B-45B5-9CF5-4A067706FACB}" dt="2023-09-27T23:36:02.834" v="855" actId="20577"/>
          <ac:spMkLst>
            <pc:docMk/>
            <pc:sldMk cId="497658846" sldId="2145709070"/>
            <ac:spMk id="3" creationId="{555E6BBD-7582-B80F-C629-669AA4CCC4DA}"/>
          </ac:spMkLst>
        </pc:spChg>
        <pc:spChg chg="mod">
          <ac:chgData name="Ron Melton" userId="5553941352b42db9" providerId="LiveId" clId="{36DCD473-F91B-45B5-9CF5-4A067706FACB}" dt="2023-09-27T23:36:20.305" v="857" actId="1076"/>
          <ac:spMkLst>
            <pc:docMk/>
            <pc:sldMk cId="497658846" sldId="2145709070"/>
            <ac:spMk id="4" creationId="{5C570CFC-DBED-E580-41E4-F4CBC88F7B6A}"/>
          </ac:spMkLst>
        </pc:spChg>
        <pc:picChg chg="del">
          <ac:chgData name="Ron Melton" userId="5553941352b42db9" providerId="LiveId" clId="{36DCD473-F91B-45B5-9CF5-4A067706FACB}" dt="2023-09-27T23:35:44.748" v="837" actId="478"/>
          <ac:picMkLst>
            <pc:docMk/>
            <pc:sldMk cId="497658846" sldId="2145709070"/>
            <ac:picMk id="5" creationId="{ED13FF08-F183-E4A0-809D-B853F546D74A}"/>
          </ac:picMkLst>
        </pc:picChg>
      </pc:sldChg>
      <pc:sldChg chg="delSp mod">
        <pc:chgData name="Ron Melton" userId="5553941352b42db9" providerId="LiveId" clId="{36DCD473-F91B-45B5-9CF5-4A067706FACB}" dt="2023-09-27T23:42:57.189" v="1278" actId="478"/>
        <pc:sldMkLst>
          <pc:docMk/>
          <pc:sldMk cId="3665397784" sldId="2145709075"/>
        </pc:sldMkLst>
        <pc:picChg chg="del">
          <ac:chgData name="Ron Melton" userId="5553941352b42db9" providerId="LiveId" clId="{36DCD473-F91B-45B5-9CF5-4A067706FACB}" dt="2023-09-27T23:42:57.189" v="1278" actId="478"/>
          <ac:picMkLst>
            <pc:docMk/>
            <pc:sldMk cId="3665397784" sldId="2145709075"/>
            <ac:picMk id="5" creationId="{7EF582CE-7E07-3FF1-C44A-7543CA75EE61}"/>
          </ac:picMkLst>
        </pc:picChg>
      </pc:sldChg>
      <pc:sldChg chg="delSp modSp mod">
        <pc:chgData name="Ron Melton" userId="5553941352b42db9" providerId="LiveId" clId="{36DCD473-F91B-45B5-9CF5-4A067706FACB}" dt="2023-09-27T23:43:36.534" v="1291" actId="20577"/>
        <pc:sldMkLst>
          <pc:docMk/>
          <pc:sldMk cId="28475612" sldId="2145709076"/>
        </pc:sldMkLst>
        <pc:spChg chg="mod">
          <ac:chgData name="Ron Melton" userId="5553941352b42db9" providerId="LiveId" clId="{36DCD473-F91B-45B5-9CF5-4A067706FACB}" dt="2023-09-27T23:43:36.534" v="1291" actId="20577"/>
          <ac:spMkLst>
            <pc:docMk/>
            <pc:sldMk cId="28475612" sldId="2145709076"/>
            <ac:spMk id="3" creationId="{35D6AFB1-BF6A-A012-951F-B4109F9C8711}"/>
          </ac:spMkLst>
        </pc:spChg>
        <pc:picChg chg="del">
          <ac:chgData name="Ron Melton" userId="5553941352b42db9" providerId="LiveId" clId="{36DCD473-F91B-45B5-9CF5-4A067706FACB}" dt="2023-09-27T23:43:00.705" v="1279" actId="478"/>
          <ac:picMkLst>
            <pc:docMk/>
            <pc:sldMk cId="28475612" sldId="2145709076"/>
            <ac:picMk id="4" creationId="{4C7F10FA-B714-5201-5175-9F81F5D9B3A6}"/>
          </ac:picMkLst>
        </pc:picChg>
      </pc:sldChg>
      <pc:sldChg chg="del">
        <pc:chgData name="Ron Melton" userId="5553941352b42db9" providerId="LiveId" clId="{36DCD473-F91B-45B5-9CF5-4A067706FACB}" dt="2023-09-27T23:43:44.152" v="1292" actId="47"/>
        <pc:sldMkLst>
          <pc:docMk/>
          <pc:sldMk cId="1414208273" sldId="2145709077"/>
        </pc:sldMkLst>
      </pc:sldChg>
      <pc:sldChg chg="del">
        <pc:chgData name="Ron Melton" userId="5553941352b42db9" providerId="LiveId" clId="{36DCD473-F91B-45B5-9CF5-4A067706FACB}" dt="2023-10-22T23:31:30.924" v="2257" actId="47"/>
        <pc:sldMkLst>
          <pc:docMk/>
          <pc:sldMk cId="87416657" sldId="2145709079"/>
        </pc:sldMkLst>
      </pc:sldChg>
      <pc:sldChg chg="del">
        <pc:chgData name="Ron Melton" userId="5553941352b42db9" providerId="LiveId" clId="{36DCD473-F91B-45B5-9CF5-4A067706FACB}" dt="2023-10-23T00:19:29.651" v="3152" actId="47"/>
        <pc:sldMkLst>
          <pc:docMk/>
          <pc:sldMk cId="2820851509" sldId="2145709087"/>
        </pc:sldMkLst>
      </pc:sldChg>
      <pc:sldChg chg="delSp modSp mod">
        <pc:chgData name="Ron Melton" userId="5553941352b42db9" providerId="LiveId" clId="{36DCD473-F91B-45B5-9CF5-4A067706FACB}" dt="2023-10-23T00:19:40.563" v="3156" actId="1076"/>
        <pc:sldMkLst>
          <pc:docMk/>
          <pc:sldMk cId="3236312338" sldId="2145709088"/>
        </pc:sldMkLst>
        <pc:spChg chg="mod">
          <ac:chgData name="Ron Melton" userId="5553941352b42db9" providerId="LiveId" clId="{36DCD473-F91B-45B5-9CF5-4A067706FACB}" dt="2023-10-23T00:19:40.563" v="3156" actId="1076"/>
          <ac:spMkLst>
            <pc:docMk/>
            <pc:sldMk cId="3236312338" sldId="2145709088"/>
            <ac:spMk id="4" creationId="{00000000-0000-0000-0000-000000000000}"/>
          </ac:spMkLst>
        </pc:spChg>
        <pc:picChg chg="del">
          <ac:chgData name="Ron Melton" userId="5553941352b42db9" providerId="LiveId" clId="{36DCD473-F91B-45B5-9CF5-4A067706FACB}" dt="2023-10-23T00:19:35.577" v="3155" actId="478"/>
          <ac:picMkLst>
            <pc:docMk/>
            <pc:sldMk cId="3236312338" sldId="2145709088"/>
            <ac:picMk id="1026" creationId="{00000000-0000-0000-0000-000000000000}"/>
          </ac:picMkLst>
        </pc:picChg>
        <pc:picChg chg="del">
          <ac:chgData name="Ron Melton" userId="5553941352b42db9" providerId="LiveId" clId="{36DCD473-F91B-45B5-9CF5-4A067706FACB}" dt="2023-10-23T00:19:33.298" v="3154" actId="478"/>
          <ac:picMkLst>
            <pc:docMk/>
            <pc:sldMk cId="3236312338" sldId="2145709088"/>
            <ac:picMk id="1027" creationId="{00000000-0000-0000-0000-000000000000}"/>
          </ac:picMkLst>
        </pc:picChg>
        <pc:picChg chg="del">
          <ac:chgData name="Ron Melton" userId="5553941352b42db9" providerId="LiveId" clId="{36DCD473-F91B-45B5-9CF5-4A067706FACB}" dt="2023-10-23T00:19:32.587" v="3153" actId="478"/>
          <ac:picMkLst>
            <pc:docMk/>
            <pc:sldMk cId="3236312338" sldId="2145709088"/>
            <ac:picMk id="1028" creationId="{00000000-0000-0000-0000-000000000000}"/>
          </ac:picMkLst>
        </pc:picChg>
      </pc:sldChg>
      <pc:sldChg chg="del">
        <pc:chgData name="Ron Melton" userId="5553941352b42db9" providerId="LiveId" clId="{36DCD473-F91B-45B5-9CF5-4A067706FACB}" dt="2023-10-23T00:22:37.077" v="3170" actId="47"/>
        <pc:sldMkLst>
          <pc:docMk/>
          <pc:sldMk cId="1198987308" sldId="2145709089"/>
        </pc:sldMkLst>
      </pc:sldChg>
      <pc:sldChg chg="del">
        <pc:chgData name="Ron Melton" userId="5553941352b42db9" providerId="LiveId" clId="{36DCD473-F91B-45B5-9CF5-4A067706FACB}" dt="2023-10-23T00:22:37.575" v="3171" actId="47"/>
        <pc:sldMkLst>
          <pc:docMk/>
          <pc:sldMk cId="1362030503" sldId="2145709090"/>
        </pc:sldMkLst>
      </pc:sldChg>
      <pc:sldChg chg="del">
        <pc:chgData name="Ron Melton" userId="5553941352b42db9" providerId="LiveId" clId="{36DCD473-F91B-45B5-9CF5-4A067706FACB}" dt="2023-10-23T00:22:38.061" v="3172" actId="47"/>
        <pc:sldMkLst>
          <pc:docMk/>
          <pc:sldMk cId="1904417762" sldId="2145709091"/>
        </pc:sldMkLst>
      </pc:sldChg>
      <pc:sldChg chg="del">
        <pc:chgData name="Ron Melton" userId="5553941352b42db9" providerId="LiveId" clId="{36DCD473-F91B-45B5-9CF5-4A067706FACB}" dt="2023-10-23T00:22:38.596" v="3173" actId="47"/>
        <pc:sldMkLst>
          <pc:docMk/>
          <pc:sldMk cId="3083393677" sldId="2145709092"/>
        </pc:sldMkLst>
      </pc:sldChg>
      <pc:sldChg chg="del">
        <pc:chgData name="Ron Melton" userId="5553941352b42db9" providerId="LiveId" clId="{36DCD473-F91B-45B5-9CF5-4A067706FACB}" dt="2023-09-27T23:18:59.457" v="267" actId="47"/>
        <pc:sldMkLst>
          <pc:docMk/>
          <pc:sldMk cId="1959864544" sldId="2145709099"/>
        </pc:sldMkLst>
      </pc:sldChg>
      <pc:sldChg chg="delSp modSp mod">
        <pc:chgData name="Ron Melton" userId="5553941352b42db9" providerId="LiveId" clId="{36DCD473-F91B-45B5-9CF5-4A067706FACB}" dt="2023-09-27T23:05:22.418" v="2" actId="1076"/>
        <pc:sldMkLst>
          <pc:docMk/>
          <pc:sldMk cId="1476430768" sldId="2145709101"/>
        </pc:sldMkLst>
        <pc:spChg chg="mod">
          <ac:chgData name="Ron Melton" userId="5553941352b42db9" providerId="LiveId" clId="{36DCD473-F91B-45B5-9CF5-4A067706FACB}" dt="2023-09-27T23:05:22.418" v="2" actId="1076"/>
          <ac:spMkLst>
            <pc:docMk/>
            <pc:sldMk cId="1476430768" sldId="2145709101"/>
            <ac:spMk id="10" creationId="{00000000-0000-0000-0000-000000000000}"/>
          </ac:spMkLst>
        </pc:spChg>
        <pc:picChg chg="del">
          <ac:chgData name="Ron Melton" userId="5553941352b42db9" providerId="LiveId" clId="{36DCD473-F91B-45B5-9CF5-4A067706FACB}" dt="2023-09-27T23:05:17.253" v="0" actId="478"/>
          <ac:picMkLst>
            <pc:docMk/>
            <pc:sldMk cId="1476430768" sldId="2145709101"/>
            <ac:picMk id="2" creationId="{D2B22E47-7703-44F7-B72C-7AC39F2DF376}"/>
          </ac:picMkLst>
        </pc:picChg>
        <pc:picChg chg="del">
          <ac:chgData name="Ron Melton" userId="5553941352b42db9" providerId="LiveId" clId="{36DCD473-F91B-45B5-9CF5-4A067706FACB}" dt="2023-09-27T23:05:18.557" v="1" actId="478"/>
          <ac:picMkLst>
            <pc:docMk/>
            <pc:sldMk cId="1476430768" sldId="2145709101"/>
            <ac:picMk id="3" creationId="{72252DD6-5C51-7CF0-BE7D-2D3CC5CBDF5B}"/>
          </ac:picMkLst>
        </pc:picChg>
      </pc:sldChg>
      <pc:sldChg chg="del">
        <pc:chgData name="Ron Melton" userId="5553941352b42db9" providerId="LiveId" clId="{36DCD473-F91B-45B5-9CF5-4A067706FACB}" dt="2023-09-27T23:05:26.663" v="3" actId="47"/>
        <pc:sldMkLst>
          <pc:docMk/>
          <pc:sldMk cId="3387263648" sldId="2145709102"/>
        </pc:sldMkLst>
      </pc:sldChg>
      <pc:sldChg chg="del">
        <pc:chgData name="Ron Melton" userId="5553941352b42db9" providerId="LiveId" clId="{36DCD473-F91B-45B5-9CF5-4A067706FACB}" dt="2023-09-27T23:05:31.203" v="4" actId="47"/>
        <pc:sldMkLst>
          <pc:docMk/>
          <pc:sldMk cId="2365518156" sldId="2145709103"/>
        </pc:sldMkLst>
      </pc:sldChg>
      <pc:sldChg chg="del">
        <pc:chgData name="Ron Melton" userId="5553941352b42db9" providerId="LiveId" clId="{36DCD473-F91B-45B5-9CF5-4A067706FACB}" dt="2023-09-27T23:05:32.088" v="5" actId="47"/>
        <pc:sldMkLst>
          <pc:docMk/>
          <pc:sldMk cId="1150184721" sldId="2145709104"/>
        </pc:sldMkLst>
      </pc:sldChg>
      <pc:sldChg chg="del">
        <pc:chgData name="Ron Melton" userId="5553941352b42db9" providerId="LiveId" clId="{36DCD473-F91B-45B5-9CF5-4A067706FACB}" dt="2023-09-27T23:06:13.627" v="6" actId="47"/>
        <pc:sldMkLst>
          <pc:docMk/>
          <pc:sldMk cId="2356100634" sldId="2145709105"/>
        </pc:sldMkLst>
      </pc:sldChg>
      <pc:sldChg chg="del">
        <pc:chgData name="Ron Melton" userId="5553941352b42db9" providerId="LiveId" clId="{36DCD473-F91B-45B5-9CF5-4A067706FACB}" dt="2023-09-27T23:19:36.151" v="272" actId="47"/>
        <pc:sldMkLst>
          <pc:docMk/>
          <pc:sldMk cId="400414108" sldId="2145709106"/>
        </pc:sldMkLst>
      </pc:sldChg>
      <pc:sldChg chg="del">
        <pc:chgData name="Ron Melton" userId="5553941352b42db9" providerId="LiveId" clId="{36DCD473-F91B-45B5-9CF5-4A067706FACB}" dt="2023-09-27T23:07:36.633" v="15" actId="47"/>
        <pc:sldMkLst>
          <pc:docMk/>
          <pc:sldMk cId="249890153" sldId="2145709107"/>
        </pc:sldMkLst>
      </pc:sldChg>
      <pc:sldChg chg="del">
        <pc:chgData name="Ron Melton" userId="5553941352b42db9" providerId="LiveId" clId="{36DCD473-F91B-45B5-9CF5-4A067706FACB}" dt="2023-09-27T23:07:37.783" v="16" actId="47"/>
        <pc:sldMkLst>
          <pc:docMk/>
          <pc:sldMk cId="1238343140" sldId="2145709108"/>
        </pc:sldMkLst>
      </pc:sldChg>
      <pc:sldChg chg="del">
        <pc:chgData name="Ron Melton" userId="5553941352b42db9" providerId="LiveId" clId="{36DCD473-F91B-45B5-9CF5-4A067706FACB}" dt="2023-09-27T23:07:39.281" v="17" actId="47"/>
        <pc:sldMkLst>
          <pc:docMk/>
          <pc:sldMk cId="1759801225" sldId="2145709109"/>
        </pc:sldMkLst>
      </pc:sldChg>
      <pc:sldChg chg="del">
        <pc:chgData name="Ron Melton" userId="5553941352b42db9" providerId="LiveId" clId="{36DCD473-F91B-45B5-9CF5-4A067706FACB}" dt="2023-09-27T23:07:40.168" v="18" actId="47"/>
        <pc:sldMkLst>
          <pc:docMk/>
          <pc:sldMk cId="1857497204" sldId="2145709110"/>
        </pc:sldMkLst>
      </pc:sldChg>
      <pc:sldChg chg="addSp modSp mod">
        <pc:chgData name="Ron Melton" userId="5553941352b42db9" providerId="LiveId" clId="{36DCD473-F91B-45B5-9CF5-4A067706FACB}" dt="2023-09-27T23:10:01.178" v="29" actId="1076"/>
        <pc:sldMkLst>
          <pc:docMk/>
          <pc:sldMk cId="3416444927" sldId="2145709111"/>
        </pc:sldMkLst>
        <pc:picChg chg="add mod modCrop">
          <ac:chgData name="Ron Melton" userId="5553941352b42db9" providerId="LiveId" clId="{36DCD473-F91B-45B5-9CF5-4A067706FACB}" dt="2023-09-27T23:10:01.178" v="29" actId="1076"/>
          <ac:picMkLst>
            <pc:docMk/>
            <pc:sldMk cId="3416444927" sldId="2145709111"/>
            <ac:picMk id="3" creationId="{A1931816-9FEA-A283-FB2B-CE4408206969}"/>
          </ac:picMkLst>
        </pc:picChg>
        <pc:picChg chg="mod">
          <ac:chgData name="Ron Melton" userId="5553941352b42db9" providerId="LiveId" clId="{36DCD473-F91B-45B5-9CF5-4A067706FACB}" dt="2023-09-27T23:08:13.695" v="19" actId="1076"/>
          <ac:picMkLst>
            <pc:docMk/>
            <pc:sldMk cId="3416444927" sldId="2145709111"/>
            <ac:picMk id="5" creationId="{144D341A-2693-1135-1A15-F1B8247C3148}"/>
          </ac:picMkLst>
        </pc:picChg>
      </pc:sldChg>
      <pc:sldChg chg="del">
        <pc:chgData name="Ron Melton" userId="5553941352b42db9" providerId="LiveId" clId="{36DCD473-F91B-45B5-9CF5-4A067706FACB}" dt="2023-09-27T23:11:32.956" v="33" actId="47"/>
        <pc:sldMkLst>
          <pc:docMk/>
          <pc:sldMk cId="2964655595" sldId="2145709112"/>
        </pc:sldMkLst>
      </pc:sldChg>
      <pc:sldChg chg="addSp delSp modSp del mod">
        <pc:chgData name="Ron Melton" userId="5553941352b42db9" providerId="LiveId" clId="{36DCD473-F91B-45B5-9CF5-4A067706FACB}" dt="2023-09-27T23:11:22.197" v="32" actId="47"/>
        <pc:sldMkLst>
          <pc:docMk/>
          <pc:sldMk cId="523003426" sldId="2145709113"/>
        </pc:sldMkLst>
        <pc:spChg chg="add mod">
          <ac:chgData name="Ron Melton" userId="5553941352b42db9" providerId="LiveId" clId="{36DCD473-F91B-45B5-9CF5-4A067706FACB}" dt="2023-09-27T23:11:19.281" v="31" actId="478"/>
          <ac:spMkLst>
            <pc:docMk/>
            <pc:sldMk cId="523003426" sldId="2145709113"/>
            <ac:spMk id="4" creationId="{2CD581D0-0378-0183-3DBB-7ECA2248DB18}"/>
          </ac:spMkLst>
        </pc:spChg>
        <pc:picChg chg="del">
          <ac:chgData name="Ron Melton" userId="5553941352b42db9" providerId="LiveId" clId="{36DCD473-F91B-45B5-9CF5-4A067706FACB}" dt="2023-09-27T23:11:19.281" v="31" actId="478"/>
          <ac:picMkLst>
            <pc:docMk/>
            <pc:sldMk cId="523003426" sldId="2145709113"/>
            <ac:picMk id="5" creationId="{2D32B1E5-635E-47A6-C9CA-C84EB45E30C2}"/>
          </ac:picMkLst>
        </pc:picChg>
      </pc:sldChg>
      <pc:sldChg chg="del">
        <pc:chgData name="Ron Melton" userId="5553941352b42db9" providerId="LiveId" clId="{36DCD473-F91B-45B5-9CF5-4A067706FACB}" dt="2023-09-27T23:14:11.139" v="204" actId="47"/>
        <pc:sldMkLst>
          <pc:docMk/>
          <pc:sldMk cId="1446118582" sldId="2145709117"/>
        </pc:sldMkLst>
      </pc:sldChg>
      <pc:sldChg chg="del">
        <pc:chgData name="Ron Melton" userId="5553941352b42db9" providerId="LiveId" clId="{36DCD473-F91B-45B5-9CF5-4A067706FACB}" dt="2023-09-27T23:14:17.069" v="205" actId="47"/>
        <pc:sldMkLst>
          <pc:docMk/>
          <pc:sldMk cId="0" sldId="2145709118"/>
        </pc:sldMkLst>
      </pc:sldChg>
      <pc:sldChg chg="del">
        <pc:chgData name="Ron Melton" userId="5553941352b42db9" providerId="LiveId" clId="{36DCD473-F91B-45B5-9CF5-4A067706FACB}" dt="2023-09-27T23:14:19.162" v="206" actId="47"/>
        <pc:sldMkLst>
          <pc:docMk/>
          <pc:sldMk cId="0" sldId="2145709119"/>
        </pc:sldMkLst>
      </pc:sldChg>
      <pc:sldChg chg="del">
        <pc:chgData name="Ron Melton" userId="5553941352b42db9" providerId="LiveId" clId="{36DCD473-F91B-45B5-9CF5-4A067706FACB}" dt="2023-09-27T23:19:40.296" v="273" actId="47"/>
        <pc:sldMkLst>
          <pc:docMk/>
          <pc:sldMk cId="3639156372" sldId="2145709121"/>
        </pc:sldMkLst>
      </pc:sldChg>
      <pc:sldChg chg="del">
        <pc:chgData name="Ron Melton" userId="5553941352b42db9" providerId="LiveId" clId="{36DCD473-F91B-45B5-9CF5-4A067706FACB}" dt="2023-09-27T23:19:41.243" v="274" actId="47"/>
        <pc:sldMkLst>
          <pc:docMk/>
          <pc:sldMk cId="998139327" sldId="2145709122"/>
        </pc:sldMkLst>
      </pc:sldChg>
      <pc:sldChg chg="delSp modSp mod">
        <pc:chgData name="Ron Melton" userId="5553941352b42db9" providerId="LiveId" clId="{36DCD473-F91B-45B5-9CF5-4A067706FACB}" dt="2023-09-27T23:20:44.669" v="480" actId="20577"/>
        <pc:sldMkLst>
          <pc:docMk/>
          <pc:sldMk cId="3496590598" sldId="2145709125"/>
        </pc:sldMkLst>
        <pc:spChg chg="mod">
          <ac:chgData name="Ron Melton" userId="5553941352b42db9" providerId="LiveId" clId="{36DCD473-F91B-45B5-9CF5-4A067706FACB}" dt="2023-09-27T23:20:44.669" v="480" actId="20577"/>
          <ac:spMkLst>
            <pc:docMk/>
            <pc:sldMk cId="3496590598" sldId="2145709125"/>
            <ac:spMk id="3" creationId="{A3706EED-3149-4365-A889-D36D124C37D8}"/>
          </ac:spMkLst>
        </pc:spChg>
        <pc:picChg chg="del">
          <ac:chgData name="Ron Melton" userId="5553941352b42db9" providerId="LiveId" clId="{36DCD473-F91B-45B5-9CF5-4A067706FACB}" dt="2023-09-27T23:19:47.169" v="275" actId="478"/>
          <ac:picMkLst>
            <pc:docMk/>
            <pc:sldMk cId="3496590598" sldId="2145709125"/>
            <ac:picMk id="4" creationId="{3A08A17D-A98C-4E54-9806-EC3529E60C12}"/>
          </ac:picMkLst>
        </pc:picChg>
      </pc:sldChg>
      <pc:sldChg chg="delSp modSp mod">
        <pc:chgData name="Ron Melton" userId="5553941352b42db9" providerId="LiveId" clId="{36DCD473-F91B-45B5-9CF5-4A067706FACB}" dt="2023-09-27T23:22:28.151" v="496" actId="1076"/>
        <pc:sldMkLst>
          <pc:docMk/>
          <pc:sldMk cId="245968945" sldId="2145709128"/>
        </pc:sldMkLst>
        <pc:spChg chg="mod">
          <ac:chgData name="Ron Melton" userId="5553941352b42db9" providerId="LiveId" clId="{36DCD473-F91B-45B5-9CF5-4A067706FACB}" dt="2023-09-27T23:22:28.151" v="496" actId="1076"/>
          <ac:spMkLst>
            <pc:docMk/>
            <pc:sldMk cId="245968945" sldId="2145709128"/>
            <ac:spMk id="5" creationId="{00000000-0000-0000-0000-000000000000}"/>
          </ac:spMkLst>
        </pc:spChg>
        <pc:spChg chg="mod">
          <ac:chgData name="Ron Melton" userId="5553941352b42db9" providerId="LiveId" clId="{36DCD473-F91B-45B5-9CF5-4A067706FACB}" dt="2023-09-27T23:22:23.926" v="495" actId="1076"/>
          <ac:spMkLst>
            <pc:docMk/>
            <pc:sldMk cId="245968945" sldId="2145709128"/>
            <ac:spMk id="160774" creationId="{00000000-0000-0000-0000-000000000000}"/>
          </ac:spMkLst>
        </pc:spChg>
        <pc:picChg chg="del">
          <ac:chgData name="Ron Melton" userId="5553941352b42db9" providerId="LiveId" clId="{36DCD473-F91B-45B5-9CF5-4A067706FACB}" dt="2023-09-27T23:22:09.407" v="493" actId="478"/>
          <ac:picMkLst>
            <pc:docMk/>
            <pc:sldMk cId="245968945" sldId="2145709128"/>
            <ac:picMk id="3" creationId="{F83C0C41-A3BA-4D51-9804-5750ABDDFCDB}"/>
          </ac:picMkLst>
        </pc:picChg>
        <pc:picChg chg="del">
          <ac:chgData name="Ron Melton" userId="5553941352b42db9" providerId="LiveId" clId="{36DCD473-F91B-45B5-9CF5-4A067706FACB}" dt="2023-09-27T23:22:01.531" v="489" actId="478"/>
          <ac:picMkLst>
            <pc:docMk/>
            <pc:sldMk cId="245968945" sldId="2145709128"/>
            <ac:picMk id="160771" creationId="{00000000-0000-0000-0000-000000000000}"/>
          </ac:picMkLst>
        </pc:picChg>
        <pc:picChg chg="del">
          <ac:chgData name="Ron Melton" userId="5553941352b42db9" providerId="LiveId" clId="{36DCD473-F91B-45B5-9CF5-4A067706FACB}" dt="2023-09-27T23:22:07.963" v="492" actId="478"/>
          <ac:picMkLst>
            <pc:docMk/>
            <pc:sldMk cId="245968945" sldId="2145709128"/>
            <ac:picMk id="160772" creationId="{00000000-0000-0000-0000-000000000000}"/>
          </ac:picMkLst>
        </pc:picChg>
      </pc:sldChg>
      <pc:sldChg chg="del">
        <pc:chgData name="Ron Melton" userId="5553941352b42db9" providerId="LiveId" clId="{36DCD473-F91B-45B5-9CF5-4A067706FACB}" dt="2023-09-27T23:29:20.976" v="497" actId="47"/>
        <pc:sldMkLst>
          <pc:docMk/>
          <pc:sldMk cId="3341999554" sldId="2145709129"/>
        </pc:sldMkLst>
      </pc:sldChg>
      <pc:sldChg chg="delSp modSp mod">
        <pc:chgData name="Ron Melton" userId="5553941352b42db9" providerId="LiveId" clId="{36DCD473-F91B-45B5-9CF5-4A067706FACB}" dt="2023-10-22T23:22:26.562" v="1946" actId="1076"/>
        <pc:sldMkLst>
          <pc:docMk/>
          <pc:sldMk cId="2244507277" sldId="2145709142"/>
        </pc:sldMkLst>
        <pc:spChg chg="mod">
          <ac:chgData name="Ron Melton" userId="5553941352b42db9" providerId="LiveId" clId="{36DCD473-F91B-45B5-9CF5-4A067706FACB}" dt="2023-10-22T23:22:26.562" v="1946" actId="1076"/>
          <ac:spMkLst>
            <pc:docMk/>
            <pc:sldMk cId="2244507277" sldId="2145709142"/>
            <ac:spMk id="3" creationId="{730BBC00-BF12-4253-B068-46264B010869}"/>
          </ac:spMkLst>
        </pc:spChg>
        <pc:picChg chg="del">
          <ac:chgData name="Ron Melton" userId="5553941352b42db9" providerId="LiveId" clId="{36DCD473-F91B-45B5-9CF5-4A067706FACB}" dt="2023-10-22T23:22:20.912" v="1945" actId="478"/>
          <ac:picMkLst>
            <pc:docMk/>
            <pc:sldMk cId="2244507277" sldId="2145709142"/>
            <ac:picMk id="1028" creationId="{1B7FC7C1-5DBC-4A6A-895D-A6CA44E43557}"/>
          </ac:picMkLst>
        </pc:picChg>
      </pc:sldChg>
      <pc:sldChg chg="del">
        <pc:chgData name="Ron Melton" userId="5553941352b42db9" providerId="LiveId" clId="{36DCD473-F91B-45B5-9CF5-4A067706FACB}" dt="2023-10-22T23:22:07.783" v="1942" actId="47"/>
        <pc:sldMkLst>
          <pc:docMk/>
          <pc:sldMk cId="1015461869" sldId="2145709143"/>
        </pc:sldMkLst>
      </pc:sldChg>
      <pc:sldChg chg="del">
        <pc:chgData name="Ron Melton" userId="5553941352b42db9" providerId="LiveId" clId="{36DCD473-F91B-45B5-9CF5-4A067706FACB}" dt="2023-10-22T23:23:56.180" v="1965" actId="47"/>
        <pc:sldMkLst>
          <pc:docMk/>
          <pc:sldMk cId="36682607" sldId="2145709145"/>
        </pc:sldMkLst>
      </pc:sldChg>
      <pc:sldChg chg="del">
        <pc:chgData name="Ron Melton" userId="5553941352b42db9" providerId="LiveId" clId="{36DCD473-F91B-45B5-9CF5-4A067706FACB}" dt="2023-10-22T23:28:49.869" v="2209" actId="47"/>
        <pc:sldMkLst>
          <pc:docMk/>
          <pc:sldMk cId="1165229244" sldId="2145709146"/>
        </pc:sldMkLst>
      </pc:sldChg>
      <pc:sldChg chg="del">
        <pc:chgData name="Ron Melton" userId="5553941352b42db9" providerId="LiveId" clId="{36DCD473-F91B-45B5-9CF5-4A067706FACB}" dt="2023-10-22T23:28:49.332" v="2208" actId="47"/>
        <pc:sldMkLst>
          <pc:docMk/>
          <pc:sldMk cId="2010563695" sldId="2145709147"/>
        </pc:sldMkLst>
      </pc:sldChg>
      <pc:sldChg chg="del">
        <pc:chgData name="Ron Melton" userId="5553941352b42db9" providerId="LiveId" clId="{36DCD473-F91B-45B5-9CF5-4A067706FACB}" dt="2023-10-22T23:28:52.082" v="2210" actId="47"/>
        <pc:sldMkLst>
          <pc:docMk/>
          <pc:sldMk cId="2151264900" sldId="2145709148"/>
        </pc:sldMkLst>
      </pc:sldChg>
      <pc:sldChg chg="del">
        <pc:chgData name="Ron Melton" userId="5553941352b42db9" providerId="LiveId" clId="{36DCD473-F91B-45B5-9CF5-4A067706FACB}" dt="2023-10-22T23:24:05.947" v="1970" actId="47"/>
        <pc:sldMkLst>
          <pc:docMk/>
          <pc:sldMk cId="2202954096" sldId="2145709149"/>
        </pc:sldMkLst>
      </pc:sldChg>
      <pc:sldChg chg="del">
        <pc:chgData name="Ron Melton" userId="5553941352b42db9" providerId="LiveId" clId="{36DCD473-F91B-45B5-9CF5-4A067706FACB}" dt="2023-10-22T23:28:10.708" v="2171" actId="47"/>
        <pc:sldMkLst>
          <pc:docMk/>
          <pc:sldMk cId="446127083" sldId="2145709152"/>
        </pc:sldMkLst>
      </pc:sldChg>
      <pc:sldChg chg="delSp modSp mod">
        <pc:chgData name="Ron Melton" userId="5553941352b42db9" providerId="LiveId" clId="{36DCD473-F91B-45B5-9CF5-4A067706FACB}" dt="2023-09-27T23:19:24.406" v="271" actId="1076"/>
        <pc:sldMkLst>
          <pc:docMk/>
          <pc:sldMk cId="1623573409" sldId="2145709168"/>
        </pc:sldMkLst>
        <pc:spChg chg="mod">
          <ac:chgData name="Ron Melton" userId="5553941352b42db9" providerId="LiveId" clId="{36DCD473-F91B-45B5-9CF5-4A067706FACB}" dt="2023-09-27T23:19:24.406" v="271" actId="1076"/>
          <ac:spMkLst>
            <pc:docMk/>
            <pc:sldMk cId="1623573409" sldId="2145709168"/>
            <ac:spMk id="10" creationId="{00000000-0000-0000-0000-000000000000}"/>
          </ac:spMkLst>
        </pc:spChg>
        <pc:picChg chg="del">
          <ac:chgData name="Ron Melton" userId="5553941352b42db9" providerId="LiveId" clId="{36DCD473-F91B-45B5-9CF5-4A067706FACB}" dt="2023-09-27T23:19:18.956" v="269" actId="478"/>
          <ac:picMkLst>
            <pc:docMk/>
            <pc:sldMk cId="1623573409" sldId="2145709168"/>
            <ac:picMk id="2" creationId="{D2B22E47-7703-44F7-B72C-7AC39F2DF376}"/>
          </ac:picMkLst>
        </pc:picChg>
        <pc:picChg chg="del">
          <ac:chgData name="Ron Melton" userId="5553941352b42db9" providerId="LiveId" clId="{36DCD473-F91B-45B5-9CF5-4A067706FACB}" dt="2023-09-27T23:19:20.224" v="270" actId="478"/>
          <ac:picMkLst>
            <pc:docMk/>
            <pc:sldMk cId="1623573409" sldId="2145709168"/>
            <ac:picMk id="3" creationId="{72252DD6-5C51-7CF0-BE7D-2D3CC5CBDF5B}"/>
          </ac:picMkLst>
        </pc:picChg>
      </pc:sldChg>
      <pc:sldChg chg="delSp modSp mod">
        <pc:chgData name="Ron Melton" userId="5553941352b42db9" providerId="LiveId" clId="{36DCD473-F91B-45B5-9CF5-4A067706FACB}" dt="2023-09-27T23:37:33.491" v="870" actId="27636"/>
        <pc:sldMkLst>
          <pc:docMk/>
          <pc:sldMk cId="1885727639" sldId="2145709170"/>
        </pc:sldMkLst>
        <pc:spChg chg="mod">
          <ac:chgData name="Ron Melton" userId="5553941352b42db9" providerId="LiveId" clId="{36DCD473-F91B-45B5-9CF5-4A067706FACB}" dt="2023-09-27T23:37:33.491" v="870" actId="27636"/>
          <ac:spMkLst>
            <pc:docMk/>
            <pc:sldMk cId="1885727639" sldId="2145709170"/>
            <ac:spMk id="4" creationId="{C1DDEA04-DE1E-5BC3-869B-D0B4DB39F1BE}"/>
          </ac:spMkLst>
        </pc:spChg>
        <pc:picChg chg="del">
          <ac:chgData name="Ron Melton" userId="5553941352b42db9" providerId="LiveId" clId="{36DCD473-F91B-45B5-9CF5-4A067706FACB}" dt="2023-09-27T23:37:25.830" v="868" actId="478"/>
          <ac:picMkLst>
            <pc:docMk/>
            <pc:sldMk cId="1885727639" sldId="2145709170"/>
            <ac:picMk id="1042" creationId="{3BAFA2D0-1285-DEDD-BA2B-DD3D4322602E}"/>
          </ac:picMkLst>
        </pc:picChg>
      </pc:sldChg>
      <pc:sldChg chg="delSp modSp mod">
        <pc:chgData name="Ron Melton" userId="5553941352b42db9" providerId="LiveId" clId="{36DCD473-F91B-45B5-9CF5-4A067706FACB}" dt="2023-09-27T23:37:48.595" v="874" actId="1076"/>
        <pc:sldMkLst>
          <pc:docMk/>
          <pc:sldMk cId="2534325892" sldId="2145709171"/>
        </pc:sldMkLst>
        <pc:spChg chg="mod">
          <ac:chgData name="Ron Melton" userId="5553941352b42db9" providerId="LiveId" clId="{36DCD473-F91B-45B5-9CF5-4A067706FACB}" dt="2023-09-27T23:37:48.595" v="874" actId="1076"/>
          <ac:spMkLst>
            <pc:docMk/>
            <pc:sldMk cId="2534325892" sldId="2145709171"/>
            <ac:spMk id="2" creationId="{00000000-0000-0000-0000-000000000000}"/>
          </ac:spMkLst>
        </pc:spChg>
        <pc:picChg chg="del">
          <ac:chgData name="Ron Melton" userId="5553941352b42db9" providerId="LiveId" clId="{36DCD473-F91B-45B5-9CF5-4A067706FACB}" dt="2023-09-27T23:37:41.574" v="871" actId="478"/>
          <ac:picMkLst>
            <pc:docMk/>
            <pc:sldMk cId="2534325892" sldId="2145709171"/>
            <ac:picMk id="5" creationId="{34E1A615-2B2B-4950-80A4-24C3F3CA2541}"/>
          </ac:picMkLst>
        </pc:picChg>
        <pc:picChg chg="del mod">
          <ac:chgData name="Ron Melton" userId="5553941352b42db9" providerId="LiveId" clId="{36DCD473-F91B-45B5-9CF5-4A067706FACB}" dt="2023-09-27T23:37:43.820" v="873" actId="478"/>
          <ac:picMkLst>
            <pc:docMk/>
            <pc:sldMk cId="2534325892" sldId="2145709171"/>
            <ac:picMk id="7" creationId="{69B05FDC-5B2B-4323-993A-634EC0617534}"/>
          </ac:picMkLst>
        </pc:picChg>
      </pc:sldChg>
      <pc:sldChg chg="del">
        <pc:chgData name="Ron Melton" userId="5553941352b42db9" providerId="LiveId" clId="{36DCD473-F91B-45B5-9CF5-4A067706FACB}" dt="2023-09-27T23:37:55.915" v="875" actId="47"/>
        <pc:sldMkLst>
          <pc:docMk/>
          <pc:sldMk cId="0" sldId="2145709172"/>
        </pc:sldMkLst>
      </pc:sldChg>
      <pc:sldChg chg="add del">
        <pc:chgData name="Ron Melton" userId="5553941352b42db9" providerId="LiveId" clId="{36DCD473-F91B-45B5-9CF5-4A067706FACB}" dt="2023-09-27T23:38:01.099" v="878" actId="47"/>
        <pc:sldMkLst>
          <pc:docMk/>
          <pc:sldMk cId="2569051745" sldId="2145709173"/>
        </pc:sldMkLst>
      </pc:sldChg>
      <pc:sldChg chg="del">
        <pc:chgData name="Ron Melton" userId="5553941352b42db9" providerId="LiveId" clId="{36DCD473-F91B-45B5-9CF5-4A067706FACB}" dt="2023-09-27T23:29:21.980" v="498" actId="47"/>
        <pc:sldMkLst>
          <pc:docMk/>
          <pc:sldMk cId="3749433380" sldId="2145709174"/>
        </pc:sldMkLst>
      </pc:sldChg>
      <pc:sldChg chg="delSp modSp mod">
        <pc:chgData name="Ron Melton" userId="5553941352b42db9" providerId="LiveId" clId="{36DCD473-F91B-45B5-9CF5-4A067706FACB}" dt="2023-10-22T23:29:52.463" v="2242" actId="1076"/>
        <pc:sldMkLst>
          <pc:docMk/>
          <pc:sldMk cId="2793046918" sldId="2145709175"/>
        </pc:sldMkLst>
        <pc:spChg chg="mod">
          <ac:chgData name="Ron Melton" userId="5553941352b42db9" providerId="LiveId" clId="{36DCD473-F91B-45B5-9CF5-4A067706FACB}" dt="2023-10-22T23:29:52.463" v="2242" actId="1076"/>
          <ac:spMkLst>
            <pc:docMk/>
            <pc:sldMk cId="2793046918" sldId="2145709175"/>
            <ac:spMk id="10" creationId="{00000000-0000-0000-0000-000000000000}"/>
          </ac:spMkLst>
        </pc:spChg>
        <pc:spChg chg="mod">
          <ac:chgData name="Ron Melton" userId="5553941352b42db9" providerId="LiveId" clId="{36DCD473-F91B-45B5-9CF5-4A067706FACB}" dt="2023-10-22T23:29:48.272" v="2241" actId="1076"/>
          <ac:spMkLst>
            <pc:docMk/>
            <pc:sldMk cId="2793046918" sldId="2145709175"/>
            <ac:spMk id="28675" creationId="{00000000-0000-0000-0000-000000000000}"/>
          </ac:spMkLst>
        </pc:spChg>
        <pc:picChg chg="del">
          <ac:chgData name="Ron Melton" userId="5553941352b42db9" providerId="LiveId" clId="{36DCD473-F91B-45B5-9CF5-4A067706FACB}" dt="2023-10-22T23:29:42.956" v="2239" actId="478"/>
          <ac:picMkLst>
            <pc:docMk/>
            <pc:sldMk cId="2793046918" sldId="2145709175"/>
            <ac:picMk id="3" creationId="{72252DD6-5C51-7CF0-BE7D-2D3CC5CBDF5B}"/>
          </ac:picMkLst>
        </pc:picChg>
        <pc:picChg chg="del">
          <ac:chgData name="Ron Melton" userId="5553941352b42db9" providerId="LiveId" clId="{36DCD473-F91B-45B5-9CF5-4A067706FACB}" dt="2023-10-22T23:29:41.418" v="2238" actId="478"/>
          <ac:picMkLst>
            <pc:docMk/>
            <pc:sldMk cId="2793046918" sldId="2145709175"/>
            <ac:picMk id="5" creationId="{79ED7EE8-8B04-E78B-9D71-538EF5CEAED6}"/>
          </ac:picMkLst>
        </pc:picChg>
        <pc:picChg chg="del">
          <ac:chgData name="Ron Melton" userId="5553941352b42db9" providerId="LiveId" clId="{36DCD473-F91B-45B5-9CF5-4A067706FACB}" dt="2023-10-22T23:29:44.174" v="2240" actId="478"/>
          <ac:picMkLst>
            <pc:docMk/>
            <pc:sldMk cId="2793046918" sldId="2145709175"/>
            <ac:picMk id="6" creationId="{DA0E1BAF-B71C-9955-5D9F-338AD5C17323}"/>
          </ac:picMkLst>
        </pc:picChg>
      </pc:sldChg>
      <pc:sldChg chg="del">
        <pc:chgData name="Ron Melton" userId="5553941352b42db9" providerId="LiveId" clId="{36DCD473-F91B-45B5-9CF5-4A067706FACB}" dt="2023-10-22T23:31:16.162" v="2249" actId="47"/>
        <pc:sldMkLst>
          <pc:docMk/>
          <pc:sldMk cId="3076569505" sldId="2145709176"/>
        </pc:sldMkLst>
      </pc:sldChg>
      <pc:sldChg chg="delSp modSp mod">
        <pc:chgData name="Ron Melton" userId="5553941352b42db9" providerId="LiveId" clId="{36DCD473-F91B-45B5-9CF5-4A067706FACB}" dt="2023-10-23T00:10:19.651" v="2541" actId="1076"/>
        <pc:sldMkLst>
          <pc:docMk/>
          <pc:sldMk cId="4105139807" sldId="2145709177"/>
        </pc:sldMkLst>
        <pc:spChg chg="mod">
          <ac:chgData name="Ron Melton" userId="5553941352b42db9" providerId="LiveId" clId="{36DCD473-F91B-45B5-9CF5-4A067706FACB}" dt="2023-10-23T00:10:19.651" v="2541" actId="1076"/>
          <ac:spMkLst>
            <pc:docMk/>
            <pc:sldMk cId="4105139807" sldId="2145709177"/>
            <ac:spMk id="10" creationId="{00000000-0000-0000-0000-000000000000}"/>
          </ac:spMkLst>
        </pc:spChg>
        <pc:picChg chg="del">
          <ac:chgData name="Ron Melton" userId="5553941352b42db9" providerId="LiveId" clId="{36DCD473-F91B-45B5-9CF5-4A067706FACB}" dt="2023-10-23T00:10:13.020" v="2539" actId="478"/>
          <ac:picMkLst>
            <pc:docMk/>
            <pc:sldMk cId="4105139807" sldId="2145709177"/>
            <ac:picMk id="3" creationId="{72252DD6-5C51-7CF0-BE7D-2D3CC5CBDF5B}"/>
          </ac:picMkLst>
        </pc:picChg>
        <pc:picChg chg="del">
          <ac:chgData name="Ron Melton" userId="5553941352b42db9" providerId="LiveId" clId="{36DCD473-F91B-45B5-9CF5-4A067706FACB}" dt="2023-10-23T00:10:11.350" v="2538" actId="478"/>
          <ac:picMkLst>
            <pc:docMk/>
            <pc:sldMk cId="4105139807" sldId="2145709177"/>
            <ac:picMk id="5" creationId="{79ED7EE8-8B04-E78B-9D71-538EF5CEAED6}"/>
          </ac:picMkLst>
        </pc:picChg>
        <pc:picChg chg="del">
          <ac:chgData name="Ron Melton" userId="5553941352b42db9" providerId="LiveId" clId="{36DCD473-F91B-45B5-9CF5-4A067706FACB}" dt="2023-10-23T00:10:14.134" v="2540" actId="478"/>
          <ac:picMkLst>
            <pc:docMk/>
            <pc:sldMk cId="4105139807" sldId="2145709177"/>
            <ac:picMk id="6" creationId="{DA0E1BAF-B71C-9955-5D9F-338AD5C17323}"/>
          </ac:picMkLst>
        </pc:picChg>
      </pc:sldChg>
      <pc:sldChg chg="del">
        <pc:chgData name="Ron Melton" userId="5553941352b42db9" providerId="LiveId" clId="{36DCD473-F91B-45B5-9CF5-4A067706FACB}" dt="2023-09-27T23:18:45.259" v="262" actId="47"/>
        <pc:sldMkLst>
          <pc:docMk/>
          <pc:sldMk cId="1459841806" sldId="2145709178"/>
        </pc:sldMkLst>
      </pc:sldChg>
      <pc:sldChg chg="del">
        <pc:chgData name="Ron Melton" userId="5553941352b42db9" providerId="LiveId" clId="{36DCD473-F91B-45B5-9CF5-4A067706FACB}" dt="2023-10-23T00:10:30.471" v="2543" actId="47"/>
        <pc:sldMkLst>
          <pc:docMk/>
          <pc:sldMk cId="3740429343" sldId="2145709179"/>
        </pc:sldMkLst>
      </pc:sldChg>
      <pc:sldChg chg="delSp">
        <pc:chgData name="Ron Melton" userId="5553941352b42db9" providerId="LiveId" clId="{36DCD473-F91B-45B5-9CF5-4A067706FACB}" dt="2023-10-23T00:09:02.096" v="2525" actId="478"/>
        <pc:sldMkLst>
          <pc:docMk/>
          <pc:sldMk cId="2020432787" sldId="2145709180"/>
        </pc:sldMkLst>
        <pc:picChg chg="del">
          <ac:chgData name="Ron Melton" userId="5553941352b42db9" providerId="LiveId" clId="{36DCD473-F91B-45B5-9CF5-4A067706FACB}" dt="2023-10-23T00:09:02.096" v="2525" actId="478"/>
          <ac:picMkLst>
            <pc:docMk/>
            <pc:sldMk cId="2020432787" sldId="2145709180"/>
            <ac:picMk id="5" creationId="{44832587-4EF5-4CA9-990D-9CFB8BBF78E5}"/>
          </ac:picMkLst>
        </pc:picChg>
      </pc:sldChg>
      <pc:sldChg chg="delSp">
        <pc:chgData name="Ron Melton" userId="5553941352b42db9" providerId="LiveId" clId="{36DCD473-F91B-45B5-9CF5-4A067706FACB}" dt="2023-10-23T00:22:51.135" v="3180" actId="478"/>
        <pc:sldMkLst>
          <pc:docMk/>
          <pc:sldMk cId="17260696" sldId="2145709183"/>
        </pc:sldMkLst>
        <pc:picChg chg="del">
          <ac:chgData name="Ron Melton" userId="5553941352b42db9" providerId="LiveId" clId="{36DCD473-F91B-45B5-9CF5-4A067706FACB}" dt="2023-10-23T00:22:51.135" v="3180" actId="478"/>
          <ac:picMkLst>
            <pc:docMk/>
            <pc:sldMk cId="17260696" sldId="2145709183"/>
            <ac:picMk id="269317" creationId="{00000000-0000-0000-0000-000000000000}"/>
          </ac:picMkLst>
        </pc:picChg>
      </pc:sldChg>
      <pc:sldChg chg="del">
        <pc:chgData name="Ron Melton" userId="5553941352b42db9" providerId="LiveId" clId="{36DCD473-F91B-45B5-9CF5-4A067706FACB}" dt="2023-10-23T00:26:01.769" v="3291" actId="47"/>
        <pc:sldMkLst>
          <pc:docMk/>
          <pc:sldMk cId="2770970702" sldId="2145709184"/>
        </pc:sldMkLst>
      </pc:sldChg>
      <pc:sldChg chg="del">
        <pc:chgData name="Ron Melton" userId="5553941352b42db9" providerId="LiveId" clId="{36DCD473-F91B-45B5-9CF5-4A067706FACB}" dt="2023-10-23T00:26:02.419" v="3292" actId="47"/>
        <pc:sldMkLst>
          <pc:docMk/>
          <pc:sldMk cId="1245933640" sldId="2145709185"/>
        </pc:sldMkLst>
      </pc:sldChg>
      <pc:sldChg chg="del">
        <pc:chgData name="Ron Melton" userId="5553941352b42db9" providerId="LiveId" clId="{36DCD473-F91B-45B5-9CF5-4A067706FACB}" dt="2023-10-23T00:26:02.843" v="3293" actId="47"/>
        <pc:sldMkLst>
          <pc:docMk/>
          <pc:sldMk cId="4077356663" sldId="2145709186"/>
        </pc:sldMkLst>
      </pc:sldChg>
      <pc:sldChg chg="del">
        <pc:chgData name="Ron Melton" userId="5553941352b42db9" providerId="LiveId" clId="{36DCD473-F91B-45B5-9CF5-4A067706FACB}" dt="2023-10-23T00:26:03.274" v="3294" actId="47"/>
        <pc:sldMkLst>
          <pc:docMk/>
          <pc:sldMk cId="2268361642" sldId="2145709187"/>
        </pc:sldMkLst>
      </pc:sldChg>
      <pc:sldChg chg="del">
        <pc:chgData name="Ron Melton" userId="5553941352b42db9" providerId="LiveId" clId="{36DCD473-F91B-45B5-9CF5-4A067706FACB}" dt="2023-10-23T00:26:03.778" v="3295" actId="47"/>
        <pc:sldMkLst>
          <pc:docMk/>
          <pc:sldMk cId="3301414160" sldId="2145709188"/>
        </pc:sldMkLst>
      </pc:sldChg>
      <pc:sldChg chg="del">
        <pc:chgData name="Ron Melton" userId="5553941352b42db9" providerId="LiveId" clId="{36DCD473-F91B-45B5-9CF5-4A067706FACB}" dt="2023-10-23T00:26:05.312" v="3296" actId="47"/>
        <pc:sldMkLst>
          <pc:docMk/>
          <pc:sldMk cId="1261625953" sldId="2145709190"/>
        </pc:sldMkLst>
      </pc:sldChg>
      <pc:sldChg chg="del">
        <pc:chgData name="Ron Melton" userId="5553941352b42db9" providerId="LiveId" clId="{36DCD473-F91B-45B5-9CF5-4A067706FACB}" dt="2023-10-23T00:26:06.697" v="3297" actId="47"/>
        <pc:sldMkLst>
          <pc:docMk/>
          <pc:sldMk cId="2560887295" sldId="2145709191"/>
        </pc:sldMkLst>
      </pc:sldChg>
      <pc:sldChg chg="del">
        <pc:chgData name="Ron Melton" userId="5553941352b42db9" providerId="LiveId" clId="{36DCD473-F91B-45B5-9CF5-4A067706FACB}" dt="2023-10-23T00:26:07.246" v="3298" actId="47"/>
        <pc:sldMkLst>
          <pc:docMk/>
          <pc:sldMk cId="4084791113" sldId="2145709192"/>
        </pc:sldMkLst>
      </pc:sldChg>
      <pc:sldChg chg="del">
        <pc:chgData name="Ron Melton" userId="5553941352b42db9" providerId="LiveId" clId="{36DCD473-F91B-45B5-9CF5-4A067706FACB}" dt="2023-10-23T00:26:07.717" v="3299" actId="47"/>
        <pc:sldMkLst>
          <pc:docMk/>
          <pc:sldMk cId="4149209846" sldId="2145709193"/>
        </pc:sldMkLst>
      </pc:sldChg>
      <pc:sldChg chg="del">
        <pc:chgData name="Ron Melton" userId="5553941352b42db9" providerId="LiveId" clId="{36DCD473-F91B-45B5-9CF5-4A067706FACB}" dt="2023-10-23T00:26:08.137" v="3300" actId="47"/>
        <pc:sldMkLst>
          <pc:docMk/>
          <pc:sldMk cId="959427643" sldId="2145709194"/>
        </pc:sldMkLst>
      </pc:sldChg>
      <pc:sldChg chg="del">
        <pc:chgData name="Ron Melton" userId="5553941352b42db9" providerId="LiveId" clId="{36DCD473-F91B-45B5-9CF5-4A067706FACB}" dt="2023-10-23T00:26:08.678" v="3301" actId="47"/>
        <pc:sldMkLst>
          <pc:docMk/>
          <pc:sldMk cId="4116024540" sldId="2145709195"/>
        </pc:sldMkLst>
      </pc:sldChg>
      <pc:sldChg chg="del">
        <pc:chgData name="Ron Melton" userId="5553941352b42db9" providerId="LiveId" clId="{36DCD473-F91B-45B5-9CF5-4A067706FACB}" dt="2023-10-23T00:26:09.238" v="3302" actId="47"/>
        <pc:sldMkLst>
          <pc:docMk/>
          <pc:sldMk cId="3800881856" sldId="2145709196"/>
        </pc:sldMkLst>
      </pc:sldChg>
      <pc:sldChg chg="del">
        <pc:chgData name="Ron Melton" userId="5553941352b42db9" providerId="LiveId" clId="{36DCD473-F91B-45B5-9CF5-4A067706FACB}" dt="2023-10-23T00:26:41.272" v="3311" actId="47"/>
        <pc:sldMkLst>
          <pc:docMk/>
          <pc:sldMk cId="2507820875" sldId="2145709197"/>
        </pc:sldMkLst>
      </pc:sldChg>
      <pc:sldChg chg="del">
        <pc:chgData name="Ron Melton" userId="5553941352b42db9" providerId="LiveId" clId="{36DCD473-F91B-45B5-9CF5-4A067706FACB}" dt="2023-10-23T00:26:43.676" v="3313" actId="47"/>
        <pc:sldMkLst>
          <pc:docMk/>
          <pc:sldMk cId="3756696084" sldId="2145709198"/>
        </pc:sldMkLst>
      </pc:sldChg>
      <pc:sldChg chg="del">
        <pc:chgData name="Ron Melton" userId="5553941352b42db9" providerId="LiveId" clId="{36DCD473-F91B-45B5-9CF5-4A067706FACB}" dt="2023-10-23T00:26:44.558" v="3314" actId="47"/>
        <pc:sldMkLst>
          <pc:docMk/>
          <pc:sldMk cId="1996564731" sldId="2145709199"/>
        </pc:sldMkLst>
      </pc:sldChg>
      <pc:sldChg chg="del">
        <pc:chgData name="Ron Melton" userId="5553941352b42db9" providerId="LiveId" clId="{36DCD473-F91B-45B5-9CF5-4A067706FACB}" dt="2023-10-23T00:26:46.409" v="3315" actId="47"/>
        <pc:sldMkLst>
          <pc:docMk/>
          <pc:sldMk cId="3937682311" sldId="2145709200"/>
        </pc:sldMkLst>
      </pc:sldChg>
      <pc:sldChg chg="del">
        <pc:chgData name="Ron Melton" userId="5553941352b42db9" providerId="LiveId" clId="{36DCD473-F91B-45B5-9CF5-4A067706FACB}" dt="2023-10-23T00:26:47.208" v="3316" actId="47"/>
        <pc:sldMkLst>
          <pc:docMk/>
          <pc:sldMk cId="1000398488" sldId="2145709201"/>
        </pc:sldMkLst>
      </pc:sldChg>
      <pc:sldChg chg="del">
        <pc:chgData name="Ron Melton" userId="5553941352b42db9" providerId="LiveId" clId="{36DCD473-F91B-45B5-9CF5-4A067706FACB}" dt="2023-10-23T00:26:48.108" v="3317" actId="47"/>
        <pc:sldMkLst>
          <pc:docMk/>
          <pc:sldMk cId="140147462" sldId="2145709202"/>
        </pc:sldMkLst>
      </pc:sldChg>
      <pc:sldChg chg="del">
        <pc:chgData name="Ron Melton" userId="5553941352b42db9" providerId="LiveId" clId="{36DCD473-F91B-45B5-9CF5-4A067706FACB}" dt="2023-10-23T00:26:48.975" v="3318" actId="47"/>
        <pc:sldMkLst>
          <pc:docMk/>
          <pc:sldMk cId="784725011" sldId="2145709203"/>
        </pc:sldMkLst>
      </pc:sldChg>
      <pc:sldChg chg="del">
        <pc:chgData name="Ron Melton" userId="5553941352b42db9" providerId="LiveId" clId="{36DCD473-F91B-45B5-9CF5-4A067706FACB}" dt="2023-10-23T00:26:49.745" v="3319" actId="47"/>
        <pc:sldMkLst>
          <pc:docMk/>
          <pc:sldMk cId="2713850551" sldId="2145709204"/>
        </pc:sldMkLst>
      </pc:sldChg>
      <pc:sldChg chg="del">
        <pc:chgData name="Ron Melton" userId="5553941352b42db9" providerId="LiveId" clId="{36DCD473-F91B-45B5-9CF5-4A067706FACB}" dt="2023-10-23T00:26:50.485" v="3320" actId="47"/>
        <pc:sldMkLst>
          <pc:docMk/>
          <pc:sldMk cId="3827336348" sldId="2145709205"/>
        </pc:sldMkLst>
      </pc:sldChg>
      <pc:sldChg chg="del">
        <pc:chgData name="Ron Melton" userId="5553941352b42db9" providerId="LiveId" clId="{36DCD473-F91B-45B5-9CF5-4A067706FACB}" dt="2023-10-23T00:26:51.271" v="3321" actId="47"/>
        <pc:sldMkLst>
          <pc:docMk/>
          <pc:sldMk cId="0" sldId="2145709206"/>
        </pc:sldMkLst>
      </pc:sldChg>
      <pc:sldChg chg="del">
        <pc:chgData name="Ron Melton" userId="5553941352b42db9" providerId="LiveId" clId="{36DCD473-F91B-45B5-9CF5-4A067706FACB}" dt="2023-10-23T00:26:52.063" v="3322" actId="47"/>
        <pc:sldMkLst>
          <pc:docMk/>
          <pc:sldMk cId="2344497738" sldId="2145709207"/>
        </pc:sldMkLst>
      </pc:sldChg>
      <pc:sldChg chg="delSp modSp mod">
        <pc:chgData name="Ron Melton" userId="5553941352b42db9" providerId="LiveId" clId="{36DCD473-F91B-45B5-9CF5-4A067706FACB}" dt="2023-10-23T00:27:21.887" v="3329" actId="1076"/>
        <pc:sldMkLst>
          <pc:docMk/>
          <pc:sldMk cId="1195408317" sldId="2145709211"/>
        </pc:sldMkLst>
        <pc:spChg chg="mod">
          <ac:chgData name="Ron Melton" userId="5553941352b42db9" providerId="LiveId" clId="{36DCD473-F91B-45B5-9CF5-4A067706FACB}" dt="2023-10-23T00:27:18.837" v="3328" actId="1076"/>
          <ac:spMkLst>
            <pc:docMk/>
            <pc:sldMk cId="1195408317" sldId="2145709211"/>
            <ac:spMk id="10" creationId="{00000000-0000-0000-0000-000000000000}"/>
          </ac:spMkLst>
        </pc:spChg>
        <pc:spChg chg="mod">
          <ac:chgData name="Ron Melton" userId="5553941352b42db9" providerId="LiveId" clId="{36DCD473-F91B-45B5-9CF5-4A067706FACB}" dt="2023-10-23T00:27:21.887" v="3329" actId="1076"/>
          <ac:spMkLst>
            <pc:docMk/>
            <pc:sldMk cId="1195408317" sldId="2145709211"/>
            <ac:spMk id="28675" creationId="{00000000-0000-0000-0000-000000000000}"/>
          </ac:spMkLst>
        </pc:spChg>
        <pc:picChg chg="del">
          <ac:chgData name="Ron Melton" userId="5553941352b42db9" providerId="LiveId" clId="{36DCD473-F91B-45B5-9CF5-4A067706FACB}" dt="2023-10-23T00:27:03.537" v="3324" actId="478"/>
          <ac:picMkLst>
            <pc:docMk/>
            <pc:sldMk cId="1195408317" sldId="2145709211"/>
            <ac:picMk id="3" creationId="{72252DD6-5C51-7CF0-BE7D-2D3CC5CBDF5B}"/>
          </ac:picMkLst>
        </pc:picChg>
        <pc:picChg chg="del">
          <ac:chgData name="Ron Melton" userId="5553941352b42db9" providerId="LiveId" clId="{36DCD473-F91B-45B5-9CF5-4A067706FACB}" dt="2023-10-23T00:27:02.076" v="3323" actId="478"/>
          <ac:picMkLst>
            <pc:docMk/>
            <pc:sldMk cId="1195408317" sldId="2145709211"/>
            <ac:picMk id="5" creationId="{79ED7EE8-8B04-E78B-9D71-538EF5CEAED6}"/>
          </ac:picMkLst>
        </pc:picChg>
        <pc:picChg chg="del">
          <ac:chgData name="Ron Melton" userId="5553941352b42db9" providerId="LiveId" clId="{36DCD473-F91B-45B5-9CF5-4A067706FACB}" dt="2023-10-23T00:27:04.515" v="3325" actId="478"/>
          <ac:picMkLst>
            <pc:docMk/>
            <pc:sldMk cId="1195408317" sldId="2145709211"/>
            <ac:picMk id="6" creationId="{DA0E1BAF-B71C-9955-5D9F-338AD5C17323}"/>
          </ac:picMkLst>
        </pc:picChg>
      </pc:sldChg>
      <pc:sldChg chg="del">
        <pc:chgData name="Ron Melton" userId="5553941352b42db9" providerId="LiveId" clId="{36DCD473-F91B-45B5-9CF5-4A067706FACB}" dt="2023-10-23T00:36:59.267" v="3534" actId="47"/>
        <pc:sldMkLst>
          <pc:docMk/>
          <pc:sldMk cId="3267989458" sldId="2145709212"/>
        </pc:sldMkLst>
      </pc:sldChg>
      <pc:sldChg chg="delSp modSp mod">
        <pc:chgData name="Ron Melton" userId="5553941352b42db9" providerId="LiveId" clId="{36DCD473-F91B-45B5-9CF5-4A067706FACB}" dt="2023-10-22T22:59:34.522" v="1319" actId="1076"/>
        <pc:sldMkLst>
          <pc:docMk/>
          <pc:sldMk cId="695483233" sldId="2145709215"/>
        </pc:sldMkLst>
        <pc:spChg chg="mod">
          <ac:chgData name="Ron Melton" userId="5553941352b42db9" providerId="LiveId" clId="{36DCD473-F91B-45B5-9CF5-4A067706FACB}" dt="2023-10-22T22:59:34.522" v="1319" actId="1076"/>
          <ac:spMkLst>
            <pc:docMk/>
            <pc:sldMk cId="695483233" sldId="2145709215"/>
            <ac:spMk id="10" creationId="{00000000-0000-0000-0000-000000000000}"/>
          </ac:spMkLst>
        </pc:spChg>
        <pc:spChg chg="mod">
          <ac:chgData name="Ron Melton" userId="5553941352b42db9" providerId="LiveId" clId="{36DCD473-F91B-45B5-9CF5-4A067706FACB}" dt="2023-10-22T22:59:31.340" v="1318" actId="1076"/>
          <ac:spMkLst>
            <pc:docMk/>
            <pc:sldMk cId="695483233" sldId="2145709215"/>
            <ac:spMk id="28675" creationId="{00000000-0000-0000-0000-000000000000}"/>
          </ac:spMkLst>
        </pc:spChg>
        <pc:picChg chg="del">
          <ac:chgData name="Ron Melton" userId="5553941352b42db9" providerId="LiveId" clId="{36DCD473-F91B-45B5-9CF5-4A067706FACB}" dt="2023-10-22T22:59:24.240" v="1314" actId="478"/>
          <ac:picMkLst>
            <pc:docMk/>
            <pc:sldMk cId="695483233" sldId="2145709215"/>
            <ac:picMk id="3" creationId="{72252DD6-5C51-7CF0-BE7D-2D3CC5CBDF5B}"/>
          </ac:picMkLst>
        </pc:picChg>
        <pc:picChg chg="del mod">
          <ac:chgData name="Ron Melton" userId="5553941352b42db9" providerId="LiveId" clId="{36DCD473-F91B-45B5-9CF5-4A067706FACB}" dt="2023-10-22T22:59:26.862" v="1317" actId="478"/>
          <ac:picMkLst>
            <pc:docMk/>
            <pc:sldMk cId="695483233" sldId="2145709215"/>
            <ac:picMk id="5" creationId="{79ED7EE8-8B04-E78B-9D71-538EF5CEAED6}"/>
          </ac:picMkLst>
        </pc:picChg>
        <pc:picChg chg="del">
          <ac:chgData name="Ron Melton" userId="5553941352b42db9" providerId="LiveId" clId="{36DCD473-F91B-45B5-9CF5-4A067706FACB}" dt="2023-10-22T22:59:25.969" v="1315" actId="478"/>
          <ac:picMkLst>
            <pc:docMk/>
            <pc:sldMk cId="695483233" sldId="2145709215"/>
            <ac:picMk id="6" creationId="{DA0E1BAF-B71C-9955-5D9F-338AD5C17323}"/>
          </ac:picMkLst>
        </pc:picChg>
      </pc:sldChg>
      <pc:sldChg chg="delSp">
        <pc:chgData name="Ron Melton" userId="5553941352b42db9" providerId="LiveId" clId="{36DCD473-F91B-45B5-9CF5-4A067706FACB}" dt="2023-10-22T22:59:46.189" v="1320" actId="478"/>
        <pc:sldMkLst>
          <pc:docMk/>
          <pc:sldMk cId="820623972" sldId="2145709216"/>
        </pc:sldMkLst>
        <pc:picChg chg="del">
          <ac:chgData name="Ron Melton" userId="5553941352b42db9" providerId="LiveId" clId="{36DCD473-F91B-45B5-9CF5-4A067706FACB}" dt="2023-10-22T22:59:46.189" v="1320" actId="478"/>
          <ac:picMkLst>
            <pc:docMk/>
            <pc:sldMk cId="820623972" sldId="2145709216"/>
            <ac:picMk id="1026" creationId="{00000000-0000-0000-0000-000000000000}"/>
          </ac:picMkLst>
        </pc:picChg>
      </pc:sldChg>
      <pc:sldChg chg="del">
        <pc:chgData name="Ron Melton" userId="5553941352b42db9" providerId="LiveId" clId="{36DCD473-F91B-45B5-9CF5-4A067706FACB}" dt="2023-10-22T22:59:51.267" v="1321" actId="47"/>
        <pc:sldMkLst>
          <pc:docMk/>
          <pc:sldMk cId="1769345799" sldId="2145709217"/>
        </pc:sldMkLst>
      </pc:sldChg>
      <pc:sldChg chg="delSp modSp mod">
        <pc:chgData name="Ron Melton" userId="5553941352b42db9" providerId="LiveId" clId="{36DCD473-F91B-45B5-9CF5-4A067706FACB}" dt="2023-10-22T23:00:05.985" v="1324" actId="14100"/>
        <pc:sldMkLst>
          <pc:docMk/>
          <pc:sldMk cId="3136608126" sldId="2145709218"/>
        </pc:sldMkLst>
        <pc:spChg chg="mod">
          <ac:chgData name="Ron Melton" userId="5553941352b42db9" providerId="LiveId" clId="{36DCD473-F91B-45B5-9CF5-4A067706FACB}" dt="2023-10-22T23:00:05.985" v="1324" actId="14100"/>
          <ac:spMkLst>
            <pc:docMk/>
            <pc:sldMk cId="3136608126" sldId="2145709218"/>
            <ac:spMk id="16386" creationId="{6065AA0C-01E7-4D01-804C-AA77A53775B8}"/>
          </ac:spMkLst>
        </pc:spChg>
        <pc:picChg chg="del">
          <ac:chgData name="Ron Melton" userId="5553941352b42db9" providerId="LiveId" clId="{36DCD473-F91B-45B5-9CF5-4A067706FACB}" dt="2023-10-22T23:00:00.397" v="1323" actId="478"/>
          <ac:picMkLst>
            <pc:docMk/>
            <pc:sldMk cId="3136608126" sldId="2145709218"/>
            <ac:picMk id="4" creationId="{FFB72C0C-0FCB-426F-8373-F11400CC2103}"/>
          </ac:picMkLst>
        </pc:picChg>
        <pc:picChg chg="del">
          <ac:chgData name="Ron Melton" userId="5553941352b42db9" providerId="LiveId" clId="{36DCD473-F91B-45B5-9CF5-4A067706FACB}" dt="2023-10-22T22:59:59.608" v="1322" actId="478"/>
          <ac:picMkLst>
            <pc:docMk/>
            <pc:sldMk cId="3136608126" sldId="2145709218"/>
            <ac:picMk id="6" creationId="{0AE63972-1BE2-4EA9-AC4D-85456069A6FF}"/>
          </ac:picMkLst>
        </pc:picChg>
      </pc:sldChg>
      <pc:sldChg chg="delSp modSp mod">
        <pc:chgData name="Ron Melton" userId="5553941352b42db9" providerId="LiveId" clId="{36DCD473-F91B-45B5-9CF5-4A067706FACB}" dt="2023-10-22T23:00:18.032" v="1327" actId="1076"/>
        <pc:sldMkLst>
          <pc:docMk/>
          <pc:sldMk cId="407987876" sldId="2145709219"/>
        </pc:sldMkLst>
        <pc:spChg chg="mod">
          <ac:chgData name="Ron Melton" userId="5553941352b42db9" providerId="LiveId" clId="{36DCD473-F91B-45B5-9CF5-4A067706FACB}" dt="2023-10-22T23:00:18.032" v="1327" actId="1076"/>
          <ac:spMkLst>
            <pc:docMk/>
            <pc:sldMk cId="407987876" sldId="2145709219"/>
            <ac:spMk id="20483" creationId="{00000000-0000-0000-0000-000000000000}"/>
          </ac:spMkLst>
        </pc:spChg>
        <pc:grpChg chg="del">
          <ac:chgData name="Ron Melton" userId="5553941352b42db9" providerId="LiveId" clId="{36DCD473-F91B-45B5-9CF5-4A067706FACB}" dt="2023-10-22T23:00:12.124" v="1325" actId="478"/>
          <ac:grpSpMkLst>
            <pc:docMk/>
            <pc:sldMk cId="407987876" sldId="2145709219"/>
            <ac:grpSpMk id="152580" creationId="{00000000-0000-0000-0000-000000000000}"/>
          </ac:grpSpMkLst>
        </pc:grpChg>
        <pc:picChg chg="del">
          <ac:chgData name="Ron Melton" userId="5553941352b42db9" providerId="LiveId" clId="{36DCD473-F91B-45B5-9CF5-4A067706FACB}" dt="2023-10-22T23:00:13.182" v="1326" actId="478"/>
          <ac:picMkLst>
            <pc:docMk/>
            <pc:sldMk cId="407987876" sldId="2145709219"/>
            <ac:picMk id="152581" creationId="{00000000-0000-0000-0000-000000000000}"/>
          </ac:picMkLst>
        </pc:picChg>
      </pc:sldChg>
      <pc:sldChg chg="delSp">
        <pc:chgData name="Ron Melton" userId="5553941352b42db9" providerId="LiveId" clId="{36DCD473-F91B-45B5-9CF5-4A067706FACB}" dt="2023-10-22T23:00:22.282" v="1328" actId="478"/>
        <pc:sldMkLst>
          <pc:docMk/>
          <pc:sldMk cId="1835286577" sldId="2145709220"/>
        </pc:sldMkLst>
        <pc:picChg chg="del">
          <ac:chgData name="Ron Melton" userId="5553941352b42db9" providerId="LiveId" clId="{36DCD473-F91B-45B5-9CF5-4A067706FACB}" dt="2023-10-22T23:00:22.282" v="1328" actId="478"/>
          <ac:picMkLst>
            <pc:docMk/>
            <pc:sldMk cId="1835286577" sldId="2145709220"/>
            <ac:picMk id="1026" creationId="{7BC1F852-4F1A-4250-9C44-628A64A1C40B}"/>
          </ac:picMkLst>
        </pc:picChg>
      </pc:sldChg>
      <pc:sldChg chg="del">
        <pc:chgData name="Ron Melton" userId="5553941352b42db9" providerId="LiveId" clId="{36DCD473-F91B-45B5-9CF5-4A067706FACB}" dt="2023-10-22T23:00:33.611" v="1329" actId="47"/>
        <pc:sldMkLst>
          <pc:docMk/>
          <pc:sldMk cId="1483908558" sldId="2145709224"/>
        </pc:sldMkLst>
      </pc:sldChg>
      <pc:sldChg chg="delSp mod">
        <pc:chgData name="Ron Melton" userId="5553941352b42db9" providerId="LiveId" clId="{36DCD473-F91B-45B5-9CF5-4A067706FACB}" dt="2023-10-22T23:00:37.553" v="1330" actId="478"/>
        <pc:sldMkLst>
          <pc:docMk/>
          <pc:sldMk cId="710965575" sldId="2145709225"/>
        </pc:sldMkLst>
        <pc:picChg chg="del">
          <ac:chgData name="Ron Melton" userId="5553941352b42db9" providerId="LiveId" clId="{36DCD473-F91B-45B5-9CF5-4A067706FACB}" dt="2023-10-22T23:00:37.553" v="1330" actId="478"/>
          <ac:picMkLst>
            <pc:docMk/>
            <pc:sldMk cId="710965575" sldId="2145709225"/>
            <ac:picMk id="4" creationId="{32C8BD0B-BF13-473B-D30C-21AA2FB9E074}"/>
          </ac:picMkLst>
        </pc:picChg>
      </pc:sldChg>
      <pc:sldChg chg="delSp">
        <pc:chgData name="Ron Melton" userId="5553941352b42db9" providerId="LiveId" clId="{36DCD473-F91B-45B5-9CF5-4A067706FACB}" dt="2023-10-22T23:00:43.815" v="1331" actId="478"/>
        <pc:sldMkLst>
          <pc:docMk/>
          <pc:sldMk cId="2505849663" sldId="2145709227"/>
        </pc:sldMkLst>
        <pc:picChg chg="del">
          <ac:chgData name="Ron Melton" userId="5553941352b42db9" providerId="LiveId" clId="{36DCD473-F91B-45B5-9CF5-4A067706FACB}" dt="2023-10-22T23:00:43.815" v="1331" actId="478"/>
          <ac:picMkLst>
            <pc:docMk/>
            <pc:sldMk cId="2505849663" sldId="2145709227"/>
            <ac:picMk id="146436" creationId="{00000000-0000-0000-0000-000000000000}"/>
          </ac:picMkLst>
        </pc:picChg>
      </pc:sldChg>
      <pc:sldChg chg="del">
        <pc:chgData name="Ron Melton" userId="5553941352b42db9" providerId="LiveId" clId="{36DCD473-F91B-45B5-9CF5-4A067706FACB}" dt="2023-10-22T23:00:47.111" v="1332" actId="47"/>
        <pc:sldMkLst>
          <pc:docMk/>
          <pc:sldMk cId="2150748574" sldId="2145709229"/>
        </pc:sldMkLst>
      </pc:sldChg>
      <pc:sldChg chg="delSp mod">
        <pc:chgData name="Ron Melton" userId="5553941352b42db9" providerId="LiveId" clId="{36DCD473-F91B-45B5-9CF5-4A067706FACB}" dt="2023-10-22T23:00:50.397" v="1333" actId="478"/>
        <pc:sldMkLst>
          <pc:docMk/>
          <pc:sldMk cId="1104323955" sldId="2145709230"/>
        </pc:sldMkLst>
        <pc:picChg chg="del">
          <ac:chgData name="Ron Melton" userId="5553941352b42db9" providerId="LiveId" clId="{36DCD473-F91B-45B5-9CF5-4A067706FACB}" dt="2023-10-22T23:00:50.397" v="1333" actId="478"/>
          <ac:picMkLst>
            <pc:docMk/>
            <pc:sldMk cId="1104323955" sldId="2145709230"/>
            <ac:picMk id="5" creationId="{29092FB0-AB70-4938-93E9-1BF4F258E1D7}"/>
          </ac:picMkLst>
        </pc:picChg>
      </pc:sldChg>
      <pc:sldChg chg="delSp mod">
        <pc:chgData name="Ron Melton" userId="5553941352b42db9" providerId="LiveId" clId="{36DCD473-F91B-45B5-9CF5-4A067706FACB}" dt="2023-10-22T23:01:01.528" v="1335" actId="478"/>
        <pc:sldMkLst>
          <pc:docMk/>
          <pc:sldMk cId="3908729741" sldId="2145709231"/>
        </pc:sldMkLst>
        <pc:graphicFrameChg chg="del">
          <ac:chgData name="Ron Melton" userId="5553941352b42db9" providerId="LiveId" clId="{36DCD473-F91B-45B5-9CF5-4A067706FACB}" dt="2023-10-22T23:01:00.421" v="1334" actId="478"/>
          <ac:graphicFrameMkLst>
            <pc:docMk/>
            <pc:sldMk cId="3908729741" sldId="2145709231"/>
            <ac:graphicFrameMk id="4" creationId="{BD197A33-514D-4E61-A020-13C28756B969}"/>
          </ac:graphicFrameMkLst>
        </pc:graphicFrameChg>
        <pc:picChg chg="del">
          <ac:chgData name="Ron Melton" userId="5553941352b42db9" providerId="LiveId" clId="{36DCD473-F91B-45B5-9CF5-4A067706FACB}" dt="2023-10-22T23:01:01.528" v="1335" actId="478"/>
          <ac:picMkLst>
            <pc:docMk/>
            <pc:sldMk cId="3908729741" sldId="2145709231"/>
            <ac:picMk id="1026" creationId="{00000000-0000-0000-0000-000000000000}"/>
          </ac:picMkLst>
        </pc:picChg>
      </pc:sldChg>
      <pc:sldChg chg="delSp modSp mod">
        <pc:chgData name="Ron Melton" userId="5553941352b42db9" providerId="LiveId" clId="{36DCD473-F91B-45B5-9CF5-4A067706FACB}" dt="2023-10-22T23:01:41.703" v="1422" actId="20577"/>
        <pc:sldMkLst>
          <pc:docMk/>
          <pc:sldMk cId="1003540370" sldId="2145709232"/>
        </pc:sldMkLst>
        <pc:spChg chg="mod">
          <ac:chgData name="Ron Melton" userId="5553941352b42db9" providerId="LiveId" clId="{36DCD473-F91B-45B5-9CF5-4A067706FACB}" dt="2023-10-22T23:01:41.703" v="1422" actId="20577"/>
          <ac:spMkLst>
            <pc:docMk/>
            <pc:sldMk cId="1003540370" sldId="2145709232"/>
            <ac:spMk id="246786" creationId="{00000000-0000-0000-0000-000000000000}"/>
          </ac:spMkLst>
        </pc:spChg>
        <pc:picChg chg="del">
          <ac:chgData name="Ron Melton" userId="5553941352b42db9" providerId="LiveId" clId="{36DCD473-F91B-45B5-9CF5-4A067706FACB}" dt="2023-10-22T23:01:05.221" v="1337" actId="478"/>
          <ac:picMkLst>
            <pc:docMk/>
            <pc:sldMk cId="1003540370" sldId="2145709232"/>
            <ac:picMk id="3" creationId="{8AFB1A21-74BF-47C4-A309-2AF593C0B25A}"/>
          </ac:picMkLst>
        </pc:picChg>
      </pc:sldChg>
      <pc:sldChg chg="del">
        <pc:chgData name="Ron Melton" userId="5553941352b42db9" providerId="LiveId" clId="{36DCD473-F91B-45B5-9CF5-4A067706FACB}" dt="2023-10-22T23:01:53.317" v="1423" actId="47"/>
        <pc:sldMkLst>
          <pc:docMk/>
          <pc:sldMk cId="849527750" sldId="2145709233"/>
        </pc:sldMkLst>
      </pc:sldChg>
      <pc:sldChg chg="del">
        <pc:chgData name="Ron Melton" userId="5553941352b42db9" providerId="LiveId" clId="{36DCD473-F91B-45B5-9CF5-4A067706FACB}" dt="2023-10-22T23:01:55.855" v="1424" actId="47"/>
        <pc:sldMkLst>
          <pc:docMk/>
          <pc:sldMk cId="3588238129" sldId="2145709235"/>
        </pc:sldMkLst>
      </pc:sldChg>
      <pc:sldChg chg="delSp modSp mod">
        <pc:chgData name="Ron Melton" userId="5553941352b42db9" providerId="LiveId" clId="{36DCD473-F91B-45B5-9CF5-4A067706FACB}" dt="2023-10-22T23:03:33.982" v="1530" actId="20577"/>
        <pc:sldMkLst>
          <pc:docMk/>
          <pc:sldMk cId="3959528997" sldId="2145709236"/>
        </pc:sldMkLst>
        <pc:spChg chg="mod">
          <ac:chgData name="Ron Melton" userId="5553941352b42db9" providerId="LiveId" clId="{36DCD473-F91B-45B5-9CF5-4A067706FACB}" dt="2023-10-22T23:03:33.982" v="1530" actId="20577"/>
          <ac:spMkLst>
            <pc:docMk/>
            <pc:sldMk cId="3959528997" sldId="2145709236"/>
            <ac:spMk id="3" creationId="{00000000-0000-0000-0000-000000000000}"/>
          </ac:spMkLst>
        </pc:spChg>
        <pc:picChg chg="del">
          <ac:chgData name="Ron Melton" userId="5553941352b42db9" providerId="LiveId" clId="{36DCD473-F91B-45B5-9CF5-4A067706FACB}" dt="2023-10-22T23:01:58.504" v="1425" actId="478"/>
          <ac:picMkLst>
            <pc:docMk/>
            <pc:sldMk cId="3959528997" sldId="2145709236"/>
            <ac:picMk id="2" creationId="{73F4D810-F0DC-4C43-A0F9-60AC56C9312A}"/>
          </ac:picMkLst>
        </pc:picChg>
      </pc:sldChg>
      <pc:sldChg chg="del">
        <pc:chgData name="Ron Melton" userId="5553941352b42db9" providerId="LiveId" clId="{36DCD473-F91B-45B5-9CF5-4A067706FACB}" dt="2023-10-22T23:02:13.561" v="1464" actId="47"/>
        <pc:sldMkLst>
          <pc:docMk/>
          <pc:sldMk cId="1403920615" sldId="2145709238"/>
        </pc:sldMkLst>
      </pc:sldChg>
      <pc:sldChg chg="del">
        <pc:chgData name="Ron Melton" userId="5553941352b42db9" providerId="LiveId" clId="{36DCD473-F91B-45B5-9CF5-4A067706FACB}" dt="2023-10-22T23:02:15.238" v="1465" actId="47"/>
        <pc:sldMkLst>
          <pc:docMk/>
          <pc:sldMk cId="1332404770" sldId="2145709239"/>
        </pc:sldMkLst>
      </pc:sldChg>
      <pc:sldChg chg="delSp modSp mod">
        <pc:chgData name="Ron Melton" userId="5553941352b42db9" providerId="LiveId" clId="{36DCD473-F91B-45B5-9CF5-4A067706FACB}" dt="2023-10-22T23:03:21.396" v="1522" actId="20577"/>
        <pc:sldMkLst>
          <pc:docMk/>
          <pc:sldMk cId="3943807907" sldId="2145709240"/>
        </pc:sldMkLst>
        <pc:spChg chg="mod">
          <ac:chgData name="Ron Melton" userId="5553941352b42db9" providerId="LiveId" clId="{36DCD473-F91B-45B5-9CF5-4A067706FACB}" dt="2023-10-22T23:03:21.396" v="1522" actId="20577"/>
          <ac:spMkLst>
            <pc:docMk/>
            <pc:sldMk cId="3943807907" sldId="2145709240"/>
            <ac:spMk id="3" creationId="{00000000-0000-0000-0000-000000000000}"/>
          </ac:spMkLst>
        </pc:spChg>
        <pc:picChg chg="del">
          <ac:chgData name="Ron Melton" userId="5553941352b42db9" providerId="LiveId" clId="{36DCD473-F91B-45B5-9CF5-4A067706FACB}" dt="2023-10-22T23:02:18.900" v="1466" actId="478"/>
          <ac:picMkLst>
            <pc:docMk/>
            <pc:sldMk cId="3943807907" sldId="2145709240"/>
            <ac:picMk id="4" creationId="{5155ACFF-B6E8-4DEB-A7DF-D13A27D9D0D0}"/>
          </ac:picMkLst>
        </pc:picChg>
      </pc:sldChg>
      <pc:sldChg chg="del">
        <pc:chgData name="Ron Melton" userId="5553941352b42db9" providerId="LiveId" clId="{36DCD473-F91B-45B5-9CF5-4A067706FACB}" dt="2023-10-22T23:03:42.238" v="1531" actId="47"/>
        <pc:sldMkLst>
          <pc:docMk/>
          <pc:sldMk cId="991226447" sldId="2145709241"/>
        </pc:sldMkLst>
      </pc:sldChg>
      <pc:sldChg chg="del">
        <pc:chgData name="Ron Melton" userId="5553941352b42db9" providerId="LiveId" clId="{36DCD473-F91B-45B5-9CF5-4A067706FACB}" dt="2023-10-22T23:03:43.177" v="1532" actId="47"/>
        <pc:sldMkLst>
          <pc:docMk/>
          <pc:sldMk cId="2834835162" sldId="2145709242"/>
        </pc:sldMkLst>
      </pc:sldChg>
      <pc:sldChg chg="del">
        <pc:chgData name="Ron Melton" userId="5553941352b42db9" providerId="LiveId" clId="{36DCD473-F91B-45B5-9CF5-4A067706FACB}" dt="2023-10-22T23:03:45.469" v="1533" actId="47"/>
        <pc:sldMkLst>
          <pc:docMk/>
          <pc:sldMk cId="2831774266" sldId="2145709244"/>
        </pc:sldMkLst>
      </pc:sldChg>
      <pc:sldChg chg="del">
        <pc:chgData name="Ron Melton" userId="5553941352b42db9" providerId="LiveId" clId="{36DCD473-F91B-45B5-9CF5-4A067706FACB}" dt="2023-10-22T23:03:46.276" v="1534" actId="47"/>
        <pc:sldMkLst>
          <pc:docMk/>
          <pc:sldMk cId="610531724" sldId="2145709245"/>
        </pc:sldMkLst>
      </pc:sldChg>
      <pc:sldChg chg="delSp">
        <pc:chgData name="Ron Melton" userId="5553941352b42db9" providerId="LiveId" clId="{36DCD473-F91B-45B5-9CF5-4A067706FACB}" dt="2023-10-22T23:03:49.211" v="1535" actId="478"/>
        <pc:sldMkLst>
          <pc:docMk/>
          <pc:sldMk cId="1459209021" sldId="2145709246"/>
        </pc:sldMkLst>
        <pc:picChg chg="del">
          <ac:chgData name="Ron Melton" userId="5553941352b42db9" providerId="LiveId" clId="{36DCD473-F91B-45B5-9CF5-4A067706FACB}" dt="2023-10-22T23:03:49.211" v="1535" actId="478"/>
          <ac:picMkLst>
            <pc:docMk/>
            <pc:sldMk cId="1459209021" sldId="2145709246"/>
            <ac:picMk id="159748" creationId="{00000000-0000-0000-0000-000000000000}"/>
          </ac:picMkLst>
        </pc:picChg>
      </pc:sldChg>
      <pc:sldChg chg="delSp">
        <pc:chgData name="Ron Melton" userId="5553941352b42db9" providerId="LiveId" clId="{36DCD473-F91B-45B5-9CF5-4A067706FACB}" dt="2023-10-22T23:03:53.901" v="1536" actId="478"/>
        <pc:sldMkLst>
          <pc:docMk/>
          <pc:sldMk cId="1146920123" sldId="2145709247"/>
        </pc:sldMkLst>
        <pc:picChg chg="del">
          <ac:chgData name="Ron Melton" userId="5553941352b42db9" providerId="LiveId" clId="{36DCD473-F91B-45B5-9CF5-4A067706FACB}" dt="2023-10-22T23:03:53.901" v="1536" actId="478"/>
          <ac:picMkLst>
            <pc:docMk/>
            <pc:sldMk cId="1146920123" sldId="2145709247"/>
            <ac:picMk id="161796" creationId="{00000000-0000-0000-0000-000000000000}"/>
          </ac:picMkLst>
        </pc:picChg>
      </pc:sldChg>
      <pc:sldChg chg="delSp">
        <pc:chgData name="Ron Melton" userId="5553941352b42db9" providerId="LiveId" clId="{36DCD473-F91B-45B5-9CF5-4A067706FACB}" dt="2023-10-22T23:03:58.698" v="1537" actId="478"/>
        <pc:sldMkLst>
          <pc:docMk/>
          <pc:sldMk cId="1973580948" sldId="2145709249"/>
        </pc:sldMkLst>
        <pc:picChg chg="del">
          <ac:chgData name="Ron Melton" userId="5553941352b42db9" providerId="LiveId" clId="{36DCD473-F91B-45B5-9CF5-4A067706FACB}" dt="2023-10-22T23:03:58.698" v="1537" actId="478"/>
          <ac:picMkLst>
            <pc:docMk/>
            <pc:sldMk cId="1973580948" sldId="2145709249"/>
            <ac:picMk id="263172" creationId="{00000000-0000-0000-0000-000000000000}"/>
          </ac:picMkLst>
        </pc:picChg>
      </pc:sldChg>
      <pc:sldChg chg="delSp modSp mod">
        <pc:chgData name="Ron Melton" userId="5553941352b42db9" providerId="LiveId" clId="{36DCD473-F91B-45B5-9CF5-4A067706FACB}" dt="2023-10-22T23:04:24.317" v="1543" actId="1076"/>
        <pc:sldMkLst>
          <pc:docMk/>
          <pc:sldMk cId="11548965" sldId="2145709250"/>
        </pc:sldMkLst>
        <pc:spChg chg="mod">
          <ac:chgData name="Ron Melton" userId="5553941352b42db9" providerId="LiveId" clId="{36DCD473-F91B-45B5-9CF5-4A067706FACB}" dt="2023-10-22T23:04:19.385" v="1542" actId="1076"/>
          <ac:spMkLst>
            <pc:docMk/>
            <pc:sldMk cId="11548965" sldId="2145709250"/>
            <ac:spMk id="178178" creationId="{00000000-0000-0000-0000-000000000000}"/>
          </ac:spMkLst>
        </pc:spChg>
        <pc:spChg chg="mod">
          <ac:chgData name="Ron Melton" userId="5553941352b42db9" providerId="LiveId" clId="{36DCD473-F91B-45B5-9CF5-4A067706FACB}" dt="2023-10-22T23:04:24.317" v="1543" actId="1076"/>
          <ac:spMkLst>
            <pc:docMk/>
            <pc:sldMk cId="11548965" sldId="2145709250"/>
            <ac:spMk id="178179" creationId="{00000000-0000-0000-0000-000000000000}"/>
          </ac:spMkLst>
        </pc:spChg>
        <pc:picChg chg="del">
          <ac:chgData name="Ron Melton" userId="5553941352b42db9" providerId="LiveId" clId="{36DCD473-F91B-45B5-9CF5-4A067706FACB}" dt="2023-10-22T23:04:01.223" v="1538" actId="478"/>
          <ac:picMkLst>
            <pc:docMk/>
            <pc:sldMk cId="11548965" sldId="2145709250"/>
            <ac:picMk id="178180" creationId="{00000000-0000-0000-0000-000000000000}"/>
          </ac:picMkLst>
        </pc:picChg>
      </pc:sldChg>
      <pc:sldChg chg="delSp modSp mod">
        <pc:chgData name="Ron Melton" userId="5553941352b42db9" providerId="LiveId" clId="{36DCD473-F91B-45B5-9CF5-4A067706FACB}" dt="2023-10-22T23:04:35.180" v="1574" actId="20577"/>
        <pc:sldMkLst>
          <pc:docMk/>
          <pc:sldMk cId="314389004" sldId="2145709251"/>
        </pc:sldMkLst>
        <pc:spChg chg="mod">
          <ac:chgData name="Ron Melton" userId="5553941352b42db9" providerId="LiveId" clId="{36DCD473-F91B-45B5-9CF5-4A067706FACB}" dt="2023-10-22T23:04:35.180" v="1574" actId="20577"/>
          <ac:spMkLst>
            <pc:docMk/>
            <pc:sldMk cId="314389004" sldId="2145709251"/>
            <ac:spMk id="227331" creationId="{00000000-0000-0000-0000-000000000000}"/>
          </ac:spMkLst>
        </pc:spChg>
        <pc:grpChg chg="del">
          <ac:chgData name="Ron Melton" userId="5553941352b42db9" providerId="LiveId" clId="{36DCD473-F91B-45B5-9CF5-4A067706FACB}" dt="2023-10-22T23:04:27.563" v="1544" actId="478"/>
          <ac:grpSpMkLst>
            <pc:docMk/>
            <pc:sldMk cId="314389004" sldId="2145709251"/>
            <ac:grpSpMk id="179204" creationId="{00000000-0000-0000-0000-000000000000}"/>
          </ac:grpSpMkLst>
        </pc:grpChg>
        <pc:picChg chg="del">
          <ac:chgData name="Ron Melton" userId="5553941352b42db9" providerId="LiveId" clId="{36DCD473-F91B-45B5-9CF5-4A067706FACB}" dt="2023-10-22T23:04:29.787" v="1545" actId="478"/>
          <ac:picMkLst>
            <pc:docMk/>
            <pc:sldMk cId="314389004" sldId="2145709251"/>
            <ac:picMk id="179205" creationId="{00000000-0000-0000-0000-000000000000}"/>
          </ac:picMkLst>
        </pc:picChg>
      </pc:sldChg>
      <pc:sldChg chg="del">
        <pc:chgData name="Ron Melton" userId="5553941352b42db9" providerId="LiveId" clId="{36DCD473-F91B-45B5-9CF5-4A067706FACB}" dt="2023-10-22T23:04:43.806" v="1575" actId="47"/>
        <pc:sldMkLst>
          <pc:docMk/>
          <pc:sldMk cId="3923309667" sldId="2145709253"/>
        </pc:sldMkLst>
      </pc:sldChg>
      <pc:sldChg chg="delSp modSp mod">
        <pc:chgData name="Ron Melton" userId="5553941352b42db9" providerId="LiveId" clId="{36DCD473-F91B-45B5-9CF5-4A067706FACB}" dt="2023-10-22T23:06:02.791" v="1730" actId="255"/>
        <pc:sldMkLst>
          <pc:docMk/>
          <pc:sldMk cId="3064972221" sldId="2145709254"/>
        </pc:sldMkLst>
        <pc:spChg chg="mod">
          <ac:chgData name="Ron Melton" userId="5553941352b42db9" providerId="LiveId" clId="{36DCD473-F91B-45B5-9CF5-4A067706FACB}" dt="2023-10-22T23:06:02.791" v="1730" actId="255"/>
          <ac:spMkLst>
            <pc:docMk/>
            <pc:sldMk cId="3064972221" sldId="2145709254"/>
            <ac:spMk id="182275" creationId="{00000000-0000-0000-0000-000000000000}"/>
          </ac:spMkLst>
        </pc:spChg>
        <pc:picChg chg="del">
          <ac:chgData name="Ron Melton" userId="5553941352b42db9" providerId="LiveId" clId="{36DCD473-F91B-45B5-9CF5-4A067706FACB}" dt="2023-10-22T23:04:46.093" v="1576" actId="478"/>
          <ac:picMkLst>
            <pc:docMk/>
            <pc:sldMk cId="3064972221" sldId="2145709254"/>
            <ac:picMk id="182276" creationId="{00000000-0000-0000-0000-000000000000}"/>
          </ac:picMkLst>
        </pc:picChg>
      </pc:sldChg>
      <pc:sldChg chg="delSp">
        <pc:chgData name="Ron Melton" userId="5553941352b42db9" providerId="LiveId" clId="{36DCD473-F91B-45B5-9CF5-4A067706FACB}" dt="2023-10-22T23:06:11.539" v="1731" actId="478"/>
        <pc:sldMkLst>
          <pc:docMk/>
          <pc:sldMk cId="1318307037" sldId="2145709255"/>
        </pc:sldMkLst>
        <pc:picChg chg="del">
          <ac:chgData name="Ron Melton" userId="5553941352b42db9" providerId="LiveId" clId="{36DCD473-F91B-45B5-9CF5-4A067706FACB}" dt="2023-10-22T23:06:11.539" v="1731" actId="478"/>
          <ac:picMkLst>
            <pc:docMk/>
            <pc:sldMk cId="1318307037" sldId="2145709255"/>
            <ac:picMk id="186372" creationId="{00000000-0000-0000-0000-000000000000}"/>
          </ac:picMkLst>
        </pc:picChg>
      </pc:sldChg>
      <pc:sldChg chg="delSp modSp mod modAnim">
        <pc:chgData name="Ron Melton" userId="5553941352b42db9" providerId="LiveId" clId="{36DCD473-F91B-45B5-9CF5-4A067706FACB}" dt="2023-10-22T23:07:31.292" v="1788" actId="20577"/>
        <pc:sldMkLst>
          <pc:docMk/>
          <pc:sldMk cId="2799079297" sldId="2145709256"/>
        </pc:sldMkLst>
        <pc:spChg chg="mod">
          <ac:chgData name="Ron Melton" userId="5553941352b42db9" providerId="LiveId" clId="{36DCD473-F91B-45B5-9CF5-4A067706FACB}" dt="2023-10-22T23:07:31.292" v="1788" actId="20577"/>
          <ac:spMkLst>
            <pc:docMk/>
            <pc:sldMk cId="2799079297" sldId="2145709256"/>
            <ac:spMk id="188420" creationId="{00000000-0000-0000-0000-000000000000}"/>
          </ac:spMkLst>
        </pc:spChg>
        <pc:picChg chg="del">
          <ac:chgData name="Ron Melton" userId="5553941352b42db9" providerId="LiveId" clId="{36DCD473-F91B-45B5-9CF5-4A067706FACB}" dt="2023-10-22T23:06:21.307" v="1733" actId="478"/>
          <ac:picMkLst>
            <pc:docMk/>
            <pc:sldMk cId="2799079297" sldId="2145709256"/>
            <ac:picMk id="2" creationId="{50DEC118-A93D-4F20-9812-82EBE1C2C05E}"/>
          </ac:picMkLst>
        </pc:picChg>
        <pc:picChg chg="del mod">
          <ac:chgData name="Ron Melton" userId="5553941352b42db9" providerId="LiveId" clId="{36DCD473-F91B-45B5-9CF5-4A067706FACB}" dt="2023-10-22T23:06:22.418" v="1735" actId="478"/>
          <ac:picMkLst>
            <pc:docMk/>
            <pc:sldMk cId="2799079297" sldId="2145709256"/>
            <ac:picMk id="3" creationId="{9E1F642B-201D-404C-96A1-E6A4BD456524}"/>
          </ac:picMkLst>
        </pc:picChg>
        <pc:picChg chg="del">
          <ac:chgData name="Ron Melton" userId="5553941352b42db9" providerId="LiveId" clId="{36DCD473-F91B-45B5-9CF5-4A067706FACB}" dt="2023-10-22T23:06:20.487" v="1732" actId="478"/>
          <ac:picMkLst>
            <pc:docMk/>
            <pc:sldMk cId="2799079297" sldId="2145709256"/>
            <ac:picMk id="4755458" creationId="{00000000-0000-0000-0000-000000000000}"/>
          </ac:picMkLst>
        </pc:picChg>
      </pc:sldChg>
      <pc:sldChg chg="delSp modSp mod">
        <pc:chgData name="Ron Melton" userId="5553941352b42db9" providerId="LiveId" clId="{36DCD473-F91B-45B5-9CF5-4A067706FACB}" dt="2023-10-22T23:07:45.136" v="1790" actId="14100"/>
        <pc:sldMkLst>
          <pc:docMk/>
          <pc:sldMk cId="1038257110" sldId="2145709257"/>
        </pc:sldMkLst>
        <pc:spChg chg="mod">
          <ac:chgData name="Ron Melton" userId="5553941352b42db9" providerId="LiveId" clId="{36DCD473-F91B-45B5-9CF5-4A067706FACB}" dt="2023-10-22T23:07:45.136" v="1790" actId="14100"/>
          <ac:spMkLst>
            <pc:docMk/>
            <pc:sldMk cId="1038257110" sldId="2145709257"/>
            <ac:spMk id="191491" creationId="{00000000-0000-0000-0000-000000000000}"/>
          </ac:spMkLst>
        </pc:spChg>
        <pc:picChg chg="del">
          <ac:chgData name="Ron Melton" userId="5553941352b42db9" providerId="LiveId" clId="{36DCD473-F91B-45B5-9CF5-4A067706FACB}" dt="2023-10-22T23:07:38.479" v="1789" actId="478"/>
          <ac:picMkLst>
            <pc:docMk/>
            <pc:sldMk cId="1038257110" sldId="2145709257"/>
            <ac:picMk id="191492" creationId="{00000000-0000-0000-0000-000000000000}"/>
          </ac:picMkLst>
        </pc:picChg>
      </pc:sldChg>
      <pc:sldChg chg="del">
        <pc:chgData name="Ron Melton" userId="5553941352b42db9" providerId="LiveId" clId="{36DCD473-F91B-45B5-9CF5-4A067706FACB}" dt="2023-10-22T23:20:05.199" v="1866" actId="47"/>
        <pc:sldMkLst>
          <pc:docMk/>
          <pc:sldMk cId="2519307833" sldId="2145709264"/>
        </pc:sldMkLst>
      </pc:sldChg>
      <pc:sldChg chg="delSp modSp mod">
        <pc:chgData name="Ron Melton" userId="5553941352b42db9" providerId="LiveId" clId="{36DCD473-F91B-45B5-9CF5-4A067706FACB}" dt="2023-10-22T23:20:42.794" v="1871" actId="1076"/>
        <pc:sldMkLst>
          <pc:docMk/>
          <pc:sldMk cId="4093391104" sldId="2145709265"/>
        </pc:sldMkLst>
        <pc:spChg chg="mod">
          <ac:chgData name="Ron Melton" userId="5553941352b42db9" providerId="LiveId" clId="{36DCD473-F91B-45B5-9CF5-4A067706FACB}" dt="2023-10-22T23:20:42.794" v="1871" actId="1076"/>
          <ac:spMkLst>
            <pc:docMk/>
            <pc:sldMk cId="4093391104" sldId="2145709265"/>
            <ac:spMk id="4" creationId="{5DA55B15-60B7-4429-A5AC-D92C0418084E}"/>
          </ac:spMkLst>
        </pc:spChg>
        <pc:picChg chg="del">
          <ac:chgData name="Ron Melton" userId="5553941352b42db9" providerId="LiveId" clId="{36DCD473-F91B-45B5-9CF5-4A067706FACB}" dt="2023-10-22T23:20:36.635" v="1869" actId="478"/>
          <ac:picMkLst>
            <pc:docMk/>
            <pc:sldMk cId="4093391104" sldId="2145709265"/>
            <ac:picMk id="3074" creationId="{577C2585-C7D0-431A-BDF1-F04A6BE4484F}"/>
          </ac:picMkLst>
        </pc:picChg>
        <pc:picChg chg="del">
          <ac:chgData name="Ron Melton" userId="5553941352b42db9" providerId="LiveId" clId="{36DCD473-F91B-45B5-9CF5-4A067706FACB}" dt="2023-10-22T23:20:38.256" v="1870" actId="478"/>
          <ac:picMkLst>
            <pc:docMk/>
            <pc:sldMk cId="4093391104" sldId="2145709265"/>
            <ac:picMk id="3076" creationId="{1A0327B2-B751-4716-BC10-B63AF0BB7CA0}"/>
          </ac:picMkLst>
        </pc:picChg>
      </pc:sldChg>
      <pc:sldChg chg="del">
        <pc:chgData name="Ron Melton" userId="5553941352b42db9" providerId="LiveId" clId="{36DCD473-F91B-45B5-9CF5-4A067706FACB}" dt="2023-10-22T23:20:07.322" v="1867" actId="47"/>
        <pc:sldMkLst>
          <pc:docMk/>
          <pc:sldMk cId="4009063297" sldId="2145709268"/>
        </pc:sldMkLst>
      </pc:sldChg>
      <pc:sldChg chg="del">
        <pc:chgData name="Ron Melton" userId="5553941352b42db9" providerId="LiveId" clId="{36DCD473-F91B-45B5-9CF5-4A067706FACB}" dt="2023-10-22T23:20:26.022" v="1868" actId="47"/>
        <pc:sldMkLst>
          <pc:docMk/>
          <pc:sldMk cId="1263789842" sldId="2145709270"/>
        </pc:sldMkLst>
      </pc:sldChg>
      <pc:sldChg chg="delSp modSp mod">
        <pc:chgData name="Ron Melton" userId="5553941352b42db9" providerId="LiveId" clId="{36DCD473-F91B-45B5-9CF5-4A067706FACB}" dt="2023-10-22T23:10:20.467" v="1847" actId="1076"/>
        <pc:sldMkLst>
          <pc:docMk/>
          <pc:sldMk cId="2051115156" sldId="2145709272"/>
        </pc:sldMkLst>
        <pc:spChg chg="mod">
          <ac:chgData name="Ron Melton" userId="5553941352b42db9" providerId="LiveId" clId="{36DCD473-F91B-45B5-9CF5-4A067706FACB}" dt="2023-10-22T23:10:17.593" v="1846" actId="1076"/>
          <ac:spMkLst>
            <pc:docMk/>
            <pc:sldMk cId="2051115156" sldId="2145709272"/>
            <ac:spMk id="303106" creationId="{00000000-0000-0000-0000-000000000000}"/>
          </ac:spMkLst>
        </pc:spChg>
        <pc:spChg chg="mod">
          <ac:chgData name="Ron Melton" userId="5553941352b42db9" providerId="LiveId" clId="{36DCD473-F91B-45B5-9CF5-4A067706FACB}" dt="2023-10-22T23:10:20.467" v="1847" actId="1076"/>
          <ac:spMkLst>
            <pc:docMk/>
            <pc:sldMk cId="2051115156" sldId="2145709272"/>
            <ac:spMk id="303107" creationId="{00000000-0000-0000-0000-000000000000}"/>
          </ac:spMkLst>
        </pc:spChg>
        <pc:picChg chg="del">
          <ac:chgData name="Ron Melton" userId="5553941352b42db9" providerId="LiveId" clId="{36DCD473-F91B-45B5-9CF5-4A067706FACB}" dt="2023-10-22T23:09:39.959" v="1792" actId="478"/>
          <ac:picMkLst>
            <pc:docMk/>
            <pc:sldMk cId="2051115156" sldId="2145709272"/>
            <ac:picMk id="303108" creationId="{00000000-0000-0000-0000-000000000000}"/>
          </ac:picMkLst>
        </pc:picChg>
      </pc:sldChg>
      <pc:sldChg chg="modSp mod">
        <pc:chgData name="Ron Melton" userId="5553941352b42db9" providerId="LiveId" clId="{36DCD473-F91B-45B5-9CF5-4A067706FACB}" dt="2023-10-22T23:09:34.847" v="1791" actId="1076"/>
        <pc:sldMkLst>
          <pc:docMk/>
          <pc:sldMk cId="3801242844" sldId="2145709273"/>
        </pc:sldMkLst>
        <pc:spChg chg="mod">
          <ac:chgData name="Ron Melton" userId="5553941352b42db9" providerId="LiveId" clId="{36DCD473-F91B-45B5-9CF5-4A067706FACB}" dt="2023-10-22T23:09:34.847" v="1791" actId="1076"/>
          <ac:spMkLst>
            <pc:docMk/>
            <pc:sldMk cId="3801242844" sldId="2145709273"/>
            <ac:spMk id="4" creationId="{23DCA77C-817B-DB07-80AD-2986BC221D1F}"/>
          </ac:spMkLst>
        </pc:spChg>
      </pc:sldChg>
      <pc:sldChg chg="del">
        <pc:chgData name="Ron Melton" userId="5553941352b42db9" providerId="LiveId" clId="{36DCD473-F91B-45B5-9CF5-4A067706FACB}" dt="2023-10-22T23:10:27.369" v="1848" actId="47"/>
        <pc:sldMkLst>
          <pc:docMk/>
          <pc:sldMk cId="1194936112" sldId="2145709276"/>
        </pc:sldMkLst>
      </pc:sldChg>
      <pc:sldChg chg="del">
        <pc:chgData name="Ron Melton" userId="5553941352b42db9" providerId="LiveId" clId="{36DCD473-F91B-45B5-9CF5-4A067706FACB}" dt="2023-10-22T23:10:31.270" v="1849" actId="47"/>
        <pc:sldMkLst>
          <pc:docMk/>
          <pc:sldMk cId="1200315029" sldId="2145709278"/>
        </pc:sldMkLst>
      </pc:sldChg>
      <pc:sldChg chg="delSp modSp mod">
        <pc:chgData name="Ron Melton" userId="5553941352b42db9" providerId="LiveId" clId="{36DCD473-F91B-45B5-9CF5-4A067706FACB}" dt="2023-10-22T23:10:43.341" v="1854" actId="27636"/>
        <pc:sldMkLst>
          <pc:docMk/>
          <pc:sldMk cId="1187196201" sldId="2145709279"/>
        </pc:sldMkLst>
        <pc:spChg chg="mod">
          <ac:chgData name="Ron Melton" userId="5553941352b42db9" providerId="LiveId" clId="{36DCD473-F91B-45B5-9CF5-4A067706FACB}" dt="2023-10-22T23:10:43.341" v="1854" actId="27636"/>
          <ac:spMkLst>
            <pc:docMk/>
            <pc:sldMk cId="1187196201" sldId="2145709279"/>
            <ac:spMk id="196611" creationId="{00000000-0000-0000-0000-000000000000}"/>
          </ac:spMkLst>
        </pc:spChg>
        <pc:picChg chg="del">
          <ac:chgData name="Ron Melton" userId="5553941352b42db9" providerId="LiveId" clId="{36DCD473-F91B-45B5-9CF5-4A067706FACB}" dt="2023-10-22T23:10:36.433" v="1852" actId="478"/>
          <ac:picMkLst>
            <pc:docMk/>
            <pc:sldMk cId="1187196201" sldId="2145709279"/>
            <ac:picMk id="196612" creationId="{00000000-0000-0000-0000-000000000000}"/>
          </ac:picMkLst>
        </pc:picChg>
        <pc:picChg chg="del">
          <ac:chgData name="Ron Melton" userId="5553941352b42db9" providerId="LiveId" clId="{36DCD473-F91B-45B5-9CF5-4A067706FACB}" dt="2023-10-22T23:10:35.366" v="1851" actId="478"/>
          <ac:picMkLst>
            <pc:docMk/>
            <pc:sldMk cId="1187196201" sldId="2145709279"/>
            <ac:picMk id="196613" creationId="{00000000-0000-0000-0000-000000000000}"/>
          </ac:picMkLst>
        </pc:picChg>
        <pc:picChg chg="del">
          <ac:chgData name="Ron Melton" userId="5553941352b42db9" providerId="LiveId" clId="{36DCD473-F91B-45B5-9CF5-4A067706FACB}" dt="2023-10-22T23:10:33.084" v="1850" actId="478"/>
          <ac:picMkLst>
            <pc:docMk/>
            <pc:sldMk cId="1187196201" sldId="2145709279"/>
            <ac:picMk id="196614" creationId="{00000000-0000-0000-0000-000000000000}"/>
          </ac:picMkLst>
        </pc:picChg>
      </pc:sldChg>
      <pc:sldChg chg="delSp modSp mod">
        <pc:chgData name="Ron Melton" userId="5553941352b42db9" providerId="LiveId" clId="{36DCD473-F91B-45B5-9CF5-4A067706FACB}" dt="2023-10-22T23:11:08.166" v="1859" actId="1076"/>
        <pc:sldMkLst>
          <pc:docMk/>
          <pc:sldMk cId="3300682013" sldId="2145709283"/>
        </pc:sldMkLst>
        <pc:spChg chg="mod">
          <ac:chgData name="Ron Melton" userId="5553941352b42db9" providerId="LiveId" clId="{36DCD473-F91B-45B5-9CF5-4A067706FACB}" dt="2023-10-22T23:11:08.166" v="1859" actId="1076"/>
          <ac:spMkLst>
            <pc:docMk/>
            <pc:sldMk cId="3300682013" sldId="2145709283"/>
            <ac:spMk id="10" creationId="{00000000-0000-0000-0000-000000000000}"/>
          </ac:spMkLst>
        </pc:spChg>
        <pc:spChg chg="mod">
          <ac:chgData name="Ron Melton" userId="5553941352b42db9" providerId="LiveId" clId="{36DCD473-F91B-45B5-9CF5-4A067706FACB}" dt="2023-10-22T23:11:03.211" v="1858" actId="1076"/>
          <ac:spMkLst>
            <pc:docMk/>
            <pc:sldMk cId="3300682013" sldId="2145709283"/>
            <ac:spMk id="28675" creationId="{00000000-0000-0000-0000-000000000000}"/>
          </ac:spMkLst>
        </pc:spChg>
        <pc:picChg chg="del">
          <ac:chgData name="Ron Melton" userId="5553941352b42db9" providerId="LiveId" clId="{36DCD473-F91B-45B5-9CF5-4A067706FACB}" dt="2023-10-22T23:10:57.179" v="1856" actId="478"/>
          <ac:picMkLst>
            <pc:docMk/>
            <pc:sldMk cId="3300682013" sldId="2145709283"/>
            <ac:picMk id="3" creationId="{72252DD6-5C51-7CF0-BE7D-2D3CC5CBDF5B}"/>
          </ac:picMkLst>
        </pc:picChg>
        <pc:picChg chg="del">
          <ac:chgData name="Ron Melton" userId="5553941352b42db9" providerId="LiveId" clId="{36DCD473-F91B-45B5-9CF5-4A067706FACB}" dt="2023-10-22T23:10:55.236" v="1855" actId="478"/>
          <ac:picMkLst>
            <pc:docMk/>
            <pc:sldMk cId="3300682013" sldId="2145709283"/>
            <ac:picMk id="5" creationId="{79ED7EE8-8B04-E78B-9D71-538EF5CEAED6}"/>
          </ac:picMkLst>
        </pc:picChg>
        <pc:picChg chg="del">
          <ac:chgData name="Ron Melton" userId="5553941352b42db9" providerId="LiveId" clId="{36DCD473-F91B-45B5-9CF5-4A067706FACB}" dt="2023-10-22T23:10:58.284" v="1857" actId="478"/>
          <ac:picMkLst>
            <pc:docMk/>
            <pc:sldMk cId="3300682013" sldId="2145709283"/>
            <ac:picMk id="6" creationId="{DA0E1BAF-B71C-9955-5D9F-338AD5C17323}"/>
          </ac:picMkLst>
        </pc:picChg>
      </pc:sldChg>
      <pc:sldChg chg="del">
        <pc:chgData name="Ron Melton" userId="5553941352b42db9" providerId="LiveId" clId="{36DCD473-F91B-45B5-9CF5-4A067706FACB}" dt="2023-10-22T23:11:14.788" v="1860" actId="47"/>
        <pc:sldMkLst>
          <pc:docMk/>
          <pc:sldMk cId="2513440777" sldId="2145709285"/>
        </pc:sldMkLst>
      </pc:sldChg>
      <pc:sldChg chg="delSp mod">
        <pc:chgData name="Ron Melton" userId="5553941352b42db9" providerId="LiveId" clId="{36DCD473-F91B-45B5-9CF5-4A067706FACB}" dt="2023-10-22T23:11:31.099" v="1862" actId="478"/>
        <pc:sldMkLst>
          <pc:docMk/>
          <pc:sldMk cId="2271679187" sldId="2145709286"/>
        </pc:sldMkLst>
        <pc:picChg chg="del">
          <ac:chgData name="Ron Melton" userId="5553941352b42db9" providerId="LiveId" clId="{36DCD473-F91B-45B5-9CF5-4A067706FACB}" dt="2023-10-22T23:11:22.572" v="1861" actId="478"/>
          <ac:picMkLst>
            <pc:docMk/>
            <pc:sldMk cId="2271679187" sldId="2145709286"/>
            <ac:picMk id="5" creationId="{19D580AC-F3F7-4A97-9D12-BA71AC616C5C}"/>
          </ac:picMkLst>
        </pc:picChg>
        <pc:picChg chg="del">
          <ac:chgData name="Ron Melton" userId="5553941352b42db9" providerId="LiveId" clId="{36DCD473-F91B-45B5-9CF5-4A067706FACB}" dt="2023-10-22T23:11:31.099" v="1862" actId="478"/>
          <ac:picMkLst>
            <pc:docMk/>
            <pc:sldMk cId="2271679187" sldId="2145709286"/>
            <ac:picMk id="6" creationId="{0CC8C755-5728-48CE-9F2C-F5412CC965DF}"/>
          </ac:picMkLst>
        </pc:picChg>
      </pc:sldChg>
      <pc:sldChg chg="del">
        <pc:chgData name="Ron Melton" userId="5553941352b42db9" providerId="LiveId" clId="{36DCD473-F91B-45B5-9CF5-4A067706FACB}" dt="2023-10-22T23:19:37.144" v="1864" actId="47"/>
        <pc:sldMkLst>
          <pc:docMk/>
          <pc:sldMk cId="1800465106" sldId="2145709287"/>
        </pc:sldMkLst>
      </pc:sldChg>
      <pc:sldChg chg="del">
        <pc:chgData name="Ron Melton" userId="5553941352b42db9" providerId="LiveId" clId="{36DCD473-F91B-45B5-9CF5-4A067706FACB}" dt="2023-10-22T23:20:57.034" v="1872" actId="47"/>
        <pc:sldMkLst>
          <pc:docMk/>
          <pc:sldMk cId="3352847737" sldId="2145709289"/>
        </pc:sldMkLst>
      </pc:sldChg>
      <pc:sldChg chg="del">
        <pc:chgData name="Ron Melton" userId="5553941352b42db9" providerId="LiveId" clId="{36DCD473-F91B-45B5-9CF5-4A067706FACB}" dt="2023-10-22T23:20:59.590" v="1873" actId="47"/>
        <pc:sldMkLst>
          <pc:docMk/>
          <pc:sldMk cId="1721493847" sldId="2145709290"/>
        </pc:sldMkLst>
      </pc:sldChg>
      <pc:sldChg chg="delSp modSp mod">
        <pc:chgData name="Ron Melton" userId="5553941352b42db9" providerId="LiveId" clId="{36DCD473-F91B-45B5-9CF5-4A067706FACB}" dt="2023-10-22T23:21:41.522" v="1937" actId="20577"/>
        <pc:sldMkLst>
          <pc:docMk/>
          <pc:sldMk cId="845699074" sldId="2145709291"/>
        </pc:sldMkLst>
        <pc:spChg chg="mod">
          <ac:chgData name="Ron Melton" userId="5553941352b42db9" providerId="LiveId" clId="{36DCD473-F91B-45B5-9CF5-4A067706FACB}" dt="2023-10-22T23:21:41.522" v="1937" actId="20577"/>
          <ac:spMkLst>
            <pc:docMk/>
            <pc:sldMk cId="845699074" sldId="2145709291"/>
            <ac:spMk id="2" creationId="{00000000-0000-0000-0000-000000000000}"/>
          </ac:spMkLst>
        </pc:spChg>
        <pc:picChg chg="del">
          <ac:chgData name="Ron Melton" userId="5553941352b42db9" providerId="LiveId" clId="{36DCD473-F91B-45B5-9CF5-4A067706FACB}" dt="2023-10-22T23:21:03.175" v="1874" actId="478"/>
          <ac:picMkLst>
            <pc:docMk/>
            <pc:sldMk cId="845699074" sldId="2145709291"/>
            <ac:picMk id="27652" creationId="{00000000-0000-0000-0000-000000000000}"/>
          </ac:picMkLst>
        </pc:picChg>
      </pc:sldChg>
      <pc:sldChg chg="del">
        <pc:chgData name="Ron Melton" userId="5553941352b42db9" providerId="LiveId" clId="{36DCD473-F91B-45B5-9CF5-4A067706FACB}" dt="2023-10-22T23:21:59.274" v="1938" actId="47"/>
        <pc:sldMkLst>
          <pc:docMk/>
          <pc:sldMk cId="3904700740" sldId="2145709293"/>
        </pc:sldMkLst>
      </pc:sldChg>
      <pc:sldChg chg="del">
        <pc:chgData name="Ron Melton" userId="5553941352b42db9" providerId="LiveId" clId="{36DCD473-F91B-45B5-9CF5-4A067706FACB}" dt="2023-10-22T23:22:00.837" v="1939" actId="47"/>
        <pc:sldMkLst>
          <pc:docMk/>
          <pc:sldMk cId="2095664284" sldId="2145709294"/>
        </pc:sldMkLst>
      </pc:sldChg>
      <pc:sldChg chg="del">
        <pc:chgData name="Ron Melton" userId="5553941352b42db9" providerId="LiveId" clId="{36DCD473-F91B-45B5-9CF5-4A067706FACB}" dt="2023-10-22T23:22:01.680" v="1940" actId="47"/>
        <pc:sldMkLst>
          <pc:docMk/>
          <pc:sldMk cId="3141332416" sldId="2145709295"/>
        </pc:sldMkLst>
      </pc:sldChg>
      <pc:sldChg chg="del">
        <pc:chgData name="Ron Melton" userId="5553941352b42db9" providerId="LiveId" clId="{36DCD473-F91B-45B5-9CF5-4A067706FACB}" dt="2023-10-22T23:22:06.131" v="1941" actId="47"/>
        <pc:sldMkLst>
          <pc:docMk/>
          <pc:sldMk cId="2148128165" sldId="2145709299"/>
        </pc:sldMkLst>
      </pc:sldChg>
      <pc:sldChg chg="del">
        <pc:chgData name="Ron Melton" userId="5553941352b42db9" providerId="LiveId" clId="{36DCD473-F91B-45B5-9CF5-4A067706FACB}" dt="2023-10-22T23:22:08.775" v="1943" actId="47"/>
        <pc:sldMkLst>
          <pc:docMk/>
          <pc:sldMk cId="2678141809" sldId="2145709300"/>
        </pc:sldMkLst>
      </pc:sldChg>
      <pc:sldChg chg="delSp modSp mod">
        <pc:chgData name="Ron Melton" userId="5553941352b42db9" providerId="LiveId" clId="{36DCD473-F91B-45B5-9CF5-4A067706FACB}" dt="2023-10-22T23:22:54.426" v="1951" actId="1076"/>
        <pc:sldMkLst>
          <pc:docMk/>
          <pc:sldMk cId="2405581119" sldId="2145709301"/>
        </pc:sldMkLst>
        <pc:spChg chg="mod">
          <ac:chgData name="Ron Melton" userId="5553941352b42db9" providerId="LiveId" clId="{36DCD473-F91B-45B5-9CF5-4A067706FACB}" dt="2023-10-22T23:22:48.784" v="1950" actId="20577"/>
          <ac:spMkLst>
            <pc:docMk/>
            <pc:sldMk cId="2405581119" sldId="2145709301"/>
            <ac:spMk id="3" creationId="{7D313C66-2869-4365-A146-E45D2E7DE7D1}"/>
          </ac:spMkLst>
        </pc:spChg>
        <pc:spChg chg="mod">
          <ac:chgData name="Ron Melton" userId="5553941352b42db9" providerId="LiveId" clId="{36DCD473-F91B-45B5-9CF5-4A067706FACB}" dt="2023-10-22T23:22:54.426" v="1951" actId="1076"/>
          <ac:spMkLst>
            <pc:docMk/>
            <pc:sldMk cId="2405581119" sldId="2145709301"/>
            <ac:spMk id="6" creationId="{5ADF3629-0E0C-422C-A75C-7E233E386C46}"/>
          </ac:spMkLst>
        </pc:spChg>
        <pc:picChg chg="del">
          <ac:chgData name="Ron Melton" userId="5553941352b42db9" providerId="LiveId" clId="{36DCD473-F91B-45B5-9CF5-4A067706FACB}" dt="2023-10-22T23:22:33.541" v="1948" actId="478"/>
          <ac:picMkLst>
            <pc:docMk/>
            <pc:sldMk cId="2405581119" sldId="2145709301"/>
            <ac:picMk id="5" creationId="{44EE45DA-F64C-16AE-E47D-8754D8181A73}"/>
          </ac:picMkLst>
        </pc:picChg>
        <pc:picChg chg="del">
          <ac:chgData name="Ron Melton" userId="5553941352b42db9" providerId="LiveId" clId="{36DCD473-F91B-45B5-9CF5-4A067706FACB}" dt="2023-10-22T23:22:32.251" v="1947" actId="478"/>
          <ac:picMkLst>
            <pc:docMk/>
            <pc:sldMk cId="2405581119" sldId="2145709301"/>
            <ac:picMk id="2053" creationId="{1944494C-03D3-4AE4-AEE6-4075F83EA216}"/>
          </ac:picMkLst>
        </pc:picChg>
      </pc:sldChg>
      <pc:sldChg chg="del">
        <pc:chgData name="Ron Melton" userId="5553941352b42db9" providerId="LiveId" clId="{36DCD473-F91B-45B5-9CF5-4A067706FACB}" dt="2023-10-22T23:22:58.155" v="1952" actId="47"/>
        <pc:sldMkLst>
          <pc:docMk/>
          <pc:sldMk cId="3748796250" sldId="2145709303"/>
        </pc:sldMkLst>
      </pc:sldChg>
      <pc:sldChg chg="del">
        <pc:chgData name="Ron Melton" userId="5553941352b42db9" providerId="LiveId" clId="{36DCD473-F91B-45B5-9CF5-4A067706FACB}" dt="2023-10-22T23:22:59.343" v="1953" actId="47"/>
        <pc:sldMkLst>
          <pc:docMk/>
          <pc:sldMk cId="2069989352" sldId="2145709304"/>
        </pc:sldMkLst>
      </pc:sldChg>
      <pc:sldChg chg="del">
        <pc:chgData name="Ron Melton" userId="5553941352b42db9" providerId="LiveId" clId="{36DCD473-F91B-45B5-9CF5-4A067706FACB}" dt="2023-10-22T23:23:01.152" v="1954" actId="47"/>
        <pc:sldMkLst>
          <pc:docMk/>
          <pc:sldMk cId="584101453" sldId="2145709305"/>
        </pc:sldMkLst>
      </pc:sldChg>
      <pc:sldChg chg="del">
        <pc:chgData name="Ron Melton" userId="5553941352b42db9" providerId="LiveId" clId="{36DCD473-F91B-45B5-9CF5-4A067706FACB}" dt="2023-10-22T23:23:12.188" v="1955" actId="47"/>
        <pc:sldMkLst>
          <pc:docMk/>
          <pc:sldMk cId="2272148635" sldId="2145709306"/>
        </pc:sldMkLst>
      </pc:sldChg>
      <pc:sldChg chg="del">
        <pc:chgData name="Ron Melton" userId="5553941352b42db9" providerId="LiveId" clId="{36DCD473-F91B-45B5-9CF5-4A067706FACB}" dt="2023-10-22T23:23:15.018" v="1956" actId="47"/>
        <pc:sldMkLst>
          <pc:docMk/>
          <pc:sldMk cId="1786188079" sldId="2145709310"/>
        </pc:sldMkLst>
      </pc:sldChg>
      <pc:sldChg chg="delSp modSp mod">
        <pc:chgData name="Ron Melton" userId="5553941352b42db9" providerId="LiveId" clId="{36DCD473-F91B-45B5-9CF5-4A067706FACB}" dt="2023-10-22T23:23:26.514" v="1959" actId="1076"/>
        <pc:sldMkLst>
          <pc:docMk/>
          <pc:sldMk cId="275922941" sldId="2145709311"/>
        </pc:sldMkLst>
        <pc:spChg chg="mod">
          <ac:chgData name="Ron Melton" userId="5553941352b42db9" providerId="LiveId" clId="{36DCD473-F91B-45B5-9CF5-4A067706FACB}" dt="2023-10-22T23:23:26.514" v="1959" actId="1076"/>
          <ac:spMkLst>
            <pc:docMk/>
            <pc:sldMk cId="275922941" sldId="2145709311"/>
            <ac:spMk id="4" creationId="{5DA55B15-60B7-4429-A5AC-D92C0418084E}"/>
          </ac:spMkLst>
        </pc:spChg>
        <pc:picChg chg="del">
          <ac:chgData name="Ron Melton" userId="5553941352b42db9" providerId="LiveId" clId="{36DCD473-F91B-45B5-9CF5-4A067706FACB}" dt="2023-10-22T23:23:22.520" v="1957" actId="478"/>
          <ac:picMkLst>
            <pc:docMk/>
            <pc:sldMk cId="275922941" sldId="2145709311"/>
            <ac:picMk id="3074" creationId="{577C2585-C7D0-431A-BDF1-F04A6BE4484F}"/>
          </ac:picMkLst>
        </pc:picChg>
        <pc:picChg chg="del">
          <ac:chgData name="Ron Melton" userId="5553941352b42db9" providerId="LiveId" clId="{36DCD473-F91B-45B5-9CF5-4A067706FACB}" dt="2023-10-22T23:23:23.568" v="1958" actId="478"/>
          <ac:picMkLst>
            <pc:docMk/>
            <pc:sldMk cId="275922941" sldId="2145709311"/>
            <ac:picMk id="3076" creationId="{1A0327B2-B751-4716-BC10-B63AF0BB7CA0}"/>
          </ac:picMkLst>
        </pc:picChg>
      </pc:sldChg>
      <pc:sldChg chg="del">
        <pc:chgData name="Ron Melton" userId="5553941352b42db9" providerId="LiveId" clId="{36DCD473-F91B-45B5-9CF5-4A067706FACB}" dt="2023-10-22T23:23:30.263" v="1960" actId="47"/>
        <pc:sldMkLst>
          <pc:docMk/>
          <pc:sldMk cId="3706885563" sldId="2145709313"/>
        </pc:sldMkLst>
      </pc:sldChg>
      <pc:sldChg chg="del">
        <pc:chgData name="Ron Melton" userId="5553941352b42db9" providerId="LiveId" clId="{36DCD473-F91B-45B5-9CF5-4A067706FACB}" dt="2023-10-22T23:23:34.722" v="1961" actId="47"/>
        <pc:sldMkLst>
          <pc:docMk/>
          <pc:sldMk cId="3625263536" sldId="2145709316"/>
        </pc:sldMkLst>
      </pc:sldChg>
      <pc:sldChg chg="delSp modSp mod">
        <pc:chgData name="Ron Melton" userId="5553941352b42db9" providerId="LiveId" clId="{36DCD473-F91B-45B5-9CF5-4A067706FACB}" dt="2023-10-22T23:23:51.790" v="1964" actId="1076"/>
        <pc:sldMkLst>
          <pc:docMk/>
          <pc:sldMk cId="3796222402" sldId="2145709321"/>
        </pc:sldMkLst>
        <pc:spChg chg="mod">
          <ac:chgData name="Ron Melton" userId="5553941352b42db9" providerId="LiveId" clId="{36DCD473-F91B-45B5-9CF5-4A067706FACB}" dt="2023-10-22T23:23:47.165" v="1963" actId="1076"/>
          <ac:spMkLst>
            <pc:docMk/>
            <pc:sldMk cId="3796222402" sldId="2145709321"/>
            <ac:spMk id="3" creationId="{519FF00B-D47E-4D41-8E39-2D6CE8C46CB1}"/>
          </ac:spMkLst>
        </pc:spChg>
        <pc:spChg chg="mod">
          <ac:chgData name="Ron Melton" userId="5553941352b42db9" providerId="LiveId" clId="{36DCD473-F91B-45B5-9CF5-4A067706FACB}" dt="2023-10-22T23:23:51.790" v="1964" actId="1076"/>
          <ac:spMkLst>
            <pc:docMk/>
            <pc:sldMk cId="3796222402" sldId="2145709321"/>
            <ac:spMk id="4" creationId="{2D985318-B423-45AE-AFE8-BEA4430BB7F5}"/>
          </ac:spMkLst>
        </pc:spChg>
        <pc:picChg chg="del">
          <ac:chgData name="Ron Melton" userId="5553941352b42db9" providerId="LiveId" clId="{36DCD473-F91B-45B5-9CF5-4A067706FACB}" dt="2023-10-22T23:23:40.810" v="1962" actId="478"/>
          <ac:picMkLst>
            <pc:docMk/>
            <pc:sldMk cId="3796222402" sldId="2145709321"/>
            <ac:picMk id="1026" creationId="{CA0865B5-881E-478B-820F-C8048818B54A}"/>
          </ac:picMkLst>
        </pc:picChg>
      </pc:sldChg>
      <pc:sldChg chg="del">
        <pc:chgData name="Ron Melton" userId="5553941352b42db9" providerId="LiveId" clId="{36DCD473-F91B-45B5-9CF5-4A067706FACB}" dt="2023-10-22T23:24:02.077" v="1966" actId="47"/>
        <pc:sldMkLst>
          <pc:docMk/>
          <pc:sldMk cId="1281493724" sldId="2145709322"/>
        </pc:sldMkLst>
      </pc:sldChg>
      <pc:sldChg chg="del">
        <pc:chgData name="Ron Melton" userId="5553941352b42db9" providerId="LiveId" clId="{36DCD473-F91B-45B5-9CF5-4A067706FACB}" dt="2023-10-22T23:24:03.387" v="1967" actId="47"/>
        <pc:sldMkLst>
          <pc:docMk/>
          <pc:sldMk cId="2729037454" sldId="2145709324"/>
        </pc:sldMkLst>
      </pc:sldChg>
      <pc:sldChg chg="del">
        <pc:chgData name="Ron Melton" userId="5553941352b42db9" providerId="LiveId" clId="{36DCD473-F91B-45B5-9CF5-4A067706FACB}" dt="2023-10-22T23:24:04.240" v="1968" actId="47"/>
        <pc:sldMkLst>
          <pc:docMk/>
          <pc:sldMk cId="2223422358" sldId="2145709325"/>
        </pc:sldMkLst>
      </pc:sldChg>
      <pc:sldChg chg="del">
        <pc:chgData name="Ron Melton" userId="5553941352b42db9" providerId="LiveId" clId="{36DCD473-F91B-45B5-9CF5-4A067706FACB}" dt="2023-10-22T23:24:04.962" v="1969" actId="47"/>
        <pc:sldMkLst>
          <pc:docMk/>
          <pc:sldMk cId="1239090854" sldId="2145709326"/>
        </pc:sldMkLst>
      </pc:sldChg>
      <pc:sldChg chg="del">
        <pc:chgData name="Ron Melton" userId="5553941352b42db9" providerId="LiveId" clId="{36DCD473-F91B-45B5-9CF5-4A067706FACB}" dt="2023-10-22T23:24:06.756" v="1971" actId="47"/>
        <pc:sldMkLst>
          <pc:docMk/>
          <pc:sldMk cId="1267605374" sldId="2145709327"/>
        </pc:sldMkLst>
      </pc:sldChg>
      <pc:sldChg chg="del">
        <pc:chgData name="Ron Melton" userId="5553941352b42db9" providerId="LiveId" clId="{36DCD473-F91B-45B5-9CF5-4A067706FACB}" dt="2023-10-22T23:24:07.722" v="1972" actId="47"/>
        <pc:sldMkLst>
          <pc:docMk/>
          <pc:sldMk cId="4182986843" sldId="2145709328"/>
        </pc:sldMkLst>
      </pc:sldChg>
      <pc:sldChg chg="del">
        <pc:chgData name="Ron Melton" userId="5553941352b42db9" providerId="LiveId" clId="{36DCD473-F91B-45B5-9CF5-4A067706FACB}" dt="2023-10-22T23:24:08.586" v="1973" actId="47"/>
        <pc:sldMkLst>
          <pc:docMk/>
          <pc:sldMk cId="2693445220" sldId="2145709329"/>
        </pc:sldMkLst>
      </pc:sldChg>
      <pc:sldChg chg="modSp mod">
        <pc:chgData name="Ron Melton" userId="5553941352b42db9" providerId="LiveId" clId="{36DCD473-F91B-45B5-9CF5-4A067706FACB}" dt="2023-10-22T23:24:15.536" v="1974" actId="1076"/>
        <pc:sldMkLst>
          <pc:docMk/>
          <pc:sldMk cId="69088506" sldId="2145709330"/>
        </pc:sldMkLst>
        <pc:spChg chg="mod">
          <ac:chgData name="Ron Melton" userId="5553941352b42db9" providerId="LiveId" clId="{36DCD473-F91B-45B5-9CF5-4A067706FACB}" dt="2023-10-22T23:24:15.536" v="1974" actId="1076"/>
          <ac:spMkLst>
            <pc:docMk/>
            <pc:sldMk cId="69088506" sldId="2145709330"/>
            <ac:spMk id="4" creationId="{00000000-0000-0000-0000-000000000000}"/>
          </ac:spMkLst>
        </pc:spChg>
      </pc:sldChg>
      <pc:sldChg chg="delSp modSp mod">
        <pc:chgData name="Ron Melton" userId="5553941352b42db9" providerId="LiveId" clId="{36DCD473-F91B-45B5-9CF5-4A067706FACB}" dt="2023-10-22T23:24:24.355" v="1976" actId="1076"/>
        <pc:sldMkLst>
          <pc:docMk/>
          <pc:sldMk cId="2747216591" sldId="2145709332"/>
        </pc:sldMkLst>
        <pc:spChg chg="mod">
          <ac:chgData name="Ron Melton" userId="5553941352b42db9" providerId="LiveId" clId="{36DCD473-F91B-45B5-9CF5-4A067706FACB}" dt="2023-10-22T23:24:24.355" v="1976" actId="1076"/>
          <ac:spMkLst>
            <pc:docMk/>
            <pc:sldMk cId="2747216591" sldId="2145709332"/>
            <ac:spMk id="4" creationId="{00000000-0000-0000-0000-000000000000}"/>
          </ac:spMkLst>
        </pc:spChg>
        <pc:picChg chg="del">
          <ac:chgData name="Ron Melton" userId="5553941352b42db9" providerId="LiveId" clId="{36DCD473-F91B-45B5-9CF5-4A067706FACB}" dt="2023-10-22T23:24:21.526" v="1975" actId="478"/>
          <ac:picMkLst>
            <pc:docMk/>
            <pc:sldMk cId="2747216591" sldId="2145709332"/>
            <ac:picMk id="4099" creationId="{00000000-0000-0000-0000-000000000000}"/>
          </ac:picMkLst>
        </pc:picChg>
      </pc:sldChg>
      <pc:sldChg chg="delSp modSp del mod">
        <pc:chgData name="Ron Melton" userId="5553941352b42db9" providerId="LiveId" clId="{36DCD473-F91B-45B5-9CF5-4A067706FACB}" dt="2023-10-22T23:24:40.307" v="1980" actId="47"/>
        <pc:sldMkLst>
          <pc:docMk/>
          <pc:sldMk cId="649376071" sldId="2145709333"/>
        </pc:sldMkLst>
        <pc:spChg chg="del">
          <ac:chgData name="Ron Melton" userId="5553941352b42db9" providerId="LiveId" clId="{36DCD473-F91B-45B5-9CF5-4A067706FACB}" dt="2023-10-22T23:24:32.416" v="1978" actId="478"/>
          <ac:spMkLst>
            <pc:docMk/>
            <pc:sldMk cId="649376071" sldId="2145709333"/>
            <ac:spMk id="2" creationId="{A8E5A4AB-B002-516E-AE1B-9A92CCD02AD7}"/>
          </ac:spMkLst>
        </pc:spChg>
        <pc:picChg chg="del">
          <ac:chgData name="Ron Melton" userId="5553941352b42db9" providerId="LiveId" clId="{36DCD473-F91B-45B5-9CF5-4A067706FACB}" dt="2023-10-22T23:24:30.829" v="1977" actId="478"/>
          <ac:picMkLst>
            <pc:docMk/>
            <pc:sldMk cId="649376071" sldId="2145709333"/>
            <ac:picMk id="4" creationId="{C916EE0C-4F32-E9FB-6F3C-33B4E8FFDEDB}"/>
          </ac:picMkLst>
        </pc:picChg>
        <pc:picChg chg="mod">
          <ac:chgData name="Ron Melton" userId="5553941352b42db9" providerId="LiveId" clId="{36DCD473-F91B-45B5-9CF5-4A067706FACB}" dt="2023-10-22T23:24:35.137" v="1979" actId="1076"/>
          <ac:picMkLst>
            <pc:docMk/>
            <pc:sldMk cId="649376071" sldId="2145709333"/>
            <ac:picMk id="9" creationId="{16148B4A-0C99-AC94-4744-B941CB9FECB6}"/>
          </ac:picMkLst>
        </pc:picChg>
      </pc:sldChg>
      <pc:sldChg chg="del">
        <pc:chgData name="Ron Melton" userId="5553941352b42db9" providerId="LiveId" clId="{36DCD473-F91B-45B5-9CF5-4A067706FACB}" dt="2023-10-22T23:24:41.705" v="1981" actId="47"/>
        <pc:sldMkLst>
          <pc:docMk/>
          <pc:sldMk cId="1856152511" sldId="2145709334"/>
        </pc:sldMkLst>
      </pc:sldChg>
      <pc:sldChg chg="del">
        <pc:chgData name="Ron Melton" userId="5553941352b42db9" providerId="LiveId" clId="{36DCD473-F91B-45B5-9CF5-4A067706FACB}" dt="2023-10-22T23:24:43.594" v="1982" actId="47"/>
        <pc:sldMkLst>
          <pc:docMk/>
          <pc:sldMk cId="3948663218" sldId="2145709335"/>
        </pc:sldMkLst>
      </pc:sldChg>
      <pc:sldChg chg="del">
        <pc:chgData name="Ron Melton" userId="5553941352b42db9" providerId="LiveId" clId="{36DCD473-F91B-45B5-9CF5-4A067706FACB}" dt="2023-10-22T23:24:57.629" v="1985" actId="47"/>
        <pc:sldMkLst>
          <pc:docMk/>
          <pc:sldMk cId="2411846046" sldId="2145709336"/>
        </pc:sldMkLst>
      </pc:sldChg>
      <pc:sldChg chg="del">
        <pc:chgData name="Ron Melton" userId="5553941352b42db9" providerId="LiveId" clId="{36DCD473-F91B-45B5-9CF5-4A067706FACB}" dt="2023-10-22T23:24:50.294" v="1983" actId="47"/>
        <pc:sldMkLst>
          <pc:docMk/>
          <pc:sldMk cId="3713958995" sldId="2145709337"/>
        </pc:sldMkLst>
      </pc:sldChg>
      <pc:sldChg chg="del">
        <pc:chgData name="Ron Melton" userId="5553941352b42db9" providerId="LiveId" clId="{36DCD473-F91B-45B5-9CF5-4A067706FACB}" dt="2023-10-22T23:24:53.830" v="1984" actId="47"/>
        <pc:sldMkLst>
          <pc:docMk/>
          <pc:sldMk cId="2388364858" sldId="2145709338"/>
        </pc:sldMkLst>
      </pc:sldChg>
      <pc:sldChg chg="del">
        <pc:chgData name="Ron Melton" userId="5553941352b42db9" providerId="LiveId" clId="{36DCD473-F91B-45B5-9CF5-4A067706FACB}" dt="2023-10-22T23:25:00.565" v="1986" actId="47"/>
        <pc:sldMkLst>
          <pc:docMk/>
          <pc:sldMk cId="4017633512" sldId="2145709340"/>
        </pc:sldMkLst>
      </pc:sldChg>
      <pc:sldChg chg="delSp modSp mod">
        <pc:chgData name="Ron Melton" userId="5553941352b42db9" providerId="LiveId" clId="{36DCD473-F91B-45B5-9CF5-4A067706FACB}" dt="2023-10-22T23:26:08.602" v="2132" actId="20577"/>
        <pc:sldMkLst>
          <pc:docMk/>
          <pc:sldMk cId="4045513859" sldId="2145709341"/>
        </pc:sldMkLst>
        <pc:spChg chg="del mod">
          <ac:chgData name="Ron Melton" userId="5553941352b42db9" providerId="LiveId" clId="{36DCD473-F91B-45B5-9CF5-4A067706FACB}" dt="2023-10-22T23:25:54.476" v="2121" actId="478"/>
          <ac:spMkLst>
            <pc:docMk/>
            <pc:sldMk cId="4045513859" sldId="2145709341"/>
            <ac:spMk id="5" creationId="{3E42E6E9-9B1B-4035-8A0C-E58F97D5EC7D}"/>
          </ac:spMkLst>
        </pc:spChg>
        <pc:spChg chg="mod">
          <ac:chgData name="Ron Melton" userId="5553941352b42db9" providerId="LiveId" clId="{36DCD473-F91B-45B5-9CF5-4A067706FACB}" dt="2023-10-22T23:26:08.602" v="2132" actId="20577"/>
          <ac:spMkLst>
            <pc:docMk/>
            <pc:sldMk cId="4045513859" sldId="2145709341"/>
            <ac:spMk id="66563" creationId="{00000000-0000-0000-0000-000000000000}"/>
          </ac:spMkLst>
        </pc:spChg>
        <pc:picChg chg="del">
          <ac:chgData name="Ron Melton" userId="5553941352b42db9" providerId="LiveId" clId="{36DCD473-F91B-45B5-9CF5-4A067706FACB}" dt="2023-10-22T23:25:04.242" v="1987" actId="478"/>
          <ac:picMkLst>
            <pc:docMk/>
            <pc:sldMk cId="4045513859" sldId="2145709341"/>
            <ac:picMk id="2" creationId="{5F5CE9ED-76A7-4CF1-92E3-2A2970FCE80A}"/>
          </ac:picMkLst>
        </pc:picChg>
      </pc:sldChg>
      <pc:sldChg chg="del">
        <pc:chgData name="Ron Melton" userId="5553941352b42db9" providerId="LiveId" clId="{36DCD473-F91B-45B5-9CF5-4A067706FACB}" dt="2023-10-22T23:26:16.714" v="2133" actId="47"/>
        <pc:sldMkLst>
          <pc:docMk/>
          <pc:sldMk cId="3115021754" sldId="2145709342"/>
        </pc:sldMkLst>
      </pc:sldChg>
      <pc:sldChg chg="del">
        <pc:chgData name="Ron Melton" userId="5553941352b42db9" providerId="LiveId" clId="{36DCD473-F91B-45B5-9CF5-4A067706FACB}" dt="2023-10-22T23:26:21.737" v="2134" actId="47"/>
        <pc:sldMkLst>
          <pc:docMk/>
          <pc:sldMk cId="3728395805" sldId="2145709343"/>
        </pc:sldMkLst>
      </pc:sldChg>
      <pc:sldChg chg="del">
        <pc:chgData name="Ron Melton" userId="5553941352b42db9" providerId="LiveId" clId="{36DCD473-F91B-45B5-9CF5-4A067706FACB}" dt="2023-10-22T23:26:25.474" v="2135" actId="47"/>
        <pc:sldMkLst>
          <pc:docMk/>
          <pc:sldMk cId="3757231242" sldId="2145709345"/>
        </pc:sldMkLst>
      </pc:sldChg>
      <pc:sldChg chg="del">
        <pc:chgData name="Ron Melton" userId="5553941352b42db9" providerId="LiveId" clId="{36DCD473-F91B-45B5-9CF5-4A067706FACB}" dt="2023-10-22T23:26:29.125" v="2136" actId="47"/>
        <pc:sldMkLst>
          <pc:docMk/>
          <pc:sldMk cId="2804016826" sldId="2145709346"/>
        </pc:sldMkLst>
      </pc:sldChg>
      <pc:sldChg chg="del">
        <pc:chgData name="Ron Melton" userId="5553941352b42db9" providerId="LiveId" clId="{36DCD473-F91B-45B5-9CF5-4A067706FACB}" dt="2023-10-22T23:26:30.124" v="2137" actId="47"/>
        <pc:sldMkLst>
          <pc:docMk/>
          <pc:sldMk cId="128914634" sldId="2145709347"/>
        </pc:sldMkLst>
      </pc:sldChg>
      <pc:sldChg chg="del">
        <pc:chgData name="Ron Melton" userId="5553941352b42db9" providerId="LiveId" clId="{36DCD473-F91B-45B5-9CF5-4A067706FACB}" dt="2023-10-22T23:26:41.091" v="2138" actId="47"/>
        <pc:sldMkLst>
          <pc:docMk/>
          <pc:sldMk cId="3387359664" sldId="2145709350"/>
        </pc:sldMkLst>
      </pc:sldChg>
      <pc:sldChg chg="del">
        <pc:chgData name="Ron Melton" userId="5553941352b42db9" providerId="LiveId" clId="{36DCD473-F91B-45B5-9CF5-4A067706FACB}" dt="2023-10-22T23:26:42.163" v="2139" actId="47"/>
        <pc:sldMkLst>
          <pc:docMk/>
          <pc:sldMk cId="3459421145" sldId="2145709351"/>
        </pc:sldMkLst>
      </pc:sldChg>
      <pc:sldChg chg="del">
        <pc:chgData name="Ron Melton" userId="5553941352b42db9" providerId="LiveId" clId="{36DCD473-F91B-45B5-9CF5-4A067706FACB}" dt="2023-10-22T23:26:42.598" v="2140" actId="47"/>
        <pc:sldMkLst>
          <pc:docMk/>
          <pc:sldMk cId="1239210742" sldId="2145709352"/>
        </pc:sldMkLst>
      </pc:sldChg>
      <pc:sldChg chg="del">
        <pc:chgData name="Ron Melton" userId="5553941352b42db9" providerId="LiveId" clId="{36DCD473-F91B-45B5-9CF5-4A067706FACB}" dt="2023-10-22T23:26:43.334" v="2141" actId="47"/>
        <pc:sldMkLst>
          <pc:docMk/>
          <pc:sldMk cId="4104621021" sldId="2145709353"/>
        </pc:sldMkLst>
      </pc:sldChg>
      <pc:sldChg chg="del">
        <pc:chgData name="Ron Melton" userId="5553941352b42db9" providerId="LiveId" clId="{36DCD473-F91B-45B5-9CF5-4A067706FACB}" dt="2023-10-22T23:26:43.851" v="2142" actId="47"/>
        <pc:sldMkLst>
          <pc:docMk/>
          <pc:sldMk cId="572386640" sldId="2145709354"/>
        </pc:sldMkLst>
      </pc:sldChg>
      <pc:sldChg chg="del">
        <pc:chgData name="Ron Melton" userId="5553941352b42db9" providerId="LiveId" clId="{36DCD473-F91B-45B5-9CF5-4A067706FACB}" dt="2023-10-22T23:26:45.844" v="2143" actId="47"/>
        <pc:sldMkLst>
          <pc:docMk/>
          <pc:sldMk cId="3174098208" sldId="2145709355"/>
        </pc:sldMkLst>
      </pc:sldChg>
      <pc:sldChg chg="del">
        <pc:chgData name="Ron Melton" userId="5553941352b42db9" providerId="LiveId" clId="{36DCD473-F91B-45B5-9CF5-4A067706FACB}" dt="2023-10-22T23:26:46.367" v="2144" actId="47"/>
        <pc:sldMkLst>
          <pc:docMk/>
          <pc:sldMk cId="2760047837" sldId="2145709356"/>
        </pc:sldMkLst>
      </pc:sldChg>
      <pc:sldChg chg="del">
        <pc:chgData name="Ron Melton" userId="5553941352b42db9" providerId="LiveId" clId="{36DCD473-F91B-45B5-9CF5-4A067706FACB}" dt="2023-10-22T23:26:46.787" v="2145" actId="47"/>
        <pc:sldMkLst>
          <pc:docMk/>
          <pc:sldMk cId="1247959832" sldId="2145709357"/>
        </pc:sldMkLst>
      </pc:sldChg>
      <pc:sldChg chg="del">
        <pc:chgData name="Ron Melton" userId="5553941352b42db9" providerId="LiveId" clId="{36DCD473-F91B-45B5-9CF5-4A067706FACB}" dt="2023-10-22T23:26:47.155" v="2146" actId="47"/>
        <pc:sldMkLst>
          <pc:docMk/>
          <pc:sldMk cId="1773835013" sldId="2145709358"/>
        </pc:sldMkLst>
      </pc:sldChg>
      <pc:sldChg chg="del">
        <pc:chgData name="Ron Melton" userId="5553941352b42db9" providerId="LiveId" clId="{36DCD473-F91B-45B5-9CF5-4A067706FACB}" dt="2023-10-22T23:26:47.550" v="2147" actId="47"/>
        <pc:sldMkLst>
          <pc:docMk/>
          <pc:sldMk cId="2163525503" sldId="2145709359"/>
        </pc:sldMkLst>
      </pc:sldChg>
      <pc:sldChg chg="del">
        <pc:chgData name="Ron Melton" userId="5553941352b42db9" providerId="LiveId" clId="{36DCD473-F91B-45B5-9CF5-4A067706FACB}" dt="2023-10-22T23:26:47.907" v="2148" actId="47"/>
        <pc:sldMkLst>
          <pc:docMk/>
          <pc:sldMk cId="3575896926" sldId="2145709360"/>
        </pc:sldMkLst>
      </pc:sldChg>
      <pc:sldChg chg="del">
        <pc:chgData name="Ron Melton" userId="5553941352b42db9" providerId="LiveId" clId="{36DCD473-F91B-45B5-9CF5-4A067706FACB}" dt="2023-10-22T23:26:48.347" v="2149" actId="47"/>
        <pc:sldMkLst>
          <pc:docMk/>
          <pc:sldMk cId="2949315154" sldId="2145709361"/>
        </pc:sldMkLst>
      </pc:sldChg>
      <pc:sldChg chg="del">
        <pc:chgData name="Ron Melton" userId="5553941352b42db9" providerId="LiveId" clId="{36DCD473-F91B-45B5-9CF5-4A067706FACB}" dt="2023-10-22T23:26:49.164" v="2150" actId="47"/>
        <pc:sldMkLst>
          <pc:docMk/>
          <pc:sldMk cId="3783104674" sldId="2145709362"/>
        </pc:sldMkLst>
      </pc:sldChg>
      <pc:sldChg chg="del">
        <pc:chgData name="Ron Melton" userId="5553941352b42db9" providerId="LiveId" clId="{36DCD473-F91B-45B5-9CF5-4A067706FACB}" dt="2023-10-22T23:26:49.530" v="2151" actId="47"/>
        <pc:sldMkLst>
          <pc:docMk/>
          <pc:sldMk cId="1457126690" sldId="2145709363"/>
        </pc:sldMkLst>
      </pc:sldChg>
      <pc:sldChg chg="del">
        <pc:chgData name="Ron Melton" userId="5553941352b42db9" providerId="LiveId" clId="{36DCD473-F91B-45B5-9CF5-4A067706FACB}" dt="2023-10-22T23:26:49.912" v="2152" actId="47"/>
        <pc:sldMkLst>
          <pc:docMk/>
          <pc:sldMk cId="3529363936" sldId="2145709364"/>
        </pc:sldMkLst>
      </pc:sldChg>
      <pc:sldChg chg="del">
        <pc:chgData name="Ron Melton" userId="5553941352b42db9" providerId="LiveId" clId="{36DCD473-F91B-45B5-9CF5-4A067706FACB}" dt="2023-10-22T23:26:50.320" v="2153" actId="47"/>
        <pc:sldMkLst>
          <pc:docMk/>
          <pc:sldMk cId="2598378005" sldId="2145709365"/>
        </pc:sldMkLst>
      </pc:sldChg>
      <pc:sldChg chg="del">
        <pc:chgData name="Ron Melton" userId="5553941352b42db9" providerId="LiveId" clId="{36DCD473-F91B-45B5-9CF5-4A067706FACB}" dt="2023-10-22T23:26:50.659" v="2154" actId="47"/>
        <pc:sldMkLst>
          <pc:docMk/>
          <pc:sldMk cId="1189552162" sldId="2145709366"/>
        </pc:sldMkLst>
      </pc:sldChg>
      <pc:sldChg chg="modSp add del mod">
        <pc:chgData name="Ron Melton" userId="5553941352b42db9" providerId="LiveId" clId="{36DCD473-F91B-45B5-9CF5-4A067706FACB}" dt="2023-10-22T23:27:16.740" v="2159" actId="1076"/>
        <pc:sldMkLst>
          <pc:docMk/>
          <pc:sldMk cId="1681995174" sldId="2145709367"/>
        </pc:sldMkLst>
        <pc:spChg chg="mod">
          <ac:chgData name="Ron Melton" userId="5553941352b42db9" providerId="LiveId" clId="{36DCD473-F91B-45B5-9CF5-4A067706FACB}" dt="2023-10-22T23:27:09.888" v="2158" actId="1076"/>
          <ac:spMkLst>
            <pc:docMk/>
            <pc:sldMk cId="1681995174" sldId="2145709367"/>
            <ac:spMk id="2" creationId="{00000000-0000-0000-0000-000000000000}"/>
          </ac:spMkLst>
        </pc:spChg>
        <pc:spChg chg="mod">
          <ac:chgData name="Ron Melton" userId="5553941352b42db9" providerId="LiveId" clId="{36DCD473-F91B-45B5-9CF5-4A067706FACB}" dt="2023-10-22T23:27:05.153" v="2157" actId="1076"/>
          <ac:spMkLst>
            <pc:docMk/>
            <pc:sldMk cId="1681995174" sldId="2145709367"/>
            <ac:spMk id="3" creationId="{00000000-0000-0000-0000-000000000000}"/>
          </ac:spMkLst>
        </pc:spChg>
        <pc:spChg chg="mod">
          <ac:chgData name="Ron Melton" userId="5553941352b42db9" providerId="LiveId" clId="{36DCD473-F91B-45B5-9CF5-4A067706FACB}" dt="2023-10-22T23:27:16.740" v="2159" actId="1076"/>
          <ac:spMkLst>
            <pc:docMk/>
            <pc:sldMk cId="1681995174" sldId="2145709367"/>
            <ac:spMk id="4" creationId="{00000000-0000-0000-0000-000000000000}"/>
          </ac:spMkLst>
        </pc:spChg>
      </pc:sldChg>
      <pc:sldChg chg="del">
        <pc:chgData name="Ron Melton" userId="5553941352b42db9" providerId="LiveId" clId="{36DCD473-F91B-45B5-9CF5-4A067706FACB}" dt="2023-10-22T23:27:32.725" v="2160" actId="47"/>
        <pc:sldMkLst>
          <pc:docMk/>
          <pc:sldMk cId="2011069032" sldId="2145709371"/>
        </pc:sldMkLst>
      </pc:sldChg>
      <pc:sldChg chg="del">
        <pc:chgData name="Ron Melton" userId="5553941352b42db9" providerId="LiveId" clId="{36DCD473-F91B-45B5-9CF5-4A067706FACB}" dt="2023-10-22T23:27:51.930" v="2163" actId="47"/>
        <pc:sldMkLst>
          <pc:docMk/>
          <pc:sldMk cId="3130672957" sldId="2145709373"/>
        </pc:sldMkLst>
      </pc:sldChg>
      <pc:sldChg chg="del">
        <pc:chgData name="Ron Melton" userId="5553941352b42db9" providerId="LiveId" clId="{36DCD473-F91B-45B5-9CF5-4A067706FACB}" dt="2023-10-22T23:27:42.404" v="2161" actId="47"/>
        <pc:sldMkLst>
          <pc:docMk/>
          <pc:sldMk cId="1890687940" sldId="2145709374"/>
        </pc:sldMkLst>
      </pc:sldChg>
      <pc:sldChg chg="delSp">
        <pc:chgData name="Ron Melton" userId="5553941352b42db9" providerId="LiveId" clId="{36DCD473-F91B-45B5-9CF5-4A067706FACB}" dt="2023-10-22T23:27:46.468" v="2162" actId="478"/>
        <pc:sldMkLst>
          <pc:docMk/>
          <pc:sldMk cId="400573703" sldId="2145709375"/>
        </pc:sldMkLst>
        <pc:picChg chg="del">
          <ac:chgData name="Ron Melton" userId="5553941352b42db9" providerId="LiveId" clId="{36DCD473-F91B-45B5-9CF5-4A067706FACB}" dt="2023-10-22T23:27:46.468" v="2162" actId="478"/>
          <ac:picMkLst>
            <pc:docMk/>
            <pc:sldMk cId="400573703" sldId="2145709375"/>
            <ac:picMk id="66564" creationId="{596A6574-BA60-4F58-8F34-CED171B31A56}"/>
          </ac:picMkLst>
        </pc:picChg>
      </pc:sldChg>
      <pc:sldChg chg="del">
        <pc:chgData name="Ron Melton" userId="5553941352b42db9" providerId="LiveId" clId="{36DCD473-F91B-45B5-9CF5-4A067706FACB}" dt="2023-10-22T23:28:03.379" v="2164" actId="47"/>
        <pc:sldMkLst>
          <pc:docMk/>
          <pc:sldMk cId="410288330" sldId="2145709377"/>
        </pc:sldMkLst>
      </pc:sldChg>
      <pc:sldChg chg="del">
        <pc:chgData name="Ron Melton" userId="5553941352b42db9" providerId="LiveId" clId="{36DCD473-F91B-45B5-9CF5-4A067706FACB}" dt="2023-10-22T23:28:04.294" v="2165" actId="47"/>
        <pc:sldMkLst>
          <pc:docMk/>
          <pc:sldMk cId="3651616442" sldId="2145709378"/>
        </pc:sldMkLst>
      </pc:sldChg>
      <pc:sldChg chg="del">
        <pc:chgData name="Ron Melton" userId="5553941352b42db9" providerId="LiveId" clId="{36DCD473-F91B-45B5-9CF5-4A067706FACB}" dt="2023-10-22T23:28:07.522" v="2166" actId="47"/>
        <pc:sldMkLst>
          <pc:docMk/>
          <pc:sldMk cId="3671720825" sldId="2145709379"/>
        </pc:sldMkLst>
      </pc:sldChg>
      <pc:sldChg chg="del">
        <pc:chgData name="Ron Melton" userId="5553941352b42db9" providerId="LiveId" clId="{36DCD473-F91B-45B5-9CF5-4A067706FACB}" dt="2023-10-22T23:28:07.983" v="2167" actId="47"/>
        <pc:sldMkLst>
          <pc:docMk/>
          <pc:sldMk cId="1346737612" sldId="2145709380"/>
        </pc:sldMkLst>
      </pc:sldChg>
      <pc:sldChg chg="del">
        <pc:chgData name="Ron Melton" userId="5553941352b42db9" providerId="LiveId" clId="{36DCD473-F91B-45B5-9CF5-4A067706FACB}" dt="2023-10-22T23:28:08.400" v="2168" actId="47"/>
        <pc:sldMkLst>
          <pc:docMk/>
          <pc:sldMk cId="1154096531" sldId="2145709381"/>
        </pc:sldMkLst>
      </pc:sldChg>
      <pc:sldChg chg="del">
        <pc:chgData name="Ron Melton" userId="5553941352b42db9" providerId="LiveId" clId="{36DCD473-F91B-45B5-9CF5-4A067706FACB}" dt="2023-10-22T23:28:08.972" v="2169" actId="47"/>
        <pc:sldMkLst>
          <pc:docMk/>
          <pc:sldMk cId="1525827566" sldId="2145709382"/>
        </pc:sldMkLst>
      </pc:sldChg>
      <pc:sldChg chg="del">
        <pc:chgData name="Ron Melton" userId="5553941352b42db9" providerId="LiveId" clId="{36DCD473-F91B-45B5-9CF5-4A067706FACB}" dt="2023-10-22T23:28:09.632" v="2170" actId="47"/>
        <pc:sldMkLst>
          <pc:docMk/>
          <pc:sldMk cId="610670513" sldId="2145709383"/>
        </pc:sldMkLst>
      </pc:sldChg>
      <pc:sldChg chg="del">
        <pc:chgData name="Ron Melton" userId="5553941352b42db9" providerId="LiveId" clId="{36DCD473-F91B-45B5-9CF5-4A067706FACB}" dt="2023-10-22T23:28:11.128" v="2172" actId="47"/>
        <pc:sldMkLst>
          <pc:docMk/>
          <pc:sldMk cId="2943137544" sldId="2145709384"/>
        </pc:sldMkLst>
      </pc:sldChg>
      <pc:sldChg chg="del">
        <pc:chgData name="Ron Melton" userId="5553941352b42db9" providerId="LiveId" clId="{36DCD473-F91B-45B5-9CF5-4A067706FACB}" dt="2023-10-22T23:28:11.491" v="2173" actId="47"/>
        <pc:sldMkLst>
          <pc:docMk/>
          <pc:sldMk cId="3015622096" sldId="2145709385"/>
        </pc:sldMkLst>
      </pc:sldChg>
      <pc:sldChg chg="del">
        <pc:chgData name="Ron Melton" userId="5553941352b42db9" providerId="LiveId" clId="{36DCD473-F91B-45B5-9CF5-4A067706FACB}" dt="2023-10-22T23:28:12.021" v="2174" actId="47"/>
        <pc:sldMkLst>
          <pc:docMk/>
          <pc:sldMk cId="2114291549" sldId="2145709386"/>
        </pc:sldMkLst>
      </pc:sldChg>
      <pc:sldChg chg="del">
        <pc:chgData name="Ron Melton" userId="5553941352b42db9" providerId="LiveId" clId="{36DCD473-F91B-45B5-9CF5-4A067706FACB}" dt="2023-10-22T23:28:12.475" v="2175" actId="47"/>
        <pc:sldMkLst>
          <pc:docMk/>
          <pc:sldMk cId="2986859736" sldId="2145709387"/>
        </pc:sldMkLst>
      </pc:sldChg>
      <pc:sldChg chg="del">
        <pc:chgData name="Ron Melton" userId="5553941352b42db9" providerId="LiveId" clId="{36DCD473-F91B-45B5-9CF5-4A067706FACB}" dt="2023-10-22T23:28:12.859" v="2176" actId="47"/>
        <pc:sldMkLst>
          <pc:docMk/>
          <pc:sldMk cId="1287362542" sldId="2145709388"/>
        </pc:sldMkLst>
      </pc:sldChg>
      <pc:sldChg chg="del">
        <pc:chgData name="Ron Melton" userId="5553941352b42db9" providerId="LiveId" clId="{36DCD473-F91B-45B5-9CF5-4A067706FACB}" dt="2023-10-22T23:28:13.314" v="2177" actId="47"/>
        <pc:sldMkLst>
          <pc:docMk/>
          <pc:sldMk cId="2994034322" sldId="2145709389"/>
        </pc:sldMkLst>
      </pc:sldChg>
      <pc:sldChg chg="del">
        <pc:chgData name="Ron Melton" userId="5553941352b42db9" providerId="LiveId" clId="{36DCD473-F91B-45B5-9CF5-4A067706FACB}" dt="2023-10-22T23:28:14.033" v="2178" actId="47"/>
        <pc:sldMkLst>
          <pc:docMk/>
          <pc:sldMk cId="1265168197" sldId="2145709390"/>
        </pc:sldMkLst>
      </pc:sldChg>
      <pc:sldChg chg="del">
        <pc:chgData name="Ron Melton" userId="5553941352b42db9" providerId="LiveId" clId="{36DCD473-F91B-45B5-9CF5-4A067706FACB}" dt="2023-10-22T23:28:14.473" v="2179" actId="47"/>
        <pc:sldMkLst>
          <pc:docMk/>
          <pc:sldMk cId="2525911341" sldId="2145709391"/>
        </pc:sldMkLst>
      </pc:sldChg>
      <pc:sldChg chg="del">
        <pc:chgData name="Ron Melton" userId="5553941352b42db9" providerId="LiveId" clId="{36DCD473-F91B-45B5-9CF5-4A067706FACB}" dt="2023-10-22T23:28:14.825" v="2180" actId="47"/>
        <pc:sldMkLst>
          <pc:docMk/>
          <pc:sldMk cId="56530455" sldId="2145709392"/>
        </pc:sldMkLst>
      </pc:sldChg>
      <pc:sldChg chg="del">
        <pc:chgData name="Ron Melton" userId="5553941352b42db9" providerId="LiveId" clId="{36DCD473-F91B-45B5-9CF5-4A067706FACB}" dt="2023-10-22T23:28:16.758" v="2181" actId="47"/>
        <pc:sldMkLst>
          <pc:docMk/>
          <pc:sldMk cId="569969424" sldId="2145709393"/>
        </pc:sldMkLst>
      </pc:sldChg>
      <pc:sldChg chg="del">
        <pc:chgData name="Ron Melton" userId="5553941352b42db9" providerId="LiveId" clId="{36DCD473-F91B-45B5-9CF5-4A067706FACB}" dt="2023-10-22T23:28:17.710" v="2182" actId="47"/>
        <pc:sldMkLst>
          <pc:docMk/>
          <pc:sldMk cId="270903064" sldId="2145709394"/>
        </pc:sldMkLst>
      </pc:sldChg>
      <pc:sldChg chg="del">
        <pc:chgData name="Ron Melton" userId="5553941352b42db9" providerId="LiveId" clId="{36DCD473-F91B-45B5-9CF5-4A067706FACB}" dt="2023-10-22T23:28:19.864" v="2183" actId="47"/>
        <pc:sldMkLst>
          <pc:docMk/>
          <pc:sldMk cId="1415954278" sldId="2145709396"/>
        </pc:sldMkLst>
      </pc:sldChg>
      <pc:sldChg chg="del">
        <pc:chgData name="Ron Melton" userId="5553941352b42db9" providerId="LiveId" clId="{36DCD473-F91B-45B5-9CF5-4A067706FACB}" dt="2023-10-22T23:28:20.380" v="2184" actId="47"/>
        <pc:sldMkLst>
          <pc:docMk/>
          <pc:sldMk cId="1495861632" sldId="2145709397"/>
        </pc:sldMkLst>
      </pc:sldChg>
      <pc:sldChg chg="del">
        <pc:chgData name="Ron Melton" userId="5553941352b42db9" providerId="LiveId" clId="{36DCD473-F91B-45B5-9CF5-4A067706FACB}" dt="2023-10-22T23:28:20.830" v="2185" actId="47"/>
        <pc:sldMkLst>
          <pc:docMk/>
          <pc:sldMk cId="3035743020" sldId="2145709398"/>
        </pc:sldMkLst>
      </pc:sldChg>
      <pc:sldChg chg="del">
        <pc:chgData name="Ron Melton" userId="5553941352b42db9" providerId="LiveId" clId="{36DCD473-F91B-45B5-9CF5-4A067706FACB}" dt="2023-10-22T23:28:21.293" v="2186" actId="47"/>
        <pc:sldMkLst>
          <pc:docMk/>
          <pc:sldMk cId="2127835354" sldId="2145709399"/>
        </pc:sldMkLst>
      </pc:sldChg>
      <pc:sldChg chg="del">
        <pc:chgData name="Ron Melton" userId="5553941352b42db9" providerId="LiveId" clId="{36DCD473-F91B-45B5-9CF5-4A067706FACB}" dt="2023-10-22T23:28:23.275" v="2187" actId="47"/>
        <pc:sldMkLst>
          <pc:docMk/>
          <pc:sldMk cId="4077491343" sldId="2145709400"/>
        </pc:sldMkLst>
      </pc:sldChg>
      <pc:sldChg chg="del">
        <pc:chgData name="Ron Melton" userId="5553941352b42db9" providerId="LiveId" clId="{36DCD473-F91B-45B5-9CF5-4A067706FACB}" dt="2023-10-22T23:28:23.738" v="2188" actId="47"/>
        <pc:sldMkLst>
          <pc:docMk/>
          <pc:sldMk cId="2658692865" sldId="2145709401"/>
        </pc:sldMkLst>
      </pc:sldChg>
      <pc:sldChg chg="del">
        <pc:chgData name="Ron Melton" userId="5553941352b42db9" providerId="LiveId" clId="{36DCD473-F91B-45B5-9CF5-4A067706FACB}" dt="2023-10-22T23:28:24.175" v="2189" actId="47"/>
        <pc:sldMkLst>
          <pc:docMk/>
          <pc:sldMk cId="2117123737" sldId="2145709402"/>
        </pc:sldMkLst>
      </pc:sldChg>
      <pc:sldChg chg="del">
        <pc:chgData name="Ron Melton" userId="5553941352b42db9" providerId="LiveId" clId="{36DCD473-F91B-45B5-9CF5-4A067706FACB}" dt="2023-10-22T23:28:24.614" v="2190" actId="47"/>
        <pc:sldMkLst>
          <pc:docMk/>
          <pc:sldMk cId="889265796" sldId="2145709403"/>
        </pc:sldMkLst>
      </pc:sldChg>
      <pc:sldChg chg="del">
        <pc:chgData name="Ron Melton" userId="5553941352b42db9" providerId="LiveId" clId="{36DCD473-F91B-45B5-9CF5-4A067706FACB}" dt="2023-10-22T23:28:25.105" v="2191" actId="47"/>
        <pc:sldMkLst>
          <pc:docMk/>
          <pc:sldMk cId="3585892351" sldId="2145709404"/>
        </pc:sldMkLst>
      </pc:sldChg>
      <pc:sldChg chg="del">
        <pc:chgData name="Ron Melton" userId="5553941352b42db9" providerId="LiveId" clId="{36DCD473-F91B-45B5-9CF5-4A067706FACB}" dt="2023-10-22T23:28:25.698" v="2192" actId="47"/>
        <pc:sldMkLst>
          <pc:docMk/>
          <pc:sldMk cId="3066803486" sldId="2145709405"/>
        </pc:sldMkLst>
      </pc:sldChg>
      <pc:sldChg chg="del">
        <pc:chgData name="Ron Melton" userId="5553941352b42db9" providerId="LiveId" clId="{36DCD473-F91B-45B5-9CF5-4A067706FACB}" dt="2023-10-22T23:28:26.375" v="2193" actId="47"/>
        <pc:sldMkLst>
          <pc:docMk/>
          <pc:sldMk cId="3597560288" sldId="2145709406"/>
        </pc:sldMkLst>
      </pc:sldChg>
      <pc:sldChg chg="del">
        <pc:chgData name="Ron Melton" userId="5553941352b42db9" providerId="LiveId" clId="{36DCD473-F91B-45B5-9CF5-4A067706FACB}" dt="2023-10-22T23:28:27.860" v="2194" actId="47"/>
        <pc:sldMkLst>
          <pc:docMk/>
          <pc:sldMk cId="4281060495" sldId="2145709407"/>
        </pc:sldMkLst>
      </pc:sldChg>
      <pc:sldChg chg="del">
        <pc:chgData name="Ron Melton" userId="5553941352b42db9" providerId="LiveId" clId="{36DCD473-F91B-45B5-9CF5-4A067706FACB}" dt="2023-10-22T23:28:30.503" v="2195" actId="47"/>
        <pc:sldMkLst>
          <pc:docMk/>
          <pc:sldMk cId="4194440307" sldId="2145709408"/>
        </pc:sldMkLst>
      </pc:sldChg>
      <pc:sldChg chg="del">
        <pc:chgData name="Ron Melton" userId="5553941352b42db9" providerId="LiveId" clId="{36DCD473-F91B-45B5-9CF5-4A067706FACB}" dt="2023-10-22T23:28:31.644" v="2196" actId="47"/>
        <pc:sldMkLst>
          <pc:docMk/>
          <pc:sldMk cId="3969239431" sldId="2145709409"/>
        </pc:sldMkLst>
      </pc:sldChg>
      <pc:sldChg chg="del">
        <pc:chgData name="Ron Melton" userId="5553941352b42db9" providerId="LiveId" clId="{36DCD473-F91B-45B5-9CF5-4A067706FACB}" dt="2023-10-22T23:28:32.059" v="2197" actId="47"/>
        <pc:sldMkLst>
          <pc:docMk/>
          <pc:sldMk cId="355243454" sldId="2145709410"/>
        </pc:sldMkLst>
      </pc:sldChg>
      <pc:sldChg chg="del">
        <pc:chgData name="Ron Melton" userId="5553941352b42db9" providerId="LiveId" clId="{36DCD473-F91B-45B5-9CF5-4A067706FACB}" dt="2023-10-22T23:28:33.208" v="2198" actId="47"/>
        <pc:sldMkLst>
          <pc:docMk/>
          <pc:sldMk cId="2878898204" sldId="2145709411"/>
        </pc:sldMkLst>
      </pc:sldChg>
      <pc:sldChg chg="del">
        <pc:chgData name="Ron Melton" userId="5553941352b42db9" providerId="LiveId" clId="{36DCD473-F91B-45B5-9CF5-4A067706FACB}" dt="2023-10-22T23:28:33.641" v="2199" actId="47"/>
        <pc:sldMkLst>
          <pc:docMk/>
          <pc:sldMk cId="320200745" sldId="2145709412"/>
        </pc:sldMkLst>
      </pc:sldChg>
      <pc:sldChg chg="del">
        <pc:chgData name="Ron Melton" userId="5553941352b42db9" providerId="LiveId" clId="{36DCD473-F91B-45B5-9CF5-4A067706FACB}" dt="2023-10-22T23:28:34.047" v="2200" actId="47"/>
        <pc:sldMkLst>
          <pc:docMk/>
          <pc:sldMk cId="376801728" sldId="2145709413"/>
        </pc:sldMkLst>
      </pc:sldChg>
      <pc:sldChg chg="del">
        <pc:chgData name="Ron Melton" userId="5553941352b42db9" providerId="LiveId" clId="{36DCD473-F91B-45B5-9CF5-4A067706FACB}" dt="2023-10-22T23:28:34.476" v="2201" actId="47"/>
        <pc:sldMkLst>
          <pc:docMk/>
          <pc:sldMk cId="3517006040" sldId="2145709414"/>
        </pc:sldMkLst>
      </pc:sldChg>
      <pc:sldChg chg="del">
        <pc:chgData name="Ron Melton" userId="5553941352b42db9" providerId="LiveId" clId="{36DCD473-F91B-45B5-9CF5-4A067706FACB}" dt="2023-10-22T23:28:34.910" v="2202" actId="47"/>
        <pc:sldMkLst>
          <pc:docMk/>
          <pc:sldMk cId="1007228041" sldId="2145709415"/>
        </pc:sldMkLst>
      </pc:sldChg>
      <pc:sldChg chg="del">
        <pc:chgData name="Ron Melton" userId="5553941352b42db9" providerId="LiveId" clId="{36DCD473-F91B-45B5-9CF5-4A067706FACB}" dt="2023-10-22T23:28:35.611" v="2203" actId="47"/>
        <pc:sldMkLst>
          <pc:docMk/>
          <pc:sldMk cId="3455791343" sldId="2145709416"/>
        </pc:sldMkLst>
      </pc:sldChg>
      <pc:sldChg chg="del">
        <pc:chgData name="Ron Melton" userId="5553941352b42db9" providerId="LiveId" clId="{36DCD473-F91B-45B5-9CF5-4A067706FACB}" dt="2023-10-22T23:28:37.361" v="2204" actId="47"/>
        <pc:sldMkLst>
          <pc:docMk/>
          <pc:sldMk cId="941674089" sldId="2145709417"/>
        </pc:sldMkLst>
      </pc:sldChg>
      <pc:sldChg chg="del">
        <pc:chgData name="Ron Melton" userId="5553941352b42db9" providerId="LiveId" clId="{36DCD473-F91B-45B5-9CF5-4A067706FACB}" dt="2023-10-22T23:28:37.798" v="2205" actId="47"/>
        <pc:sldMkLst>
          <pc:docMk/>
          <pc:sldMk cId="3440672689" sldId="2145709418"/>
        </pc:sldMkLst>
      </pc:sldChg>
      <pc:sldChg chg="del">
        <pc:chgData name="Ron Melton" userId="5553941352b42db9" providerId="LiveId" clId="{36DCD473-F91B-45B5-9CF5-4A067706FACB}" dt="2023-10-22T23:28:46.476" v="2206" actId="47"/>
        <pc:sldMkLst>
          <pc:docMk/>
          <pc:sldMk cId="4185197669" sldId="2145709420"/>
        </pc:sldMkLst>
      </pc:sldChg>
      <pc:sldChg chg="del">
        <pc:chgData name="Ron Melton" userId="5553941352b42db9" providerId="LiveId" clId="{36DCD473-F91B-45B5-9CF5-4A067706FACB}" dt="2023-10-22T23:28:47.143" v="2207" actId="47"/>
        <pc:sldMkLst>
          <pc:docMk/>
          <pc:sldMk cId="1000302546" sldId="2145709421"/>
        </pc:sldMkLst>
      </pc:sldChg>
      <pc:sldChg chg="del">
        <pc:chgData name="Ron Melton" userId="5553941352b42db9" providerId="LiveId" clId="{36DCD473-F91B-45B5-9CF5-4A067706FACB}" dt="2023-10-22T23:28:53.215" v="2211" actId="47"/>
        <pc:sldMkLst>
          <pc:docMk/>
          <pc:sldMk cId="2581471569" sldId="2145709422"/>
        </pc:sldMkLst>
      </pc:sldChg>
      <pc:sldChg chg="del">
        <pc:chgData name="Ron Melton" userId="5553941352b42db9" providerId="LiveId" clId="{36DCD473-F91B-45B5-9CF5-4A067706FACB}" dt="2023-10-22T23:28:53.609" v="2212" actId="47"/>
        <pc:sldMkLst>
          <pc:docMk/>
          <pc:sldMk cId="1454984119" sldId="2145709423"/>
        </pc:sldMkLst>
      </pc:sldChg>
      <pc:sldChg chg="del">
        <pc:chgData name="Ron Melton" userId="5553941352b42db9" providerId="LiveId" clId="{36DCD473-F91B-45B5-9CF5-4A067706FACB}" dt="2023-10-22T23:28:54.933" v="2213" actId="47"/>
        <pc:sldMkLst>
          <pc:docMk/>
          <pc:sldMk cId="752273826" sldId="2145709424"/>
        </pc:sldMkLst>
      </pc:sldChg>
      <pc:sldChg chg="del">
        <pc:chgData name="Ron Melton" userId="5553941352b42db9" providerId="LiveId" clId="{36DCD473-F91B-45B5-9CF5-4A067706FACB}" dt="2023-10-22T23:28:55.408" v="2214" actId="47"/>
        <pc:sldMkLst>
          <pc:docMk/>
          <pc:sldMk cId="1507122626" sldId="2145709425"/>
        </pc:sldMkLst>
      </pc:sldChg>
      <pc:sldChg chg="del">
        <pc:chgData name="Ron Melton" userId="5553941352b42db9" providerId="LiveId" clId="{36DCD473-F91B-45B5-9CF5-4A067706FACB}" dt="2023-10-22T23:28:55.853" v="2215" actId="47"/>
        <pc:sldMkLst>
          <pc:docMk/>
          <pc:sldMk cId="954483662" sldId="2145709426"/>
        </pc:sldMkLst>
      </pc:sldChg>
      <pc:sldChg chg="del">
        <pc:chgData name="Ron Melton" userId="5553941352b42db9" providerId="LiveId" clId="{36DCD473-F91B-45B5-9CF5-4A067706FACB}" dt="2023-10-22T23:28:56.273" v="2216" actId="47"/>
        <pc:sldMkLst>
          <pc:docMk/>
          <pc:sldMk cId="753034010" sldId="2145709427"/>
        </pc:sldMkLst>
      </pc:sldChg>
      <pc:sldChg chg="del">
        <pc:chgData name="Ron Melton" userId="5553941352b42db9" providerId="LiveId" clId="{36DCD473-F91B-45B5-9CF5-4A067706FACB}" dt="2023-10-22T23:28:56.737" v="2217" actId="47"/>
        <pc:sldMkLst>
          <pc:docMk/>
          <pc:sldMk cId="1998170332" sldId="2145709428"/>
        </pc:sldMkLst>
      </pc:sldChg>
      <pc:sldChg chg="del">
        <pc:chgData name="Ron Melton" userId="5553941352b42db9" providerId="LiveId" clId="{36DCD473-F91B-45B5-9CF5-4A067706FACB}" dt="2023-10-22T23:28:57.200" v="2218" actId="47"/>
        <pc:sldMkLst>
          <pc:docMk/>
          <pc:sldMk cId="1084441562" sldId="2145709429"/>
        </pc:sldMkLst>
      </pc:sldChg>
      <pc:sldChg chg="del">
        <pc:chgData name="Ron Melton" userId="5553941352b42db9" providerId="LiveId" clId="{36DCD473-F91B-45B5-9CF5-4A067706FACB}" dt="2023-10-22T23:28:57.888" v="2219" actId="47"/>
        <pc:sldMkLst>
          <pc:docMk/>
          <pc:sldMk cId="1575944793" sldId="2145709430"/>
        </pc:sldMkLst>
      </pc:sldChg>
      <pc:sldChg chg="del">
        <pc:chgData name="Ron Melton" userId="5553941352b42db9" providerId="LiveId" clId="{36DCD473-F91B-45B5-9CF5-4A067706FACB}" dt="2023-10-22T23:28:58.436" v="2220" actId="47"/>
        <pc:sldMkLst>
          <pc:docMk/>
          <pc:sldMk cId="1424263262" sldId="2145709431"/>
        </pc:sldMkLst>
      </pc:sldChg>
      <pc:sldChg chg="del">
        <pc:chgData name="Ron Melton" userId="5553941352b42db9" providerId="LiveId" clId="{36DCD473-F91B-45B5-9CF5-4A067706FACB}" dt="2023-10-22T23:28:59.664" v="2221" actId="47"/>
        <pc:sldMkLst>
          <pc:docMk/>
          <pc:sldMk cId="279329601" sldId="2145709432"/>
        </pc:sldMkLst>
      </pc:sldChg>
      <pc:sldChg chg="del">
        <pc:chgData name="Ron Melton" userId="5553941352b42db9" providerId="LiveId" clId="{36DCD473-F91B-45B5-9CF5-4A067706FACB}" dt="2023-10-22T23:29:00.614" v="2222" actId="47"/>
        <pc:sldMkLst>
          <pc:docMk/>
          <pc:sldMk cId="360518773" sldId="2145709433"/>
        </pc:sldMkLst>
      </pc:sldChg>
      <pc:sldChg chg="del">
        <pc:chgData name="Ron Melton" userId="5553941352b42db9" providerId="LiveId" clId="{36DCD473-F91B-45B5-9CF5-4A067706FACB}" dt="2023-10-22T23:29:01.475" v="2223" actId="47"/>
        <pc:sldMkLst>
          <pc:docMk/>
          <pc:sldMk cId="3516892146" sldId="2145709434"/>
        </pc:sldMkLst>
      </pc:sldChg>
      <pc:sldChg chg="del">
        <pc:chgData name="Ron Melton" userId="5553941352b42db9" providerId="LiveId" clId="{36DCD473-F91B-45B5-9CF5-4A067706FACB}" dt="2023-10-22T23:29:01.905" v="2224" actId="47"/>
        <pc:sldMkLst>
          <pc:docMk/>
          <pc:sldMk cId="2988614904" sldId="2145709435"/>
        </pc:sldMkLst>
      </pc:sldChg>
      <pc:sldChg chg="del">
        <pc:chgData name="Ron Melton" userId="5553941352b42db9" providerId="LiveId" clId="{36DCD473-F91B-45B5-9CF5-4A067706FACB}" dt="2023-10-22T23:29:02.366" v="2225" actId="47"/>
        <pc:sldMkLst>
          <pc:docMk/>
          <pc:sldMk cId="1035449152" sldId="2145709436"/>
        </pc:sldMkLst>
      </pc:sldChg>
      <pc:sldChg chg="del">
        <pc:chgData name="Ron Melton" userId="5553941352b42db9" providerId="LiveId" clId="{36DCD473-F91B-45B5-9CF5-4A067706FACB}" dt="2023-10-22T23:29:02.846" v="2226" actId="47"/>
        <pc:sldMkLst>
          <pc:docMk/>
          <pc:sldMk cId="3621222664" sldId="2145709437"/>
        </pc:sldMkLst>
      </pc:sldChg>
      <pc:sldChg chg="del">
        <pc:chgData name="Ron Melton" userId="5553941352b42db9" providerId="LiveId" clId="{36DCD473-F91B-45B5-9CF5-4A067706FACB}" dt="2023-10-22T23:29:03.481" v="2227" actId="47"/>
        <pc:sldMkLst>
          <pc:docMk/>
          <pc:sldMk cId="221007714" sldId="2145709438"/>
        </pc:sldMkLst>
      </pc:sldChg>
      <pc:sldChg chg="del">
        <pc:chgData name="Ron Melton" userId="5553941352b42db9" providerId="LiveId" clId="{36DCD473-F91B-45B5-9CF5-4A067706FACB}" dt="2023-10-22T23:29:03.985" v="2228" actId="47"/>
        <pc:sldMkLst>
          <pc:docMk/>
          <pc:sldMk cId="1219330967" sldId="2145709439"/>
        </pc:sldMkLst>
      </pc:sldChg>
      <pc:sldChg chg="del">
        <pc:chgData name="Ron Melton" userId="5553941352b42db9" providerId="LiveId" clId="{36DCD473-F91B-45B5-9CF5-4A067706FACB}" dt="2023-10-22T23:29:04.459" v="2229" actId="47"/>
        <pc:sldMkLst>
          <pc:docMk/>
          <pc:sldMk cId="3648218297" sldId="2145709440"/>
        </pc:sldMkLst>
      </pc:sldChg>
      <pc:sldChg chg="del">
        <pc:chgData name="Ron Melton" userId="5553941352b42db9" providerId="LiveId" clId="{36DCD473-F91B-45B5-9CF5-4A067706FACB}" dt="2023-10-22T23:29:04.897" v="2230" actId="47"/>
        <pc:sldMkLst>
          <pc:docMk/>
          <pc:sldMk cId="2379012649" sldId="2145709441"/>
        </pc:sldMkLst>
      </pc:sldChg>
      <pc:sldChg chg="del">
        <pc:chgData name="Ron Melton" userId="5553941352b42db9" providerId="LiveId" clId="{36DCD473-F91B-45B5-9CF5-4A067706FACB}" dt="2023-10-22T23:29:05.406" v="2231" actId="47"/>
        <pc:sldMkLst>
          <pc:docMk/>
          <pc:sldMk cId="324019951" sldId="2145709442"/>
        </pc:sldMkLst>
      </pc:sldChg>
      <pc:sldChg chg="del">
        <pc:chgData name="Ron Melton" userId="5553941352b42db9" providerId="LiveId" clId="{36DCD473-F91B-45B5-9CF5-4A067706FACB}" dt="2023-10-22T23:29:05.824" v="2232" actId="47"/>
        <pc:sldMkLst>
          <pc:docMk/>
          <pc:sldMk cId="11555263" sldId="2145709443"/>
        </pc:sldMkLst>
      </pc:sldChg>
      <pc:sldChg chg="del">
        <pc:chgData name="Ron Melton" userId="5553941352b42db9" providerId="LiveId" clId="{36DCD473-F91B-45B5-9CF5-4A067706FACB}" dt="2023-10-22T23:29:06.341" v="2233" actId="47"/>
        <pc:sldMkLst>
          <pc:docMk/>
          <pc:sldMk cId="1808046586" sldId="2145709444"/>
        </pc:sldMkLst>
      </pc:sldChg>
      <pc:sldChg chg="del">
        <pc:chgData name="Ron Melton" userId="5553941352b42db9" providerId="LiveId" clId="{36DCD473-F91B-45B5-9CF5-4A067706FACB}" dt="2023-10-22T23:29:07.202" v="2234" actId="47"/>
        <pc:sldMkLst>
          <pc:docMk/>
          <pc:sldMk cId="3140232970" sldId="2145709445"/>
        </pc:sldMkLst>
      </pc:sldChg>
      <pc:sldChg chg="del">
        <pc:chgData name="Ron Melton" userId="5553941352b42db9" providerId="LiveId" clId="{36DCD473-F91B-45B5-9CF5-4A067706FACB}" dt="2023-10-22T23:29:07.851" v="2235" actId="47"/>
        <pc:sldMkLst>
          <pc:docMk/>
          <pc:sldMk cId="4079517678" sldId="2145709446"/>
        </pc:sldMkLst>
      </pc:sldChg>
      <pc:sldChg chg="del">
        <pc:chgData name="Ron Melton" userId="5553941352b42db9" providerId="LiveId" clId="{36DCD473-F91B-45B5-9CF5-4A067706FACB}" dt="2023-10-22T23:29:08.295" v="2236" actId="47"/>
        <pc:sldMkLst>
          <pc:docMk/>
          <pc:sldMk cId="1841850978" sldId="2145709447"/>
        </pc:sldMkLst>
      </pc:sldChg>
      <pc:sldChg chg="del">
        <pc:chgData name="Ron Melton" userId="5553941352b42db9" providerId="LiveId" clId="{36DCD473-F91B-45B5-9CF5-4A067706FACB}" dt="2023-10-22T23:29:08.916" v="2237" actId="47"/>
        <pc:sldMkLst>
          <pc:docMk/>
          <pc:sldMk cId="1411865500" sldId="2145709448"/>
        </pc:sldMkLst>
      </pc:sldChg>
      <pc:sldChg chg="del">
        <pc:chgData name="Ron Melton" userId="5553941352b42db9" providerId="LiveId" clId="{36DCD473-F91B-45B5-9CF5-4A067706FACB}" dt="2023-10-23T00:35:10.178" v="3501" actId="47"/>
        <pc:sldMkLst>
          <pc:docMk/>
          <pc:sldMk cId="3907596710" sldId="2145709449"/>
        </pc:sldMkLst>
      </pc:sldChg>
      <pc:sldChg chg="del">
        <pc:chgData name="Ron Melton" userId="5553941352b42db9" providerId="LiveId" clId="{36DCD473-F91B-45B5-9CF5-4A067706FACB}" dt="2023-10-23T00:35:10.434" v="3502" actId="47"/>
        <pc:sldMkLst>
          <pc:docMk/>
          <pc:sldMk cId="161961476" sldId="2145709450"/>
        </pc:sldMkLst>
      </pc:sldChg>
      <pc:sldChg chg="del">
        <pc:chgData name="Ron Melton" userId="5553941352b42db9" providerId="LiveId" clId="{36DCD473-F91B-45B5-9CF5-4A067706FACB}" dt="2023-10-23T00:22:36.525" v="3169" actId="47"/>
        <pc:sldMkLst>
          <pc:docMk/>
          <pc:sldMk cId="3281888173" sldId="2145709451"/>
        </pc:sldMkLst>
      </pc:sldChg>
      <pc:sldChg chg="del">
        <pc:chgData name="Ron Melton" userId="5553941352b42db9" providerId="LiveId" clId="{36DCD473-F91B-45B5-9CF5-4A067706FACB}" dt="2023-10-22T23:20:01.701" v="1865" actId="47"/>
        <pc:sldMkLst>
          <pc:docMk/>
          <pc:sldMk cId="2454609634" sldId="2145709452"/>
        </pc:sldMkLst>
      </pc:sldChg>
      <pc:sldChg chg="del">
        <pc:chgData name="Ron Melton" userId="5553941352b42db9" providerId="LiveId" clId="{36DCD473-F91B-45B5-9CF5-4A067706FACB}" dt="2023-09-27T23:18:47.955" v="263" actId="47"/>
        <pc:sldMkLst>
          <pc:docMk/>
          <pc:sldMk cId="1533637002" sldId="2145709453"/>
        </pc:sldMkLst>
      </pc:sldChg>
      <pc:sldChg chg="new">
        <pc:chgData name="Ron Melton" userId="5553941352b42db9" providerId="LiveId" clId="{36DCD473-F91B-45B5-9CF5-4A067706FACB}" dt="2023-09-27T23:19:09.228" v="268" actId="680"/>
        <pc:sldMkLst>
          <pc:docMk/>
          <pc:sldMk cId="1186750476" sldId="2145709455"/>
        </pc:sldMkLst>
      </pc:sldChg>
      <pc:sldChg chg="add">
        <pc:chgData name="Ron Melton" userId="5553941352b42db9" providerId="LiveId" clId="{36DCD473-F91B-45B5-9CF5-4A067706FACB}" dt="2023-10-22T23:19:24.378" v="1863"/>
        <pc:sldMkLst>
          <pc:docMk/>
          <pc:sldMk cId="613247108" sldId="2145709456"/>
        </pc:sldMkLst>
      </pc:sldChg>
      <pc:sldMasterChg chg="delSldLayout">
        <pc:chgData name="Ron Melton" userId="5553941352b42db9" providerId="LiveId" clId="{36DCD473-F91B-45B5-9CF5-4A067706FACB}" dt="2023-10-23T00:36:59.267" v="3534" actId="47"/>
        <pc:sldMasterMkLst>
          <pc:docMk/>
          <pc:sldMasterMk cId="394967926" sldId="2147485635"/>
        </pc:sldMasterMkLst>
        <pc:sldLayoutChg chg="del">
          <pc:chgData name="Ron Melton" userId="5553941352b42db9" providerId="LiveId" clId="{36DCD473-F91B-45B5-9CF5-4A067706FACB}" dt="2023-10-22T23:34:52.304" v="2372" actId="47"/>
          <pc:sldLayoutMkLst>
            <pc:docMk/>
            <pc:sldMasterMk cId="394967926" sldId="2147485635"/>
            <pc:sldLayoutMk cId="3463369147" sldId="2147485778"/>
          </pc:sldLayoutMkLst>
        </pc:sldLayoutChg>
        <pc:sldLayoutChg chg="del">
          <pc:chgData name="Ron Melton" userId="5553941352b42db9" providerId="LiveId" clId="{36DCD473-F91B-45B5-9CF5-4A067706FACB}" dt="2023-10-23T00:36:59.267" v="3534" actId="47"/>
          <pc:sldLayoutMkLst>
            <pc:docMk/>
            <pc:sldMasterMk cId="394967926" sldId="2147485635"/>
            <pc:sldLayoutMk cId="2250113828" sldId="2147485821"/>
          </pc:sldLayoutMkLst>
        </pc:sldLayoutChg>
        <pc:sldLayoutChg chg="del">
          <pc:chgData name="Ron Melton" userId="5553941352b42db9" providerId="LiveId" clId="{36DCD473-F91B-45B5-9CF5-4A067706FACB}" dt="2023-10-23T00:36:59.267" v="3534" actId="47"/>
          <pc:sldLayoutMkLst>
            <pc:docMk/>
            <pc:sldMasterMk cId="394967926" sldId="2147485635"/>
            <pc:sldLayoutMk cId="2206677743" sldId="2147485823"/>
          </pc:sldLayoutMkLst>
        </pc:sldLayoutChg>
        <pc:sldLayoutChg chg="del">
          <pc:chgData name="Ron Melton" userId="5553941352b42db9" providerId="LiveId" clId="{36DCD473-F91B-45B5-9CF5-4A067706FACB}" dt="2023-10-23T00:36:59.267" v="3534" actId="47"/>
          <pc:sldLayoutMkLst>
            <pc:docMk/>
            <pc:sldMasterMk cId="394967926" sldId="2147485635"/>
            <pc:sldLayoutMk cId="4146360532" sldId="2147485824"/>
          </pc:sldLayoutMkLst>
        </pc:sldLayoutChg>
        <pc:sldLayoutChg chg="del">
          <pc:chgData name="Ron Melton" userId="5553941352b42db9" providerId="LiveId" clId="{36DCD473-F91B-45B5-9CF5-4A067706FACB}" dt="2023-10-23T00:36:59.267" v="3534" actId="47"/>
          <pc:sldLayoutMkLst>
            <pc:docMk/>
            <pc:sldMasterMk cId="394967926" sldId="2147485635"/>
            <pc:sldLayoutMk cId="2466368190" sldId="2147485825"/>
          </pc:sldLayoutMkLst>
        </pc:sldLayoutChg>
        <pc:sldLayoutChg chg="del">
          <pc:chgData name="Ron Melton" userId="5553941352b42db9" providerId="LiveId" clId="{36DCD473-F91B-45B5-9CF5-4A067706FACB}" dt="2023-10-23T00:36:59.267" v="3534" actId="47"/>
          <pc:sldLayoutMkLst>
            <pc:docMk/>
            <pc:sldMasterMk cId="394967926" sldId="2147485635"/>
            <pc:sldLayoutMk cId="279513782" sldId="2147485826"/>
          </pc:sldLayoutMkLst>
        </pc:sldLayoutChg>
      </pc:sldMasterChg>
      <pc:sldMasterChg chg="del delSldLayout">
        <pc:chgData name="Ron Melton" userId="5553941352b42db9" providerId="LiveId" clId="{36DCD473-F91B-45B5-9CF5-4A067706FACB}" dt="2023-10-23T00:09:42.418" v="2536" actId="47"/>
        <pc:sldMasterMkLst>
          <pc:docMk/>
          <pc:sldMasterMk cId="1515791003" sldId="2147485645"/>
        </pc:sldMasterMkLst>
        <pc:sldLayoutChg chg="del">
          <pc:chgData name="Ron Melton" userId="5553941352b42db9" providerId="LiveId" clId="{36DCD473-F91B-45B5-9CF5-4A067706FACB}" dt="2023-10-23T00:09:42.418" v="2536" actId="47"/>
          <pc:sldLayoutMkLst>
            <pc:docMk/>
            <pc:sldMasterMk cId="1515791003" sldId="2147485645"/>
            <pc:sldLayoutMk cId="874479715" sldId="2147485646"/>
          </pc:sldLayoutMkLst>
        </pc:sldLayoutChg>
        <pc:sldLayoutChg chg="del">
          <pc:chgData name="Ron Melton" userId="5553941352b42db9" providerId="LiveId" clId="{36DCD473-F91B-45B5-9CF5-4A067706FACB}" dt="2023-10-23T00:09:42.418" v="2536" actId="47"/>
          <pc:sldLayoutMkLst>
            <pc:docMk/>
            <pc:sldMasterMk cId="1515791003" sldId="2147485645"/>
            <pc:sldLayoutMk cId="1590378430" sldId="2147485647"/>
          </pc:sldLayoutMkLst>
        </pc:sldLayoutChg>
        <pc:sldLayoutChg chg="del">
          <pc:chgData name="Ron Melton" userId="5553941352b42db9" providerId="LiveId" clId="{36DCD473-F91B-45B5-9CF5-4A067706FACB}" dt="2023-10-23T00:09:42.418" v="2536" actId="47"/>
          <pc:sldLayoutMkLst>
            <pc:docMk/>
            <pc:sldMasterMk cId="1515791003" sldId="2147485645"/>
            <pc:sldLayoutMk cId="3448400849" sldId="2147485648"/>
          </pc:sldLayoutMkLst>
        </pc:sldLayoutChg>
        <pc:sldLayoutChg chg="del">
          <pc:chgData name="Ron Melton" userId="5553941352b42db9" providerId="LiveId" clId="{36DCD473-F91B-45B5-9CF5-4A067706FACB}" dt="2023-10-23T00:09:42.418" v="2536" actId="47"/>
          <pc:sldLayoutMkLst>
            <pc:docMk/>
            <pc:sldMasterMk cId="1515791003" sldId="2147485645"/>
            <pc:sldLayoutMk cId="4155874857" sldId="2147485649"/>
          </pc:sldLayoutMkLst>
        </pc:sldLayoutChg>
        <pc:sldLayoutChg chg="del">
          <pc:chgData name="Ron Melton" userId="5553941352b42db9" providerId="LiveId" clId="{36DCD473-F91B-45B5-9CF5-4A067706FACB}" dt="2023-10-23T00:09:42.418" v="2536" actId="47"/>
          <pc:sldLayoutMkLst>
            <pc:docMk/>
            <pc:sldMasterMk cId="1515791003" sldId="2147485645"/>
            <pc:sldLayoutMk cId="155893923" sldId="2147485650"/>
          </pc:sldLayoutMkLst>
        </pc:sldLayoutChg>
        <pc:sldLayoutChg chg="del">
          <pc:chgData name="Ron Melton" userId="5553941352b42db9" providerId="LiveId" clId="{36DCD473-F91B-45B5-9CF5-4A067706FACB}" dt="2023-10-23T00:09:42.418" v="2536" actId="47"/>
          <pc:sldLayoutMkLst>
            <pc:docMk/>
            <pc:sldMasterMk cId="1515791003" sldId="2147485645"/>
            <pc:sldLayoutMk cId="1004934236" sldId="2147485652"/>
          </pc:sldLayoutMkLst>
        </pc:sldLayoutChg>
        <pc:sldLayoutChg chg="del">
          <pc:chgData name="Ron Melton" userId="5553941352b42db9" providerId="LiveId" clId="{36DCD473-F91B-45B5-9CF5-4A067706FACB}" dt="2023-10-23T00:09:42.418" v="2536" actId="47"/>
          <pc:sldLayoutMkLst>
            <pc:docMk/>
            <pc:sldMasterMk cId="1515791003" sldId="2147485645"/>
            <pc:sldLayoutMk cId="908069923" sldId="2147485653"/>
          </pc:sldLayoutMkLst>
        </pc:sldLayoutChg>
        <pc:sldLayoutChg chg="del">
          <pc:chgData name="Ron Melton" userId="5553941352b42db9" providerId="LiveId" clId="{36DCD473-F91B-45B5-9CF5-4A067706FACB}" dt="2023-10-23T00:09:42.418" v="2536" actId="47"/>
          <pc:sldLayoutMkLst>
            <pc:docMk/>
            <pc:sldMasterMk cId="1515791003" sldId="2147485645"/>
            <pc:sldLayoutMk cId="4006171002" sldId="2147485654"/>
          </pc:sldLayoutMkLst>
        </pc:sldLayoutChg>
      </pc:sldMasterChg>
      <pc:sldMasterChg chg="del delSldLayout">
        <pc:chgData name="Ron Melton" userId="5553941352b42db9" providerId="LiveId" clId="{36DCD473-F91B-45B5-9CF5-4A067706FACB}" dt="2023-10-23T00:36:59.267" v="3534" actId="47"/>
        <pc:sldMasterMkLst>
          <pc:docMk/>
          <pc:sldMasterMk cId="208591126" sldId="2147485744"/>
        </pc:sldMasterMkLst>
        <pc:sldLayoutChg chg="del">
          <pc:chgData name="Ron Melton" userId="5553941352b42db9" providerId="LiveId" clId="{36DCD473-F91B-45B5-9CF5-4A067706FACB}" dt="2023-10-23T00:36:59.267" v="3534" actId="47"/>
          <pc:sldLayoutMkLst>
            <pc:docMk/>
            <pc:sldMasterMk cId="208591126" sldId="2147485744"/>
            <pc:sldLayoutMk cId="35418302" sldId="2147485745"/>
          </pc:sldLayoutMkLst>
        </pc:sldLayoutChg>
        <pc:sldLayoutChg chg="del">
          <pc:chgData name="Ron Melton" userId="5553941352b42db9" providerId="LiveId" clId="{36DCD473-F91B-45B5-9CF5-4A067706FACB}" dt="2023-10-23T00:36:59.267" v="3534" actId="47"/>
          <pc:sldLayoutMkLst>
            <pc:docMk/>
            <pc:sldMasterMk cId="208591126" sldId="2147485744"/>
            <pc:sldLayoutMk cId="4238779387" sldId="2147485746"/>
          </pc:sldLayoutMkLst>
        </pc:sldLayoutChg>
        <pc:sldLayoutChg chg="del">
          <pc:chgData name="Ron Melton" userId="5553941352b42db9" providerId="LiveId" clId="{36DCD473-F91B-45B5-9CF5-4A067706FACB}" dt="2023-10-23T00:36:59.267" v="3534" actId="47"/>
          <pc:sldLayoutMkLst>
            <pc:docMk/>
            <pc:sldMasterMk cId="208591126" sldId="2147485744"/>
            <pc:sldLayoutMk cId="237731215" sldId="2147485747"/>
          </pc:sldLayoutMkLst>
        </pc:sldLayoutChg>
        <pc:sldLayoutChg chg="del">
          <pc:chgData name="Ron Melton" userId="5553941352b42db9" providerId="LiveId" clId="{36DCD473-F91B-45B5-9CF5-4A067706FACB}" dt="2023-10-23T00:36:59.267" v="3534" actId="47"/>
          <pc:sldLayoutMkLst>
            <pc:docMk/>
            <pc:sldMasterMk cId="208591126" sldId="2147485744"/>
            <pc:sldLayoutMk cId="3388215175" sldId="2147485748"/>
          </pc:sldLayoutMkLst>
        </pc:sldLayoutChg>
        <pc:sldLayoutChg chg="del">
          <pc:chgData name="Ron Melton" userId="5553941352b42db9" providerId="LiveId" clId="{36DCD473-F91B-45B5-9CF5-4A067706FACB}" dt="2023-10-23T00:36:59.267" v="3534" actId="47"/>
          <pc:sldLayoutMkLst>
            <pc:docMk/>
            <pc:sldMasterMk cId="208591126" sldId="2147485744"/>
            <pc:sldLayoutMk cId="672917064" sldId="2147485749"/>
          </pc:sldLayoutMkLst>
        </pc:sldLayoutChg>
        <pc:sldLayoutChg chg="del">
          <pc:chgData name="Ron Melton" userId="5553941352b42db9" providerId="LiveId" clId="{36DCD473-F91B-45B5-9CF5-4A067706FACB}" dt="2023-10-23T00:36:59.267" v="3534" actId="47"/>
          <pc:sldLayoutMkLst>
            <pc:docMk/>
            <pc:sldMasterMk cId="208591126" sldId="2147485744"/>
            <pc:sldLayoutMk cId="2912636516" sldId="2147485750"/>
          </pc:sldLayoutMkLst>
        </pc:sldLayoutChg>
        <pc:sldLayoutChg chg="del">
          <pc:chgData name="Ron Melton" userId="5553941352b42db9" providerId="LiveId" clId="{36DCD473-F91B-45B5-9CF5-4A067706FACB}" dt="2023-10-23T00:36:59.267" v="3534" actId="47"/>
          <pc:sldLayoutMkLst>
            <pc:docMk/>
            <pc:sldMasterMk cId="208591126" sldId="2147485744"/>
            <pc:sldLayoutMk cId="1805077081" sldId="2147485751"/>
          </pc:sldLayoutMkLst>
        </pc:sldLayoutChg>
        <pc:sldLayoutChg chg="del">
          <pc:chgData name="Ron Melton" userId="5553941352b42db9" providerId="LiveId" clId="{36DCD473-F91B-45B5-9CF5-4A067706FACB}" dt="2023-10-23T00:36:59.267" v="3534" actId="47"/>
          <pc:sldLayoutMkLst>
            <pc:docMk/>
            <pc:sldMasterMk cId="208591126" sldId="2147485744"/>
            <pc:sldLayoutMk cId="1254392468" sldId="2147485752"/>
          </pc:sldLayoutMkLst>
        </pc:sldLayoutChg>
        <pc:sldLayoutChg chg="del">
          <pc:chgData name="Ron Melton" userId="5553941352b42db9" providerId="LiveId" clId="{36DCD473-F91B-45B5-9CF5-4A067706FACB}" dt="2023-10-23T00:36:59.267" v="3534" actId="47"/>
          <pc:sldLayoutMkLst>
            <pc:docMk/>
            <pc:sldMasterMk cId="208591126" sldId="2147485744"/>
            <pc:sldLayoutMk cId="1499202571" sldId="2147485753"/>
          </pc:sldLayoutMkLst>
        </pc:sldLayoutChg>
      </pc:sldMasterChg>
      <pc:sldMasterChg chg="del delSldLayout">
        <pc:chgData name="Ron Melton" userId="5553941352b42db9" providerId="LiveId" clId="{36DCD473-F91B-45B5-9CF5-4A067706FACB}" dt="2023-10-23T00:36:59.267" v="3534" actId="47"/>
        <pc:sldMasterMkLst>
          <pc:docMk/>
          <pc:sldMasterMk cId="2410131996" sldId="2147485766"/>
        </pc:sldMasterMkLst>
        <pc:sldLayoutChg chg="del">
          <pc:chgData name="Ron Melton" userId="5553941352b42db9" providerId="LiveId" clId="{36DCD473-F91B-45B5-9CF5-4A067706FACB}" dt="2023-10-23T00:36:59.267" v="3534" actId="47"/>
          <pc:sldLayoutMkLst>
            <pc:docMk/>
            <pc:sldMasterMk cId="2410131996" sldId="2147485766"/>
            <pc:sldLayoutMk cId="1361115845" sldId="2147485767"/>
          </pc:sldLayoutMkLst>
        </pc:sldLayoutChg>
        <pc:sldLayoutChg chg="del">
          <pc:chgData name="Ron Melton" userId="5553941352b42db9" providerId="LiveId" clId="{36DCD473-F91B-45B5-9CF5-4A067706FACB}" dt="2023-10-23T00:36:59.267" v="3534" actId="47"/>
          <pc:sldLayoutMkLst>
            <pc:docMk/>
            <pc:sldMasterMk cId="2410131996" sldId="2147485766"/>
            <pc:sldLayoutMk cId="2269530838" sldId="2147485768"/>
          </pc:sldLayoutMkLst>
        </pc:sldLayoutChg>
        <pc:sldLayoutChg chg="del">
          <pc:chgData name="Ron Melton" userId="5553941352b42db9" providerId="LiveId" clId="{36DCD473-F91B-45B5-9CF5-4A067706FACB}" dt="2023-10-23T00:36:59.267" v="3534" actId="47"/>
          <pc:sldLayoutMkLst>
            <pc:docMk/>
            <pc:sldMasterMk cId="2410131996" sldId="2147485766"/>
            <pc:sldLayoutMk cId="208652420" sldId="2147485769"/>
          </pc:sldLayoutMkLst>
        </pc:sldLayoutChg>
        <pc:sldLayoutChg chg="del">
          <pc:chgData name="Ron Melton" userId="5553941352b42db9" providerId="LiveId" clId="{36DCD473-F91B-45B5-9CF5-4A067706FACB}" dt="2023-10-23T00:36:59.267" v="3534" actId="47"/>
          <pc:sldLayoutMkLst>
            <pc:docMk/>
            <pc:sldMasterMk cId="2410131996" sldId="2147485766"/>
            <pc:sldLayoutMk cId="1810961323" sldId="2147485770"/>
          </pc:sldLayoutMkLst>
        </pc:sldLayoutChg>
        <pc:sldLayoutChg chg="del">
          <pc:chgData name="Ron Melton" userId="5553941352b42db9" providerId="LiveId" clId="{36DCD473-F91B-45B5-9CF5-4A067706FACB}" dt="2023-10-23T00:36:59.267" v="3534" actId="47"/>
          <pc:sldLayoutMkLst>
            <pc:docMk/>
            <pc:sldMasterMk cId="2410131996" sldId="2147485766"/>
            <pc:sldLayoutMk cId="1945568733" sldId="2147485771"/>
          </pc:sldLayoutMkLst>
        </pc:sldLayoutChg>
        <pc:sldLayoutChg chg="del">
          <pc:chgData name="Ron Melton" userId="5553941352b42db9" providerId="LiveId" clId="{36DCD473-F91B-45B5-9CF5-4A067706FACB}" dt="2023-10-23T00:36:59.267" v="3534" actId="47"/>
          <pc:sldLayoutMkLst>
            <pc:docMk/>
            <pc:sldMasterMk cId="2410131996" sldId="2147485766"/>
            <pc:sldLayoutMk cId="3949835530" sldId="2147485772"/>
          </pc:sldLayoutMkLst>
        </pc:sldLayoutChg>
        <pc:sldLayoutChg chg="del">
          <pc:chgData name="Ron Melton" userId="5553941352b42db9" providerId="LiveId" clId="{36DCD473-F91B-45B5-9CF5-4A067706FACB}" dt="2023-10-23T00:36:59.267" v="3534" actId="47"/>
          <pc:sldLayoutMkLst>
            <pc:docMk/>
            <pc:sldMasterMk cId="2410131996" sldId="2147485766"/>
            <pc:sldLayoutMk cId="3353426730" sldId="2147485773"/>
          </pc:sldLayoutMkLst>
        </pc:sldLayoutChg>
        <pc:sldLayoutChg chg="del">
          <pc:chgData name="Ron Melton" userId="5553941352b42db9" providerId="LiveId" clId="{36DCD473-F91B-45B5-9CF5-4A067706FACB}" dt="2023-10-23T00:36:59.267" v="3534" actId="47"/>
          <pc:sldLayoutMkLst>
            <pc:docMk/>
            <pc:sldMasterMk cId="2410131996" sldId="2147485766"/>
            <pc:sldLayoutMk cId="1125227177" sldId="2147485774"/>
          </pc:sldLayoutMkLst>
        </pc:sldLayoutChg>
        <pc:sldLayoutChg chg="del">
          <pc:chgData name="Ron Melton" userId="5553941352b42db9" providerId="LiveId" clId="{36DCD473-F91B-45B5-9CF5-4A067706FACB}" dt="2023-10-23T00:36:59.267" v="3534" actId="47"/>
          <pc:sldLayoutMkLst>
            <pc:docMk/>
            <pc:sldMasterMk cId="2410131996" sldId="2147485766"/>
            <pc:sldLayoutMk cId="4018412031" sldId="2147485775"/>
          </pc:sldLayoutMkLst>
        </pc:sldLayoutChg>
        <pc:sldLayoutChg chg="del">
          <pc:chgData name="Ron Melton" userId="5553941352b42db9" providerId="LiveId" clId="{36DCD473-F91B-45B5-9CF5-4A067706FACB}" dt="2023-10-23T00:36:59.267" v="3534" actId="47"/>
          <pc:sldLayoutMkLst>
            <pc:docMk/>
            <pc:sldMasterMk cId="2410131996" sldId="2147485766"/>
            <pc:sldLayoutMk cId="1674713003" sldId="2147485776"/>
          </pc:sldLayoutMkLst>
        </pc:sldLayoutChg>
        <pc:sldLayoutChg chg="del">
          <pc:chgData name="Ron Melton" userId="5553941352b42db9" providerId="LiveId" clId="{36DCD473-F91B-45B5-9CF5-4A067706FACB}" dt="2023-10-23T00:36:59.267" v="3534" actId="47"/>
          <pc:sldLayoutMkLst>
            <pc:docMk/>
            <pc:sldMasterMk cId="2410131996" sldId="2147485766"/>
            <pc:sldLayoutMk cId="1281414400" sldId="2147485777"/>
          </pc:sldLayoutMkLst>
        </pc:sldLayoutChg>
      </pc:sldMasterChg>
      <pc:sldMasterChg chg="del delSldLayout">
        <pc:chgData name="Ron Melton" userId="5553941352b42db9" providerId="LiveId" clId="{36DCD473-F91B-45B5-9CF5-4A067706FACB}" dt="2023-10-23T00:36:59.267" v="3534" actId="47"/>
        <pc:sldMasterMkLst>
          <pc:docMk/>
          <pc:sldMasterMk cId="9991670" sldId="2147485796"/>
        </pc:sldMasterMkLst>
        <pc:sldLayoutChg chg="del">
          <pc:chgData name="Ron Melton" userId="5553941352b42db9" providerId="LiveId" clId="{36DCD473-F91B-45B5-9CF5-4A067706FACB}" dt="2023-10-23T00:36:59.267" v="3534" actId="47"/>
          <pc:sldLayoutMkLst>
            <pc:docMk/>
            <pc:sldMasterMk cId="9991670" sldId="2147485796"/>
            <pc:sldLayoutMk cId="528508563" sldId="2147485797"/>
          </pc:sldLayoutMkLst>
        </pc:sldLayoutChg>
        <pc:sldLayoutChg chg="del">
          <pc:chgData name="Ron Melton" userId="5553941352b42db9" providerId="LiveId" clId="{36DCD473-F91B-45B5-9CF5-4A067706FACB}" dt="2023-10-23T00:36:59.267" v="3534" actId="47"/>
          <pc:sldLayoutMkLst>
            <pc:docMk/>
            <pc:sldMasterMk cId="9991670" sldId="2147485796"/>
            <pc:sldLayoutMk cId="68009160" sldId="2147485798"/>
          </pc:sldLayoutMkLst>
        </pc:sldLayoutChg>
        <pc:sldLayoutChg chg="del">
          <pc:chgData name="Ron Melton" userId="5553941352b42db9" providerId="LiveId" clId="{36DCD473-F91B-45B5-9CF5-4A067706FACB}" dt="2023-10-23T00:36:59.267" v="3534" actId="47"/>
          <pc:sldLayoutMkLst>
            <pc:docMk/>
            <pc:sldMasterMk cId="9991670" sldId="2147485796"/>
            <pc:sldLayoutMk cId="2659916723" sldId="2147485799"/>
          </pc:sldLayoutMkLst>
        </pc:sldLayoutChg>
        <pc:sldLayoutChg chg="del">
          <pc:chgData name="Ron Melton" userId="5553941352b42db9" providerId="LiveId" clId="{36DCD473-F91B-45B5-9CF5-4A067706FACB}" dt="2023-10-23T00:36:59.267" v="3534" actId="47"/>
          <pc:sldLayoutMkLst>
            <pc:docMk/>
            <pc:sldMasterMk cId="9991670" sldId="2147485796"/>
            <pc:sldLayoutMk cId="3318840517" sldId="2147485800"/>
          </pc:sldLayoutMkLst>
        </pc:sldLayoutChg>
        <pc:sldLayoutChg chg="del">
          <pc:chgData name="Ron Melton" userId="5553941352b42db9" providerId="LiveId" clId="{36DCD473-F91B-45B5-9CF5-4A067706FACB}" dt="2023-10-23T00:36:59.267" v="3534" actId="47"/>
          <pc:sldLayoutMkLst>
            <pc:docMk/>
            <pc:sldMasterMk cId="9991670" sldId="2147485796"/>
            <pc:sldLayoutMk cId="3020123040" sldId="2147485801"/>
          </pc:sldLayoutMkLst>
        </pc:sldLayoutChg>
        <pc:sldLayoutChg chg="del">
          <pc:chgData name="Ron Melton" userId="5553941352b42db9" providerId="LiveId" clId="{36DCD473-F91B-45B5-9CF5-4A067706FACB}" dt="2023-10-23T00:36:59.267" v="3534" actId="47"/>
          <pc:sldLayoutMkLst>
            <pc:docMk/>
            <pc:sldMasterMk cId="9991670" sldId="2147485796"/>
            <pc:sldLayoutMk cId="1434044713" sldId="2147485802"/>
          </pc:sldLayoutMkLst>
        </pc:sldLayoutChg>
        <pc:sldLayoutChg chg="del">
          <pc:chgData name="Ron Melton" userId="5553941352b42db9" providerId="LiveId" clId="{36DCD473-F91B-45B5-9CF5-4A067706FACB}" dt="2023-10-23T00:36:59.267" v="3534" actId="47"/>
          <pc:sldLayoutMkLst>
            <pc:docMk/>
            <pc:sldMasterMk cId="9991670" sldId="2147485796"/>
            <pc:sldLayoutMk cId="250131201" sldId="2147485803"/>
          </pc:sldLayoutMkLst>
        </pc:sldLayoutChg>
        <pc:sldLayoutChg chg="del">
          <pc:chgData name="Ron Melton" userId="5553941352b42db9" providerId="LiveId" clId="{36DCD473-F91B-45B5-9CF5-4A067706FACB}" dt="2023-10-23T00:36:59.267" v="3534" actId="47"/>
          <pc:sldLayoutMkLst>
            <pc:docMk/>
            <pc:sldMasterMk cId="9991670" sldId="2147485796"/>
            <pc:sldLayoutMk cId="2192992460" sldId="2147485804"/>
          </pc:sldLayoutMkLst>
        </pc:sldLayoutChg>
        <pc:sldLayoutChg chg="del">
          <pc:chgData name="Ron Melton" userId="5553941352b42db9" providerId="LiveId" clId="{36DCD473-F91B-45B5-9CF5-4A067706FACB}" dt="2023-10-23T00:36:59.267" v="3534" actId="47"/>
          <pc:sldLayoutMkLst>
            <pc:docMk/>
            <pc:sldMasterMk cId="9991670" sldId="2147485796"/>
            <pc:sldLayoutMk cId="2486044552" sldId="2147485805"/>
          </pc:sldLayoutMkLst>
        </pc:sldLayoutChg>
        <pc:sldLayoutChg chg="del">
          <pc:chgData name="Ron Melton" userId="5553941352b42db9" providerId="LiveId" clId="{36DCD473-F91B-45B5-9CF5-4A067706FACB}" dt="2023-10-23T00:36:59.267" v="3534" actId="47"/>
          <pc:sldLayoutMkLst>
            <pc:docMk/>
            <pc:sldMasterMk cId="9991670" sldId="2147485796"/>
            <pc:sldLayoutMk cId="1553383786" sldId="2147485806"/>
          </pc:sldLayoutMkLst>
        </pc:sldLayoutChg>
        <pc:sldLayoutChg chg="del">
          <pc:chgData name="Ron Melton" userId="5553941352b42db9" providerId="LiveId" clId="{36DCD473-F91B-45B5-9CF5-4A067706FACB}" dt="2023-10-23T00:36:59.267" v="3534" actId="47"/>
          <pc:sldLayoutMkLst>
            <pc:docMk/>
            <pc:sldMasterMk cId="9991670" sldId="2147485796"/>
            <pc:sldLayoutMk cId="862536568" sldId="2147485807"/>
          </pc:sldLayoutMkLst>
        </pc:sldLayoutChg>
      </pc:sldMasterChg>
    </pc:docChg>
  </pc:docChgLst>
  <pc:docChgLst>
    <pc:chgData name="Ron Melton" userId="5553941352b42db9" providerId="LiveId" clId="{9F4EEB59-D97B-419A-A6F1-63014D4E0CD3}"/>
    <pc:docChg chg="custSel addSld delSld modSld sldOrd">
      <pc:chgData name="Ron Melton" userId="5553941352b42db9" providerId="LiveId" clId="{9F4EEB59-D97B-419A-A6F1-63014D4E0CD3}" dt="2023-08-16T17:30:30.977" v="310"/>
      <pc:docMkLst>
        <pc:docMk/>
      </pc:docMkLst>
      <pc:sldChg chg="del">
        <pc:chgData name="Ron Melton" userId="5553941352b42db9" providerId="LiveId" clId="{9F4EEB59-D97B-419A-A6F1-63014D4E0CD3}" dt="2023-08-16T16:10:15.389" v="157" actId="47"/>
        <pc:sldMkLst>
          <pc:docMk/>
          <pc:sldMk cId="2461350736" sldId="257"/>
        </pc:sldMkLst>
      </pc:sldChg>
      <pc:sldChg chg="ord">
        <pc:chgData name="Ron Melton" userId="5553941352b42db9" providerId="LiveId" clId="{9F4EEB59-D97B-419A-A6F1-63014D4E0CD3}" dt="2023-08-16T15:58:12.956" v="114"/>
        <pc:sldMkLst>
          <pc:docMk/>
          <pc:sldMk cId="4017329786" sldId="264"/>
        </pc:sldMkLst>
      </pc:sldChg>
      <pc:sldChg chg="ord">
        <pc:chgData name="Ron Melton" userId="5553941352b42db9" providerId="LiveId" clId="{9F4EEB59-D97B-419A-A6F1-63014D4E0CD3}" dt="2023-08-16T17:10:42.738" v="277"/>
        <pc:sldMkLst>
          <pc:docMk/>
          <pc:sldMk cId="2673309889" sldId="269"/>
        </pc:sldMkLst>
      </pc:sldChg>
      <pc:sldChg chg="del">
        <pc:chgData name="Ron Melton" userId="5553941352b42db9" providerId="LiveId" clId="{9F4EEB59-D97B-419A-A6F1-63014D4E0CD3}" dt="2023-08-16T17:29:13.160" v="304" actId="47"/>
        <pc:sldMkLst>
          <pc:docMk/>
          <pc:sldMk cId="0" sldId="1030"/>
        </pc:sldMkLst>
      </pc:sldChg>
      <pc:sldChg chg="add">
        <pc:chgData name="Ron Melton" userId="5553941352b42db9" providerId="LiveId" clId="{9F4EEB59-D97B-419A-A6F1-63014D4E0CD3}" dt="2023-08-16T16:40:53.483" v="241"/>
        <pc:sldMkLst>
          <pc:docMk/>
          <pc:sldMk cId="3740309699" sldId="1530"/>
        </pc:sldMkLst>
      </pc:sldChg>
      <pc:sldChg chg="del">
        <pc:chgData name="Ron Melton" userId="5553941352b42db9" providerId="LiveId" clId="{9F4EEB59-D97B-419A-A6F1-63014D4E0CD3}" dt="2023-08-16T16:16:50.457" v="184" actId="47"/>
        <pc:sldMkLst>
          <pc:docMk/>
          <pc:sldMk cId="8213722" sldId="1810"/>
        </pc:sldMkLst>
      </pc:sldChg>
      <pc:sldChg chg="add">
        <pc:chgData name="Ron Melton" userId="5553941352b42db9" providerId="LiveId" clId="{9F4EEB59-D97B-419A-A6F1-63014D4E0CD3}" dt="2023-08-16T16:40:53.483" v="241"/>
        <pc:sldMkLst>
          <pc:docMk/>
          <pc:sldMk cId="3464313957" sldId="2836"/>
        </pc:sldMkLst>
      </pc:sldChg>
      <pc:sldChg chg="ord">
        <pc:chgData name="Ron Melton" userId="5553941352b42db9" providerId="LiveId" clId="{9F4EEB59-D97B-419A-A6F1-63014D4E0CD3}" dt="2023-08-16T17:23:03.125" v="299"/>
        <pc:sldMkLst>
          <pc:docMk/>
          <pc:sldMk cId="3582605204" sldId="2837"/>
        </pc:sldMkLst>
      </pc:sldChg>
      <pc:sldChg chg="add">
        <pc:chgData name="Ron Melton" userId="5553941352b42db9" providerId="LiveId" clId="{9F4EEB59-D97B-419A-A6F1-63014D4E0CD3}" dt="2023-08-16T16:13:46.931" v="178"/>
        <pc:sldMkLst>
          <pc:docMk/>
          <pc:sldMk cId="3171734707" sldId="2841"/>
        </pc:sldMkLst>
      </pc:sldChg>
      <pc:sldChg chg="add">
        <pc:chgData name="Ron Melton" userId="5553941352b42db9" providerId="LiveId" clId="{9F4EEB59-D97B-419A-A6F1-63014D4E0CD3}" dt="2023-08-16T16:13:46.931" v="178"/>
        <pc:sldMkLst>
          <pc:docMk/>
          <pc:sldMk cId="4253213240" sldId="2842"/>
        </pc:sldMkLst>
      </pc:sldChg>
      <pc:sldChg chg="add">
        <pc:chgData name="Ron Melton" userId="5553941352b42db9" providerId="LiveId" clId="{9F4EEB59-D97B-419A-A6F1-63014D4E0CD3}" dt="2023-08-16T16:40:53.483" v="241"/>
        <pc:sldMkLst>
          <pc:docMk/>
          <pc:sldMk cId="1855682970" sldId="2852"/>
        </pc:sldMkLst>
      </pc:sldChg>
      <pc:sldChg chg="add">
        <pc:chgData name="Ron Melton" userId="5553941352b42db9" providerId="LiveId" clId="{9F4EEB59-D97B-419A-A6F1-63014D4E0CD3}" dt="2023-08-16T16:40:53.483" v="241"/>
        <pc:sldMkLst>
          <pc:docMk/>
          <pc:sldMk cId="3961979091" sldId="2853"/>
        </pc:sldMkLst>
      </pc:sldChg>
      <pc:sldChg chg="add">
        <pc:chgData name="Ron Melton" userId="5553941352b42db9" providerId="LiveId" clId="{9F4EEB59-D97B-419A-A6F1-63014D4E0CD3}" dt="2023-08-16T16:40:53.483" v="241"/>
        <pc:sldMkLst>
          <pc:docMk/>
          <pc:sldMk cId="3770822184" sldId="2862"/>
        </pc:sldMkLst>
      </pc:sldChg>
      <pc:sldChg chg="add">
        <pc:chgData name="Ron Melton" userId="5553941352b42db9" providerId="LiveId" clId="{9F4EEB59-D97B-419A-A6F1-63014D4E0CD3}" dt="2023-08-16T16:40:53.483" v="241"/>
        <pc:sldMkLst>
          <pc:docMk/>
          <pc:sldMk cId="937952424" sldId="2869"/>
        </pc:sldMkLst>
      </pc:sldChg>
      <pc:sldChg chg="add">
        <pc:chgData name="Ron Melton" userId="5553941352b42db9" providerId="LiveId" clId="{9F4EEB59-D97B-419A-A6F1-63014D4E0CD3}" dt="2023-08-16T16:40:53.483" v="241"/>
        <pc:sldMkLst>
          <pc:docMk/>
          <pc:sldMk cId="3748517454" sldId="2870"/>
        </pc:sldMkLst>
      </pc:sldChg>
      <pc:sldChg chg="add">
        <pc:chgData name="Ron Melton" userId="5553941352b42db9" providerId="LiveId" clId="{9F4EEB59-D97B-419A-A6F1-63014D4E0CD3}" dt="2023-08-16T16:40:53.483" v="241"/>
        <pc:sldMkLst>
          <pc:docMk/>
          <pc:sldMk cId="2631742980" sldId="2873"/>
        </pc:sldMkLst>
      </pc:sldChg>
      <pc:sldChg chg="add">
        <pc:chgData name="Ron Melton" userId="5553941352b42db9" providerId="LiveId" clId="{9F4EEB59-D97B-419A-A6F1-63014D4E0CD3}" dt="2023-08-16T16:40:53.483" v="241"/>
        <pc:sldMkLst>
          <pc:docMk/>
          <pc:sldMk cId="713495808" sldId="2875"/>
        </pc:sldMkLst>
      </pc:sldChg>
      <pc:sldChg chg="add">
        <pc:chgData name="Ron Melton" userId="5553941352b42db9" providerId="LiveId" clId="{9F4EEB59-D97B-419A-A6F1-63014D4E0CD3}" dt="2023-08-16T16:40:53.483" v="241"/>
        <pc:sldMkLst>
          <pc:docMk/>
          <pc:sldMk cId="2149346145" sldId="2878"/>
        </pc:sldMkLst>
      </pc:sldChg>
      <pc:sldChg chg="ord">
        <pc:chgData name="Ron Melton" userId="5553941352b42db9" providerId="LiveId" clId="{9F4EEB59-D97B-419A-A6F1-63014D4E0CD3}" dt="2023-08-16T17:10:42.738" v="277"/>
        <pc:sldMkLst>
          <pc:docMk/>
          <pc:sldMk cId="264105284" sldId="2907"/>
        </pc:sldMkLst>
      </pc:sldChg>
      <pc:sldChg chg="ord">
        <pc:chgData name="Ron Melton" userId="5553941352b42db9" providerId="LiveId" clId="{9F4EEB59-D97B-419A-A6F1-63014D4E0CD3}" dt="2023-08-16T17:10:42.738" v="277"/>
        <pc:sldMkLst>
          <pc:docMk/>
          <pc:sldMk cId="1565398913" sldId="2908"/>
        </pc:sldMkLst>
      </pc:sldChg>
      <pc:sldChg chg="del">
        <pc:chgData name="Ron Melton" userId="5553941352b42db9" providerId="LiveId" clId="{9F4EEB59-D97B-419A-A6F1-63014D4E0CD3}" dt="2023-08-16T16:16:51.158" v="185" actId="47"/>
        <pc:sldMkLst>
          <pc:docMk/>
          <pc:sldMk cId="2814117016" sldId="2966"/>
        </pc:sldMkLst>
      </pc:sldChg>
      <pc:sldChg chg="del">
        <pc:chgData name="Ron Melton" userId="5553941352b42db9" providerId="LiveId" clId="{9F4EEB59-D97B-419A-A6F1-63014D4E0CD3}" dt="2023-08-16T16:17:00.418" v="193" actId="47"/>
        <pc:sldMkLst>
          <pc:docMk/>
          <pc:sldMk cId="159836246" sldId="2969"/>
        </pc:sldMkLst>
      </pc:sldChg>
      <pc:sldChg chg="ord">
        <pc:chgData name="Ron Melton" userId="5553941352b42db9" providerId="LiveId" clId="{9F4EEB59-D97B-419A-A6F1-63014D4E0CD3}" dt="2023-08-16T17:10:42.738" v="277"/>
        <pc:sldMkLst>
          <pc:docMk/>
          <pc:sldMk cId="2672652564" sldId="2986"/>
        </pc:sldMkLst>
      </pc:sldChg>
      <pc:sldChg chg="ord">
        <pc:chgData name="Ron Melton" userId="5553941352b42db9" providerId="LiveId" clId="{9F4EEB59-D97B-419A-A6F1-63014D4E0CD3}" dt="2023-08-16T17:10:42.738" v="277"/>
        <pc:sldMkLst>
          <pc:docMk/>
          <pc:sldMk cId="1300380813" sldId="2997"/>
        </pc:sldMkLst>
      </pc:sldChg>
      <pc:sldChg chg="del">
        <pc:chgData name="Ron Melton" userId="5553941352b42db9" providerId="LiveId" clId="{9F4EEB59-D97B-419A-A6F1-63014D4E0CD3}" dt="2023-08-16T16:19:11.894" v="206" actId="47"/>
        <pc:sldMkLst>
          <pc:docMk/>
          <pc:sldMk cId="2090440211" sldId="2998"/>
        </pc:sldMkLst>
      </pc:sldChg>
      <pc:sldChg chg="ord">
        <pc:chgData name="Ron Melton" userId="5553941352b42db9" providerId="LiveId" clId="{9F4EEB59-D97B-419A-A6F1-63014D4E0CD3}" dt="2023-08-16T17:10:42.738" v="277"/>
        <pc:sldMkLst>
          <pc:docMk/>
          <pc:sldMk cId="186478004" sldId="3001"/>
        </pc:sldMkLst>
      </pc:sldChg>
      <pc:sldChg chg="del">
        <pc:chgData name="Ron Melton" userId="5553941352b42db9" providerId="LiveId" clId="{9F4EEB59-D97B-419A-A6F1-63014D4E0CD3}" dt="2023-08-16T16:16:59.514" v="192" actId="47"/>
        <pc:sldMkLst>
          <pc:docMk/>
          <pc:sldMk cId="154689066" sldId="3045"/>
        </pc:sldMkLst>
      </pc:sldChg>
      <pc:sldChg chg="ord">
        <pc:chgData name="Ron Melton" userId="5553941352b42db9" providerId="LiveId" clId="{9F4EEB59-D97B-419A-A6F1-63014D4E0CD3}" dt="2023-08-16T17:30:30.977" v="310"/>
        <pc:sldMkLst>
          <pc:docMk/>
          <pc:sldMk cId="2736300046" sldId="3224"/>
        </pc:sldMkLst>
      </pc:sldChg>
      <pc:sldChg chg="ord">
        <pc:chgData name="Ron Melton" userId="5553941352b42db9" providerId="LiveId" clId="{9F4EEB59-D97B-419A-A6F1-63014D4E0CD3}" dt="2023-08-16T17:10:42.738" v="277"/>
        <pc:sldMkLst>
          <pc:docMk/>
          <pc:sldMk cId="3146098061" sldId="3257"/>
        </pc:sldMkLst>
      </pc:sldChg>
      <pc:sldChg chg="ord">
        <pc:chgData name="Ron Melton" userId="5553941352b42db9" providerId="LiveId" clId="{9F4EEB59-D97B-419A-A6F1-63014D4E0CD3}" dt="2023-08-16T17:30:30.977" v="310"/>
        <pc:sldMkLst>
          <pc:docMk/>
          <pc:sldMk cId="2845318368" sldId="3318"/>
        </pc:sldMkLst>
      </pc:sldChg>
      <pc:sldChg chg="ord">
        <pc:chgData name="Ron Melton" userId="5553941352b42db9" providerId="LiveId" clId="{9F4EEB59-D97B-419A-A6F1-63014D4E0CD3}" dt="2023-08-16T17:30:30.977" v="310"/>
        <pc:sldMkLst>
          <pc:docMk/>
          <pc:sldMk cId="3644552556" sldId="3319"/>
        </pc:sldMkLst>
      </pc:sldChg>
      <pc:sldChg chg="ord">
        <pc:chgData name="Ron Melton" userId="5553941352b42db9" providerId="LiveId" clId="{9F4EEB59-D97B-419A-A6F1-63014D4E0CD3}" dt="2023-08-16T17:30:30.977" v="310"/>
        <pc:sldMkLst>
          <pc:docMk/>
          <pc:sldMk cId="698518" sldId="3320"/>
        </pc:sldMkLst>
      </pc:sldChg>
      <pc:sldChg chg="ord">
        <pc:chgData name="Ron Melton" userId="5553941352b42db9" providerId="LiveId" clId="{9F4EEB59-D97B-419A-A6F1-63014D4E0CD3}" dt="2023-08-16T17:30:30.977" v="310"/>
        <pc:sldMkLst>
          <pc:docMk/>
          <pc:sldMk cId="2224662146" sldId="3321"/>
        </pc:sldMkLst>
      </pc:sldChg>
      <pc:sldChg chg="ord">
        <pc:chgData name="Ron Melton" userId="5553941352b42db9" providerId="LiveId" clId="{9F4EEB59-D97B-419A-A6F1-63014D4E0CD3}" dt="2023-08-16T17:30:30.977" v="310"/>
        <pc:sldMkLst>
          <pc:docMk/>
          <pc:sldMk cId="743719505" sldId="3322"/>
        </pc:sldMkLst>
      </pc:sldChg>
      <pc:sldChg chg="ord">
        <pc:chgData name="Ron Melton" userId="5553941352b42db9" providerId="LiveId" clId="{9F4EEB59-D97B-419A-A6F1-63014D4E0CD3}" dt="2023-08-16T17:30:30.977" v="310"/>
        <pc:sldMkLst>
          <pc:docMk/>
          <pc:sldMk cId="942955929" sldId="3323"/>
        </pc:sldMkLst>
      </pc:sldChg>
      <pc:sldChg chg="ord">
        <pc:chgData name="Ron Melton" userId="5553941352b42db9" providerId="LiveId" clId="{9F4EEB59-D97B-419A-A6F1-63014D4E0CD3}" dt="2023-08-16T17:30:30.977" v="310"/>
        <pc:sldMkLst>
          <pc:docMk/>
          <pc:sldMk cId="693278650" sldId="3324"/>
        </pc:sldMkLst>
      </pc:sldChg>
      <pc:sldChg chg="ord">
        <pc:chgData name="Ron Melton" userId="5553941352b42db9" providerId="LiveId" clId="{9F4EEB59-D97B-419A-A6F1-63014D4E0CD3}" dt="2023-08-16T17:30:30.977" v="310"/>
        <pc:sldMkLst>
          <pc:docMk/>
          <pc:sldMk cId="3568406957" sldId="3325"/>
        </pc:sldMkLst>
      </pc:sldChg>
      <pc:sldChg chg="ord">
        <pc:chgData name="Ron Melton" userId="5553941352b42db9" providerId="LiveId" clId="{9F4EEB59-D97B-419A-A6F1-63014D4E0CD3}" dt="2023-08-16T17:30:30.977" v="310"/>
        <pc:sldMkLst>
          <pc:docMk/>
          <pc:sldMk cId="520185709" sldId="3326"/>
        </pc:sldMkLst>
      </pc:sldChg>
      <pc:sldChg chg="ord">
        <pc:chgData name="Ron Melton" userId="5553941352b42db9" providerId="LiveId" clId="{9F4EEB59-D97B-419A-A6F1-63014D4E0CD3}" dt="2023-08-16T17:30:30.977" v="310"/>
        <pc:sldMkLst>
          <pc:docMk/>
          <pc:sldMk cId="2030869918" sldId="3327"/>
        </pc:sldMkLst>
      </pc:sldChg>
      <pc:sldChg chg="ord">
        <pc:chgData name="Ron Melton" userId="5553941352b42db9" providerId="LiveId" clId="{9F4EEB59-D97B-419A-A6F1-63014D4E0CD3}" dt="2023-08-16T17:30:30.977" v="310"/>
        <pc:sldMkLst>
          <pc:docMk/>
          <pc:sldMk cId="4038108950" sldId="3328"/>
        </pc:sldMkLst>
      </pc:sldChg>
      <pc:sldChg chg="ord">
        <pc:chgData name="Ron Melton" userId="5553941352b42db9" providerId="LiveId" clId="{9F4EEB59-D97B-419A-A6F1-63014D4E0CD3}" dt="2023-08-16T17:30:30.977" v="310"/>
        <pc:sldMkLst>
          <pc:docMk/>
          <pc:sldMk cId="2803829195" sldId="3329"/>
        </pc:sldMkLst>
      </pc:sldChg>
      <pc:sldChg chg="del">
        <pc:chgData name="Ron Melton" userId="5553941352b42db9" providerId="LiveId" clId="{9F4EEB59-D97B-419A-A6F1-63014D4E0CD3}" dt="2023-08-16T16:19:00.440" v="198" actId="47"/>
        <pc:sldMkLst>
          <pc:docMk/>
          <pc:sldMk cId="1798580920" sldId="3330"/>
        </pc:sldMkLst>
      </pc:sldChg>
      <pc:sldChg chg="ord">
        <pc:chgData name="Ron Melton" userId="5553941352b42db9" providerId="LiveId" clId="{9F4EEB59-D97B-419A-A6F1-63014D4E0CD3}" dt="2023-08-16T17:10:42.738" v="277"/>
        <pc:sldMkLst>
          <pc:docMk/>
          <pc:sldMk cId="3328767010" sldId="3333"/>
        </pc:sldMkLst>
      </pc:sldChg>
      <pc:sldChg chg="ord">
        <pc:chgData name="Ron Melton" userId="5553941352b42db9" providerId="LiveId" clId="{9F4EEB59-D97B-419A-A6F1-63014D4E0CD3}" dt="2023-08-16T17:10:42.738" v="277"/>
        <pc:sldMkLst>
          <pc:docMk/>
          <pc:sldMk cId="422107645" sldId="3334"/>
        </pc:sldMkLst>
      </pc:sldChg>
      <pc:sldChg chg="ord">
        <pc:chgData name="Ron Melton" userId="5553941352b42db9" providerId="LiveId" clId="{9F4EEB59-D97B-419A-A6F1-63014D4E0CD3}" dt="2023-08-16T17:10:42.738" v="277"/>
        <pc:sldMkLst>
          <pc:docMk/>
          <pc:sldMk cId="605497199" sldId="3338"/>
        </pc:sldMkLst>
      </pc:sldChg>
      <pc:sldChg chg="ord">
        <pc:chgData name="Ron Melton" userId="5553941352b42db9" providerId="LiveId" clId="{9F4EEB59-D97B-419A-A6F1-63014D4E0CD3}" dt="2023-08-16T17:10:42.738" v="277"/>
        <pc:sldMkLst>
          <pc:docMk/>
          <pc:sldMk cId="2868653191" sldId="3339"/>
        </pc:sldMkLst>
      </pc:sldChg>
      <pc:sldChg chg="ord">
        <pc:chgData name="Ron Melton" userId="5553941352b42db9" providerId="LiveId" clId="{9F4EEB59-D97B-419A-A6F1-63014D4E0CD3}" dt="2023-08-16T17:10:42.738" v="277"/>
        <pc:sldMkLst>
          <pc:docMk/>
          <pc:sldMk cId="1368162368" sldId="3342"/>
        </pc:sldMkLst>
      </pc:sldChg>
      <pc:sldChg chg="ord">
        <pc:chgData name="Ron Melton" userId="5553941352b42db9" providerId="LiveId" clId="{9F4EEB59-D97B-419A-A6F1-63014D4E0CD3}" dt="2023-08-16T17:10:42.738" v="277"/>
        <pc:sldMkLst>
          <pc:docMk/>
          <pc:sldMk cId="798656763" sldId="3345"/>
        </pc:sldMkLst>
      </pc:sldChg>
      <pc:sldChg chg="ord">
        <pc:chgData name="Ron Melton" userId="5553941352b42db9" providerId="LiveId" clId="{9F4EEB59-D97B-419A-A6F1-63014D4E0CD3}" dt="2023-08-16T17:10:42.738" v="277"/>
        <pc:sldMkLst>
          <pc:docMk/>
          <pc:sldMk cId="1895668495" sldId="3348"/>
        </pc:sldMkLst>
      </pc:sldChg>
      <pc:sldChg chg="ord">
        <pc:chgData name="Ron Melton" userId="5553941352b42db9" providerId="LiveId" clId="{9F4EEB59-D97B-419A-A6F1-63014D4E0CD3}" dt="2023-08-16T17:10:42.738" v="277"/>
        <pc:sldMkLst>
          <pc:docMk/>
          <pc:sldMk cId="4056159747" sldId="3370"/>
        </pc:sldMkLst>
      </pc:sldChg>
      <pc:sldChg chg="ord">
        <pc:chgData name="Ron Melton" userId="5553941352b42db9" providerId="LiveId" clId="{9F4EEB59-D97B-419A-A6F1-63014D4E0CD3}" dt="2023-08-16T17:10:42.738" v="277"/>
        <pc:sldMkLst>
          <pc:docMk/>
          <pc:sldMk cId="2087842264" sldId="3373"/>
        </pc:sldMkLst>
      </pc:sldChg>
      <pc:sldChg chg="ord">
        <pc:chgData name="Ron Melton" userId="5553941352b42db9" providerId="LiveId" clId="{9F4EEB59-D97B-419A-A6F1-63014D4E0CD3}" dt="2023-08-16T17:10:42.738" v="277"/>
        <pc:sldMkLst>
          <pc:docMk/>
          <pc:sldMk cId="3994837165" sldId="3374"/>
        </pc:sldMkLst>
      </pc:sldChg>
      <pc:sldChg chg="ord">
        <pc:chgData name="Ron Melton" userId="5553941352b42db9" providerId="LiveId" clId="{9F4EEB59-D97B-419A-A6F1-63014D4E0CD3}" dt="2023-08-16T17:10:42.738" v="277"/>
        <pc:sldMkLst>
          <pc:docMk/>
          <pc:sldMk cId="2173114222" sldId="4097"/>
        </pc:sldMkLst>
      </pc:sldChg>
      <pc:sldChg chg="del">
        <pc:chgData name="Ron Melton" userId="5553941352b42db9" providerId="LiveId" clId="{9F4EEB59-D97B-419A-A6F1-63014D4E0CD3}" dt="2023-08-16T16:14:43.384" v="180" actId="47"/>
        <pc:sldMkLst>
          <pc:docMk/>
          <pc:sldMk cId="222370228" sldId="4397"/>
        </pc:sldMkLst>
      </pc:sldChg>
      <pc:sldChg chg="del">
        <pc:chgData name="Ron Melton" userId="5553941352b42db9" providerId="LiveId" clId="{9F4EEB59-D97B-419A-A6F1-63014D4E0CD3}" dt="2023-08-16T16:19:04.071" v="202" actId="47"/>
        <pc:sldMkLst>
          <pc:docMk/>
          <pc:sldMk cId="33896148" sldId="4494"/>
        </pc:sldMkLst>
      </pc:sldChg>
      <pc:sldChg chg="del">
        <pc:chgData name="Ron Melton" userId="5553941352b42db9" providerId="LiveId" clId="{9F4EEB59-D97B-419A-A6F1-63014D4E0CD3}" dt="2023-08-16T16:04:56.528" v="130" actId="47"/>
        <pc:sldMkLst>
          <pc:docMk/>
          <pc:sldMk cId="4223848446" sldId="5352"/>
        </pc:sldMkLst>
      </pc:sldChg>
      <pc:sldChg chg="del">
        <pc:chgData name="Ron Melton" userId="5553941352b42db9" providerId="LiveId" clId="{9F4EEB59-D97B-419A-A6F1-63014D4E0CD3}" dt="2023-08-16T16:04:57.410" v="131" actId="47"/>
        <pc:sldMkLst>
          <pc:docMk/>
          <pc:sldMk cId="1144747535" sldId="5353"/>
        </pc:sldMkLst>
      </pc:sldChg>
      <pc:sldChg chg="del">
        <pc:chgData name="Ron Melton" userId="5553941352b42db9" providerId="LiveId" clId="{9F4EEB59-D97B-419A-A6F1-63014D4E0CD3}" dt="2023-08-16T16:09:02.027" v="149" actId="47"/>
        <pc:sldMkLst>
          <pc:docMk/>
          <pc:sldMk cId="554811443" sldId="5375"/>
        </pc:sldMkLst>
      </pc:sldChg>
      <pc:sldChg chg="add">
        <pc:chgData name="Ron Melton" userId="5553941352b42db9" providerId="LiveId" clId="{9F4EEB59-D97B-419A-A6F1-63014D4E0CD3}" dt="2023-08-16T16:40:53.483" v="241"/>
        <pc:sldMkLst>
          <pc:docMk/>
          <pc:sldMk cId="3267588615" sldId="5419"/>
        </pc:sldMkLst>
      </pc:sldChg>
      <pc:sldChg chg="ord">
        <pc:chgData name="Ron Melton" userId="5553941352b42db9" providerId="LiveId" clId="{9F4EEB59-D97B-419A-A6F1-63014D4E0CD3}" dt="2023-08-16T17:10:42.738" v="277"/>
        <pc:sldMkLst>
          <pc:docMk/>
          <pc:sldMk cId="2271282681" sldId="5464"/>
        </pc:sldMkLst>
      </pc:sldChg>
      <pc:sldChg chg="del">
        <pc:chgData name="Ron Melton" userId="5553941352b42db9" providerId="LiveId" clId="{9F4EEB59-D97B-419A-A6F1-63014D4E0CD3}" dt="2023-08-16T15:55:43.722" v="103" actId="47"/>
        <pc:sldMkLst>
          <pc:docMk/>
          <pc:sldMk cId="1764647822" sldId="5526"/>
        </pc:sldMkLst>
      </pc:sldChg>
      <pc:sldChg chg="ord">
        <pc:chgData name="Ron Melton" userId="5553941352b42db9" providerId="LiveId" clId="{9F4EEB59-D97B-419A-A6F1-63014D4E0CD3}" dt="2023-08-16T17:10:42.738" v="277"/>
        <pc:sldMkLst>
          <pc:docMk/>
          <pc:sldMk cId="799243785" sldId="5563"/>
        </pc:sldMkLst>
      </pc:sldChg>
      <pc:sldChg chg="ord">
        <pc:chgData name="Ron Melton" userId="5553941352b42db9" providerId="LiveId" clId="{9F4EEB59-D97B-419A-A6F1-63014D4E0CD3}" dt="2023-08-16T17:10:42.738" v="277"/>
        <pc:sldMkLst>
          <pc:docMk/>
          <pc:sldMk cId="2724390464" sldId="5564"/>
        </pc:sldMkLst>
      </pc:sldChg>
      <pc:sldChg chg="del">
        <pc:chgData name="Ron Melton" userId="5553941352b42db9" providerId="LiveId" clId="{9F4EEB59-D97B-419A-A6F1-63014D4E0CD3}" dt="2023-08-16T17:29:14.481" v="305" actId="47"/>
        <pc:sldMkLst>
          <pc:docMk/>
          <pc:sldMk cId="2784078749" sldId="5583"/>
        </pc:sldMkLst>
      </pc:sldChg>
      <pc:sldChg chg="ord">
        <pc:chgData name="Ron Melton" userId="5553941352b42db9" providerId="LiveId" clId="{9F4EEB59-D97B-419A-A6F1-63014D4E0CD3}" dt="2023-08-16T17:10:42.738" v="277"/>
        <pc:sldMkLst>
          <pc:docMk/>
          <pc:sldMk cId="548302410" sldId="5585"/>
        </pc:sldMkLst>
      </pc:sldChg>
      <pc:sldChg chg="ord">
        <pc:chgData name="Ron Melton" userId="5553941352b42db9" providerId="LiveId" clId="{9F4EEB59-D97B-419A-A6F1-63014D4E0CD3}" dt="2023-08-16T17:30:30.977" v="310"/>
        <pc:sldMkLst>
          <pc:docMk/>
          <pc:sldMk cId="1176564964" sldId="5611"/>
        </pc:sldMkLst>
      </pc:sldChg>
      <pc:sldChg chg="ord">
        <pc:chgData name="Ron Melton" userId="5553941352b42db9" providerId="LiveId" clId="{9F4EEB59-D97B-419A-A6F1-63014D4E0CD3}" dt="2023-08-16T17:30:30.977" v="310"/>
        <pc:sldMkLst>
          <pc:docMk/>
          <pc:sldMk cId="1387339434" sldId="5612"/>
        </pc:sldMkLst>
      </pc:sldChg>
      <pc:sldChg chg="ord">
        <pc:chgData name="Ron Melton" userId="5553941352b42db9" providerId="LiveId" clId="{9F4EEB59-D97B-419A-A6F1-63014D4E0CD3}" dt="2023-08-16T16:20:49.003" v="208"/>
        <pc:sldMkLst>
          <pc:docMk/>
          <pc:sldMk cId="3109521507" sldId="5661"/>
        </pc:sldMkLst>
      </pc:sldChg>
      <pc:sldChg chg="del">
        <pc:chgData name="Ron Melton" userId="5553941352b42db9" providerId="LiveId" clId="{9F4EEB59-D97B-419A-A6F1-63014D4E0CD3}" dt="2023-08-16T17:29:15.454" v="306" actId="47"/>
        <pc:sldMkLst>
          <pc:docMk/>
          <pc:sldMk cId="1135251374" sldId="5665"/>
        </pc:sldMkLst>
      </pc:sldChg>
      <pc:sldChg chg="del">
        <pc:chgData name="Ron Melton" userId="5553941352b42db9" providerId="LiveId" clId="{9F4EEB59-D97B-419A-A6F1-63014D4E0CD3}" dt="2023-08-16T16:16:56.383" v="190" actId="47"/>
        <pc:sldMkLst>
          <pc:docMk/>
          <pc:sldMk cId="2441670051" sldId="5669"/>
        </pc:sldMkLst>
      </pc:sldChg>
      <pc:sldChg chg="del">
        <pc:chgData name="Ron Melton" userId="5553941352b42db9" providerId="LiveId" clId="{9F4EEB59-D97B-419A-A6F1-63014D4E0CD3}" dt="2023-08-16T16:12:12.685" v="171" actId="47"/>
        <pc:sldMkLst>
          <pc:docMk/>
          <pc:sldMk cId="2772423206" sldId="5671"/>
        </pc:sldMkLst>
      </pc:sldChg>
      <pc:sldChg chg="add del">
        <pc:chgData name="Ron Melton" userId="5553941352b42db9" providerId="LiveId" clId="{9F4EEB59-D97B-419A-A6F1-63014D4E0CD3}" dt="2023-08-16T16:12:07.996" v="169"/>
        <pc:sldMkLst>
          <pc:docMk/>
          <pc:sldMk cId="1035017413" sldId="5672"/>
        </pc:sldMkLst>
      </pc:sldChg>
      <pc:sldChg chg="del">
        <pc:chgData name="Ron Melton" userId="5553941352b42db9" providerId="LiveId" clId="{9F4EEB59-D97B-419A-A6F1-63014D4E0CD3}" dt="2023-08-16T16:02:32.449" v="121" actId="47"/>
        <pc:sldMkLst>
          <pc:docMk/>
          <pc:sldMk cId="393149182" sldId="5675"/>
        </pc:sldMkLst>
      </pc:sldChg>
      <pc:sldChg chg="del">
        <pc:chgData name="Ron Melton" userId="5553941352b42db9" providerId="LiveId" clId="{9F4EEB59-D97B-419A-A6F1-63014D4E0CD3}" dt="2023-08-16T16:02:31.549" v="120" actId="47"/>
        <pc:sldMkLst>
          <pc:docMk/>
          <pc:sldMk cId="4008299071" sldId="5676"/>
        </pc:sldMkLst>
      </pc:sldChg>
      <pc:sldChg chg="del">
        <pc:chgData name="Ron Melton" userId="5553941352b42db9" providerId="LiveId" clId="{9F4EEB59-D97B-419A-A6F1-63014D4E0CD3}" dt="2023-08-16T16:02:30.299" v="119" actId="47"/>
        <pc:sldMkLst>
          <pc:docMk/>
          <pc:sldMk cId="1913249120" sldId="5677"/>
        </pc:sldMkLst>
      </pc:sldChg>
      <pc:sldChg chg="del">
        <pc:chgData name="Ron Melton" userId="5553941352b42db9" providerId="LiveId" clId="{9F4EEB59-D97B-419A-A6F1-63014D4E0CD3}" dt="2023-08-16T16:16:54.471" v="188" actId="47"/>
        <pc:sldMkLst>
          <pc:docMk/>
          <pc:sldMk cId="946529917" sldId="5688"/>
        </pc:sldMkLst>
      </pc:sldChg>
      <pc:sldChg chg="del">
        <pc:chgData name="Ron Melton" userId="5553941352b42db9" providerId="LiveId" clId="{9F4EEB59-D97B-419A-A6F1-63014D4E0CD3}" dt="2023-08-16T16:05:00.253" v="133" actId="47"/>
        <pc:sldMkLst>
          <pc:docMk/>
          <pc:sldMk cId="2796751807" sldId="5693"/>
        </pc:sldMkLst>
      </pc:sldChg>
      <pc:sldChg chg="del">
        <pc:chgData name="Ron Melton" userId="5553941352b42db9" providerId="LiveId" clId="{9F4EEB59-D97B-419A-A6F1-63014D4E0CD3}" dt="2023-08-16T16:05:00.793" v="134" actId="47"/>
        <pc:sldMkLst>
          <pc:docMk/>
          <pc:sldMk cId="2164115745" sldId="5700"/>
        </pc:sldMkLst>
      </pc:sldChg>
      <pc:sldChg chg="del">
        <pc:chgData name="Ron Melton" userId="5553941352b42db9" providerId="LiveId" clId="{9F4EEB59-D97B-419A-A6F1-63014D4E0CD3}" dt="2023-08-16T16:16:57.183" v="191" actId="47"/>
        <pc:sldMkLst>
          <pc:docMk/>
          <pc:sldMk cId="1881697696" sldId="5705"/>
        </pc:sldMkLst>
      </pc:sldChg>
      <pc:sldChg chg="del">
        <pc:chgData name="Ron Melton" userId="5553941352b42db9" providerId="LiveId" clId="{9F4EEB59-D97B-419A-A6F1-63014D4E0CD3}" dt="2023-08-16T16:22:35.819" v="220" actId="47"/>
        <pc:sldMkLst>
          <pc:docMk/>
          <pc:sldMk cId="3764365932" sldId="5718"/>
        </pc:sldMkLst>
      </pc:sldChg>
      <pc:sldChg chg="del">
        <pc:chgData name="Ron Melton" userId="5553941352b42db9" providerId="LiveId" clId="{9F4EEB59-D97B-419A-A6F1-63014D4E0CD3}" dt="2023-08-16T15:54:57.383" v="97" actId="47"/>
        <pc:sldMkLst>
          <pc:docMk/>
          <pc:sldMk cId="1869540596" sldId="5722"/>
        </pc:sldMkLst>
      </pc:sldChg>
      <pc:sldChg chg="ord">
        <pc:chgData name="Ron Melton" userId="5553941352b42db9" providerId="LiveId" clId="{9F4EEB59-D97B-419A-A6F1-63014D4E0CD3}" dt="2023-08-16T16:25:58.623" v="226"/>
        <pc:sldMkLst>
          <pc:docMk/>
          <pc:sldMk cId="2589468865" sldId="5724"/>
        </pc:sldMkLst>
      </pc:sldChg>
      <pc:sldChg chg="del">
        <pc:chgData name="Ron Melton" userId="5553941352b42db9" providerId="LiveId" clId="{9F4EEB59-D97B-419A-A6F1-63014D4E0CD3}" dt="2023-08-16T15:55:39.125" v="99" actId="47"/>
        <pc:sldMkLst>
          <pc:docMk/>
          <pc:sldMk cId="3809255390" sldId="5726"/>
        </pc:sldMkLst>
      </pc:sldChg>
      <pc:sldChg chg="del">
        <pc:chgData name="Ron Melton" userId="5553941352b42db9" providerId="LiveId" clId="{9F4EEB59-D97B-419A-A6F1-63014D4E0CD3}" dt="2023-08-16T15:55:40.670" v="100" actId="47"/>
        <pc:sldMkLst>
          <pc:docMk/>
          <pc:sldMk cId="1769873526" sldId="5733"/>
        </pc:sldMkLst>
      </pc:sldChg>
      <pc:sldChg chg="del">
        <pc:chgData name="Ron Melton" userId="5553941352b42db9" providerId="LiveId" clId="{9F4EEB59-D97B-419A-A6F1-63014D4E0CD3}" dt="2023-08-16T15:55:41.863" v="101" actId="47"/>
        <pc:sldMkLst>
          <pc:docMk/>
          <pc:sldMk cId="834527310" sldId="5734"/>
        </pc:sldMkLst>
      </pc:sldChg>
      <pc:sldChg chg="del">
        <pc:chgData name="Ron Melton" userId="5553941352b42db9" providerId="LiveId" clId="{9F4EEB59-D97B-419A-A6F1-63014D4E0CD3}" dt="2023-08-16T16:21:51.972" v="214" actId="47"/>
        <pc:sldMkLst>
          <pc:docMk/>
          <pc:sldMk cId="611226038" sldId="5752"/>
        </pc:sldMkLst>
      </pc:sldChg>
      <pc:sldChg chg="add">
        <pc:chgData name="Ron Melton" userId="5553941352b42db9" providerId="LiveId" clId="{9F4EEB59-D97B-419A-A6F1-63014D4E0CD3}" dt="2023-08-16T16:40:53.483" v="241"/>
        <pc:sldMkLst>
          <pc:docMk/>
          <pc:sldMk cId="721423068" sldId="5806"/>
        </pc:sldMkLst>
      </pc:sldChg>
      <pc:sldChg chg="del">
        <pc:chgData name="Ron Melton" userId="5553941352b42db9" providerId="LiveId" clId="{9F4EEB59-D97B-419A-A6F1-63014D4E0CD3}" dt="2023-08-16T16:19:07.021" v="203" actId="47"/>
        <pc:sldMkLst>
          <pc:docMk/>
          <pc:sldMk cId="3004000870" sldId="5845"/>
        </pc:sldMkLst>
      </pc:sldChg>
      <pc:sldChg chg="del">
        <pc:chgData name="Ron Melton" userId="5553941352b42db9" providerId="LiveId" clId="{9F4EEB59-D97B-419A-A6F1-63014D4E0CD3}" dt="2023-08-16T16:21:51.222" v="213" actId="47"/>
        <pc:sldMkLst>
          <pc:docMk/>
          <pc:sldMk cId="1177451674" sldId="5846"/>
        </pc:sldMkLst>
      </pc:sldChg>
      <pc:sldChg chg="del">
        <pc:chgData name="Ron Melton" userId="5553941352b42db9" providerId="LiveId" clId="{9F4EEB59-D97B-419A-A6F1-63014D4E0CD3}" dt="2023-08-16T15:55:46.030" v="106" actId="47"/>
        <pc:sldMkLst>
          <pc:docMk/>
          <pc:sldMk cId="3124501125" sldId="5885"/>
        </pc:sldMkLst>
      </pc:sldChg>
      <pc:sldChg chg="del">
        <pc:chgData name="Ron Melton" userId="5553941352b42db9" providerId="LiveId" clId="{9F4EEB59-D97B-419A-A6F1-63014D4E0CD3}" dt="2023-08-16T16:07:27.916" v="143" actId="47"/>
        <pc:sldMkLst>
          <pc:docMk/>
          <pc:sldMk cId="1772064357" sldId="5920"/>
        </pc:sldMkLst>
      </pc:sldChg>
      <pc:sldChg chg="del">
        <pc:chgData name="Ron Melton" userId="5553941352b42db9" providerId="LiveId" clId="{9F4EEB59-D97B-419A-A6F1-63014D4E0CD3}" dt="2023-08-16T16:07:29.024" v="144" actId="47"/>
        <pc:sldMkLst>
          <pc:docMk/>
          <pc:sldMk cId="3986496194" sldId="5921"/>
        </pc:sldMkLst>
      </pc:sldChg>
      <pc:sldChg chg="ord">
        <pc:chgData name="Ron Melton" userId="5553941352b42db9" providerId="LiveId" clId="{9F4EEB59-D97B-419A-A6F1-63014D4E0CD3}" dt="2023-08-16T16:18:37.245" v="196"/>
        <pc:sldMkLst>
          <pc:docMk/>
          <pc:sldMk cId="1469816617" sldId="5927"/>
        </pc:sldMkLst>
      </pc:sldChg>
      <pc:sldChg chg="del">
        <pc:chgData name="Ron Melton" userId="5553941352b42db9" providerId="LiveId" clId="{9F4EEB59-D97B-419A-A6F1-63014D4E0CD3}" dt="2023-08-16T16:15:35.793" v="182" actId="47"/>
        <pc:sldMkLst>
          <pc:docMk/>
          <pc:sldMk cId="2237261013" sldId="5932"/>
        </pc:sldMkLst>
      </pc:sldChg>
      <pc:sldChg chg="del">
        <pc:chgData name="Ron Melton" userId="5553941352b42db9" providerId="LiveId" clId="{9F4EEB59-D97B-419A-A6F1-63014D4E0CD3}" dt="2023-08-16T16:19:09.877" v="204" actId="47"/>
        <pc:sldMkLst>
          <pc:docMk/>
          <pc:sldMk cId="1235755730" sldId="5933"/>
        </pc:sldMkLst>
      </pc:sldChg>
      <pc:sldChg chg="del">
        <pc:chgData name="Ron Melton" userId="5553941352b42db9" providerId="LiveId" clId="{9F4EEB59-D97B-419A-A6F1-63014D4E0CD3}" dt="2023-08-16T16:19:10.444" v="205" actId="47"/>
        <pc:sldMkLst>
          <pc:docMk/>
          <pc:sldMk cId="1652147902" sldId="5934"/>
        </pc:sldMkLst>
      </pc:sldChg>
      <pc:sldChg chg="del">
        <pc:chgData name="Ron Melton" userId="5553941352b42db9" providerId="LiveId" clId="{9F4EEB59-D97B-419A-A6F1-63014D4E0CD3}" dt="2023-08-16T16:19:01.686" v="200" actId="47"/>
        <pc:sldMkLst>
          <pc:docMk/>
          <pc:sldMk cId="3531055005" sldId="5935"/>
        </pc:sldMkLst>
      </pc:sldChg>
      <pc:sldChg chg="ord">
        <pc:chgData name="Ron Melton" userId="5553941352b42db9" providerId="LiveId" clId="{9F4EEB59-D97B-419A-A6F1-63014D4E0CD3}" dt="2023-08-16T17:10:42.738" v="277"/>
        <pc:sldMkLst>
          <pc:docMk/>
          <pc:sldMk cId="953651751" sldId="5936"/>
        </pc:sldMkLst>
      </pc:sldChg>
      <pc:sldChg chg="ord">
        <pc:chgData name="Ron Melton" userId="5553941352b42db9" providerId="LiveId" clId="{9F4EEB59-D97B-419A-A6F1-63014D4E0CD3}" dt="2023-08-16T17:10:42.738" v="277"/>
        <pc:sldMkLst>
          <pc:docMk/>
          <pc:sldMk cId="2579356922" sldId="5938"/>
        </pc:sldMkLst>
      </pc:sldChg>
      <pc:sldChg chg="ord">
        <pc:chgData name="Ron Melton" userId="5553941352b42db9" providerId="LiveId" clId="{9F4EEB59-D97B-419A-A6F1-63014D4E0CD3}" dt="2023-08-16T16:25:58.623" v="226"/>
        <pc:sldMkLst>
          <pc:docMk/>
          <pc:sldMk cId="2633561621" sldId="5941"/>
        </pc:sldMkLst>
      </pc:sldChg>
      <pc:sldChg chg="ord">
        <pc:chgData name="Ron Melton" userId="5553941352b42db9" providerId="LiveId" clId="{9F4EEB59-D97B-419A-A6F1-63014D4E0CD3}" dt="2023-08-16T17:10:42.738" v="277"/>
        <pc:sldMkLst>
          <pc:docMk/>
          <pc:sldMk cId="2155707274" sldId="5990"/>
        </pc:sldMkLst>
      </pc:sldChg>
      <pc:sldChg chg="add">
        <pc:chgData name="Ron Melton" userId="5553941352b42db9" providerId="LiveId" clId="{9F4EEB59-D97B-419A-A6F1-63014D4E0CD3}" dt="2023-08-16T16:40:53.483" v="241"/>
        <pc:sldMkLst>
          <pc:docMk/>
          <pc:sldMk cId="1007228499" sldId="6022"/>
        </pc:sldMkLst>
      </pc:sldChg>
      <pc:sldChg chg="add">
        <pc:chgData name="Ron Melton" userId="5553941352b42db9" providerId="LiveId" clId="{9F4EEB59-D97B-419A-A6F1-63014D4E0CD3}" dt="2023-08-16T16:40:53.483" v="241"/>
        <pc:sldMkLst>
          <pc:docMk/>
          <pc:sldMk cId="1481049234" sldId="6023"/>
        </pc:sldMkLst>
      </pc:sldChg>
      <pc:sldChg chg="add">
        <pc:chgData name="Ron Melton" userId="5553941352b42db9" providerId="LiveId" clId="{9F4EEB59-D97B-419A-A6F1-63014D4E0CD3}" dt="2023-08-16T16:40:53.483" v="241"/>
        <pc:sldMkLst>
          <pc:docMk/>
          <pc:sldMk cId="3948356998" sldId="6076"/>
        </pc:sldMkLst>
      </pc:sldChg>
      <pc:sldChg chg="del">
        <pc:chgData name="Ron Melton" userId="5553941352b42db9" providerId="LiveId" clId="{9F4EEB59-D97B-419A-A6F1-63014D4E0CD3}" dt="2023-08-16T16:02:29.368" v="118" actId="47"/>
        <pc:sldMkLst>
          <pc:docMk/>
          <pc:sldMk cId="1745424810" sldId="6101"/>
        </pc:sldMkLst>
      </pc:sldChg>
      <pc:sldChg chg="add">
        <pc:chgData name="Ron Melton" userId="5553941352b42db9" providerId="LiveId" clId="{9F4EEB59-D97B-419A-A6F1-63014D4E0CD3}" dt="2023-08-16T16:40:53.483" v="241"/>
        <pc:sldMkLst>
          <pc:docMk/>
          <pc:sldMk cId="2687012537" sldId="6103"/>
        </pc:sldMkLst>
      </pc:sldChg>
      <pc:sldChg chg="del">
        <pc:chgData name="Ron Melton" userId="5553941352b42db9" providerId="LiveId" clId="{9F4EEB59-D97B-419A-A6F1-63014D4E0CD3}" dt="2023-08-16T16:02:36.317" v="122" actId="47"/>
        <pc:sldMkLst>
          <pc:docMk/>
          <pc:sldMk cId="2564117219" sldId="6105"/>
        </pc:sldMkLst>
      </pc:sldChg>
      <pc:sldChg chg="del">
        <pc:chgData name="Ron Melton" userId="5553941352b42db9" providerId="LiveId" clId="{9F4EEB59-D97B-419A-A6F1-63014D4E0CD3}" dt="2023-08-16T16:02:37.451" v="123" actId="47"/>
        <pc:sldMkLst>
          <pc:docMk/>
          <pc:sldMk cId="3837622919" sldId="6106"/>
        </pc:sldMkLst>
      </pc:sldChg>
      <pc:sldChg chg="del">
        <pc:chgData name="Ron Melton" userId="5553941352b42db9" providerId="LiveId" clId="{9F4EEB59-D97B-419A-A6F1-63014D4E0CD3}" dt="2023-08-16T16:07:32.404" v="147" actId="47"/>
        <pc:sldMkLst>
          <pc:docMk/>
          <pc:sldMk cId="2132283764" sldId="6118"/>
        </pc:sldMkLst>
      </pc:sldChg>
      <pc:sldChg chg="del">
        <pc:chgData name="Ron Melton" userId="5553941352b42db9" providerId="LiveId" clId="{9F4EEB59-D97B-419A-A6F1-63014D4E0CD3}" dt="2023-08-16T16:07:30.095" v="145" actId="47"/>
        <pc:sldMkLst>
          <pc:docMk/>
          <pc:sldMk cId="734407521" sldId="6129"/>
        </pc:sldMkLst>
      </pc:sldChg>
      <pc:sldChg chg="del">
        <pc:chgData name="Ron Melton" userId="5553941352b42db9" providerId="LiveId" clId="{9F4EEB59-D97B-419A-A6F1-63014D4E0CD3}" dt="2023-08-16T16:12:09.588" v="170" actId="47"/>
        <pc:sldMkLst>
          <pc:docMk/>
          <pc:sldMk cId="2091505523" sldId="6211"/>
        </pc:sldMkLst>
      </pc:sldChg>
      <pc:sldChg chg="ord">
        <pc:chgData name="Ron Melton" userId="5553941352b42db9" providerId="LiveId" clId="{9F4EEB59-D97B-419A-A6F1-63014D4E0CD3}" dt="2023-08-16T17:10:42.738" v="277"/>
        <pc:sldMkLst>
          <pc:docMk/>
          <pc:sldMk cId="1363104386" sldId="6213"/>
        </pc:sldMkLst>
      </pc:sldChg>
      <pc:sldChg chg="del">
        <pc:chgData name="Ron Melton" userId="5553941352b42db9" providerId="LiveId" clId="{9F4EEB59-D97B-419A-A6F1-63014D4E0CD3}" dt="2023-08-16T16:09:23.201" v="151" actId="47"/>
        <pc:sldMkLst>
          <pc:docMk/>
          <pc:sldMk cId="2334430674" sldId="6216"/>
        </pc:sldMkLst>
      </pc:sldChg>
      <pc:sldChg chg="add del">
        <pc:chgData name="Ron Melton" userId="5553941352b42db9" providerId="LiveId" clId="{9F4EEB59-D97B-419A-A6F1-63014D4E0CD3}" dt="2023-08-16T17:18:24.390" v="280" actId="47"/>
        <pc:sldMkLst>
          <pc:docMk/>
          <pc:sldMk cId="1227713238" sldId="6217"/>
        </pc:sldMkLst>
      </pc:sldChg>
      <pc:sldChg chg="del">
        <pc:chgData name="Ron Melton" userId="5553941352b42db9" providerId="LiveId" clId="{9F4EEB59-D97B-419A-A6F1-63014D4E0CD3}" dt="2023-08-16T16:15:35.793" v="182" actId="47"/>
        <pc:sldMkLst>
          <pc:docMk/>
          <pc:sldMk cId="4091658663" sldId="6240"/>
        </pc:sldMkLst>
      </pc:sldChg>
      <pc:sldChg chg="del">
        <pc:chgData name="Ron Melton" userId="5553941352b42db9" providerId="LiveId" clId="{9F4EEB59-D97B-419A-A6F1-63014D4E0CD3}" dt="2023-08-16T16:15:35.793" v="182" actId="47"/>
        <pc:sldMkLst>
          <pc:docMk/>
          <pc:sldMk cId="2501988782" sldId="6403"/>
        </pc:sldMkLst>
      </pc:sldChg>
      <pc:sldChg chg="del">
        <pc:chgData name="Ron Melton" userId="5553941352b42db9" providerId="LiveId" clId="{9F4EEB59-D97B-419A-A6F1-63014D4E0CD3}" dt="2023-08-16T15:55:44.404" v="104" actId="47"/>
        <pc:sldMkLst>
          <pc:docMk/>
          <pc:sldMk cId="271565223" sldId="6481"/>
        </pc:sldMkLst>
      </pc:sldChg>
      <pc:sldChg chg="del">
        <pc:chgData name="Ron Melton" userId="5553941352b42db9" providerId="LiveId" clId="{9F4EEB59-D97B-419A-A6F1-63014D4E0CD3}" dt="2023-08-16T16:03:41.339" v="128" actId="47"/>
        <pc:sldMkLst>
          <pc:docMk/>
          <pc:sldMk cId="577687251" sldId="6489"/>
        </pc:sldMkLst>
      </pc:sldChg>
      <pc:sldChg chg="del">
        <pc:chgData name="Ron Melton" userId="5553941352b42db9" providerId="LiveId" clId="{9F4EEB59-D97B-419A-A6F1-63014D4E0CD3}" dt="2023-08-16T16:03:43.457" v="129" actId="47"/>
        <pc:sldMkLst>
          <pc:docMk/>
          <pc:sldMk cId="1977893586" sldId="6490"/>
        </pc:sldMkLst>
      </pc:sldChg>
      <pc:sldChg chg="ord">
        <pc:chgData name="Ron Melton" userId="5553941352b42db9" providerId="LiveId" clId="{9F4EEB59-D97B-419A-A6F1-63014D4E0CD3}" dt="2023-08-16T17:10:42.738" v="277"/>
        <pc:sldMkLst>
          <pc:docMk/>
          <pc:sldMk cId="921495528" sldId="6495"/>
        </pc:sldMkLst>
      </pc:sldChg>
      <pc:sldChg chg="ord">
        <pc:chgData name="Ron Melton" userId="5553941352b42db9" providerId="LiveId" clId="{9F4EEB59-D97B-419A-A6F1-63014D4E0CD3}" dt="2023-08-16T16:25:58.623" v="226"/>
        <pc:sldMkLst>
          <pc:docMk/>
          <pc:sldMk cId="2440387984" sldId="6496"/>
        </pc:sldMkLst>
      </pc:sldChg>
      <pc:sldChg chg="ord">
        <pc:chgData name="Ron Melton" userId="5553941352b42db9" providerId="LiveId" clId="{9F4EEB59-D97B-419A-A6F1-63014D4E0CD3}" dt="2023-08-16T16:25:58.623" v="226"/>
        <pc:sldMkLst>
          <pc:docMk/>
          <pc:sldMk cId="2410472197" sldId="6497"/>
        </pc:sldMkLst>
      </pc:sldChg>
      <pc:sldChg chg="del">
        <pc:chgData name="Ron Melton" userId="5553941352b42db9" providerId="LiveId" clId="{9F4EEB59-D97B-419A-A6F1-63014D4E0CD3}" dt="2023-08-16T16:19:01.111" v="199" actId="47"/>
        <pc:sldMkLst>
          <pc:docMk/>
          <pc:sldMk cId="3256804339" sldId="6498"/>
        </pc:sldMkLst>
      </pc:sldChg>
      <pc:sldChg chg="del">
        <pc:chgData name="Ron Melton" userId="5553941352b42db9" providerId="LiveId" clId="{9F4EEB59-D97B-419A-A6F1-63014D4E0CD3}" dt="2023-08-16T16:19:02.765" v="201" actId="47"/>
        <pc:sldMkLst>
          <pc:docMk/>
          <pc:sldMk cId="3417050645" sldId="6499"/>
        </pc:sldMkLst>
      </pc:sldChg>
      <pc:sldChg chg="del">
        <pc:chgData name="Ron Melton" userId="5553941352b42db9" providerId="LiveId" clId="{9F4EEB59-D97B-419A-A6F1-63014D4E0CD3}" dt="2023-08-16T16:21:14.258" v="211" actId="47"/>
        <pc:sldMkLst>
          <pc:docMk/>
          <pc:sldMk cId="2635268667" sldId="6500"/>
        </pc:sldMkLst>
      </pc:sldChg>
      <pc:sldChg chg="modSp mod">
        <pc:chgData name="Ron Melton" userId="5553941352b42db9" providerId="LiveId" clId="{9F4EEB59-D97B-419A-A6F1-63014D4E0CD3}" dt="2023-08-16T15:38:47.153" v="85" actId="1076"/>
        <pc:sldMkLst>
          <pc:docMk/>
          <pc:sldMk cId="3516880913" sldId="6505"/>
        </pc:sldMkLst>
        <pc:spChg chg="mod">
          <ac:chgData name="Ron Melton" userId="5553941352b42db9" providerId="LiveId" clId="{9F4EEB59-D97B-419A-A6F1-63014D4E0CD3}" dt="2023-08-16T15:38:10.148" v="83" actId="20577"/>
          <ac:spMkLst>
            <pc:docMk/>
            <pc:sldMk cId="3516880913" sldId="6505"/>
            <ac:spMk id="4" creationId="{00000000-0000-0000-0000-000000000000}"/>
          </ac:spMkLst>
        </pc:spChg>
        <pc:spChg chg="mod">
          <ac:chgData name="Ron Melton" userId="5553941352b42db9" providerId="LiveId" clId="{9F4EEB59-D97B-419A-A6F1-63014D4E0CD3}" dt="2023-08-16T15:33:28.076" v="37" actId="20577"/>
          <ac:spMkLst>
            <pc:docMk/>
            <pc:sldMk cId="3516880913" sldId="6505"/>
            <ac:spMk id="10" creationId="{00000000-0000-0000-0000-000000000000}"/>
          </ac:spMkLst>
        </pc:spChg>
        <pc:spChg chg="mod">
          <ac:chgData name="Ron Melton" userId="5553941352b42db9" providerId="LiveId" clId="{9F4EEB59-D97B-419A-A6F1-63014D4E0CD3}" dt="2023-08-16T15:38:47.153" v="85" actId="1076"/>
          <ac:spMkLst>
            <pc:docMk/>
            <pc:sldMk cId="3516880913" sldId="6505"/>
            <ac:spMk id="28675" creationId="{00000000-0000-0000-0000-000000000000}"/>
          </ac:spMkLst>
        </pc:spChg>
      </pc:sldChg>
      <pc:sldChg chg="del">
        <pc:chgData name="Ron Melton" userId="5553941352b42db9" providerId="LiveId" clId="{9F4EEB59-D97B-419A-A6F1-63014D4E0CD3}" dt="2023-08-16T16:15:35.793" v="182" actId="47"/>
        <pc:sldMkLst>
          <pc:docMk/>
          <pc:sldMk cId="2657228173" sldId="6581"/>
        </pc:sldMkLst>
      </pc:sldChg>
      <pc:sldChg chg="del">
        <pc:chgData name="Ron Melton" userId="5553941352b42db9" providerId="LiveId" clId="{9F4EEB59-D97B-419A-A6F1-63014D4E0CD3}" dt="2023-08-16T15:55:42.499" v="102" actId="47"/>
        <pc:sldMkLst>
          <pc:docMk/>
          <pc:sldMk cId="242911332" sldId="6610"/>
        </pc:sldMkLst>
      </pc:sldChg>
      <pc:sldChg chg="del">
        <pc:chgData name="Ron Melton" userId="5553941352b42db9" providerId="LiveId" clId="{9F4EEB59-D97B-419A-A6F1-63014D4E0CD3}" dt="2023-08-16T16:12:16.988" v="172" actId="47"/>
        <pc:sldMkLst>
          <pc:docMk/>
          <pc:sldMk cId="771700538" sldId="6638"/>
        </pc:sldMkLst>
      </pc:sldChg>
      <pc:sldChg chg="del">
        <pc:chgData name="Ron Melton" userId="5553941352b42db9" providerId="LiveId" clId="{9F4EEB59-D97B-419A-A6F1-63014D4E0CD3}" dt="2023-08-16T16:12:18.315" v="173" actId="47"/>
        <pc:sldMkLst>
          <pc:docMk/>
          <pc:sldMk cId="2381947197" sldId="6644"/>
        </pc:sldMkLst>
      </pc:sldChg>
      <pc:sldChg chg="del">
        <pc:chgData name="Ron Melton" userId="5553941352b42db9" providerId="LiveId" clId="{9F4EEB59-D97B-419A-A6F1-63014D4E0CD3}" dt="2023-08-16T16:09:03.825" v="150" actId="47"/>
        <pc:sldMkLst>
          <pc:docMk/>
          <pc:sldMk cId="3543675455" sldId="6653"/>
        </pc:sldMkLst>
      </pc:sldChg>
      <pc:sldChg chg="del">
        <pc:chgData name="Ron Melton" userId="5553941352b42db9" providerId="LiveId" clId="{9F4EEB59-D97B-419A-A6F1-63014D4E0CD3}" dt="2023-08-16T16:15:35.793" v="182" actId="47"/>
        <pc:sldMkLst>
          <pc:docMk/>
          <pc:sldMk cId="1548557078" sldId="6665"/>
        </pc:sldMkLst>
      </pc:sldChg>
      <pc:sldChg chg="del">
        <pc:chgData name="Ron Melton" userId="5553941352b42db9" providerId="LiveId" clId="{9F4EEB59-D97B-419A-A6F1-63014D4E0CD3}" dt="2023-08-16T16:27:56.475" v="232" actId="47"/>
        <pc:sldMkLst>
          <pc:docMk/>
          <pc:sldMk cId="3466950472" sldId="6835"/>
        </pc:sldMkLst>
      </pc:sldChg>
      <pc:sldChg chg="del">
        <pc:chgData name="Ron Melton" userId="5553941352b42db9" providerId="LiveId" clId="{9F4EEB59-D97B-419A-A6F1-63014D4E0CD3}" dt="2023-08-16T16:27:57.290" v="233" actId="47"/>
        <pc:sldMkLst>
          <pc:docMk/>
          <pc:sldMk cId="3823372423" sldId="6844"/>
        </pc:sldMkLst>
      </pc:sldChg>
      <pc:sldChg chg="del">
        <pc:chgData name="Ron Melton" userId="5553941352b42db9" providerId="LiveId" clId="{9F4EEB59-D97B-419A-A6F1-63014D4E0CD3}" dt="2023-08-16T16:21:47.818" v="212" actId="47"/>
        <pc:sldMkLst>
          <pc:docMk/>
          <pc:sldMk cId="3140598930" sldId="6851"/>
        </pc:sldMkLst>
      </pc:sldChg>
      <pc:sldChg chg="ord">
        <pc:chgData name="Ron Melton" userId="5553941352b42db9" providerId="LiveId" clId="{9F4EEB59-D97B-419A-A6F1-63014D4E0CD3}" dt="2023-08-16T17:23:09.017" v="301"/>
        <pc:sldMkLst>
          <pc:docMk/>
          <pc:sldMk cId="3827667490" sldId="6901"/>
        </pc:sldMkLst>
      </pc:sldChg>
      <pc:sldChg chg="del">
        <pc:chgData name="Ron Melton" userId="5553941352b42db9" providerId="LiveId" clId="{9F4EEB59-D97B-419A-A6F1-63014D4E0CD3}" dt="2023-08-16T16:16:52.164" v="186" actId="47"/>
        <pc:sldMkLst>
          <pc:docMk/>
          <pc:sldMk cId="4003735349" sldId="6904"/>
        </pc:sldMkLst>
      </pc:sldChg>
      <pc:sldChg chg="del">
        <pc:chgData name="Ron Melton" userId="5553941352b42db9" providerId="LiveId" clId="{9F4EEB59-D97B-419A-A6F1-63014D4E0CD3}" dt="2023-08-16T16:16:55.515" v="189" actId="47"/>
        <pc:sldMkLst>
          <pc:docMk/>
          <pc:sldMk cId="3390647619" sldId="6905"/>
        </pc:sldMkLst>
      </pc:sldChg>
      <pc:sldChg chg="del">
        <pc:chgData name="Ron Melton" userId="5553941352b42db9" providerId="LiveId" clId="{9F4EEB59-D97B-419A-A6F1-63014D4E0CD3}" dt="2023-08-16T16:15:35.793" v="182" actId="47"/>
        <pc:sldMkLst>
          <pc:docMk/>
          <pc:sldMk cId="668086103" sldId="7095"/>
        </pc:sldMkLst>
      </pc:sldChg>
      <pc:sldChg chg="del">
        <pc:chgData name="Ron Melton" userId="5553941352b42db9" providerId="LiveId" clId="{9F4EEB59-D97B-419A-A6F1-63014D4E0CD3}" dt="2023-08-16T15:55:46.836" v="107" actId="47"/>
        <pc:sldMkLst>
          <pc:docMk/>
          <pc:sldMk cId="1445601596" sldId="7098"/>
        </pc:sldMkLst>
      </pc:sldChg>
      <pc:sldChg chg="del">
        <pc:chgData name="Ron Melton" userId="5553941352b42db9" providerId="LiveId" clId="{9F4EEB59-D97B-419A-A6F1-63014D4E0CD3}" dt="2023-08-16T16:16:52.892" v="187" actId="47"/>
        <pc:sldMkLst>
          <pc:docMk/>
          <pc:sldMk cId="2312163778" sldId="7104"/>
        </pc:sldMkLst>
      </pc:sldChg>
      <pc:sldChg chg="del">
        <pc:chgData name="Ron Melton" userId="5553941352b42db9" providerId="LiveId" clId="{9F4EEB59-D97B-419A-A6F1-63014D4E0CD3}" dt="2023-08-16T16:17:01.340" v="194" actId="47"/>
        <pc:sldMkLst>
          <pc:docMk/>
          <pc:sldMk cId="1459019719" sldId="7107"/>
        </pc:sldMkLst>
      </pc:sldChg>
      <pc:sldChg chg="ord">
        <pc:chgData name="Ron Melton" userId="5553941352b42db9" providerId="LiveId" clId="{9F4EEB59-D97B-419A-A6F1-63014D4E0CD3}" dt="2023-08-16T16:47:27.921" v="248"/>
        <pc:sldMkLst>
          <pc:docMk/>
          <pc:sldMk cId="2154403910" sldId="7135"/>
        </pc:sldMkLst>
      </pc:sldChg>
      <pc:sldChg chg="ord">
        <pc:chgData name="Ron Melton" userId="5553941352b42db9" providerId="LiveId" clId="{9F4EEB59-D97B-419A-A6F1-63014D4E0CD3}" dt="2023-08-16T16:47:27.921" v="248"/>
        <pc:sldMkLst>
          <pc:docMk/>
          <pc:sldMk cId="3181825811" sldId="7136"/>
        </pc:sldMkLst>
      </pc:sldChg>
      <pc:sldChg chg="ord">
        <pc:chgData name="Ron Melton" userId="5553941352b42db9" providerId="LiveId" clId="{9F4EEB59-D97B-419A-A6F1-63014D4E0CD3}" dt="2023-08-16T16:47:27.921" v="248"/>
        <pc:sldMkLst>
          <pc:docMk/>
          <pc:sldMk cId="1543569617" sldId="7137"/>
        </pc:sldMkLst>
      </pc:sldChg>
      <pc:sldChg chg="ord">
        <pc:chgData name="Ron Melton" userId="5553941352b42db9" providerId="LiveId" clId="{9F4EEB59-D97B-419A-A6F1-63014D4E0CD3}" dt="2023-08-16T16:47:27.921" v="248"/>
        <pc:sldMkLst>
          <pc:docMk/>
          <pc:sldMk cId="2670605089" sldId="7138"/>
        </pc:sldMkLst>
      </pc:sldChg>
      <pc:sldChg chg="del">
        <pc:chgData name="Ron Melton" userId="5553941352b42db9" providerId="LiveId" clId="{9F4EEB59-D97B-419A-A6F1-63014D4E0CD3}" dt="2023-08-16T16:05:02.808" v="135" actId="47"/>
        <pc:sldMkLst>
          <pc:docMk/>
          <pc:sldMk cId="3384054744" sldId="7432"/>
        </pc:sldMkLst>
      </pc:sldChg>
      <pc:sldChg chg="del">
        <pc:chgData name="Ron Melton" userId="5553941352b42db9" providerId="LiveId" clId="{9F4EEB59-D97B-419A-A6F1-63014D4E0CD3}" dt="2023-08-16T15:55:47.383" v="108" actId="47"/>
        <pc:sldMkLst>
          <pc:docMk/>
          <pc:sldMk cId="4211135338" sldId="7490"/>
        </pc:sldMkLst>
      </pc:sldChg>
      <pc:sldChg chg="ord">
        <pc:chgData name="Ron Melton" userId="5553941352b42db9" providerId="LiveId" clId="{9F4EEB59-D97B-419A-A6F1-63014D4E0CD3}" dt="2023-08-16T15:58:12.956" v="114"/>
        <pc:sldMkLst>
          <pc:docMk/>
          <pc:sldMk cId="673870693" sldId="7800"/>
        </pc:sldMkLst>
      </pc:sldChg>
      <pc:sldChg chg="ord">
        <pc:chgData name="Ron Melton" userId="5553941352b42db9" providerId="LiveId" clId="{9F4EEB59-D97B-419A-A6F1-63014D4E0CD3}" dt="2023-08-16T15:58:12.956" v="114"/>
        <pc:sldMkLst>
          <pc:docMk/>
          <pc:sldMk cId="3885984488" sldId="7945"/>
        </pc:sldMkLst>
      </pc:sldChg>
      <pc:sldChg chg="del">
        <pc:chgData name="Ron Melton" userId="5553941352b42db9" providerId="LiveId" clId="{9F4EEB59-D97B-419A-A6F1-63014D4E0CD3}" dt="2023-08-16T15:56:00.822" v="110" actId="47"/>
        <pc:sldMkLst>
          <pc:docMk/>
          <pc:sldMk cId="2823187911" sldId="7947"/>
        </pc:sldMkLst>
      </pc:sldChg>
      <pc:sldChg chg="del">
        <pc:chgData name="Ron Melton" userId="5553941352b42db9" providerId="LiveId" clId="{9F4EEB59-D97B-419A-A6F1-63014D4E0CD3}" dt="2023-08-16T16:27:53.006" v="228" actId="47"/>
        <pc:sldMkLst>
          <pc:docMk/>
          <pc:sldMk cId="247629776" sldId="7949"/>
        </pc:sldMkLst>
      </pc:sldChg>
      <pc:sldChg chg="ord">
        <pc:chgData name="Ron Melton" userId="5553941352b42db9" providerId="LiveId" clId="{9F4EEB59-D97B-419A-A6F1-63014D4E0CD3}" dt="2023-08-16T16:25:58.623" v="226"/>
        <pc:sldMkLst>
          <pc:docMk/>
          <pc:sldMk cId="2951664966" sldId="7950"/>
        </pc:sldMkLst>
      </pc:sldChg>
      <pc:sldChg chg="ord">
        <pc:chgData name="Ron Melton" userId="5553941352b42db9" providerId="LiveId" clId="{9F4EEB59-D97B-419A-A6F1-63014D4E0CD3}" dt="2023-08-16T16:25:58.623" v="226"/>
        <pc:sldMkLst>
          <pc:docMk/>
          <pc:sldMk cId="3227490513" sldId="7951"/>
        </pc:sldMkLst>
      </pc:sldChg>
      <pc:sldChg chg="ord">
        <pc:chgData name="Ron Melton" userId="5553941352b42db9" providerId="LiveId" clId="{9F4EEB59-D97B-419A-A6F1-63014D4E0CD3}" dt="2023-08-16T16:25:58.623" v="226"/>
        <pc:sldMkLst>
          <pc:docMk/>
          <pc:sldMk cId="1646552687" sldId="7952"/>
        </pc:sldMkLst>
      </pc:sldChg>
      <pc:sldChg chg="ord">
        <pc:chgData name="Ron Melton" userId="5553941352b42db9" providerId="LiveId" clId="{9F4EEB59-D97B-419A-A6F1-63014D4E0CD3}" dt="2023-08-16T16:25:58.623" v="226"/>
        <pc:sldMkLst>
          <pc:docMk/>
          <pc:sldMk cId="1210343038" sldId="7953"/>
        </pc:sldMkLst>
      </pc:sldChg>
      <pc:sldChg chg="ord">
        <pc:chgData name="Ron Melton" userId="5553941352b42db9" providerId="LiveId" clId="{9F4EEB59-D97B-419A-A6F1-63014D4E0CD3}" dt="2023-08-16T16:28:34.393" v="238"/>
        <pc:sldMkLst>
          <pc:docMk/>
          <pc:sldMk cId="3266139245" sldId="7954"/>
        </pc:sldMkLst>
      </pc:sldChg>
      <pc:sldChg chg="del">
        <pc:chgData name="Ron Melton" userId="5553941352b42db9" providerId="LiveId" clId="{9F4EEB59-D97B-419A-A6F1-63014D4E0CD3}" dt="2023-08-16T16:05:04.044" v="137" actId="47"/>
        <pc:sldMkLst>
          <pc:docMk/>
          <pc:sldMk cId="2336644209" sldId="7962"/>
        </pc:sldMkLst>
      </pc:sldChg>
      <pc:sldChg chg="ord">
        <pc:chgData name="Ron Melton" userId="5553941352b42db9" providerId="LiveId" clId="{9F4EEB59-D97B-419A-A6F1-63014D4E0CD3}" dt="2023-08-16T17:10:42.738" v="277"/>
        <pc:sldMkLst>
          <pc:docMk/>
          <pc:sldMk cId="147286962" sldId="7967"/>
        </pc:sldMkLst>
      </pc:sldChg>
      <pc:sldChg chg="ord">
        <pc:chgData name="Ron Melton" userId="5553941352b42db9" providerId="LiveId" clId="{9F4EEB59-D97B-419A-A6F1-63014D4E0CD3}" dt="2023-08-16T17:10:42.738" v="277"/>
        <pc:sldMkLst>
          <pc:docMk/>
          <pc:sldMk cId="4264779330" sldId="7972"/>
        </pc:sldMkLst>
      </pc:sldChg>
      <pc:sldChg chg="ord">
        <pc:chgData name="Ron Melton" userId="5553941352b42db9" providerId="LiveId" clId="{9F4EEB59-D97B-419A-A6F1-63014D4E0CD3}" dt="2023-08-16T17:10:42.738" v="277"/>
        <pc:sldMkLst>
          <pc:docMk/>
          <pc:sldMk cId="2000140054" sldId="7973"/>
        </pc:sldMkLst>
      </pc:sldChg>
      <pc:sldChg chg="ord">
        <pc:chgData name="Ron Melton" userId="5553941352b42db9" providerId="LiveId" clId="{9F4EEB59-D97B-419A-A6F1-63014D4E0CD3}" dt="2023-08-16T17:10:42.738" v="277"/>
        <pc:sldMkLst>
          <pc:docMk/>
          <pc:sldMk cId="2294710096" sldId="7974"/>
        </pc:sldMkLst>
      </pc:sldChg>
      <pc:sldChg chg="del">
        <pc:chgData name="Ron Melton" userId="5553941352b42db9" providerId="LiveId" clId="{9F4EEB59-D97B-419A-A6F1-63014D4E0CD3}" dt="2023-08-16T16:27:54.050" v="229" actId="47"/>
        <pc:sldMkLst>
          <pc:docMk/>
          <pc:sldMk cId="749237704" sldId="7979"/>
        </pc:sldMkLst>
      </pc:sldChg>
      <pc:sldChg chg="del">
        <pc:chgData name="Ron Melton" userId="5553941352b42db9" providerId="LiveId" clId="{9F4EEB59-D97B-419A-A6F1-63014D4E0CD3}" dt="2023-08-16T16:27:54.734" v="230" actId="47"/>
        <pc:sldMkLst>
          <pc:docMk/>
          <pc:sldMk cId="3704585729" sldId="7980"/>
        </pc:sldMkLst>
      </pc:sldChg>
      <pc:sldChg chg="ord">
        <pc:chgData name="Ron Melton" userId="5553941352b42db9" providerId="LiveId" clId="{9F4EEB59-D97B-419A-A6F1-63014D4E0CD3}" dt="2023-08-16T17:10:42.738" v="277"/>
        <pc:sldMkLst>
          <pc:docMk/>
          <pc:sldMk cId="181932689" sldId="7981"/>
        </pc:sldMkLst>
      </pc:sldChg>
      <pc:sldChg chg="del">
        <pc:chgData name="Ron Melton" userId="5553941352b42db9" providerId="LiveId" clId="{9F4EEB59-D97B-419A-A6F1-63014D4E0CD3}" dt="2023-08-16T16:22:33.351" v="219" actId="47"/>
        <pc:sldMkLst>
          <pc:docMk/>
          <pc:sldMk cId="193307416" sldId="8004"/>
        </pc:sldMkLst>
      </pc:sldChg>
      <pc:sldChg chg="ord">
        <pc:chgData name="Ron Melton" userId="5553941352b42db9" providerId="LiveId" clId="{9F4EEB59-D97B-419A-A6F1-63014D4E0CD3}" dt="2023-08-16T15:58:12.956" v="114"/>
        <pc:sldMkLst>
          <pc:docMk/>
          <pc:sldMk cId="701952035" sldId="8147"/>
        </pc:sldMkLst>
      </pc:sldChg>
      <pc:sldChg chg="ord">
        <pc:chgData name="Ron Melton" userId="5553941352b42db9" providerId="LiveId" clId="{9F4EEB59-D97B-419A-A6F1-63014D4E0CD3}" dt="2023-08-16T15:58:12.956" v="114"/>
        <pc:sldMkLst>
          <pc:docMk/>
          <pc:sldMk cId="931943656" sldId="8148"/>
        </pc:sldMkLst>
      </pc:sldChg>
      <pc:sldChg chg="ord">
        <pc:chgData name="Ron Melton" userId="5553941352b42db9" providerId="LiveId" clId="{9F4EEB59-D97B-419A-A6F1-63014D4E0CD3}" dt="2023-08-16T15:58:12.956" v="114"/>
        <pc:sldMkLst>
          <pc:docMk/>
          <pc:sldMk cId="1328703629" sldId="8149"/>
        </pc:sldMkLst>
      </pc:sldChg>
      <pc:sldChg chg="ord">
        <pc:chgData name="Ron Melton" userId="5553941352b42db9" providerId="LiveId" clId="{9F4EEB59-D97B-419A-A6F1-63014D4E0CD3}" dt="2023-08-16T15:58:12.956" v="114"/>
        <pc:sldMkLst>
          <pc:docMk/>
          <pc:sldMk cId="2039797556" sldId="8150"/>
        </pc:sldMkLst>
      </pc:sldChg>
      <pc:sldChg chg="ord">
        <pc:chgData name="Ron Melton" userId="5553941352b42db9" providerId="LiveId" clId="{9F4EEB59-D97B-419A-A6F1-63014D4E0CD3}" dt="2023-08-16T15:58:12.956" v="114"/>
        <pc:sldMkLst>
          <pc:docMk/>
          <pc:sldMk cId="2878766940" sldId="8151"/>
        </pc:sldMkLst>
      </pc:sldChg>
      <pc:sldChg chg="ord">
        <pc:chgData name="Ron Melton" userId="5553941352b42db9" providerId="LiveId" clId="{9F4EEB59-D97B-419A-A6F1-63014D4E0CD3}" dt="2023-08-16T15:58:12.956" v="114"/>
        <pc:sldMkLst>
          <pc:docMk/>
          <pc:sldMk cId="1042777480" sldId="8152"/>
        </pc:sldMkLst>
      </pc:sldChg>
      <pc:sldChg chg="ord">
        <pc:chgData name="Ron Melton" userId="5553941352b42db9" providerId="LiveId" clId="{9F4EEB59-D97B-419A-A6F1-63014D4E0CD3}" dt="2023-08-16T15:58:12.956" v="114"/>
        <pc:sldMkLst>
          <pc:docMk/>
          <pc:sldMk cId="4210259475" sldId="8153"/>
        </pc:sldMkLst>
      </pc:sldChg>
      <pc:sldChg chg="ord">
        <pc:chgData name="Ron Melton" userId="5553941352b42db9" providerId="LiveId" clId="{9F4EEB59-D97B-419A-A6F1-63014D4E0CD3}" dt="2023-08-16T15:58:12.956" v="114"/>
        <pc:sldMkLst>
          <pc:docMk/>
          <pc:sldMk cId="3707943932" sldId="8154"/>
        </pc:sldMkLst>
      </pc:sldChg>
      <pc:sldChg chg="ord">
        <pc:chgData name="Ron Melton" userId="5553941352b42db9" providerId="LiveId" clId="{9F4EEB59-D97B-419A-A6F1-63014D4E0CD3}" dt="2023-08-16T15:58:12.956" v="114"/>
        <pc:sldMkLst>
          <pc:docMk/>
          <pc:sldMk cId="1029131182" sldId="8155"/>
        </pc:sldMkLst>
      </pc:sldChg>
      <pc:sldChg chg="ord">
        <pc:chgData name="Ron Melton" userId="5553941352b42db9" providerId="LiveId" clId="{9F4EEB59-D97B-419A-A6F1-63014D4E0CD3}" dt="2023-08-16T15:58:12.956" v="114"/>
        <pc:sldMkLst>
          <pc:docMk/>
          <pc:sldMk cId="467135670" sldId="8156"/>
        </pc:sldMkLst>
      </pc:sldChg>
      <pc:sldChg chg="ord">
        <pc:chgData name="Ron Melton" userId="5553941352b42db9" providerId="LiveId" clId="{9F4EEB59-D97B-419A-A6F1-63014D4E0CD3}" dt="2023-08-16T15:58:12.956" v="114"/>
        <pc:sldMkLst>
          <pc:docMk/>
          <pc:sldMk cId="1508844126" sldId="8157"/>
        </pc:sldMkLst>
      </pc:sldChg>
      <pc:sldChg chg="ord">
        <pc:chgData name="Ron Melton" userId="5553941352b42db9" providerId="LiveId" clId="{9F4EEB59-D97B-419A-A6F1-63014D4E0CD3}" dt="2023-08-16T15:58:12.956" v="114"/>
        <pc:sldMkLst>
          <pc:docMk/>
          <pc:sldMk cId="2006575573" sldId="8158"/>
        </pc:sldMkLst>
      </pc:sldChg>
      <pc:sldChg chg="ord">
        <pc:chgData name="Ron Melton" userId="5553941352b42db9" providerId="LiveId" clId="{9F4EEB59-D97B-419A-A6F1-63014D4E0CD3}" dt="2023-08-16T15:58:12.956" v="114"/>
        <pc:sldMkLst>
          <pc:docMk/>
          <pc:sldMk cId="1648725209" sldId="8159"/>
        </pc:sldMkLst>
      </pc:sldChg>
      <pc:sldChg chg="ord">
        <pc:chgData name="Ron Melton" userId="5553941352b42db9" providerId="LiveId" clId="{9F4EEB59-D97B-419A-A6F1-63014D4E0CD3}" dt="2023-08-16T15:58:12.956" v="114"/>
        <pc:sldMkLst>
          <pc:docMk/>
          <pc:sldMk cId="3480230614" sldId="8160"/>
        </pc:sldMkLst>
      </pc:sldChg>
      <pc:sldChg chg="ord">
        <pc:chgData name="Ron Melton" userId="5553941352b42db9" providerId="LiveId" clId="{9F4EEB59-D97B-419A-A6F1-63014D4E0CD3}" dt="2023-08-16T15:58:12.956" v="114"/>
        <pc:sldMkLst>
          <pc:docMk/>
          <pc:sldMk cId="2881904459" sldId="8161"/>
        </pc:sldMkLst>
      </pc:sldChg>
      <pc:sldChg chg="ord">
        <pc:chgData name="Ron Melton" userId="5553941352b42db9" providerId="LiveId" clId="{9F4EEB59-D97B-419A-A6F1-63014D4E0CD3}" dt="2023-08-16T15:58:12.956" v="114"/>
        <pc:sldMkLst>
          <pc:docMk/>
          <pc:sldMk cId="3832080782" sldId="8162"/>
        </pc:sldMkLst>
      </pc:sldChg>
      <pc:sldChg chg="ord">
        <pc:chgData name="Ron Melton" userId="5553941352b42db9" providerId="LiveId" clId="{9F4EEB59-D97B-419A-A6F1-63014D4E0CD3}" dt="2023-08-16T15:58:12.956" v="114"/>
        <pc:sldMkLst>
          <pc:docMk/>
          <pc:sldMk cId="2244021991" sldId="8163"/>
        </pc:sldMkLst>
      </pc:sldChg>
      <pc:sldChg chg="ord">
        <pc:chgData name="Ron Melton" userId="5553941352b42db9" providerId="LiveId" clId="{9F4EEB59-D97B-419A-A6F1-63014D4E0CD3}" dt="2023-08-16T15:58:12.956" v="114"/>
        <pc:sldMkLst>
          <pc:docMk/>
          <pc:sldMk cId="4228093508" sldId="8164"/>
        </pc:sldMkLst>
      </pc:sldChg>
      <pc:sldChg chg="ord">
        <pc:chgData name="Ron Melton" userId="5553941352b42db9" providerId="LiveId" clId="{9F4EEB59-D97B-419A-A6F1-63014D4E0CD3}" dt="2023-08-16T15:58:12.956" v="114"/>
        <pc:sldMkLst>
          <pc:docMk/>
          <pc:sldMk cId="115725160" sldId="8165"/>
        </pc:sldMkLst>
      </pc:sldChg>
      <pc:sldChg chg="ord">
        <pc:chgData name="Ron Melton" userId="5553941352b42db9" providerId="LiveId" clId="{9F4EEB59-D97B-419A-A6F1-63014D4E0CD3}" dt="2023-08-16T15:58:12.956" v="114"/>
        <pc:sldMkLst>
          <pc:docMk/>
          <pc:sldMk cId="2242836343" sldId="8168"/>
        </pc:sldMkLst>
      </pc:sldChg>
      <pc:sldChg chg="ord">
        <pc:chgData name="Ron Melton" userId="5553941352b42db9" providerId="LiveId" clId="{9F4EEB59-D97B-419A-A6F1-63014D4E0CD3}" dt="2023-08-16T15:58:12.956" v="114"/>
        <pc:sldMkLst>
          <pc:docMk/>
          <pc:sldMk cId="898164414" sldId="8169"/>
        </pc:sldMkLst>
      </pc:sldChg>
      <pc:sldChg chg="ord">
        <pc:chgData name="Ron Melton" userId="5553941352b42db9" providerId="LiveId" clId="{9F4EEB59-D97B-419A-A6F1-63014D4E0CD3}" dt="2023-08-16T15:58:12.956" v="114"/>
        <pc:sldMkLst>
          <pc:docMk/>
          <pc:sldMk cId="4272383430" sldId="8170"/>
        </pc:sldMkLst>
      </pc:sldChg>
      <pc:sldChg chg="ord">
        <pc:chgData name="Ron Melton" userId="5553941352b42db9" providerId="LiveId" clId="{9F4EEB59-D97B-419A-A6F1-63014D4E0CD3}" dt="2023-08-16T15:58:12.956" v="114"/>
        <pc:sldMkLst>
          <pc:docMk/>
          <pc:sldMk cId="1481832305" sldId="8174"/>
        </pc:sldMkLst>
      </pc:sldChg>
      <pc:sldChg chg="del">
        <pc:chgData name="Ron Melton" userId="5553941352b42db9" providerId="LiveId" clId="{9F4EEB59-D97B-419A-A6F1-63014D4E0CD3}" dt="2023-08-16T16:27:57.801" v="234" actId="47"/>
        <pc:sldMkLst>
          <pc:docMk/>
          <pc:sldMk cId="3985532012" sldId="8176"/>
        </pc:sldMkLst>
      </pc:sldChg>
      <pc:sldChg chg="del">
        <pc:chgData name="Ron Melton" userId="5553941352b42db9" providerId="LiveId" clId="{9F4EEB59-D97B-419A-A6F1-63014D4E0CD3}" dt="2023-08-16T16:27:58.537" v="235" actId="47"/>
        <pc:sldMkLst>
          <pc:docMk/>
          <pc:sldMk cId="1533776078" sldId="8177"/>
        </pc:sldMkLst>
      </pc:sldChg>
      <pc:sldChg chg="del">
        <pc:chgData name="Ron Melton" userId="5553941352b42db9" providerId="LiveId" clId="{9F4EEB59-D97B-419A-A6F1-63014D4E0CD3}" dt="2023-08-16T16:28:01.608" v="236" actId="47"/>
        <pc:sldMkLst>
          <pc:docMk/>
          <pc:sldMk cId="1268287580" sldId="8178"/>
        </pc:sldMkLst>
      </pc:sldChg>
      <pc:sldChg chg="ord">
        <pc:chgData name="Ron Melton" userId="5553941352b42db9" providerId="LiveId" clId="{9F4EEB59-D97B-419A-A6F1-63014D4E0CD3}" dt="2023-08-16T15:50:02.606" v="95"/>
        <pc:sldMkLst>
          <pc:docMk/>
          <pc:sldMk cId="3882910191" sldId="8185"/>
        </pc:sldMkLst>
      </pc:sldChg>
      <pc:sldChg chg="del">
        <pc:chgData name="Ron Melton" userId="5553941352b42db9" providerId="LiveId" clId="{9F4EEB59-D97B-419A-A6F1-63014D4E0CD3}" dt="2023-08-16T16:22:20.027" v="215" actId="47"/>
        <pc:sldMkLst>
          <pc:docMk/>
          <pc:sldMk cId="4208622751" sldId="8186"/>
        </pc:sldMkLst>
      </pc:sldChg>
      <pc:sldChg chg="del">
        <pc:chgData name="Ron Melton" userId="5553941352b42db9" providerId="LiveId" clId="{9F4EEB59-D97B-419A-A6F1-63014D4E0CD3}" dt="2023-08-16T16:22:20.728" v="216" actId="47"/>
        <pc:sldMkLst>
          <pc:docMk/>
          <pc:sldMk cId="2019416705" sldId="8187"/>
        </pc:sldMkLst>
      </pc:sldChg>
      <pc:sldChg chg="del">
        <pc:chgData name="Ron Melton" userId="5553941352b42db9" providerId="LiveId" clId="{9F4EEB59-D97B-419A-A6F1-63014D4E0CD3}" dt="2023-08-16T16:22:21.475" v="217" actId="47"/>
        <pc:sldMkLst>
          <pc:docMk/>
          <pc:sldMk cId="206187691" sldId="8188"/>
        </pc:sldMkLst>
      </pc:sldChg>
      <pc:sldChg chg="del">
        <pc:chgData name="Ron Melton" userId="5553941352b42db9" providerId="LiveId" clId="{9F4EEB59-D97B-419A-A6F1-63014D4E0CD3}" dt="2023-08-16T16:22:24.270" v="218" actId="47"/>
        <pc:sldMkLst>
          <pc:docMk/>
          <pc:sldMk cId="916450084" sldId="8189"/>
        </pc:sldMkLst>
      </pc:sldChg>
      <pc:sldChg chg="ord">
        <pc:chgData name="Ron Melton" userId="5553941352b42db9" providerId="LiveId" clId="{9F4EEB59-D97B-419A-A6F1-63014D4E0CD3}" dt="2023-08-16T17:10:42.738" v="277"/>
        <pc:sldMkLst>
          <pc:docMk/>
          <pc:sldMk cId="2917416841" sldId="8190"/>
        </pc:sldMkLst>
      </pc:sldChg>
      <pc:sldChg chg="ord">
        <pc:chgData name="Ron Melton" userId="5553941352b42db9" providerId="LiveId" clId="{9F4EEB59-D97B-419A-A6F1-63014D4E0CD3}" dt="2023-08-16T17:10:42.738" v="277"/>
        <pc:sldMkLst>
          <pc:docMk/>
          <pc:sldMk cId="859566483" sldId="8191"/>
        </pc:sldMkLst>
      </pc:sldChg>
      <pc:sldChg chg="del">
        <pc:chgData name="Ron Melton" userId="5553941352b42db9" providerId="LiveId" clId="{9F4EEB59-D97B-419A-A6F1-63014D4E0CD3}" dt="2023-08-16T16:21:05.840" v="209" actId="47"/>
        <pc:sldMkLst>
          <pc:docMk/>
          <pc:sldMk cId="3454300205" sldId="8196"/>
        </pc:sldMkLst>
      </pc:sldChg>
      <pc:sldChg chg="del">
        <pc:chgData name="Ron Melton" userId="5553941352b42db9" providerId="LiveId" clId="{9F4EEB59-D97B-419A-A6F1-63014D4E0CD3}" dt="2023-08-16T16:12:19.246" v="174" actId="47"/>
        <pc:sldMkLst>
          <pc:docMk/>
          <pc:sldMk cId="3330395847" sldId="8203"/>
        </pc:sldMkLst>
      </pc:sldChg>
      <pc:sldChg chg="del">
        <pc:chgData name="Ron Melton" userId="5553941352b42db9" providerId="LiveId" clId="{9F4EEB59-D97B-419A-A6F1-63014D4E0CD3}" dt="2023-08-16T16:07:33.725" v="148" actId="47"/>
        <pc:sldMkLst>
          <pc:docMk/>
          <pc:sldMk cId="3657363269" sldId="8204"/>
        </pc:sldMkLst>
      </pc:sldChg>
      <pc:sldChg chg="del">
        <pc:chgData name="Ron Melton" userId="5553941352b42db9" providerId="LiveId" clId="{9F4EEB59-D97B-419A-A6F1-63014D4E0CD3}" dt="2023-08-16T16:02:55.649" v="124" actId="47"/>
        <pc:sldMkLst>
          <pc:docMk/>
          <pc:sldMk cId="1556698351" sldId="8205"/>
        </pc:sldMkLst>
      </pc:sldChg>
      <pc:sldChg chg="ord">
        <pc:chgData name="Ron Melton" userId="5553941352b42db9" providerId="LiveId" clId="{9F4EEB59-D97B-419A-A6F1-63014D4E0CD3}" dt="2023-08-16T16:25:58.623" v="226"/>
        <pc:sldMkLst>
          <pc:docMk/>
          <pc:sldMk cId="378249804" sldId="8206"/>
        </pc:sldMkLst>
      </pc:sldChg>
      <pc:sldChg chg="ord">
        <pc:chgData name="Ron Melton" userId="5553941352b42db9" providerId="LiveId" clId="{9F4EEB59-D97B-419A-A6F1-63014D4E0CD3}" dt="2023-08-16T15:58:12.956" v="114"/>
        <pc:sldMkLst>
          <pc:docMk/>
          <pc:sldMk cId="979355610" sldId="8209"/>
        </pc:sldMkLst>
      </pc:sldChg>
      <pc:sldChg chg="ord">
        <pc:chgData name="Ron Melton" userId="5553941352b42db9" providerId="LiveId" clId="{9F4EEB59-D97B-419A-A6F1-63014D4E0CD3}" dt="2023-08-16T15:58:12.956" v="114"/>
        <pc:sldMkLst>
          <pc:docMk/>
          <pc:sldMk cId="1167428331" sldId="8212"/>
        </pc:sldMkLst>
      </pc:sldChg>
      <pc:sldChg chg="del">
        <pc:chgData name="Ron Melton" userId="5553941352b42db9" providerId="LiveId" clId="{9F4EEB59-D97B-419A-A6F1-63014D4E0CD3}" dt="2023-08-16T16:21:12.359" v="210" actId="47"/>
        <pc:sldMkLst>
          <pc:docMk/>
          <pc:sldMk cId="3597870092" sldId="8213"/>
        </pc:sldMkLst>
      </pc:sldChg>
      <pc:sldChg chg="add ord">
        <pc:chgData name="Ron Melton" userId="5553941352b42db9" providerId="LiveId" clId="{9F4EEB59-D97B-419A-A6F1-63014D4E0CD3}" dt="2023-08-16T16:41:24.693" v="243"/>
        <pc:sldMkLst>
          <pc:docMk/>
          <pc:sldMk cId="3896287549" sldId="8241"/>
        </pc:sldMkLst>
      </pc:sldChg>
      <pc:sldChg chg="add ord">
        <pc:chgData name="Ron Melton" userId="5553941352b42db9" providerId="LiveId" clId="{9F4EEB59-D97B-419A-A6F1-63014D4E0CD3}" dt="2023-08-16T16:41:24.693" v="243"/>
        <pc:sldMkLst>
          <pc:docMk/>
          <pc:sldMk cId="1285905724" sldId="8243"/>
        </pc:sldMkLst>
      </pc:sldChg>
      <pc:sldChg chg="add">
        <pc:chgData name="Ron Melton" userId="5553941352b42db9" providerId="LiveId" clId="{9F4EEB59-D97B-419A-A6F1-63014D4E0CD3}" dt="2023-08-16T16:40:53.483" v="241"/>
        <pc:sldMkLst>
          <pc:docMk/>
          <pc:sldMk cId="3879957701" sldId="8266"/>
        </pc:sldMkLst>
      </pc:sldChg>
      <pc:sldChg chg="add">
        <pc:chgData name="Ron Melton" userId="5553941352b42db9" providerId="LiveId" clId="{9F4EEB59-D97B-419A-A6F1-63014D4E0CD3}" dt="2023-08-16T16:40:53.483" v="241"/>
        <pc:sldMkLst>
          <pc:docMk/>
          <pc:sldMk cId="3662442526" sldId="8267"/>
        </pc:sldMkLst>
      </pc:sldChg>
      <pc:sldChg chg="add">
        <pc:chgData name="Ron Melton" userId="5553941352b42db9" providerId="LiveId" clId="{9F4EEB59-D97B-419A-A6F1-63014D4E0CD3}" dt="2023-08-16T16:40:53.483" v="241"/>
        <pc:sldMkLst>
          <pc:docMk/>
          <pc:sldMk cId="1270127987" sldId="8268"/>
        </pc:sldMkLst>
      </pc:sldChg>
      <pc:sldChg chg="del">
        <pc:chgData name="Ron Melton" userId="5553941352b42db9" providerId="LiveId" clId="{9F4EEB59-D97B-419A-A6F1-63014D4E0CD3}" dt="2023-08-16T16:15:35.793" v="182" actId="47"/>
        <pc:sldMkLst>
          <pc:docMk/>
          <pc:sldMk cId="1962377842" sldId="8301"/>
        </pc:sldMkLst>
      </pc:sldChg>
      <pc:sldChg chg="del">
        <pc:chgData name="Ron Melton" userId="5553941352b42db9" providerId="LiveId" clId="{9F4EEB59-D97B-419A-A6F1-63014D4E0CD3}" dt="2023-08-16T16:15:35.793" v="182" actId="47"/>
        <pc:sldMkLst>
          <pc:docMk/>
          <pc:sldMk cId="343077576" sldId="8302"/>
        </pc:sldMkLst>
      </pc:sldChg>
      <pc:sldChg chg="add">
        <pc:chgData name="Ron Melton" userId="5553941352b42db9" providerId="LiveId" clId="{9F4EEB59-D97B-419A-A6F1-63014D4E0CD3}" dt="2023-08-16T16:40:53.483" v="241"/>
        <pc:sldMkLst>
          <pc:docMk/>
          <pc:sldMk cId="4175178739" sldId="8312"/>
        </pc:sldMkLst>
      </pc:sldChg>
      <pc:sldChg chg="del">
        <pc:chgData name="Ron Melton" userId="5553941352b42db9" providerId="LiveId" clId="{9F4EEB59-D97B-419A-A6F1-63014D4E0CD3}" dt="2023-08-16T16:05:03.280" v="136" actId="47"/>
        <pc:sldMkLst>
          <pc:docMk/>
          <pc:sldMk cId="769279352" sldId="8409"/>
        </pc:sldMkLst>
      </pc:sldChg>
      <pc:sldChg chg="ord">
        <pc:chgData name="Ron Melton" userId="5553941352b42db9" providerId="LiveId" clId="{9F4EEB59-D97B-419A-A6F1-63014D4E0CD3}" dt="2023-08-16T17:10:42.738" v="277"/>
        <pc:sldMkLst>
          <pc:docMk/>
          <pc:sldMk cId="3840625642" sldId="2145708219"/>
        </pc:sldMkLst>
      </pc:sldChg>
      <pc:sldChg chg="ord">
        <pc:chgData name="Ron Melton" userId="5553941352b42db9" providerId="LiveId" clId="{9F4EEB59-D97B-419A-A6F1-63014D4E0CD3}" dt="2023-08-16T17:10:42.738" v="277"/>
        <pc:sldMkLst>
          <pc:docMk/>
          <pc:sldMk cId="916149810" sldId="2145708246"/>
        </pc:sldMkLst>
      </pc:sldChg>
      <pc:sldChg chg="ord">
        <pc:chgData name="Ron Melton" userId="5553941352b42db9" providerId="LiveId" clId="{9F4EEB59-D97B-419A-A6F1-63014D4E0CD3}" dt="2023-08-16T17:10:42.738" v="277"/>
        <pc:sldMkLst>
          <pc:docMk/>
          <pc:sldMk cId="888482076" sldId="2145708247"/>
        </pc:sldMkLst>
      </pc:sldChg>
      <pc:sldChg chg="add">
        <pc:chgData name="Ron Melton" userId="5553941352b42db9" providerId="LiveId" clId="{9F4EEB59-D97B-419A-A6F1-63014D4E0CD3}" dt="2023-08-16T16:40:53.483" v="241"/>
        <pc:sldMkLst>
          <pc:docMk/>
          <pc:sldMk cId="4288188333" sldId="2145708251"/>
        </pc:sldMkLst>
      </pc:sldChg>
      <pc:sldChg chg="del">
        <pc:chgData name="Ron Melton" userId="5553941352b42db9" providerId="LiveId" clId="{9F4EEB59-D97B-419A-A6F1-63014D4E0CD3}" dt="2023-08-16T15:48:16.979" v="86" actId="47"/>
        <pc:sldMkLst>
          <pc:docMk/>
          <pc:sldMk cId="2146447696" sldId="2145708284"/>
        </pc:sldMkLst>
      </pc:sldChg>
      <pc:sldChg chg="del">
        <pc:chgData name="Ron Melton" userId="5553941352b42db9" providerId="LiveId" clId="{9F4EEB59-D97B-419A-A6F1-63014D4E0CD3}" dt="2023-08-16T15:49:32.125" v="93" actId="47"/>
        <pc:sldMkLst>
          <pc:docMk/>
          <pc:sldMk cId="519258806" sldId="2145708285"/>
        </pc:sldMkLst>
      </pc:sldChg>
      <pc:sldChg chg="del">
        <pc:chgData name="Ron Melton" userId="5553941352b42db9" providerId="LiveId" clId="{9F4EEB59-D97B-419A-A6F1-63014D4E0CD3}" dt="2023-08-16T16:04:59.379" v="132" actId="47"/>
        <pc:sldMkLst>
          <pc:docMk/>
          <pc:sldMk cId="2225990938" sldId="2145708286"/>
        </pc:sldMkLst>
      </pc:sldChg>
      <pc:sldChg chg="del">
        <pc:chgData name="Ron Melton" userId="5553941352b42db9" providerId="LiveId" clId="{9F4EEB59-D97B-419A-A6F1-63014D4E0CD3}" dt="2023-08-16T16:15:35.793" v="182" actId="47"/>
        <pc:sldMkLst>
          <pc:docMk/>
          <pc:sldMk cId="3786297375" sldId="2145708295"/>
        </pc:sldMkLst>
      </pc:sldChg>
      <pc:sldChg chg="del">
        <pc:chgData name="Ron Melton" userId="5553941352b42db9" providerId="LiveId" clId="{9F4EEB59-D97B-419A-A6F1-63014D4E0CD3}" dt="2023-08-16T16:15:35.793" v="182" actId="47"/>
        <pc:sldMkLst>
          <pc:docMk/>
          <pc:sldMk cId="2001674129" sldId="2145708296"/>
        </pc:sldMkLst>
      </pc:sldChg>
      <pc:sldChg chg="del">
        <pc:chgData name="Ron Melton" userId="5553941352b42db9" providerId="LiveId" clId="{9F4EEB59-D97B-419A-A6F1-63014D4E0CD3}" dt="2023-08-16T16:15:35.793" v="182" actId="47"/>
        <pc:sldMkLst>
          <pc:docMk/>
          <pc:sldMk cId="2117965364" sldId="2145708299"/>
        </pc:sldMkLst>
      </pc:sldChg>
      <pc:sldChg chg="del">
        <pc:chgData name="Ron Melton" userId="5553941352b42db9" providerId="LiveId" clId="{9F4EEB59-D97B-419A-A6F1-63014D4E0CD3}" dt="2023-08-16T16:05:14.739" v="140" actId="47"/>
        <pc:sldMkLst>
          <pc:docMk/>
          <pc:sldMk cId="397688200" sldId="2145708426"/>
        </pc:sldMkLst>
      </pc:sldChg>
      <pc:sldChg chg="del">
        <pc:chgData name="Ron Melton" userId="5553941352b42db9" providerId="LiveId" clId="{9F4EEB59-D97B-419A-A6F1-63014D4E0CD3}" dt="2023-08-16T16:05:12.802" v="139" actId="47"/>
        <pc:sldMkLst>
          <pc:docMk/>
          <pc:sldMk cId="1643276760" sldId="2145708427"/>
        </pc:sldMkLst>
      </pc:sldChg>
      <pc:sldChg chg="del">
        <pc:chgData name="Ron Melton" userId="5553941352b42db9" providerId="LiveId" clId="{9F4EEB59-D97B-419A-A6F1-63014D4E0CD3}" dt="2023-08-16T16:07:31.464" v="146" actId="47"/>
        <pc:sldMkLst>
          <pc:docMk/>
          <pc:sldMk cId="2965084031" sldId="2145708429"/>
        </pc:sldMkLst>
      </pc:sldChg>
      <pc:sldChg chg="del">
        <pc:chgData name="Ron Melton" userId="5553941352b42db9" providerId="LiveId" clId="{9F4EEB59-D97B-419A-A6F1-63014D4E0CD3}" dt="2023-08-16T16:15:35.793" v="182" actId="47"/>
        <pc:sldMkLst>
          <pc:docMk/>
          <pc:sldMk cId="39647691" sldId="2145708430"/>
        </pc:sldMkLst>
      </pc:sldChg>
      <pc:sldChg chg="del">
        <pc:chgData name="Ron Melton" userId="5553941352b42db9" providerId="LiveId" clId="{9F4EEB59-D97B-419A-A6F1-63014D4E0CD3}" dt="2023-08-16T16:15:35.793" v="182" actId="47"/>
        <pc:sldMkLst>
          <pc:docMk/>
          <pc:sldMk cId="268983985" sldId="2145708431"/>
        </pc:sldMkLst>
      </pc:sldChg>
      <pc:sldChg chg="del">
        <pc:chgData name="Ron Melton" userId="5553941352b42db9" providerId="LiveId" clId="{9F4EEB59-D97B-419A-A6F1-63014D4E0CD3}" dt="2023-08-16T16:15:35.793" v="182" actId="47"/>
        <pc:sldMkLst>
          <pc:docMk/>
          <pc:sldMk cId="4258954748" sldId="2145708432"/>
        </pc:sldMkLst>
      </pc:sldChg>
      <pc:sldChg chg="del">
        <pc:chgData name="Ron Melton" userId="5553941352b42db9" providerId="LiveId" clId="{9F4EEB59-D97B-419A-A6F1-63014D4E0CD3}" dt="2023-08-16T16:13:18.732" v="175" actId="47"/>
        <pc:sldMkLst>
          <pc:docMk/>
          <pc:sldMk cId="2388709498" sldId="2145708535"/>
        </pc:sldMkLst>
      </pc:sldChg>
      <pc:sldChg chg="del">
        <pc:chgData name="Ron Melton" userId="5553941352b42db9" providerId="LiveId" clId="{9F4EEB59-D97B-419A-A6F1-63014D4E0CD3}" dt="2023-08-16T16:13:19.479" v="176" actId="47"/>
        <pc:sldMkLst>
          <pc:docMk/>
          <pc:sldMk cId="1687997269" sldId="2145708536"/>
        </pc:sldMkLst>
      </pc:sldChg>
      <pc:sldChg chg="del">
        <pc:chgData name="Ron Melton" userId="5553941352b42db9" providerId="LiveId" clId="{9F4EEB59-D97B-419A-A6F1-63014D4E0CD3}" dt="2023-08-16T16:13:20.053" v="177" actId="47"/>
        <pc:sldMkLst>
          <pc:docMk/>
          <pc:sldMk cId="1953179637" sldId="2145708537"/>
        </pc:sldMkLst>
      </pc:sldChg>
      <pc:sldChg chg="del">
        <pc:chgData name="Ron Melton" userId="5553941352b42db9" providerId="LiveId" clId="{9F4EEB59-D97B-419A-A6F1-63014D4E0CD3}" dt="2023-08-16T16:16:49.769" v="183" actId="47"/>
        <pc:sldMkLst>
          <pc:docMk/>
          <pc:sldMk cId="3349186672" sldId="2145708538"/>
        </pc:sldMkLst>
      </pc:sldChg>
      <pc:sldChg chg="del">
        <pc:chgData name="Ron Melton" userId="5553941352b42db9" providerId="LiveId" clId="{9F4EEB59-D97B-419A-A6F1-63014D4E0CD3}" dt="2023-08-16T16:01:54.034" v="117" actId="47"/>
        <pc:sldMkLst>
          <pc:docMk/>
          <pc:sldMk cId="2617719494" sldId="2145708545"/>
        </pc:sldMkLst>
      </pc:sldChg>
      <pc:sldChg chg="del">
        <pc:chgData name="Ron Melton" userId="5553941352b42db9" providerId="LiveId" clId="{9F4EEB59-D97B-419A-A6F1-63014D4E0CD3}" dt="2023-08-16T15:55:27.760" v="98" actId="47"/>
        <pc:sldMkLst>
          <pc:docMk/>
          <pc:sldMk cId="2391895035" sldId="2145708546"/>
        </pc:sldMkLst>
      </pc:sldChg>
      <pc:sldChg chg="ord">
        <pc:chgData name="Ron Melton" userId="5553941352b42db9" providerId="LiveId" clId="{9F4EEB59-D97B-419A-A6F1-63014D4E0CD3}" dt="2023-08-16T17:10:42.738" v="277"/>
        <pc:sldMkLst>
          <pc:docMk/>
          <pc:sldMk cId="2310304189" sldId="2145708548"/>
        </pc:sldMkLst>
      </pc:sldChg>
      <pc:sldChg chg="del">
        <pc:chgData name="Ron Melton" userId="5553941352b42db9" providerId="LiveId" clId="{9F4EEB59-D97B-419A-A6F1-63014D4E0CD3}" dt="2023-08-16T15:55:58.589" v="109" actId="47"/>
        <pc:sldMkLst>
          <pc:docMk/>
          <pc:sldMk cId="889933922" sldId="2145708755"/>
        </pc:sldMkLst>
      </pc:sldChg>
      <pc:sldChg chg="ord">
        <pc:chgData name="Ron Melton" userId="5553941352b42db9" providerId="LiveId" clId="{9F4EEB59-D97B-419A-A6F1-63014D4E0CD3}" dt="2023-08-16T15:58:12.956" v="114"/>
        <pc:sldMkLst>
          <pc:docMk/>
          <pc:sldMk cId="2153636183" sldId="2145708758"/>
        </pc:sldMkLst>
      </pc:sldChg>
      <pc:sldChg chg="del">
        <pc:chgData name="Ron Melton" userId="5553941352b42db9" providerId="LiveId" clId="{9F4EEB59-D97B-419A-A6F1-63014D4E0CD3}" dt="2023-08-16T16:15:35.793" v="182" actId="47"/>
        <pc:sldMkLst>
          <pc:docMk/>
          <pc:sldMk cId="1557048824" sldId="2145708762"/>
        </pc:sldMkLst>
      </pc:sldChg>
      <pc:sldChg chg="del">
        <pc:chgData name="Ron Melton" userId="5553941352b42db9" providerId="LiveId" clId="{9F4EEB59-D97B-419A-A6F1-63014D4E0CD3}" dt="2023-08-16T16:05:06.926" v="138" actId="47"/>
        <pc:sldMkLst>
          <pc:docMk/>
          <pc:sldMk cId="4121505878" sldId="2145708763"/>
        </pc:sldMkLst>
      </pc:sldChg>
      <pc:sldChg chg="del">
        <pc:chgData name="Ron Melton" userId="5553941352b42db9" providerId="LiveId" clId="{9F4EEB59-D97B-419A-A6F1-63014D4E0CD3}" dt="2023-08-16T16:14:42.556" v="179" actId="47"/>
        <pc:sldMkLst>
          <pc:docMk/>
          <pc:sldMk cId="869108475" sldId="2145708765"/>
        </pc:sldMkLst>
      </pc:sldChg>
      <pc:sldChg chg="del">
        <pc:chgData name="Ron Melton" userId="5553941352b42db9" providerId="LiveId" clId="{9F4EEB59-D97B-419A-A6F1-63014D4E0CD3}" dt="2023-08-16T16:14:44.179" v="181" actId="47"/>
        <pc:sldMkLst>
          <pc:docMk/>
          <pc:sldMk cId="2481436575" sldId="2145708766"/>
        </pc:sldMkLst>
      </pc:sldChg>
      <pc:sldChg chg="ord">
        <pc:chgData name="Ron Melton" userId="5553941352b42db9" providerId="LiveId" clId="{9F4EEB59-D97B-419A-A6F1-63014D4E0CD3}" dt="2023-08-16T17:10:42.738" v="277"/>
        <pc:sldMkLst>
          <pc:docMk/>
          <pc:sldMk cId="1846402019" sldId="2145708773"/>
        </pc:sldMkLst>
      </pc:sldChg>
      <pc:sldChg chg="del">
        <pc:chgData name="Ron Melton" userId="5553941352b42db9" providerId="LiveId" clId="{9F4EEB59-D97B-419A-A6F1-63014D4E0CD3}" dt="2023-08-16T15:54:05.894" v="96" actId="47"/>
        <pc:sldMkLst>
          <pc:docMk/>
          <pc:sldMk cId="3091467311" sldId="2145708774"/>
        </pc:sldMkLst>
      </pc:sldChg>
      <pc:sldChg chg="del">
        <pc:chgData name="Ron Melton" userId="5553941352b42db9" providerId="LiveId" clId="{9F4EEB59-D97B-419A-A6F1-63014D4E0CD3}" dt="2023-08-16T17:18:49.951" v="292" actId="47"/>
        <pc:sldMkLst>
          <pc:docMk/>
          <pc:sldMk cId="4060367908" sldId="2145708778"/>
        </pc:sldMkLst>
      </pc:sldChg>
      <pc:sldChg chg="del">
        <pc:chgData name="Ron Melton" userId="5553941352b42db9" providerId="LiveId" clId="{9F4EEB59-D97B-419A-A6F1-63014D4E0CD3}" dt="2023-08-16T15:55:45.370" v="105" actId="47"/>
        <pc:sldMkLst>
          <pc:docMk/>
          <pc:sldMk cId="224944572" sldId="2145708779"/>
        </pc:sldMkLst>
      </pc:sldChg>
      <pc:sldChg chg="del">
        <pc:chgData name="Ron Melton" userId="5553941352b42db9" providerId="LiveId" clId="{9F4EEB59-D97B-419A-A6F1-63014D4E0CD3}" dt="2023-08-16T16:03:14.272" v="125" actId="47"/>
        <pc:sldMkLst>
          <pc:docMk/>
          <pc:sldMk cId="3508392385" sldId="2145708782"/>
        </pc:sldMkLst>
      </pc:sldChg>
      <pc:sldChg chg="del">
        <pc:chgData name="Ron Melton" userId="5553941352b42db9" providerId="LiveId" clId="{9F4EEB59-D97B-419A-A6F1-63014D4E0CD3}" dt="2023-08-16T16:03:15.780" v="126" actId="47"/>
        <pc:sldMkLst>
          <pc:docMk/>
          <pc:sldMk cId="586658747" sldId="2145708783"/>
        </pc:sldMkLst>
      </pc:sldChg>
      <pc:sldChg chg="del">
        <pc:chgData name="Ron Melton" userId="5553941352b42db9" providerId="LiveId" clId="{9F4EEB59-D97B-419A-A6F1-63014D4E0CD3}" dt="2023-08-16T16:03:18.300" v="127" actId="47"/>
        <pc:sldMkLst>
          <pc:docMk/>
          <pc:sldMk cId="361230293" sldId="2145708784"/>
        </pc:sldMkLst>
      </pc:sldChg>
      <pc:sldChg chg="ord">
        <pc:chgData name="Ron Melton" userId="5553941352b42db9" providerId="LiveId" clId="{9F4EEB59-D97B-419A-A6F1-63014D4E0CD3}" dt="2023-08-16T15:58:12.956" v="114"/>
        <pc:sldMkLst>
          <pc:docMk/>
          <pc:sldMk cId="1126352318" sldId="2145708846"/>
        </pc:sldMkLst>
      </pc:sldChg>
      <pc:sldChg chg="ord">
        <pc:chgData name="Ron Melton" userId="5553941352b42db9" providerId="LiveId" clId="{9F4EEB59-D97B-419A-A6F1-63014D4E0CD3}" dt="2023-08-16T16:05:51.573" v="142"/>
        <pc:sldMkLst>
          <pc:docMk/>
          <pc:sldMk cId="993717119" sldId="2145708848"/>
        </pc:sldMkLst>
      </pc:sldChg>
      <pc:sldChg chg="add">
        <pc:chgData name="Ron Melton" userId="5553941352b42db9" providerId="LiveId" clId="{9F4EEB59-D97B-419A-A6F1-63014D4E0CD3}" dt="2023-08-16T16:40:53.483" v="241"/>
        <pc:sldMkLst>
          <pc:docMk/>
          <pc:sldMk cId="2981345156" sldId="2145708930"/>
        </pc:sldMkLst>
      </pc:sldChg>
      <pc:sldChg chg="ord">
        <pc:chgData name="Ron Melton" userId="5553941352b42db9" providerId="LiveId" clId="{9F4EEB59-D97B-419A-A6F1-63014D4E0CD3}" dt="2023-08-16T17:10:42.738" v="277"/>
        <pc:sldMkLst>
          <pc:docMk/>
          <pc:sldMk cId="2752983658" sldId="2145708934"/>
        </pc:sldMkLst>
      </pc:sldChg>
      <pc:sldChg chg="ord">
        <pc:chgData name="Ron Melton" userId="5553941352b42db9" providerId="LiveId" clId="{9F4EEB59-D97B-419A-A6F1-63014D4E0CD3}" dt="2023-08-16T17:10:42.738" v="277"/>
        <pc:sldMkLst>
          <pc:docMk/>
          <pc:sldMk cId="2251577446" sldId="2145708936"/>
        </pc:sldMkLst>
      </pc:sldChg>
      <pc:sldChg chg="ord">
        <pc:chgData name="Ron Melton" userId="5553941352b42db9" providerId="LiveId" clId="{9F4EEB59-D97B-419A-A6F1-63014D4E0CD3}" dt="2023-08-16T17:10:42.738" v="277"/>
        <pc:sldMkLst>
          <pc:docMk/>
          <pc:sldMk cId="3716051738" sldId="2145708940"/>
        </pc:sldMkLst>
      </pc:sldChg>
      <pc:sldChg chg="ord">
        <pc:chgData name="Ron Melton" userId="5553941352b42db9" providerId="LiveId" clId="{9F4EEB59-D97B-419A-A6F1-63014D4E0CD3}" dt="2023-08-16T15:58:12.956" v="114"/>
        <pc:sldMkLst>
          <pc:docMk/>
          <pc:sldMk cId="3054262129" sldId="2145708941"/>
        </pc:sldMkLst>
      </pc:sldChg>
      <pc:sldChg chg="ord">
        <pc:chgData name="Ron Melton" userId="5553941352b42db9" providerId="LiveId" clId="{9F4EEB59-D97B-419A-A6F1-63014D4E0CD3}" dt="2023-08-16T15:58:12.956" v="114"/>
        <pc:sldMkLst>
          <pc:docMk/>
          <pc:sldMk cId="2013495465" sldId="2145708944"/>
        </pc:sldMkLst>
      </pc:sldChg>
      <pc:sldChg chg="ord">
        <pc:chgData name="Ron Melton" userId="5553941352b42db9" providerId="LiveId" clId="{9F4EEB59-D97B-419A-A6F1-63014D4E0CD3}" dt="2023-08-16T15:58:12.956" v="114"/>
        <pc:sldMkLst>
          <pc:docMk/>
          <pc:sldMk cId="2196275297" sldId="2145708945"/>
        </pc:sldMkLst>
      </pc:sldChg>
      <pc:sldChg chg="del">
        <pc:chgData name="Ron Melton" userId="5553941352b42db9" providerId="LiveId" clId="{9F4EEB59-D97B-419A-A6F1-63014D4E0CD3}" dt="2023-08-16T16:27:55.625" v="231" actId="47"/>
        <pc:sldMkLst>
          <pc:docMk/>
          <pc:sldMk cId="1691761128" sldId="2145708959"/>
        </pc:sldMkLst>
      </pc:sldChg>
      <pc:sldChg chg="ord">
        <pc:chgData name="Ron Melton" userId="5553941352b42db9" providerId="LiveId" clId="{9F4EEB59-D97B-419A-A6F1-63014D4E0CD3}" dt="2023-08-16T17:30:30.977" v="310"/>
        <pc:sldMkLst>
          <pc:docMk/>
          <pc:sldMk cId="660186417" sldId="2145708962"/>
        </pc:sldMkLst>
      </pc:sldChg>
      <pc:sldChg chg="ord">
        <pc:chgData name="Ron Melton" userId="5553941352b42db9" providerId="LiveId" clId="{9F4EEB59-D97B-419A-A6F1-63014D4E0CD3}" dt="2023-08-16T15:58:12.956" v="114"/>
        <pc:sldMkLst>
          <pc:docMk/>
          <pc:sldMk cId="2415981134" sldId="2145708972"/>
        </pc:sldMkLst>
      </pc:sldChg>
      <pc:sldChg chg="ord">
        <pc:chgData name="Ron Melton" userId="5553941352b42db9" providerId="LiveId" clId="{9F4EEB59-D97B-419A-A6F1-63014D4E0CD3}" dt="2023-08-16T16:28:34.393" v="238"/>
        <pc:sldMkLst>
          <pc:docMk/>
          <pc:sldMk cId="3776179587" sldId="2145708973"/>
        </pc:sldMkLst>
      </pc:sldChg>
      <pc:sldChg chg="add ord">
        <pc:chgData name="Ron Melton" userId="5553941352b42db9" providerId="LiveId" clId="{9F4EEB59-D97B-419A-A6F1-63014D4E0CD3}" dt="2023-08-16T15:48:56.532" v="91"/>
        <pc:sldMkLst>
          <pc:docMk/>
          <pc:sldMk cId="2474621336" sldId="2145708991"/>
        </pc:sldMkLst>
      </pc:sldChg>
      <pc:sldChg chg="add ord">
        <pc:chgData name="Ron Melton" userId="5553941352b42db9" providerId="LiveId" clId="{9F4EEB59-D97B-419A-A6F1-63014D4E0CD3}" dt="2023-08-16T15:48:56.532" v="91"/>
        <pc:sldMkLst>
          <pc:docMk/>
          <pc:sldMk cId="95159660" sldId="2145708992"/>
        </pc:sldMkLst>
      </pc:sldChg>
      <pc:sldChg chg="add">
        <pc:chgData name="Ron Melton" userId="5553941352b42db9" providerId="LiveId" clId="{9F4EEB59-D97B-419A-A6F1-63014D4E0CD3}" dt="2023-08-16T15:49:24.378" v="92"/>
        <pc:sldMkLst>
          <pc:docMk/>
          <pc:sldMk cId="1248054373" sldId="2145708993"/>
        </pc:sldMkLst>
      </pc:sldChg>
      <pc:sldChg chg="new">
        <pc:chgData name="Ron Melton" userId="5553941352b42db9" providerId="LiveId" clId="{9F4EEB59-D97B-419A-A6F1-63014D4E0CD3}" dt="2023-08-16T15:58:30.756" v="115" actId="680"/>
        <pc:sldMkLst>
          <pc:docMk/>
          <pc:sldMk cId="2405948394" sldId="2145708994"/>
        </pc:sldMkLst>
      </pc:sldChg>
      <pc:sldChg chg="new">
        <pc:chgData name="Ron Melton" userId="5553941352b42db9" providerId="LiveId" clId="{9F4EEB59-D97B-419A-A6F1-63014D4E0CD3}" dt="2023-08-16T15:58:35.949" v="116" actId="680"/>
        <pc:sldMkLst>
          <pc:docMk/>
          <pc:sldMk cId="748934795" sldId="2145708995"/>
        </pc:sldMkLst>
      </pc:sldChg>
      <pc:sldChg chg="add">
        <pc:chgData name="Ron Melton" userId="5553941352b42db9" providerId="LiveId" clId="{9F4EEB59-D97B-419A-A6F1-63014D4E0CD3}" dt="2023-08-16T16:10:11.767" v="156"/>
        <pc:sldMkLst>
          <pc:docMk/>
          <pc:sldMk cId="1036471188" sldId="2145708996"/>
        </pc:sldMkLst>
      </pc:sldChg>
      <pc:sldChg chg="add del">
        <pc:chgData name="Ron Melton" userId="5553941352b42db9" providerId="LiveId" clId="{9F4EEB59-D97B-419A-A6F1-63014D4E0CD3}" dt="2023-08-16T16:09:52.903" v="155" actId="47"/>
        <pc:sldMkLst>
          <pc:docMk/>
          <pc:sldMk cId="1218080492" sldId="2145708996"/>
        </pc:sldMkLst>
      </pc:sldChg>
      <pc:sldChg chg="delSp modSp add mod ord">
        <pc:chgData name="Ron Melton" userId="5553941352b42db9" providerId="LiveId" clId="{9F4EEB59-D97B-419A-A6F1-63014D4E0CD3}" dt="2023-08-16T16:11:48.373" v="166"/>
        <pc:sldMkLst>
          <pc:docMk/>
          <pc:sldMk cId="2067564054" sldId="2145708997"/>
        </pc:sldMkLst>
        <pc:picChg chg="mod">
          <ac:chgData name="Ron Melton" userId="5553941352b42db9" providerId="LiveId" clId="{9F4EEB59-D97B-419A-A6F1-63014D4E0CD3}" dt="2023-08-16T16:11:11.798" v="163" actId="14100"/>
          <ac:picMkLst>
            <pc:docMk/>
            <pc:sldMk cId="2067564054" sldId="2145708997"/>
            <ac:picMk id="2" creationId="{B800679E-A4B4-9DAB-0AB3-2413B84EC929}"/>
          </ac:picMkLst>
        </pc:picChg>
        <pc:picChg chg="del">
          <ac:chgData name="Ron Melton" userId="5553941352b42db9" providerId="LiveId" clId="{9F4EEB59-D97B-419A-A6F1-63014D4E0CD3}" dt="2023-08-16T16:10:59.992" v="160" actId="478"/>
          <ac:picMkLst>
            <pc:docMk/>
            <pc:sldMk cId="2067564054" sldId="2145708997"/>
            <ac:picMk id="6" creationId="{F3DB0A3E-5CB5-45F4-8014-E1CFC678C6D0}"/>
          </ac:picMkLst>
        </pc:picChg>
      </pc:sldChg>
      <pc:sldChg chg="add ord">
        <pc:chgData name="Ron Melton" userId="5553941352b42db9" providerId="LiveId" clId="{9F4EEB59-D97B-419A-A6F1-63014D4E0CD3}" dt="2023-08-16T16:11:53.508" v="168"/>
        <pc:sldMkLst>
          <pc:docMk/>
          <pc:sldMk cId="1097605327" sldId="2145708998"/>
        </pc:sldMkLst>
      </pc:sldChg>
      <pc:sldChg chg="add del">
        <pc:chgData name="Ron Melton" userId="5553941352b42db9" providerId="LiveId" clId="{9F4EEB59-D97B-419A-A6F1-63014D4E0CD3}" dt="2023-08-16T17:18:22.032" v="279" actId="47"/>
        <pc:sldMkLst>
          <pc:docMk/>
          <pc:sldMk cId="1836400158" sldId="2145708999"/>
        </pc:sldMkLst>
      </pc:sldChg>
      <pc:sldChg chg="add del">
        <pc:chgData name="Ron Melton" userId="5553941352b42db9" providerId="LiveId" clId="{9F4EEB59-D97B-419A-A6F1-63014D4E0CD3}" dt="2023-08-16T17:18:25.413" v="281" actId="47"/>
        <pc:sldMkLst>
          <pc:docMk/>
          <pc:sldMk cId="2534177913" sldId="2145709000"/>
        </pc:sldMkLst>
      </pc:sldChg>
      <pc:sldChg chg="add del">
        <pc:chgData name="Ron Melton" userId="5553941352b42db9" providerId="LiveId" clId="{9F4EEB59-D97B-419A-A6F1-63014D4E0CD3}" dt="2023-08-16T17:18:27.040" v="282" actId="47"/>
        <pc:sldMkLst>
          <pc:docMk/>
          <pc:sldMk cId="2205558353" sldId="2145709001"/>
        </pc:sldMkLst>
      </pc:sldChg>
      <pc:sldChg chg="add del">
        <pc:chgData name="Ron Melton" userId="5553941352b42db9" providerId="LiveId" clId="{9F4EEB59-D97B-419A-A6F1-63014D4E0CD3}" dt="2023-08-16T17:18:28.144" v="283" actId="47"/>
        <pc:sldMkLst>
          <pc:docMk/>
          <pc:sldMk cId="863868770" sldId="2145709002"/>
        </pc:sldMkLst>
      </pc:sldChg>
      <pc:sldChg chg="add del">
        <pc:chgData name="Ron Melton" userId="5553941352b42db9" providerId="LiveId" clId="{9F4EEB59-D97B-419A-A6F1-63014D4E0CD3}" dt="2023-08-16T17:18:29.158" v="284" actId="47"/>
        <pc:sldMkLst>
          <pc:docMk/>
          <pc:sldMk cId="2544217559" sldId="2145709003"/>
        </pc:sldMkLst>
      </pc:sldChg>
      <pc:sldChg chg="add del">
        <pc:chgData name="Ron Melton" userId="5553941352b42db9" providerId="LiveId" clId="{9F4EEB59-D97B-419A-A6F1-63014D4E0CD3}" dt="2023-08-16T17:18:30.012" v="285" actId="47"/>
        <pc:sldMkLst>
          <pc:docMk/>
          <pc:sldMk cId="1777042321" sldId="2145709004"/>
        </pc:sldMkLst>
      </pc:sldChg>
      <pc:sldChg chg="add del">
        <pc:chgData name="Ron Melton" userId="5553941352b42db9" providerId="LiveId" clId="{9F4EEB59-D97B-419A-A6F1-63014D4E0CD3}" dt="2023-08-16T17:18:30.958" v="286" actId="47"/>
        <pc:sldMkLst>
          <pc:docMk/>
          <pc:sldMk cId="2456759930" sldId="2145709005"/>
        </pc:sldMkLst>
      </pc:sldChg>
      <pc:sldChg chg="add del">
        <pc:chgData name="Ron Melton" userId="5553941352b42db9" providerId="LiveId" clId="{9F4EEB59-D97B-419A-A6F1-63014D4E0CD3}" dt="2023-08-16T17:18:31.844" v="287" actId="47"/>
        <pc:sldMkLst>
          <pc:docMk/>
          <pc:sldMk cId="3597340069" sldId="2145709006"/>
        </pc:sldMkLst>
      </pc:sldChg>
      <pc:sldChg chg="add del">
        <pc:chgData name="Ron Melton" userId="5553941352b42db9" providerId="LiveId" clId="{9F4EEB59-D97B-419A-A6F1-63014D4E0CD3}" dt="2023-08-16T17:18:32.642" v="288" actId="47"/>
        <pc:sldMkLst>
          <pc:docMk/>
          <pc:sldMk cId="3170042157" sldId="2145709007"/>
        </pc:sldMkLst>
      </pc:sldChg>
      <pc:sldChg chg="add del">
        <pc:chgData name="Ron Melton" userId="5553941352b42db9" providerId="LiveId" clId="{9F4EEB59-D97B-419A-A6F1-63014D4E0CD3}" dt="2023-08-16T17:18:33.450" v="289" actId="47"/>
        <pc:sldMkLst>
          <pc:docMk/>
          <pc:sldMk cId="1081276504" sldId="2145709008"/>
        </pc:sldMkLst>
      </pc:sldChg>
      <pc:sldChg chg="add del">
        <pc:chgData name="Ron Melton" userId="5553941352b42db9" providerId="LiveId" clId="{9F4EEB59-D97B-419A-A6F1-63014D4E0CD3}" dt="2023-08-16T17:18:35.134" v="290" actId="47"/>
        <pc:sldMkLst>
          <pc:docMk/>
          <pc:sldMk cId="2243626499" sldId="2145709009"/>
        </pc:sldMkLst>
      </pc:sldChg>
      <pc:sldChg chg="add del">
        <pc:chgData name="Ron Melton" userId="5553941352b42db9" providerId="LiveId" clId="{9F4EEB59-D97B-419A-A6F1-63014D4E0CD3}" dt="2023-08-16T17:18:36.486" v="291" actId="47"/>
        <pc:sldMkLst>
          <pc:docMk/>
          <pc:sldMk cId="2058243192" sldId="2145709010"/>
        </pc:sldMkLst>
      </pc:sldChg>
      <pc:sldChg chg="add">
        <pc:chgData name="Ron Melton" userId="5553941352b42db9" providerId="LiveId" clId="{9F4EEB59-D97B-419A-A6F1-63014D4E0CD3}" dt="2023-08-16T16:13:46.931" v="178"/>
        <pc:sldMkLst>
          <pc:docMk/>
          <pc:sldMk cId="3133703719" sldId="2145709011"/>
        </pc:sldMkLst>
      </pc:sldChg>
      <pc:sldChg chg="add">
        <pc:chgData name="Ron Melton" userId="5553941352b42db9" providerId="LiveId" clId="{9F4EEB59-D97B-419A-A6F1-63014D4E0CD3}" dt="2023-08-16T16:13:46.931" v="178"/>
        <pc:sldMkLst>
          <pc:docMk/>
          <pc:sldMk cId="3235493701" sldId="2145709012"/>
        </pc:sldMkLst>
      </pc:sldChg>
      <pc:sldChg chg="new">
        <pc:chgData name="Ron Melton" userId="5553941352b42db9" providerId="LiveId" clId="{9F4EEB59-D97B-419A-A6F1-63014D4E0CD3}" dt="2023-08-16T16:18:48.158" v="197" actId="680"/>
        <pc:sldMkLst>
          <pc:docMk/>
          <pc:sldMk cId="3485746832" sldId="2145709013"/>
        </pc:sldMkLst>
      </pc:sldChg>
      <pc:sldChg chg="new">
        <pc:chgData name="Ron Melton" userId="5553941352b42db9" providerId="LiveId" clId="{9F4EEB59-D97B-419A-A6F1-63014D4E0CD3}" dt="2023-08-16T16:26:06.503" v="227" actId="680"/>
        <pc:sldMkLst>
          <pc:docMk/>
          <pc:sldMk cId="3996778483" sldId="2145709014"/>
        </pc:sldMkLst>
      </pc:sldChg>
      <pc:sldChg chg="new">
        <pc:chgData name="Ron Melton" userId="5553941352b42db9" providerId="LiveId" clId="{9F4EEB59-D97B-419A-A6F1-63014D4E0CD3}" dt="2023-08-16T16:40:32.119" v="239" actId="680"/>
        <pc:sldMkLst>
          <pc:docMk/>
          <pc:sldMk cId="2671672593" sldId="2145709015"/>
        </pc:sldMkLst>
      </pc:sldChg>
      <pc:sldChg chg="new">
        <pc:chgData name="Ron Melton" userId="5553941352b42db9" providerId="LiveId" clId="{9F4EEB59-D97B-419A-A6F1-63014D4E0CD3}" dt="2023-08-16T16:40:35.753" v="240" actId="680"/>
        <pc:sldMkLst>
          <pc:docMk/>
          <pc:sldMk cId="3596517238" sldId="2145709016"/>
        </pc:sldMkLst>
      </pc:sldChg>
      <pc:sldChg chg="add">
        <pc:chgData name="Ron Melton" userId="5553941352b42db9" providerId="LiveId" clId="{9F4EEB59-D97B-419A-A6F1-63014D4E0CD3}" dt="2023-08-16T16:40:53.483" v="241"/>
        <pc:sldMkLst>
          <pc:docMk/>
          <pc:sldMk cId="2670880602" sldId="2145709017"/>
        </pc:sldMkLst>
      </pc:sldChg>
      <pc:sldChg chg="add">
        <pc:chgData name="Ron Melton" userId="5553941352b42db9" providerId="LiveId" clId="{9F4EEB59-D97B-419A-A6F1-63014D4E0CD3}" dt="2023-08-16T16:40:53.483" v="241"/>
        <pc:sldMkLst>
          <pc:docMk/>
          <pc:sldMk cId="0" sldId="2145709018"/>
        </pc:sldMkLst>
      </pc:sldChg>
      <pc:sldChg chg="add">
        <pc:chgData name="Ron Melton" userId="5553941352b42db9" providerId="LiveId" clId="{9F4EEB59-D97B-419A-A6F1-63014D4E0CD3}" dt="2023-08-16T16:40:53.483" v="241"/>
        <pc:sldMkLst>
          <pc:docMk/>
          <pc:sldMk cId="1481658780" sldId="2145709019"/>
        </pc:sldMkLst>
      </pc:sldChg>
      <pc:sldChg chg="add">
        <pc:chgData name="Ron Melton" userId="5553941352b42db9" providerId="LiveId" clId="{9F4EEB59-D97B-419A-A6F1-63014D4E0CD3}" dt="2023-08-16T16:40:53.483" v="241"/>
        <pc:sldMkLst>
          <pc:docMk/>
          <pc:sldMk cId="3435998995" sldId="2145709020"/>
        </pc:sldMkLst>
      </pc:sldChg>
      <pc:sldChg chg="add">
        <pc:chgData name="Ron Melton" userId="5553941352b42db9" providerId="LiveId" clId="{9F4EEB59-D97B-419A-A6F1-63014D4E0CD3}" dt="2023-08-16T16:40:53.483" v="241"/>
        <pc:sldMkLst>
          <pc:docMk/>
          <pc:sldMk cId="2246224813" sldId="2145709021"/>
        </pc:sldMkLst>
      </pc:sldChg>
      <pc:sldChg chg="add">
        <pc:chgData name="Ron Melton" userId="5553941352b42db9" providerId="LiveId" clId="{9F4EEB59-D97B-419A-A6F1-63014D4E0CD3}" dt="2023-08-16T16:40:53.483" v="241"/>
        <pc:sldMkLst>
          <pc:docMk/>
          <pc:sldMk cId="3721674490" sldId="2145709022"/>
        </pc:sldMkLst>
      </pc:sldChg>
      <pc:sldChg chg="add">
        <pc:chgData name="Ron Melton" userId="5553941352b42db9" providerId="LiveId" clId="{9F4EEB59-D97B-419A-A6F1-63014D4E0CD3}" dt="2023-08-16T16:40:53.483" v="241"/>
        <pc:sldMkLst>
          <pc:docMk/>
          <pc:sldMk cId="3666353680" sldId="2145709023"/>
        </pc:sldMkLst>
      </pc:sldChg>
      <pc:sldChg chg="add">
        <pc:chgData name="Ron Melton" userId="5553941352b42db9" providerId="LiveId" clId="{9F4EEB59-D97B-419A-A6F1-63014D4E0CD3}" dt="2023-08-16T16:40:53.483" v="241"/>
        <pc:sldMkLst>
          <pc:docMk/>
          <pc:sldMk cId="624840597" sldId="2145709024"/>
        </pc:sldMkLst>
      </pc:sldChg>
      <pc:sldChg chg="add">
        <pc:chgData name="Ron Melton" userId="5553941352b42db9" providerId="LiveId" clId="{9F4EEB59-D97B-419A-A6F1-63014D4E0CD3}" dt="2023-08-16T16:40:53.483" v="241"/>
        <pc:sldMkLst>
          <pc:docMk/>
          <pc:sldMk cId="1268944986" sldId="2145709025"/>
        </pc:sldMkLst>
      </pc:sldChg>
      <pc:sldChg chg="add">
        <pc:chgData name="Ron Melton" userId="5553941352b42db9" providerId="LiveId" clId="{9F4EEB59-D97B-419A-A6F1-63014D4E0CD3}" dt="2023-08-16T16:40:53.483" v="241"/>
        <pc:sldMkLst>
          <pc:docMk/>
          <pc:sldMk cId="3850016053" sldId="2145709026"/>
        </pc:sldMkLst>
      </pc:sldChg>
      <pc:sldChg chg="add ord">
        <pc:chgData name="Ron Melton" userId="5553941352b42db9" providerId="LiveId" clId="{9F4EEB59-D97B-419A-A6F1-63014D4E0CD3}" dt="2023-08-16T16:50:49.192" v="250"/>
        <pc:sldMkLst>
          <pc:docMk/>
          <pc:sldMk cId="0" sldId="2145709027"/>
        </pc:sldMkLst>
      </pc:sldChg>
      <pc:sldChg chg="add ord">
        <pc:chgData name="Ron Melton" userId="5553941352b42db9" providerId="LiveId" clId="{9F4EEB59-D97B-419A-A6F1-63014D4E0CD3}" dt="2023-08-16T16:50:55.925" v="252"/>
        <pc:sldMkLst>
          <pc:docMk/>
          <pc:sldMk cId="944919074" sldId="2145709028"/>
        </pc:sldMkLst>
      </pc:sldChg>
      <pc:sldChg chg="add ord">
        <pc:chgData name="Ron Melton" userId="5553941352b42db9" providerId="LiveId" clId="{9F4EEB59-D97B-419A-A6F1-63014D4E0CD3}" dt="2023-08-16T16:50:58.393" v="254"/>
        <pc:sldMkLst>
          <pc:docMk/>
          <pc:sldMk cId="3228306892" sldId="2145709029"/>
        </pc:sldMkLst>
      </pc:sldChg>
      <pc:sldChg chg="add">
        <pc:chgData name="Ron Melton" userId="5553941352b42db9" providerId="LiveId" clId="{9F4EEB59-D97B-419A-A6F1-63014D4E0CD3}" dt="2023-08-16T16:40:53.483" v="241"/>
        <pc:sldMkLst>
          <pc:docMk/>
          <pc:sldMk cId="351083043" sldId="2145709030"/>
        </pc:sldMkLst>
      </pc:sldChg>
      <pc:sldChg chg="add">
        <pc:chgData name="Ron Melton" userId="5553941352b42db9" providerId="LiveId" clId="{9F4EEB59-D97B-419A-A6F1-63014D4E0CD3}" dt="2023-08-16T16:40:53.483" v="241"/>
        <pc:sldMkLst>
          <pc:docMk/>
          <pc:sldMk cId="1886743617" sldId="2145709031"/>
        </pc:sldMkLst>
      </pc:sldChg>
      <pc:sldChg chg="add ord">
        <pc:chgData name="Ron Melton" userId="5553941352b42db9" providerId="LiveId" clId="{9F4EEB59-D97B-419A-A6F1-63014D4E0CD3}" dt="2023-08-16T16:51:08.898" v="256"/>
        <pc:sldMkLst>
          <pc:docMk/>
          <pc:sldMk cId="0" sldId="2145709032"/>
        </pc:sldMkLst>
      </pc:sldChg>
      <pc:sldChg chg="add ord">
        <pc:chgData name="Ron Melton" userId="5553941352b42db9" providerId="LiveId" clId="{9F4EEB59-D97B-419A-A6F1-63014D4E0CD3}" dt="2023-08-16T16:51:11.992" v="258"/>
        <pc:sldMkLst>
          <pc:docMk/>
          <pc:sldMk cId="3076569505" sldId="2145709033"/>
        </pc:sldMkLst>
      </pc:sldChg>
      <pc:sldChg chg="add">
        <pc:chgData name="Ron Melton" userId="5553941352b42db9" providerId="LiveId" clId="{9F4EEB59-D97B-419A-A6F1-63014D4E0CD3}" dt="2023-08-16T16:40:53.483" v="241"/>
        <pc:sldMkLst>
          <pc:docMk/>
          <pc:sldMk cId="573716991" sldId="2145709034"/>
        </pc:sldMkLst>
      </pc:sldChg>
      <pc:sldChg chg="add">
        <pc:chgData name="Ron Melton" userId="5553941352b42db9" providerId="LiveId" clId="{9F4EEB59-D97B-419A-A6F1-63014D4E0CD3}" dt="2023-08-16T16:40:53.483" v="241"/>
        <pc:sldMkLst>
          <pc:docMk/>
          <pc:sldMk cId="87091976" sldId="2145709035"/>
        </pc:sldMkLst>
      </pc:sldChg>
      <pc:sldChg chg="add">
        <pc:chgData name="Ron Melton" userId="5553941352b42db9" providerId="LiveId" clId="{9F4EEB59-D97B-419A-A6F1-63014D4E0CD3}" dt="2023-08-16T16:40:53.483" v="241"/>
        <pc:sldMkLst>
          <pc:docMk/>
          <pc:sldMk cId="3978845335" sldId="2145709036"/>
        </pc:sldMkLst>
      </pc:sldChg>
      <pc:sldChg chg="add">
        <pc:chgData name="Ron Melton" userId="5553941352b42db9" providerId="LiveId" clId="{9F4EEB59-D97B-419A-A6F1-63014D4E0CD3}" dt="2023-08-16T16:40:53.483" v="241"/>
        <pc:sldMkLst>
          <pc:docMk/>
          <pc:sldMk cId="825786875" sldId="2145709037"/>
        </pc:sldMkLst>
      </pc:sldChg>
      <pc:sldChg chg="add">
        <pc:chgData name="Ron Melton" userId="5553941352b42db9" providerId="LiveId" clId="{9F4EEB59-D97B-419A-A6F1-63014D4E0CD3}" dt="2023-08-16T16:40:53.483" v="241"/>
        <pc:sldMkLst>
          <pc:docMk/>
          <pc:sldMk cId="1442912650" sldId="2145709038"/>
        </pc:sldMkLst>
      </pc:sldChg>
      <pc:sldChg chg="add">
        <pc:chgData name="Ron Melton" userId="5553941352b42db9" providerId="LiveId" clId="{9F4EEB59-D97B-419A-A6F1-63014D4E0CD3}" dt="2023-08-16T16:40:53.483" v="241"/>
        <pc:sldMkLst>
          <pc:docMk/>
          <pc:sldMk cId="3172865996" sldId="2145709039"/>
        </pc:sldMkLst>
      </pc:sldChg>
      <pc:sldChg chg="add">
        <pc:chgData name="Ron Melton" userId="5553941352b42db9" providerId="LiveId" clId="{9F4EEB59-D97B-419A-A6F1-63014D4E0CD3}" dt="2023-08-16T16:40:53.483" v="241"/>
        <pc:sldMkLst>
          <pc:docMk/>
          <pc:sldMk cId="2275423538" sldId="2145709040"/>
        </pc:sldMkLst>
      </pc:sldChg>
      <pc:sldChg chg="add">
        <pc:chgData name="Ron Melton" userId="5553941352b42db9" providerId="LiveId" clId="{9F4EEB59-D97B-419A-A6F1-63014D4E0CD3}" dt="2023-08-16T16:40:53.483" v="241"/>
        <pc:sldMkLst>
          <pc:docMk/>
          <pc:sldMk cId="140205353" sldId="2145709041"/>
        </pc:sldMkLst>
      </pc:sldChg>
      <pc:sldChg chg="add">
        <pc:chgData name="Ron Melton" userId="5553941352b42db9" providerId="LiveId" clId="{9F4EEB59-D97B-419A-A6F1-63014D4E0CD3}" dt="2023-08-16T16:40:53.483" v="241"/>
        <pc:sldMkLst>
          <pc:docMk/>
          <pc:sldMk cId="3470864928" sldId="2145709042"/>
        </pc:sldMkLst>
      </pc:sldChg>
      <pc:sldChg chg="add">
        <pc:chgData name="Ron Melton" userId="5553941352b42db9" providerId="LiveId" clId="{9F4EEB59-D97B-419A-A6F1-63014D4E0CD3}" dt="2023-08-16T16:40:53.483" v="241"/>
        <pc:sldMkLst>
          <pc:docMk/>
          <pc:sldMk cId="1878961663" sldId="2145709043"/>
        </pc:sldMkLst>
      </pc:sldChg>
      <pc:sldChg chg="add">
        <pc:chgData name="Ron Melton" userId="5553941352b42db9" providerId="LiveId" clId="{9F4EEB59-D97B-419A-A6F1-63014D4E0CD3}" dt="2023-08-16T16:40:53.483" v="241"/>
        <pc:sldMkLst>
          <pc:docMk/>
          <pc:sldMk cId="4042526496" sldId="2145709044"/>
        </pc:sldMkLst>
      </pc:sldChg>
      <pc:sldChg chg="add">
        <pc:chgData name="Ron Melton" userId="5553941352b42db9" providerId="LiveId" clId="{9F4EEB59-D97B-419A-A6F1-63014D4E0CD3}" dt="2023-08-16T16:40:53.483" v="241"/>
        <pc:sldMkLst>
          <pc:docMk/>
          <pc:sldMk cId="3271475563" sldId="2145709045"/>
        </pc:sldMkLst>
      </pc:sldChg>
      <pc:sldChg chg="add">
        <pc:chgData name="Ron Melton" userId="5553941352b42db9" providerId="LiveId" clId="{9F4EEB59-D97B-419A-A6F1-63014D4E0CD3}" dt="2023-08-16T16:40:53.483" v="241"/>
        <pc:sldMkLst>
          <pc:docMk/>
          <pc:sldMk cId="1540237283" sldId="2145709046"/>
        </pc:sldMkLst>
      </pc:sldChg>
      <pc:sldChg chg="add">
        <pc:chgData name="Ron Melton" userId="5553941352b42db9" providerId="LiveId" clId="{9F4EEB59-D97B-419A-A6F1-63014D4E0CD3}" dt="2023-08-16T16:40:53.483" v="241"/>
        <pc:sldMkLst>
          <pc:docMk/>
          <pc:sldMk cId="3265936479" sldId="2145709047"/>
        </pc:sldMkLst>
      </pc:sldChg>
      <pc:sldChg chg="add">
        <pc:chgData name="Ron Melton" userId="5553941352b42db9" providerId="LiveId" clId="{9F4EEB59-D97B-419A-A6F1-63014D4E0CD3}" dt="2023-08-16T16:40:53.483" v="241"/>
        <pc:sldMkLst>
          <pc:docMk/>
          <pc:sldMk cId="2215175109" sldId="2145709048"/>
        </pc:sldMkLst>
      </pc:sldChg>
      <pc:sldChg chg="add">
        <pc:chgData name="Ron Melton" userId="5553941352b42db9" providerId="LiveId" clId="{9F4EEB59-D97B-419A-A6F1-63014D4E0CD3}" dt="2023-08-16T16:40:53.483" v="241"/>
        <pc:sldMkLst>
          <pc:docMk/>
          <pc:sldMk cId="1955522591" sldId="2145709049"/>
        </pc:sldMkLst>
      </pc:sldChg>
      <pc:sldChg chg="add">
        <pc:chgData name="Ron Melton" userId="5553941352b42db9" providerId="LiveId" clId="{9F4EEB59-D97B-419A-A6F1-63014D4E0CD3}" dt="2023-08-16T16:40:53.483" v="241"/>
        <pc:sldMkLst>
          <pc:docMk/>
          <pc:sldMk cId="2825362368" sldId="2145709050"/>
        </pc:sldMkLst>
      </pc:sldChg>
      <pc:sldChg chg="add">
        <pc:chgData name="Ron Melton" userId="5553941352b42db9" providerId="LiveId" clId="{9F4EEB59-D97B-419A-A6F1-63014D4E0CD3}" dt="2023-08-16T16:40:53.483" v="241"/>
        <pc:sldMkLst>
          <pc:docMk/>
          <pc:sldMk cId="397389288" sldId="2145709051"/>
        </pc:sldMkLst>
      </pc:sldChg>
      <pc:sldChg chg="add">
        <pc:chgData name="Ron Melton" userId="5553941352b42db9" providerId="LiveId" clId="{9F4EEB59-D97B-419A-A6F1-63014D4E0CD3}" dt="2023-08-16T16:40:53.483" v="241"/>
        <pc:sldMkLst>
          <pc:docMk/>
          <pc:sldMk cId="160745177" sldId="2145709052"/>
        </pc:sldMkLst>
      </pc:sldChg>
      <pc:sldChg chg="add">
        <pc:chgData name="Ron Melton" userId="5553941352b42db9" providerId="LiveId" clId="{9F4EEB59-D97B-419A-A6F1-63014D4E0CD3}" dt="2023-08-16T16:40:53.483" v="241"/>
        <pc:sldMkLst>
          <pc:docMk/>
          <pc:sldMk cId="891425508" sldId="2145709053"/>
        </pc:sldMkLst>
      </pc:sldChg>
      <pc:sldChg chg="add">
        <pc:chgData name="Ron Melton" userId="5553941352b42db9" providerId="LiveId" clId="{9F4EEB59-D97B-419A-A6F1-63014D4E0CD3}" dt="2023-08-16T16:40:53.483" v="241"/>
        <pc:sldMkLst>
          <pc:docMk/>
          <pc:sldMk cId="16774113" sldId="2145709054"/>
        </pc:sldMkLst>
      </pc:sldChg>
      <pc:sldChg chg="add">
        <pc:chgData name="Ron Melton" userId="5553941352b42db9" providerId="LiveId" clId="{9F4EEB59-D97B-419A-A6F1-63014D4E0CD3}" dt="2023-08-16T16:40:53.483" v="241"/>
        <pc:sldMkLst>
          <pc:docMk/>
          <pc:sldMk cId="2657690636" sldId="2145709055"/>
        </pc:sldMkLst>
      </pc:sldChg>
      <pc:sldChg chg="add">
        <pc:chgData name="Ron Melton" userId="5553941352b42db9" providerId="LiveId" clId="{9F4EEB59-D97B-419A-A6F1-63014D4E0CD3}" dt="2023-08-16T16:40:53.483" v="241"/>
        <pc:sldMkLst>
          <pc:docMk/>
          <pc:sldMk cId="3041889691" sldId="2145709056"/>
        </pc:sldMkLst>
      </pc:sldChg>
      <pc:sldChg chg="new del">
        <pc:chgData name="Ron Melton" userId="5553941352b42db9" providerId="LiveId" clId="{9F4EEB59-D97B-419A-A6F1-63014D4E0CD3}" dt="2023-08-16T17:29:21.072" v="308" actId="47"/>
        <pc:sldMkLst>
          <pc:docMk/>
          <pc:sldMk cId="481866641" sldId="2145709057"/>
        </pc:sldMkLst>
      </pc:sldChg>
      <pc:sldChg chg="new">
        <pc:chgData name="Ron Melton" userId="5553941352b42db9" providerId="LiveId" clId="{9F4EEB59-D97B-419A-A6F1-63014D4E0CD3}" dt="2023-08-16T16:43:52.689" v="245" actId="680"/>
        <pc:sldMkLst>
          <pc:docMk/>
          <pc:sldMk cId="2872326619" sldId="2145709058"/>
        </pc:sldMkLst>
      </pc:sldChg>
      <pc:sldChg chg="new del">
        <pc:chgData name="Ron Melton" userId="5553941352b42db9" providerId="LiveId" clId="{9F4EEB59-D97B-419A-A6F1-63014D4E0CD3}" dt="2023-08-16T17:29:20.374" v="307" actId="47"/>
        <pc:sldMkLst>
          <pc:docMk/>
          <pc:sldMk cId="3396267952" sldId="2145709059"/>
        </pc:sldMkLst>
      </pc:sldChg>
      <pc:sldChg chg="add del">
        <pc:chgData name="Ron Melton" userId="5553941352b42db9" providerId="LiveId" clId="{9F4EEB59-D97B-419A-A6F1-63014D4E0CD3}" dt="2023-08-16T17:03:17.143" v="266" actId="47"/>
        <pc:sldMkLst>
          <pc:docMk/>
          <pc:sldMk cId="1529171829" sldId="2145709060"/>
        </pc:sldMkLst>
      </pc:sldChg>
      <pc:sldChg chg="add ord">
        <pc:chgData name="Ron Melton" userId="5553941352b42db9" providerId="LiveId" clId="{9F4EEB59-D97B-419A-A6F1-63014D4E0CD3}" dt="2023-08-16T17:27:28.486" v="303"/>
        <pc:sldMkLst>
          <pc:docMk/>
          <pc:sldMk cId="2435157371" sldId="2145709061"/>
        </pc:sldMkLst>
      </pc:sldChg>
      <pc:sldChg chg="add del">
        <pc:chgData name="Ron Melton" userId="5553941352b42db9" providerId="LiveId" clId="{9F4EEB59-D97B-419A-A6F1-63014D4E0CD3}" dt="2023-08-16T17:00:44.414" v="265" actId="47"/>
        <pc:sldMkLst>
          <pc:docMk/>
          <pc:sldMk cId="139701824" sldId="2145709062"/>
        </pc:sldMkLst>
      </pc:sldChg>
      <pc:sldChg chg="add ord">
        <pc:chgData name="Ron Melton" userId="5553941352b42db9" providerId="LiveId" clId="{9F4EEB59-D97B-419A-A6F1-63014D4E0CD3}" dt="2023-08-16T17:27:28.486" v="303"/>
        <pc:sldMkLst>
          <pc:docMk/>
          <pc:sldMk cId="4286389547" sldId="2145709063"/>
        </pc:sldMkLst>
      </pc:sldChg>
      <pc:sldChg chg="add ord">
        <pc:chgData name="Ron Melton" userId="5553941352b42db9" providerId="LiveId" clId="{9F4EEB59-D97B-419A-A6F1-63014D4E0CD3}" dt="2023-08-16T17:27:28.486" v="303"/>
        <pc:sldMkLst>
          <pc:docMk/>
          <pc:sldMk cId="1373975272" sldId="2145709064"/>
        </pc:sldMkLst>
      </pc:sldChg>
      <pc:sldChg chg="add del">
        <pc:chgData name="Ron Melton" userId="5553941352b42db9" providerId="LiveId" clId="{9F4EEB59-D97B-419A-A6F1-63014D4E0CD3}" dt="2023-08-16T17:03:49.459" v="269" actId="47"/>
        <pc:sldMkLst>
          <pc:docMk/>
          <pc:sldMk cId="66381247" sldId="2145709065"/>
        </pc:sldMkLst>
      </pc:sldChg>
      <pc:sldChg chg="add ord">
        <pc:chgData name="Ron Melton" userId="5553941352b42db9" providerId="LiveId" clId="{9F4EEB59-D97B-419A-A6F1-63014D4E0CD3}" dt="2023-08-16T17:27:28.486" v="303"/>
        <pc:sldMkLst>
          <pc:docMk/>
          <pc:sldMk cId="2103806063" sldId="2145709066"/>
        </pc:sldMkLst>
      </pc:sldChg>
      <pc:sldChg chg="add ord">
        <pc:chgData name="Ron Melton" userId="5553941352b42db9" providerId="LiveId" clId="{9F4EEB59-D97B-419A-A6F1-63014D4E0CD3}" dt="2023-08-16T17:27:28.486" v="303"/>
        <pc:sldMkLst>
          <pc:docMk/>
          <pc:sldMk cId="1812580774" sldId="2145709067"/>
        </pc:sldMkLst>
      </pc:sldChg>
      <pc:sldChg chg="add del">
        <pc:chgData name="Ron Melton" userId="5553941352b42db9" providerId="LiveId" clId="{9F4EEB59-D97B-419A-A6F1-63014D4E0CD3}" dt="2023-08-16T17:04:25.441" v="270" actId="47"/>
        <pc:sldMkLst>
          <pc:docMk/>
          <pc:sldMk cId="2898349710" sldId="2145709068"/>
        </pc:sldMkLst>
      </pc:sldChg>
      <pc:sldChg chg="add ord">
        <pc:chgData name="Ron Melton" userId="5553941352b42db9" providerId="LiveId" clId="{9F4EEB59-D97B-419A-A6F1-63014D4E0CD3}" dt="2023-08-16T17:27:28.486" v="303"/>
        <pc:sldMkLst>
          <pc:docMk/>
          <pc:sldMk cId="128381815" sldId="2145709069"/>
        </pc:sldMkLst>
      </pc:sldChg>
      <pc:sldChg chg="add ord">
        <pc:chgData name="Ron Melton" userId="5553941352b42db9" providerId="LiveId" clId="{9F4EEB59-D97B-419A-A6F1-63014D4E0CD3}" dt="2023-08-16T17:27:28.486" v="303"/>
        <pc:sldMkLst>
          <pc:docMk/>
          <pc:sldMk cId="497658846" sldId="2145709070"/>
        </pc:sldMkLst>
      </pc:sldChg>
      <pc:sldChg chg="add ord">
        <pc:chgData name="Ron Melton" userId="5553941352b42db9" providerId="LiveId" clId="{9F4EEB59-D97B-419A-A6F1-63014D4E0CD3}" dt="2023-08-16T17:27:28.486" v="303"/>
        <pc:sldMkLst>
          <pc:docMk/>
          <pc:sldMk cId="880775435" sldId="2145709071"/>
        </pc:sldMkLst>
      </pc:sldChg>
      <pc:sldChg chg="add del">
        <pc:chgData name="Ron Melton" userId="5553941352b42db9" providerId="LiveId" clId="{9F4EEB59-D97B-419A-A6F1-63014D4E0CD3}" dt="2023-08-16T17:04:49.793" v="271" actId="47"/>
        <pc:sldMkLst>
          <pc:docMk/>
          <pc:sldMk cId="448360851" sldId="2145709072"/>
        </pc:sldMkLst>
      </pc:sldChg>
      <pc:sldChg chg="add del">
        <pc:chgData name="Ron Melton" userId="5553941352b42db9" providerId="LiveId" clId="{9F4EEB59-D97B-419A-A6F1-63014D4E0CD3}" dt="2023-08-16T17:04:51.357" v="272" actId="47"/>
        <pc:sldMkLst>
          <pc:docMk/>
          <pc:sldMk cId="0" sldId="2145709073"/>
        </pc:sldMkLst>
      </pc:sldChg>
      <pc:sldChg chg="add del">
        <pc:chgData name="Ron Melton" userId="5553941352b42db9" providerId="LiveId" clId="{9F4EEB59-D97B-419A-A6F1-63014D4E0CD3}" dt="2023-08-16T17:04:58.386" v="273" actId="47"/>
        <pc:sldMkLst>
          <pc:docMk/>
          <pc:sldMk cId="2569051745" sldId="2145709074"/>
        </pc:sldMkLst>
      </pc:sldChg>
      <pc:sldChg chg="add ord">
        <pc:chgData name="Ron Melton" userId="5553941352b42db9" providerId="LiveId" clId="{9F4EEB59-D97B-419A-A6F1-63014D4E0CD3}" dt="2023-08-16T17:27:28.486" v="303"/>
        <pc:sldMkLst>
          <pc:docMk/>
          <pc:sldMk cId="3665397784" sldId="2145709075"/>
        </pc:sldMkLst>
      </pc:sldChg>
      <pc:sldChg chg="add ord">
        <pc:chgData name="Ron Melton" userId="5553941352b42db9" providerId="LiveId" clId="{9F4EEB59-D97B-419A-A6F1-63014D4E0CD3}" dt="2023-08-16T17:27:28.486" v="303"/>
        <pc:sldMkLst>
          <pc:docMk/>
          <pc:sldMk cId="28475612" sldId="2145709076"/>
        </pc:sldMkLst>
      </pc:sldChg>
      <pc:sldChg chg="add ord">
        <pc:chgData name="Ron Melton" userId="5553941352b42db9" providerId="LiveId" clId="{9F4EEB59-D97B-419A-A6F1-63014D4E0CD3}" dt="2023-08-16T17:27:28.486" v="303"/>
        <pc:sldMkLst>
          <pc:docMk/>
          <pc:sldMk cId="1414208273" sldId="2145709077"/>
        </pc:sldMkLst>
      </pc:sldChg>
      <pc:sldChg chg="add del">
        <pc:chgData name="Ron Melton" userId="5553941352b42db9" providerId="LiveId" clId="{9F4EEB59-D97B-419A-A6F1-63014D4E0CD3}" dt="2023-08-16T17:00:15.811" v="261" actId="47"/>
        <pc:sldMkLst>
          <pc:docMk/>
          <pc:sldMk cId="1711384056" sldId="2145709078"/>
        </pc:sldMkLst>
      </pc:sldChg>
      <pc:sldChg chg="add ord">
        <pc:chgData name="Ron Melton" userId="5553941352b42db9" providerId="LiveId" clId="{9F4EEB59-D97B-419A-A6F1-63014D4E0CD3}" dt="2023-08-16T17:27:28.486" v="303"/>
        <pc:sldMkLst>
          <pc:docMk/>
          <pc:sldMk cId="3027953003" sldId="2145709078"/>
        </pc:sldMkLst>
      </pc:sldChg>
      <pc:sldChg chg="new">
        <pc:chgData name="Ron Melton" userId="5553941352b42db9" providerId="LiveId" clId="{9F4EEB59-D97B-419A-A6F1-63014D4E0CD3}" dt="2023-08-16T17:10:49.143" v="278" actId="680"/>
        <pc:sldMkLst>
          <pc:docMk/>
          <pc:sldMk cId="87416657" sldId="2145709079"/>
        </pc:sldMkLst>
      </pc:sldChg>
      <pc:sldChg chg="add del">
        <pc:chgData name="Ron Melton" userId="5553941352b42db9" providerId="LiveId" clId="{9F4EEB59-D97B-419A-A6F1-63014D4E0CD3}" dt="2023-08-16T17:00:15.811" v="261" actId="47"/>
        <pc:sldMkLst>
          <pc:docMk/>
          <pc:sldMk cId="4161726043" sldId="2145709079"/>
        </pc:sldMkLst>
      </pc:sldChg>
      <pc:sldChg chg="new">
        <pc:chgData name="Ron Melton" userId="5553941352b42db9" providerId="LiveId" clId="{9F4EEB59-D97B-419A-A6F1-63014D4E0CD3}" dt="2023-08-16T17:20:38.107" v="293" actId="680"/>
        <pc:sldMkLst>
          <pc:docMk/>
          <pc:sldMk cId="42794231" sldId="2145709080"/>
        </pc:sldMkLst>
      </pc:sldChg>
      <pc:sldChg chg="add del">
        <pc:chgData name="Ron Melton" userId="5553941352b42db9" providerId="LiveId" clId="{9F4EEB59-D97B-419A-A6F1-63014D4E0CD3}" dt="2023-08-16T17:00:15.811" v="261" actId="47"/>
        <pc:sldMkLst>
          <pc:docMk/>
          <pc:sldMk cId="1401363629" sldId="2145709080"/>
        </pc:sldMkLst>
      </pc:sldChg>
      <pc:sldChg chg="add del">
        <pc:chgData name="Ron Melton" userId="5553941352b42db9" providerId="LiveId" clId="{9F4EEB59-D97B-419A-A6F1-63014D4E0CD3}" dt="2023-08-16T17:00:15.811" v="261" actId="47"/>
        <pc:sldMkLst>
          <pc:docMk/>
          <pc:sldMk cId="3487196732" sldId="2145709081"/>
        </pc:sldMkLst>
      </pc:sldChg>
      <pc:sldChg chg="add del">
        <pc:chgData name="Ron Melton" userId="5553941352b42db9" providerId="LiveId" clId="{9F4EEB59-D97B-419A-A6F1-63014D4E0CD3}" dt="2023-08-16T17:00:15.811" v="261" actId="47"/>
        <pc:sldMkLst>
          <pc:docMk/>
          <pc:sldMk cId="348612029" sldId="2145709082"/>
        </pc:sldMkLst>
      </pc:sldChg>
      <pc:sldChg chg="add del">
        <pc:chgData name="Ron Melton" userId="5553941352b42db9" providerId="LiveId" clId="{9F4EEB59-D97B-419A-A6F1-63014D4E0CD3}" dt="2023-08-16T17:00:15.811" v="261" actId="47"/>
        <pc:sldMkLst>
          <pc:docMk/>
          <pc:sldMk cId="2234322827" sldId="2145709083"/>
        </pc:sldMkLst>
      </pc:sldChg>
      <pc:sldChg chg="add del">
        <pc:chgData name="Ron Melton" userId="5553941352b42db9" providerId="LiveId" clId="{9F4EEB59-D97B-419A-A6F1-63014D4E0CD3}" dt="2023-08-16T17:00:15.811" v="261" actId="47"/>
        <pc:sldMkLst>
          <pc:docMk/>
          <pc:sldMk cId="921013821" sldId="2145709084"/>
        </pc:sldMkLst>
      </pc:sldChg>
      <pc:sldChg chg="add del">
        <pc:chgData name="Ron Melton" userId="5553941352b42db9" providerId="LiveId" clId="{9F4EEB59-D97B-419A-A6F1-63014D4E0CD3}" dt="2023-08-16T17:00:15.811" v="261" actId="47"/>
        <pc:sldMkLst>
          <pc:docMk/>
          <pc:sldMk cId="456573438" sldId="2145709085"/>
        </pc:sldMkLst>
      </pc:sldChg>
      <pc:sldChg chg="add del">
        <pc:chgData name="Ron Melton" userId="5553941352b42db9" providerId="LiveId" clId="{9F4EEB59-D97B-419A-A6F1-63014D4E0CD3}" dt="2023-08-16T17:00:15.811" v="261" actId="47"/>
        <pc:sldMkLst>
          <pc:docMk/>
          <pc:sldMk cId="942560032" sldId="2145709086"/>
        </pc:sldMkLst>
      </pc:sldChg>
      <pc:sldChg chg="add del">
        <pc:chgData name="Ron Melton" userId="5553941352b42db9" providerId="LiveId" clId="{9F4EEB59-D97B-419A-A6F1-63014D4E0CD3}" dt="2023-08-16T17:00:15.811" v="261" actId="47"/>
        <pc:sldMkLst>
          <pc:docMk/>
          <pc:sldMk cId="3945257817" sldId="2145709087"/>
        </pc:sldMkLst>
      </pc:sldChg>
      <pc:sldChg chg="add del">
        <pc:chgData name="Ron Melton" userId="5553941352b42db9" providerId="LiveId" clId="{9F4EEB59-D97B-419A-A6F1-63014D4E0CD3}" dt="2023-08-16T17:00:15.811" v="261" actId="47"/>
        <pc:sldMkLst>
          <pc:docMk/>
          <pc:sldMk cId="1288920834" sldId="2145709088"/>
        </pc:sldMkLst>
      </pc:sldChg>
      <pc:sldChg chg="add del">
        <pc:chgData name="Ron Melton" userId="5553941352b42db9" providerId="LiveId" clId="{9F4EEB59-D97B-419A-A6F1-63014D4E0CD3}" dt="2023-08-16T17:00:15.811" v="261" actId="47"/>
        <pc:sldMkLst>
          <pc:docMk/>
          <pc:sldMk cId="2246288049" sldId="2145709089"/>
        </pc:sldMkLst>
      </pc:sldChg>
      <pc:sldChg chg="add del">
        <pc:chgData name="Ron Melton" userId="5553941352b42db9" providerId="LiveId" clId="{9F4EEB59-D97B-419A-A6F1-63014D4E0CD3}" dt="2023-08-16T17:00:15.811" v="261" actId="47"/>
        <pc:sldMkLst>
          <pc:docMk/>
          <pc:sldMk cId="1133914880" sldId="2145709090"/>
        </pc:sldMkLst>
      </pc:sldChg>
      <pc:sldChg chg="add del">
        <pc:chgData name="Ron Melton" userId="5553941352b42db9" providerId="LiveId" clId="{9F4EEB59-D97B-419A-A6F1-63014D4E0CD3}" dt="2023-08-16T17:00:15.811" v="261" actId="47"/>
        <pc:sldMkLst>
          <pc:docMk/>
          <pc:sldMk cId="1904417762" sldId="2145709091"/>
        </pc:sldMkLst>
      </pc:sldChg>
      <pc:sldChg chg="add del">
        <pc:chgData name="Ron Melton" userId="5553941352b42db9" providerId="LiveId" clId="{9F4EEB59-D97B-419A-A6F1-63014D4E0CD3}" dt="2023-08-16T17:00:15.811" v="261" actId="47"/>
        <pc:sldMkLst>
          <pc:docMk/>
          <pc:sldMk cId="3279373845" sldId="2145709092"/>
        </pc:sldMkLst>
      </pc:sldChg>
      <pc:sldChg chg="add del">
        <pc:chgData name="Ron Melton" userId="5553941352b42db9" providerId="LiveId" clId="{9F4EEB59-D97B-419A-A6F1-63014D4E0CD3}" dt="2023-08-16T17:00:15.811" v="261" actId="47"/>
        <pc:sldMkLst>
          <pc:docMk/>
          <pc:sldMk cId="4086329360" sldId="2145709093"/>
        </pc:sldMkLst>
      </pc:sldChg>
      <pc:sldChg chg="add del">
        <pc:chgData name="Ron Melton" userId="5553941352b42db9" providerId="LiveId" clId="{9F4EEB59-D97B-419A-A6F1-63014D4E0CD3}" dt="2023-08-16T17:00:15.811" v="261" actId="47"/>
        <pc:sldMkLst>
          <pc:docMk/>
          <pc:sldMk cId="2423879985" sldId="2145709094"/>
        </pc:sldMkLst>
      </pc:sldChg>
      <pc:sldChg chg="add del">
        <pc:chgData name="Ron Melton" userId="5553941352b42db9" providerId="LiveId" clId="{9F4EEB59-D97B-419A-A6F1-63014D4E0CD3}" dt="2023-08-16T17:00:15.811" v="261" actId="47"/>
        <pc:sldMkLst>
          <pc:docMk/>
          <pc:sldMk cId="41580129" sldId="2145709095"/>
        </pc:sldMkLst>
      </pc:sldChg>
      <pc:sldMasterChg chg="delSldLayout">
        <pc:chgData name="Ron Melton" userId="5553941352b42db9" providerId="LiveId" clId="{9F4EEB59-D97B-419A-A6F1-63014D4E0CD3}" dt="2023-08-16T16:04:56.528" v="130" actId="47"/>
        <pc:sldMasterMkLst>
          <pc:docMk/>
          <pc:sldMasterMk cId="1515791003" sldId="2147485645"/>
        </pc:sldMasterMkLst>
        <pc:sldLayoutChg chg="del">
          <pc:chgData name="Ron Melton" userId="5553941352b42db9" providerId="LiveId" clId="{9F4EEB59-D97B-419A-A6F1-63014D4E0CD3}" dt="2023-08-16T16:04:56.528" v="130" actId="47"/>
          <pc:sldLayoutMkLst>
            <pc:docMk/>
            <pc:sldMasterMk cId="1515791003" sldId="2147485645"/>
            <pc:sldLayoutMk cId="2313861560" sldId="2147485651"/>
          </pc:sldLayoutMkLst>
        </pc:sldLayoutChg>
      </pc:sldMasterChg>
    </pc:docChg>
  </pc:docChgLst>
  <pc:docChgLst>
    <pc:chgData name="Ron Melton" userId="5553941352b42db9" providerId="LiveId" clId="{EB53DD4E-4EA5-44C1-9FB9-4AAE09C676AD}"/>
    <pc:docChg chg="addSld delSld modSld sldOrd">
      <pc:chgData name="Ron Melton" userId="5553941352b42db9" providerId="LiveId" clId="{EB53DD4E-4EA5-44C1-9FB9-4AAE09C676AD}" dt="2023-12-30T02:23:56.794" v="33" actId="47"/>
      <pc:docMkLst>
        <pc:docMk/>
      </pc:docMkLst>
      <pc:sldChg chg="add">
        <pc:chgData name="Ron Melton" userId="5553941352b42db9" providerId="LiveId" clId="{EB53DD4E-4EA5-44C1-9FB9-4AAE09C676AD}" dt="2023-12-29T18:53:58.563" v="7"/>
        <pc:sldMkLst>
          <pc:docMk/>
          <pc:sldMk cId="3350095739" sldId="5878"/>
        </pc:sldMkLst>
      </pc:sldChg>
      <pc:sldChg chg="add">
        <pc:chgData name="Ron Melton" userId="5553941352b42db9" providerId="LiveId" clId="{EB53DD4E-4EA5-44C1-9FB9-4AAE09C676AD}" dt="2023-12-29T18:36:01.508" v="0"/>
        <pc:sldMkLst>
          <pc:docMk/>
          <pc:sldMk cId="2866721610" sldId="5886"/>
        </pc:sldMkLst>
      </pc:sldChg>
      <pc:sldChg chg="del">
        <pc:chgData name="Ron Melton" userId="5553941352b42db9" providerId="LiveId" clId="{EB53DD4E-4EA5-44C1-9FB9-4AAE09C676AD}" dt="2023-12-29T18:59:02.293" v="12" actId="47"/>
        <pc:sldMkLst>
          <pc:docMk/>
          <pc:sldMk cId="2635438454" sldId="5948"/>
        </pc:sldMkLst>
      </pc:sldChg>
      <pc:sldChg chg="ord">
        <pc:chgData name="Ron Melton" userId="5553941352b42db9" providerId="LiveId" clId="{EB53DD4E-4EA5-44C1-9FB9-4AAE09C676AD}" dt="2023-12-29T19:09:46.050" v="15"/>
        <pc:sldMkLst>
          <pc:docMk/>
          <pc:sldMk cId="2224086606" sldId="6509"/>
        </pc:sldMkLst>
      </pc:sldChg>
      <pc:sldChg chg="add">
        <pc:chgData name="Ron Melton" userId="5553941352b42db9" providerId="LiveId" clId="{EB53DD4E-4EA5-44C1-9FB9-4AAE09C676AD}" dt="2023-12-30T02:22:15.090" v="32"/>
        <pc:sldMkLst>
          <pc:docMk/>
          <pc:sldMk cId="3181825811" sldId="7136"/>
        </pc:sldMkLst>
      </pc:sldChg>
      <pc:sldChg chg="del">
        <pc:chgData name="Ron Melton" userId="5553941352b42db9" providerId="LiveId" clId="{EB53DD4E-4EA5-44C1-9FB9-4AAE09C676AD}" dt="2023-12-29T18:53:38.141" v="4" actId="47"/>
        <pc:sldMkLst>
          <pc:docMk/>
          <pc:sldMk cId="1001588478" sldId="8299"/>
        </pc:sldMkLst>
      </pc:sldChg>
      <pc:sldChg chg="add">
        <pc:chgData name="Ron Melton" userId="5553941352b42db9" providerId="LiveId" clId="{EB53DD4E-4EA5-44C1-9FB9-4AAE09C676AD}" dt="2023-12-30T01:59:59.582" v="24"/>
        <pc:sldMkLst>
          <pc:docMk/>
          <pc:sldMk cId="4060367908" sldId="2145708778"/>
        </pc:sldMkLst>
      </pc:sldChg>
      <pc:sldChg chg="add">
        <pc:chgData name="Ron Melton" userId="5553941352b42db9" providerId="LiveId" clId="{EB53DD4E-4EA5-44C1-9FB9-4AAE09C676AD}" dt="2023-12-29T18:57:13.264" v="10"/>
        <pc:sldMkLst>
          <pc:docMk/>
          <pc:sldMk cId="1280806858" sldId="2145709009"/>
        </pc:sldMkLst>
      </pc:sldChg>
      <pc:sldChg chg="add">
        <pc:chgData name="Ron Melton" userId="5553941352b42db9" providerId="LiveId" clId="{EB53DD4E-4EA5-44C1-9FB9-4AAE09C676AD}" dt="2023-12-29T19:09:55.135" v="16"/>
        <pc:sldMkLst>
          <pc:docMk/>
          <pc:sldMk cId="1810452286" sldId="2145709015"/>
        </pc:sldMkLst>
      </pc:sldChg>
      <pc:sldChg chg="ord">
        <pc:chgData name="Ron Melton" userId="5553941352b42db9" providerId="LiveId" clId="{EB53DD4E-4EA5-44C1-9FB9-4AAE09C676AD}" dt="2023-12-30T02:09:36.592" v="28"/>
        <pc:sldMkLst>
          <pc:docMk/>
          <pc:sldMk cId="3228306892" sldId="2145709029"/>
        </pc:sldMkLst>
      </pc:sldChg>
      <pc:sldChg chg="add">
        <pc:chgData name="Ron Melton" userId="5553941352b42db9" providerId="LiveId" clId="{EB53DD4E-4EA5-44C1-9FB9-4AAE09C676AD}" dt="2023-12-30T01:58:42.528" v="23"/>
        <pc:sldMkLst>
          <pc:docMk/>
          <pc:sldMk cId="3076569505" sldId="2145709033"/>
        </pc:sldMkLst>
      </pc:sldChg>
      <pc:sldChg chg="ord">
        <pc:chgData name="Ron Melton" userId="5553941352b42db9" providerId="LiveId" clId="{EB53DD4E-4EA5-44C1-9FB9-4AAE09C676AD}" dt="2023-12-30T02:19:36.666" v="31"/>
        <pc:sldMkLst>
          <pc:docMk/>
          <pc:sldMk cId="825786875" sldId="2145709037"/>
        </pc:sldMkLst>
      </pc:sldChg>
      <pc:sldChg chg="del">
        <pc:chgData name="Ron Melton" userId="5553941352b42db9" providerId="LiveId" clId="{EB53DD4E-4EA5-44C1-9FB9-4AAE09C676AD}" dt="2023-12-30T02:23:56.794" v="33" actId="47"/>
        <pc:sldMkLst>
          <pc:docMk/>
          <pc:sldMk cId="891425508" sldId="2145709053"/>
        </pc:sldMkLst>
      </pc:sldChg>
      <pc:sldChg chg="del">
        <pc:chgData name="Ron Melton" userId="5553941352b42db9" providerId="LiveId" clId="{EB53DD4E-4EA5-44C1-9FB9-4AAE09C676AD}" dt="2023-12-29T19:00:17.435" v="13" actId="47"/>
        <pc:sldMkLst>
          <pc:docMk/>
          <pc:sldMk cId="1885727639" sldId="2145709170"/>
        </pc:sldMkLst>
      </pc:sldChg>
      <pc:sldChg chg="del">
        <pc:chgData name="Ron Melton" userId="5553941352b42db9" providerId="LiveId" clId="{EB53DD4E-4EA5-44C1-9FB9-4AAE09C676AD}" dt="2023-12-30T02:18:27.576" v="29" actId="47"/>
        <pc:sldMkLst>
          <pc:docMk/>
          <pc:sldMk cId="955327910" sldId="2145709182"/>
        </pc:sldMkLst>
      </pc:sldChg>
      <pc:sldChg chg="del">
        <pc:chgData name="Ron Melton" userId="5553941352b42db9" providerId="LiveId" clId="{EB53DD4E-4EA5-44C1-9FB9-4AAE09C676AD}" dt="2023-12-29T19:23:13.481" v="18" actId="47"/>
        <pc:sldMkLst>
          <pc:docMk/>
          <pc:sldMk cId="314389004" sldId="2145709251"/>
        </pc:sldMkLst>
      </pc:sldChg>
      <pc:sldChg chg="add">
        <pc:chgData name="Ron Melton" userId="5553941352b42db9" providerId="LiveId" clId="{EB53DD4E-4EA5-44C1-9FB9-4AAE09C676AD}" dt="2023-12-29T18:38:25.386" v="1"/>
        <pc:sldMkLst>
          <pc:docMk/>
          <pc:sldMk cId="4049152922" sldId="2145709459"/>
        </pc:sldMkLst>
      </pc:sldChg>
      <pc:sldChg chg="add">
        <pc:chgData name="Ron Melton" userId="5553941352b42db9" providerId="LiveId" clId="{EB53DD4E-4EA5-44C1-9FB9-4AAE09C676AD}" dt="2023-12-29T19:36:49.223" v="20"/>
        <pc:sldMkLst>
          <pc:docMk/>
          <pc:sldMk cId="329719222" sldId="2145709460"/>
        </pc:sldMkLst>
      </pc:sldChg>
      <pc:sldChg chg="add">
        <pc:chgData name="Ron Melton" userId="5553941352b42db9" providerId="LiveId" clId="{EB53DD4E-4EA5-44C1-9FB9-4AAE09C676AD}" dt="2023-12-30T02:03:24.714" v="25"/>
        <pc:sldMkLst>
          <pc:docMk/>
          <pc:sldMk cId="353725178" sldId="2145709461"/>
        </pc:sldMkLst>
      </pc:sldChg>
      <pc:sldChg chg="add">
        <pc:chgData name="Ron Melton" userId="5553941352b42db9" providerId="LiveId" clId="{EB53DD4E-4EA5-44C1-9FB9-4AAE09C676AD}" dt="2023-12-30T02:03:33.385" v="26"/>
        <pc:sldMkLst>
          <pc:docMk/>
          <pc:sldMk cId="1961802203" sldId="2145709462"/>
        </pc:sldMkLst>
      </pc:sldChg>
      <pc:sldChg chg="add ord">
        <pc:chgData name="Ron Melton" userId="5553941352b42db9" providerId="LiveId" clId="{EB53DD4E-4EA5-44C1-9FB9-4AAE09C676AD}" dt="2023-12-29T18:53:42.494" v="6"/>
        <pc:sldMkLst>
          <pc:docMk/>
          <pc:sldMk cId="1811951359" sldId="2145709464"/>
        </pc:sldMkLst>
      </pc:sldChg>
      <pc:sldChg chg="add">
        <pc:chgData name="Ron Melton" userId="5553941352b42db9" providerId="LiveId" clId="{EB53DD4E-4EA5-44C1-9FB9-4AAE09C676AD}" dt="2023-12-29T18:54:28.720" v="8"/>
        <pc:sldMkLst>
          <pc:docMk/>
          <pc:sldMk cId="191052673" sldId="2145709465"/>
        </pc:sldMkLst>
      </pc:sldChg>
      <pc:sldChg chg="add">
        <pc:chgData name="Ron Melton" userId="5553941352b42db9" providerId="LiveId" clId="{EB53DD4E-4EA5-44C1-9FB9-4AAE09C676AD}" dt="2023-12-29T18:48:23.586" v="2"/>
        <pc:sldMkLst>
          <pc:docMk/>
          <pc:sldMk cId="1200474105" sldId="2145709469"/>
        </pc:sldMkLst>
      </pc:sldChg>
      <pc:sldChg chg="add">
        <pc:chgData name="Ron Melton" userId="5553941352b42db9" providerId="LiveId" clId="{EB53DD4E-4EA5-44C1-9FB9-4AAE09C676AD}" dt="2023-12-29T18:55:37.089" v="9"/>
        <pc:sldMkLst>
          <pc:docMk/>
          <pc:sldMk cId="3107781869" sldId="2145709521"/>
        </pc:sldMkLst>
      </pc:sldChg>
      <pc:sldChg chg="add">
        <pc:chgData name="Ron Melton" userId="5553941352b42db9" providerId="LiveId" clId="{EB53DD4E-4EA5-44C1-9FB9-4AAE09C676AD}" dt="2023-12-29T18:57:22.262" v="11"/>
        <pc:sldMkLst>
          <pc:docMk/>
          <pc:sldMk cId="1010197871" sldId="2145709543"/>
        </pc:sldMkLst>
      </pc:sldChg>
      <pc:sldChg chg="add">
        <pc:chgData name="Ron Melton" userId="5553941352b42db9" providerId="LiveId" clId="{EB53DD4E-4EA5-44C1-9FB9-4AAE09C676AD}" dt="2023-12-29T19:22:31.909" v="17"/>
        <pc:sldMkLst>
          <pc:docMk/>
          <pc:sldMk cId="1860013007" sldId="2145709544"/>
        </pc:sldMkLst>
      </pc:sldChg>
      <pc:sldChg chg="add">
        <pc:chgData name="Ron Melton" userId="5553941352b42db9" providerId="LiveId" clId="{EB53DD4E-4EA5-44C1-9FB9-4AAE09C676AD}" dt="2023-12-29T19:30:28.696" v="19"/>
        <pc:sldMkLst>
          <pc:docMk/>
          <pc:sldMk cId="108552659" sldId="2145709545"/>
        </pc:sldMkLst>
      </pc:sldChg>
      <pc:sldChg chg="add">
        <pc:chgData name="Ron Melton" userId="5553941352b42db9" providerId="LiveId" clId="{EB53DD4E-4EA5-44C1-9FB9-4AAE09C676AD}" dt="2023-12-29T19:40:43.090" v="21"/>
        <pc:sldMkLst>
          <pc:docMk/>
          <pc:sldMk cId="1487051366" sldId="2145709546"/>
        </pc:sldMkLst>
      </pc:sldChg>
      <pc:sldChg chg="add">
        <pc:chgData name="Ron Melton" userId="5553941352b42db9" providerId="LiveId" clId="{EB53DD4E-4EA5-44C1-9FB9-4AAE09C676AD}" dt="2023-12-30T01:57:43.186" v="22"/>
        <pc:sldMkLst>
          <pc:docMk/>
          <pc:sldMk cId="2337305188" sldId="2145709547"/>
        </pc:sldMkLst>
      </pc:sldChg>
    </pc:docChg>
  </pc:docChgLst>
  <pc:docChgLst>
    <pc:chgData name="Ron Melton" userId="5553941352b42db9" providerId="LiveId" clId="{F60D0525-4151-4693-879F-7F90036F4009}"/>
    <pc:docChg chg="addSld modSld">
      <pc:chgData name="Ron Melton" userId="5553941352b42db9" providerId="LiveId" clId="{F60D0525-4151-4693-879F-7F90036F4009}" dt="2023-12-17T19:12:19.774" v="1"/>
      <pc:docMkLst>
        <pc:docMk/>
      </pc:docMkLst>
      <pc:sldChg chg="add">
        <pc:chgData name="Ron Melton" userId="5553941352b42db9" providerId="LiveId" clId="{F60D0525-4151-4693-879F-7F90036F4009}" dt="2023-12-17T19:11:55.786" v="0"/>
        <pc:sldMkLst>
          <pc:docMk/>
          <pc:sldMk cId="3760498924" sldId="2145709457"/>
        </pc:sldMkLst>
      </pc:sldChg>
      <pc:sldChg chg="add">
        <pc:chgData name="Ron Melton" userId="5553941352b42db9" providerId="LiveId" clId="{F60D0525-4151-4693-879F-7F90036F4009}" dt="2023-12-17T19:12:19.774" v="1"/>
        <pc:sldMkLst>
          <pc:docMk/>
          <pc:sldMk cId="3385967301" sldId="2145709458"/>
        </pc:sldMkLst>
      </pc:sldChg>
    </pc:docChg>
  </pc:docChgLst>
  <pc:docChgLst>
    <pc:chgData name="Ron Melton" userId="5553941352b42db9" providerId="LiveId" clId="{F2BE7704-C9F0-4991-B89A-83E35157BA57}"/>
    <pc:docChg chg="delSld delMainMaster">
      <pc:chgData name="Ron Melton" userId="5553941352b42db9" providerId="LiveId" clId="{F2BE7704-C9F0-4991-B89A-83E35157BA57}" dt="2023-12-30T04:14:42.292" v="1" actId="47"/>
      <pc:docMkLst>
        <pc:docMk/>
      </pc:docMkLst>
      <pc:sldChg chg="del">
        <pc:chgData name="Ron Melton" userId="5553941352b42db9" providerId="LiveId" clId="{F2BE7704-C9F0-4991-B89A-83E35157BA57}" dt="2023-12-30T04:14:42.292" v="1" actId="47"/>
        <pc:sldMkLst>
          <pc:docMk/>
          <pc:sldMk cId="0" sldId="1675"/>
        </pc:sldMkLst>
      </pc:sldChg>
      <pc:sldChg chg="del">
        <pc:chgData name="Ron Melton" userId="5553941352b42db9" providerId="LiveId" clId="{F2BE7704-C9F0-4991-B89A-83E35157BA57}" dt="2023-12-30T04:14:42.292" v="1" actId="47"/>
        <pc:sldMkLst>
          <pc:docMk/>
          <pc:sldMk cId="0" sldId="1681"/>
        </pc:sldMkLst>
      </pc:sldChg>
      <pc:sldChg chg="del">
        <pc:chgData name="Ron Melton" userId="5553941352b42db9" providerId="LiveId" clId="{F2BE7704-C9F0-4991-B89A-83E35157BA57}" dt="2023-12-30T04:14:27.485" v="0" actId="47"/>
        <pc:sldMkLst>
          <pc:docMk/>
          <pc:sldMk cId="3242369845" sldId="2790"/>
        </pc:sldMkLst>
      </pc:sldChg>
      <pc:sldChg chg="del">
        <pc:chgData name="Ron Melton" userId="5553941352b42db9" providerId="LiveId" clId="{F2BE7704-C9F0-4991-B89A-83E35157BA57}" dt="2023-12-30T04:14:42.292" v="1" actId="47"/>
        <pc:sldMkLst>
          <pc:docMk/>
          <pc:sldMk cId="3464313957" sldId="2836"/>
        </pc:sldMkLst>
      </pc:sldChg>
      <pc:sldChg chg="del">
        <pc:chgData name="Ron Melton" userId="5553941352b42db9" providerId="LiveId" clId="{F2BE7704-C9F0-4991-B89A-83E35157BA57}" dt="2023-12-30T04:14:42.292" v="1" actId="47"/>
        <pc:sldMkLst>
          <pc:docMk/>
          <pc:sldMk cId="3582605204" sldId="2837"/>
        </pc:sldMkLst>
      </pc:sldChg>
      <pc:sldChg chg="del">
        <pc:chgData name="Ron Melton" userId="5553941352b42db9" providerId="LiveId" clId="{F2BE7704-C9F0-4991-B89A-83E35157BA57}" dt="2023-12-30T04:14:42.292" v="1" actId="47"/>
        <pc:sldMkLst>
          <pc:docMk/>
          <pc:sldMk cId="3171734707" sldId="2841"/>
        </pc:sldMkLst>
      </pc:sldChg>
      <pc:sldChg chg="del">
        <pc:chgData name="Ron Melton" userId="5553941352b42db9" providerId="LiveId" clId="{F2BE7704-C9F0-4991-B89A-83E35157BA57}" dt="2023-12-30T04:14:42.292" v="1" actId="47"/>
        <pc:sldMkLst>
          <pc:docMk/>
          <pc:sldMk cId="1855682970" sldId="2852"/>
        </pc:sldMkLst>
      </pc:sldChg>
      <pc:sldChg chg="del">
        <pc:chgData name="Ron Melton" userId="5553941352b42db9" providerId="LiveId" clId="{F2BE7704-C9F0-4991-B89A-83E35157BA57}" dt="2023-12-30T04:14:42.292" v="1" actId="47"/>
        <pc:sldMkLst>
          <pc:docMk/>
          <pc:sldMk cId="3961979091" sldId="2853"/>
        </pc:sldMkLst>
      </pc:sldChg>
      <pc:sldChg chg="del">
        <pc:chgData name="Ron Melton" userId="5553941352b42db9" providerId="LiveId" clId="{F2BE7704-C9F0-4991-B89A-83E35157BA57}" dt="2023-12-30T04:14:42.292" v="1" actId="47"/>
        <pc:sldMkLst>
          <pc:docMk/>
          <pc:sldMk cId="2631742980" sldId="2873"/>
        </pc:sldMkLst>
      </pc:sldChg>
      <pc:sldChg chg="del">
        <pc:chgData name="Ron Melton" userId="5553941352b42db9" providerId="LiveId" clId="{F2BE7704-C9F0-4991-B89A-83E35157BA57}" dt="2023-12-30T04:14:42.292" v="1" actId="47"/>
        <pc:sldMkLst>
          <pc:docMk/>
          <pc:sldMk cId="713495808" sldId="2875"/>
        </pc:sldMkLst>
      </pc:sldChg>
      <pc:sldChg chg="del">
        <pc:chgData name="Ron Melton" userId="5553941352b42db9" providerId="LiveId" clId="{F2BE7704-C9F0-4991-B89A-83E35157BA57}" dt="2023-12-30T04:14:42.292" v="1" actId="47"/>
        <pc:sldMkLst>
          <pc:docMk/>
          <pc:sldMk cId="3641218141" sldId="2877"/>
        </pc:sldMkLst>
      </pc:sldChg>
      <pc:sldChg chg="del">
        <pc:chgData name="Ron Melton" userId="5553941352b42db9" providerId="LiveId" clId="{F2BE7704-C9F0-4991-B89A-83E35157BA57}" dt="2023-12-30T04:14:42.292" v="1" actId="47"/>
        <pc:sldMkLst>
          <pc:docMk/>
          <pc:sldMk cId="1565398913" sldId="2908"/>
        </pc:sldMkLst>
      </pc:sldChg>
      <pc:sldChg chg="del">
        <pc:chgData name="Ron Melton" userId="5553941352b42db9" providerId="LiveId" clId="{F2BE7704-C9F0-4991-B89A-83E35157BA57}" dt="2023-12-30T04:14:42.292" v="1" actId="47"/>
        <pc:sldMkLst>
          <pc:docMk/>
          <pc:sldMk cId="1916904159" sldId="2949"/>
        </pc:sldMkLst>
      </pc:sldChg>
      <pc:sldChg chg="del">
        <pc:chgData name="Ron Melton" userId="5553941352b42db9" providerId="LiveId" clId="{F2BE7704-C9F0-4991-B89A-83E35157BA57}" dt="2023-12-30T04:14:42.292" v="1" actId="47"/>
        <pc:sldMkLst>
          <pc:docMk/>
          <pc:sldMk cId="3664476114" sldId="2963"/>
        </pc:sldMkLst>
      </pc:sldChg>
      <pc:sldChg chg="del">
        <pc:chgData name="Ron Melton" userId="5553941352b42db9" providerId="LiveId" clId="{F2BE7704-C9F0-4991-B89A-83E35157BA57}" dt="2023-12-30T04:14:42.292" v="1" actId="47"/>
        <pc:sldMkLst>
          <pc:docMk/>
          <pc:sldMk cId="2672652564" sldId="2986"/>
        </pc:sldMkLst>
      </pc:sldChg>
      <pc:sldChg chg="del">
        <pc:chgData name="Ron Melton" userId="5553941352b42db9" providerId="LiveId" clId="{F2BE7704-C9F0-4991-B89A-83E35157BA57}" dt="2023-12-30T04:14:42.292" v="1" actId="47"/>
        <pc:sldMkLst>
          <pc:docMk/>
          <pc:sldMk cId="1300380813" sldId="2997"/>
        </pc:sldMkLst>
      </pc:sldChg>
      <pc:sldChg chg="del">
        <pc:chgData name="Ron Melton" userId="5553941352b42db9" providerId="LiveId" clId="{F2BE7704-C9F0-4991-B89A-83E35157BA57}" dt="2023-12-30T04:14:42.292" v="1" actId="47"/>
        <pc:sldMkLst>
          <pc:docMk/>
          <pc:sldMk cId="186478004" sldId="3001"/>
        </pc:sldMkLst>
      </pc:sldChg>
      <pc:sldChg chg="del">
        <pc:chgData name="Ron Melton" userId="5553941352b42db9" providerId="LiveId" clId="{F2BE7704-C9F0-4991-B89A-83E35157BA57}" dt="2023-12-30T04:14:42.292" v="1" actId="47"/>
        <pc:sldMkLst>
          <pc:docMk/>
          <pc:sldMk cId="3146098061" sldId="3257"/>
        </pc:sldMkLst>
      </pc:sldChg>
      <pc:sldChg chg="del">
        <pc:chgData name="Ron Melton" userId="5553941352b42db9" providerId="LiveId" clId="{F2BE7704-C9F0-4991-B89A-83E35157BA57}" dt="2023-12-30T04:14:42.292" v="1" actId="47"/>
        <pc:sldMkLst>
          <pc:docMk/>
          <pc:sldMk cId="3721629008" sldId="3278"/>
        </pc:sldMkLst>
      </pc:sldChg>
      <pc:sldChg chg="del">
        <pc:chgData name="Ron Melton" userId="5553941352b42db9" providerId="LiveId" clId="{F2BE7704-C9F0-4991-B89A-83E35157BA57}" dt="2023-12-30T04:14:42.292" v="1" actId="47"/>
        <pc:sldMkLst>
          <pc:docMk/>
          <pc:sldMk cId="1297674203" sldId="3308"/>
        </pc:sldMkLst>
      </pc:sldChg>
      <pc:sldChg chg="del">
        <pc:chgData name="Ron Melton" userId="5553941352b42db9" providerId="LiveId" clId="{F2BE7704-C9F0-4991-B89A-83E35157BA57}" dt="2023-12-30T04:14:42.292" v="1" actId="47"/>
        <pc:sldMkLst>
          <pc:docMk/>
          <pc:sldMk cId="942955929" sldId="3323"/>
        </pc:sldMkLst>
      </pc:sldChg>
      <pc:sldChg chg="del">
        <pc:chgData name="Ron Melton" userId="5553941352b42db9" providerId="LiveId" clId="{F2BE7704-C9F0-4991-B89A-83E35157BA57}" dt="2023-12-30T04:14:42.292" v="1" actId="47"/>
        <pc:sldMkLst>
          <pc:docMk/>
          <pc:sldMk cId="2803829195" sldId="3329"/>
        </pc:sldMkLst>
      </pc:sldChg>
      <pc:sldChg chg="del">
        <pc:chgData name="Ron Melton" userId="5553941352b42db9" providerId="LiveId" clId="{F2BE7704-C9F0-4991-B89A-83E35157BA57}" dt="2023-12-30T04:14:42.292" v="1" actId="47"/>
        <pc:sldMkLst>
          <pc:docMk/>
          <pc:sldMk cId="605497199" sldId="3338"/>
        </pc:sldMkLst>
      </pc:sldChg>
      <pc:sldChg chg="del">
        <pc:chgData name="Ron Melton" userId="5553941352b42db9" providerId="LiveId" clId="{F2BE7704-C9F0-4991-B89A-83E35157BA57}" dt="2023-12-30T04:14:42.292" v="1" actId="47"/>
        <pc:sldMkLst>
          <pc:docMk/>
          <pc:sldMk cId="1368162368" sldId="3342"/>
        </pc:sldMkLst>
      </pc:sldChg>
      <pc:sldChg chg="del">
        <pc:chgData name="Ron Melton" userId="5553941352b42db9" providerId="LiveId" clId="{F2BE7704-C9F0-4991-B89A-83E35157BA57}" dt="2023-12-30T04:14:42.292" v="1" actId="47"/>
        <pc:sldMkLst>
          <pc:docMk/>
          <pc:sldMk cId="798656763" sldId="3345"/>
        </pc:sldMkLst>
      </pc:sldChg>
      <pc:sldChg chg="del">
        <pc:chgData name="Ron Melton" userId="5553941352b42db9" providerId="LiveId" clId="{F2BE7704-C9F0-4991-B89A-83E35157BA57}" dt="2023-12-30T04:14:42.292" v="1" actId="47"/>
        <pc:sldMkLst>
          <pc:docMk/>
          <pc:sldMk cId="1895668495" sldId="3348"/>
        </pc:sldMkLst>
      </pc:sldChg>
      <pc:sldChg chg="del">
        <pc:chgData name="Ron Melton" userId="5553941352b42db9" providerId="LiveId" clId="{F2BE7704-C9F0-4991-B89A-83E35157BA57}" dt="2023-12-30T04:14:42.292" v="1" actId="47"/>
        <pc:sldMkLst>
          <pc:docMk/>
          <pc:sldMk cId="4056159747" sldId="3370"/>
        </pc:sldMkLst>
      </pc:sldChg>
      <pc:sldChg chg="del">
        <pc:chgData name="Ron Melton" userId="5553941352b42db9" providerId="LiveId" clId="{F2BE7704-C9F0-4991-B89A-83E35157BA57}" dt="2023-12-30T04:14:42.292" v="1" actId="47"/>
        <pc:sldMkLst>
          <pc:docMk/>
          <pc:sldMk cId="2087842264" sldId="3373"/>
        </pc:sldMkLst>
      </pc:sldChg>
      <pc:sldChg chg="del">
        <pc:chgData name="Ron Melton" userId="5553941352b42db9" providerId="LiveId" clId="{F2BE7704-C9F0-4991-B89A-83E35157BA57}" dt="2023-12-30T04:14:42.292" v="1" actId="47"/>
        <pc:sldMkLst>
          <pc:docMk/>
          <pc:sldMk cId="2173114222" sldId="4097"/>
        </pc:sldMkLst>
      </pc:sldChg>
      <pc:sldChg chg="del">
        <pc:chgData name="Ron Melton" userId="5553941352b42db9" providerId="LiveId" clId="{F2BE7704-C9F0-4991-B89A-83E35157BA57}" dt="2023-12-30T04:14:42.292" v="1" actId="47"/>
        <pc:sldMkLst>
          <pc:docMk/>
          <pc:sldMk cId="1319239137" sldId="4672"/>
        </pc:sldMkLst>
      </pc:sldChg>
      <pc:sldChg chg="del">
        <pc:chgData name="Ron Melton" userId="5553941352b42db9" providerId="LiveId" clId="{F2BE7704-C9F0-4991-B89A-83E35157BA57}" dt="2023-12-30T04:14:27.485" v="0" actId="47"/>
        <pc:sldMkLst>
          <pc:docMk/>
          <pc:sldMk cId="4223848446" sldId="5352"/>
        </pc:sldMkLst>
      </pc:sldChg>
      <pc:sldChg chg="del">
        <pc:chgData name="Ron Melton" userId="5553941352b42db9" providerId="LiveId" clId="{F2BE7704-C9F0-4991-B89A-83E35157BA57}" dt="2023-12-30T04:14:27.485" v="0" actId="47"/>
        <pc:sldMkLst>
          <pc:docMk/>
          <pc:sldMk cId="1144747535" sldId="5353"/>
        </pc:sldMkLst>
      </pc:sldChg>
      <pc:sldChg chg="del">
        <pc:chgData name="Ron Melton" userId="5553941352b42db9" providerId="LiveId" clId="{F2BE7704-C9F0-4991-B89A-83E35157BA57}" dt="2023-12-30T04:14:42.292" v="1" actId="47"/>
        <pc:sldMkLst>
          <pc:docMk/>
          <pc:sldMk cId="3267588615" sldId="5419"/>
        </pc:sldMkLst>
      </pc:sldChg>
      <pc:sldChg chg="del">
        <pc:chgData name="Ron Melton" userId="5553941352b42db9" providerId="LiveId" clId="{F2BE7704-C9F0-4991-B89A-83E35157BA57}" dt="2023-12-30T04:14:42.292" v="1" actId="47"/>
        <pc:sldMkLst>
          <pc:docMk/>
          <pc:sldMk cId="2162891732" sldId="5434"/>
        </pc:sldMkLst>
      </pc:sldChg>
      <pc:sldChg chg="del">
        <pc:chgData name="Ron Melton" userId="5553941352b42db9" providerId="LiveId" clId="{F2BE7704-C9F0-4991-B89A-83E35157BA57}" dt="2023-12-30T04:14:42.292" v="1" actId="47"/>
        <pc:sldMkLst>
          <pc:docMk/>
          <pc:sldMk cId="2190908700" sldId="5569"/>
        </pc:sldMkLst>
      </pc:sldChg>
      <pc:sldChg chg="del">
        <pc:chgData name="Ron Melton" userId="5553941352b42db9" providerId="LiveId" clId="{F2BE7704-C9F0-4991-B89A-83E35157BA57}" dt="2023-12-30T04:14:42.292" v="1" actId="47"/>
        <pc:sldMkLst>
          <pc:docMk/>
          <pc:sldMk cId="548302410" sldId="5585"/>
        </pc:sldMkLst>
      </pc:sldChg>
      <pc:sldChg chg="del">
        <pc:chgData name="Ron Melton" userId="5553941352b42db9" providerId="LiveId" clId="{F2BE7704-C9F0-4991-B89A-83E35157BA57}" dt="2023-12-30T04:14:42.292" v="1" actId="47"/>
        <pc:sldMkLst>
          <pc:docMk/>
          <pc:sldMk cId="2917477667" sldId="5651"/>
        </pc:sldMkLst>
      </pc:sldChg>
      <pc:sldChg chg="del">
        <pc:chgData name="Ron Melton" userId="5553941352b42db9" providerId="LiveId" clId="{F2BE7704-C9F0-4991-B89A-83E35157BA57}" dt="2023-12-30T04:14:42.292" v="1" actId="47"/>
        <pc:sldMkLst>
          <pc:docMk/>
          <pc:sldMk cId="3109521507" sldId="5661"/>
        </pc:sldMkLst>
      </pc:sldChg>
      <pc:sldChg chg="del">
        <pc:chgData name="Ron Melton" userId="5553941352b42db9" providerId="LiveId" clId="{F2BE7704-C9F0-4991-B89A-83E35157BA57}" dt="2023-12-30T04:14:42.292" v="1" actId="47"/>
        <pc:sldMkLst>
          <pc:docMk/>
          <pc:sldMk cId="1035017413" sldId="5672"/>
        </pc:sldMkLst>
      </pc:sldChg>
      <pc:sldChg chg="del">
        <pc:chgData name="Ron Melton" userId="5553941352b42db9" providerId="LiveId" clId="{F2BE7704-C9F0-4991-B89A-83E35157BA57}" dt="2023-12-30T04:14:27.485" v="0" actId="47"/>
        <pc:sldMkLst>
          <pc:docMk/>
          <pc:sldMk cId="1011285638" sldId="5681"/>
        </pc:sldMkLst>
      </pc:sldChg>
      <pc:sldChg chg="del">
        <pc:chgData name="Ron Melton" userId="5553941352b42db9" providerId="LiveId" clId="{F2BE7704-C9F0-4991-B89A-83E35157BA57}" dt="2023-12-30T04:14:27.485" v="0" actId="47"/>
        <pc:sldMkLst>
          <pc:docMk/>
          <pc:sldMk cId="2796751807" sldId="5693"/>
        </pc:sldMkLst>
      </pc:sldChg>
      <pc:sldChg chg="del">
        <pc:chgData name="Ron Melton" userId="5553941352b42db9" providerId="LiveId" clId="{F2BE7704-C9F0-4991-B89A-83E35157BA57}" dt="2023-12-30T04:14:27.485" v="0" actId="47"/>
        <pc:sldMkLst>
          <pc:docMk/>
          <pc:sldMk cId="2164115745" sldId="5700"/>
        </pc:sldMkLst>
      </pc:sldChg>
      <pc:sldChg chg="del">
        <pc:chgData name="Ron Melton" userId="5553941352b42db9" providerId="LiveId" clId="{F2BE7704-C9F0-4991-B89A-83E35157BA57}" dt="2023-12-30T04:14:42.292" v="1" actId="47"/>
        <pc:sldMkLst>
          <pc:docMk/>
          <pc:sldMk cId="2919655959" sldId="5778"/>
        </pc:sldMkLst>
      </pc:sldChg>
      <pc:sldChg chg="del">
        <pc:chgData name="Ron Melton" userId="5553941352b42db9" providerId="LiveId" clId="{F2BE7704-C9F0-4991-B89A-83E35157BA57}" dt="2023-12-30T04:14:42.292" v="1" actId="47"/>
        <pc:sldMkLst>
          <pc:docMk/>
          <pc:sldMk cId="721423068" sldId="5806"/>
        </pc:sldMkLst>
      </pc:sldChg>
      <pc:sldChg chg="del">
        <pc:chgData name="Ron Melton" userId="5553941352b42db9" providerId="LiveId" clId="{F2BE7704-C9F0-4991-B89A-83E35157BA57}" dt="2023-12-30T04:14:42.292" v="1" actId="47"/>
        <pc:sldMkLst>
          <pc:docMk/>
          <pc:sldMk cId="4196607663" sldId="5823"/>
        </pc:sldMkLst>
      </pc:sldChg>
      <pc:sldChg chg="del">
        <pc:chgData name="Ron Melton" userId="5553941352b42db9" providerId="LiveId" clId="{F2BE7704-C9F0-4991-B89A-83E35157BA57}" dt="2023-12-30T04:14:42.292" v="1" actId="47"/>
        <pc:sldMkLst>
          <pc:docMk/>
          <pc:sldMk cId="3620482345" sldId="5884"/>
        </pc:sldMkLst>
      </pc:sldChg>
      <pc:sldChg chg="del">
        <pc:chgData name="Ron Melton" userId="5553941352b42db9" providerId="LiveId" clId="{F2BE7704-C9F0-4991-B89A-83E35157BA57}" dt="2023-12-30T04:14:42.292" v="1" actId="47"/>
        <pc:sldMkLst>
          <pc:docMk/>
          <pc:sldMk cId="3318294798" sldId="5885"/>
        </pc:sldMkLst>
      </pc:sldChg>
      <pc:sldChg chg="del">
        <pc:chgData name="Ron Melton" userId="5553941352b42db9" providerId="LiveId" clId="{F2BE7704-C9F0-4991-B89A-83E35157BA57}" dt="2023-12-30T04:14:27.485" v="0" actId="47"/>
        <pc:sldMkLst>
          <pc:docMk/>
          <pc:sldMk cId="2866721610" sldId="5886"/>
        </pc:sldMkLst>
      </pc:sldChg>
      <pc:sldChg chg="del">
        <pc:chgData name="Ron Melton" userId="5553941352b42db9" providerId="LiveId" clId="{F2BE7704-C9F0-4991-B89A-83E35157BA57}" dt="2023-12-30T04:14:27.485" v="0" actId="47"/>
        <pc:sldMkLst>
          <pc:docMk/>
          <pc:sldMk cId="1772064357" sldId="5920"/>
        </pc:sldMkLst>
      </pc:sldChg>
      <pc:sldChg chg="del">
        <pc:chgData name="Ron Melton" userId="5553941352b42db9" providerId="LiveId" clId="{F2BE7704-C9F0-4991-B89A-83E35157BA57}" dt="2023-12-30T04:14:27.485" v="0" actId="47"/>
        <pc:sldMkLst>
          <pc:docMk/>
          <pc:sldMk cId="3986496194" sldId="5921"/>
        </pc:sldMkLst>
      </pc:sldChg>
      <pc:sldChg chg="del">
        <pc:chgData name="Ron Melton" userId="5553941352b42db9" providerId="LiveId" clId="{F2BE7704-C9F0-4991-B89A-83E35157BA57}" dt="2023-12-30T04:14:42.292" v="1" actId="47"/>
        <pc:sldMkLst>
          <pc:docMk/>
          <pc:sldMk cId="1469816617" sldId="5927"/>
        </pc:sldMkLst>
      </pc:sldChg>
      <pc:sldChg chg="del">
        <pc:chgData name="Ron Melton" userId="5553941352b42db9" providerId="LiveId" clId="{F2BE7704-C9F0-4991-B89A-83E35157BA57}" dt="2023-12-30T04:14:42.292" v="1" actId="47"/>
        <pc:sldMkLst>
          <pc:docMk/>
          <pc:sldMk cId="2579356922" sldId="5938"/>
        </pc:sldMkLst>
      </pc:sldChg>
      <pc:sldChg chg="del">
        <pc:chgData name="Ron Melton" userId="5553941352b42db9" providerId="LiveId" clId="{F2BE7704-C9F0-4991-B89A-83E35157BA57}" dt="2023-12-30T04:14:42.292" v="1" actId="47"/>
        <pc:sldMkLst>
          <pc:docMk/>
          <pc:sldMk cId="2155707274" sldId="5990"/>
        </pc:sldMkLst>
      </pc:sldChg>
      <pc:sldChg chg="del">
        <pc:chgData name="Ron Melton" userId="5553941352b42db9" providerId="LiveId" clId="{F2BE7704-C9F0-4991-B89A-83E35157BA57}" dt="2023-12-30T04:14:42.292" v="1" actId="47"/>
        <pc:sldMkLst>
          <pc:docMk/>
          <pc:sldMk cId="3796148521" sldId="6107"/>
        </pc:sldMkLst>
      </pc:sldChg>
      <pc:sldChg chg="del">
        <pc:chgData name="Ron Melton" userId="5553941352b42db9" providerId="LiveId" clId="{F2BE7704-C9F0-4991-B89A-83E35157BA57}" dt="2023-12-30T04:14:27.485" v="0" actId="47"/>
        <pc:sldMkLst>
          <pc:docMk/>
          <pc:sldMk cId="2132283764" sldId="6118"/>
        </pc:sldMkLst>
      </pc:sldChg>
      <pc:sldChg chg="del">
        <pc:chgData name="Ron Melton" userId="5553941352b42db9" providerId="LiveId" clId="{F2BE7704-C9F0-4991-B89A-83E35157BA57}" dt="2023-12-30T04:14:27.485" v="0" actId="47"/>
        <pc:sldMkLst>
          <pc:docMk/>
          <pc:sldMk cId="734407521" sldId="6129"/>
        </pc:sldMkLst>
      </pc:sldChg>
      <pc:sldChg chg="del">
        <pc:chgData name="Ron Melton" userId="5553941352b42db9" providerId="LiveId" clId="{F2BE7704-C9F0-4991-B89A-83E35157BA57}" dt="2023-12-30T04:14:42.292" v="1" actId="47"/>
        <pc:sldMkLst>
          <pc:docMk/>
          <pc:sldMk cId="1363104386" sldId="6213"/>
        </pc:sldMkLst>
      </pc:sldChg>
      <pc:sldChg chg="del">
        <pc:chgData name="Ron Melton" userId="5553941352b42db9" providerId="LiveId" clId="{F2BE7704-C9F0-4991-B89A-83E35157BA57}" dt="2023-12-30T04:14:42.292" v="1" actId="47"/>
        <pc:sldMkLst>
          <pc:docMk/>
          <pc:sldMk cId="1979285473" sldId="6222"/>
        </pc:sldMkLst>
      </pc:sldChg>
      <pc:sldChg chg="del">
        <pc:chgData name="Ron Melton" userId="5553941352b42db9" providerId="LiveId" clId="{F2BE7704-C9F0-4991-B89A-83E35157BA57}" dt="2023-12-30T04:14:27.485" v="0" actId="47"/>
        <pc:sldMkLst>
          <pc:docMk/>
          <pc:sldMk cId="4091658663" sldId="6240"/>
        </pc:sldMkLst>
      </pc:sldChg>
      <pc:sldChg chg="del">
        <pc:chgData name="Ron Melton" userId="5553941352b42db9" providerId="LiveId" clId="{F2BE7704-C9F0-4991-B89A-83E35157BA57}" dt="2023-12-30T04:14:42.292" v="1" actId="47"/>
        <pc:sldMkLst>
          <pc:docMk/>
          <pc:sldMk cId="921495528" sldId="6495"/>
        </pc:sldMkLst>
      </pc:sldChg>
      <pc:sldChg chg="del">
        <pc:chgData name="Ron Melton" userId="5553941352b42db9" providerId="LiveId" clId="{F2BE7704-C9F0-4991-B89A-83E35157BA57}" dt="2023-12-30T04:14:42.292" v="1" actId="47"/>
        <pc:sldMkLst>
          <pc:docMk/>
          <pc:sldMk cId="1416873253" sldId="6720"/>
        </pc:sldMkLst>
      </pc:sldChg>
      <pc:sldChg chg="del">
        <pc:chgData name="Ron Melton" userId="5553941352b42db9" providerId="LiveId" clId="{F2BE7704-C9F0-4991-B89A-83E35157BA57}" dt="2023-12-30T04:14:42.292" v="1" actId="47"/>
        <pc:sldMkLst>
          <pc:docMk/>
          <pc:sldMk cId="4215663917" sldId="6725"/>
        </pc:sldMkLst>
      </pc:sldChg>
      <pc:sldChg chg="del">
        <pc:chgData name="Ron Melton" userId="5553941352b42db9" providerId="LiveId" clId="{F2BE7704-C9F0-4991-B89A-83E35157BA57}" dt="2023-12-30T04:14:42.292" v="1" actId="47"/>
        <pc:sldMkLst>
          <pc:docMk/>
          <pc:sldMk cId="1357014715" sldId="6795"/>
        </pc:sldMkLst>
      </pc:sldChg>
      <pc:sldChg chg="del">
        <pc:chgData name="Ron Melton" userId="5553941352b42db9" providerId="LiveId" clId="{F2BE7704-C9F0-4991-B89A-83E35157BA57}" dt="2023-12-30T04:14:42.292" v="1" actId="47"/>
        <pc:sldMkLst>
          <pc:docMk/>
          <pc:sldMk cId="3181825811" sldId="7136"/>
        </pc:sldMkLst>
      </pc:sldChg>
      <pc:sldChg chg="del">
        <pc:chgData name="Ron Melton" userId="5553941352b42db9" providerId="LiveId" clId="{F2BE7704-C9F0-4991-B89A-83E35157BA57}" dt="2023-12-30T04:14:42.292" v="1" actId="47"/>
        <pc:sldMkLst>
          <pc:docMk/>
          <pc:sldMk cId="1543569617" sldId="7137"/>
        </pc:sldMkLst>
      </pc:sldChg>
      <pc:sldChg chg="del">
        <pc:chgData name="Ron Melton" userId="5553941352b42db9" providerId="LiveId" clId="{F2BE7704-C9F0-4991-B89A-83E35157BA57}" dt="2023-12-30T04:14:42.292" v="1" actId="47"/>
        <pc:sldMkLst>
          <pc:docMk/>
          <pc:sldMk cId="2670605089" sldId="7138"/>
        </pc:sldMkLst>
      </pc:sldChg>
      <pc:sldChg chg="del">
        <pc:chgData name="Ron Melton" userId="5553941352b42db9" providerId="LiveId" clId="{F2BE7704-C9F0-4991-B89A-83E35157BA57}" dt="2023-12-30T04:14:42.292" v="1" actId="47"/>
        <pc:sldMkLst>
          <pc:docMk/>
          <pc:sldMk cId="247629776" sldId="7949"/>
        </pc:sldMkLst>
      </pc:sldChg>
      <pc:sldChg chg="del">
        <pc:chgData name="Ron Melton" userId="5553941352b42db9" providerId="LiveId" clId="{F2BE7704-C9F0-4991-B89A-83E35157BA57}" dt="2023-12-30T04:14:42.292" v="1" actId="47"/>
        <pc:sldMkLst>
          <pc:docMk/>
          <pc:sldMk cId="2142460025" sldId="8001"/>
        </pc:sldMkLst>
      </pc:sldChg>
      <pc:sldChg chg="del">
        <pc:chgData name="Ron Melton" userId="5553941352b42db9" providerId="LiveId" clId="{F2BE7704-C9F0-4991-B89A-83E35157BA57}" dt="2023-12-30T04:14:42.292" v="1" actId="47"/>
        <pc:sldMkLst>
          <pc:docMk/>
          <pc:sldMk cId="2775239611" sldId="8052"/>
        </pc:sldMkLst>
      </pc:sldChg>
      <pc:sldChg chg="del">
        <pc:chgData name="Ron Melton" userId="5553941352b42db9" providerId="LiveId" clId="{F2BE7704-C9F0-4991-B89A-83E35157BA57}" dt="2023-12-30T04:14:42.292" v="1" actId="47"/>
        <pc:sldMkLst>
          <pc:docMk/>
          <pc:sldMk cId="4239489782" sldId="8079"/>
        </pc:sldMkLst>
      </pc:sldChg>
      <pc:sldChg chg="del">
        <pc:chgData name="Ron Melton" userId="5553941352b42db9" providerId="LiveId" clId="{F2BE7704-C9F0-4991-B89A-83E35157BA57}" dt="2023-12-30T04:14:42.292" v="1" actId="47"/>
        <pc:sldMkLst>
          <pc:docMk/>
          <pc:sldMk cId="2215915077" sldId="8089"/>
        </pc:sldMkLst>
      </pc:sldChg>
      <pc:sldChg chg="del">
        <pc:chgData name="Ron Melton" userId="5553941352b42db9" providerId="LiveId" clId="{F2BE7704-C9F0-4991-B89A-83E35157BA57}" dt="2023-12-30T04:14:42.292" v="1" actId="47"/>
        <pc:sldMkLst>
          <pc:docMk/>
          <pc:sldMk cId="2672704742" sldId="8090"/>
        </pc:sldMkLst>
      </pc:sldChg>
      <pc:sldChg chg="del">
        <pc:chgData name="Ron Melton" userId="5553941352b42db9" providerId="LiveId" clId="{F2BE7704-C9F0-4991-B89A-83E35157BA57}" dt="2023-12-30T04:14:42.292" v="1" actId="47"/>
        <pc:sldMkLst>
          <pc:docMk/>
          <pc:sldMk cId="4257069697" sldId="8091"/>
        </pc:sldMkLst>
      </pc:sldChg>
      <pc:sldChg chg="del">
        <pc:chgData name="Ron Melton" userId="5553941352b42db9" providerId="LiveId" clId="{F2BE7704-C9F0-4991-B89A-83E35157BA57}" dt="2023-12-30T04:14:42.292" v="1" actId="47"/>
        <pc:sldMkLst>
          <pc:docMk/>
          <pc:sldMk cId="3746019872" sldId="8092"/>
        </pc:sldMkLst>
      </pc:sldChg>
      <pc:sldChg chg="del">
        <pc:chgData name="Ron Melton" userId="5553941352b42db9" providerId="LiveId" clId="{F2BE7704-C9F0-4991-B89A-83E35157BA57}" dt="2023-12-30T04:14:42.292" v="1" actId="47"/>
        <pc:sldMkLst>
          <pc:docMk/>
          <pc:sldMk cId="750354715" sldId="8093"/>
        </pc:sldMkLst>
      </pc:sldChg>
      <pc:sldChg chg="del">
        <pc:chgData name="Ron Melton" userId="5553941352b42db9" providerId="LiveId" clId="{F2BE7704-C9F0-4991-B89A-83E35157BA57}" dt="2023-12-30T04:14:42.292" v="1" actId="47"/>
        <pc:sldMkLst>
          <pc:docMk/>
          <pc:sldMk cId="3978545872" sldId="8095"/>
        </pc:sldMkLst>
      </pc:sldChg>
      <pc:sldChg chg="del">
        <pc:chgData name="Ron Melton" userId="5553941352b42db9" providerId="LiveId" clId="{F2BE7704-C9F0-4991-B89A-83E35157BA57}" dt="2023-12-30T04:14:27.485" v="0" actId="47"/>
        <pc:sldMkLst>
          <pc:docMk/>
          <pc:sldMk cId="3657363269" sldId="8204"/>
        </pc:sldMkLst>
      </pc:sldChg>
      <pc:sldChg chg="del">
        <pc:chgData name="Ron Melton" userId="5553941352b42db9" providerId="LiveId" clId="{F2BE7704-C9F0-4991-B89A-83E35157BA57}" dt="2023-12-30T04:14:27.485" v="0" actId="47"/>
        <pc:sldMkLst>
          <pc:docMk/>
          <pc:sldMk cId="3361211962" sldId="8250"/>
        </pc:sldMkLst>
      </pc:sldChg>
      <pc:sldChg chg="del">
        <pc:chgData name="Ron Melton" userId="5553941352b42db9" providerId="LiveId" clId="{F2BE7704-C9F0-4991-B89A-83E35157BA57}" dt="2023-12-30T04:14:42.292" v="1" actId="47"/>
        <pc:sldMkLst>
          <pc:docMk/>
          <pc:sldMk cId="3879957701" sldId="8266"/>
        </pc:sldMkLst>
      </pc:sldChg>
      <pc:sldChg chg="del">
        <pc:chgData name="Ron Melton" userId="5553941352b42db9" providerId="LiveId" clId="{F2BE7704-C9F0-4991-B89A-83E35157BA57}" dt="2023-12-30T04:14:27.485" v="0" actId="47"/>
        <pc:sldMkLst>
          <pc:docMk/>
          <pc:sldMk cId="1962377842" sldId="8301"/>
        </pc:sldMkLst>
      </pc:sldChg>
      <pc:sldChg chg="del">
        <pc:chgData name="Ron Melton" userId="5553941352b42db9" providerId="LiveId" clId="{F2BE7704-C9F0-4991-B89A-83E35157BA57}" dt="2023-12-30T04:14:27.485" v="0" actId="47"/>
        <pc:sldMkLst>
          <pc:docMk/>
          <pc:sldMk cId="343077576" sldId="8302"/>
        </pc:sldMkLst>
      </pc:sldChg>
      <pc:sldChg chg="del">
        <pc:chgData name="Ron Melton" userId="5553941352b42db9" providerId="LiveId" clId="{F2BE7704-C9F0-4991-B89A-83E35157BA57}" dt="2023-12-30T04:14:27.485" v="0" actId="47"/>
        <pc:sldMkLst>
          <pc:docMk/>
          <pc:sldMk cId="3786297375" sldId="2145708295"/>
        </pc:sldMkLst>
      </pc:sldChg>
      <pc:sldChg chg="del">
        <pc:chgData name="Ron Melton" userId="5553941352b42db9" providerId="LiveId" clId="{F2BE7704-C9F0-4991-B89A-83E35157BA57}" dt="2023-12-30T04:14:27.485" v="0" actId="47"/>
        <pc:sldMkLst>
          <pc:docMk/>
          <pc:sldMk cId="2001674129" sldId="2145708296"/>
        </pc:sldMkLst>
      </pc:sldChg>
      <pc:sldChg chg="del">
        <pc:chgData name="Ron Melton" userId="5553941352b42db9" providerId="LiveId" clId="{F2BE7704-C9F0-4991-B89A-83E35157BA57}" dt="2023-12-30T04:14:42.292" v="1" actId="47"/>
        <pc:sldMkLst>
          <pc:docMk/>
          <pc:sldMk cId="4211289585" sldId="2145708502"/>
        </pc:sldMkLst>
      </pc:sldChg>
      <pc:sldChg chg="del">
        <pc:chgData name="Ron Melton" userId="5553941352b42db9" providerId="LiveId" clId="{F2BE7704-C9F0-4991-B89A-83E35157BA57}" dt="2023-12-30T04:14:42.292" v="1" actId="47"/>
        <pc:sldMkLst>
          <pc:docMk/>
          <pc:sldMk cId="745261639" sldId="2145708522"/>
        </pc:sldMkLst>
      </pc:sldChg>
      <pc:sldChg chg="del">
        <pc:chgData name="Ron Melton" userId="5553941352b42db9" providerId="LiveId" clId="{F2BE7704-C9F0-4991-B89A-83E35157BA57}" dt="2023-12-30T04:14:42.292" v="1" actId="47"/>
        <pc:sldMkLst>
          <pc:docMk/>
          <pc:sldMk cId="3206029054" sldId="2145708529"/>
        </pc:sldMkLst>
      </pc:sldChg>
      <pc:sldChg chg="del">
        <pc:chgData name="Ron Melton" userId="5553941352b42db9" providerId="LiveId" clId="{F2BE7704-C9F0-4991-B89A-83E35157BA57}" dt="2023-12-30T04:14:42.292" v="1" actId="47"/>
        <pc:sldMkLst>
          <pc:docMk/>
          <pc:sldMk cId="2899999661" sldId="2145708534"/>
        </pc:sldMkLst>
      </pc:sldChg>
      <pc:sldChg chg="del">
        <pc:chgData name="Ron Melton" userId="5553941352b42db9" providerId="LiveId" clId="{F2BE7704-C9F0-4991-B89A-83E35157BA57}" dt="2023-12-30T04:14:42.292" v="1" actId="47"/>
        <pc:sldMkLst>
          <pc:docMk/>
          <pc:sldMk cId="3690941066" sldId="2145708547"/>
        </pc:sldMkLst>
      </pc:sldChg>
      <pc:sldChg chg="del">
        <pc:chgData name="Ron Melton" userId="5553941352b42db9" providerId="LiveId" clId="{F2BE7704-C9F0-4991-B89A-83E35157BA57}" dt="2023-12-30T04:14:42.292" v="1" actId="47"/>
        <pc:sldMkLst>
          <pc:docMk/>
          <pc:sldMk cId="3550255291" sldId="2145708550"/>
        </pc:sldMkLst>
      </pc:sldChg>
      <pc:sldChg chg="del">
        <pc:chgData name="Ron Melton" userId="5553941352b42db9" providerId="LiveId" clId="{F2BE7704-C9F0-4991-B89A-83E35157BA57}" dt="2023-12-30T04:14:27.485" v="0" actId="47"/>
        <pc:sldMkLst>
          <pc:docMk/>
          <pc:sldMk cId="889933922" sldId="2145708755"/>
        </pc:sldMkLst>
      </pc:sldChg>
      <pc:sldChg chg="del">
        <pc:chgData name="Ron Melton" userId="5553941352b42db9" providerId="LiveId" clId="{F2BE7704-C9F0-4991-B89A-83E35157BA57}" dt="2023-12-30T04:14:27.485" v="0" actId="47"/>
        <pc:sldMkLst>
          <pc:docMk/>
          <pc:sldMk cId="1557048824" sldId="2145708762"/>
        </pc:sldMkLst>
      </pc:sldChg>
      <pc:sldChg chg="del">
        <pc:chgData name="Ron Melton" userId="5553941352b42db9" providerId="LiveId" clId="{F2BE7704-C9F0-4991-B89A-83E35157BA57}" dt="2023-12-30T04:14:27.485" v="0" actId="47"/>
        <pc:sldMkLst>
          <pc:docMk/>
          <pc:sldMk cId="4121505878" sldId="2145708763"/>
        </pc:sldMkLst>
      </pc:sldChg>
      <pc:sldChg chg="del">
        <pc:chgData name="Ron Melton" userId="5553941352b42db9" providerId="LiveId" clId="{F2BE7704-C9F0-4991-B89A-83E35157BA57}" dt="2023-12-30T04:14:27.485" v="0" actId="47"/>
        <pc:sldMkLst>
          <pc:docMk/>
          <pc:sldMk cId="869108475" sldId="2145708765"/>
        </pc:sldMkLst>
      </pc:sldChg>
      <pc:sldChg chg="del">
        <pc:chgData name="Ron Melton" userId="5553941352b42db9" providerId="LiveId" clId="{F2BE7704-C9F0-4991-B89A-83E35157BA57}" dt="2023-12-30T04:14:42.292" v="1" actId="47"/>
        <pc:sldMkLst>
          <pc:docMk/>
          <pc:sldMk cId="4060367908" sldId="2145708778"/>
        </pc:sldMkLst>
      </pc:sldChg>
      <pc:sldChg chg="del">
        <pc:chgData name="Ron Melton" userId="5553941352b42db9" providerId="LiveId" clId="{F2BE7704-C9F0-4991-B89A-83E35157BA57}" dt="2023-12-30T04:14:27.485" v="0" actId="47"/>
        <pc:sldMkLst>
          <pc:docMk/>
          <pc:sldMk cId="774635695" sldId="2145708916"/>
        </pc:sldMkLst>
      </pc:sldChg>
      <pc:sldChg chg="del">
        <pc:chgData name="Ron Melton" userId="5553941352b42db9" providerId="LiveId" clId="{F2BE7704-C9F0-4991-B89A-83E35157BA57}" dt="2023-12-30T04:14:42.292" v="1" actId="47"/>
        <pc:sldMkLst>
          <pc:docMk/>
          <pc:sldMk cId="3645347130" sldId="2145708933"/>
        </pc:sldMkLst>
      </pc:sldChg>
      <pc:sldChg chg="del">
        <pc:chgData name="Ron Melton" userId="5553941352b42db9" providerId="LiveId" clId="{F2BE7704-C9F0-4991-B89A-83E35157BA57}" dt="2023-12-30T04:14:42.292" v="1" actId="47"/>
        <pc:sldMkLst>
          <pc:docMk/>
          <pc:sldMk cId="1242563060" sldId="2145708956"/>
        </pc:sldMkLst>
      </pc:sldChg>
      <pc:sldChg chg="del">
        <pc:chgData name="Ron Melton" userId="5553941352b42db9" providerId="LiveId" clId="{F2BE7704-C9F0-4991-B89A-83E35157BA57}" dt="2023-12-30T04:14:42.292" v="1" actId="47"/>
        <pc:sldMkLst>
          <pc:docMk/>
          <pc:sldMk cId="660186417" sldId="2145708962"/>
        </pc:sldMkLst>
      </pc:sldChg>
      <pc:sldChg chg="del">
        <pc:chgData name="Ron Melton" userId="5553941352b42db9" providerId="LiveId" clId="{F2BE7704-C9F0-4991-B89A-83E35157BA57}" dt="2023-12-30T04:14:42.292" v="1" actId="47"/>
        <pc:sldMkLst>
          <pc:docMk/>
          <pc:sldMk cId="290575376" sldId="2145708988"/>
        </pc:sldMkLst>
      </pc:sldChg>
      <pc:sldChg chg="del">
        <pc:chgData name="Ron Melton" userId="5553941352b42db9" providerId="LiveId" clId="{F2BE7704-C9F0-4991-B89A-83E35157BA57}" dt="2023-12-30T04:14:42.292" v="1" actId="47"/>
        <pc:sldMkLst>
          <pc:docMk/>
          <pc:sldMk cId="0" sldId="2145709018"/>
        </pc:sldMkLst>
      </pc:sldChg>
      <pc:sldChg chg="del">
        <pc:chgData name="Ron Melton" userId="5553941352b42db9" providerId="LiveId" clId="{F2BE7704-C9F0-4991-B89A-83E35157BA57}" dt="2023-12-30T04:14:42.292" v="1" actId="47"/>
        <pc:sldMkLst>
          <pc:docMk/>
          <pc:sldMk cId="1481658780" sldId="2145709019"/>
        </pc:sldMkLst>
      </pc:sldChg>
      <pc:sldChg chg="del">
        <pc:chgData name="Ron Melton" userId="5553941352b42db9" providerId="LiveId" clId="{F2BE7704-C9F0-4991-B89A-83E35157BA57}" dt="2023-12-30T04:14:42.292" v="1" actId="47"/>
        <pc:sldMkLst>
          <pc:docMk/>
          <pc:sldMk cId="3666353680" sldId="2145709023"/>
        </pc:sldMkLst>
      </pc:sldChg>
      <pc:sldChg chg="del">
        <pc:chgData name="Ron Melton" userId="5553941352b42db9" providerId="LiveId" clId="{F2BE7704-C9F0-4991-B89A-83E35157BA57}" dt="2023-12-30T04:14:42.292" v="1" actId="47"/>
        <pc:sldMkLst>
          <pc:docMk/>
          <pc:sldMk cId="1268944986" sldId="2145709025"/>
        </pc:sldMkLst>
      </pc:sldChg>
      <pc:sldChg chg="del">
        <pc:chgData name="Ron Melton" userId="5553941352b42db9" providerId="LiveId" clId="{F2BE7704-C9F0-4991-B89A-83E35157BA57}" dt="2023-12-30T04:14:42.292" v="1" actId="47"/>
        <pc:sldMkLst>
          <pc:docMk/>
          <pc:sldMk cId="3850016053" sldId="2145709026"/>
        </pc:sldMkLst>
      </pc:sldChg>
      <pc:sldChg chg="del">
        <pc:chgData name="Ron Melton" userId="5553941352b42db9" providerId="LiveId" clId="{F2BE7704-C9F0-4991-B89A-83E35157BA57}" dt="2023-12-30T04:14:42.292" v="1" actId="47"/>
        <pc:sldMkLst>
          <pc:docMk/>
          <pc:sldMk cId="3228306892" sldId="2145709029"/>
        </pc:sldMkLst>
      </pc:sldChg>
      <pc:sldChg chg="del">
        <pc:chgData name="Ron Melton" userId="5553941352b42db9" providerId="LiveId" clId="{F2BE7704-C9F0-4991-B89A-83E35157BA57}" dt="2023-12-30T04:14:42.292" v="1" actId="47"/>
        <pc:sldMkLst>
          <pc:docMk/>
          <pc:sldMk cId="351083043" sldId="2145709030"/>
        </pc:sldMkLst>
      </pc:sldChg>
      <pc:sldChg chg="del">
        <pc:chgData name="Ron Melton" userId="5553941352b42db9" providerId="LiveId" clId="{F2BE7704-C9F0-4991-B89A-83E35157BA57}" dt="2023-12-30T04:14:42.292" v="1" actId="47"/>
        <pc:sldMkLst>
          <pc:docMk/>
          <pc:sldMk cId="1886743617" sldId="2145709031"/>
        </pc:sldMkLst>
      </pc:sldChg>
      <pc:sldChg chg="del">
        <pc:chgData name="Ron Melton" userId="5553941352b42db9" providerId="LiveId" clId="{F2BE7704-C9F0-4991-B89A-83E35157BA57}" dt="2023-12-30T04:14:42.292" v="1" actId="47"/>
        <pc:sldMkLst>
          <pc:docMk/>
          <pc:sldMk cId="3076569505" sldId="2145709033"/>
        </pc:sldMkLst>
      </pc:sldChg>
      <pc:sldChg chg="del">
        <pc:chgData name="Ron Melton" userId="5553941352b42db9" providerId="LiveId" clId="{F2BE7704-C9F0-4991-B89A-83E35157BA57}" dt="2023-12-30T04:14:42.292" v="1" actId="47"/>
        <pc:sldMkLst>
          <pc:docMk/>
          <pc:sldMk cId="2275423538" sldId="2145709040"/>
        </pc:sldMkLst>
      </pc:sldChg>
      <pc:sldChg chg="del">
        <pc:chgData name="Ron Melton" userId="5553941352b42db9" providerId="LiveId" clId="{F2BE7704-C9F0-4991-B89A-83E35157BA57}" dt="2023-12-30T04:14:42.292" v="1" actId="47"/>
        <pc:sldMkLst>
          <pc:docMk/>
          <pc:sldMk cId="140205353" sldId="2145709041"/>
        </pc:sldMkLst>
      </pc:sldChg>
      <pc:sldChg chg="del">
        <pc:chgData name="Ron Melton" userId="5553941352b42db9" providerId="LiveId" clId="{F2BE7704-C9F0-4991-B89A-83E35157BA57}" dt="2023-12-30T04:14:42.292" v="1" actId="47"/>
        <pc:sldMkLst>
          <pc:docMk/>
          <pc:sldMk cId="3470864928" sldId="2145709042"/>
        </pc:sldMkLst>
      </pc:sldChg>
      <pc:sldChg chg="del">
        <pc:chgData name="Ron Melton" userId="5553941352b42db9" providerId="LiveId" clId="{F2BE7704-C9F0-4991-B89A-83E35157BA57}" dt="2023-12-30T04:14:42.292" v="1" actId="47"/>
        <pc:sldMkLst>
          <pc:docMk/>
          <pc:sldMk cId="4042526496" sldId="2145709044"/>
        </pc:sldMkLst>
      </pc:sldChg>
      <pc:sldChg chg="del">
        <pc:chgData name="Ron Melton" userId="5553941352b42db9" providerId="LiveId" clId="{F2BE7704-C9F0-4991-B89A-83E35157BA57}" dt="2023-12-30T04:14:42.292" v="1" actId="47"/>
        <pc:sldMkLst>
          <pc:docMk/>
          <pc:sldMk cId="3271475563" sldId="2145709045"/>
        </pc:sldMkLst>
      </pc:sldChg>
      <pc:sldChg chg="del">
        <pc:chgData name="Ron Melton" userId="5553941352b42db9" providerId="LiveId" clId="{F2BE7704-C9F0-4991-B89A-83E35157BA57}" dt="2023-12-30T04:14:42.292" v="1" actId="47"/>
        <pc:sldMkLst>
          <pc:docMk/>
          <pc:sldMk cId="3265936479" sldId="2145709047"/>
        </pc:sldMkLst>
      </pc:sldChg>
      <pc:sldChg chg="del">
        <pc:chgData name="Ron Melton" userId="5553941352b42db9" providerId="LiveId" clId="{F2BE7704-C9F0-4991-B89A-83E35157BA57}" dt="2023-12-30T04:14:42.292" v="1" actId="47"/>
        <pc:sldMkLst>
          <pc:docMk/>
          <pc:sldMk cId="1955522591" sldId="2145709049"/>
        </pc:sldMkLst>
      </pc:sldChg>
      <pc:sldChg chg="del">
        <pc:chgData name="Ron Melton" userId="5553941352b42db9" providerId="LiveId" clId="{F2BE7704-C9F0-4991-B89A-83E35157BA57}" dt="2023-12-30T04:14:42.292" v="1" actId="47"/>
        <pc:sldMkLst>
          <pc:docMk/>
          <pc:sldMk cId="397389288" sldId="2145709051"/>
        </pc:sldMkLst>
      </pc:sldChg>
      <pc:sldChg chg="del">
        <pc:chgData name="Ron Melton" userId="5553941352b42db9" providerId="LiveId" clId="{F2BE7704-C9F0-4991-B89A-83E35157BA57}" dt="2023-12-30T04:14:42.292" v="1" actId="47"/>
        <pc:sldMkLst>
          <pc:docMk/>
          <pc:sldMk cId="16774113" sldId="2145709054"/>
        </pc:sldMkLst>
      </pc:sldChg>
      <pc:sldChg chg="del">
        <pc:chgData name="Ron Melton" userId="5553941352b42db9" providerId="LiveId" clId="{F2BE7704-C9F0-4991-B89A-83E35157BA57}" dt="2023-12-30T04:14:42.292" v="1" actId="47"/>
        <pc:sldMkLst>
          <pc:docMk/>
          <pc:sldMk cId="2872326619" sldId="2145709058"/>
        </pc:sldMkLst>
      </pc:sldChg>
      <pc:sldChg chg="del">
        <pc:chgData name="Ron Melton" userId="5553941352b42db9" providerId="LiveId" clId="{F2BE7704-C9F0-4991-B89A-83E35157BA57}" dt="2023-12-30T04:14:42.292" v="1" actId="47"/>
        <pc:sldMkLst>
          <pc:docMk/>
          <pc:sldMk cId="42794231" sldId="2145709080"/>
        </pc:sldMkLst>
      </pc:sldChg>
      <pc:sldChg chg="del">
        <pc:chgData name="Ron Melton" userId="5553941352b42db9" providerId="LiveId" clId="{F2BE7704-C9F0-4991-B89A-83E35157BA57}" dt="2023-12-30T04:14:42.292" v="1" actId="47"/>
        <pc:sldMkLst>
          <pc:docMk/>
          <pc:sldMk cId="2634241335" sldId="2145709084"/>
        </pc:sldMkLst>
      </pc:sldChg>
      <pc:sldChg chg="del">
        <pc:chgData name="Ron Melton" userId="5553941352b42db9" providerId="LiveId" clId="{F2BE7704-C9F0-4991-B89A-83E35157BA57}" dt="2023-12-30T04:14:42.292" v="1" actId="47"/>
        <pc:sldMkLst>
          <pc:docMk/>
          <pc:sldMk cId="3236312338" sldId="2145709088"/>
        </pc:sldMkLst>
      </pc:sldChg>
      <pc:sldChg chg="del">
        <pc:chgData name="Ron Melton" userId="5553941352b42db9" providerId="LiveId" clId="{F2BE7704-C9F0-4991-B89A-83E35157BA57}" dt="2023-12-30T04:14:42.292" v="1" actId="47"/>
        <pc:sldMkLst>
          <pc:docMk/>
          <pc:sldMk cId="540739371" sldId="2145709097"/>
        </pc:sldMkLst>
      </pc:sldChg>
      <pc:sldChg chg="del">
        <pc:chgData name="Ron Melton" userId="5553941352b42db9" providerId="LiveId" clId="{F2BE7704-C9F0-4991-B89A-83E35157BA57}" dt="2023-12-30T04:14:42.292" v="1" actId="47"/>
        <pc:sldMkLst>
          <pc:docMk/>
          <pc:sldMk cId="1335539744" sldId="2145709098"/>
        </pc:sldMkLst>
      </pc:sldChg>
      <pc:sldChg chg="del">
        <pc:chgData name="Ron Melton" userId="5553941352b42db9" providerId="LiveId" clId="{F2BE7704-C9F0-4991-B89A-83E35157BA57}" dt="2023-12-30T04:14:27.485" v="0" actId="47"/>
        <pc:sldMkLst>
          <pc:docMk/>
          <pc:sldMk cId="1476430768" sldId="2145709101"/>
        </pc:sldMkLst>
      </pc:sldChg>
      <pc:sldChg chg="del">
        <pc:chgData name="Ron Melton" userId="5553941352b42db9" providerId="LiveId" clId="{F2BE7704-C9F0-4991-B89A-83E35157BA57}" dt="2023-12-30T04:14:27.485" v="0" actId="47"/>
        <pc:sldMkLst>
          <pc:docMk/>
          <pc:sldMk cId="3416444927" sldId="2145709111"/>
        </pc:sldMkLst>
      </pc:sldChg>
      <pc:sldChg chg="del">
        <pc:chgData name="Ron Melton" userId="5553941352b42db9" providerId="LiveId" clId="{F2BE7704-C9F0-4991-B89A-83E35157BA57}" dt="2023-12-30T04:14:27.485" v="0" actId="47"/>
        <pc:sldMkLst>
          <pc:docMk/>
          <pc:sldMk cId="2074637747" sldId="2145709114"/>
        </pc:sldMkLst>
      </pc:sldChg>
      <pc:sldChg chg="del">
        <pc:chgData name="Ron Melton" userId="5553941352b42db9" providerId="LiveId" clId="{F2BE7704-C9F0-4991-B89A-83E35157BA57}" dt="2023-12-30T04:14:27.485" v="0" actId="47"/>
        <pc:sldMkLst>
          <pc:docMk/>
          <pc:sldMk cId="2264792317" sldId="2145709115"/>
        </pc:sldMkLst>
      </pc:sldChg>
      <pc:sldChg chg="del">
        <pc:chgData name="Ron Melton" userId="5553941352b42db9" providerId="LiveId" clId="{F2BE7704-C9F0-4991-B89A-83E35157BA57}" dt="2023-12-30T04:14:27.485" v="0" actId="47"/>
        <pc:sldMkLst>
          <pc:docMk/>
          <pc:sldMk cId="2663712775" sldId="2145709116"/>
        </pc:sldMkLst>
      </pc:sldChg>
      <pc:sldChg chg="del">
        <pc:chgData name="Ron Melton" userId="5553941352b42db9" providerId="LiveId" clId="{F2BE7704-C9F0-4991-B89A-83E35157BA57}" dt="2023-12-30T04:14:42.292" v="1" actId="47"/>
        <pc:sldMkLst>
          <pc:docMk/>
          <pc:sldMk cId="2244507277" sldId="2145709142"/>
        </pc:sldMkLst>
      </pc:sldChg>
      <pc:sldChg chg="del">
        <pc:chgData name="Ron Melton" userId="5553941352b42db9" providerId="LiveId" clId="{F2BE7704-C9F0-4991-B89A-83E35157BA57}" dt="2023-12-30T04:14:42.292" v="1" actId="47"/>
        <pc:sldMkLst>
          <pc:docMk/>
          <pc:sldMk cId="2793046918" sldId="2145709175"/>
        </pc:sldMkLst>
      </pc:sldChg>
      <pc:sldChg chg="del">
        <pc:chgData name="Ron Melton" userId="5553941352b42db9" providerId="LiveId" clId="{F2BE7704-C9F0-4991-B89A-83E35157BA57}" dt="2023-12-30T04:14:42.292" v="1" actId="47"/>
        <pc:sldMkLst>
          <pc:docMk/>
          <pc:sldMk cId="4105139807" sldId="2145709177"/>
        </pc:sldMkLst>
      </pc:sldChg>
      <pc:sldChg chg="del">
        <pc:chgData name="Ron Melton" userId="5553941352b42db9" providerId="LiveId" clId="{F2BE7704-C9F0-4991-B89A-83E35157BA57}" dt="2023-12-30T04:14:42.292" v="1" actId="47"/>
        <pc:sldMkLst>
          <pc:docMk/>
          <pc:sldMk cId="2020432787" sldId="2145709180"/>
        </pc:sldMkLst>
      </pc:sldChg>
      <pc:sldChg chg="del">
        <pc:chgData name="Ron Melton" userId="5553941352b42db9" providerId="LiveId" clId="{F2BE7704-C9F0-4991-B89A-83E35157BA57}" dt="2023-12-30T04:14:42.292" v="1" actId="47"/>
        <pc:sldMkLst>
          <pc:docMk/>
          <pc:sldMk cId="3177134286" sldId="2145709181"/>
        </pc:sldMkLst>
      </pc:sldChg>
      <pc:sldChg chg="del">
        <pc:chgData name="Ron Melton" userId="5553941352b42db9" providerId="LiveId" clId="{F2BE7704-C9F0-4991-B89A-83E35157BA57}" dt="2023-12-30T04:14:42.292" v="1" actId="47"/>
        <pc:sldMkLst>
          <pc:docMk/>
          <pc:sldMk cId="17260696" sldId="2145709183"/>
        </pc:sldMkLst>
      </pc:sldChg>
      <pc:sldChg chg="del">
        <pc:chgData name="Ron Melton" userId="5553941352b42db9" providerId="LiveId" clId="{F2BE7704-C9F0-4991-B89A-83E35157BA57}" dt="2023-12-30T04:14:42.292" v="1" actId="47"/>
        <pc:sldMkLst>
          <pc:docMk/>
          <pc:sldMk cId="205771650" sldId="2145709189"/>
        </pc:sldMkLst>
      </pc:sldChg>
      <pc:sldChg chg="del">
        <pc:chgData name="Ron Melton" userId="5553941352b42db9" providerId="LiveId" clId="{F2BE7704-C9F0-4991-B89A-83E35157BA57}" dt="2023-12-30T04:14:42.292" v="1" actId="47"/>
        <pc:sldMkLst>
          <pc:docMk/>
          <pc:sldMk cId="3221288664" sldId="2145709208"/>
        </pc:sldMkLst>
      </pc:sldChg>
      <pc:sldChg chg="del">
        <pc:chgData name="Ron Melton" userId="5553941352b42db9" providerId="LiveId" clId="{F2BE7704-C9F0-4991-B89A-83E35157BA57}" dt="2023-12-30T04:14:42.292" v="1" actId="47"/>
        <pc:sldMkLst>
          <pc:docMk/>
          <pc:sldMk cId="1195408317" sldId="2145709211"/>
        </pc:sldMkLst>
      </pc:sldChg>
      <pc:sldChg chg="del">
        <pc:chgData name="Ron Melton" userId="5553941352b42db9" providerId="LiveId" clId="{F2BE7704-C9F0-4991-B89A-83E35157BA57}" dt="2023-12-30T04:14:42.292" v="1" actId="47"/>
        <pc:sldMkLst>
          <pc:docMk/>
          <pc:sldMk cId="695483233" sldId="2145709215"/>
        </pc:sldMkLst>
      </pc:sldChg>
      <pc:sldChg chg="del">
        <pc:chgData name="Ron Melton" userId="5553941352b42db9" providerId="LiveId" clId="{F2BE7704-C9F0-4991-B89A-83E35157BA57}" dt="2023-12-30T04:14:42.292" v="1" actId="47"/>
        <pc:sldMkLst>
          <pc:docMk/>
          <pc:sldMk cId="820623972" sldId="2145709216"/>
        </pc:sldMkLst>
      </pc:sldChg>
      <pc:sldChg chg="del">
        <pc:chgData name="Ron Melton" userId="5553941352b42db9" providerId="LiveId" clId="{F2BE7704-C9F0-4991-B89A-83E35157BA57}" dt="2023-12-30T04:14:42.292" v="1" actId="47"/>
        <pc:sldMkLst>
          <pc:docMk/>
          <pc:sldMk cId="3136608126" sldId="2145709218"/>
        </pc:sldMkLst>
      </pc:sldChg>
      <pc:sldChg chg="del">
        <pc:chgData name="Ron Melton" userId="5553941352b42db9" providerId="LiveId" clId="{F2BE7704-C9F0-4991-B89A-83E35157BA57}" dt="2023-12-30T04:14:42.292" v="1" actId="47"/>
        <pc:sldMkLst>
          <pc:docMk/>
          <pc:sldMk cId="407987876" sldId="2145709219"/>
        </pc:sldMkLst>
      </pc:sldChg>
      <pc:sldChg chg="del">
        <pc:chgData name="Ron Melton" userId="5553941352b42db9" providerId="LiveId" clId="{F2BE7704-C9F0-4991-B89A-83E35157BA57}" dt="2023-12-30T04:14:42.292" v="1" actId="47"/>
        <pc:sldMkLst>
          <pc:docMk/>
          <pc:sldMk cId="1835286577" sldId="2145709220"/>
        </pc:sldMkLst>
      </pc:sldChg>
      <pc:sldChg chg="del">
        <pc:chgData name="Ron Melton" userId="5553941352b42db9" providerId="LiveId" clId="{F2BE7704-C9F0-4991-B89A-83E35157BA57}" dt="2023-12-30T04:14:42.292" v="1" actId="47"/>
        <pc:sldMkLst>
          <pc:docMk/>
          <pc:sldMk cId="162844357" sldId="2145709221"/>
        </pc:sldMkLst>
      </pc:sldChg>
      <pc:sldChg chg="del">
        <pc:chgData name="Ron Melton" userId="5553941352b42db9" providerId="LiveId" clId="{F2BE7704-C9F0-4991-B89A-83E35157BA57}" dt="2023-12-30T04:14:42.292" v="1" actId="47"/>
        <pc:sldMkLst>
          <pc:docMk/>
          <pc:sldMk cId="2578966685" sldId="2145709222"/>
        </pc:sldMkLst>
      </pc:sldChg>
      <pc:sldChg chg="del">
        <pc:chgData name="Ron Melton" userId="5553941352b42db9" providerId="LiveId" clId="{F2BE7704-C9F0-4991-B89A-83E35157BA57}" dt="2023-12-30T04:14:42.292" v="1" actId="47"/>
        <pc:sldMkLst>
          <pc:docMk/>
          <pc:sldMk cId="2162131245" sldId="2145709223"/>
        </pc:sldMkLst>
      </pc:sldChg>
      <pc:sldChg chg="del">
        <pc:chgData name="Ron Melton" userId="5553941352b42db9" providerId="LiveId" clId="{F2BE7704-C9F0-4991-B89A-83E35157BA57}" dt="2023-12-30T04:14:42.292" v="1" actId="47"/>
        <pc:sldMkLst>
          <pc:docMk/>
          <pc:sldMk cId="710965575" sldId="2145709225"/>
        </pc:sldMkLst>
      </pc:sldChg>
      <pc:sldChg chg="del">
        <pc:chgData name="Ron Melton" userId="5553941352b42db9" providerId="LiveId" clId="{F2BE7704-C9F0-4991-B89A-83E35157BA57}" dt="2023-12-30T04:14:42.292" v="1" actId="47"/>
        <pc:sldMkLst>
          <pc:docMk/>
          <pc:sldMk cId="2861175218" sldId="2145709226"/>
        </pc:sldMkLst>
      </pc:sldChg>
      <pc:sldChg chg="del">
        <pc:chgData name="Ron Melton" userId="5553941352b42db9" providerId="LiveId" clId="{F2BE7704-C9F0-4991-B89A-83E35157BA57}" dt="2023-12-30T04:14:42.292" v="1" actId="47"/>
        <pc:sldMkLst>
          <pc:docMk/>
          <pc:sldMk cId="2505849663" sldId="2145709227"/>
        </pc:sldMkLst>
      </pc:sldChg>
      <pc:sldChg chg="del">
        <pc:chgData name="Ron Melton" userId="5553941352b42db9" providerId="LiveId" clId="{F2BE7704-C9F0-4991-B89A-83E35157BA57}" dt="2023-12-30T04:14:42.292" v="1" actId="47"/>
        <pc:sldMkLst>
          <pc:docMk/>
          <pc:sldMk cId="3154653776" sldId="2145709228"/>
        </pc:sldMkLst>
      </pc:sldChg>
      <pc:sldChg chg="del">
        <pc:chgData name="Ron Melton" userId="5553941352b42db9" providerId="LiveId" clId="{F2BE7704-C9F0-4991-B89A-83E35157BA57}" dt="2023-12-30T04:14:42.292" v="1" actId="47"/>
        <pc:sldMkLst>
          <pc:docMk/>
          <pc:sldMk cId="1104323955" sldId="2145709230"/>
        </pc:sldMkLst>
      </pc:sldChg>
      <pc:sldChg chg="del">
        <pc:chgData name="Ron Melton" userId="5553941352b42db9" providerId="LiveId" clId="{F2BE7704-C9F0-4991-B89A-83E35157BA57}" dt="2023-12-30T04:14:42.292" v="1" actId="47"/>
        <pc:sldMkLst>
          <pc:docMk/>
          <pc:sldMk cId="3908729741" sldId="2145709231"/>
        </pc:sldMkLst>
      </pc:sldChg>
      <pc:sldChg chg="del">
        <pc:chgData name="Ron Melton" userId="5553941352b42db9" providerId="LiveId" clId="{F2BE7704-C9F0-4991-B89A-83E35157BA57}" dt="2023-12-30T04:14:42.292" v="1" actId="47"/>
        <pc:sldMkLst>
          <pc:docMk/>
          <pc:sldMk cId="1003540370" sldId="2145709232"/>
        </pc:sldMkLst>
      </pc:sldChg>
      <pc:sldChg chg="del">
        <pc:chgData name="Ron Melton" userId="5553941352b42db9" providerId="LiveId" clId="{F2BE7704-C9F0-4991-B89A-83E35157BA57}" dt="2023-12-30T04:14:42.292" v="1" actId="47"/>
        <pc:sldMkLst>
          <pc:docMk/>
          <pc:sldMk cId="2518602928" sldId="2145709234"/>
        </pc:sldMkLst>
      </pc:sldChg>
      <pc:sldChg chg="del">
        <pc:chgData name="Ron Melton" userId="5553941352b42db9" providerId="LiveId" clId="{F2BE7704-C9F0-4991-B89A-83E35157BA57}" dt="2023-12-30T04:14:42.292" v="1" actId="47"/>
        <pc:sldMkLst>
          <pc:docMk/>
          <pc:sldMk cId="3959528997" sldId="2145709236"/>
        </pc:sldMkLst>
      </pc:sldChg>
      <pc:sldChg chg="del">
        <pc:chgData name="Ron Melton" userId="5553941352b42db9" providerId="LiveId" clId="{F2BE7704-C9F0-4991-B89A-83E35157BA57}" dt="2023-12-30T04:14:42.292" v="1" actId="47"/>
        <pc:sldMkLst>
          <pc:docMk/>
          <pc:sldMk cId="4022313288" sldId="2145709237"/>
        </pc:sldMkLst>
      </pc:sldChg>
      <pc:sldChg chg="del">
        <pc:chgData name="Ron Melton" userId="5553941352b42db9" providerId="LiveId" clId="{F2BE7704-C9F0-4991-B89A-83E35157BA57}" dt="2023-12-30T04:14:42.292" v="1" actId="47"/>
        <pc:sldMkLst>
          <pc:docMk/>
          <pc:sldMk cId="3943807907" sldId="2145709240"/>
        </pc:sldMkLst>
      </pc:sldChg>
      <pc:sldChg chg="del">
        <pc:chgData name="Ron Melton" userId="5553941352b42db9" providerId="LiveId" clId="{F2BE7704-C9F0-4991-B89A-83E35157BA57}" dt="2023-12-30T04:14:42.292" v="1" actId="47"/>
        <pc:sldMkLst>
          <pc:docMk/>
          <pc:sldMk cId="549374123" sldId="2145709243"/>
        </pc:sldMkLst>
      </pc:sldChg>
      <pc:sldChg chg="del">
        <pc:chgData name="Ron Melton" userId="5553941352b42db9" providerId="LiveId" clId="{F2BE7704-C9F0-4991-B89A-83E35157BA57}" dt="2023-12-30T04:14:42.292" v="1" actId="47"/>
        <pc:sldMkLst>
          <pc:docMk/>
          <pc:sldMk cId="1459209021" sldId="2145709246"/>
        </pc:sldMkLst>
      </pc:sldChg>
      <pc:sldChg chg="del">
        <pc:chgData name="Ron Melton" userId="5553941352b42db9" providerId="LiveId" clId="{F2BE7704-C9F0-4991-B89A-83E35157BA57}" dt="2023-12-30T04:14:42.292" v="1" actId="47"/>
        <pc:sldMkLst>
          <pc:docMk/>
          <pc:sldMk cId="1146920123" sldId="2145709247"/>
        </pc:sldMkLst>
      </pc:sldChg>
      <pc:sldChg chg="del">
        <pc:chgData name="Ron Melton" userId="5553941352b42db9" providerId="LiveId" clId="{F2BE7704-C9F0-4991-B89A-83E35157BA57}" dt="2023-12-30T04:14:42.292" v="1" actId="47"/>
        <pc:sldMkLst>
          <pc:docMk/>
          <pc:sldMk cId="4159796012" sldId="2145709248"/>
        </pc:sldMkLst>
      </pc:sldChg>
      <pc:sldChg chg="del">
        <pc:chgData name="Ron Melton" userId="5553941352b42db9" providerId="LiveId" clId="{F2BE7704-C9F0-4991-B89A-83E35157BA57}" dt="2023-12-30T04:14:42.292" v="1" actId="47"/>
        <pc:sldMkLst>
          <pc:docMk/>
          <pc:sldMk cId="1973580948" sldId="2145709249"/>
        </pc:sldMkLst>
      </pc:sldChg>
      <pc:sldChg chg="del">
        <pc:chgData name="Ron Melton" userId="5553941352b42db9" providerId="LiveId" clId="{F2BE7704-C9F0-4991-B89A-83E35157BA57}" dt="2023-12-30T04:14:42.292" v="1" actId="47"/>
        <pc:sldMkLst>
          <pc:docMk/>
          <pc:sldMk cId="11548965" sldId="2145709250"/>
        </pc:sldMkLst>
      </pc:sldChg>
      <pc:sldChg chg="del">
        <pc:chgData name="Ron Melton" userId="5553941352b42db9" providerId="LiveId" clId="{F2BE7704-C9F0-4991-B89A-83E35157BA57}" dt="2023-12-30T04:14:42.292" v="1" actId="47"/>
        <pc:sldMkLst>
          <pc:docMk/>
          <pc:sldMk cId="3829362598" sldId="2145709252"/>
        </pc:sldMkLst>
      </pc:sldChg>
      <pc:sldChg chg="del">
        <pc:chgData name="Ron Melton" userId="5553941352b42db9" providerId="LiveId" clId="{F2BE7704-C9F0-4991-B89A-83E35157BA57}" dt="2023-12-30T04:14:42.292" v="1" actId="47"/>
        <pc:sldMkLst>
          <pc:docMk/>
          <pc:sldMk cId="3064972221" sldId="2145709254"/>
        </pc:sldMkLst>
      </pc:sldChg>
      <pc:sldChg chg="del">
        <pc:chgData name="Ron Melton" userId="5553941352b42db9" providerId="LiveId" clId="{F2BE7704-C9F0-4991-B89A-83E35157BA57}" dt="2023-12-30T04:14:42.292" v="1" actId="47"/>
        <pc:sldMkLst>
          <pc:docMk/>
          <pc:sldMk cId="1318307037" sldId="2145709255"/>
        </pc:sldMkLst>
      </pc:sldChg>
      <pc:sldChg chg="del">
        <pc:chgData name="Ron Melton" userId="5553941352b42db9" providerId="LiveId" clId="{F2BE7704-C9F0-4991-B89A-83E35157BA57}" dt="2023-12-30T04:14:42.292" v="1" actId="47"/>
        <pc:sldMkLst>
          <pc:docMk/>
          <pc:sldMk cId="2799079297" sldId="2145709256"/>
        </pc:sldMkLst>
      </pc:sldChg>
      <pc:sldChg chg="del">
        <pc:chgData name="Ron Melton" userId="5553941352b42db9" providerId="LiveId" clId="{F2BE7704-C9F0-4991-B89A-83E35157BA57}" dt="2023-12-30T04:14:42.292" v="1" actId="47"/>
        <pc:sldMkLst>
          <pc:docMk/>
          <pc:sldMk cId="1038257110" sldId="2145709257"/>
        </pc:sldMkLst>
      </pc:sldChg>
      <pc:sldChg chg="del">
        <pc:chgData name="Ron Melton" userId="5553941352b42db9" providerId="LiveId" clId="{F2BE7704-C9F0-4991-B89A-83E35157BA57}" dt="2023-12-30T04:14:42.292" v="1" actId="47"/>
        <pc:sldMkLst>
          <pc:docMk/>
          <pc:sldMk cId="1621748067" sldId="2145709258"/>
        </pc:sldMkLst>
      </pc:sldChg>
      <pc:sldChg chg="del">
        <pc:chgData name="Ron Melton" userId="5553941352b42db9" providerId="LiveId" clId="{F2BE7704-C9F0-4991-B89A-83E35157BA57}" dt="2023-12-30T04:14:42.292" v="1" actId="47"/>
        <pc:sldMkLst>
          <pc:docMk/>
          <pc:sldMk cId="412242548" sldId="2145709259"/>
        </pc:sldMkLst>
      </pc:sldChg>
      <pc:sldChg chg="del">
        <pc:chgData name="Ron Melton" userId="5553941352b42db9" providerId="LiveId" clId="{F2BE7704-C9F0-4991-B89A-83E35157BA57}" dt="2023-12-30T04:14:42.292" v="1" actId="47"/>
        <pc:sldMkLst>
          <pc:docMk/>
          <pc:sldMk cId="1222754515" sldId="2145709260"/>
        </pc:sldMkLst>
      </pc:sldChg>
      <pc:sldChg chg="del">
        <pc:chgData name="Ron Melton" userId="5553941352b42db9" providerId="LiveId" clId="{F2BE7704-C9F0-4991-B89A-83E35157BA57}" dt="2023-12-30T04:14:42.292" v="1" actId="47"/>
        <pc:sldMkLst>
          <pc:docMk/>
          <pc:sldMk cId="1959237971" sldId="2145709261"/>
        </pc:sldMkLst>
      </pc:sldChg>
      <pc:sldChg chg="del">
        <pc:chgData name="Ron Melton" userId="5553941352b42db9" providerId="LiveId" clId="{F2BE7704-C9F0-4991-B89A-83E35157BA57}" dt="2023-12-30T04:14:42.292" v="1" actId="47"/>
        <pc:sldMkLst>
          <pc:docMk/>
          <pc:sldMk cId="1539732802" sldId="2145709262"/>
        </pc:sldMkLst>
      </pc:sldChg>
      <pc:sldChg chg="del">
        <pc:chgData name="Ron Melton" userId="5553941352b42db9" providerId="LiveId" clId="{F2BE7704-C9F0-4991-B89A-83E35157BA57}" dt="2023-12-30T04:14:42.292" v="1" actId="47"/>
        <pc:sldMkLst>
          <pc:docMk/>
          <pc:sldMk cId="2227022641" sldId="2145709263"/>
        </pc:sldMkLst>
      </pc:sldChg>
      <pc:sldChg chg="del">
        <pc:chgData name="Ron Melton" userId="5553941352b42db9" providerId="LiveId" clId="{F2BE7704-C9F0-4991-B89A-83E35157BA57}" dt="2023-12-30T04:14:42.292" v="1" actId="47"/>
        <pc:sldMkLst>
          <pc:docMk/>
          <pc:sldMk cId="4093391104" sldId="2145709265"/>
        </pc:sldMkLst>
      </pc:sldChg>
      <pc:sldChg chg="del">
        <pc:chgData name="Ron Melton" userId="5553941352b42db9" providerId="LiveId" clId="{F2BE7704-C9F0-4991-B89A-83E35157BA57}" dt="2023-12-30T04:14:42.292" v="1" actId="47"/>
        <pc:sldMkLst>
          <pc:docMk/>
          <pc:sldMk cId="3349505273" sldId="2145709266"/>
        </pc:sldMkLst>
      </pc:sldChg>
      <pc:sldChg chg="del">
        <pc:chgData name="Ron Melton" userId="5553941352b42db9" providerId="LiveId" clId="{F2BE7704-C9F0-4991-B89A-83E35157BA57}" dt="2023-12-30T04:14:42.292" v="1" actId="47"/>
        <pc:sldMkLst>
          <pc:docMk/>
          <pc:sldMk cId="3935313820" sldId="2145709267"/>
        </pc:sldMkLst>
      </pc:sldChg>
      <pc:sldChg chg="del">
        <pc:chgData name="Ron Melton" userId="5553941352b42db9" providerId="LiveId" clId="{F2BE7704-C9F0-4991-B89A-83E35157BA57}" dt="2023-12-30T04:14:42.292" v="1" actId="47"/>
        <pc:sldMkLst>
          <pc:docMk/>
          <pc:sldMk cId="2575463993" sldId="2145709269"/>
        </pc:sldMkLst>
      </pc:sldChg>
      <pc:sldChg chg="del">
        <pc:chgData name="Ron Melton" userId="5553941352b42db9" providerId="LiveId" clId="{F2BE7704-C9F0-4991-B89A-83E35157BA57}" dt="2023-12-30T04:14:42.292" v="1" actId="47"/>
        <pc:sldMkLst>
          <pc:docMk/>
          <pc:sldMk cId="3968222808" sldId="2145709271"/>
        </pc:sldMkLst>
      </pc:sldChg>
      <pc:sldChg chg="del">
        <pc:chgData name="Ron Melton" userId="5553941352b42db9" providerId="LiveId" clId="{F2BE7704-C9F0-4991-B89A-83E35157BA57}" dt="2023-12-30T04:14:42.292" v="1" actId="47"/>
        <pc:sldMkLst>
          <pc:docMk/>
          <pc:sldMk cId="2051115156" sldId="2145709272"/>
        </pc:sldMkLst>
      </pc:sldChg>
      <pc:sldChg chg="del">
        <pc:chgData name="Ron Melton" userId="5553941352b42db9" providerId="LiveId" clId="{F2BE7704-C9F0-4991-B89A-83E35157BA57}" dt="2023-12-30T04:14:42.292" v="1" actId="47"/>
        <pc:sldMkLst>
          <pc:docMk/>
          <pc:sldMk cId="3801242844" sldId="2145709273"/>
        </pc:sldMkLst>
      </pc:sldChg>
      <pc:sldChg chg="del">
        <pc:chgData name="Ron Melton" userId="5553941352b42db9" providerId="LiveId" clId="{F2BE7704-C9F0-4991-B89A-83E35157BA57}" dt="2023-12-30T04:14:42.292" v="1" actId="47"/>
        <pc:sldMkLst>
          <pc:docMk/>
          <pc:sldMk cId="571037495" sldId="2145709274"/>
        </pc:sldMkLst>
      </pc:sldChg>
      <pc:sldChg chg="del">
        <pc:chgData name="Ron Melton" userId="5553941352b42db9" providerId="LiveId" clId="{F2BE7704-C9F0-4991-B89A-83E35157BA57}" dt="2023-12-30T04:14:42.292" v="1" actId="47"/>
        <pc:sldMkLst>
          <pc:docMk/>
          <pc:sldMk cId="2874914265" sldId="2145709275"/>
        </pc:sldMkLst>
      </pc:sldChg>
      <pc:sldChg chg="del">
        <pc:chgData name="Ron Melton" userId="5553941352b42db9" providerId="LiveId" clId="{F2BE7704-C9F0-4991-B89A-83E35157BA57}" dt="2023-12-30T04:14:42.292" v="1" actId="47"/>
        <pc:sldMkLst>
          <pc:docMk/>
          <pc:sldMk cId="3121005853" sldId="2145709277"/>
        </pc:sldMkLst>
      </pc:sldChg>
      <pc:sldChg chg="del">
        <pc:chgData name="Ron Melton" userId="5553941352b42db9" providerId="LiveId" clId="{F2BE7704-C9F0-4991-B89A-83E35157BA57}" dt="2023-12-30T04:14:42.292" v="1" actId="47"/>
        <pc:sldMkLst>
          <pc:docMk/>
          <pc:sldMk cId="1187196201" sldId="2145709279"/>
        </pc:sldMkLst>
      </pc:sldChg>
      <pc:sldChg chg="del">
        <pc:chgData name="Ron Melton" userId="5553941352b42db9" providerId="LiveId" clId="{F2BE7704-C9F0-4991-B89A-83E35157BA57}" dt="2023-12-30T04:14:42.292" v="1" actId="47"/>
        <pc:sldMkLst>
          <pc:docMk/>
          <pc:sldMk cId="2980809981" sldId="2145709280"/>
        </pc:sldMkLst>
      </pc:sldChg>
      <pc:sldChg chg="del">
        <pc:chgData name="Ron Melton" userId="5553941352b42db9" providerId="LiveId" clId="{F2BE7704-C9F0-4991-B89A-83E35157BA57}" dt="2023-12-30T04:14:42.292" v="1" actId="47"/>
        <pc:sldMkLst>
          <pc:docMk/>
          <pc:sldMk cId="442002802" sldId="2145709281"/>
        </pc:sldMkLst>
      </pc:sldChg>
      <pc:sldChg chg="del">
        <pc:chgData name="Ron Melton" userId="5553941352b42db9" providerId="LiveId" clId="{F2BE7704-C9F0-4991-B89A-83E35157BA57}" dt="2023-12-30T04:14:42.292" v="1" actId="47"/>
        <pc:sldMkLst>
          <pc:docMk/>
          <pc:sldMk cId="1701131063" sldId="2145709282"/>
        </pc:sldMkLst>
      </pc:sldChg>
      <pc:sldChg chg="del">
        <pc:chgData name="Ron Melton" userId="5553941352b42db9" providerId="LiveId" clId="{F2BE7704-C9F0-4991-B89A-83E35157BA57}" dt="2023-12-30T04:14:42.292" v="1" actId="47"/>
        <pc:sldMkLst>
          <pc:docMk/>
          <pc:sldMk cId="3300682013" sldId="2145709283"/>
        </pc:sldMkLst>
      </pc:sldChg>
      <pc:sldChg chg="del">
        <pc:chgData name="Ron Melton" userId="5553941352b42db9" providerId="LiveId" clId="{F2BE7704-C9F0-4991-B89A-83E35157BA57}" dt="2023-12-30T04:14:42.292" v="1" actId="47"/>
        <pc:sldMkLst>
          <pc:docMk/>
          <pc:sldMk cId="212304145" sldId="2145709284"/>
        </pc:sldMkLst>
      </pc:sldChg>
      <pc:sldChg chg="del">
        <pc:chgData name="Ron Melton" userId="5553941352b42db9" providerId="LiveId" clId="{F2BE7704-C9F0-4991-B89A-83E35157BA57}" dt="2023-12-30T04:14:42.292" v="1" actId="47"/>
        <pc:sldMkLst>
          <pc:docMk/>
          <pc:sldMk cId="2271679187" sldId="2145709286"/>
        </pc:sldMkLst>
      </pc:sldChg>
      <pc:sldChg chg="del">
        <pc:chgData name="Ron Melton" userId="5553941352b42db9" providerId="LiveId" clId="{F2BE7704-C9F0-4991-B89A-83E35157BA57}" dt="2023-12-30T04:14:42.292" v="1" actId="47"/>
        <pc:sldMkLst>
          <pc:docMk/>
          <pc:sldMk cId="3472245283" sldId="2145709288"/>
        </pc:sldMkLst>
      </pc:sldChg>
      <pc:sldChg chg="del">
        <pc:chgData name="Ron Melton" userId="5553941352b42db9" providerId="LiveId" clId="{F2BE7704-C9F0-4991-B89A-83E35157BA57}" dt="2023-12-30T04:14:42.292" v="1" actId="47"/>
        <pc:sldMkLst>
          <pc:docMk/>
          <pc:sldMk cId="845699074" sldId="2145709291"/>
        </pc:sldMkLst>
      </pc:sldChg>
      <pc:sldChg chg="del">
        <pc:chgData name="Ron Melton" userId="5553941352b42db9" providerId="LiveId" clId="{F2BE7704-C9F0-4991-B89A-83E35157BA57}" dt="2023-12-30T04:14:42.292" v="1" actId="47"/>
        <pc:sldMkLst>
          <pc:docMk/>
          <pc:sldMk cId="4256030906" sldId="2145709292"/>
        </pc:sldMkLst>
      </pc:sldChg>
      <pc:sldChg chg="del">
        <pc:chgData name="Ron Melton" userId="5553941352b42db9" providerId="LiveId" clId="{F2BE7704-C9F0-4991-B89A-83E35157BA57}" dt="2023-12-30T04:14:42.292" v="1" actId="47"/>
        <pc:sldMkLst>
          <pc:docMk/>
          <pc:sldMk cId="2139461426" sldId="2145709296"/>
        </pc:sldMkLst>
      </pc:sldChg>
      <pc:sldChg chg="del">
        <pc:chgData name="Ron Melton" userId="5553941352b42db9" providerId="LiveId" clId="{F2BE7704-C9F0-4991-B89A-83E35157BA57}" dt="2023-12-30T04:14:42.292" v="1" actId="47"/>
        <pc:sldMkLst>
          <pc:docMk/>
          <pc:sldMk cId="3914373462" sldId="2145709297"/>
        </pc:sldMkLst>
      </pc:sldChg>
      <pc:sldChg chg="del">
        <pc:chgData name="Ron Melton" userId="5553941352b42db9" providerId="LiveId" clId="{F2BE7704-C9F0-4991-B89A-83E35157BA57}" dt="2023-12-30T04:14:42.292" v="1" actId="47"/>
        <pc:sldMkLst>
          <pc:docMk/>
          <pc:sldMk cId="1024003593" sldId="2145709298"/>
        </pc:sldMkLst>
      </pc:sldChg>
      <pc:sldChg chg="del">
        <pc:chgData name="Ron Melton" userId="5553941352b42db9" providerId="LiveId" clId="{F2BE7704-C9F0-4991-B89A-83E35157BA57}" dt="2023-12-30T04:14:42.292" v="1" actId="47"/>
        <pc:sldMkLst>
          <pc:docMk/>
          <pc:sldMk cId="2405581119" sldId="2145709301"/>
        </pc:sldMkLst>
      </pc:sldChg>
      <pc:sldChg chg="del">
        <pc:chgData name="Ron Melton" userId="5553941352b42db9" providerId="LiveId" clId="{F2BE7704-C9F0-4991-B89A-83E35157BA57}" dt="2023-12-30T04:14:42.292" v="1" actId="47"/>
        <pc:sldMkLst>
          <pc:docMk/>
          <pc:sldMk cId="1680432923" sldId="2145709302"/>
        </pc:sldMkLst>
      </pc:sldChg>
      <pc:sldChg chg="del">
        <pc:chgData name="Ron Melton" userId="5553941352b42db9" providerId="LiveId" clId="{F2BE7704-C9F0-4991-B89A-83E35157BA57}" dt="2023-12-30T04:14:42.292" v="1" actId="47"/>
        <pc:sldMkLst>
          <pc:docMk/>
          <pc:sldMk cId="3060481191" sldId="2145709307"/>
        </pc:sldMkLst>
      </pc:sldChg>
      <pc:sldChg chg="del">
        <pc:chgData name="Ron Melton" userId="5553941352b42db9" providerId="LiveId" clId="{F2BE7704-C9F0-4991-B89A-83E35157BA57}" dt="2023-12-30T04:14:42.292" v="1" actId="47"/>
        <pc:sldMkLst>
          <pc:docMk/>
          <pc:sldMk cId="1320310604" sldId="2145709308"/>
        </pc:sldMkLst>
      </pc:sldChg>
      <pc:sldChg chg="del">
        <pc:chgData name="Ron Melton" userId="5553941352b42db9" providerId="LiveId" clId="{F2BE7704-C9F0-4991-B89A-83E35157BA57}" dt="2023-12-30T04:14:42.292" v="1" actId="47"/>
        <pc:sldMkLst>
          <pc:docMk/>
          <pc:sldMk cId="3789980679" sldId="2145709309"/>
        </pc:sldMkLst>
      </pc:sldChg>
      <pc:sldChg chg="del">
        <pc:chgData name="Ron Melton" userId="5553941352b42db9" providerId="LiveId" clId="{F2BE7704-C9F0-4991-B89A-83E35157BA57}" dt="2023-12-30T04:14:42.292" v="1" actId="47"/>
        <pc:sldMkLst>
          <pc:docMk/>
          <pc:sldMk cId="275922941" sldId="2145709311"/>
        </pc:sldMkLst>
      </pc:sldChg>
      <pc:sldChg chg="del">
        <pc:chgData name="Ron Melton" userId="5553941352b42db9" providerId="LiveId" clId="{F2BE7704-C9F0-4991-B89A-83E35157BA57}" dt="2023-12-30T04:14:42.292" v="1" actId="47"/>
        <pc:sldMkLst>
          <pc:docMk/>
          <pc:sldMk cId="895892901" sldId="2145709312"/>
        </pc:sldMkLst>
      </pc:sldChg>
      <pc:sldChg chg="del">
        <pc:chgData name="Ron Melton" userId="5553941352b42db9" providerId="LiveId" clId="{F2BE7704-C9F0-4991-B89A-83E35157BA57}" dt="2023-12-30T04:14:42.292" v="1" actId="47"/>
        <pc:sldMkLst>
          <pc:docMk/>
          <pc:sldMk cId="3812998405" sldId="2145709314"/>
        </pc:sldMkLst>
      </pc:sldChg>
      <pc:sldChg chg="del">
        <pc:chgData name="Ron Melton" userId="5553941352b42db9" providerId="LiveId" clId="{F2BE7704-C9F0-4991-B89A-83E35157BA57}" dt="2023-12-30T04:14:42.292" v="1" actId="47"/>
        <pc:sldMkLst>
          <pc:docMk/>
          <pc:sldMk cId="3416729418" sldId="2145709315"/>
        </pc:sldMkLst>
      </pc:sldChg>
      <pc:sldChg chg="del">
        <pc:chgData name="Ron Melton" userId="5553941352b42db9" providerId="LiveId" clId="{F2BE7704-C9F0-4991-B89A-83E35157BA57}" dt="2023-12-30T04:14:42.292" v="1" actId="47"/>
        <pc:sldMkLst>
          <pc:docMk/>
          <pc:sldMk cId="2078152818" sldId="2145709317"/>
        </pc:sldMkLst>
      </pc:sldChg>
      <pc:sldChg chg="del">
        <pc:chgData name="Ron Melton" userId="5553941352b42db9" providerId="LiveId" clId="{F2BE7704-C9F0-4991-B89A-83E35157BA57}" dt="2023-12-30T04:14:42.292" v="1" actId="47"/>
        <pc:sldMkLst>
          <pc:docMk/>
          <pc:sldMk cId="3841034329" sldId="2145709318"/>
        </pc:sldMkLst>
      </pc:sldChg>
      <pc:sldChg chg="del">
        <pc:chgData name="Ron Melton" userId="5553941352b42db9" providerId="LiveId" clId="{F2BE7704-C9F0-4991-B89A-83E35157BA57}" dt="2023-12-30T04:14:42.292" v="1" actId="47"/>
        <pc:sldMkLst>
          <pc:docMk/>
          <pc:sldMk cId="55490857" sldId="2145709319"/>
        </pc:sldMkLst>
      </pc:sldChg>
      <pc:sldChg chg="del">
        <pc:chgData name="Ron Melton" userId="5553941352b42db9" providerId="LiveId" clId="{F2BE7704-C9F0-4991-B89A-83E35157BA57}" dt="2023-12-30T04:14:42.292" v="1" actId="47"/>
        <pc:sldMkLst>
          <pc:docMk/>
          <pc:sldMk cId="2712854664" sldId="2145709320"/>
        </pc:sldMkLst>
      </pc:sldChg>
      <pc:sldChg chg="del">
        <pc:chgData name="Ron Melton" userId="5553941352b42db9" providerId="LiveId" clId="{F2BE7704-C9F0-4991-B89A-83E35157BA57}" dt="2023-12-30T04:14:42.292" v="1" actId="47"/>
        <pc:sldMkLst>
          <pc:docMk/>
          <pc:sldMk cId="3796222402" sldId="2145709321"/>
        </pc:sldMkLst>
      </pc:sldChg>
      <pc:sldChg chg="del">
        <pc:chgData name="Ron Melton" userId="5553941352b42db9" providerId="LiveId" clId="{F2BE7704-C9F0-4991-B89A-83E35157BA57}" dt="2023-12-30T04:14:42.292" v="1" actId="47"/>
        <pc:sldMkLst>
          <pc:docMk/>
          <pc:sldMk cId="2566644136" sldId="2145709323"/>
        </pc:sldMkLst>
      </pc:sldChg>
      <pc:sldChg chg="del">
        <pc:chgData name="Ron Melton" userId="5553941352b42db9" providerId="LiveId" clId="{F2BE7704-C9F0-4991-B89A-83E35157BA57}" dt="2023-12-30T04:14:42.292" v="1" actId="47"/>
        <pc:sldMkLst>
          <pc:docMk/>
          <pc:sldMk cId="69088506" sldId="2145709330"/>
        </pc:sldMkLst>
      </pc:sldChg>
      <pc:sldChg chg="del">
        <pc:chgData name="Ron Melton" userId="5553941352b42db9" providerId="LiveId" clId="{F2BE7704-C9F0-4991-B89A-83E35157BA57}" dt="2023-12-30T04:14:42.292" v="1" actId="47"/>
        <pc:sldMkLst>
          <pc:docMk/>
          <pc:sldMk cId="4215104836" sldId="2145709331"/>
        </pc:sldMkLst>
      </pc:sldChg>
      <pc:sldChg chg="del">
        <pc:chgData name="Ron Melton" userId="5553941352b42db9" providerId="LiveId" clId="{F2BE7704-C9F0-4991-B89A-83E35157BA57}" dt="2023-12-30T04:14:42.292" v="1" actId="47"/>
        <pc:sldMkLst>
          <pc:docMk/>
          <pc:sldMk cId="2747216591" sldId="2145709332"/>
        </pc:sldMkLst>
      </pc:sldChg>
      <pc:sldChg chg="del">
        <pc:chgData name="Ron Melton" userId="5553941352b42db9" providerId="LiveId" clId="{F2BE7704-C9F0-4991-B89A-83E35157BA57}" dt="2023-12-30T04:14:42.292" v="1" actId="47"/>
        <pc:sldMkLst>
          <pc:docMk/>
          <pc:sldMk cId="324806334" sldId="2145709339"/>
        </pc:sldMkLst>
      </pc:sldChg>
      <pc:sldChg chg="del">
        <pc:chgData name="Ron Melton" userId="5553941352b42db9" providerId="LiveId" clId="{F2BE7704-C9F0-4991-B89A-83E35157BA57}" dt="2023-12-30T04:14:42.292" v="1" actId="47"/>
        <pc:sldMkLst>
          <pc:docMk/>
          <pc:sldMk cId="4045513859" sldId="2145709341"/>
        </pc:sldMkLst>
      </pc:sldChg>
      <pc:sldChg chg="del">
        <pc:chgData name="Ron Melton" userId="5553941352b42db9" providerId="LiveId" clId="{F2BE7704-C9F0-4991-B89A-83E35157BA57}" dt="2023-12-30T04:14:42.292" v="1" actId="47"/>
        <pc:sldMkLst>
          <pc:docMk/>
          <pc:sldMk cId="1415482320" sldId="2145709344"/>
        </pc:sldMkLst>
      </pc:sldChg>
      <pc:sldChg chg="del">
        <pc:chgData name="Ron Melton" userId="5553941352b42db9" providerId="LiveId" clId="{F2BE7704-C9F0-4991-B89A-83E35157BA57}" dt="2023-12-30T04:14:42.292" v="1" actId="47"/>
        <pc:sldMkLst>
          <pc:docMk/>
          <pc:sldMk cId="665955526" sldId="2145709348"/>
        </pc:sldMkLst>
      </pc:sldChg>
      <pc:sldChg chg="del">
        <pc:chgData name="Ron Melton" userId="5553941352b42db9" providerId="LiveId" clId="{F2BE7704-C9F0-4991-B89A-83E35157BA57}" dt="2023-12-30T04:14:42.292" v="1" actId="47"/>
        <pc:sldMkLst>
          <pc:docMk/>
          <pc:sldMk cId="1667496493" sldId="2145709349"/>
        </pc:sldMkLst>
      </pc:sldChg>
      <pc:sldChg chg="del">
        <pc:chgData name="Ron Melton" userId="5553941352b42db9" providerId="LiveId" clId="{F2BE7704-C9F0-4991-B89A-83E35157BA57}" dt="2023-12-30T04:14:42.292" v="1" actId="47"/>
        <pc:sldMkLst>
          <pc:docMk/>
          <pc:sldMk cId="1681995174" sldId="2145709367"/>
        </pc:sldMkLst>
      </pc:sldChg>
      <pc:sldChg chg="del">
        <pc:chgData name="Ron Melton" userId="5553941352b42db9" providerId="LiveId" clId="{F2BE7704-C9F0-4991-B89A-83E35157BA57}" dt="2023-12-30T04:14:42.292" v="1" actId="47"/>
        <pc:sldMkLst>
          <pc:docMk/>
          <pc:sldMk cId="3520208461" sldId="2145709368"/>
        </pc:sldMkLst>
      </pc:sldChg>
      <pc:sldChg chg="del">
        <pc:chgData name="Ron Melton" userId="5553941352b42db9" providerId="LiveId" clId="{F2BE7704-C9F0-4991-B89A-83E35157BA57}" dt="2023-12-30T04:14:42.292" v="1" actId="47"/>
        <pc:sldMkLst>
          <pc:docMk/>
          <pc:sldMk cId="3850383215" sldId="2145709369"/>
        </pc:sldMkLst>
      </pc:sldChg>
      <pc:sldChg chg="del">
        <pc:chgData name="Ron Melton" userId="5553941352b42db9" providerId="LiveId" clId="{F2BE7704-C9F0-4991-B89A-83E35157BA57}" dt="2023-12-30T04:14:42.292" v="1" actId="47"/>
        <pc:sldMkLst>
          <pc:docMk/>
          <pc:sldMk cId="2151273916" sldId="2145709370"/>
        </pc:sldMkLst>
      </pc:sldChg>
      <pc:sldChg chg="del">
        <pc:chgData name="Ron Melton" userId="5553941352b42db9" providerId="LiveId" clId="{F2BE7704-C9F0-4991-B89A-83E35157BA57}" dt="2023-12-30T04:14:42.292" v="1" actId="47"/>
        <pc:sldMkLst>
          <pc:docMk/>
          <pc:sldMk cId="4161958221" sldId="2145709372"/>
        </pc:sldMkLst>
      </pc:sldChg>
      <pc:sldChg chg="del">
        <pc:chgData name="Ron Melton" userId="5553941352b42db9" providerId="LiveId" clId="{F2BE7704-C9F0-4991-B89A-83E35157BA57}" dt="2023-12-30T04:14:42.292" v="1" actId="47"/>
        <pc:sldMkLst>
          <pc:docMk/>
          <pc:sldMk cId="400573703" sldId="2145709375"/>
        </pc:sldMkLst>
      </pc:sldChg>
      <pc:sldChg chg="del">
        <pc:chgData name="Ron Melton" userId="5553941352b42db9" providerId="LiveId" clId="{F2BE7704-C9F0-4991-B89A-83E35157BA57}" dt="2023-12-30T04:14:42.292" v="1" actId="47"/>
        <pc:sldMkLst>
          <pc:docMk/>
          <pc:sldMk cId="3396741364" sldId="2145709376"/>
        </pc:sldMkLst>
      </pc:sldChg>
      <pc:sldChg chg="del">
        <pc:chgData name="Ron Melton" userId="5553941352b42db9" providerId="LiveId" clId="{F2BE7704-C9F0-4991-B89A-83E35157BA57}" dt="2023-12-30T04:14:42.292" v="1" actId="47"/>
        <pc:sldMkLst>
          <pc:docMk/>
          <pc:sldMk cId="2184105542" sldId="2145709395"/>
        </pc:sldMkLst>
      </pc:sldChg>
      <pc:sldChg chg="del">
        <pc:chgData name="Ron Melton" userId="5553941352b42db9" providerId="LiveId" clId="{F2BE7704-C9F0-4991-B89A-83E35157BA57}" dt="2023-12-30T04:14:42.292" v="1" actId="47"/>
        <pc:sldMkLst>
          <pc:docMk/>
          <pc:sldMk cId="2593957840" sldId="2145709419"/>
        </pc:sldMkLst>
      </pc:sldChg>
      <pc:sldChg chg="del">
        <pc:chgData name="Ron Melton" userId="5553941352b42db9" providerId="LiveId" clId="{F2BE7704-C9F0-4991-B89A-83E35157BA57}" dt="2023-12-30T04:14:42.292" v="1" actId="47"/>
        <pc:sldMkLst>
          <pc:docMk/>
          <pc:sldMk cId="3471755115" sldId="2145709454"/>
        </pc:sldMkLst>
      </pc:sldChg>
      <pc:sldChg chg="del">
        <pc:chgData name="Ron Melton" userId="5553941352b42db9" providerId="LiveId" clId="{F2BE7704-C9F0-4991-B89A-83E35157BA57}" dt="2023-12-30T04:14:27.485" v="0" actId="47"/>
        <pc:sldMkLst>
          <pc:docMk/>
          <pc:sldMk cId="1186750476" sldId="2145709455"/>
        </pc:sldMkLst>
      </pc:sldChg>
      <pc:sldChg chg="del">
        <pc:chgData name="Ron Melton" userId="5553941352b42db9" providerId="LiveId" clId="{F2BE7704-C9F0-4991-B89A-83E35157BA57}" dt="2023-12-30T04:14:42.292" v="1" actId="47"/>
        <pc:sldMkLst>
          <pc:docMk/>
          <pc:sldMk cId="613247108" sldId="2145709456"/>
        </pc:sldMkLst>
      </pc:sldChg>
      <pc:sldChg chg="del">
        <pc:chgData name="Ron Melton" userId="5553941352b42db9" providerId="LiveId" clId="{F2BE7704-C9F0-4991-B89A-83E35157BA57}" dt="2023-12-30T04:14:42.292" v="1" actId="47"/>
        <pc:sldMkLst>
          <pc:docMk/>
          <pc:sldMk cId="3760498924" sldId="2145709457"/>
        </pc:sldMkLst>
      </pc:sldChg>
      <pc:sldChg chg="del">
        <pc:chgData name="Ron Melton" userId="5553941352b42db9" providerId="LiveId" clId="{F2BE7704-C9F0-4991-B89A-83E35157BA57}" dt="2023-12-30T04:14:42.292" v="1" actId="47"/>
        <pc:sldMkLst>
          <pc:docMk/>
          <pc:sldMk cId="3385967301" sldId="2145709458"/>
        </pc:sldMkLst>
      </pc:sldChg>
      <pc:sldChg chg="del">
        <pc:chgData name="Ron Melton" userId="5553941352b42db9" providerId="LiveId" clId="{F2BE7704-C9F0-4991-B89A-83E35157BA57}" dt="2023-12-30T04:14:27.485" v="0" actId="47"/>
        <pc:sldMkLst>
          <pc:docMk/>
          <pc:sldMk cId="4049152922" sldId="2145709459"/>
        </pc:sldMkLst>
      </pc:sldChg>
      <pc:sldChg chg="del">
        <pc:chgData name="Ron Melton" userId="5553941352b42db9" providerId="LiveId" clId="{F2BE7704-C9F0-4991-B89A-83E35157BA57}" dt="2023-12-30T04:14:42.292" v="1" actId="47"/>
        <pc:sldMkLst>
          <pc:docMk/>
          <pc:sldMk cId="329719222" sldId="2145709460"/>
        </pc:sldMkLst>
      </pc:sldChg>
      <pc:sldChg chg="del">
        <pc:chgData name="Ron Melton" userId="5553941352b42db9" providerId="LiveId" clId="{F2BE7704-C9F0-4991-B89A-83E35157BA57}" dt="2023-12-30T04:14:42.292" v="1" actId="47"/>
        <pc:sldMkLst>
          <pc:docMk/>
          <pc:sldMk cId="353725178" sldId="2145709461"/>
        </pc:sldMkLst>
      </pc:sldChg>
      <pc:sldChg chg="del">
        <pc:chgData name="Ron Melton" userId="5553941352b42db9" providerId="LiveId" clId="{F2BE7704-C9F0-4991-B89A-83E35157BA57}" dt="2023-12-30T04:14:42.292" v="1" actId="47"/>
        <pc:sldMkLst>
          <pc:docMk/>
          <pc:sldMk cId="1961802203" sldId="2145709462"/>
        </pc:sldMkLst>
      </pc:sldChg>
      <pc:sldChg chg="del">
        <pc:chgData name="Ron Melton" userId="5553941352b42db9" providerId="LiveId" clId="{F2BE7704-C9F0-4991-B89A-83E35157BA57}" dt="2023-12-30T04:14:42.292" v="1" actId="47"/>
        <pc:sldMkLst>
          <pc:docMk/>
          <pc:sldMk cId="1860013007" sldId="2145709544"/>
        </pc:sldMkLst>
      </pc:sldChg>
      <pc:sldChg chg="del">
        <pc:chgData name="Ron Melton" userId="5553941352b42db9" providerId="LiveId" clId="{F2BE7704-C9F0-4991-B89A-83E35157BA57}" dt="2023-12-30T04:14:42.292" v="1" actId="47"/>
        <pc:sldMkLst>
          <pc:docMk/>
          <pc:sldMk cId="108552659" sldId="2145709545"/>
        </pc:sldMkLst>
      </pc:sldChg>
      <pc:sldChg chg="del">
        <pc:chgData name="Ron Melton" userId="5553941352b42db9" providerId="LiveId" clId="{F2BE7704-C9F0-4991-B89A-83E35157BA57}" dt="2023-12-30T04:14:42.292" v="1" actId="47"/>
        <pc:sldMkLst>
          <pc:docMk/>
          <pc:sldMk cId="1487051366" sldId="2145709546"/>
        </pc:sldMkLst>
      </pc:sldChg>
      <pc:sldChg chg="del">
        <pc:chgData name="Ron Melton" userId="5553941352b42db9" providerId="LiveId" clId="{F2BE7704-C9F0-4991-B89A-83E35157BA57}" dt="2023-12-30T04:14:42.292" v="1" actId="47"/>
        <pc:sldMkLst>
          <pc:docMk/>
          <pc:sldMk cId="2337305188" sldId="2145709547"/>
        </pc:sldMkLst>
      </pc:sldChg>
      <pc:sldMasterChg chg="delSldLayout">
        <pc:chgData name="Ron Melton" userId="5553941352b42db9" providerId="LiveId" clId="{F2BE7704-C9F0-4991-B89A-83E35157BA57}" dt="2023-12-30T04:14:42.292" v="1" actId="47"/>
        <pc:sldMasterMkLst>
          <pc:docMk/>
          <pc:sldMasterMk cId="394967926" sldId="2147485635"/>
        </pc:sldMasterMkLst>
        <pc:sldLayoutChg chg="del">
          <pc:chgData name="Ron Melton" userId="5553941352b42db9" providerId="LiveId" clId="{F2BE7704-C9F0-4991-B89A-83E35157BA57}" dt="2023-12-30T04:14:42.292" v="1" actId="47"/>
          <pc:sldLayoutMkLst>
            <pc:docMk/>
            <pc:sldMasterMk cId="394967926" sldId="2147485635"/>
            <pc:sldLayoutMk cId="2688490277" sldId="2147485642"/>
          </pc:sldLayoutMkLst>
        </pc:sldLayoutChg>
        <pc:sldLayoutChg chg="del">
          <pc:chgData name="Ron Melton" userId="5553941352b42db9" providerId="LiveId" clId="{F2BE7704-C9F0-4991-B89A-83E35157BA57}" dt="2023-12-30T04:14:42.292" v="1" actId="47"/>
          <pc:sldLayoutMkLst>
            <pc:docMk/>
            <pc:sldMasterMk cId="394967926" sldId="2147485635"/>
            <pc:sldLayoutMk cId="1441271515" sldId="2147485794"/>
          </pc:sldLayoutMkLst>
        </pc:sldLayoutChg>
        <pc:sldLayoutChg chg="del">
          <pc:chgData name="Ron Melton" userId="5553941352b42db9" providerId="LiveId" clId="{F2BE7704-C9F0-4991-B89A-83E35157BA57}" dt="2023-12-30T04:14:42.292" v="1" actId="47"/>
          <pc:sldLayoutMkLst>
            <pc:docMk/>
            <pc:sldMasterMk cId="394967926" sldId="2147485635"/>
            <pc:sldLayoutMk cId="936548348" sldId="2147485822"/>
          </pc:sldLayoutMkLst>
        </pc:sldLayoutChg>
      </pc:sldMasterChg>
      <pc:sldMasterChg chg="del delSldLayout">
        <pc:chgData name="Ron Melton" userId="5553941352b42db9" providerId="LiveId" clId="{F2BE7704-C9F0-4991-B89A-83E35157BA57}" dt="2023-12-30T04:14:42.292" v="1" actId="47"/>
        <pc:sldMasterMkLst>
          <pc:docMk/>
          <pc:sldMasterMk cId="4058895011" sldId="2147485688"/>
        </pc:sldMasterMkLst>
        <pc:sldLayoutChg chg="del">
          <pc:chgData name="Ron Melton" userId="5553941352b42db9" providerId="LiveId" clId="{F2BE7704-C9F0-4991-B89A-83E35157BA57}" dt="2023-12-30T04:14:42.292" v="1" actId="47"/>
          <pc:sldLayoutMkLst>
            <pc:docMk/>
            <pc:sldMasterMk cId="4058895011" sldId="2147485688"/>
            <pc:sldLayoutMk cId="2713472699" sldId="2147485689"/>
          </pc:sldLayoutMkLst>
        </pc:sldLayoutChg>
        <pc:sldLayoutChg chg="del">
          <pc:chgData name="Ron Melton" userId="5553941352b42db9" providerId="LiveId" clId="{F2BE7704-C9F0-4991-B89A-83E35157BA57}" dt="2023-12-30T04:14:42.292" v="1" actId="47"/>
          <pc:sldLayoutMkLst>
            <pc:docMk/>
            <pc:sldMasterMk cId="4058895011" sldId="2147485688"/>
            <pc:sldLayoutMk cId="288992019" sldId="2147485690"/>
          </pc:sldLayoutMkLst>
        </pc:sldLayoutChg>
        <pc:sldLayoutChg chg="del">
          <pc:chgData name="Ron Melton" userId="5553941352b42db9" providerId="LiveId" clId="{F2BE7704-C9F0-4991-B89A-83E35157BA57}" dt="2023-12-30T04:14:42.292" v="1" actId="47"/>
          <pc:sldLayoutMkLst>
            <pc:docMk/>
            <pc:sldMasterMk cId="4058895011" sldId="2147485688"/>
            <pc:sldLayoutMk cId="2815492403" sldId="2147485691"/>
          </pc:sldLayoutMkLst>
        </pc:sldLayoutChg>
        <pc:sldLayoutChg chg="del">
          <pc:chgData name="Ron Melton" userId="5553941352b42db9" providerId="LiveId" clId="{F2BE7704-C9F0-4991-B89A-83E35157BA57}" dt="2023-12-30T04:14:42.292" v="1" actId="47"/>
          <pc:sldLayoutMkLst>
            <pc:docMk/>
            <pc:sldMasterMk cId="4058895011" sldId="2147485688"/>
            <pc:sldLayoutMk cId="572784873" sldId="2147485692"/>
          </pc:sldLayoutMkLst>
        </pc:sldLayoutChg>
        <pc:sldLayoutChg chg="del">
          <pc:chgData name="Ron Melton" userId="5553941352b42db9" providerId="LiveId" clId="{F2BE7704-C9F0-4991-B89A-83E35157BA57}" dt="2023-12-30T04:14:42.292" v="1" actId="47"/>
          <pc:sldLayoutMkLst>
            <pc:docMk/>
            <pc:sldMasterMk cId="4058895011" sldId="2147485688"/>
            <pc:sldLayoutMk cId="3417876152" sldId="2147485693"/>
          </pc:sldLayoutMkLst>
        </pc:sldLayoutChg>
        <pc:sldLayoutChg chg="del">
          <pc:chgData name="Ron Melton" userId="5553941352b42db9" providerId="LiveId" clId="{F2BE7704-C9F0-4991-B89A-83E35157BA57}" dt="2023-12-30T04:14:42.292" v="1" actId="47"/>
          <pc:sldLayoutMkLst>
            <pc:docMk/>
            <pc:sldMasterMk cId="4058895011" sldId="2147485688"/>
            <pc:sldLayoutMk cId="3198747370" sldId="2147485694"/>
          </pc:sldLayoutMkLst>
        </pc:sldLayoutChg>
        <pc:sldLayoutChg chg="del">
          <pc:chgData name="Ron Melton" userId="5553941352b42db9" providerId="LiveId" clId="{F2BE7704-C9F0-4991-B89A-83E35157BA57}" dt="2023-12-30T04:14:42.292" v="1" actId="47"/>
          <pc:sldLayoutMkLst>
            <pc:docMk/>
            <pc:sldMasterMk cId="4058895011" sldId="2147485688"/>
            <pc:sldLayoutMk cId="3233999996" sldId="2147485695"/>
          </pc:sldLayoutMkLst>
        </pc:sldLayoutChg>
        <pc:sldLayoutChg chg="del">
          <pc:chgData name="Ron Melton" userId="5553941352b42db9" providerId="LiveId" clId="{F2BE7704-C9F0-4991-B89A-83E35157BA57}" dt="2023-12-30T04:14:42.292" v="1" actId="47"/>
          <pc:sldLayoutMkLst>
            <pc:docMk/>
            <pc:sldMasterMk cId="4058895011" sldId="2147485688"/>
            <pc:sldLayoutMk cId="3190632" sldId="2147485696"/>
          </pc:sldLayoutMkLst>
        </pc:sldLayoutChg>
        <pc:sldLayoutChg chg="del">
          <pc:chgData name="Ron Melton" userId="5553941352b42db9" providerId="LiveId" clId="{F2BE7704-C9F0-4991-B89A-83E35157BA57}" dt="2023-12-30T04:14:42.292" v="1" actId="47"/>
          <pc:sldLayoutMkLst>
            <pc:docMk/>
            <pc:sldMasterMk cId="4058895011" sldId="2147485688"/>
            <pc:sldLayoutMk cId="4104083267" sldId="2147485697"/>
          </pc:sldLayoutMkLst>
        </pc:sldLayoutChg>
        <pc:sldLayoutChg chg="del">
          <pc:chgData name="Ron Melton" userId="5553941352b42db9" providerId="LiveId" clId="{F2BE7704-C9F0-4991-B89A-83E35157BA57}" dt="2023-12-30T04:14:42.292" v="1" actId="47"/>
          <pc:sldLayoutMkLst>
            <pc:docMk/>
            <pc:sldMasterMk cId="4058895011" sldId="2147485688"/>
            <pc:sldLayoutMk cId="3907236139" sldId="2147485698"/>
          </pc:sldLayoutMkLst>
        </pc:sldLayoutChg>
        <pc:sldLayoutChg chg="del">
          <pc:chgData name="Ron Melton" userId="5553941352b42db9" providerId="LiveId" clId="{F2BE7704-C9F0-4991-B89A-83E35157BA57}" dt="2023-12-30T04:14:42.292" v="1" actId="47"/>
          <pc:sldLayoutMkLst>
            <pc:docMk/>
            <pc:sldMasterMk cId="4058895011" sldId="2147485688"/>
            <pc:sldLayoutMk cId="2245445899" sldId="2147485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1"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205827" name="Rectangle 3"/>
          <p:cNvSpPr>
            <a:spLocks noGrp="1" noChangeArrowheads="1"/>
          </p:cNvSpPr>
          <p:nvPr>
            <p:ph type="dt" sz="quarter" idx="1"/>
          </p:nvPr>
        </p:nvSpPr>
        <p:spPr bwMode="auto">
          <a:xfrm>
            <a:off x="4023917"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algn="r" defTabSz="932668" eaLnBrk="1" hangingPunct="1">
              <a:defRPr sz="1200">
                <a:effectLst/>
                <a:latin typeface="Arial" charset="0"/>
                <a:cs typeface="+mn-cs"/>
              </a:defRPr>
            </a:lvl1pPr>
          </a:lstStyle>
          <a:p>
            <a:pPr>
              <a:defRPr/>
            </a:pPr>
            <a:endParaRPr lang="en-US"/>
          </a:p>
        </p:txBody>
      </p:sp>
      <p:sp>
        <p:nvSpPr>
          <p:cNvPr id="205828" name="Rectangle 4"/>
          <p:cNvSpPr>
            <a:spLocks noGrp="1" noChangeArrowheads="1"/>
          </p:cNvSpPr>
          <p:nvPr>
            <p:ph type="ftr" sz="quarter" idx="2"/>
          </p:nvPr>
        </p:nvSpPr>
        <p:spPr bwMode="auto">
          <a:xfrm>
            <a:off x="1"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205829" name="Rectangle 5"/>
          <p:cNvSpPr>
            <a:spLocks noGrp="1" noChangeArrowheads="1"/>
          </p:cNvSpPr>
          <p:nvPr>
            <p:ph type="sldNum" sz="quarter" idx="3"/>
          </p:nvPr>
        </p:nvSpPr>
        <p:spPr bwMode="auto">
          <a:xfrm>
            <a:off x="4023917"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algn="r" defTabSz="932668" eaLnBrk="1" hangingPunct="1">
              <a:defRPr sz="1200"/>
            </a:lvl1pPr>
          </a:lstStyle>
          <a:p>
            <a:pPr>
              <a:defRPr/>
            </a:pPr>
            <a:fld id="{E3628887-17B3-4D77-8D0E-360198F37B4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4023917"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algn="r" defTabSz="932668" eaLnBrk="1" hangingPunct="1">
              <a:defRPr sz="1200">
                <a:effectLst/>
                <a:latin typeface="Arial" charset="0"/>
                <a:cs typeface="+mn-cs"/>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711068" y="4458564"/>
            <a:ext cx="5680342" cy="4226096"/>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1"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4023917"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algn="r" defTabSz="932668" eaLnBrk="1" hangingPunct="1">
              <a:defRPr sz="1200"/>
            </a:lvl1pPr>
          </a:lstStyle>
          <a:p>
            <a:pPr>
              <a:defRPr/>
            </a:pPr>
            <a:fld id="{BE645A10-DCA2-4B0F-9FD9-EE305A3A31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urveyophthalmol.com/article/S0039-6257(22)00037-6/fulltex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16/j.ophtha.2022.12.02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4850" indent="-285740">
              <a:spcBef>
                <a:spcPct val="30000"/>
              </a:spcBef>
              <a:defRPr sz="1200">
                <a:solidFill>
                  <a:schemeClr val="tx1"/>
                </a:solidFill>
                <a:latin typeface="Arial" panose="020B0604020202020204" pitchFamily="34" charset="0"/>
              </a:defRPr>
            </a:lvl2pPr>
            <a:lvl3pPr marL="1146170" indent="-227950">
              <a:spcBef>
                <a:spcPct val="30000"/>
              </a:spcBef>
              <a:defRPr sz="1200">
                <a:solidFill>
                  <a:schemeClr val="tx1"/>
                </a:solidFill>
                <a:latin typeface="Arial" panose="020B0604020202020204" pitchFamily="34" charset="0"/>
              </a:defRPr>
            </a:lvl3pPr>
            <a:lvl4pPr marL="1603675" indent="-227950">
              <a:spcBef>
                <a:spcPct val="30000"/>
              </a:spcBef>
              <a:defRPr sz="1200">
                <a:solidFill>
                  <a:schemeClr val="tx1"/>
                </a:solidFill>
                <a:latin typeface="Arial" panose="020B0604020202020204" pitchFamily="34" charset="0"/>
              </a:defRPr>
            </a:lvl4pPr>
            <a:lvl5pPr marL="2062785" indent="-227950">
              <a:spcBef>
                <a:spcPct val="30000"/>
              </a:spcBef>
              <a:defRPr sz="1200">
                <a:solidFill>
                  <a:schemeClr val="tx1"/>
                </a:solidFill>
                <a:latin typeface="Arial" panose="020B0604020202020204" pitchFamily="34" charset="0"/>
              </a:defRPr>
            </a:lvl5pPr>
            <a:lvl6pPr marL="2525106" indent="-227950" eaLnBrk="0" fontAlgn="base" hangingPunct="0">
              <a:spcBef>
                <a:spcPct val="30000"/>
              </a:spcBef>
              <a:spcAft>
                <a:spcPct val="0"/>
              </a:spcAft>
              <a:defRPr sz="1200">
                <a:solidFill>
                  <a:schemeClr val="tx1"/>
                </a:solidFill>
                <a:latin typeface="Arial" panose="020B0604020202020204" pitchFamily="34" charset="0"/>
              </a:defRPr>
            </a:lvl6pPr>
            <a:lvl7pPr marL="2987427" indent="-227950" eaLnBrk="0" fontAlgn="base" hangingPunct="0">
              <a:spcBef>
                <a:spcPct val="30000"/>
              </a:spcBef>
              <a:spcAft>
                <a:spcPct val="0"/>
              </a:spcAft>
              <a:defRPr sz="1200">
                <a:solidFill>
                  <a:schemeClr val="tx1"/>
                </a:solidFill>
                <a:latin typeface="Arial" panose="020B0604020202020204" pitchFamily="34" charset="0"/>
              </a:defRPr>
            </a:lvl7pPr>
            <a:lvl8pPr marL="3449747" indent="-227950" eaLnBrk="0" fontAlgn="base" hangingPunct="0">
              <a:spcBef>
                <a:spcPct val="30000"/>
              </a:spcBef>
              <a:spcAft>
                <a:spcPct val="0"/>
              </a:spcAft>
              <a:defRPr sz="1200">
                <a:solidFill>
                  <a:schemeClr val="tx1"/>
                </a:solidFill>
                <a:latin typeface="Arial" panose="020B0604020202020204" pitchFamily="34" charset="0"/>
              </a:defRPr>
            </a:lvl8pPr>
            <a:lvl9pPr marL="3912068" indent="-22795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5A077DF0-9E06-4F80-ACFD-F59900969F5B}"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4641" rtl="0" eaLnBrk="1" fontAlgn="base" latinLnBrk="0" hangingPunct="1">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7543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panose="020B0604020202020204" pitchFamily="34" charset="0"/>
              </a:rPr>
              <a:t>Sheppard J, </a:t>
            </a:r>
            <a:r>
              <a:rPr lang="en-US" b="0" i="0" dirty="0" err="1">
                <a:solidFill>
                  <a:srgbClr val="000000"/>
                </a:solidFill>
                <a:effectLst/>
                <a:latin typeface="helvetica" panose="020B0604020202020204" pitchFamily="34" charset="0"/>
              </a:rPr>
              <a:t>Kurata</a:t>
            </a:r>
            <a:r>
              <a:rPr lang="en-US" b="0" i="0" dirty="0">
                <a:solidFill>
                  <a:srgbClr val="000000"/>
                </a:solidFill>
                <a:effectLst/>
                <a:latin typeface="helvetica" panose="020B0604020202020204" pitchFamily="34" charset="0"/>
              </a:rPr>
              <a:t> F, </a:t>
            </a:r>
            <a:r>
              <a:rPr lang="en-US" b="0" i="0" dirty="0" err="1">
                <a:solidFill>
                  <a:srgbClr val="000000"/>
                </a:solidFill>
                <a:effectLst/>
                <a:latin typeface="helvetica" panose="020B0604020202020204" pitchFamily="34" charset="0"/>
              </a:rPr>
              <a:t>Epitropoulos</a:t>
            </a:r>
            <a:r>
              <a:rPr lang="en-US" b="0" i="0" dirty="0">
                <a:solidFill>
                  <a:srgbClr val="000000"/>
                </a:solidFill>
                <a:effectLst/>
                <a:latin typeface="helvetica" panose="020B0604020202020204" pitchFamily="34" charset="0"/>
              </a:rPr>
              <a:t> AT, </a:t>
            </a:r>
            <a:r>
              <a:rPr lang="en-US" b="0" i="0" dirty="0" err="1">
                <a:solidFill>
                  <a:srgbClr val="000000"/>
                </a:solidFill>
                <a:effectLst/>
                <a:latin typeface="helvetica" panose="020B0604020202020204" pitchFamily="34" charset="0"/>
              </a:rPr>
              <a:t>Krösser</a:t>
            </a:r>
            <a:r>
              <a:rPr lang="en-US" b="0" i="0" dirty="0">
                <a:solidFill>
                  <a:srgbClr val="000000"/>
                </a:solidFill>
                <a:effectLst/>
                <a:latin typeface="helvetica" panose="020B0604020202020204" pitchFamily="34" charset="0"/>
              </a:rPr>
              <a:t> S, </a:t>
            </a:r>
            <a:r>
              <a:rPr lang="en-US" b="0" i="0" dirty="0" err="1">
                <a:solidFill>
                  <a:srgbClr val="000000"/>
                </a:solidFill>
                <a:effectLst/>
                <a:latin typeface="helvetica" panose="020B0604020202020204" pitchFamily="34" charset="0"/>
              </a:rPr>
              <a:t>Vittitow</a:t>
            </a:r>
            <a:r>
              <a:rPr lang="en-US" b="0" i="0" dirty="0">
                <a:solidFill>
                  <a:srgbClr val="000000"/>
                </a:solidFill>
                <a:effectLst/>
                <a:latin typeface="helvetica" panose="020B0604020202020204" pitchFamily="34" charset="0"/>
              </a:rPr>
              <a:t> JL. NOV03 for Signs and Symptoms of Dry Eye Disease Associated With Meibomian Gland Dysfunction: The Randomized Phase 3 MOJAVE Study.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1" dirty="0">
                <a:solidFill>
                  <a:srgbClr val="000000"/>
                </a:solidFill>
                <a:effectLst/>
                <a:latin typeface="helvetica" panose="020B0604020202020204" pitchFamily="34" charset="0"/>
              </a:rPr>
              <a:t> </a:t>
            </a:r>
            <a:r>
              <a:rPr lang="en-US" b="0" i="0" dirty="0">
                <a:solidFill>
                  <a:srgbClr val="000000"/>
                </a:solidFill>
                <a:effectLst/>
                <a:latin typeface="helvetica" panose="020B0604020202020204" pitchFamily="34" charset="0"/>
              </a:rPr>
              <a:t>2023;252:265-274.</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094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Perfluorohexyloctane</a:t>
            </a:r>
            <a:r>
              <a:rPr lang="en-US" dirty="0"/>
              <a:t> or NOV03 is a novel molecule with characteristics advantageous for treatment of ocular surface disease, particularly of the evaporative type. </a:t>
            </a:r>
          </a:p>
          <a:p>
            <a:pPr marL="171450" indent="-171450">
              <a:buFont typeface="Arial" panose="020B0604020202020204" pitchFamily="34" charset="0"/>
              <a:buChar char="•"/>
            </a:pPr>
            <a:r>
              <a:rPr lang="en-US" dirty="0"/>
              <a:t>NOV03 is a single chemical entity, not a mixture of active and inactive ingredients in water. </a:t>
            </a:r>
          </a:p>
          <a:p>
            <a:pPr marL="171450" indent="-171450">
              <a:buFont typeface="Arial" panose="020B0604020202020204" pitchFamily="34" charset="0"/>
              <a:buChar char="•"/>
            </a:pPr>
            <a:r>
              <a:rPr lang="en-US" dirty="0"/>
              <a:t>NOV03 has a low surface tension, permitting rapid spreading and coating of the ocular surface with a very long residual time, approximately four hours. In part, this is due to the small drop size and lack of stimulation of blink response but also to the film-forming properties of NOV03. </a:t>
            </a:r>
          </a:p>
          <a:p>
            <a:pPr marL="171450" indent="-171450">
              <a:buFont typeface="Arial" panose="020B0604020202020204" pitchFamily="34" charset="0"/>
              <a:buChar char="•"/>
            </a:pPr>
            <a:r>
              <a:rPr lang="en-US" dirty="0"/>
              <a:t>NOV03 may be described as a “shield” drop for the ocular surface.</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67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85">
              <a:spcBef>
                <a:spcPct val="30000"/>
              </a:spcBef>
              <a:defRPr sz="1200">
                <a:solidFill>
                  <a:schemeClr val="tx1"/>
                </a:solidFill>
                <a:latin typeface="Arial" panose="020B0604020202020204" pitchFamily="34" charset="0"/>
              </a:defRPr>
            </a:lvl1pPr>
            <a:lvl2pPr marL="755739" indent="-289673" defTabSz="919185">
              <a:spcBef>
                <a:spcPct val="30000"/>
              </a:spcBef>
              <a:defRPr sz="1200">
                <a:solidFill>
                  <a:schemeClr val="tx1"/>
                </a:solidFill>
                <a:latin typeface="Arial" panose="020B0604020202020204" pitchFamily="34" charset="0"/>
              </a:defRPr>
            </a:lvl2pPr>
            <a:lvl3pPr marL="1163545" indent="-231415" defTabSz="919185">
              <a:spcBef>
                <a:spcPct val="30000"/>
              </a:spcBef>
              <a:defRPr sz="1200">
                <a:solidFill>
                  <a:schemeClr val="tx1"/>
                </a:solidFill>
                <a:latin typeface="Arial" panose="020B0604020202020204" pitchFamily="34" charset="0"/>
              </a:defRPr>
            </a:lvl3pPr>
            <a:lvl4pPr marL="1629611" indent="-231415" defTabSz="919185">
              <a:spcBef>
                <a:spcPct val="30000"/>
              </a:spcBef>
              <a:defRPr sz="1200">
                <a:solidFill>
                  <a:schemeClr val="tx1"/>
                </a:solidFill>
                <a:latin typeface="Arial" panose="020B0604020202020204" pitchFamily="34" charset="0"/>
              </a:defRPr>
            </a:lvl4pPr>
            <a:lvl5pPr marL="2095677" indent="-231415" defTabSz="919185">
              <a:spcBef>
                <a:spcPct val="30000"/>
              </a:spcBef>
              <a:defRPr sz="1200">
                <a:solidFill>
                  <a:schemeClr val="tx1"/>
                </a:solidFill>
                <a:latin typeface="Arial" panose="020B0604020202020204" pitchFamily="34" charset="0"/>
              </a:defRPr>
            </a:lvl5pPr>
            <a:lvl6pPr marL="2561742" indent="-231415" defTabSz="919185" eaLnBrk="0" fontAlgn="base" hangingPunct="0">
              <a:spcBef>
                <a:spcPct val="30000"/>
              </a:spcBef>
              <a:spcAft>
                <a:spcPct val="0"/>
              </a:spcAft>
              <a:defRPr sz="1200">
                <a:solidFill>
                  <a:schemeClr val="tx1"/>
                </a:solidFill>
                <a:latin typeface="Arial" panose="020B0604020202020204" pitchFamily="34" charset="0"/>
              </a:defRPr>
            </a:lvl6pPr>
            <a:lvl7pPr marL="3027808" indent="-231415" defTabSz="919185" eaLnBrk="0" fontAlgn="base" hangingPunct="0">
              <a:spcBef>
                <a:spcPct val="30000"/>
              </a:spcBef>
              <a:spcAft>
                <a:spcPct val="0"/>
              </a:spcAft>
              <a:defRPr sz="1200">
                <a:solidFill>
                  <a:schemeClr val="tx1"/>
                </a:solidFill>
                <a:latin typeface="Arial" panose="020B0604020202020204" pitchFamily="34" charset="0"/>
              </a:defRPr>
            </a:lvl7pPr>
            <a:lvl8pPr marL="3493873" indent="-231415" defTabSz="919185" eaLnBrk="0" fontAlgn="base" hangingPunct="0">
              <a:spcBef>
                <a:spcPct val="30000"/>
              </a:spcBef>
              <a:spcAft>
                <a:spcPct val="0"/>
              </a:spcAft>
              <a:defRPr sz="1200">
                <a:solidFill>
                  <a:schemeClr val="tx1"/>
                </a:solidFill>
                <a:latin typeface="Arial" panose="020B0604020202020204" pitchFamily="34" charset="0"/>
              </a:defRPr>
            </a:lvl8pPr>
            <a:lvl9pPr marL="3959938" indent="-231415" defTabSz="91918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9185" rtl="0" eaLnBrk="1" fontAlgn="auto" latinLnBrk="0" hangingPunct="1">
              <a:lnSpc>
                <a:spcPct val="100000"/>
              </a:lnSpc>
              <a:spcBef>
                <a:spcPct val="0"/>
              </a:spcBef>
              <a:spcAft>
                <a:spcPts val="0"/>
              </a:spcAft>
              <a:buClrTx/>
              <a:buSzTx/>
              <a:buFontTx/>
              <a:buNone/>
              <a:tabLst/>
              <a:defRPr/>
            </a:pPr>
            <a:fld id="{E56EBA92-3D89-4CE2-A450-D40F923900B5}"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9185"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18568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95388"/>
            <a:ext cx="4308475" cy="3230562"/>
          </a:xfrm>
        </p:spPr>
      </p:sp>
      <p:sp>
        <p:nvSpPr>
          <p:cNvPr id="3" name="Notes Placeholder 2"/>
          <p:cNvSpPr>
            <a:spLocks noGrp="1"/>
          </p:cNvSpPr>
          <p:nvPr>
            <p:ph type="body" idx="1"/>
          </p:nvPr>
        </p:nvSpPr>
        <p:spPr/>
        <p:txBody>
          <a:bodyPr/>
          <a:lstStyle/>
          <a:p>
            <a:r>
              <a:rPr lang="en-US" dirty="0"/>
              <a:t>Asher Y. </a:t>
            </a:r>
            <a:r>
              <a:rPr lang="en-US" dirty="0" err="1"/>
              <a:t>Rosinger</a:t>
            </a:r>
            <a:r>
              <a:rPr lang="en-US" dirty="0"/>
              <a:t>, Hilary </a:t>
            </a:r>
            <a:r>
              <a:rPr lang="en-US" dirty="0" err="1"/>
              <a:t>Bethancourt</a:t>
            </a:r>
            <a:r>
              <a:rPr lang="en-US" dirty="0"/>
              <a:t>, Lori A. Francis. </a:t>
            </a:r>
            <a:r>
              <a:rPr lang="en-US" b="1" dirty="0"/>
              <a:t>Association of Caloric Intake From Sugar-Sweetened Beverages With Water Intake Among US Children and Young Adults in the 2011-2016 National Health and Nutrition Examination Survey</a:t>
            </a:r>
          </a:p>
          <a:p>
            <a:r>
              <a:rPr lang="en-US" dirty="0"/>
              <a:t>JAMA </a:t>
            </a:r>
            <a:r>
              <a:rPr lang="en-US" dirty="0" err="1"/>
              <a:t>Pediatr</a:t>
            </a:r>
            <a:r>
              <a:rPr lang="en-US" dirty="0"/>
              <a:t>. Published online April 22, 2019. </a:t>
            </a:r>
          </a:p>
          <a:p>
            <a:pPr defTabSz="924641" eaLnBrk="1" fontAlgn="auto" hangingPunct="1">
              <a:spcBef>
                <a:spcPts val="0"/>
              </a:spcBef>
              <a:spcAft>
                <a:spcPts val="0"/>
              </a:spcAft>
              <a:defRPr/>
            </a:pPr>
            <a:r>
              <a:rPr lang="en-US" dirty="0" err="1">
                <a:latin typeface="Arial" pitchFamily="34" charset="0"/>
              </a:rPr>
              <a:t>Mullee</a:t>
            </a:r>
            <a:r>
              <a:rPr lang="en-US" dirty="0">
                <a:latin typeface="Arial" pitchFamily="34" charset="0"/>
              </a:rPr>
              <a:t> A, </a:t>
            </a:r>
            <a:r>
              <a:rPr lang="en-US" dirty="0" err="1">
                <a:latin typeface="Arial" pitchFamily="34" charset="0"/>
              </a:rPr>
              <a:t>Romaguera</a:t>
            </a:r>
            <a:r>
              <a:rPr lang="en-US" dirty="0">
                <a:latin typeface="Arial" pitchFamily="34" charset="0"/>
              </a:rPr>
              <a:t> D, Pearson-</a:t>
            </a:r>
            <a:r>
              <a:rPr lang="en-US" dirty="0" err="1">
                <a:latin typeface="Arial" pitchFamily="34" charset="0"/>
              </a:rPr>
              <a:t>Stuttard</a:t>
            </a:r>
            <a:r>
              <a:rPr lang="en-US" dirty="0">
                <a:latin typeface="Arial" pitchFamily="34" charset="0"/>
              </a:rPr>
              <a:t> J, et al. </a:t>
            </a:r>
            <a:r>
              <a:rPr lang="en-US" b="1" dirty="0">
                <a:latin typeface="Arial" pitchFamily="34" charset="0"/>
              </a:rPr>
              <a:t>Association Between Soft Drink Consumption and Mortality in 10 European Countries. </a:t>
            </a:r>
            <a:r>
              <a:rPr lang="en-US" dirty="0">
                <a:latin typeface="Arial" pitchFamily="34" charset="0"/>
              </a:rPr>
              <a:t>J</a:t>
            </a:r>
            <a:r>
              <a:rPr lang="sv-SE" i="1" dirty="0">
                <a:latin typeface="Arial" pitchFamily="34" charset="0"/>
              </a:rPr>
              <a:t>AMA Intern Med. </a:t>
            </a:r>
            <a:r>
              <a:rPr lang="sv-SE" dirty="0">
                <a:latin typeface="Arial" pitchFamily="34" charset="0"/>
              </a:rPr>
              <a:t>2019;179(11):1479-1490. doi:10.1001/jamainternmed.2019.2478</a:t>
            </a:r>
            <a:endParaRPr lang="en-US" b="1"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defTabSz="974849">
              <a:defRPr/>
            </a:pPr>
            <a:fld id="{A20C34B4-2AE9-4BB2-99B2-D9BF555EE40B}" type="slidenum">
              <a:rPr lang="en-US">
                <a:solidFill>
                  <a:srgbClr val="000000"/>
                </a:solidFill>
              </a:rPr>
              <a:pPr defTabSz="974849">
                <a:defRPr/>
              </a:pPr>
              <a:t>34</a:t>
            </a:fld>
            <a:endParaRPr lang="en-US" dirty="0">
              <a:solidFill>
                <a:srgbClr val="000000"/>
              </a:solidFill>
            </a:endParaRPr>
          </a:p>
        </p:txBody>
      </p:sp>
    </p:spTree>
    <p:extLst>
      <p:ext uri="{BB962C8B-B14F-4D97-AF65-F5344CB8AC3E}">
        <p14:creationId xmlns:p14="http://schemas.microsoft.com/office/powerpoint/2010/main" val="253557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0" dirty="0" err="1"/>
              <a:t>Korb</a:t>
            </a:r>
            <a:r>
              <a:rPr lang="en-US" b="0" dirty="0"/>
              <a:t> DR, Blackie CA. Debridement-Scaling: A New Procedure That Increases </a:t>
            </a:r>
            <a:r>
              <a:rPr lang="en-US" b="0" dirty="0" err="1"/>
              <a:t>Meibomian</a:t>
            </a:r>
            <a:r>
              <a:rPr lang="en-US" b="0" dirty="0"/>
              <a:t> Gland Function and Reduces Dry Eye Symptoms. </a:t>
            </a:r>
            <a:r>
              <a:rPr lang="en-US" b="0" i="1" dirty="0"/>
              <a:t>Cornea</a:t>
            </a:r>
            <a:r>
              <a:rPr lang="en-US" b="0" dirty="0"/>
              <a:t> 2013;32(12):1554-1557.</a:t>
            </a:r>
          </a:p>
          <a:p>
            <a:endParaRPr lang="en-US" b="0" dirty="0"/>
          </a:p>
        </p:txBody>
      </p:sp>
      <p:sp>
        <p:nvSpPr>
          <p:cNvPr id="4" name="Slide Number Placeholder 3"/>
          <p:cNvSpPr>
            <a:spLocks noGrp="1"/>
          </p:cNvSpPr>
          <p:nvPr>
            <p:ph type="sldNum" sz="quarter" idx="10"/>
          </p:nvPr>
        </p:nvSpPr>
        <p:spPr/>
        <p:txBody>
          <a:bodyPr/>
          <a:lstStyle/>
          <a:p>
            <a:pPr marL="0" marR="0" lvl="0" indent="0" algn="r" defTabSz="932418"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418"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435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Condensed" panose="02000000000000000000" pitchFamily="2" charset="0"/>
              </a:rPr>
              <a:t>White DE.</a:t>
            </a:r>
            <a:r>
              <a:rPr lang="en-US" b="1" i="0" dirty="0">
                <a:solidFill>
                  <a:srgbClr val="000000"/>
                </a:solidFill>
                <a:effectLst/>
                <a:latin typeface="Roboto Condensed" panose="02000000000000000000" pitchFamily="2" charset="0"/>
              </a:rPr>
              <a:t> Time to talk about evaporative dry eye disease. </a:t>
            </a:r>
            <a:r>
              <a:rPr lang="en-US" b="0" i="1" dirty="0">
                <a:solidFill>
                  <a:srgbClr val="000000"/>
                </a:solidFill>
                <a:effectLst/>
                <a:latin typeface="Roboto Condensed" panose="02000000000000000000" pitchFamily="2" charset="0"/>
              </a:rPr>
              <a:t>Ocular Surgery News</a:t>
            </a:r>
            <a:r>
              <a:rPr lang="en-US" b="0" i="0" dirty="0">
                <a:solidFill>
                  <a:srgbClr val="000000"/>
                </a:solidFill>
                <a:effectLst/>
                <a:latin typeface="Roboto Condensed" panose="02000000000000000000" pitchFamily="2" charset="0"/>
              </a:rPr>
              <a:t>, July 25, 2023.</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46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Lievens</a:t>
            </a:r>
            <a:r>
              <a:rPr lang="en-US" dirty="0"/>
              <a:t> C, Roberts L, </a:t>
            </a:r>
            <a:r>
              <a:rPr lang="en-US" dirty="0" err="1"/>
              <a:t>Rayborn</a:t>
            </a:r>
            <a:r>
              <a:rPr lang="en-US" dirty="0"/>
              <a:t> E, et al. Lid Wiper Epitheliopathy: What the OD Needs to Know. </a:t>
            </a:r>
            <a:r>
              <a:rPr lang="en-US" i="1" dirty="0"/>
              <a:t>Rev </a:t>
            </a:r>
            <a:r>
              <a:rPr lang="en-US" i="1" dirty="0" err="1"/>
              <a:t>Optom</a:t>
            </a:r>
            <a:r>
              <a:rPr lang="en-US" dirty="0"/>
              <a:t>. November 15, 2020. Pg. </a:t>
            </a:r>
            <a:r>
              <a:rPr lang="en-US"/>
              <a:t>62-68.</a:t>
            </a:r>
            <a:endParaRPr lang="en-US" dirty="0"/>
          </a:p>
        </p:txBody>
      </p:sp>
      <p:sp>
        <p:nvSpPr>
          <p:cNvPr id="4" name="Slide Number Placeholder 3"/>
          <p:cNvSpPr>
            <a:spLocks noGrp="1"/>
          </p:cNvSpPr>
          <p:nvPr>
            <p:ph type="sldNum" sz="quarter" idx="5"/>
          </p:nvPr>
        </p:nvSpPr>
        <p:spPr/>
        <p:txBody>
          <a:bodyPr/>
          <a:lstStyle/>
          <a:p>
            <a:pPr marL="0" marR="0" lvl="0" indent="0" algn="r" defTabSz="932418"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418"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8165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u="none" dirty="0" err="1">
                <a:solidFill>
                  <a:schemeClr val="bg1"/>
                </a:solidFill>
              </a:rPr>
              <a:t>Beining</a:t>
            </a:r>
            <a:r>
              <a:rPr lang="en-US" u="none" dirty="0">
                <a:solidFill>
                  <a:schemeClr val="bg1"/>
                </a:solidFill>
              </a:rPr>
              <a:t> MW, </a:t>
            </a:r>
            <a:r>
              <a:rPr lang="en-US" u="none" dirty="0" err="1">
                <a:solidFill>
                  <a:schemeClr val="bg1"/>
                </a:solidFill>
              </a:rPr>
              <a:t>Magnø</a:t>
            </a:r>
            <a:r>
              <a:rPr lang="en-US" u="none" dirty="0">
                <a:solidFill>
                  <a:schemeClr val="bg1"/>
                </a:solidFill>
              </a:rPr>
              <a:t> MS, </a:t>
            </a:r>
            <a:r>
              <a:rPr lang="en-US" u="none" dirty="0" err="1">
                <a:solidFill>
                  <a:schemeClr val="bg1"/>
                </a:solidFill>
              </a:rPr>
              <a:t>Moschowits</a:t>
            </a:r>
            <a:r>
              <a:rPr lang="en-US" u="none" dirty="0">
                <a:solidFill>
                  <a:schemeClr val="bg1"/>
                </a:solidFill>
              </a:rPr>
              <a:t> E, et al. </a:t>
            </a:r>
            <a:r>
              <a:rPr lang="en-US" b="0" i="0" u="none" strike="noStrike" dirty="0">
                <a:solidFill>
                  <a:srgbClr val="009999"/>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In</a:t>
            </a:r>
            <a:r>
              <a:rPr lang="en-US" b="0" i="0" u="none" strike="noStrike" dirty="0">
                <a:solidFill>
                  <a:schemeClr val="bg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-office thermal systems for the treatment of dry eye disease</a:t>
            </a:r>
            <a:r>
              <a:rPr lang="en-US" b="0" i="0" u="none" strike="noStrike" dirty="0">
                <a:solidFill>
                  <a:schemeClr val="bg1"/>
                </a:solidFill>
                <a:effectLst/>
                <a:latin typeface="helvetica" panose="020B0604020202020204" pitchFamily="34" charset="0"/>
              </a:rPr>
              <a:t>. </a:t>
            </a:r>
            <a:r>
              <a:rPr lang="en-US" b="0" i="1" u="none" strike="noStrike" dirty="0" err="1">
                <a:solidFill>
                  <a:schemeClr val="bg1"/>
                </a:solidFill>
                <a:effectLst/>
                <a:latin typeface="helvetica" panose="020B0604020202020204" pitchFamily="34" charset="0"/>
              </a:rPr>
              <a:t>Surv</a:t>
            </a:r>
            <a:r>
              <a:rPr lang="en-US" b="0" i="1" u="none" strike="noStrike" dirty="0">
                <a:solidFill>
                  <a:schemeClr val="bg1"/>
                </a:solidFill>
                <a:effectLst/>
                <a:latin typeface="helvetica" panose="020B0604020202020204" pitchFamily="34" charset="0"/>
              </a:rPr>
              <a:t> </a:t>
            </a:r>
            <a:r>
              <a:rPr lang="en-US" b="0" i="1" u="none" strike="noStrike" dirty="0" err="1">
                <a:solidFill>
                  <a:schemeClr val="bg1"/>
                </a:solidFill>
                <a:effectLst/>
                <a:latin typeface="helvetica" panose="020B0604020202020204" pitchFamily="34" charset="0"/>
              </a:rPr>
              <a:t>Ophthalmol</a:t>
            </a:r>
            <a:r>
              <a:rPr lang="en-US" b="0" i="0" u="none" strike="noStrike" dirty="0">
                <a:solidFill>
                  <a:schemeClr val="bg1"/>
                </a:solidFill>
                <a:effectLst/>
                <a:latin typeface="helvetica" panose="020B0604020202020204" pitchFamily="34" charset="0"/>
              </a:rPr>
              <a:t>. 2022;67(5):1405-1418.</a:t>
            </a:r>
            <a:endParaRPr lang="en-US" b="0" i="0" u="none" dirty="0">
              <a:solidFill>
                <a:schemeClr val="bg1"/>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A20C34B4-2AE9-4BB2-99B2-D9BF555EE40B}" type="slidenum">
              <a:rPr lang="en-US">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773087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668" rtl="0" eaLnBrk="1" fontAlgn="base" latinLnBrk="0" hangingPunct="1">
              <a:lnSpc>
                <a:spcPct val="100000"/>
              </a:lnSpc>
              <a:spcBef>
                <a:spcPct val="0"/>
              </a:spcBef>
              <a:spcAft>
                <a:spcPct val="0"/>
              </a:spcAft>
              <a:buClrTx/>
              <a:buSzTx/>
              <a:buFontTx/>
              <a:buNone/>
              <a:tabLst/>
              <a:defRPr/>
            </a:pPr>
            <a:fld id="{BE645A10-DCA2-4B0F-9FD9-EE305A3A315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668"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460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a:ln/>
        </p:spPr>
      </p:sp>
      <p:sp>
        <p:nvSpPr>
          <p:cNvPr id="528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To drug lecture</a:t>
            </a:r>
          </a:p>
        </p:txBody>
      </p:sp>
      <p:sp>
        <p:nvSpPr>
          <p:cNvPr id="528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615">
              <a:defRPr sz="3600">
                <a:solidFill>
                  <a:schemeClr val="tx1"/>
                </a:solidFill>
                <a:latin typeface="Arial" panose="020B0604020202020204" pitchFamily="34" charset="0"/>
              </a:defRPr>
            </a:lvl1pPr>
            <a:lvl2pPr marL="738429" indent="-282529" defTabSz="916615">
              <a:defRPr sz="3600">
                <a:solidFill>
                  <a:schemeClr val="tx1"/>
                </a:solidFill>
                <a:latin typeface="Arial" panose="020B0604020202020204" pitchFamily="34" charset="0"/>
              </a:defRPr>
            </a:lvl2pPr>
            <a:lvl3pPr marL="1136538" indent="-224739" defTabSz="916615">
              <a:defRPr sz="3600">
                <a:solidFill>
                  <a:schemeClr val="tx1"/>
                </a:solidFill>
                <a:latin typeface="Arial" panose="020B0604020202020204" pitchFamily="34" charset="0"/>
              </a:defRPr>
            </a:lvl3pPr>
            <a:lvl4pPr marL="1589227" indent="-224739" defTabSz="916615">
              <a:defRPr sz="3600">
                <a:solidFill>
                  <a:schemeClr val="tx1"/>
                </a:solidFill>
                <a:latin typeface="Arial" panose="020B0604020202020204" pitchFamily="34" charset="0"/>
              </a:defRPr>
            </a:lvl4pPr>
            <a:lvl5pPr marL="2045127" indent="-224739" defTabSz="916615">
              <a:defRPr sz="3600">
                <a:solidFill>
                  <a:schemeClr val="tx1"/>
                </a:solidFill>
                <a:latin typeface="Arial" panose="020B0604020202020204" pitchFamily="34" charset="0"/>
              </a:defRPr>
            </a:lvl5pPr>
            <a:lvl6pPr marL="2507447" indent="-224739" defTabSz="916615" eaLnBrk="0" fontAlgn="base" hangingPunct="0">
              <a:spcBef>
                <a:spcPct val="0"/>
              </a:spcBef>
              <a:spcAft>
                <a:spcPct val="0"/>
              </a:spcAft>
              <a:defRPr sz="3600">
                <a:solidFill>
                  <a:schemeClr val="tx1"/>
                </a:solidFill>
                <a:latin typeface="Arial" panose="020B0604020202020204" pitchFamily="34" charset="0"/>
              </a:defRPr>
            </a:lvl6pPr>
            <a:lvl7pPr marL="2969768" indent="-224739" defTabSz="916615" eaLnBrk="0" fontAlgn="base" hangingPunct="0">
              <a:spcBef>
                <a:spcPct val="0"/>
              </a:spcBef>
              <a:spcAft>
                <a:spcPct val="0"/>
              </a:spcAft>
              <a:defRPr sz="3600">
                <a:solidFill>
                  <a:schemeClr val="tx1"/>
                </a:solidFill>
                <a:latin typeface="Arial" panose="020B0604020202020204" pitchFamily="34" charset="0"/>
              </a:defRPr>
            </a:lvl7pPr>
            <a:lvl8pPr marL="3432089" indent="-224739" defTabSz="916615" eaLnBrk="0" fontAlgn="base" hangingPunct="0">
              <a:spcBef>
                <a:spcPct val="0"/>
              </a:spcBef>
              <a:spcAft>
                <a:spcPct val="0"/>
              </a:spcAft>
              <a:defRPr sz="3600">
                <a:solidFill>
                  <a:schemeClr val="tx1"/>
                </a:solidFill>
                <a:latin typeface="Arial" panose="020B0604020202020204" pitchFamily="34" charset="0"/>
              </a:defRPr>
            </a:lvl8pPr>
            <a:lvl9pPr marL="3894409" indent="-224739" defTabSz="916615"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r" defTabSz="916615" rtl="0" eaLnBrk="1" fontAlgn="base" latinLnBrk="0" hangingPunct="1">
              <a:lnSpc>
                <a:spcPct val="100000"/>
              </a:lnSpc>
              <a:spcBef>
                <a:spcPct val="0"/>
              </a:spcBef>
              <a:spcAft>
                <a:spcPct val="0"/>
              </a:spcAft>
              <a:buClrTx/>
              <a:buSzTx/>
              <a:buFontTx/>
              <a:buNone/>
              <a:tabLst/>
              <a:defRPr/>
            </a:pPr>
            <a:fld id="{E42FC074-54C5-4F37-A6DA-CDAB70767182}" type="slidenum">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6615" rtl="0" eaLnBrk="1" fontAlgn="base" latinLnBrk="0" hangingPunct="1">
                <a:lnSpc>
                  <a:spcPct val="100000"/>
                </a:lnSpc>
                <a:spcBef>
                  <a:spcPct val="0"/>
                </a:spcBef>
                <a:spcAft>
                  <a:spcPct val="0"/>
                </a:spcAft>
                <a:buClrTx/>
                <a:buSzTx/>
                <a:buFontTx/>
                <a:buNone/>
                <a:tabLst/>
                <a:defRPr/>
              </a:pPr>
              <a:t>55</a:t>
            </a:fld>
            <a:endPar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9639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t>Vehof J, Smitt-Kamminga NS, Nibourg SA, Hammond CJ. Predictors of discordance between symptoms and signs in dry eye disease. Ophthalmology 2017;124(3):280-286.</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90">
              <a:defRPr sz="3600">
                <a:solidFill>
                  <a:schemeClr val="tx1"/>
                </a:solidFill>
                <a:latin typeface="Arial" panose="020B0604020202020204" pitchFamily="34" charset="0"/>
              </a:defRPr>
            </a:lvl1pPr>
            <a:lvl2pPr marL="759685" indent="-292186" defTabSz="941490">
              <a:defRPr sz="3600">
                <a:solidFill>
                  <a:schemeClr val="tx1"/>
                </a:solidFill>
                <a:latin typeface="Arial" panose="020B0604020202020204" pitchFamily="34" charset="0"/>
              </a:defRPr>
            </a:lvl2pPr>
            <a:lvl3pPr marL="1168747" indent="-233749" defTabSz="941490">
              <a:defRPr sz="3600">
                <a:solidFill>
                  <a:schemeClr val="tx1"/>
                </a:solidFill>
                <a:latin typeface="Arial" panose="020B0604020202020204" pitchFamily="34" charset="0"/>
              </a:defRPr>
            </a:lvl3pPr>
            <a:lvl4pPr marL="1636245" indent="-233749" defTabSz="941490">
              <a:defRPr sz="3600">
                <a:solidFill>
                  <a:schemeClr val="tx1"/>
                </a:solidFill>
                <a:latin typeface="Arial" panose="020B0604020202020204" pitchFamily="34" charset="0"/>
              </a:defRPr>
            </a:lvl4pPr>
            <a:lvl5pPr marL="2103744" indent="-233749" defTabSz="941490">
              <a:defRPr sz="3600">
                <a:solidFill>
                  <a:schemeClr val="tx1"/>
                </a:solidFill>
                <a:latin typeface="Arial" panose="020B0604020202020204" pitchFamily="34" charset="0"/>
              </a:defRPr>
            </a:lvl5pPr>
            <a:lvl6pPr marL="2571243" indent="-233749" defTabSz="941490" eaLnBrk="0" fontAlgn="base" hangingPunct="0">
              <a:spcBef>
                <a:spcPct val="0"/>
              </a:spcBef>
              <a:spcAft>
                <a:spcPct val="0"/>
              </a:spcAft>
              <a:defRPr sz="3600">
                <a:solidFill>
                  <a:schemeClr val="tx1"/>
                </a:solidFill>
                <a:latin typeface="Arial" panose="020B0604020202020204" pitchFamily="34" charset="0"/>
              </a:defRPr>
            </a:lvl6pPr>
            <a:lvl7pPr marL="3038741" indent="-233749" defTabSz="941490" eaLnBrk="0" fontAlgn="base" hangingPunct="0">
              <a:spcBef>
                <a:spcPct val="0"/>
              </a:spcBef>
              <a:spcAft>
                <a:spcPct val="0"/>
              </a:spcAft>
              <a:defRPr sz="3600">
                <a:solidFill>
                  <a:schemeClr val="tx1"/>
                </a:solidFill>
                <a:latin typeface="Arial" panose="020B0604020202020204" pitchFamily="34" charset="0"/>
              </a:defRPr>
            </a:lvl7pPr>
            <a:lvl8pPr marL="3506240" indent="-233749" defTabSz="941490" eaLnBrk="0" fontAlgn="base" hangingPunct="0">
              <a:spcBef>
                <a:spcPct val="0"/>
              </a:spcBef>
              <a:spcAft>
                <a:spcPct val="0"/>
              </a:spcAft>
              <a:defRPr sz="3600">
                <a:solidFill>
                  <a:schemeClr val="tx1"/>
                </a:solidFill>
                <a:latin typeface="Arial" panose="020B0604020202020204" pitchFamily="34" charset="0"/>
              </a:defRPr>
            </a:lvl8pPr>
            <a:lvl9pPr marL="3973738" indent="-233749" defTabSz="941490" eaLnBrk="0" fontAlgn="base" hangingPunct="0">
              <a:spcBef>
                <a:spcPct val="0"/>
              </a:spcBef>
              <a:spcAft>
                <a:spcPct val="0"/>
              </a:spcAft>
              <a:defRPr sz="3600">
                <a:solidFill>
                  <a:schemeClr val="tx1"/>
                </a:solidFill>
                <a:latin typeface="Arial" panose="020B0604020202020204" pitchFamily="34" charset="0"/>
              </a:defRPr>
            </a:lvl9pPr>
          </a:lstStyle>
          <a:p>
            <a:pPr>
              <a:defRPr/>
            </a:pPr>
            <a:fld id="{40131306-A27F-4D4E-B052-312CBBF298BE}" type="slidenum">
              <a:rPr lang="en-US" altLang="en-US" sz="1200">
                <a:solidFill>
                  <a:srgbClr val="000000"/>
                </a:solidFill>
                <a:cs typeface="Arial" panose="020B0604020202020204" pitchFamily="34" charset="0"/>
              </a:rPr>
              <a:pPr>
                <a:defRPr/>
              </a:pPr>
              <a:t>4</a:t>
            </a:fld>
            <a:endParaRPr lang="en-US" altLang="en-US" sz="1200">
              <a:solidFill>
                <a:srgbClr val="000000"/>
              </a:solidFill>
              <a:cs typeface="Arial" panose="020B0604020202020204" pitchFamily="34" charset="0"/>
            </a:endParaRPr>
          </a:p>
        </p:txBody>
      </p:sp>
    </p:spTree>
    <p:extLst>
      <p:ext uri="{BB962C8B-B14F-4D97-AF65-F5344CB8AC3E}">
        <p14:creationId xmlns:p14="http://schemas.microsoft.com/office/powerpoint/2010/main" val="353456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7">
            <a:extLst>
              <a:ext uri="{FF2B5EF4-FFF2-40B4-BE49-F238E27FC236}">
                <a16:creationId xmlns:a16="http://schemas.microsoft.com/office/drawing/2014/main" id="{5E128E8A-A0D0-6612-B81E-647C6C873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118736-AEEA-47DA-86D8-784F1B8CD8AC}" type="slidenum">
              <a:rPr lang="en-US" altLang="en-US" sz="1300">
                <a:solidFill>
                  <a:srgbClr val="000000"/>
                </a:solidFill>
                <a:ea typeface="MS PGothic" panose="020B0600070205080204" pitchFamily="34" charset="-128"/>
              </a:rPr>
              <a:pPr>
                <a:spcBef>
                  <a:spcPct val="0"/>
                </a:spcBef>
              </a:pPr>
              <a:t>60</a:t>
            </a:fld>
            <a:endParaRPr lang="en-US" altLang="en-US" sz="1300">
              <a:solidFill>
                <a:srgbClr val="000000"/>
              </a:solidFill>
              <a:ea typeface="MS PGothic" panose="020B0600070205080204" pitchFamily="34" charset="-128"/>
            </a:endParaRPr>
          </a:p>
        </p:txBody>
      </p:sp>
      <p:sp>
        <p:nvSpPr>
          <p:cNvPr id="824323" name="Rectangle 2">
            <a:extLst>
              <a:ext uri="{FF2B5EF4-FFF2-40B4-BE49-F238E27FC236}">
                <a16:creationId xmlns:a16="http://schemas.microsoft.com/office/drawing/2014/main" id="{4C6E562C-F725-8843-4AC1-95297F32694A}"/>
              </a:ext>
            </a:extLst>
          </p:cNvPr>
          <p:cNvSpPr>
            <a:spLocks noGrp="1" noRot="1" noChangeAspect="1" noChangeArrowheads="1" noTextEdit="1"/>
          </p:cNvSpPr>
          <p:nvPr>
            <p:ph type="sldImg"/>
          </p:nvPr>
        </p:nvSpPr>
        <p:spPr>
          <a:ln/>
        </p:spPr>
      </p:sp>
      <p:sp>
        <p:nvSpPr>
          <p:cNvPr id="824324" name="Rectangle 3">
            <a:extLst>
              <a:ext uri="{FF2B5EF4-FFF2-40B4-BE49-F238E27FC236}">
                <a16:creationId xmlns:a16="http://schemas.microsoft.com/office/drawing/2014/main" id="{26B0B718-D12E-01CE-BCD9-2426F9A73CE8}"/>
              </a:ext>
            </a:extLst>
          </p:cNvPr>
          <p:cNvSpPr>
            <a:spLocks noGrp="1" noChangeArrowheads="1"/>
          </p:cNvSpPr>
          <p:nvPr>
            <p:ph type="body" idx="1"/>
          </p:nvPr>
        </p:nvSpPr>
        <p:spPr>
          <a:xfrm>
            <a:off x="931863" y="4416425"/>
            <a:ext cx="51466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Yin J, </a:t>
            </a:r>
            <a:r>
              <a:rPr lang="en-US" err="1"/>
              <a:t>Kheirkhah</a:t>
            </a:r>
            <a:r>
              <a:rPr lang="en-US"/>
              <a:t> A, </a:t>
            </a:r>
            <a:r>
              <a:rPr lang="en-US" err="1"/>
              <a:t>Dohlman</a:t>
            </a:r>
            <a:r>
              <a:rPr lang="en-US"/>
              <a:t> T, et al. Reduced Efficacy of Low-dose Topical Steroids in Dry Eye Disease Associated With Graft-versus-Host Disease. </a:t>
            </a:r>
            <a:r>
              <a:rPr lang="en-US" i="1"/>
              <a:t>Am J </a:t>
            </a:r>
            <a:r>
              <a:rPr lang="en-US" i="1" err="1"/>
              <a:t>Ophthalmol</a:t>
            </a:r>
            <a:r>
              <a:rPr lang="en-US" i="1"/>
              <a:t> </a:t>
            </a:r>
            <a:r>
              <a:rPr lang="en-US"/>
              <a:t>2018;190:17-23.</a:t>
            </a:r>
            <a:endParaRPr lang="en-US" b="0"/>
          </a:p>
        </p:txBody>
      </p:sp>
      <p:sp>
        <p:nvSpPr>
          <p:cNvPr id="4" name="Slide Number Placeholder 3"/>
          <p:cNvSpPr>
            <a:spLocks noGrp="1"/>
          </p:cNvSpPr>
          <p:nvPr>
            <p:ph type="sldNum" sz="quarter" idx="10"/>
          </p:nvPr>
        </p:nvSpPr>
        <p:spPr/>
        <p:txBody>
          <a:bodyPr/>
          <a:lstStyle/>
          <a:p>
            <a:pPr defTabSz="945950">
              <a:defRPr/>
            </a:pPr>
            <a:fld id="{A20C34B4-2AE9-4BB2-99B2-D9BF555EE40B}" type="slidenum">
              <a:rPr lang="en-US">
                <a:solidFill>
                  <a:srgbClr val="000000"/>
                </a:solidFill>
                <a:cs typeface="Arial" panose="020B0604020202020204" pitchFamily="34" charset="0"/>
              </a:rPr>
              <a:pPr defTabSz="945950">
                <a:defRPr/>
              </a:pPr>
              <a:t>7</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87115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Condensed" panose="02000000000000000000" pitchFamily="2" charset="0"/>
              </a:rPr>
              <a:t>White DE.</a:t>
            </a:r>
            <a:r>
              <a:rPr lang="en-US" b="1" i="0" dirty="0">
                <a:solidFill>
                  <a:srgbClr val="000000"/>
                </a:solidFill>
                <a:effectLst/>
                <a:latin typeface="Roboto Condensed" panose="02000000000000000000" pitchFamily="2" charset="0"/>
              </a:rPr>
              <a:t> Time to talk about evaporative dry eye disease. </a:t>
            </a:r>
            <a:r>
              <a:rPr lang="en-US" b="0" i="1" dirty="0">
                <a:solidFill>
                  <a:srgbClr val="000000"/>
                </a:solidFill>
                <a:effectLst/>
                <a:latin typeface="Roboto Condensed" panose="02000000000000000000" pitchFamily="2" charset="0"/>
              </a:rPr>
              <a:t>Ocular Surgery News</a:t>
            </a:r>
            <a:r>
              <a:rPr lang="en-US" b="0" i="0" dirty="0">
                <a:solidFill>
                  <a:srgbClr val="000000"/>
                </a:solidFill>
                <a:effectLst/>
                <a:latin typeface="Roboto Condensed" panose="02000000000000000000" pitchFamily="2" charset="0"/>
              </a:rPr>
              <a:t>, July 25, 2023.</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218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Roberti G, </a:t>
            </a:r>
            <a:r>
              <a:rPr lang="en-US" dirty="0" err="1"/>
              <a:t>Oddone</a:t>
            </a:r>
            <a:r>
              <a:rPr lang="en-US" dirty="0"/>
              <a:t> F, </a:t>
            </a:r>
            <a:r>
              <a:rPr lang="en-US" dirty="0" err="1"/>
              <a:t>Agnifili</a:t>
            </a:r>
            <a:r>
              <a:rPr lang="en-US" dirty="0"/>
              <a:t> L, et al. </a:t>
            </a:r>
            <a:r>
              <a:rPr lang="en-US" b="0" dirty="0">
                <a:effectLst/>
              </a:rPr>
              <a:t>Steroid-induced glaucoma: Epidemiology, pathophysiology, and clinical management. </a:t>
            </a:r>
            <a:r>
              <a:rPr lang="en-US" b="0" i="1" dirty="0" err="1">
                <a:effectLst/>
              </a:rPr>
              <a:t>Surv</a:t>
            </a:r>
            <a:r>
              <a:rPr lang="en-US" b="0" i="1" dirty="0">
                <a:effectLst/>
              </a:rPr>
              <a:t> </a:t>
            </a:r>
            <a:r>
              <a:rPr lang="en-US" b="0" i="1" dirty="0" err="1">
                <a:effectLst/>
              </a:rPr>
              <a:t>Ophthalmol</a:t>
            </a:r>
            <a:r>
              <a:rPr lang="en-US" b="0" dirty="0">
                <a:effectLst/>
              </a:rPr>
              <a:t>. 2020;65(4):458-472.</a:t>
            </a:r>
            <a:endParaRPr lang="en-US" b="0" dirty="0"/>
          </a:p>
        </p:txBody>
      </p:sp>
      <p:sp>
        <p:nvSpPr>
          <p:cNvPr id="4" name="Slide Number Placeholder 3"/>
          <p:cNvSpPr>
            <a:spLocks noGrp="1"/>
          </p:cNvSpPr>
          <p:nvPr>
            <p:ph type="sldNum" sz="quarter" idx="5"/>
          </p:nvPr>
        </p:nvSpPr>
        <p:spPr/>
        <p:txBody>
          <a:bodyPr/>
          <a:lstStyle/>
          <a:p>
            <a:pPr defTabSz="942861">
              <a:defRPr/>
            </a:pPr>
            <a:fld id="{A20C34B4-2AE9-4BB2-99B2-D9BF555EE40B}" type="slidenum">
              <a:rPr lang="en-US">
                <a:solidFill>
                  <a:srgbClr val="000000"/>
                </a:solidFill>
                <a:cs typeface="Arial" panose="020B0604020202020204" pitchFamily="34" charset="0"/>
              </a:rPr>
              <a:pPr defTabSz="942861">
                <a:defRPr/>
              </a:pPr>
              <a:t>14</a:t>
            </a:fld>
            <a:endParaRPr 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08938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80">
              <a:spcBef>
                <a:spcPct val="30000"/>
              </a:spcBef>
              <a:defRPr sz="1200">
                <a:solidFill>
                  <a:schemeClr val="tx1"/>
                </a:solidFill>
                <a:latin typeface="Arial" panose="020B0604020202020204" pitchFamily="34" charset="0"/>
              </a:defRPr>
            </a:lvl1pPr>
            <a:lvl2pPr marL="764203" indent="-292917" defTabSz="929480">
              <a:spcBef>
                <a:spcPct val="30000"/>
              </a:spcBef>
              <a:defRPr sz="1200">
                <a:solidFill>
                  <a:schemeClr val="tx1"/>
                </a:solidFill>
                <a:latin typeface="Arial" panose="020B0604020202020204" pitchFamily="34" charset="0"/>
              </a:defRPr>
            </a:lvl2pPr>
            <a:lvl3pPr marL="1176577" indent="-234007" defTabSz="929480">
              <a:spcBef>
                <a:spcPct val="30000"/>
              </a:spcBef>
              <a:defRPr sz="1200">
                <a:solidFill>
                  <a:schemeClr val="tx1"/>
                </a:solidFill>
                <a:latin typeface="Arial" panose="020B0604020202020204" pitchFamily="34" charset="0"/>
              </a:defRPr>
            </a:lvl3pPr>
            <a:lvl4pPr marL="1647863" indent="-234007" defTabSz="929480">
              <a:spcBef>
                <a:spcPct val="30000"/>
              </a:spcBef>
              <a:defRPr sz="1200">
                <a:solidFill>
                  <a:schemeClr val="tx1"/>
                </a:solidFill>
                <a:latin typeface="Arial" panose="020B0604020202020204" pitchFamily="34" charset="0"/>
              </a:defRPr>
            </a:lvl4pPr>
            <a:lvl5pPr marL="2119149" indent="-234007" defTabSz="929480">
              <a:spcBef>
                <a:spcPct val="30000"/>
              </a:spcBef>
              <a:defRPr sz="1200">
                <a:solidFill>
                  <a:schemeClr val="tx1"/>
                </a:solidFill>
                <a:latin typeface="Arial" panose="020B0604020202020204" pitchFamily="34" charset="0"/>
              </a:defRPr>
            </a:lvl5pPr>
            <a:lvl6pPr marL="2590434" indent="-234007" defTabSz="929480" eaLnBrk="0" fontAlgn="base" hangingPunct="0">
              <a:spcBef>
                <a:spcPct val="30000"/>
              </a:spcBef>
              <a:spcAft>
                <a:spcPct val="0"/>
              </a:spcAft>
              <a:defRPr sz="1200">
                <a:solidFill>
                  <a:schemeClr val="tx1"/>
                </a:solidFill>
                <a:latin typeface="Arial" panose="020B0604020202020204" pitchFamily="34" charset="0"/>
              </a:defRPr>
            </a:lvl6pPr>
            <a:lvl7pPr marL="3061719" indent="-234007" defTabSz="929480" eaLnBrk="0" fontAlgn="base" hangingPunct="0">
              <a:spcBef>
                <a:spcPct val="30000"/>
              </a:spcBef>
              <a:spcAft>
                <a:spcPct val="0"/>
              </a:spcAft>
              <a:defRPr sz="1200">
                <a:solidFill>
                  <a:schemeClr val="tx1"/>
                </a:solidFill>
                <a:latin typeface="Arial" panose="020B0604020202020204" pitchFamily="34" charset="0"/>
              </a:defRPr>
            </a:lvl7pPr>
            <a:lvl8pPr marL="3533004" indent="-234007" defTabSz="929480" eaLnBrk="0" fontAlgn="base" hangingPunct="0">
              <a:spcBef>
                <a:spcPct val="30000"/>
              </a:spcBef>
              <a:spcAft>
                <a:spcPct val="0"/>
              </a:spcAft>
              <a:defRPr sz="1200">
                <a:solidFill>
                  <a:schemeClr val="tx1"/>
                </a:solidFill>
                <a:latin typeface="Arial" panose="020B0604020202020204" pitchFamily="34" charset="0"/>
              </a:defRPr>
            </a:lvl8pPr>
            <a:lvl9pPr marL="4004289" indent="-234007" defTabSz="929480" eaLnBrk="0" fontAlgn="base" hangingPunct="0">
              <a:spcBef>
                <a:spcPct val="30000"/>
              </a:spcBef>
              <a:spcAft>
                <a:spcPct val="0"/>
              </a:spcAft>
              <a:defRPr sz="1200">
                <a:solidFill>
                  <a:schemeClr val="tx1"/>
                </a:solidFill>
                <a:latin typeface="Arial" panose="020B0604020202020204" pitchFamily="34" charset="0"/>
              </a:defRPr>
            </a:lvl9pPr>
          </a:lstStyle>
          <a:p>
            <a:pPr fontAlgn="auto">
              <a:spcBef>
                <a:spcPct val="0"/>
              </a:spcBef>
              <a:spcAft>
                <a:spcPts val="0"/>
              </a:spcAft>
              <a:defRPr/>
            </a:pPr>
            <a:fld id="{E56EBA92-3D89-4CE2-A450-D40F923900B5}" type="slidenum">
              <a:rPr lang="en-US" altLang="en-US" kern="0">
                <a:solidFill>
                  <a:srgbClr val="000000"/>
                </a:solidFill>
                <a:cs typeface="Arial" panose="020B0604020202020204" pitchFamily="34" charset="0"/>
              </a:rPr>
              <a:pPr fontAlgn="auto">
                <a:spcBef>
                  <a:spcPct val="0"/>
                </a:spcBef>
                <a:spcAft>
                  <a:spcPts val="0"/>
                </a:spcAft>
                <a:defRPr/>
              </a:pPr>
              <a:t>15</a:t>
            </a:fld>
            <a:endParaRPr lang="en-US" altLang="en-US" kern="0">
              <a:solidFill>
                <a:srgbClr val="000000"/>
              </a:solidFill>
              <a:cs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18568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0">
              <a:spcBef>
                <a:spcPct val="30000"/>
              </a:spcBef>
              <a:defRPr sz="1200">
                <a:solidFill>
                  <a:schemeClr val="tx1"/>
                </a:solidFill>
                <a:latin typeface="Arial" panose="020B0604020202020204" pitchFamily="34" charset="0"/>
              </a:defRPr>
            </a:lvl1pPr>
            <a:lvl2pPr marL="736824" indent="-280925" defTabSz="915010">
              <a:spcBef>
                <a:spcPct val="30000"/>
              </a:spcBef>
              <a:defRPr sz="1200">
                <a:solidFill>
                  <a:schemeClr val="tx1"/>
                </a:solidFill>
                <a:latin typeface="Arial" panose="020B0604020202020204" pitchFamily="34" charset="0"/>
              </a:defRPr>
            </a:lvl2pPr>
            <a:lvl3pPr marL="1134933" indent="-223134" defTabSz="915010">
              <a:spcBef>
                <a:spcPct val="30000"/>
              </a:spcBef>
              <a:defRPr sz="1200">
                <a:solidFill>
                  <a:schemeClr val="tx1"/>
                </a:solidFill>
                <a:latin typeface="Arial" panose="020B0604020202020204" pitchFamily="34" charset="0"/>
              </a:defRPr>
            </a:lvl3pPr>
            <a:lvl4pPr marL="1587622" indent="-223134" defTabSz="915010">
              <a:spcBef>
                <a:spcPct val="30000"/>
              </a:spcBef>
              <a:defRPr sz="1200">
                <a:solidFill>
                  <a:schemeClr val="tx1"/>
                </a:solidFill>
                <a:latin typeface="Arial" panose="020B0604020202020204" pitchFamily="34" charset="0"/>
              </a:defRPr>
            </a:lvl4pPr>
            <a:lvl5pPr marL="2043522" indent="-223134" defTabSz="915010">
              <a:spcBef>
                <a:spcPct val="30000"/>
              </a:spcBef>
              <a:defRPr sz="1200">
                <a:solidFill>
                  <a:schemeClr val="tx1"/>
                </a:solidFill>
                <a:latin typeface="Arial" panose="020B0604020202020204" pitchFamily="34" charset="0"/>
              </a:defRPr>
            </a:lvl5pPr>
            <a:lvl6pPr marL="2505843" indent="-223134" defTabSz="915010" eaLnBrk="0" fontAlgn="base" hangingPunct="0">
              <a:spcBef>
                <a:spcPct val="30000"/>
              </a:spcBef>
              <a:spcAft>
                <a:spcPct val="0"/>
              </a:spcAft>
              <a:defRPr sz="1200">
                <a:solidFill>
                  <a:schemeClr val="tx1"/>
                </a:solidFill>
                <a:latin typeface="Arial" panose="020B0604020202020204" pitchFamily="34" charset="0"/>
              </a:defRPr>
            </a:lvl6pPr>
            <a:lvl7pPr marL="2968163" indent="-223134" defTabSz="915010" eaLnBrk="0" fontAlgn="base" hangingPunct="0">
              <a:spcBef>
                <a:spcPct val="30000"/>
              </a:spcBef>
              <a:spcAft>
                <a:spcPct val="0"/>
              </a:spcAft>
              <a:defRPr sz="1200">
                <a:solidFill>
                  <a:schemeClr val="tx1"/>
                </a:solidFill>
                <a:latin typeface="Arial" panose="020B0604020202020204" pitchFamily="34" charset="0"/>
              </a:defRPr>
            </a:lvl7pPr>
            <a:lvl8pPr marL="3430484" indent="-223134" defTabSz="915010" eaLnBrk="0" fontAlgn="base" hangingPunct="0">
              <a:spcBef>
                <a:spcPct val="30000"/>
              </a:spcBef>
              <a:spcAft>
                <a:spcPct val="0"/>
              </a:spcAft>
              <a:defRPr sz="1200">
                <a:solidFill>
                  <a:schemeClr val="tx1"/>
                </a:solidFill>
                <a:latin typeface="Arial" panose="020B0604020202020204" pitchFamily="34" charset="0"/>
              </a:defRPr>
            </a:lvl8pPr>
            <a:lvl9pPr marL="3892805" indent="-223134" defTabSz="9150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5257AA91-9A19-4595-A5B7-D8D93220F14A}" type="slidenum">
              <a:rPr lang="en-US" altLang="en-US" sz="1100">
                <a:solidFill>
                  <a:srgbClr val="000000"/>
                </a:solidFill>
              </a:rPr>
              <a:pPr>
                <a:spcBef>
                  <a:spcPct val="0"/>
                </a:spcBef>
                <a:defRPr/>
              </a:pPr>
              <a:t>17</a:t>
            </a:fld>
            <a:endParaRPr lang="en-US" altLang="en-US" sz="110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7056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ziidra</a:t>
            </a:r>
            <a:endParaRPr lang="en-US" dirty="0"/>
          </a:p>
        </p:txBody>
      </p:sp>
      <p:sp>
        <p:nvSpPr>
          <p:cNvPr id="4" name="Slide Number Placeholder 3"/>
          <p:cNvSpPr>
            <a:spLocks noGrp="1"/>
          </p:cNvSpPr>
          <p:nvPr>
            <p:ph type="sldNum" sz="quarter" idx="10"/>
          </p:nvPr>
        </p:nvSpPr>
        <p:spPr/>
        <p:txBody>
          <a:bodyPr/>
          <a:lstStyle/>
          <a:p>
            <a:pPr defTabSz="940011">
              <a:defRPr/>
            </a:pPr>
            <a:fld id="{A20C34B4-2AE9-4BB2-99B2-D9BF555EE40B}" type="slidenum">
              <a:rPr lang="en-US">
                <a:solidFill>
                  <a:srgbClr val="000000"/>
                </a:solidFill>
              </a:rPr>
              <a:pPr defTabSz="940011">
                <a:defRPr/>
              </a:pPr>
              <a:t>20</a:t>
            </a:fld>
            <a:endParaRPr lang="en-US" dirty="0">
              <a:solidFill>
                <a:srgbClr val="000000"/>
              </a:solidFill>
            </a:endParaRPr>
          </a:p>
        </p:txBody>
      </p:sp>
    </p:spTree>
    <p:extLst>
      <p:ext uri="{BB962C8B-B14F-4D97-AF65-F5344CB8AC3E}">
        <p14:creationId xmlns:p14="http://schemas.microsoft.com/office/powerpoint/2010/main" val="212436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Tauber J, </a:t>
            </a:r>
            <a:r>
              <a:rPr lang="en-US" sz="1800" dirty="0" err="1">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Berdy</a:t>
            </a:r>
            <a:r>
              <a:rPr lang="en-US" sz="1800"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 GJ, </a:t>
            </a:r>
            <a:r>
              <a:rPr lang="en-US" sz="1800" dirty="0" err="1">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Wirta</a:t>
            </a:r>
            <a:r>
              <a:rPr lang="en-US" sz="1800"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 DL, </a:t>
            </a:r>
            <a:r>
              <a:rPr lang="en-US" sz="1800" dirty="0" err="1">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Krösser</a:t>
            </a:r>
            <a:r>
              <a:rPr lang="en-US" sz="1800"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 S, </a:t>
            </a:r>
            <a:r>
              <a:rPr lang="en-US" sz="1800" dirty="0" err="1">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Vittitow</a:t>
            </a:r>
            <a:r>
              <a:rPr lang="en-US" sz="1800"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 JL, GOBI Study Group. NOV03 for dry eye disease associated with meibomian gland dysfunction: Results of the randomized Phase 3 GOBI Study. </a:t>
            </a:r>
            <a:r>
              <a:rPr lang="en-US" sz="1800" i="1"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Ophthalmology</a:t>
            </a:r>
            <a:r>
              <a:rPr lang="en-US" sz="1800"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 2023;130(5):516-524. </a:t>
            </a:r>
            <a:r>
              <a:rPr lang="en-US" sz="1800" b="0" i="0" u="sng" strike="noStrike">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3"/>
              </a:rPr>
              <a:t>https://doi.org/10.1016/j.ophtha.2022.12.021</a:t>
            </a:r>
            <a:endParaRPr lang="en-US" sz="1800">
              <a:solidFill>
                <a:srgbClr val="0000FF"/>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467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0690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11650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413106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24164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67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1"/>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3008689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0245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239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 y="230188"/>
            <a:ext cx="8763001"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190500" y="1123950"/>
            <a:ext cx="8763000"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8758303"/>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3241714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8845168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87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706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57121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713017"/>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6B396D8-F9EB-4A54-9CB2-B0E202F41161}"/>
              </a:ext>
            </a:extLst>
          </p:cNvPr>
          <p:cNvSpPr>
            <a:spLocks noGrp="1"/>
          </p:cNvSpPr>
          <p:nvPr>
            <p:ph type="dt" sz="half" idx="10"/>
          </p:nvPr>
        </p:nvSpPr>
        <p:spPr>
          <a:xfrm>
            <a:off x="1066800" y="6248400"/>
            <a:ext cx="19050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Footer Placeholder 3">
            <a:extLst>
              <a:ext uri="{FF2B5EF4-FFF2-40B4-BE49-F238E27FC236}">
                <a16:creationId xmlns:a16="http://schemas.microsoft.com/office/drawing/2014/main" id="{36D9301B-8EA2-48D5-8FB9-7CFCA7BDFF94}"/>
              </a:ext>
            </a:extLst>
          </p:cNvPr>
          <p:cNvSpPr>
            <a:spLocks noGrp="1"/>
          </p:cNvSpPr>
          <p:nvPr>
            <p:ph type="ftr" sz="quarter" idx="11"/>
          </p:nvPr>
        </p:nvSpPr>
        <p:spPr>
          <a:xfrm>
            <a:off x="34290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7DCA085-89EE-458D-A14B-26C74235A226}"/>
              </a:ext>
            </a:extLst>
          </p:cNvPr>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6C1BD71-07E9-4743-A2B6-C40054B8B31E}" type="slidenum">
              <a:rPr lang="en-US" altLang="en-US"/>
              <a:pPr>
                <a:defRPr/>
              </a:pPr>
              <a:t>‹#›</a:t>
            </a:fld>
            <a:endParaRPr lang="en-US" altLang="en-US"/>
          </a:p>
        </p:txBody>
      </p:sp>
    </p:spTree>
    <p:extLst>
      <p:ext uri="{BB962C8B-B14F-4D97-AF65-F5344CB8AC3E}">
        <p14:creationId xmlns:p14="http://schemas.microsoft.com/office/powerpoint/2010/main" val="1053871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51953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0657810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665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9536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760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14809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90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0527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5698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1759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81266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a:t>Click to edit Master title style</a:t>
            </a:r>
            <a:endParaRPr lang="en-US" dirty="0"/>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a:t>Edit Master text styles</a:t>
            </a:r>
          </a:p>
        </p:txBody>
      </p:sp>
    </p:spTree>
    <p:extLst>
      <p:ext uri="{BB962C8B-B14F-4D97-AF65-F5344CB8AC3E}">
        <p14:creationId xmlns:p14="http://schemas.microsoft.com/office/powerpoint/2010/main" val="20219279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6923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7111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a:t>Click to edit Master title style</a:t>
            </a:r>
            <a:endParaRPr lang="en-US" dirty="0"/>
          </a:p>
        </p:txBody>
      </p:sp>
    </p:spTree>
    <p:extLst>
      <p:ext uri="{BB962C8B-B14F-4D97-AF65-F5344CB8AC3E}">
        <p14:creationId xmlns:p14="http://schemas.microsoft.com/office/powerpoint/2010/main" val="7564118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9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482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665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73136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821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03092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134938" y="1259840"/>
            <a:ext cx="8875712" cy="550088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914400" indent="-228600">
              <a:lnSpc>
                <a:spcPct val="90000"/>
              </a:lnSpc>
              <a:spcAft>
                <a:spcPts val="800"/>
              </a:spcAft>
              <a:buClrTx/>
              <a:defRPr>
                <a:solidFill>
                  <a:schemeClr val="bg1"/>
                </a:solidFill>
              </a:defRPr>
            </a:lvl4pPr>
            <a:lvl5pPr marL="1143000" indent="-228600">
              <a:lnSpc>
                <a:spcPct val="90000"/>
              </a:lnSpc>
              <a:spcAft>
                <a:spcPts val="800"/>
              </a:spcAft>
              <a:buClrTx/>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0927636"/>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a:t>Click to edit Master title style</a:t>
            </a:r>
            <a:endParaRPr lang="en-US" dirty="0"/>
          </a:p>
        </p:txBody>
      </p:sp>
    </p:spTree>
    <p:extLst>
      <p:ext uri="{BB962C8B-B14F-4D97-AF65-F5344CB8AC3E}">
        <p14:creationId xmlns:p14="http://schemas.microsoft.com/office/powerpoint/2010/main" val="20302097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0967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rgbClr val="003C3E"/>
            </a:gs>
            <a:gs pos="100000">
              <a:srgbClr val="008689"/>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CE773B4-177F-4869-A8FE-A125B1E74F23}"/>
              </a:ext>
            </a:extLst>
          </p:cNvPr>
          <p:cNvSpPr>
            <a:spLocks noChangeArrowheads="1"/>
          </p:cNvSpPr>
          <p:nvPr userDrawn="1"/>
        </p:nvSpPr>
        <p:spPr bwMode="auto">
          <a:xfrm>
            <a:off x="87313"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5" name="Rectangle 10">
            <a:extLst>
              <a:ext uri="{FF2B5EF4-FFF2-40B4-BE49-F238E27FC236}">
                <a16:creationId xmlns:a16="http://schemas.microsoft.com/office/drawing/2014/main" id="{4AFD42FA-117D-4A29-A838-5DA9F08F9116}"/>
              </a:ext>
            </a:extLst>
          </p:cNvPr>
          <p:cNvSpPr>
            <a:spLocks noChangeArrowheads="1"/>
          </p:cNvSpPr>
          <p:nvPr userDrawn="1"/>
        </p:nvSpPr>
        <p:spPr bwMode="auto">
          <a:xfrm>
            <a:off x="897890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1035269" name="Rectangle 5"/>
          <p:cNvSpPr>
            <a:spLocks noGrp="1" noChangeArrowheads="1"/>
          </p:cNvSpPr>
          <p:nvPr>
            <p:ph type="ctrTitle" sz="quarter"/>
          </p:nvPr>
        </p:nvSpPr>
        <p:spPr>
          <a:xfrm>
            <a:off x="83344" y="391430"/>
            <a:ext cx="8983662" cy="762000"/>
          </a:xfrm>
        </p:spPr>
        <p:txBody>
          <a:bodyPr anchorCtr="1"/>
          <a:lstStyle>
            <a:lvl1pPr>
              <a:defRPr sz="4400"/>
            </a:lvl1pPr>
          </a:lstStyle>
          <a:p>
            <a:r>
              <a:rPr lang="en-US" dirty="0"/>
              <a:t>Click to edit Master title style</a:t>
            </a:r>
          </a:p>
        </p:txBody>
      </p:sp>
      <p:sp>
        <p:nvSpPr>
          <p:cNvPr id="1035276" name="Rectangle 12"/>
          <p:cNvSpPr>
            <a:spLocks noGrp="1" noChangeArrowheads="1"/>
          </p:cNvSpPr>
          <p:nvPr>
            <p:ph type="subTitle" sz="quarter" idx="1"/>
          </p:nvPr>
        </p:nvSpPr>
        <p:spPr>
          <a:xfrm>
            <a:off x="1374775" y="2363788"/>
            <a:ext cx="6400800" cy="457200"/>
          </a:xfrm>
        </p:spPr>
        <p:txBody>
          <a:bodyPr lIns="45720" rIns="45720" anchorCtr="1">
            <a:spAutoFit/>
          </a:bodyPr>
          <a:lstStyle>
            <a:lvl1pPr marL="0" indent="0" algn="ctr">
              <a:buFont typeface="Wingdings 2" pitchFamily="18" charset="2"/>
              <a:buNone/>
              <a:defRPr sz="2400"/>
            </a:lvl1pPr>
          </a:lstStyle>
          <a:p>
            <a:r>
              <a:rPr lang="en-US"/>
              <a:t>Click to edit Master subtitle style</a:t>
            </a:r>
          </a:p>
        </p:txBody>
      </p:sp>
    </p:spTree>
    <p:extLst>
      <p:ext uri="{BB962C8B-B14F-4D97-AF65-F5344CB8AC3E}">
        <p14:creationId xmlns:p14="http://schemas.microsoft.com/office/powerpoint/2010/main" val="2013822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a:spcBef>
                <a:spcPts val="0"/>
              </a:spcBef>
              <a:defRPr b="1">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6200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marL="0" indent="0">
              <a:spcBef>
                <a:spcPts val="0"/>
              </a:spcBef>
              <a:buNone/>
              <a:defRPr b="1">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28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 tabs">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lIns="45720" rIns="45720">
            <a:normAutofit/>
          </a:bodyPr>
          <a:lstStyle>
            <a:lvl1pPr marL="0" indent="0" defTabSz="914400">
              <a:spcBef>
                <a:spcPts val="0"/>
              </a:spcBef>
              <a:buNone/>
              <a:tabLst>
                <a:tab pos="465138" algn="l"/>
                <a:tab pos="914400" algn="l"/>
                <a:tab pos="1379538" algn="l"/>
                <a:tab pos="1828800" algn="l"/>
                <a:tab pos="2293938" algn="l"/>
                <a:tab pos="2743200" algn="l"/>
                <a:tab pos="3208338" algn="l"/>
                <a:tab pos="3657600" algn="l"/>
                <a:tab pos="4122738" algn="l"/>
                <a:tab pos="4572000" algn="l"/>
                <a:tab pos="5037138" algn="l"/>
                <a:tab pos="5486400" algn="l"/>
              </a:tabLst>
              <a:defRPr b="1">
                <a:effectLst/>
              </a:defRPr>
            </a:lvl1pPr>
            <a:lvl2pPr marL="457200" indent="0">
              <a:buNone/>
              <a:defRPr/>
            </a:lvl2pPr>
            <a:lvl3pPr marL="914400" indent="0">
              <a:buNone/>
              <a:defRPr/>
            </a:lvl3pPr>
            <a:lvl4pPr marL="1371600" indent="0">
              <a:buNone/>
              <a:defRPr/>
            </a:lvl4pPr>
            <a:lvl5pPr marL="1778000" indent="0">
              <a:buNone/>
              <a:defRPr/>
            </a:lvl5pPr>
          </a:lstStyle>
          <a:p>
            <a:pPr lvl="0"/>
            <a:r>
              <a:rPr lang="en-US" dirty="0"/>
              <a:t>Click to edit Master text styles</a:t>
            </a:r>
          </a:p>
        </p:txBody>
      </p:sp>
    </p:spTree>
    <p:extLst>
      <p:ext uri="{BB962C8B-B14F-4D97-AF65-F5344CB8AC3E}">
        <p14:creationId xmlns:p14="http://schemas.microsoft.com/office/powerpoint/2010/main" val="21768270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35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3855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a:spcBef>
                <a:spcPts val="0"/>
              </a:spcBef>
              <a:defRPr>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70064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no bulle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marL="0" indent="0">
              <a:spcBef>
                <a:spcPts val="0"/>
              </a:spcBef>
              <a:buNone/>
              <a:defRPr>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44428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804275" cy="701675"/>
          </a:xfrm>
        </p:spPr>
        <p:txBody>
          <a:bodyPr/>
          <a:lstStyle/>
          <a:p>
            <a:r>
              <a:rPr lang="en-US"/>
              <a:t>Click to edit Master title style</a:t>
            </a:r>
          </a:p>
        </p:txBody>
      </p:sp>
      <p:sp>
        <p:nvSpPr>
          <p:cNvPr id="3" name="Text Placeholder 2"/>
          <p:cNvSpPr>
            <a:spLocks noGrp="1"/>
          </p:cNvSpPr>
          <p:nvPr>
            <p:ph type="body" sz="half" idx="1"/>
          </p:nvPr>
        </p:nvSpPr>
        <p:spPr>
          <a:xfrm>
            <a:off x="142876" y="1028700"/>
            <a:ext cx="4432300"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5176" y="1028700"/>
            <a:ext cx="4432299"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3203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D61CB56D-04A0-42C3-BCBB-51E22B320F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1227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758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24993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128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7409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93903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516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9655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37575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45051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7541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3496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739333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7013" y="174625"/>
            <a:ext cx="8872537" cy="668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6812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28425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0EA3613-03EA-49E9-B5EC-722B077214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5518F52F-5ABB-481A-9381-8A526E986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A6EE018-3D32-46BF-8A15-57E9C65D2EA1}"/>
              </a:ext>
            </a:extLst>
          </p:cNvPr>
          <p:cNvSpPr>
            <a:spLocks noGrp="1" noChangeArrowheads="1"/>
          </p:cNvSpPr>
          <p:nvPr>
            <p:ph type="sldNum" sz="quarter" idx="12"/>
          </p:nvPr>
        </p:nvSpPr>
        <p:spPr>
          <a:ln/>
        </p:spPr>
        <p:txBody>
          <a:bodyPr/>
          <a:lstStyle>
            <a:lvl1pPr>
              <a:defRPr/>
            </a:lvl1pPr>
          </a:lstStyle>
          <a:p>
            <a:pPr>
              <a:defRPr/>
            </a:pPr>
            <a:fld id="{BB35FC3A-90E5-434A-93B1-1332DCFAA7C0}" type="slidenum">
              <a:rPr lang="en-US" altLang="en-US"/>
              <a:pPr>
                <a:defRPr/>
              </a:pPr>
              <a:t>‹#›</a:t>
            </a:fld>
            <a:endParaRPr lang="en-US" altLang="en-US"/>
          </a:p>
        </p:txBody>
      </p:sp>
    </p:spTree>
    <p:extLst>
      <p:ext uri="{BB962C8B-B14F-4D97-AF65-F5344CB8AC3E}">
        <p14:creationId xmlns:p14="http://schemas.microsoft.com/office/powerpoint/2010/main" val="2204745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7C9769-09C6-46C6-A90B-813D706AE52F}"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40389305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C9769-09C6-46C6-A90B-813D706AE52F}"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92401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4625"/>
            <a:ext cx="8399463" cy="595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84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C9769-09C6-46C6-A90B-813D706AE52F}"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17867115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7C9769-09C6-46C6-A90B-813D706AE52F}" type="datetimeFigureOut">
              <a:rPr lang="en-US" smtClean="0"/>
              <a:t>12/29/23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7019168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7C9769-09C6-46C6-A90B-813D706AE52F}" type="datetimeFigureOut">
              <a:rPr lang="en-US" smtClean="0"/>
              <a:t>12/29/23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25054454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7C9769-09C6-46C6-A90B-813D706AE52F}" type="datetimeFigureOut">
              <a:rPr lang="en-US" smtClean="0"/>
              <a:t>12/29/23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24629625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C9769-09C6-46C6-A90B-813D706AE52F}" type="datetimeFigureOut">
              <a:rPr lang="en-US" smtClean="0"/>
              <a:t>12/29/23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28722514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C9769-09C6-46C6-A90B-813D706AE52F}" type="datetimeFigureOut">
              <a:rPr lang="en-US" smtClean="0"/>
              <a:t>12/29/23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36004117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C9769-09C6-46C6-A90B-813D706AE52F}" type="datetimeFigureOut">
              <a:rPr lang="en-US" smtClean="0"/>
              <a:t>12/29/23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15117751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C9769-09C6-46C6-A90B-813D706AE52F}"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19287368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C9769-09C6-46C6-A90B-813D706AE52F}"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3C91-BF20-4AF6-8779-928CD8C174BD}" type="slidenum">
              <a:rPr lang="en-US" smtClean="0"/>
              <a:t>‹#›</a:t>
            </a:fld>
            <a:endParaRPr lang="en-US"/>
          </a:p>
        </p:txBody>
      </p:sp>
    </p:spTree>
    <p:extLst>
      <p:ext uri="{BB962C8B-B14F-4D97-AF65-F5344CB8AC3E}">
        <p14:creationId xmlns:p14="http://schemas.microsoft.com/office/powerpoint/2010/main" val="8291300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821A12-2104-D923-BEA1-F78513D91B51}"/>
              </a:ext>
            </a:extLst>
          </p:cNvPr>
          <p:cNvGrpSpPr>
            <a:grpSpLocks/>
          </p:cNvGrpSpPr>
          <p:nvPr userDrawn="1"/>
        </p:nvGrpSpPr>
        <p:grpSpPr bwMode="auto">
          <a:xfrm>
            <a:off x="0" y="-96838"/>
            <a:ext cx="735013" cy="7035801"/>
            <a:chOff x="0" y="-61"/>
            <a:chExt cx="463" cy="4432"/>
          </a:xfrm>
        </p:grpSpPr>
        <p:pic>
          <p:nvPicPr>
            <p:cNvPr id="3" name="Picture 3" descr="Picture1">
              <a:extLst>
                <a:ext uri="{FF2B5EF4-FFF2-40B4-BE49-F238E27FC236}">
                  <a16:creationId xmlns:a16="http://schemas.microsoft.com/office/drawing/2014/main" id="{1A0FF6A2-26D4-C861-A633-43E8127C23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5DAAEF84-9FB8-1CD9-0A94-AEB1DBAC5E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81893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665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6235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333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987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B60D64A-F669-FE49-DEE4-0DA9353B8865}"/>
              </a:ext>
            </a:extLst>
          </p:cNvPr>
          <p:cNvGrpSpPr>
            <a:grpSpLocks/>
          </p:cNvGrpSpPr>
          <p:nvPr userDrawn="1"/>
        </p:nvGrpSpPr>
        <p:grpSpPr bwMode="auto">
          <a:xfrm>
            <a:off x="0" y="-96838"/>
            <a:ext cx="207963" cy="7035801"/>
            <a:chOff x="0" y="-61"/>
            <a:chExt cx="388" cy="4432"/>
          </a:xfrm>
        </p:grpSpPr>
        <p:pic>
          <p:nvPicPr>
            <p:cNvPr id="3" name="Picture 3" descr="Picture1">
              <a:extLst>
                <a:ext uri="{FF2B5EF4-FFF2-40B4-BE49-F238E27FC236}">
                  <a16:creationId xmlns:a16="http://schemas.microsoft.com/office/drawing/2014/main" id="{7508FA8D-5789-555B-85AB-C5CE3CD693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38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9A1EA0EB-26D3-4184-D74F-45590E4B57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3153546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1257" y="1291772"/>
            <a:ext cx="8746218" cy="5355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6516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973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661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3748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8"/>
            <a:ext cx="84582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437184"/>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465" y="230188"/>
            <a:ext cx="8530598" cy="665162"/>
          </a:xfrm>
        </p:spPr>
        <p:txBody>
          <a:bodyPr lIns="18288" tIns="18288" rIns="18288" bIns="18288"/>
          <a:lstStyle>
            <a:lvl1pPr>
              <a:defRPr sz="4000"/>
            </a:lvl1pPr>
          </a:lstStyle>
          <a:p>
            <a:r>
              <a:rPr lang="en-US" dirty="0"/>
              <a:t>Click to edit Master title style</a:t>
            </a:r>
          </a:p>
        </p:txBody>
      </p:sp>
      <p:sp>
        <p:nvSpPr>
          <p:cNvPr id="6" name="Text Placeholder 5"/>
          <p:cNvSpPr>
            <a:spLocks noGrp="1"/>
          </p:cNvSpPr>
          <p:nvPr>
            <p:ph type="body" sz="quarter" idx="10"/>
          </p:nvPr>
        </p:nvSpPr>
        <p:spPr>
          <a:xfrm>
            <a:off x="255181" y="1123950"/>
            <a:ext cx="8753881"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400" b="1"/>
            </a:lvl2pPr>
            <a:lvl3pPr marL="914400" indent="0">
              <a:lnSpc>
                <a:spcPct val="90000"/>
              </a:lnSpc>
              <a:buNone/>
              <a:defRPr sz="2400" b="1"/>
            </a:lvl3pPr>
            <a:lvl4pPr marL="1258888" indent="0">
              <a:lnSpc>
                <a:spcPct val="90000"/>
              </a:lnSpc>
              <a:buNone/>
              <a:defRPr sz="1800" b="1"/>
            </a:lvl4pPr>
            <a:lvl5pPr marL="1604963" indent="0">
              <a:lnSpc>
                <a:spcPct val="90000"/>
              </a:lnSpc>
              <a:buFont typeface="Arial" pitchFamily="34" charset="0"/>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413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9382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3 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BEE6EA58-2C4F-B6A7-30D1-2AC2846D04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45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5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15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9558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22495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32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43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63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309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9129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6740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58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63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80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dirty="0"/>
              <a:t>Click to edit Master text styles</a:t>
            </a:r>
          </a:p>
        </p:txBody>
      </p:sp>
    </p:spTree>
    <p:extLst>
      <p:ext uri="{BB962C8B-B14F-4D97-AF65-F5344CB8AC3E}">
        <p14:creationId xmlns:p14="http://schemas.microsoft.com/office/powerpoint/2010/main" val="44788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245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514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dirty="0"/>
              <a:t>Click to edit Master title style</a:t>
            </a:r>
          </a:p>
        </p:txBody>
      </p:sp>
    </p:spTree>
    <p:extLst>
      <p:ext uri="{BB962C8B-B14F-4D97-AF65-F5344CB8AC3E}">
        <p14:creationId xmlns:p14="http://schemas.microsoft.com/office/powerpoint/2010/main" val="2598053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85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901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237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608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7497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134938" y="1259840"/>
            <a:ext cx="8875712" cy="550088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914400" indent="-228600">
              <a:lnSpc>
                <a:spcPct val="90000"/>
              </a:lnSpc>
              <a:spcAft>
                <a:spcPts val="800"/>
              </a:spcAft>
              <a:buClrTx/>
              <a:defRPr>
                <a:solidFill>
                  <a:schemeClr val="bg1"/>
                </a:solidFill>
              </a:defRPr>
            </a:lvl4pPr>
            <a:lvl5pPr marL="1143000" indent="-2286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34736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344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033549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451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85" y="230188"/>
            <a:ext cx="8769577"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239485" y="1123950"/>
            <a:ext cx="8769577"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600" b="1"/>
            </a:lvl2pPr>
            <a:lvl3pPr marL="914400" indent="0">
              <a:lnSpc>
                <a:spcPct val="90000"/>
              </a:lnSpc>
              <a:buNone/>
              <a:defRPr sz="2400" b="1"/>
            </a:lvl3pPr>
            <a:lvl4pPr marL="1258888" indent="0">
              <a:lnSpc>
                <a:spcPct val="90000"/>
              </a:lnSpc>
              <a:buNone/>
              <a:defRPr sz="2200" b="1"/>
            </a:lvl4pPr>
            <a:lvl5pPr marL="1604963" indent="0">
              <a:lnSpc>
                <a:spcPct val="90000"/>
              </a:lnSpc>
              <a:buFont typeface="Arial" pitchFamily="34" charse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8896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692905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858507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436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943568"/>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66800" y="6248400"/>
            <a:ext cx="1905000" cy="457200"/>
          </a:xfrm>
          <a:prstGeom prst="rect">
            <a:avLst/>
          </a:prstGeom>
        </p:spPr>
        <p:txBody>
          <a:bodyPr/>
          <a:lstStyle>
            <a:lvl1pPr eaLnBrk="1" hangingPunct="1">
              <a:defRPr sz="3600">
                <a:solidFill>
                  <a:srgbClr val="000000"/>
                </a:solidFill>
                <a:latin typeface="Arial" panose="020B0604020202020204" pitchFamily="34" charset="0"/>
                <a:cs typeface="Arial" charset="0"/>
              </a:defRPr>
            </a:lvl1pPr>
          </a:lstStyle>
          <a:p>
            <a:pPr>
              <a:defRPr/>
            </a:pPr>
            <a:endParaRPr lang="en-US"/>
          </a:p>
        </p:txBody>
      </p:sp>
      <p:sp>
        <p:nvSpPr>
          <p:cNvPr id="4" name="Footer Placeholder 3"/>
          <p:cNvSpPr>
            <a:spLocks noGrp="1"/>
          </p:cNvSpPr>
          <p:nvPr>
            <p:ph type="ftr" sz="quarter" idx="11"/>
          </p:nvPr>
        </p:nvSpPr>
        <p:spPr>
          <a:xfrm>
            <a:off x="3429000" y="6248400"/>
            <a:ext cx="2895600" cy="457200"/>
          </a:xfrm>
          <a:prstGeom prst="rect">
            <a:avLst/>
          </a:prstGeom>
        </p:spPr>
        <p:txBody>
          <a:bodyPr/>
          <a:lstStyle>
            <a:lvl1pPr eaLnBrk="1" hangingPunct="1">
              <a:defRPr sz="3600">
                <a:solidFill>
                  <a:srgbClr val="000000"/>
                </a:solidFill>
                <a:latin typeface="Arial" panose="020B0604020202020204"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3600">
                <a:solidFill>
                  <a:srgbClr val="000000"/>
                </a:solidFill>
                <a:latin typeface="Arial" panose="020B0604020202020204" pitchFamily="34" charset="0"/>
                <a:cs typeface="+mn-cs"/>
              </a:defRPr>
            </a:lvl1pPr>
          </a:lstStyle>
          <a:p>
            <a:pPr>
              <a:defRPr/>
            </a:pPr>
            <a:fld id="{505B8C1E-A914-4738-AEA3-8C802E56B95A}" type="slidenum">
              <a:rPr lang="en-US"/>
              <a:pPr>
                <a:defRPr/>
              </a:pPr>
              <a:t>‹#›</a:t>
            </a:fld>
            <a:endParaRPr lang="en-US" dirty="0"/>
          </a:p>
        </p:txBody>
      </p:sp>
    </p:spTree>
    <p:extLst>
      <p:ext uri="{BB962C8B-B14F-4D97-AF65-F5344CB8AC3E}">
        <p14:creationId xmlns:p14="http://schemas.microsoft.com/office/powerpoint/2010/main" val="1310368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2517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96838"/>
            <a:ext cx="735013" cy="7035801"/>
            <a:chOff x="0" y="-61"/>
            <a:chExt cx="463" cy="4432"/>
          </a:xfrm>
        </p:grpSpPr>
        <p:pic>
          <p:nvPicPr>
            <p:cNvPr id="5" name="Picture 3"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3776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0481909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1" y="230188"/>
            <a:ext cx="8875712" cy="665162"/>
          </a:xfrm>
        </p:spPr>
        <p:txBody>
          <a:bodyPr lIns="18288" tIns="18288" rIns="18288" bIns="18288"/>
          <a:lstStyle/>
          <a:p>
            <a:r>
              <a:rPr lang="en-US" dirty="0"/>
              <a:t>Click to edit Master title style</a:t>
            </a:r>
          </a:p>
        </p:txBody>
      </p:sp>
      <p:sp>
        <p:nvSpPr>
          <p:cNvPr id="6" name="Text Placeholder 5"/>
          <p:cNvSpPr>
            <a:spLocks noGrp="1"/>
          </p:cNvSpPr>
          <p:nvPr>
            <p:ph type="body" sz="quarter" idx="10"/>
          </p:nvPr>
        </p:nvSpPr>
        <p:spPr>
          <a:xfrm>
            <a:off x="133351" y="1123950"/>
            <a:ext cx="8875712" cy="5581650"/>
          </a:xfrm>
        </p:spPr>
        <p:txBody>
          <a:bodyPr lIns="18288" tIns="18288" rIns="18288">
            <a:normAutofit/>
          </a:bodyPr>
          <a:lstStyle>
            <a:lvl1pPr>
              <a:lnSpc>
                <a:spcPct val="90000"/>
              </a:lnSpc>
              <a:defRPr sz="3000"/>
            </a:lvl1pPr>
            <a:lvl2pPr>
              <a:lnSpc>
                <a:spcPct val="90000"/>
              </a:lnSpc>
              <a:defRPr sz="2800"/>
            </a:lvl2pPr>
            <a:lvl3pPr>
              <a:lnSpc>
                <a:spcPct val="90000"/>
              </a:lnSpc>
              <a:defRPr sz="2600"/>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2006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3847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0" y="266700"/>
            <a:ext cx="8856662"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396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137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lvl1pPr>
              <a:defRPr sz="4000" b="1">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52400" y="1066800"/>
            <a:ext cx="8839200" cy="57150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218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863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64891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52399" y="87086"/>
            <a:ext cx="8855076" cy="696685"/>
          </a:xfrm>
        </p:spPr>
        <p:txBody>
          <a:bodyPr lIns="45720" rIns="45720">
            <a:normAutofit/>
          </a:bodyPr>
          <a:lstStyle>
            <a:lvl1pPr>
              <a:lnSpc>
                <a:spcPct val="90000"/>
              </a:lnSpc>
              <a:defRPr sz="3800"/>
            </a:lvl1pPr>
          </a:lstStyle>
          <a:p>
            <a:r>
              <a:rPr lang="en-US" dirty="0"/>
              <a:t>Click to edit Master title style</a:t>
            </a:r>
          </a:p>
        </p:txBody>
      </p:sp>
      <p:sp>
        <p:nvSpPr>
          <p:cNvPr id="3" name="Text Placeholder 2"/>
          <p:cNvSpPr>
            <a:spLocks noGrp="1"/>
          </p:cNvSpPr>
          <p:nvPr>
            <p:ph type="body" sz="quarter" idx="10"/>
          </p:nvPr>
        </p:nvSpPr>
        <p:spPr>
          <a:xfrm>
            <a:off x="152400" y="925286"/>
            <a:ext cx="8855075" cy="5780314"/>
          </a:xfrm>
        </p:spPr>
        <p:txBody>
          <a:bodyPr lIns="45720" rIns="4572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66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ID">
    <p:spTree>
      <p:nvGrpSpPr>
        <p:cNvPr id="1" name=""/>
        <p:cNvGrpSpPr/>
        <p:nvPr/>
      </p:nvGrpSpPr>
      <p:grpSpPr>
        <a:xfrm>
          <a:off x="0" y="0"/>
          <a:ext cx="0" cy="0"/>
          <a:chOff x="0" y="0"/>
          <a:chExt cx="0" cy="0"/>
        </a:xfrm>
      </p:grpSpPr>
      <p:sp>
        <p:nvSpPr>
          <p:cNvPr id="8" name="Title 1"/>
          <p:cNvSpPr>
            <a:spLocks noGrp="1"/>
          </p:cNvSpPr>
          <p:nvPr>
            <p:ph type="title"/>
          </p:nvPr>
        </p:nvSpPr>
        <p:spPr>
          <a:xfrm>
            <a:off x="152399" y="87086"/>
            <a:ext cx="8855076" cy="696685"/>
          </a:xfrm>
        </p:spPr>
        <p:txBody>
          <a:bodyPr lIns="45720" rIns="45720">
            <a:normAutofit/>
          </a:bodyPr>
          <a:lstStyle>
            <a:lvl1pPr>
              <a:lnSpc>
                <a:spcPct val="90000"/>
              </a:lnSpc>
              <a:defRPr sz="38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quarter" idx="10"/>
          </p:nvPr>
        </p:nvSpPr>
        <p:spPr>
          <a:xfrm>
            <a:off x="152400" y="925286"/>
            <a:ext cx="8855075" cy="5780314"/>
          </a:xfrm>
        </p:spPr>
        <p:txBody>
          <a:bodyPr lIns="45720" rIns="45720">
            <a:normAutofit/>
          </a:bodyPr>
          <a:lstStyle>
            <a:lvl1pPr marL="0" indent="0">
              <a:buNone/>
              <a:defRPr>
                <a:latin typeface="Calibri" panose="020F0502020204030204" pitchFamily="34" charset="0"/>
                <a:cs typeface="Calibri" panose="020F0502020204030204" pitchFamily="34" charset="0"/>
              </a:defRPr>
            </a:lvl1pPr>
            <a:lvl2pPr marL="457200" indent="0">
              <a:buNone/>
              <a:defRPr>
                <a:latin typeface="Calibri" panose="020F0502020204030204" pitchFamily="34" charset="0"/>
                <a:cs typeface="Calibri" panose="020F0502020204030204" pitchFamily="34" charset="0"/>
              </a:defRPr>
            </a:lvl2pPr>
            <a:lvl3pPr marL="914400" indent="0">
              <a:buNone/>
              <a:defRPr>
                <a:latin typeface="Calibri" panose="020F0502020204030204" pitchFamily="34" charset="0"/>
                <a:cs typeface="Calibri" panose="020F0502020204030204" pitchFamily="34" charset="0"/>
              </a:defRPr>
            </a:lvl3pPr>
            <a:lvl4pPr marL="1262063" indent="0">
              <a:buNone/>
              <a:defRPr>
                <a:latin typeface="Calibri" panose="020F0502020204030204" pitchFamily="34" charset="0"/>
                <a:cs typeface="Calibri" panose="020F0502020204030204" pitchFamily="34" charset="0"/>
              </a:defRPr>
            </a:lvl4pPr>
            <a:lvl5pPr marL="1490663" indent="0">
              <a:buNone/>
              <a:defRPr>
                <a:latin typeface="Calibri" panose="020F0502020204030204" pitchFamily="34" charset="0"/>
                <a:cs typeface="Calibri" panose="020F0502020204030204" pitchFamily="34" charset="0"/>
              </a:defRPr>
            </a:lvl5pPr>
          </a:lstStyle>
          <a:p>
            <a:pPr lvl="0"/>
            <a:r>
              <a:rPr lang="en-US" dirty="0"/>
              <a:t>Edit Master text styles</a:t>
            </a:r>
          </a:p>
        </p:txBody>
      </p:sp>
    </p:spTree>
    <p:extLst>
      <p:ext uri="{BB962C8B-B14F-4D97-AF65-F5344CB8AC3E}">
        <p14:creationId xmlns:p14="http://schemas.microsoft.com/office/powerpoint/2010/main" val="60528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376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57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8685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70429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273924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143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390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140919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73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3415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214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0667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052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147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2807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4611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421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dirty="0"/>
              <a:t>Click to edit Master text styles</a:t>
            </a:r>
          </a:p>
        </p:txBody>
      </p:sp>
    </p:spTree>
    <p:extLst>
      <p:ext uri="{BB962C8B-B14F-4D97-AF65-F5344CB8AC3E}">
        <p14:creationId xmlns:p14="http://schemas.microsoft.com/office/powerpoint/2010/main" val="2374641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8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2499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dirty="0"/>
              <a:t>Click to edit Master title style</a:t>
            </a:r>
          </a:p>
        </p:txBody>
      </p:sp>
    </p:spTree>
    <p:extLst>
      <p:ext uri="{BB962C8B-B14F-4D97-AF65-F5344CB8AC3E}">
        <p14:creationId xmlns:p14="http://schemas.microsoft.com/office/powerpoint/2010/main" val="3577893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977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5533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105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6108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451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596188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33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85" y="230188"/>
            <a:ext cx="8769577"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239485" y="1123950"/>
            <a:ext cx="8769577"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600" b="1"/>
            </a:lvl2pPr>
            <a:lvl3pPr marL="914400" indent="0">
              <a:lnSpc>
                <a:spcPct val="90000"/>
              </a:lnSpc>
              <a:buNone/>
              <a:defRPr sz="2400" b="1"/>
            </a:lvl3pPr>
            <a:lvl4pPr marL="1258888" indent="0">
              <a:lnSpc>
                <a:spcPct val="90000"/>
              </a:lnSpc>
              <a:buNone/>
              <a:defRPr sz="2200" b="1"/>
            </a:lvl4pPr>
            <a:lvl5pPr marL="1604963" indent="0">
              <a:lnSpc>
                <a:spcPct val="90000"/>
              </a:lnSpc>
              <a:buFont typeface="Arial" pitchFamily="34" charse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12387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661527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39034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6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62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580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ffectLst>
                  <a:outerShdw blurRad="38100" dist="38100" dir="2700000" algn="tl">
                    <a:srgbClr val="000000">
                      <a:alpha val="43137"/>
                    </a:srgbClr>
                  </a:outerShdw>
                </a:effectLst>
                <a:cs typeface="Arial" pitchFamily="34"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effectLst>
                  <a:outerShdw blurRad="38100" dist="38100" dir="2700000" algn="tl">
                    <a:srgbClr val="000000">
                      <a:alpha val="43137"/>
                    </a:srgbClr>
                  </a:outerShdw>
                </a:effectLst>
                <a:cs typeface="Arial" pitchFamily="34"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effectLst>
                  <a:outerShdw blurRad="38100" dist="38100" dir="2700000" algn="tl">
                    <a:srgbClr val="C0C0C0"/>
                  </a:outerShdw>
                </a:effectLst>
              </a:defRPr>
            </a:lvl1pPr>
          </a:lstStyle>
          <a:p>
            <a:pPr>
              <a:defRPr/>
            </a:pPr>
            <a:fld id="{A91BE268-1481-4B73-9A85-0D30889028AA}" type="slidenum">
              <a:rPr lang="en-US"/>
              <a:pPr>
                <a:defRPr/>
              </a:pPr>
              <a:t>‹#›</a:t>
            </a:fld>
            <a:endParaRPr lang="en-US" dirty="0"/>
          </a:p>
        </p:txBody>
      </p:sp>
    </p:spTree>
    <p:extLst>
      <p:ext uri="{BB962C8B-B14F-4D97-AF65-F5344CB8AC3E}">
        <p14:creationId xmlns:p14="http://schemas.microsoft.com/office/powerpoint/2010/main" val="246066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19417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3795655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9549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01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202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5180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795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2479980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image" Target="../media/image1.emf"/><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10" Type="http://schemas.openxmlformats.org/officeDocument/2006/relationships/theme" Target="../theme/theme13.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image" Target="../media/image1.emf"/><Relationship Id="rId2" Type="http://schemas.openxmlformats.org/officeDocument/2006/relationships/slideLayout" Target="../slideLayouts/slideLayout145.xml"/><Relationship Id="rId16" Type="http://schemas.openxmlformats.org/officeDocument/2006/relationships/image" Target="../media/image2.emf"/><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theme" Target="../theme/theme14.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71.xml"/><Relationship Id="rId7" Type="http://schemas.openxmlformats.org/officeDocument/2006/relationships/image" Target="../media/image2.emf"/><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image" Target="../media/image1.emf"/><Relationship Id="rId5" Type="http://schemas.openxmlformats.org/officeDocument/2006/relationships/theme" Target="../theme/theme16.xml"/><Relationship Id="rId4"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image" Target="../media/image1.emf"/><Relationship Id="rId5" Type="http://schemas.openxmlformats.org/officeDocument/2006/relationships/slideLayout" Target="../slideLayouts/slideLayout177.xml"/><Relationship Id="rId10" Type="http://schemas.openxmlformats.org/officeDocument/2006/relationships/image" Target="../media/image2.emf"/><Relationship Id="rId4" Type="http://schemas.openxmlformats.org/officeDocument/2006/relationships/slideLayout" Target="../slideLayouts/slideLayout176.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4.png"/><Relationship Id="rId4" Type="http://schemas.openxmlformats.org/officeDocument/2006/relationships/slideLayout" Target="../slideLayouts/slideLayout53.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7.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image" Target="../media/image1.emf"/><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1027" name="Picture 14" descr="Picture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5313"/>
            <a:ext cx="123825" cy="745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381000" y="123825"/>
            <a:ext cx="8578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1029" name="Rectangle 23"/>
          <p:cNvSpPr>
            <a:spLocks noGrp="1" noChangeArrowheads="1"/>
          </p:cNvSpPr>
          <p:nvPr>
            <p:ph type="body" idx="1"/>
          </p:nvPr>
        </p:nvSpPr>
        <p:spPr bwMode="auto">
          <a:xfrm>
            <a:off x="133350" y="1362075"/>
            <a:ext cx="8877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58" r:id="rId1"/>
    <p:sldLayoutId id="2147485350" r:id="rId2"/>
    <p:sldLayoutId id="2147485459" r:id="rId3"/>
    <p:sldLayoutId id="2147485528" r:id="rId4"/>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00050" indent="-342900" algn="l" rtl="0" eaLnBrk="0" fontAlgn="base" hangingPunct="0">
        <a:lnSpc>
          <a:spcPct val="90000"/>
        </a:lnSpc>
        <a:spcBef>
          <a:spcPct val="0"/>
        </a:spcBef>
        <a:spcAft>
          <a:spcPts val="1200"/>
        </a:spcAft>
        <a:buClr>
          <a:srgbClr val="A1C2E7"/>
        </a:buClr>
        <a:buSzPct val="70000"/>
        <a:buFont typeface="Wingdings" panose="05000000000000000000" pitchFamily="2" charset="2"/>
        <a:buChar char="n"/>
        <a:defRPr sz="2800" b="1">
          <a:solidFill>
            <a:schemeClr val="bg1"/>
          </a:solidFill>
          <a:latin typeface="+mn-lt"/>
          <a:ea typeface="+mn-ea"/>
          <a:cs typeface="+mn-cs"/>
        </a:defRPr>
      </a:lvl1pPr>
      <a:lvl2pPr marL="800100" indent="-342900" algn="l" rtl="0" eaLnBrk="0" fontAlgn="base" hangingPunct="0">
        <a:lnSpc>
          <a:spcPct val="90000"/>
        </a:lnSpc>
        <a:spcBef>
          <a:spcPct val="0"/>
        </a:spcBef>
        <a:spcAft>
          <a:spcPts val="1200"/>
        </a:spcAft>
        <a:buClr>
          <a:srgbClr val="FFFF66"/>
        </a:buClr>
        <a:buSzPct val="80000"/>
        <a:buFont typeface="Wingdings 3" panose="05040102010807070707" pitchFamily="18" charset="2"/>
        <a:buChar char=""/>
        <a:defRPr sz="2600">
          <a:solidFill>
            <a:schemeClr val="bg1"/>
          </a:solidFill>
          <a:latin typeface="+mn-lt"/>
        </a:defRPr>
      </a:lvl2pPr>
      <a:lvl3pPr marL="1200150" indent="-342900" algn="l" rtl="0" eaLnBrk="0" fontAlgn="base" hangingPunct="0">
        <a:lnSpc>
          <a:spcPct val="90000"/>
        </a:lnSpc>
        <a:spcBef>
          <a:spcPct val="0"/>
        </a:spcBef>
        <a:spcAft>
          <a:spcPts val="1200"/>
        </a:spcAft>
        <a:buClr>
          <a:srgbClr val="99CCFF"/>
        </a:buClr>
        <a:buSzPct val="75000"/>
        <a:buFont typeface="Wingdings 2" panose="05020102010507070707" pitchFamily="18" charset="2"/>
        <a:buChar char="®"/>
        <a:defRPr sz="2400">
          <a:solidFill>
            <a:schemeClr val="bg1"/>
          </a:solidFill>
          <a:latin typeface="+mn-lt"/>
        </a:defRPr>
      </a:lvl3pPr>
      <a:lvl4pPr marL="1543050" indent="-285750" algn="l" rtl="0" eaLnBrk="0" fontAlgn="base" hangingPunct="0">
        <a:lnSpc>
          <a:spcPct val="90000"/>
        </a:lnSpc>
        <a:spcBef>
          <a:spcPct val="0"/>
        </a:spcBef>
        <a:spcAft>
          <a:spcPts val="1200"/>
        </a:spcAft>
        <a:buChar char="–"/>
        <a:defRPr sz="2000">
          <a:solidFill>
            <a:schemeClr val="bg1"/>
          </a:solidFill>
          <a:latin typeface="+mn-lt"/>
        </a:defRPr>
      </a:lvl4pPr>
      <a:lvl5pPr marL="1885950" indent="-285750" algn="l" rtl="0" eaLnBrk="0" fontAlgn="base" hangingPunct="0">
        <a:lnSpc>
          <a:spcPct val="90000"/>
        </a:lnSpc>
        <a:spcBef>
          <a:spcPct val="0"/>
        </a:spcBef>
        <a:spcAft>
          <a:spcPts val="120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1"/>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0"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394967926"/>
      </p:ext>
    </p:extLst>
  </p:cSld>
  <p:clrMap bg1="dk1" tx1="lt1" bg2="dk2" tx2="lt2" accent1="accent1" accent2="accent2" accent3="accent3" accent4="accent4" accent5="accent5" accent6="accent6" hlink="hlink" folHlink="folHlink"/>
  <p:sldLayoutIdLst>
    <p:sldLayoutId id="2147485636" r:id="rId1"/>
    <p:sldLayoutId id="2147485637" r:id="rId2"/>
    <p:sldLayoutId id="2147485638" r:id="rId3"/>
    <p:sldLayoutId id="2147485639" r:id="rId4"/>
    <p:sldLayoutId id="2147485640" r:id="rId5"/>
    <p:sldLayoutId id="2147485795" r:id="rId6"/>
    <p:sldLayoutId id="2147485820" r:id="rId7"/>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20E45DA8-C315-40FD-B48F-E4DDE446169C}"/>
              </a:ext>
            </a:extLst>
          </p:cNvPr>
          <p:cNvSpPr>
            <a:spLocks noGrp="1" noChangeArrowheads="1"/>
          </p:cNvSpPr>
          <p:nvPr>
            <p:ph type="title"/>
          </p:nvPr>
        </p:nvSpPr>
        <p:spPr bwMode="auto">
          <a:xfrm>
            <a:off x="138113" y="95250"/>
            <a:ext cx="88693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2051" name="Rectangle 23">
            <a:extLst>
              <a:ext uri="{FF2B5EF4-FFF2-40B4-BE49-F238E27FC236}">
                <a16:creationId xmlns:a16="http://schemas.microsoft.com/office/drawing/2014/main" id="{6298431B-D5E1-4721-9E63-464C0A946954}"/>
              </a:ext>
            </a:extLst>
          </p:cNvPr>
          <p:cNvSpPr>
            <a:spLocks noGrp="1" noChangeArrowheads="1"/>
          </p:cNvSpPr>
          <p:nvPr>
            <p:ph type="body" idx="1"/>
          </p:nvPr>
        </p:nvSpPr>
        <p:spPr bwMode="auto">
          <a:xfrm>
            <a:off x="138113" y="1246188"/>
            <a:ext cx="8869362"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40926032"/>
      </p:ext>
    </p:extLst>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6147"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8" name="Picture 4" descr="Picture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226456"/>
      </p:ext>
    </p:extLst>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 id="2147485706" r:id="rId6"/>
    <p:sldLayoutId id="2147485707" r:id="rId7"/>
    <p:sldLayoutId id="2147485708" r:id="rId8"/>
    <p:sldLayoutId id="2147485709" r:id="rId9"/>
    <p:sldLayoutId id="2147485710" r:id="rId10"/>
    <p:sldLayoutId id="2147485711" r:id="rId11"/>
    <p:sldLayoutId id="2147485712" r:id="rId12"/>
    <p:sldLayoutId id="2147485713" r:id="rId13"/>
    <p:sldLayoutId id="2147485714" r:id="rId14"/>
    <p:sldLayoutId id="2147485715" r:id="rId15"/>
    <p:sldLayoutId id="2147485716" r:id="rId16"/>
    <p:sldLayoutId id="2147485717" r:id="rId17"/>
    <p:sldLayoutId id="2147485718" r:id="rId18"/>
    <p:sldLayoutId id="2147485719" r:id="rId19"/>
    <p:sldLayoutId id="2147485720" r:id="rId20"/>
    <p:sldLayoutId id="2147485721" r:id="rId21"/>
  </p:sldLayoutIdLst>
  <p:txStyles>
    <p:titleStyle>
      <a:lvl1pPr algn="l" rtl="0" eaLnBrk="1" fontAlgn="base" hangingPunct="1">
        <a:spcBef>
          <a:spcPct val="0"/>
        </a:spcBef>
        <a:spcAft>
          <a:spcPct val="0"/>
        </a:spcAft>
        <a:defRPr sz="3800" b="1">
          <a:solidFill>
            <a:srgbClr val="FFFF00"/>
          </a:solidFill>
          <a:latin typeface="+mj-lt"/>
          <a:ea typeface="+mj-ea"/>
          <a:cs typeface="+mj-cs"/>
        </a:defRPr>
      </a:lvl1pPr>
      <a:lvl2pPr algn="l" rtl="0" eaLnBrk="1" fontAlgn="base" hangingPunct="1">
        <a:spcBef>
          <a:spcPct val="0"/>
        </a:spcBef>
        <a:spcAft>
          <a:spcPct val="0"/>
        </a:spcAft>
        <a:defRPr sz="3800" b="1">
          <a:solidFill>
            <a:srgbClr val="FFFF00"/>
          </a:solidFill>
          <a:latin typeface="Tahoma" pitchFamily="34" charset="0"/>
        </a:defRPr>
      </a:lvl2pPr>
      <a:lvl3pPr algn="l" rtl="0" eaLnBrk="1" fontAlgn="base" hangingPunct="1">
        <a:spcBef>
          <a:spcPct val="0"/>
        </a:spcBef>
        <a:spcAft>
          <a:spcPct val="0"/>
        </a:spcAft>
        <a:defRPr sz="3800" b="1">
          <a:solidFill>
            <a:srgbClr val="FFFF00"/>
          </a:solidFill>
          <a:latin typeface="Tahoma" pitchFamily="34" charset="0"/>
        </a:defRPr>
      </a:lvl3pPr>
      <a:lvl4pPr algn="l" rtl="0" eaLnBrk="1" fontAlgn="base" hangingPunct="1">
        <a:spcBef>
          <a:spcPct val="0"/>
        </a:spcBef>
        <a:spcAft>
          <a:spcPct val="0"/>
        </a:spcAft>
        <a:defRPr sz="3800" b="1">
          <a:solidFill>
            <a:srgbClr val="FFFF00"/>
          </a:solidFill>
          <a:latin typeface="Tahoma" pitchFamily="34" charset="0"/>
        </a:defRPr>
      </a:lvl4pPr>
      <a:lvl5pPr algn="l" rtl="0" eaLnBrk="1" fontAlgn="base" hangingPunct="1">
        <a:spcBef>
          <a:spcPct val="0"/>
        </a:spcBef>
        <a:spcAft>
          <a:spcPct val="0"/>
        </a:spcAft>
        <a:defRPr sz="3800" b="1">
          <a:solidFill>
            <a:srgbClr val="FFFF00"/>
          </a:solidFill>
          <a:latin typeface="Tahoma" pitchFamily="34" charset="0"/>
        </a:defRPr>
      </a:lvl5pPr>
      <a:lvl6pPr marL="457200" algn="l" rtl="0" eaLnBrk="1" fontAlgn="base" hangingPunct="1">
        <a:spcBef>
          <a:spcPct val="0"/>
        </a:spcBef>
        <a:spcAft>
          <a:spcPct val="0"/>
        </a:spcAft>
        <a:defRPr sz="4000" b="1">
          <a:solidFill>
            <a:srgbClr val="FFFF00"/>
          </a:solidFill>
          <a:latin typeface="Tahoma" pitchFamily="34" charset="0"/>
        </a:defRPr>
      </a:lvl6pPr>
      <a:lvl7pPr marL="914400" algn="l" rtl="0" eaLnBrk="1" fontAlgn="base" hangingPunct="1">
        <a:spcBef>
          <a:spcPct val="0"/>
        </a:spcBef>
        <a:spcAft>
          <a:spcPct val="0"/>
        </a:spcAft>
        <a:defRPr sz="4000" b="1">
          <a:solidFill>
            <a:srgbClr val="FFFF00"/>
          </a:solidFill>
          <a:latin typeface="Tahoma" pitchFamily="34" charset="0"/>
        </a:defRPr>
      </a:lvl7pPr>
      <a:lvl8pPr marL="1371600" algn="l" rtl="0" eaLnBrk="1" fontAlgn="base" hangingPunct="1">
        <a:spcBef>
          <a:spcPct val="0"/>
        </a:spcBef>
        <a:spcAft>
          <a:spcPct val="0"/>
        </a:spcAft>
        <a:defRPr sz="4000" b="1">
          <a:solidFill>
            <a:srgbClr val="FFFF00"/>
          </a:solidFill>
          <a:latin typeface="Tahoma" pitchFamily="34" charset="0"/>
        </a:defRPr>
      </a:lvl8pPr>
      <a:lvl9pPr marL="1828800" algn="l" rtl="0" eaLnBrk="1" fontAlgn="base" hangingPunct="1">
        <a:spcBef>
          <a:spcPct val="0"/>
        </a:spcBef>
        <a:spcAft>
          <a:spcPct val="0"/>
        </a:spcAft>
        <a:defRPr sz="4000" b="1">
          <a:solidFill>
            <a:srgbClr val="FFFF00"/>
          </a:solidFill>
          <a:latin typeface="Tahoma" pitchFamily="34" charset="0"/>
        </a:defRPr>
      </a:lvl9pPr>
    </p:titleStyle>
    <p:bodyStyle>
      <a:lvl1pPr marL="465138" indent="-406400" algn="l" rtl="0" eaLnBrk="1" fontAlgn="base" hangingPunct="1">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1" fontAlgn="base" hangingPunct="1">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1" fontAlgn="base" hangingPunct="1">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1" fontAlgn="base" hangingPunct="1">
        <a:spcBef>
          <a:spcPts val="400"/>
        </a:spcBef>
        <a:spcAft>
          <a:spcPct val="0"/>
        </a:spcAft>
        <a:buChar char="–"/>
        <a:defRPr sz="2000">
          <a:solidFill>
            <a:schemeClr val="bg1"/>
          </a:solidFill>
          <a:latin typeface="+mn-lt"/>
        </a:defRPr>
      </a:lvl4pPr>
      <a:lvl5pPr marL="1828800" indent="-290513" algn="l" rtl="0" eaLnBrk="1" fontAlgn="base" hangingPunct="1">
        <a:spcBef>
          <a:spcPts val="400"/>
        </a:spcBef>
        <a:spcAft>
          <a:spcPct val="0"/>
        </a:spcAft>
        <a:buChar char="»"/>
        <a:defRPr sz="2000">
          <a:solidFill>
            <a:schemeClr val="bg1"/>
          </a:solidFill>
          <a:latin typeface="+mn-lt"/>
        </a:defRPr>
      </a:lvl5pPr>
      <a:lvl6pPr marL="2519363" indent="-228600" algn="l" rtl="0" eaLnBrk="1" fontAlgn="base" hangingPunct="1">
        <a:spcBef>
          <a:spcPct val="20000"/>
        </a:spcBef>
        <a:spcAft>
          <a:spcPct val="0"/>
        </a:spcAft>
        <a:buChar char="»"/>
        <a:defRPr sz="2000">
          <a:solidFill>
            <a:schemeClr val="bg1"/>
          </a:solidFill>
          <a:latin typeface="+mn-lt"/>
        </a:defRPr>
      </a:lvl6pPr>
      <a:lvl7pPr marL="2976563" indent="-228600" algn="l" rtl="0" eaLnBrk="1" fontAlgn="base" hangingPunct="1">
        <a:spcBef>
          <a:spcPct val="20000"/>
        </a:spcBef>
        <a:spcAft>
          <a:spcPct val="0"/>
        </a:spcAft>
        <a:buChar char="»"/>
        <a:defRPr sz="2000">
          <a:solidFill>
            <a:schemeClr val="bg1"/>
          </a:solidFill>
          <a:latin typeface="+mn-lt"/>
        </a:defRPr>
      </a:lvl7pPr>
      <a:lvl8pPr marL="3433763" indent="-228600" algn="l" rtl="0" eaLnBrk="1" fontAlgn="base" hangingPunct="1">
        <a:spcBef>
          <a:spcPct val="20000"/>
        </a:spcBef>
        <a:spcAft>
          <a:spcPct val="0"/>
        </a:spcAft>
        <a:buChar char="»"/>
        <a:defRPr sz="2000">
          <a:solidFill>
            <a:schemeClr val="bg1"/>
          </a:solidFill>
          <a:latin typeface="+mn-lt"/>
        </a:defRPr>
      </a:lvl8pPr>
      <a:lvl9pPr marL="3890963"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008689"/>
            </a:gs>
            <a:gs pos="100000">
              <a:srgbClr val="003C3E"/>
            </a:gs>
          </a:gsLst>
          <a:path path="shape">
            <a:fillToRect l="50000" t="50000" r="50000" b="50000"/>
          </a:path>
        </a:gradFill>
        <a:effectLst/>
      </p:bgPr>
    </p:bg>
    <p:spTree>
      <p:nvGrpSpPr>
        <p:cNvPr id="1" name=""/>
        <p:cNvGrpSpPr/>
        <p:nvPr/>
      </p:nvGrpSpPr>
      <p:grpSpPr>
        <a:xfrm>
          <a:off x="0" y="0"/>
          <a:ext cx="0" cy="0"/>
          <a:chOff x="0" y="0"/>
          <a:chExt cx="0" cy="0"/>
        </a:xfrm>
      </p:grpSpPr>
      <p:sp>
        <p:nvSpPr>
          <p:cNvPr id="983063" name="Rectangle 23">
            <a:extLst>
              <a:ext uri="{FF2B5EF4-FFF2-40B4-BE49-F238E27FC236}">
                <a16:creationId xmlns:a16="http://schemas.microsoft.com/office/drawing/2014/main" id="{F5A8BC99-EDBA-4BED-9778-D7B7941936C1}"/>
              </a:ext>
            </a:extLst>
          </p:cNvPr>
          <p:cNvSpPr>
            <a:spLocks noGrp="1" noChangeArrowheads="1"/>
          </p:cNvSpPr>
          <p:nvPr>
            <p:ph type="body" idx="1"/>
          </p:nvPr>
        </p:nvSpPr>
        <p:spPr bwMode="auto">
          <a:xfrm>
            <a:off x="128588" y="1014413"/>
            <a:ext cx="8829675" cy="567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3066" name="Rectangle 26">
            <a:extLst>
              <a:ext uri="{FF2B5EF4-FFF2-40B4-BE49-F238E27FC236}">
                <a16:creationId xmlns:a16="http://schemas.microsoft.com/office/drawing/2014/main" id="{D1A643BB-D6FD-41DB-BCBF-26A7A48E0DA3}"/>
              </a:ext>
            </a:extLst>
          </p:cNvPr>
          <p:cNvSpPr>
            <a:spLocks noChangeArrowheads="1"/>
          </p:cNvSpPr>
          <p:nvPr userDrawn="1"/>
        </p:nvSpPr>
        <p:spPr bwMode="auto">
          <a:xfrm>
            <a:off x="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983065" name="Rectangle 25">
            <a:extLst>
              <a:ext uri="{FF2B5EF4-FFF2-40B4-BE49-F238E27FC236}">
                <a16:creationId xmlns:a16="http://schemas.microsoft.com/office/drawing/2014/main" id="{76847D32-49EF-4BDE-A666-ED02DDB273DD}"/>
              </a:ext>
            </a:extLst>
          </p:cNvPr>
          <p:cNvSpPr>
            <a:spLocks noGrp="1" noChangeArrowheads="1"/>
          </p:cNvSpPr>
          <p:nvPr>
            <p:ph type="title"/>
          </p:nvPr>
        </p:nvSpPr>
        <p:spPr bwMode="auto">
          <a:xfrm>
            <a:off x="128588" y="228600"/>
            <a:ext cx="8878887" cy="7016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2269155470"/>
      </p:ext>
    </p:extLst>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Lst>
  <p:txStyles>
    <p:titleStyle>
      <a:lvl1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8B"/>
        </a:buClr>
        <a:buSzPct val="90000"/>
        <a:buFont typeface="Wingdings 2" panose="05020102010507070707" pitchFamily="18" charset="2"/>
        <a:buChar char="®"/>
        <a:defRPr sz="2800" b="1">
          <a:solidFill>
            <a:schemeClr val="bg1"/>
          </a:solidFill>
          <a:effectLst>
            <a:outerShdw blurRad="38100" dist="38100" dir="2700000" algn="tl">
              <a:srgbClr val="000000"/>
            </a:outerShdw>
          </a:effectLst>
          <a:latin typeface="+mn-lt"/>
          <a:ea typeface="+mn-ea"/>
          <a:cs typeface="+mn-cs"/>
        </a:defRPr>
      </a:lvl1pPr>
      <a:lvl2pPr marL="749300" indent="-292100" algn="l" rtl="0" eaLnBrk="0" fontAlgn="base" hangingPunct="0">
        <a:spcBef>
          <a:spcPct val="20000"/>
        </a:spcBef>
        <a:spcAft>
          <a:spcPct val="0"/>
        </a:spcAft>
        <a:buClr>
          <a:srgbClr val="E6B3FF"/>
        </a:buClr>
        <a:buSzPct val="75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Font typeface="Arial" panose="020B0604020202020204" pitchFamily="34" charset="0"/>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06600" indent="-228600" algn="l" rtl="0" eaLnBrk="0" fontAlgn="base" hangingPunct="0">
        <a:spcBef>
          <a:spcPct val="20000"/>
        </a:spcBef>
        <a:spcAft>
          <a:spcPct val="0"/>
        </a:spcAft>
        <a:buChar char="»"/>
        <a:defRPr sz="2000">
          <a:solidFill>
            <a:schemeClr val="bg1"/>
          </a:solidFill>
          <a:latin typeface="+mn-lt"/>
        </a:defRPr>
      </a:lvl5pPr>
      <a:lvl6pPr marL="2463800" indent="-228600" algn="l" rtl="0" fontAlgn="base">
        <a:spcBef>
          <a:spcPct val="20000"/>
        </a:spcBef>
        <a:spcAft>
          <a:spcPct val="0"/>
        </a:spcAft>
        <a:buChar char="»"/>
        <a:defRPr sz="2000">
          <a:solidFill>
            <a:schemeClr val="bg1"/>
          </a:solidFill>
          <a:latin typeface="+mn-lt"/>
        </a:defRPr>
      </a:lvl6pPr>
      <a:lvl7pPr marL="2921000" indent="-228600" algn="l" rtl="0" fontAlgn="base">
        <a:spcBef>
          <a:spcPct val="20000"/>
        </a:spcBef>
        <a:spcAft>
          <a:spcPct val="0"/>
        </a:spcAft>
        <a:buChar char="»"/>
        <a:defRPr sz="2000">
          <a:solidFill>
            <a:schemeClr val="bg1"/>
          </a:solidFill>
          <a:latin typeface="+mn-lt"/>
        </a:defRPr>
      </a:lvl7pPr>
      <a:lvl8pPr marL="3378200" indent="-228600" algn="l" rtl="0" fontAlgn="base">
        <a:spcBef>
          <a:spcPct val="20000"/>
        </a:spcBef>
        <a:spcAft>
          <a:spcPct val="0"/>
        </a:spcAft>
        <a:buChar char="»"/>
        <a:defRPr sz="2000">
          <a:solidFill>
            <a:schemeClr val="bg1"/>
          </a:solidFill>
          <a:latin typeface="+mn-lt"/>
        </a:defRPr>
      </a:lvl8pPr>
      <a:lvl9pPr marL="38354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466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Picture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792163" y="174625"/>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1029" name="Group 22"/>
          <p:cNvGrpSpPr>
            <a:grpSpLocks/>
          </p:cNvGrpSpPr>
          <p:nvPr/>
        </p:nvGrpSpPr>
        <p:grpSpPr bwMode="auto">
          <a:xfrm>
            <a:off x="0" y="-96838"/>
            <a:ext cx="466725" cy="7035801"/>
            <a:chOff x="0" y="-61"/>
            <a:chExt cx="294" cy="4432"/>
          </a:xfrm>
        </p:grpSpPr>
        <p:pic>
          <p:nvPicPr>
            <p:cNvPr id="1031" name="Picture 20"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294"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1" descr="Picture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23"/>
          <p:cNvSpPr>
            <a:spLocks noGrp="1" noChangeArrowheads="1"/>
          </p:cNvSpPr>
          <p:nvPr>
            <p:ph type="body" idx="1"/>
          </p:nvPr>
        </p:nvSpPr>
        <p:spPr bwMode="auto">
          <a:xfrm>
            <a:off x="227013" y="1189038"/>
            <a:ext cx="8872537"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98695585"/>
      </p:ext>
    </p:extLst>
  </p:cSld>
  <p:clrMap bg1="lt1" tx1="dk1" bg2="lt2" tx2="dk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790" r:id="rId11"/>
    <p:sldLayoutId id="2147485791" r:id="rId12"/>
    <p:sldLayoutId id="2147485792" r:id="rId13"/>
    <p:sldLayoutId id="2147485793" r:id="rId14"/>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C9769-09C6-46C6-A90B-813D706AE52F}" type="datetimeFigureOut">
              <a:rPr lang="en-US" smtClean="0"/>
              <a:t>12/29/23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23C91-BF20-4AF6-8779-928CD8C174BD}" type="slidenum">
              <a:rPr lang="en-US" smtClean="0"/>
              <a:t>‹#›</a:t>
            </a:fld>
            <a:endParaRPr lang="en-US"/>
          </a:p>
        </p:txBody>
      </p:sp>
    </p:spTree>
    <p:extLst>
      <p:ext uri="{BB962C8B-B14F-4D97-AF65-F5344CB8AC3E}">
        <p14:creationId xmlns:p14="http://schemas.microsoft.com/office/powerpoint/2010/main" val="1715957054"/>
      </p:ext>
    </p:extLst>
  </p:cSld>
  <p:clrMap bg1="lt1" tx1="dk1" bg2="lt2" tx2="dk2" accent1="accent1" accent2="accent2" accent3="accent3" accent4="accent4" accent5="accent5" accent6="accent6" hlink="hlink" folHlink="folHlink"/>
  <p:sldLayoutIdLst>
    <p:sldLayoutId id="2147485809" r:id="rId1"/>
    <p:sldLayoutId id="2147485810" r:id="rId2"/>
    <p:sldLayoutId id="2147485811" r:id="rId3"/>
    <p:sldLayoutId id="2147485812" r:id="rId4"/>
    <p:sldLayoutId id="2147485813" r:id="rId5"/>
    <p:sldLayoutId id="2147485814" r:id="rId6"/>
    <p:sldLayoutId id="2147485815" r:id="rId7"/>
    <p:sldLayoutId id="2147485816" r:id="rId8"/>
    <p:sldLayoutId id="2147485817" r:id="rId9"/>
    <p:sldLayoutId id="2147485818" r:id="rId10"/>
    <p:sldLayoutId id="2147485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31746" name="Picture 14" descr="Picture2">
            <a:extLst>
              <a:ext uri="{FF2B5EF4-FFF2-40B4-BE49-F238E27FC236}">
                <a16:creationId xmlns:a16="http://schemas.microsoft.com/office/drawing/2014/main" id="{D126A6A4-6B61-664A-93F3-7D180C9146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88900"/>
            <a:ext cx="134938"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6">
            <a:extLst>
              <a:ext uri="{FF2B5EF4-FFF2-40B4-BE49-F238E27FC236}">
                <a16:creationId xmlns:a16="http://schemas.microsoft.com/office/drawing/2014/main" id="{B8864E2B-34FB-829D-1BAD-65C7440BD7E1}"/>
              </a:ext>
            </a:extLst>
          </p:cNvPr>
          <p:cNvSpPr>
            <a:spLocks noGrp="1" noChangeArrowheads="1"/>
          </p:cNvSpPr>
          <p:nvPr>
            <p:ph type="title"/>
          </p:nvPr>
        </p:nvSpPr>
        <p:spPr bwMode="auto">
          <a:xfrm>
            <a:off x="457200" y="174625"/>
            <a:ext cx="857250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31748" name="Group 22">
            <a:extLst>
              <a:ext uri="{FF2B5EF4-FFF2-40B4-BE49-F238E27FC236}">
                <a16:creationId xmlns:a16="http://schemas.microsoft.com/office/drawing/2014/main" id="{57FDD5D7-B128-297D-A681-0335A23AB671}"/>
              </a:ext>
            </a:extLst>
          </p:cNvPr>
          <p:cNvGrpSpPr>
            <a:grpSpLocks/>
          </p:cNvGrpSpPr>
          <p:nvPr userDrawn="1"/>
        </p:nvGrpSpPr>
        <p:grpSpPr bwMode="auto">
          <a:xfrm>
            <a:off x="-14288" y="-96838"/>
            <a:ext cx="341313" cy="7035801"/>
            <a:chOff x="0" y="-61"/>
            <a:chExt cx="463" cy="4432"/>
          </a:xfrm>
        </p:grpSpPr>
        <p:pic>
          <p:nvPicPr>
            <p:cNvPr id="31750" name="Picture 20" descr="Picture1">
              <a:extLst>
                <a:ext uri="{FF2B5EF4-FFF2-40B4-BE49-F238E27FC236}">
                  <a16:creationId xmlns:a16="http://schemas.microsoft.com/office/drawing/2014/main" id="{861C66F7-1A4C-F18B-C0B4-5C3405FC378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1" descr="Picture2">
              <a:extLst>
                <a:ext uri="{FF2B5EF4-FFF2-40B4-BE49-F238E27FC236}">
                  <a16:creationId xmlns:a16="http://schemas.microsoft.com/office/drawing/2014/main" id="{87FD23AC-6EC5-2F6A-AB86-847E0E2B1F9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Rectangle 23">
            <a:extLst>
              <a:ext uri="{FF2B5EF4-FFF2-40B4-BE49-F238E27FC236}">
                <a16:creationId xmlns:a16="http://schemas.microsoft.com/office/drawing/2014/main" id="{A8267534-38C5-2024-AB8E-36CBE2DF6A53}"/>
              </a:ext>
            </a:extLst>
          </p:cNvPr>
          <p:cNvSpPr>
            <a:spLocks noGrp="1" noChangeArrowheads="1"/>
          </p:cNvSpPr>
          <p:nvPr>
            <p:ph type="body" idx="1"/>
          </p:nvPr>
        </p:nvSpPr>
        <p:spPr bwMode="auto">
          <a:xfrm>
            <a:off x="149225" y="1171575"/>
            <a:ext cx="8880475"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80073903"/>
      </p:ext>
    </p:extLst>
  </p:cSld>
  <p:clrMap bg1="lt1" tx1="dk1" bg2="lt2" tx2="dk2" accent1="accent1" accent2="accent2" accent3="accent3" accent4="accent4" accent5="accent5" accent6="accent6" hlink="hlink" folHlink="folHlink"/>
  <p:sldLayoutIdLst>
    <p:sldLayoutId id="2147485828" r:id="rId1"/>
    <p:sldLayoutId id="2147485829" r:id="rId2"/>
    <p:sldLayoutId id="2147485830" r:id="rId3"/>
    <p:sldLayoutId id="2147485831" r:id="rId4"/>
  </p:sldLayoutIdLst>
  <p:txStyles>
    <p:titleStyle>
      <a:lvl1pPr algn="l" rtl="0" eaLnBrk="0" fontAlgn="base" hangingPunct="0">
        <a:spcBef>
          <a:spcPct val="0"/>
        </a:spcBef>
        <a:spcAft>
          <a:spcPct val="0"/>
        </a:spcAft>
        <a:defRPr sz="3600" b="1" kern="1200">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Tahoma" panose="020B0604030504040204" pitchFamily="34" charset="0"/>
        </a:defRPr>
      </a:lvl2pPr>
      <a:lvl3pPr algn="l" rtl="0" eaLnBrk="0" fontAlgn="base" hangingPunct="0">
        <a:spcBef>
          <a:spcPct val="0"/>
        </a:spcBef>
        <a:spcAft>
          <a:spcPct val="0"/>
        </a:spcAft>
        <a:defRPr sz="3600" b="1">
          <a:solidFill>
            <a:srgbClr val="FFFF00"/>
          </a:solidFill>
          <a:latin typeface="Tahoma" panose="020B0604030504040204" pitchFamily="34" charset="0"/>
        </a:defRPr>
      </a:lvl3pPr>
      <a:lvl4pPr algn="l" rtl="0" eaLnBrk="0" fontAlgn="base" hangingPunct="0">
        <a:spcBef>
          <a:spcPct val="0"/>
        </a:spcBef>
        <a:spcAft>
          <a:spcPct val="0"/>
        </a:spcAft>
        <a:defRPr sz="3600" b="1">
          <a:solidFill>
            <a:srgbClr val="FFFF00"/>
          </a:solidFill>
          <a:latin typeface="Tahoma" panose="020B0604030504040204" pitchFamily="34" charset="0"/>
        </a:defRPr>
      </a:lvl4pPr>
      <a:lvl5pPr algn="l" rtl="0" eaLnBrk="0" fontAlgn="base" hangingPunct="0">
        <a:spcBef>
          <a:spcPct val="0"/>
        </a:spcBef>
        <a:spcAft>
          <a:spcPct val="0"/>
        </a:spcAft>
        <a:defRPr sz="3600" b="1">
          <a:solidFill>
            <a:srgbClr val="FFFF00"/>
          </a:solidFill>
          <a:latin typeface="Tahoma" panose="020B0604030504040204" pitchFamily="34" charset="0"/>
        </a:defRPr>
      </a:lvl5pPr>
      <a:lvl6pPr marL="457200" algn="l" rtl="0" fontAlgn="base">
        <a:spcBef>
          <a:spcPct val="0"/>
        </a:spcBef>
        <a:spcAft>
          <a:spcPct val="0"/>
        </a:spcAft>
        <a:defRPr sz="3600" b="1">
          <a:solidFill>
            <a:srgbClr val="FFFF00"/>
          </a:solidFill>
          <a:latin typeface="Tahoma" panose="020B0604030504040204" pitchFamily="34" charset="0"/>
        </a:defRPr>
      </a:lvl6pPr>
      <a:lvl7pPr marL="914400" algn="l" rtl="0" fontAlgn="base">
        <a:spcBef>
          <a:spcPct val="0"/>
        </a:spcBef>
        <a:spcAft>
          <a:spcPct val="0"/>
        </a:spcAft>
        <a:defRPr sz="3600" b="1">
          <a:solidFill>
            <a:srgbClr val="FFFF00"/>
          </a:solidFill>
          <a:latin typeface="Tahoma" panose="020B0604030504040204" pitchFamily="34" charset="0"/>
        </a:defRPr>
      </a:lvl7pPr>
      <a:lvl8pPr marL="1371600" algn="l" rtl="0" fontAlgn="base">
        <a:spcBef>
          <a:spcPct val="0"/>
        </a:spcBef>
        <a:spcAft>
          <a:spcPct val="0"/>
        </a:spcAft>
        <a:defRPr sz="3600" b="1">
          <a:solidFill>
            <a:srgbClr val="FFFF00"/>
          </a:solidFill>
          <a:latin typeface="Tahoma" panose="020B0604030504040204" pitchFamily="34" charset="0"/>
        </a:defRPr>
      </a:lvl8pPr>
      <a:lvl9pPr marL="1828800" algn="l" rtl="0" fontAlgn="base">
        <a:spcBef>
          <a:spcPct val="0"/>
        </a:spcBef>
        <a:spcAft>
          <a:spcPct val="0"/>
        </a:spcAft>
        <a:defRPr sz="3600" b="1">
          <a:solidFill>
            <a:srgbClr val="FFFF00"/>
          </a:solidFill>
          <a:latin typeface="Tahoma" panose="020B0604030504040204"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kern="1200">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kern="1200">
          <a:solidFill>
            <a:schemeClr val="bg1"/>
          </a:solidFill>
          <a:latin typeface="+mn-lt"/>
          <a:ea typeface="+mn-ea"/>
          <a:cs typeface="+mn-cs"/>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kern="1200">
          <a:solidFill>
            <a:schemeClr val="bg1"/>
          </a:solidFill>
          <a:latin typeface="+mn-lt"/>
          <a:ea typeface="+mn-ea"/>
          <a:cs typeface="+mn-cs"/>
        </a:defRPr>
      </a:lvl3pPr>
      <a:lvl4pPr marL="1719263"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62163"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5122" name="Picture 12" descr="Picture1">
            <a:extLst>
              <a:ext uri="{FF2B5EF4-FFF2-40B4-BE49-F238E27FC236}">
                <a16:creationId xmlns:a16="http://schemas.microsoft.com/office/drawing/2014/main" id="{174A84D5-74F1-272C-7961-10258E09D09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50955"/>
          <a:stretch>
            <a:fillRect/>
          </a:stretch>
        </p:blipFill>
        <p:spPr bwMode="auto">
          <a:xfrm>
            <a:off x="-28575" y="0"/>
            <a:ext cx="23971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4" descr="Picture2">
            <a:extLst>
              <a:ext uri="{FF2B5EF4-FFF2-40B4-BE49-F238E27FC236}">
                <a16:creationId xmlns:a16="http://schemas.microsoft.com/office/drawing/2014/main" id="{E53F8C75-8586-A301-AF45-221EB0A790B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77788"/>
            <a:ext cx="1381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6">
            <a:extLst>
              <a:ext uri="{FF2B5EF4-FFF2-40B4-BE49-F238E27FC236}">
                <a16:creationId xmlns:a16="http://schemas.microsoft.com/office/drawing/2014/main" id="{6A9E047B-1D44-8131-0299-D470A1989A3B}"/>
              </a:ext>
            </a:extLst>
          </p:cNvPr>
          <p:cNvSpPr>
            <a:spLocks noGrp="1" noChangeArrowheads="1"/>
          </p:cNvSpPr>
          <p:nvPr>
            <p:ph type="title"/>
          </p:nvPr>
        </p:nvSpPr>
        <p:spPr bwMode="auto">
          <a:xfrm>
            <a:off x="479425" y="115888"/>
            <a:ext cx="852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pic>
        <p:nvPicPr>
          <p:cNvPr id="5125" name="Picture 21" descr="Picture2">
            <a:extLst>
              <a:ext uri="{FF2B5EF4-FFF2-40B4-BE49-F238E27FC236}">
                <a16:creationId xmlns:a16="http://schemas.microsoft.com/office/drawing/2014/main" id="{9DC587D1-E410-D91E-3D24-CDDD836EF01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288" y="-80963"/>
            <a:ext cx="152401"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3">
            <a:extLst>
              <a:ext uri="{FF2B5EF4-FFF2-40B4-BE49-F238E27FC236}">
                <a16:creationId xmlns:a16="http://schemas.microsoft.com/office/drawing/2014/main" id="{A922A90F-C923-2D96-952A-220B8EEF4EFF}"/>
              </a:ext>
            </a:extLst>
          </p:cNvPr>
          <p:cNvSpPr>
            <a:spLocks noGrp="1" noChangeArrowheads="1"/>
          </p:cNvSpPr>
          <p:nvPr userDrawn="1">
            <p:ph type="body" idx="1"/>
          </p:nvPr>
        </p:nvSpPr>
        <p:spPr bwMode="auto">
          <a:xfrm>
            <a:off x="261938" y="1103313"/>
            <a:ext cx="8745537"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32778427"/>
      </p:ext>
    </p:extLst>
  </p:cSld>
  <p:clrMap bg1="lt1" tx1="dk1" bg2="lt2" tx2="dk2" accent1="accent1" accent2="accent2" accent3="accent3" accent4="accent4" accent5="accent5" accent6="accent6" hlink="hlink" folHlink="folHlink"/>
  <p:sldLayoutIdLst>
    <p:sldLayoutId id="2147485833" r:id="rId1"/>
    <p:sldLayoutId id="2147485834" r:id="rId2"/>
    <p:sldLayoutId id="2147485835" r:id="rId3"/>
    <p:sldLayoutId id="2147485836" r:id="rId4"/>
    <p:sldLayoutId id="2147485837" r:id="rId5"/>
    <p:sldLayoutId id="2147485838" r:id="rId6"/>
    <p:sldLayoutId id="2147485839" r:id="rId7"/>
    <p:sldLayoutId id="2147485840" r:id="rId8"/>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8">
            <a:extLst>
              <a:ext uri="{28A0092B-C50C-407E-A947-70E740481C1C}">
                <a14:useLocalDpi xmlns:a14="http://schemas.microsoft.com/office/drawing/2010/main" val="0"/>
              </a:ext>
            </a:extLst>
          </a:blip>
          <a:srcRect l="50955"/>
          <a:stretch>
            <a:fillRect/>
          </a:stretch>
        </p:blipFill>
        <p:spPr bwMode="auto">
          <a:xfrm>
            <a:off x="0" y="0"/>
            <a:ext cx="5715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Picture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6"/>
          <p:cNvSpPr>
            <a:spLocks noGrp="1" noChangeArrowheads="1"/>
          </p:cNvSpPr>
          <p:nvPr>
            <p:ph type="title"/>
          </p:nvPr>
        </p:nvSpPr>
        <p:spPr bwMode="auto">
          <a:xfrm>
            <a:off x="741363" y="174625"/>
            <a:ext cx="82184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2053" name="Rectangle 23"/>
          <p:cNvSpPr>
            <a:spLocks noGrp="1" noChangeArrowheads="1"/>
          </p:cNvSpPr>
          <p:nvPr>
            <p:ph type="body" idx="1"/>
          </p:nvPr>
        </p:nvSpPr>
        <p:spPr bwMode="auto">
          <a:xfrm>
            <a:off x="195263" y="1600200"/>
            <a:ext cx="87645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60" r:id="rId1"/>
    <p:sldLayoutId id="2147485353" r:id="rId2"/>
    <p:sldLayoutId id="2147485354" r:id="rId3"/>
    <p:sldLayoutId id="2147485355" r:id="rId4"/>
    <p:sldLayoutId id="2147485356" r:id="rId5"/>
    <p:sldLayoutId id="2147485357" r:id="rId6"/>
    <p:sldLayoutId id="2147485461" r:id="rId7"/>
    <p:sldLayoutId id="2147485358" r:id="rId8"/>
    <p:sldLayoutId id="2147485359" r:id="rId9"/>
    <p:sldLayoutId id="2147485360" r:id="rId10"/>
    <p:sldLayoutId id="2147485361" r:id="rId11"/>
    <p:sldLayoutId id="2147485362" r:id="rId12"/>
    <p:sldLayoutId id="2147485363" r:id="rId13"/>
    <p:sldLayoutId id="2147485364" r:id="rId14"/>
    <p:sldLayoutId id="2147485365" r:id="rId15"/>
    <p:sldLayoutId id="2147485462" r:id="rId16"/>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4098"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4099"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0" name="Picture 4" descr="Picture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 id="2147485480" r:id="rId13"/>
    <p:sldLayoutId id="2147485481" r:id="rId14"/>
    <p:sldLayoutId id="2147485482" r:id="rId15"/>
    <p:sldLayoutId id="2147485483" r:id="rId16"/>
    <p:sldLayoutId id="2147485484" r:id="rId17"/>
    <p:sldLayoutId id="2147485485" r:id="rId18"/>
    <p:sldLayoutId id="2147485486" r:id="rId19"/>
    <p:sldLayoutId id="2147485487" r:id="rId20"/>
    <p:sldLayoutId id="2147485488" r:id="rId21"/>
    <p:sldLayoutId id="2147485489" r:id="rId22"/>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5138" indent="-406400" algn="l" rtl="0" eaLnBrk="0" fontAlgn="base" hangingPunct="0">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0" fontAlgn="base" hangingPunct="0">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0" fontAlgn="base" hangingPunct="0">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0" fontAlgn="base" hangingPunct="0">
        <a:spcBef>
          <a:spcPts val="400"/>
        </a:spcBef>
        <a:spcAft>
          <a:spcPct val="0"/>
        </a:spcAft>
        <a:buChar char="–"/>
        <a:defRPr sz="2000">
          <a:solidFill>
            <a:schemeClr val="bg1"/>
          </a:solidFill>
          <a:latin typeface="+mn-lt"/>
        </a:defRPr>
      </a:lvl4pPr>
      <a:lvl5pPr marL="1828800" indent="-290513" algn="l" rtl="0" eaLnBrk="0" fontAlgn="base" hangingPunct="0">
        <a:spcBef>
          <a:spcPts val="4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5362"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5363"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518" r:id="rId5"/>
    <p:sldLayoutId id="2147485519" r:id="rId6"/>
    <p:sldLayoutId id="2147485520"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F54AF"/>
            </a:gs>
            <a:gs pos="100000">
              <a:srgbClr val="000014"/>
            </a:gs>
          </a:gsLst>
          <a:lin ang="8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763" y="133350"/>
            <a:ext cx="8832850" cy="495300"/>
          </a:xfrm>
          <a:prstGeom prst="rect">
            <a:avLst/>
          </a:prstGeom>
        </p:spPr>
        <p:txBody>
          <a:bodyPr vert="horz" wrap="square" lIns="45720" tIns="45720" rIns="45720" bIns="45720" rtlCol="0" anchor="t">
            <a:normAutofit/>
          </a:bodyPr>
          <a:lstStyle/>
          <a:p>
            <a:r>
              <a:rPr lang="en-US" dirty="0"/>
              <a:t>Click to edit Master title style</a:t>
            </a:r>
          </a:p>
        </p:txBody>
      </p:sp>
      <p:sp>
        <p:nvSpPr>
          <p:cNvPr id="17411" name="Text Placeholder 2"/>
          <p:cNvSpPr>
            <a:spLocks noGrp="1"/>
          </p:cNvSpPr>
          <p:nvPr>
            <p:ph type="body" idx="1"/>
          </p:nvPr>
        </p:nvSpPr>
        <p:spPr bwMode="auto">
          <a:xfrm>
            <a:off x="184150" y="728663"/>
            <a:ext cx="878046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Arc 39"/>
          <p:cNvSpPr>
            <a:spLocks/>
          </p:cNvSpPr>
          <p:nvPr userDrawn="1"/>
        </p:nvSpPr>
        <p:spPr bwMode="ltGray">
          <a:xfrm rot="16200000">
            <a:off x="-3848893" y="2953543"/>
            <a:ext cx="7734300" cy="2270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flip="none" rotWithShape="1">
            <a:gsLst>
              <a:gs pos="0">
                <a:srgbClr val="294A99"/>
              </a:gs>
              <a:gs pos="100000">
                <a:schemeClr val="bg1"/>
              </a:gs>
            </a:gsLst>
            <a:lin ang="0" scaled="1"/>
            <a:tileRect/>
          </a:gradFill>
          <a:ln>
            <a:noFill/>
          </a:ln>
          <a:effectLst/>
        </p:spPr>
        <p:txBody>
          <a:bodyPr wrap="none" anchor="ctr"/>
          <a:lstStyle/>
          <a:p>
            <a:pPr eaLnBrk="1" hangingPunct="1">
              <a:defRPr/>
            </a:pPr>
            <a:endParaRPr lang="en-US" b="1" dirty="0">
              <a:ln w="12700">
                <a:solidFill>
                  <a:srgbClr val="C4FF89">
                    <a:satMod val="155000"/>
                  </a:srgbClr>
                </a:solidFill>
                <a:prstDash val="solid"/>
              </a:ln>
              <a:solidFill>
                <a:srgbClr val="1F7335">
                  <a:tint val="85000"/>
                  <a:satMod val="155000"/>
                </a:srgbClr>
              </a:solidFill>
              <a:effectLst>
                <a:outerShdw blurRad="41275" dist="20320" dir="1800000" algn="tl" rotWithShape="0">
                  <a:srgbClr val="000000">
                    <a:alpha val="40000"/>
                  </a:srgbClr>
                </a:outerShdw>
              </a:effectLst>
            </a:endParaRPr>
          </a:p>
        </p:txBody>
      </p:sp>
    </p:spTree>
  </p:cSld>
  <p:clrMap bg1="dk1" tx1="lt1" bg2="dk2" tx2="lt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527" r:id="rId5"/>
    <p:sldLayoutId id="2147485456" r:id="rId6"/>
    <p:sldLayoutId id="2147485457" r:id="rId7"/>
  </p:sldLayoutIdLst>
  <p:transition>
    <p:fade/>
  </p:transition>
  <p:txStyles>
    <p:titleStyle>
      <a:lvl1pPr algn="l" defTabSz="912813" rtl="0" eaLnBrk="0" fontAlgn="base" hangingPunct="0">
        <a:lnSpc>
          <a:spcPct val="90000"/>
        </a:lnSpc>
        <a:spcBef>
          <a:spcPct val="0"/>
        </a:spcBef>
        <a:spcAft>
          <a:spcPct val="0"/>
        </a:spcAft>
        <a:defRPr lang="en-US" sz="4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9"/>
        </a:buBlip>
        <a:defRPr sz="2800" b="1"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Clr>
          <a:srgbClr val="53D174"/>
        </a:buClr>
        <a:buSzPct val="90000"/>
        <a:buFont typeface="Wingdings 2" panose="05020102010507070707" pitchFamily="18" charset="2"/>
        <a:buChar char="®"/>
        <a:defRPr sz="2600" b="1" kern="1200">
          <a:solidFill>
            <a:srgbClr val="FFE699"/>
          </a:solidFill>
          <a:latin typeface="+mn-lt"/>
          <a:ea typeface="+mn-ea"/>
          <a:cs typeface="+mn-cs"/>
        </a:defRPr>
      </a:lvl2pPr>
      <a:lvl3pPr marL="1258888" indent="-344488" algn="l" defTabSz="912813" rtl="0" eaLnBrk="0" fontAlgn="base" hangingPunct="0">
        <a:lnSpc>
          <a:spcPct val="90000"/>
        </a:lnSpc>
        <a:spcBef>
          <a:spcPct val="20000"/>
        </a:spcBef>
        <a:spcAft>
          <a:spcPct val="0"/>
        </a:spcAft>
        <a:buClr>
          <a:srgbClr val="FFD966"/>
        </a:buClr>
        <a:buSzPct val="100000"/>
        <a:buFont typeface="Calibri" panose="020F0502020204030204" pitchFamily="34" charset="0"/>
        <a:buChar char="»"/>
        <a:defRPr sz="2400" b="1" kern="1200">
          <a:solidFill>
            <a:srgbClr val="8CE0A2"/>
          </a:solidFill>
          <a:latin typeface="+mn-lt"/>
          <a:ea typeface="+mn-ea"/>
          <a:cs typeface="+mn-cs"/>
        </a:defRPr>
      </a:lvl3pPr>
      <a:lvl4pPr marL="1604963" indent="-346075" algn="l" defTabSz="912813" rtl="0" eaLnBrk="0" fontAlgn="base" hangingPunct="0">
        <a:lnSpc>
          <a:spcPct val="90000"/>
        </a:lnSpc>
        <a:spcBef>
          <a:spcPct val="20000"/>
        </a:spcBef>
        <a:spcAft>
          <a:spcPct val="0"/>
        </a:spcAft>
        <a:buClr>
          <a:srgbClr val="FF3399"/>
        </a:buClr>
        <a:buFont typeface="Wingdings" panose="05000000000000000000" pitchFamily="2" charset="2"/>
        <a:buChar char=""/>
        <a:defRPr sz="2400" b="1"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0"/>
        </a:buBlip>
        <a:defRPr sz="2200" b="1" kern="1200">
          <a:solidFill>
            <a:srgbClr val="FFC27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8434" name="Rectangle 16"/>
          <p:cNvSpPr>
            <a:spLocks noGrp="1" noChangeArrowheads="1"/>
          </p:cNvSpPr>
          <p:nvPr>
            <p:ph type="title"/>
          </p:nvPr>
        </p:nvSpPr>
        <p:spPr bwMode="auto">
          <a:xfrm>
            <a:off x="152400" y="87313"/>
            <a:ext cx="8839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8435" name="Rectangle 23"/>
          <p:cNvSpPr>
            <a:spLocks noGrp="1" noChangeArrowheads="1"/>
          </p:cNvSpPr>
          <p:nvPr>
            <p:ph type="body" idx="1"/>
          </p:nvPr>
        </p:nvSpPr>
        <p:spPr bwMode="auto">
          <a:xfrm>
            <a:off x="152400" y="1089025"/>
            <a:ext cx="8855075" cy="56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58849629"/>
      </p:ext>
    </p:extLst>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Lst>
  <p:txStyles>
    <p:titleStyle>
      <a:lvl1pPr algn="l" rtl="0" eaLnBrk="0" fontAlgn="base" hangingPunct="0">
        <a:lnSpc>
          <a:spcPct val="90000"/>
        </a:lnSpc>
        <a:spcBef>
          <a:spcPct val="0"/>
        </a:spcBef>
        <a:spcAft>
          <a:spcPct val="0"/>
        </a:spcAft>
        <a:defRPr sz="3800" b="1">
          <a:solidFill>
            <a:srgbClr val="FFFF00"/>
          </a:solidFill>
          <a:latin typeface="+mj-lt"/>
          <a:ea typeface="+mj-ea"/>
          <a:cs typeface="+mj-cs"/>
        </a:defRPr>
      </a:lvl1pPr>
      <a:lvl2pPr algn="l" rtl="0" eaLnBrk="0" fontAlgn="base" hangingPunct="0">
        <a:lnSpc>
          <a:spcPct val="90000"/>
        </a:lnSpc>
        <a:spcBef>
          <a:spcPct val="0"/>
        </a:spcBef>
        <a:spcAft>
          <a:spcPct val="0"/>
        </a:spcAft>
        <a:defRPr sz="3800" b="1">
          <a:solidFill>
            <a:srgbClr val="FFFF00"/>
          </a:solidFill>
          <a:latin typeface="Tahoma" pitchFamily="34" charset="0"/>
        </a:defRPr>
      </a:lvl2pPr>
      <a:lvl3pPr algn="l" rtl="0" eaLnBrk="0" fontAlgn="base" hangingPunct="0">
        <a:lnSpc>
          <a:spcPct val="90000"/>
        </a:lnSpc>
        <a:spcBef>
          <a:spcPct val="0"/>
        </a:spcBef>
        <a:spcAft>
          <a:spcPct val="0"/>
        </a:spcAft>
        <a:defRPr sz="3800" b="1">
          <a:solidFill>
            <a:srgbClr val="FFFF00"/>
          </a:solidFill>
          <a:latin typeface="Tahoma" pitchFamily="34" charset="0"/>
        </a:defRPr>
      </a:lvl3pPr>
      <a:lvl4pPr algn="l" rtl="0" eaLnBrk="0" fontAlgn="base" hangingPunct="0">
        <a:lnSpc>
          <a:spcPct val="90000"/>
        </a:lnSpc>
        <a:spcBef>
          <a:spcPct val="0"/>
        </a:spcBef>
        <a:spcAft>
          <a:spcPct val="0"/>
        </a:spcAft>
        <a:defRPr sz="3800" b="1">
          <a:solidFill>
            <a:srgbClr val="FFFF00"/>
          </a:solidFill>
          <a:latin typeface="Tahoma" pitchFamily="34" charset="0"/>
        </a:defRPr>
      </a:lvl4pPr>
      <a:lvl5pPr algn="l" rtl="0" eaLnBrk="0" fontAlgn="base" hangingPunct="0">
        <a:lnSpc>
          <a:spcPct val="90000"/>
        </a:lnSpc>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100000"/>
        <a:buFont typeface="Symbol" panose="05050102010706020507" pitchFamily="18" charset="2"/>
        <a:buChar char=""/>
        <a:defRPr sz="2800" b="1">
          <a:solidFill>
            <a:schemeClr val="bg1"/>
          </a:solidFill>
          <a:latin typeface="+mn-lt"/>
          <a:ea typeface="+mn-ea"/>
          <a:cs typeface="+mn-cs"/>
        </a:defRPr>
      </a:lvl1pPr>
      <a:lvl2pPr marL="804863" indent="-347663"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490663" indent="-228600" algn="l" rtl="0" eaLnBrk="0" fontAlgn="base" hangingPunct="0">
        <a:spcBef>
          <a:spcPct val="20000"/>
        </a:spcBef>
        <a:spcAft>
          <a:spcPct val="0"/>
        </a:spcAft>
        <a:buChar char="–"/>
        <a:defRPr sz="2000">
          <a:solidFill>
            <a:schemeClr val="bg1"/>
          </a:solidFill>
          <a:latin typeface="+mn-lt"/>
        </a:defRPr>
      </a:lvl4pPr>
      <a:lvl5pPr marL="17192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22297060"/>
      </p:ext>
    </p:extLst>
  </p:cSld>
  <p:clrMap bg1="lt1" tx1="dk1" bg2="lt2" tx2="dk2" accent1="accent1" accent2="accent2" accent3="accent3" accent4="accent4" accent5="accent5" accent6="accent6" hlink="hlink" folHlink="folHlink"/>
  <p:sldLayoutIdLst>
    <p:sldLayoutId id="2147485580" r:id="rId1"/>
    <p:sldLayoutId id="2147485581" r:id="rId2"/>
    <p:sldLayoutId id="2147485582" r:id="rId3"/>
    <p:sldLayoutId id="2147485583" r:id="rId4"/>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6147"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8" name="Picture 4" descr="Picture2"/>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603834"/>
      </p:ext>
    </p:extLst>
  </p:cSld>
  <p:clrMap bg1="lt1" tx1="dk1" bg2="lt2" tx2="dk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 id="2147485598" r:id="rId14"/>
    <p:sldLayoutId id="2147485599" r:id="rId15"/>
    <p:sldLayoutId id="2147485600" r:id="rId16"/>
    <p:sldLayoutId id="2147485601" r:id="rId17"/>
    <p:sldLayoutId id="2147485602" r:id="rId18"/>
    <p:sldLayoutId id="2147485604" r:id="rId19"/>
    <p:sldLayoutId id="2147485605" r:id="rId20"/>
    <p:sldLayoutId id="2147485606" r:id="rId21"/>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5138" indent="-406400" algn="l" rtl="0" eaLnBrk="0" fontAlgn="base" hangingPunct="0">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0" fontAlgn="base" hangingPunct="0">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0" fontAlgn="base" hangingPunct="0">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0" fontAlgn="base" hangingPunct="0">
        <a:spcBef>
          <a:spcPts val="400"/>
        </a:spcBef>
        <a:spcAft>
          <a:spcPct val="0"/>
        </a:spcAft>
        <a:buChar char="–"/>
        <a:defRPr sz="2000">
          <a:solidFill>
            <a:schemeClr val="bg1"/>
          </a:solidFill>
          <a:latin typeface="+mn-lt"/>
        </a:defRPr>
      </a:lvl4pPr>
      <a:lvl5pPr marL="1828800" indent="-290513" algn="l" rtl="0" eaLnBrk="0" fontAlgn="base" hangingPunct="0">
        <a:spcBef>
          <a:spcPts val="4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35562451"/>
      </p:ext>
    </p:extLst>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4" r:id="rId6"/>
    <p:sldLayoutId id="2147485615" r:id="rId7"/>
    <p:sldLayoutId id="2147485616" r:id="rId8"/>
    <p:sldLayoutId id="2147485617" r:id="rId9"/>
    <p:sldLayoutId id="2147485618" r:id="rId10"/>
    <p:sldLayoutId id="2147485619" r:id="rId11"/>
    <p:sldLayoutId id="2147485620" r:id="rId12"/>
    <p:sldLayoutId id="2147485621" r:id="rId13"/>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01.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11.xml"/><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cbi.nlm.nih.gov/books/NBK542282/" TargetMode="Externa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1679892" y="3852989"/>
            <a:ext cx="5630036" cy="79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b">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Ron Melton, OD, FAAO</a:t>
            </a:r>
            <a:endParaRPr kumimoji="0" lang="en-US" sz="1800" b="1" i="1"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Randall Thomas, OD, MPH, FAAO</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uLnTx/>
                <a:uFillTx/>
                <a:latin typeface="Calibri" panose="020F0502020204030204" pitchFamily="34" charset="0"/>
                <a:ea typeface="+mn-ea"/>
                <a:cs typeface="Arial" charset="0"/>
              </a:rPr>
              <a:t>www.eyeupdate.com</a:t>
            </a:r>
          </a:p>
        </p:txBody>
      </p:sp>
      <p:sp>
        <p:nvSpPr>
          <p:cNvPr id="10" name="Title 1"/>
          <p:cNvSpPr>
            <a:spLocks noGrp="1"/>
          </p:cNvSpPr>
          <p:nvPr>
            <p:ph type="ctrTitle" sz="quarter"/>
          </p:nvPr>
        </p:nvSpPr>
        <p:spPr>
          <a:xfrm>
            <a:off x="107063" y="1084674"/>
            <a:ext cx="8929873" cy="1470025"/>
          </a:xfrm>
        </p:spPr>
        <p:txBody>
          <a:bodyPr>
            <a:noAutofit/>
          </a:bodyPr>
          <a:lstStyle/>
          <a:p>
            <a:pPr algn="ctr">
              <a:lnSpc>
                <a:spcPct val="85000"/>
              </a:lnSpc>
              <a:defRPr/>
            </a:pPr>
            <a:r>
              <a:rPr lang="en-US" sz="4400" i="1" dirty="0">
                <a:effectLst>
                  <a:outerShdw blurRad="38100" dist="38100" dir="2700000" algn="tl">
                    <a:srgbClr val="000000">
                      <a:alpha val="43137"/>
                    </a:srgbClr>
                  </a:outerShdw>
                </a:effectLst>
                <a:latin typeface="Cambria" panose="02040503050406030204" pitchFamily="18" charset="0"/>
              </a:rPr>
              <a:t>CURRENT</a:t>
            </a:r>
            <a:r>
              <a:rPr lang="en-US" sz="4400" i="1" dirty="0">
                <a:latin typeface="Cambria" panose="02040503050406030204" pitchFamily="18" charset="0"/>
              </a:rPr>
              <a:t> TRENDS</a:t>
            </a:r>
            <a:br>
              <a:rPr lang="en-US" sz="4400" i="1" dirty="0">
                <a:latin typeface="Cambria" panose="02040503050406030204" pitchFamily="18" charset="0"/>
              </a:rPr>
            </a:br>
            <a:r>
              <a:rPr lang="en-US" sz="4400" i="1" dirty="0">
                <a:latin typeface="Cambria" panose="02040503050406030204" pitchFamily="18" charset="0"/>
              </a:rPr>
              <a:t>IN</a:t>
            </a:r>
            <a:br>
              <a:rPr lang="en-US" sz="4400" i="1" dirty="0">
                <a:latin typeface="Cambria" panose="02040503050406030204" pitchFamily="18" charset="0"/>
              </a:rPr>
            </a:br>
            <a:r>
              <a:rPr lang="en-US" sz="4400" i="1" dirty="0">
                <a:latin typeface="Cambria" panose="02040503050406030204" pitchFamily="18" charset="0"/>
              </a:rPr>
              <a:t>MEDICAL MANAGEMENT</a:t>
            </a:r>
            <a:endParaRPr lang="en-US" sz="4400"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6235734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4F29CA-A417-2CBC-A367-1E6FB118C431}"/>
              </a:ext>
            </a:extLst>
          </p:cNvPr>
          <p:cNvPicPr>
            <a:picLocks noGrp="1" noChangeAspect="1"/>
          </p:cNvPicPr>
          <p:nvPr>
            <p:ph idx="1"/>
          </p:nvPr>
        </p:nvPicPr>
        <p:blipFill>
          <a:blip r:embed="rId2"/>
          <a:stretch>
            <a:fillRect/>
          </a:stretch>
        </p:blipFill>
        <p:spPr>
          <a:xfrm>
            <a:off x="0" y="0"/>
            <a:ext cx="9144000" cy="5324818"/>
          </a:xfrm>
        </p:spPr>
      </p:pic>
    </p:spTree>
    <p:extLst>
      <p:ext uri="{BB962C8B-B14F-4D97-AF65-F5344CB8AC3E}">
        <p14:creationId xmlns:p14="http://schemas.microsoft.com/office/powerpoint/2010/main" val="181195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623B-F65A-7B7D-0842-D2FD7E771BE9}"/>
              </a:ext>
            </a:extLst>
          </p:cNvPr>
          <p:cNvSpPr>
            <a:spLocks noGrp="1"/>
          </p:cNvSpPr>
          <p:nvPr>
            <p:ph type="title"/>
          </p:nvPr>
        </p:nvSpPr>
        <p:spPr/>
        <p:txBody>
          <a:bodyPr>
            <a:normAutofit/>
          </a:bodyPr>
          <a:lstStyle/>
          <a:p>
            <a:r>
              <a:rPr lang="en-US" dirty="0"/>
              <a:t>Innovation in Dry Eye Therapy</a:t>
            </a:r>
          </a:p>
        </p:txBody>
      </p:sp>
      <p:sp>
        <p:nvSpPr>
          <p:cNvPr id="4" name="Content Placeholder 3">
            <a:extLst>
              <a:ext uri="{FF2B5EF4-FFF2-40B4-BE49-F238E27FC236}">
                <a16:creationId xmlns:a16="http://schemas.microsoft.com/office/drawing/2014/main" id="{C1DDEA04-DE1E-5BC3-869B-D0B4DB39F1BE}"/>
              </a:ext>
            </a:extLst>
          </p:cNvPr>
          <p:cNvSpPr>
            <a:spLocks noGrp="1"/>
          </p:cNvSpPr>
          <p:nvPr>
            <p:ph idx="1"/>
          </p:nvPr>
        </p:nvSpPr>
        <p:spPr>
          <a:xfrm>
            <a:off x="190501" y="1328165"/>
            <a:ext cx="8763000" cy="4629576"/>
          </a:xfrm>
        </p:spPr>
        <p:txBody>
          <a:bodyPr>
            <a:normAutofit/>
          </a:bodyPr>
          <a:lstStyle/>
          <a:p>
            <a:r>
              <a:rPr lang="en-US" dirty="0"/>
              <a:t>Uniquely “preservative-free” in a multi-use bottle</a:t>
            </a:r>
          </a:p>
          <a:p>
            <a:r>
              <a:rPr lang="en-US" dirty="0"/>
              <a:t>Contains trehalose which addresses hyperosmolarity</a:t>
            </a:r>
          </a:p>
          <a:p>
            <a:r>
              <a:rPr lang="en-US" dirty="0"/>
              <a:t>Contains HA + Povidone which bind water and enhances ocular surface lubrication</a:t>
            </a:r>
          </a:p>
          <a:p>
            <a:r>
              <a:rPr lang="en-US" dirty="0"/>
              <a:t>Provides extended ocular surface residency time</a:t>
            </a:r>
          </a:p>
          <a:p>
            <a:r>
              <a:rPr lang="en-US" dirty="0"/>
              <a:t>300 drops in a 10mL bottle</a:t>
            </a:r>
          </a:p>
          <a:p>
            <a:r>
              <a:rPr lang="en-US" dirty="0"/>
              <a:t>Can use with contact lenses</a:t>
            </a:r>
          </a:p>
          <a:p>
            <a:r>
              <a:rPr lang="en-US" dirty="0"/>
              <a:t>Marketed as </a:t>
            </a:r>
            <a:r>
              <a:rPr lang="en-US" dirty="0" err="1"/>
              <a:t>iVIZIA</a:t>
            </a:r>
            <a:r>
              <a:rPr lang="en-US" dirty="0"/>
              <a:t> by Thea Pharmaceuticals</a:t>
            </a:r>
          </a:p>
        </p:txBody>
      </p:sp>
    </p:spTree>
    <p:extLst>
      <p:ext uri="{BB962C8B-B14F-4D97-AF65-F5344CB8AC3E}">
        <p14:creationId xmlns:p14="http://schemas.microsoft.com/office/powerpoint/2010/main" val="335009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128FEB-AD3B-7B6E-1757-C9435515A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08" b="18892"/>
          <a:stretch/>
        </p:blipFill>
        <p:spPr bwMode="auto">
          <a:xfrm>
            <a:off x="169608" y="281747"/>
            <a:ext cx="4247534" cy="566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D82EA6C-0B0A-9D2D-BEBB-DB662B63E81A}"/>
              </a:ext>
            </a:extLst>
          </p:cNvPr>
          <p:cNvPicPr>
            <a:picLocks noChangeAspect="1"/>
          </p:cNvPicPr>
          <p:nvPr/>
        </p:nvPicPr>
        <p:blipFill>
          <a:blip r:embed="rId3"/>
          <a:stretch>
            <a:fillRect/>
          </a:stretch>
        </p:blipFill>
        <p:spPr>
          <a:xfrm>
            <a:off x="4572000" y="281747"/>
            <a:ext cx="4337606" cy="4498258"/>
          </a:xfrm>
          <a:prstGeom prst="rect">
            <a:avLst/>
          </a:prstGeom>
        </p:spPr>
      </p:pic>
    </p:spTree>
    <p:extLst>
      <p:ext uri="{BB962C8B-B14F-4D97-AF65-F5344CB8AC3E}">
        <p14:creationId xmlns:p14="http://schemas.microsoft.com/office/powerpoint/2010/main" val="19105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06EED-3149-4365-A889-D36D124C37D8}"/>
              </a:ext>
            </a:extLst>
          </p:cNvPr>
          <p:cNvSpPr>
            <a:spLocks noGrp="1"/>
          </p:cNvSpPr>
          <p:nvPr>
            <p:ph idx="1"/>
          </p:nvPr>
        </p:nvSpPr>
        <p:spPr>
          <a:xfrm>
            <a:off x="0" y="1111346"/>
            <a:ext cx="8953500" cy="5556152"/>
          </a:xfrm>
        </p:spPr>
        <p:txBody>
          <a:bodyPr>
            <a:normAutofit/>
          </a:bodyPr>
          <a:lstStyle/>
          <a:p>
            <a:r>
              <a:rPr lang="en-US" sz="2400" dirty="0"/>
              <a:t>October, 2020 marks the first FDA-approved steroid treatment for DED</a:t>
            </a:r>
          </a:p>
          <a:p>
            <a:r>
              <a:rPr lang="en-US" sz="2400" dirty="0"/>
              <a:t>A 0.25% ophthalmic suspension formulation, however, only 2 or 3 shakes is necessary</a:t>
            </a:r>
          </a:p>
          <a:p>
            <a:r>
              <a:rPr lang="en-US" sz="2400" dirty="0"/>
              <a:t>Unique “Mucus Penetrating” nanoparticle formulation enhances tear film residency time</a:t>
            </a:r>
          </a:p>
          <a:p>
            <a:r>
              <a:rPr lang="en-US" sz="2400" dirty="0"/>
              <a:t>Approved for up to 2 weeks of QID therapy</a:t>
            </a:r>
          </a:p>
          <a:p>
            <a:r>
              <a:rPr lang="en-US" sz="2400" dirty="0"/>
              <a:t>Can be “re-pulsed” as needed over time</a:t>
            </a:r>
          </a:p>
          <a:p>
            <a:r>
              <a:rPr lang="en-US" sz="2400" dirty="0"/>
              <a:t>“Adverse events and IOP increases were comparable to those seen with vehicle.”</a:t>
            </a:r>
          </a:p>
          <a:p>
            <a:r>
              <a:rPr lang="en-US" sz="2400" dirty="0"/>
              <a:t>Marketed by Kala as </a:t>
            </a:r>
            <a:r>
              <a:rPr lang="en-US" sz="2400" dirty="0" err="1"/>
              <a:t>Eysuvis</a:t>
            </a:r>
            <a:r>
              <a:rPr lang="en-US" sz="2400" dirty="0"/>
              <a:t> Ophthalmic Suspension</a:t>
            </a:r>
          </a:p>
        </p:txBody>
      </p:sp>
      <p:sp>
        <p:nvSpPr>
          <p:cNvPr id="2" name="Title 1">
            <a:extLst>
              <a:ext uri="{FF2B5EF4-FFF2-40B4-BE49-F238E27FC236}">
                <a16:creationId xmlns:a16="http://schemas.microsoft.com/office/drawing/2014/main" id="{641BE630-674C-434A-8B82-3383FE482C21}"/>
              </a:ext>
            </a:extLst>
          </p:cNvPr>
          <p:cNvSpPr>
            <a:spLocks noGrp="1"/>
          </p:cNvSpPr>
          <p:nvPr>
            <p:ph type="title"/>
          </p:nvPr>
        </p:nvSpPr>
        <p:spPr>
          <a:xfrm>
            <a:off x="190500" y="190502"/>
            <a:ext cx="8763000" cy="752034"/>
          </a:xfrm>
        </p:spPr>
        <p:txBody>
          <a:bodyPr/>
          <a:lstStyle/>
          <a:p>
            <a:r>
              <a:rPr lang="en-US" dirty="0"/>
              <a:t>Loteprednol Approved for Dry Eye</a:t>
            </a:r>
          </a:p>
        </p:txBody>
      </p:sp>
    </p:spTree>
    <p:extLst>
      <p:ext uri="{BB962C8B-B14F-4D97-AF65-F5344CB8AC3E}">
        <p14:creationId xmlns:p14="http://schemas.microsoft.com/office/powerpoint/2010/main" val="349659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D9C6-2980-4E6E-95D8-8573F52A202C}"/>
              </a:ext>
            </a:extLst>
          </p:cNvPr>
          <p:cNvSpPr>
            <a:spLocks noGrp="1"/>
          </p:cNvSpPr>
          <p:nvPr>
            <p:ph type="title"/>
          </p:nvPr>
        </p:nvSpPr>
        <p:spPr/>
        <p:txBody>
          <a:bodyPr>
            <a:normAutofit fontScale="90000"/>
          </a:bodyPr>
          <a:lstStyle/>
          <a:p>
            <a:r>
              <a:rPr lang="en-US" dirty="0"/>
              <a:t>Literature Perspective on Steroids and Elevated IOP</a:t>
            </a:r>
          </a:p>
        </p:txBody>
      </p:sp>
      <p:sp>
        <p:nvSpPr>
          <p:cNvPr id="3" name="Content Placeholder 2">
            <a:extLst>
              <a:ext uri="{FF2B5EF4-FFF2-40B4-BE49-F238E27FC236}">
                <a16:creationId xmlns:a16="http://schemas.microsoft.com/office/drawing/2014/main" id="{7EF5EC84-391F-4E01-ACE5-1366655221A4}"/>
              </a:ext>
            </a:extLst>
          </p:cNvPr>
          <p:cNvSpPr>
            <a:spLocks noGrp="1"/>
          </p:cNvSpPr>
          <p:nvPr>
            <p:ph idx="1"/>
          </p:nvPr>
        </p:nvSpPr>
        <p:spPr>
          <a:xfrm>
            <a:off x="190500" y="1111348"/>
            <a:ext cx="8763000" cy="5261743"/>
          </a:xfrm>
        </p:spPr>
        <p:txBody>
          <a:bodyPr>
            <a:normAutofit fontScale="92500"/>
          </a:bodyPr>
          <a:lstStyle/>
          <a:p>
            <a:r>
              <a:rPr lang="en-US" dirty="0"/>
              <a:t>“IOP elevation is much more common with older steroids such as dexamethasone, prednisolone and </a:t>
            </a:r>
            <a:r>
              <a:rPr lang="en-US" dirty="0" err="1"/>
              <a:t>fluorometholone</a:t>
            </a:r>
            <a:r>
              <a:rPr lang="en-US" dirty="0"/>
              <a:t>,  compared to newer steroids such as loteprednol, </a:t>
            </a:r>
            <a:r>
              <a:rPr lang="en-US" dirty="0" err="1"/>
              <a:t>difluprednate</a:t>
            </a:r>
            <a:r>
              <a:rPr lang="en-US" dirty="0"/>
              <a:t> or </a:t>
            </a:r>
            <a:r>
              <a:rPr lang="en-US" dirty="0" err="1"/>
              <a:t>rimexolone</a:t>
            </a:r>
            <a:r>
              <a:rPr lang="en-US" dirty="0"/>
              <a:t>.”</a:t>
            </a:r>
          </a:p>
          <a:p>
            <a:r>
              <a:rPr lang="en-US" dirty="0"/>
              <a:t>A note about </a:t>
            </a:r>
            <a:r>
              <a:rPr lang="en-US" dirty="0" err="1"/>
              <a:t>difluprednate</a:t>
            </a:r>
            <a:r>
              <a:rPr lang="en-US" dirty="0"/>
              <a:t>: “Though the occurrence of increased IOP is about 3%, the IOP elevation may be significantly higher compared to the other newer steroids.” Only about 2% of patients experience “a clinically significant IOP increase” with loteprednol.</a:t>
            </a:r>
          </a:p>
          <a:p>
            <a:r>
              <a:rPr lang="en-US" dirty="0"/>
              <a:t>“Post-operatively, loteprednol did not induce a significant IOP elevation and when used as a replacement for older steroids led to a significant IOP reduction in known steroid responders.”</a:t>
            </a:r>
          </a:p>
        </p:txBody>
      </p:sp>
      <p:sp>
        <p:nvSpPr>
          <p:cNvPr id="4" name="TextBox 3">
            <a:extLst>
              <a:ext uri="{FF2B5EF4-FFF2-40B4-BE49-F238E27FC236}">
                <a16:creationId xmlns:a16="http://schemas.microsoft.com/office/drawing/2014/main" id="{030E6B1F-B1E4-434B-8DA8-E4D0A56B114D}"/>
              </a:ext>
            </a:extLst>
          </p:cNvPr>
          <p:cNvSpPr txBox="1"/>
          <p:nvPr/>
        </p:nvSpPr>
        <p:spPr>
          <a:xfrm>
            <a:off x="5084618" y="6495199"/>
            <a:ext cx="386888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Survey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Arial" panose="020B0604020202020204" pitchFamily="34" charset="0"/>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March/April 2020</a:t>
            </a:r>
          </a:p>
        </p:txBody>
      </p:sp>
    </p:spTree>
    <p:extLst>
      <p:ext uri="{BB962C8B-B14F-4D97-AF65-F5344CB8AC3E}">
        <p14:creationId xmlns:p14="http://schemas.microsoft.com/office/powerpoint/2010/main" val="274393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a:xfrm>
            <a:off x="280216" y="327274"/>
            <a:ext cx="6572250" cy="564026"/>
          </a:xfrm>
        </p:spPr>
        <p:txBody>
          <a:bodyPr>
            <a:noAutofit/>
          </a:bodyPr>
          <a:lstStyle/>
          <a:p>
            <a:r>
              <a:rPr lang="en-US" altLang="en-US" sz="4000"/>
              <a:t>Alternative Supplementation</a:t>
            </a:r>
          </a:p>
        </p:txBody>
      </p:sp>
      <p:sp>
        <p:nvSpPr>
          <p:cNvPr id="172035" name="Rectangle 3"/>
          <p:cNvSpPr>
            <a:spLocks noGrp="1" noChangeArrowheads="1"/>
          </p:cNvSpPr>
          <p:nvPr>
            <p:ph idx="1"/>
          </p:nvPr>
        </p:nvSpPr>
        <p:spPr>
          <a:xfrm>
            <a:off x="567282" y="1166774"/>
            <a:ext cx="6285184" cy="4293723"/>
          </a:xfrm>
        </p:spPr>
        <p:txBody>
          <a:bodyPr>
            <a:normAutofit/>
          </a:bodyPr>
          <a:lstStyle/>
          <a:p>
            <a:pPr>
              <a:defRPr/>
            </a:pPr>
            <a:r>
              <a:rPr lang="en-US" altLang="en-US" sz="2400"/>
              <a:t>Orally administered omega-3 essential fatty acids</a:t>
            </a:r>
          </a:p>
          <a:p>
            <a:pPr>
              <a:defRPr/>
            </a:pPr>
            <a:r>
              <a:rPr lang="en-US" altLang="en-US" sz="2400"/>
              <a:t>May take 3 - 4 months to obtain a significant clinical effect</a:t>
            </a:r>
          </a:p>
          <a:p>
            <a:pPr>
              <a:defRPr/>
            </a:pPr>
            <a:r>
              <a:rPr lang="en-US" altLang="en-US" sz="2400"/>
              <a:t>Liquid formulations are available  for those patients who have difficulty swallowing large capsules.</a:t>
            </a:r>
          </a:p>
        </p:txBody>
      </p:sp>
      <p:sp>
        <p:nvSpPr>
          <p:cNvPr id="3" name="AutoShape 8" descr="Image result for Lovaza"/>
          <p:cNvSpPr>
            <a:spLocks noChangeAspect="1" noChangeArrowheads="1"/>
          </p:cNvSpPr>
          <p:nvPr/>
        </p:nvSpPr>
        <p:spPr bwMode="auto">
          <a:xfrm>
            <a:off x="0"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AutoShape 10" descr="Image result for Lovaza"/>
          <p:cNvSpPr>
            <a:spLocks noChangeAspect="1" noChangeArrowheads="1"/>
          </p:cNvSpPr>
          <p:nvPr/>
        </p:nvSpPr>
        <p:spPr bwMode="auto">
          <a:xfrm>
            <a:off x="114300"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28818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itle 2"/>
          <p:cNvSpPr>
            <a:spLocks noGrp="1"/>
          </p:cNvSpPr>
          <p:nvPr>
            <p:ph type="title"/>
          </p:nvPr>
        </p:nvSpPr>
        <p:spPr/>
        <p:txBody>
          <a:bodyPr/>
          <a:lstStyle/>
          <a:p>
            <a:r>
              <a:rPr lang="en-US" altLang="en-US"/>
              <a:t>Benefits of Punctal Plugs</a:t>
            </a:r>
            <a:endParaRPr lang="en-US" altLang="en-US" dirty="0"/>
          </a:p>
        </p:txBody>
      </p:sp>
      <p:sp>
        <p:nvSpPr>
          <p:cNvPr id="2" name="Content Placeholder 1"/>
          <p:cNvSpPr>
            <a:spLocks noGrp="1"/>
          </p:cNvSpPr>
          <p:nvPr>
            <p:ph idx="1"/>
          </p:nvPr>
        </p:nvSpPr>
        <p:spPr/>
        <p:txBody>
          <a:bodyPr/>
          <a:lstStyle/>
          <a:p>
            <a:r>
              <a:rPr lang="en-US" dirty="0"/>
              <a:t>“Plug placement resulted in greater than 50% improvement of symptoms, improvement in ocular-surface health, reduction in artificial tear use, and improved contact lens comfort in patients with dry eye.”</a:t>
            </a:r>
          </a:p>
          <a:p>
            <a:r>
              <a:rPr lang="en-US" dirty="0"/>
              <a:t>“The plugs are well tolerated, with only approximately 10% requiring removal for irritation.”</a:t>
            </a:r>
          </a:p>
          <a:p>
            <a:endParaRPr lang="en-US" dirty="0"/>
          </a:p>
          <a:p>
            <a:pPr marL="125412" indent="0" algn="r">
              <a:buNone/>
            </a:pPr>
            <a:r>
              <a:rPr lang="en-US" sz="2000" i="1" dirty="0">
                <a:solidFill>
                  <a:srgbClr val="6FD1FD"/>
                </a:solidFill>
              </a:rPr>
              <a:t>Ophthalmology, August 2015</a:t>
            </a:r>
          </a:p>
        </p:txBody>
      </p:sp>
    </p:spTree>
    <p:extLst>
      <p:ext uri="{BB962C8B-B14F-4D97-AF65-F5344CB8AC3E}">
        <p14:creationId xmlns:p14="http://schemas.microsoft.com/office/powerpoint/2010/main" val="91134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1" y="312422"/>
            <a:ext cx="4904013" cy="752034"/>
          </a:xfrm>
        </p:spPr>
        <p:txBody>
          <a:bodyPr>
            <a:normAutofit fontScale="90000"/>
          </a:bodyPr>
          <a:lstStyle/>
          <a:p>
            <a:r>
              <a:rPr lang="en-US" dirty="0"/>
              <a:t>Cyclosporine 0.05%        Ophthalmic Emulsion</a:t>
            </a:r>
          </a:p>
        </p:txBody>
      </p:sp>
      <p:sp>
        <p:nvSpPr>
          <p:cNvPr id="160774" name="Rectangle 11"/>
          <p:cNvSpPr>
            <a:spLocks noGrp="1" noChangeArrowheads="1"/>
          </p:cNvSpPr>
          <p:nvPr>
            <p:ph idx="1"/>
          </p:nvPr>
        </p:nvSpPr>
        <p:spPr>
          <a:xfrm>
            <a:off x="190501" y="1301848"/>
            <a:ext cx="8694420" cy="5556152"/>
          </a:xfrm>
        </p:spPr>
        <p:txBody>
          <a:bodyPr>
            <a:noAutofit/>
          </a:bodyPr>
          <a:lstStyle/>
          <a:p>
            <a:pPr marL="290513" indent="-290513">
              <a:lnSpc>
                <a:spcPct val="85000"/>
              </a:lnSpc>
            </a:pPr>
            <a:r>
              <a:rPr lang="en-US" altLang="en-US" sz="2600" dirty="0"/>
              <a:t>Topical immunomodulator with anti-inflammatory effects – exact mechanisms unknown</a:t>
            </a:r>
          </a:p>
          <a:p>
            <a:pPr marL="290513" indent="-290513">
              <a:lnSpc>
                <a:spcPct val="85000"/>
              </a:lnSpc>
            </a:pPr>
            <a:r>
              <a:rPr lang="en-US" altLang="en-US" sz="2600" dirty="0"/>
              <a:t>Indication:  “to increase tear production in patients whose tear production is presumed to be suppressed due to ocular inflammation”</a:t>
            </a:r>
          </a:p>
          <a:p>
            <a:pPr marL="290513" indent="-290513">
              <a:lnSpc>
                <a:spcPct val="85000"/>
              </a:lnSpc>
            </a:pPr>
            <a:r>
              <a:rPr lang="en-US" altLang="en-US" sz="2600" dirty="0"/>
              <a:t>Available in 0.4 ml unit dose vials by Allergan.  Supplied in 30-vial tray.</a:t>
            </a:r>
          </a:p>
          <a:p>
            <a:pPr marL="290513" indent="-290513">
              <a:lnSpc>
                <a:spcPct val="85000"/>
              </a:lnSpc>
            </a:pPr>
            <a:r>
              <a:rPr lang="en-US" altLang="en-US" sz="2600" dirty="0"/>
              <a:t>Dosage:  one drop to affected eye(s) b.i.d.  Usually takes 4-6  months to reach full therapeutic effect</a:t>
            </a:r>
          </a:p>
          <a:p>
            <a:pPr marL="290513" indent="-290513">
              <a:lnSpc>
                <a:spcPct val="85000"/>
              </a:lnSpc>
            </a:pPr>
            <a:r>
              <a:rPr lang="en-US" altLang="en-US" sz="2600" dirty="0"/>
              <a:t>Concurrent treatment with ester-based steroid for the first 1-2 months may hasten results</a:t>
            </a:r>
          </a:p>
          <a:p>
            <a:pPr marL="290513" indent="-290513">
              <a:lnSpc>
                <a:spcPct val="85000"/>
              </a:lnSpc>
            </a:pPr>
            <a:r>
              <a:rPr lang="en-US" altLang="en-US" sz="2600" dirty="0"/>
              <a:t>Available in multi-dose, non-preserved 5.5 ml bottle and unit-dose PF vials</a:t>
            </a:r>
          </a:p>
        </p:txBody>
      </p:sp>
    </p:spTree>
    <p:extLst>
      <p:ext uri="{BB962C8B-B14F-4D97-AF65-F5344CB8AC3E}">
        <p14:creationId xmlns:p14="http://schemas.microsoft.com/office/powerpoint/2010/main" val="2459689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9FA4-2A2B-9245-04B2-DA42EC25B43A}"/>
              </a:ext>
            </a:extLst>
          </p:cNvPr>
          <p:cNvSpPr>
            <a:spLocks noGrp="1"/>
          </p:cNvSpPr>
          <p:nvPr>
            <p:ph type="title"/>
          </p:nvPr>
        </p:nvSpPr>
        <p:spPr/>
        <p:txBody>
          <a:bodyPr>
            <a:normAutofit fontScale="90000"/>
          </a:bodyPr>
          <a:lstStyle/>
          <a:p>
            <a:r>
              <a:rPr lang="en-US" dirty="0">
                <a:solidFill>
                  <a:srgbClr val="FF0000"/>
                </a:solidFill>
              </a:rPr>
              <a:t>*</a:t>
            </a:r>
            <a:r>
              <a:rPr lang="en-US" dirty="0" err="1"/>
              <a:t>Vevye</a:t>
            </a:r>
            <a:r>
              <a:rPr lang="en-US" dirty="0"/>
              <a:t>™ (Cyclosporine Solution 0.1%)</a:t>
            </a:r>
          </a:p>
        </p:txBody>
      </p:sp>
      <p:sp>
        <p:nvSpPr>
          <p:cNvPr id="3" name="Content Placeholder 2">
            <a:extLst>
              <a:ext uri="{FF2B5EF4-FFF2-40B4-BE49-F238E27FC236}">
                <a16:creationId xmlns:a16="http://schemas.microsoft.com/office/drawing/2014/main" id="{A0DC3925-4902-DFD9-5EE1-36973764B6DD}"/>
              </a:ext>
            </a:extLst>
          </p:cNvPr>
          <p:cNvSpPr>
            <a:spLocks noGrp="1"/>
          </p:cNvSpPr>
          <p:nvPr>
            <p:ph idx="1"/>
          </p:nvPr>
        </p:nvSpPr>
        <p:spPr/>
        <p:txBody>
          <a:bodyPr>
            <a:normAutofit lnSpcReduction="10000"/>
          </a:bodyPr>
          <a:lstStyle/>
          <a:p>
            <a:r>
              <a:rPr lang="en-US" dirty="0"/>
              <a:t>Cyclosporine is insoluble in water, however this newer formulation is soluble in water-free, preservative-free “inactive” </a:t>
            </a:r>
            <a:r>
              <a:rPr lang="en-US" dirty="0" err="1"/>
              <a:t>perfluorobutylpentane</a:t>
            </a:r>
            <a:r>
              <a:rPr lang="en-US" dirty="0"/>
              <a:t> (PFBP)</a:t>
            </a:r>
          </a:p>
          <a:p>
            <a:r>
              <a:rPr lang="en-US" dirty="0"/>
              <a:t>PFBP by itself is beneficial in treating DED</a:t>
            </a:r>
          </a:p>
          <a:p>
            <a:r>
              <a:rPr lang="en-US" dirty="0"/>
              <a:t>Since no water, there is no pH or osmolarity</a:t>
            </a:r>
          </a:p>
          <a:p>
            <a:r>
              <a:rPr lang="en-US" dirty="0"/>
              <a:t>“Medical treatment for dry eye has become extraordinarily expensive for patients. </a:t>
            </a:r>
            <a:br>
              <a:rPr lang="en-US" dirty="0"/>
            </a:br>
            <a:r>
              <a:rPr lang="en-US" dirty="0"/>
              <a:t>Water-free cyclosporine, 0.1% may </a:t>
            </a:r>
            <a:br>
              <a:rPr lang="en-US" dirty="0"/>
            </a:br>
            <a:r>
              <a:rPr lang="en-US" dirty="0"/>
              <a:t>represent a marginal improvement over </a:t>
            </a:r>
            <a:br>
              <a:rPr lang="en-US" dirty="0"/>
            </a:br>
            <a:r>
              <a:rPr lang="en-US" dirty="0"/>
              <a:t>Restasis emulsion.”</a:t>
            </a:r>
          </a:p>
          <a:p>
            <a:r>
              <a:rPr lang="en-US" dirty="0"/>
              <a:t>M+T:  We just don’t see another cyclosporine bringing anything new to the table.</a:t>
            </a:r>
          </a:p>
        </p:txBody>
      </p:sp>
      <p:sp>
        <p:nvSpPr>
          <p:cNvPr id="5" name="TextBox 4">
            <a:extLst>
              <a:ext uri="{FF2B5EF4-FFF2-40B4-BE49-F238E27FC236}">
                <a16:creationId xmlns:a16="http://schemas.microsoft.com/office/drawing/2014/main" id="{C9CC1563-5C22-2166-51A4-C8D7B491F919}"/>
              </a:ext>
            </a:extLst>
          </p:cNvPr>
          <p:cNvSpPr txBox="1"/>
          <p:nvPr/>
        </p:nvSpPr>
        <p:spPr>
          <a:xfrm>
            <a:off x="5992859" y="6328944"/>
            <a:ext cx="397348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a:t>
            </a:r>
            <a:r>
              <a:rPr kumimoji="0" lang="en-US" sz="1600" b="0"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May, 2023</a:t>
            </a:r>
          </a:p>
        </p:txBody>
      </p:sp>
    </p:spTree>
    <p:extLst>
      <p:ext uri="{BB962C8B-B14F-4D97-AF65-F5344CB8AC3E}">
        <p14:creationId xmlns:p14="http://schemas.microsoft.com/office/powerpoint/2010/main" val="43201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C2A4-CA07-891B-3DDB-0D82748F383F}"/>
              </a:ext>
            </a:extLst>
          </p:cNvPr>
          <p:cNvSpPr>
            <a:spLocks noGrp="1"/>
          </p:cNvSpPr>
          <p:nvPr>
            <p:ph type="title"/>
          </p:nvPr>
        </p:nvSpPr>
        <p:spPr/>
        <p:txBody>
          <a:bodyPr/>
          <a:lstStyle/>
          <a:p>
            <a:r>
              <a:rPr lang="en-US" dirty="0">
                <a:solidFill>
                  <a:srgbClr val="FF0000"/>
                </a:solidFill>
              </a:rPr>
              <a:t>*</a:t>
            </a:r>
            <a:r>
              <a:rPr lang="en-US" dirty="0"/>
              <a:t>The Effect of Topical Cyclosporine</a:t>
            </a:r>
          </a:p>
        </p:txBody>
      </p:sp>
      <p:sp>
        <p:nvSpPr>
          <p:cNvPr id="3" name="Content Placeholder 2">
            <a:extLst>
              <a:ext uri="{FF2B5EF4-FFF2-40B4-BE49-F238E27FC236}">
                <a16:creationId xmlns:a16="http://schemas.microsoft.com/office/drawing/2014/main" id="{99C0A608-D386-6984-D034-B3A167476508}"/>
              </a:ext>
            </a:extLst>
          </p:cNvPr>
          <p:cNvSpPr>
            <a:spLocks noGrp="1"/>
          </p:cNvSpPr>
          <p:nvPr>
            <p:ph idx="1"/>
          </p:nvPr>
        </p:nvSpPr>
        <p:spPr/>
        <p:txBody>
          <a:bodyPr/>
          <a:lstStyle/>
          <a:p>
            <a:r>
              <a:rPr lang="en-US" dirty="0"/>
              <a:t>MOA: ”Increases tear production in patients where it’s presumed to be suppressed due to ocular inflammation associated with DED.”</a:t>
            </a:r>
          </a:p>
          <a:p>
            <a:r>
              <a:rPr lang="en-US" dirty="0"/>
              <a:t>What is the predominant cause of most cases of DED? It’s not lack of tear production, but increased evaporation secondary to MGD!</a:t>
            </a:r>
          </a:p>
          <a:p>
            <a:r>
              <a:rPr lang="en-US" dirty="0"/>
              <a:t>Better plan: Address inflammation with a month long course of loteprednol along with warm soaks and MG expression. Continue control with a PF lipid based artificial tear and </a:t>
            </a:r>
            <a:r>
              <a:rPr lang="en-US" dirty="0" err="1"/>
              <a:t>punctal</a:t>
            </a:r>
            <a:r>
              <a:rPr lang="en-US" dirty="0"/>
              <a:t> plugs.</a:t>
            </a:r>
          </a:p>
        </p:txBody>
      </p:sp>
      <p:sp>
        <p:nvSpPr>
          <p:cNvPr id="4" name="TextBox 3">
            <a:extLst>
              <a:ext uri="{FF2B5EF4-FFF2-40B4-BE49-F238E27FC236}">
                <a16:creationId xmlns:a16="http://schemas.microsoft.com/office/drawing/2014/main" id="{1C2FA446-C9E2-0E0B-4BD8-F608A54A5D02}"/>
              </a:ext>
            </a:extLst>
          </p:cNvPr>
          <p:cNvSpPr txBox="1"/>
          <p:nvPr/>
        </p:nvSpPr>
        <p:spPr>
          <a:xfrm>
            <a:off x="5524107" y="6275652"/>
            <a:ext cx="330880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Rev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Optom</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March 15</a:t>
            </a:r>
            <a:r>
              <a:rPr kumimoji="0" lang="en-US" sz="1600" b="1" i="0" u="none" strike="noStrike" kern="1200" cap="none" spc="0" normalizeH="0" baseline="30000" noProof="0" dirty="0">
                <a:ln>
                  <a:noFill/>
                </a:ln>
                <a:solidFill>
                  <a:srgbClr val="00B0F0"/>
                </a:solidFill>
                <a:effectLst/>
                <a:uLnTx/>
                <a:uFillTx/>
                <a:latin typeface="Arial" panose="020B0604020202020204" pitchFamily="34" charset="0"/>
                <a:ea typeface="+mn-ea"/>
                <a:cs typeface="+mn-cs"/>
              </a:rPr>
              <a:t>th</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2023</a:t>
            </a:r>
          </a:p>
        </p:txBody>
      </p:sp>
    </p:spTree>
    <p:extLst>
      <p:ext uri="{BB962C8B-B14F-4D97-AF65-F5344CB8AC3E}">
        <p14:creationId xmlns:p14="http://schemas.microsoft.com/office/powerpoint/2010/main" val="376629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470534" y="407353"/>
            <a:ext cx="8763001" cy="665162"/>
          </a:xfrm>
        </p:spPr>
        <p:txBody>
          <a:bodyPr/>
          <a:lstStyle/>
          <a:p>
            <a:r>
              <a:rPr lang="en-US" altLang="en-US"/>
              <a:t>Financial Disclosure</a:t>
            </a:r>
          </a:p>
        </p:txBody>
      </p:sp>
      <p:sp>
        <p:nvSpPr>
          <p:cNvPr id="89091" name="Content Placeholder 2"/>
          <p:cNvSpPr>
            <a:spLocks noGrp="1"/>
          </p:cNvSpPr>
          <p:nvPr>
            <p:ph type="body" sz="quarter" idx="10"/>
          </p:nvPr>
        </p:nvSpPr>
        <p:spPr>
          <a:xfrm>
            <a:off x="557212" y="1123950"/>
            <a:ext cx="8127169" cy="3648075"/>
          </a:xfrm>
        </p:spPr>
        <p:txBody>
          <a:bodyPr/>
          <a:lstStyle/>
          <a:p>
            <a:r>
              <a:rPr lang="en-US" altLang="en-US"/>
              <a:t> </a:t>
            </a:r>
          </a:p>
          <a:p>
            <a:r>
              <a:rPr lang="en-US" altLang="en-US"/>
              <a:t>Drs Ron Melton  and Randall Thomas are consultants to, on the speakers bureau of, on the advisory committee of, or involved in research for the following companies:  ICARE and B+L</a:t>
            </a:r>
          </a:p>
          <a:p>
            <a:endParaRPr lang="en-US" altLang="en-US"/>
          </a:p>
        </p:txBody>
      </p:sp>
    </p:spTree>
    <p:extLst>
      <p:ext uri="{BB962C8B-B14F-4D97-AF65-F5344CB8AC3E}">
        <p14:creationId xmlns:p14="http://schemas.microsoft.com/office/powerpoint/2010/main" val="39103504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Xiidra (lifitegrast 5%)</a:t>
            </a:r>
            <a:endParaRPr lang="en-US" dirty="0"/>
          </a:p>
        </p:txBody>
      </p:sp>
      <p:sp>
        <p:nvSpPr>
          <p:cNvPr id="3" name="Content Placeholder 2"/>
          <p:cNvSpPr>
            <a:spLocks noGrp="1"/>
          </p:cNvSpPr>
          <p:nvPr>
            <p:ph idx="1"/>
          </p:nvPr>
        </p:nvSpPr>
        <p:spPr>
          <a:xfrm>
            <a:off x="190500" y="942536"/>
            <a:ext cx="8763000" cy="5724964"/>
          </a:xfrm>
        </p:spPr>
        <p:txBody>
          <a:bodyPr>
            <a:noAutofit/>
          </a:bodyPr>
          <a:lstStyle/>
          <a:p>
            <a:pPr>
              <a:lnSpc>
                <a:spcPct val="85000"/>
              </a:lnSpc>
            </a:pPr>
            <a:r>
              <a:rPr lang="en-US" sz="2600" dirty="0"/>
              <a:t>Only FDA-approved drug to  treat both signs and                                                       symptoms of DED</a:t>
            </a:r>
          </a:p>
          <a:p>
            <a:pPr>
              <a:lnSpc>
                <a:spcPct val="85000"/>
              </a:lnSpc>
            </a:pPr>
            <a:r>
              <a:rPr lang="en-US" sz="2600" dirty="0"/>
              <a:t>A lymphocyte function-associated antigen antagonist</a:t>
            </a:r>
          </a:p>
          <a:p>
            <a:pPr>
              <a:lnSpc>
                <a:spcPct val="85000"/>
              </a:lnSpc>
            </a:pPr>
            <a:r>
              <a:rPr lang="en-US" sz="2600" dirty="0"/>
              <a:t>5%, unit-dose (0.2ml), PF, foil-pouched solution</a:t>
            </a:r>
          </a:p>
          <a:p>
            <a:pPr>
              <a:lnSpc>
                <a:spcPct val="85000"/>
              </a:lnSpc>
            </a:pPr>
            <a:r>
              <a:rPr lang="en-US" sz="2600" dirty="0"/>
              <a:t>Dosage is approximately every 12 hours for many months or years</a:t>
            </a:r>
          </a:p>
          <a:p>
            <a:pPr>
              <a:lnSpc>
                <a:spcPct val="85000"/>
              </a:lnSpc>
            </a:pPr>
            <a:r>
              <a:rPr lang="en-US" sz="2600" dirty="0"/>
              <a:t>Takes 2-4 weeks to achieve clinical results</a:t>
            </a:r>
          </a:p>
          <a:p>
            <a:pPr>
              <a:lnSpc>
                <a:spcPct val="85000"/>
              </a:lnSpc>
            </a:pPr>
            <a:r>
              <a:rPr lang="en-US" sz="2600" dirty="0"/>
              <a:t>Stored at room temperature – protect from light</a:t>
            </a:r>
          </a:p>
          <a:p>
            <a:pPr>
              <a:lnSpc>
                <a:spcPct val="85000"/>
              </a:lnSpc>
            </a:pPr>
            <a:r>
              <a:rPr lang="en-US" sz="2600" dirty="0"/>
              <a:t>Side effects seen in 5-25% of patients include instillation site irritation, taste perversion (dysgeusia), and transient blurred vision</a:t>
            </a:r>
          </a:p>
          <a:p>
            <a:pPr lvl="0">
              <a:lnSpc>
                <a:spcPct val="85000"/>
              </a:lnSpc>
            </a:pPr>
            <a:r>
              <a:rPr lang="en-US" sz="2600" dirty="0"/>
              <a:t>Marketed as Xiidra by Alcon  </a:t>
            </a:r>
            <a:r>
              <a:rPr lang="en-US" altLang="en-US" sz="2600" b="0" dirty="0"/>
              <a:t>(1 carton contains 12 foil packs holding 5 unit-dose containers) </a:t>
            </a:r>
          </a:p>
        </p:txBody>
      </p:sp>
    </p:spTree>
    <p:extLst>
      <p:ext uri="{BB962C8B-B14F-4D97-AF65-F5344CB8AC3E}">
        <p14:creationId xmlns:p14="http://schemas.microsoft.com/office/powerpoint/2010/main" val="340872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FA76-C375-47C0-8DCC-97F6F5E1A759}"/>
              </a:ext>
            </a:extLst>
          </p:cNvPr>
          <p:cNvSpPr>
            <a:spLocks noGrp="1"/>
          </p:cNvSpPr>
          <p:nvPr>
            <p:ph type="title"/>
          </p:nvPr>
        </p:nvSpPr>
        <p:spPr/>
        <p:txBody>
          <a:bodyPr/>
          <a:lstStyle/>
          <a:p>
            <a:r>
              <a:rPr lang="en-US" dirty="0"/>
              <a:t>A Nose for Dry Eye</a:t>
            </a:r>
          </a:p>
        </p:txBody>
      </p:sp>
      <p:sp>
        <p:nvSpPr>
          <p:cNvPr id="3" name="Content Placeholder 2">
            <a:extLst>
              <a:ext uri="{FF2B5EF4-FFF2-40B4-BE49-F238E27FC236}">
                <a16:creationId xmlns:a16="http://schemas.microsoft.com/office/drawing/2014/main" id="{E1BDFE26-BB84-4ECC-98A8-F1344345EFEB}"/>
              </a:ext>
            </a:extLst>
          </p:cNvPr>
          <p:cNvSpPr>
            <a:spLocks noGrp="1"/>
          </p:cNvSpPr>
          <p:nvPr>
            <p:ph idx="1"/>
          </p:nvPr>
        </p:nvSpPr>
        <p:spPr/>
        <p:txBody>
          <a:bodyPr>
            <a:normAutofit lnSpcReduction="10000"/>
          </a:bodyPr>
          <a:lstStyle/>
          <a:p>
            <a:r>
              <a:rPr lang="en-US" dirty="0" err="1"/>
              <a:t>Tyrvaya</a:t>
            </a:r>
            <a:r>
              <a:rPr lang="en-US" dirty="0"/>
              <a:t>™ (varenicline 0.03%) nasal spray</a:t>
            </a:r>
            <a:br>
              <a:rPr lang="en-US" dirty="0"/>
            </a:br>
            <a:r>
              <a:rPr lang="en-US" dirty="0"/>
              <a:t>(Varenicline is the same drug as Chantix)</a:t>
            </a:r>
          </a:p>
          <a:p>
            <a:r>
              <a:rPr lang="en-US" dirty="0"/>
              <a:t>A cholinergic agonist (parasympathomimetic)</a:t>
            </a:r>
          </a:p>
          <a:p>
            <a:r>
              <a:rPr lang="en-US" dirty="0"/>
              <a:t>Used bid, with effectiveness in 4-6 weeks</a:t>
            </a:r>
          </a:p>
          <a:p>
            <a:r>
              <a:rPr lang="en-US" dirty="0"/>
              <a:t>Main side effect: sneezing (over 80%)</a:t>
            </a:r>
          </a:p>
          <a:p>
            <a:r>
              <a:rPr lang="en-US" dirty="0"/>
              <a:t>Do not shake the bottle</a:t>
            </a:r>
          </a:p>
          <a:p>
            <a:r>
              <a:rPr lang="en-US" dirty="0"/>
              <a:t>Store at room temperature</a:t>
            </a:r>
          </a:p>
          <a:p>
            <a:r>
              <a:rPr lang="en-US" dirty="0"/>
              <a:t>Two bottles; each good for 15 days 60 sprays/bottle</a:t>
            </a:r>
          </a:p>
          <a:p>
            <a:r>
              <a:rPr lang="en-US" dirty="0"/>
              <a:t>Consult tyrvaya.com for more information</a:t>
            </a:r>
          </a:p>
          <a:p>
            <a:r>
              <a:rPr lang="en-US" dirty="0"/>
              <a:t>Marketed as </a:t>
            </a:r>
            <a:r>
              <a:rPr lang="en-US" dirty="0" err="1"/>
              <a:t>Tyrvaya</a:t>
            </a:r>
            <a:r>
              <a:rPr lang="en-US" dirty="0"/>
              <a:t> nasal spray by Oyster Point Pharma</a:t>
            </a:r>
          </a:p>
        </p:txBody>
      </p:sp>
    </p:spTree>
    <p:extLst>
      <p:ext uri="{BB962C8B-B14F-4D97-AF65-F5344CB8AC3E}">
        <p14:creationId xmlns:p14="http://schemas.microsoft.com/office/powerpoint/2010/main" val="261840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6876"/>
            <a:ext cx="8763000" cy="1047748"/>
          </a:xfrm>
        </p:spPr>
        <p:txBody>
          <a:bodyPr>
            <a:normAutofit/>
          </a:bodyPr>
          <a:lstStyle/>
          <a:p>
            <a:r>
              <a:rPr lang="en-US" dirty="0" err="1"/>
              <a:t>Regener</a:t>
            </a:r>
            <a:r>
              <a:rPr lang="en-US" dirty="0"/>
              <a:t>-Eyes for DED</a:t>
            </a:r>
          </a:p>
        </p:txBody>
      </p:sp>
      <p:sp>
        <p:nvSpPr>
          <p:cNvPr id="3" name="Content Placeholder 2"/>
          <p:cNvSpPr>
            <a:spLocks noGrp="1"/>
          </p:cNvSpPr>
          <p:nvPr>
            <p:ph idx="1"/>
          </p:nvPr>
        </p:nvSpPr>
        <p:spPr>
          <a:xfrm>
            <a:off x="85726" y="1103575"/>
            <a:ext cx="8763000" cy="4991100"/>
          </a:xfrm>
        </p:spPr>
        <p:txBody>
          <a:bodyPr>
            <a:normAutofit/>
          </a:bodyPr>
          <a:lstStyle/>
          <a:p>
            <a:r>
              <a:rPr lang="en-US" dirty="0"/>
              <a:t>First in class eye drop</a:t>
            </a:r>
          </a:p>
          <a:p>
            <a:r>
              <a:rPr lang="en-US" dirty="0"/>
              <a:t>Contains numerous anti-inflammatory cytokines and growth factors from placental-derived tissue</a:t>
            </a:r>
          </a:p>
          <a:p>
            <a:r>
              <a:rPr lang="en-US" dirty="0"/>
              <a:t>Hyaluronic acid for lubrication</a:t>
            </a:r>
          </a:p>
          <a:p>
            <a:r>
              <a:rPr lang="en-US" dirty="0"/>
              <a:t>Enhances the lipid layer</a:t>
            </a:r>
          </a:p>
          <a:p>
            <a:r>
              <a:rPr lang="en-US" dirty="0"/>
              <a:t>Helps the body to regenerate itself</a:t>
            </a:r>
          </a:p>
          <a:p>
            <a:r>
              <a:rPr lang="en-US" dirty="0"/>
              <a:t>Available as </a:t>
            </a:r>
            <a:r>
              <a:rPr lang="en-US" dirty="0" err="1"/>
              <a:t>Regener</a:t>
            </a:r>
            <a:r>
              <a:rPr lang="en-US" dirty="0"/>
              <a:t>-Eyes and </a:t>
            </a:r>
            <a:r>
              <a:rPr lang="en-US" dirty="0" err="1"/>
              <a:t>Regener</a:t>
            </a:r>
            <a:r>
              <a:rPr lang="en-US" dirty="0"/>
              <a:t>-Eyes Lite in a 3 ml sterile bottle</a:t>
            </a:r>
          </a:p>
          <a:p>
            <a:r>
              <a:rPr lang="en-US" dirty="0"/>
              <a:t>See regenereyes.com</a:t>
            </a:r>
          </a:p>
          <a:p>
            <a:endParaRPr lang="en-US" dirty="0"/>
          </a:p>
          <a:p>
            <a:endParaRPr lang="en-US" dirty="0"/>
          </a:p>
        </p:txBody>
      </p:sp>
    </p:spTree>
    <p:extLst>
      <p:ext uri="{BB962C8B-B14F-4D97-AF65-F5344CB8AC3E}">
        <p14:creationId xmlns:p14="http://schemas.microsoft.com/office/powerpoint/2010/main" val="12838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EAF5-3F16-3957-7090-CA8EB7856FD2}"/>
              </a:ext>
            </a:extLst>
          </p:cNvPr>
          <p:cNvSpPr>
            <a:spLocks noGrp="1"/>
          </p:cNvSpPr>
          <p:nvPr>
            <p:ph type="title"/>
          </p:nvPr>
        </p:nvSpPr>
        <p:spPr/>
        <p:txBody>
          <a:bodyPr/>
          <a:lstStyle/>
          <a:p>
            <a:r>
              <a:rPr lang="en-US" dirty="0">
                <a:solidFill>
                  <a:srgbClr val="FF0000"/>
                </a:solidFill>
              </a:rPr>
              <a:t>*</a:t>
            </a:r>
            <a:r>
              <a:rPr lang="en-US" dirty="0" err="1"/>
              <a:t>Perfluorohexyloctane</a:t>
            </a:r>
            <a:r>
              <a:rPr lang="en-US" dirty="0"/>
              <a:t> = </a:t>
            </a:r>
            <a:r>
              <a:rPr lang="en-US" dirty="0" err="1"/>
              <a:t>Meibo</a:t>
            </a:r>
            <a:endParaRPr lang="en-US" dirty="0"/>
          </a:p>
        </p:txBody>
      </p:sp>
      <p:sp>
        <p:nvSpPr>
          <p:cNvPr id="3" name="Content Placeholder 2">
            <a:extLst>
              <a:ext uri="{FF2B5EF4-FFF2-40B4-BE49-F238E27FC236}">
                <a16:creationId xmlns:a16="http://schemas.microsoft.com/office/drawing/2014/main" id="{555E6BBD-7582-B80F-C629-669AA4CCC4DA}"/>
              </a:ext>
            </a:extLst>
          </p:cNvPr>
          <p:cNvSpPr>
            <a:spLocks noGrp="1"/>
          </p:cNvSpPr>
          <p:nvPr>
            <p:ph idx="1"/>
          </p:nvPr>
        </p:nvSpPr>
        <p:spPr/>
        <p:txBody>
          <a:bodyPr/>
          <a:lstStyle/>
          <a:p>
            <a:r>
              <a:rPr lang="en-US" dirty="0"/>
              <a:t>A new and unique treatment for DED</a:t>
            </a:r>
          </a:p>
          <a:p>
            <a:r>
              <a:rPr lang="en-US" dirty="0"/>
              <a:t>Specifically designed to target MGs</a:t>
            </a:r>
          </a:p>
          <a:p>
            <a:r>
              <a:rPr lang="en-US" dirty="0"/>
              <a:t>“</a:t>
            </a:r>
            <a:r>
              <a:rPr lang="en-US" dirty="0" err="1"/>
              <a:t>Meibo</a:t>
            </a:r>
            <a:r>
              <a:rPr lang="en-US" dirty="0"/>
              <a:t> demonstrated statistically and          clinically meaningful improvements in the signs and symptoms of DED associated with MGD.”</a:t>
            </a:r>
          </a:p>
          <a:p>
            <a:r>
              <a:rPr lang="en-US" dirty="0"/>
              <a:t>“</a:t>
            </a:r>
            <a:r>
              <a:rPr lang="en-US" dirty="0" err="1"/>
              <a:t>Meibo</a:t>
            </a:r>
            <a:r>
              <a:rPr lang="en-US" dirty="0"/>
              <a:t> is thought to spread over the ocular surface to form a long-lasting anti-evaporative barrier.”</a:t>
            </a:r>
          </a:p>
          <a:p>
            <a:r>
              <a:rPr lang="en-US" dirty="0"/>
              <a:t>Dosage is QID for at least 8 weeks</a:t>
            </a:r>
          </a:p>
          <a:p>
            <a:r>
              <a:rPr lang="en-US" dirty="0" err="1"/>
              <a:t>Meibo</a:t>
            </a:r>
            <a:r>
              <a:rPr lang="en-US" dirty="0"/>
              <a:t> contains no water or preservative</a:t>
            </a:r>
          </a:p>
        </p:txBody>
      </p:sp>
      <p:sp>
        <p:nvSpPr>
          <p:cNvPr id="4" name="TextBox 3">
            <a:extLst>
              <a:ext uri="{FF2B5EF4-FFF2-40B4-BE49-F238E27FC236}">
                <a16:creationId xmlns:a16="http://schemas.microsoft.com/office/drawing/2014/main" id="{5C570CFC-DBED-E580-41E4-F4CBC88F7B6A}"/>
              </a:ext>
            </a:extLst>
          </p:cNvPr>
          <p:cNvSpPr txBox="1"/>
          <p:nvPr/>
        </p:nvSpPr>
        <p:spPr>
          <a:xfrm>
            <a:off x="5467029" y="5867400"/>
            <a:ext cx="2744597"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Ophthalmology, May, 2023</a:t>
            </a:r>
          </a:p>
        </p:txBody>
      </p:sp>
    </p:spTree>
    <p:extLst>
      <p:ext uri="{BB962C8B-B14F-4D97-AF65-F5344CB8AC3E}">
        <p14:creationId xmlns:p14="http://schemas.microsoft.com/office/powerpoint/2010/main" val="49765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3D9A-5A8B-394A-C8CF-99684D80417D}"/>
              </a:ext>
            </a:extLst>
          </p:cNvPr>
          <p:cNvSpPr>
            <a:spLocks noGrp="1"/>
          </p:cNvSpPr>
          <p:nvPr>
            <p:ph type="title"/>
          </p:nvPr>
        </p:nvSpPr>
        <p:spPr/>
        <p:txBody>
          <a:bodyPr/>
          <a:lstStyle/>
          <a:p>
            <a:r>
              <a:rPr lang="en-US" dirty="0"/>
              <a:t>Update on </a:t>
            </a:r>
            <a:r>
              <a:rPr lang="en-US" dirty="0" err="1"/>
              <a:t>Miebo</a:t>
            </a:r>
            <a:r>
              <a:rPr lang="en-US" dirty="0"/>
              <a:t>®</a:t>
            </a:r>
          </a:p>
        </p:txBody>
      </p:sp>
      <p:sp>
        <p:nvSpPr>
          <p:cNvPr id="3" name="Content Placeholder 2">
            <a:extLst>
              <a:ext uri="{FF2B5EF4-FFF2-40B4-BE49-F238E27FC236}">
                <a16:creationId xmlns:a16="http://schemas.microsoft.com/office/drawing/2014/main" id="{ED32EE06-B60E-A93D-2710-B897F3BBB44D}"/>
              </a:ext>
            </a:extLst>
          </p:cNvPr>
          <p:cNvSpPr>
            <a:spLocks noGrp="1"/>
          </p:cNvSpPr>
          <p:nvPr>
            <p:ph idx="1"/>
          </p:nvPr>
        </p:nvSpPr>
        <p:spPr/>
        <p:txBody>
          <a:bodyPr/>
          <a:lstStyle/>
          <a:p>
            <a:r>
              <a:rPr lang="en-US" dirty="0"/>
              <a:t>Regarding corneal fluorescein staining at week 8, 50% of </a:t>
            </a:r>
            <a:r>
              <a:rPr lang="en-US" dirty="0" err="1"/>
              <a:t>Miebo</a:t>
            </a:r>
            <a:r>
              <a:rPr lang="en-US" dirty="0"/>
              <a:t> treated patients improved vs. 31% of the saline control group. (signs)</a:t>
            </a:r>
          </a:p>
          <a:p>
            <a:r>
              <a:rPr lang="en-US" dirty="0"/>
              <a:t>Regarding symptoms (burning/stinging), the portion of eye dryness responders (at least a 30% reduction in symptoms) at week 8 was 65% </a:t>
            </a:r>
            <a:r>
              <a:rPr lang="en-US" dirty="0" err="1"/>
              <a:t>Miebo</a:t>
            </a:r>
            <a:r>
              <a:rPr lang="en-US" dirty="0"/>
              <a:t> vs. 45% in the saline control group.</a:t>
            </a:r>
          </a:p>
          <a:p>
            <a:r>
              <a:rPr lang="en-US" dirty="0"/>
              <a:t>These benefits have not been achieved for “other approved prescription DED therapies.”</a:t>
            </a:r>
          </a:p>
          <a:p>
            <a:r>
              <a:rPr lang="en-US" dirty="0"/>
              <a:t>While yet another option to help with DED, the separation from vehicle is not robust.</a:t>
            </a:r>
          </a:p>
        </p:txBody>
      </p:sp>
      <p:sp>
        <p:nvSpPr>
          <p:cNvPr id="4" name="TextBox 3">
            <a:extLst>
              <a:ext uri="{FF2B5EF4-FFF2-40B4-BE49-F238E27FC236}">
                <a16:creationId xmlns:a16="http://schemas.microsoft.com/office/drawing/2014/main" id="{5F88F89A-FB8A-44C5-7D84-0A38D76FF6DB}"/>
              </a:ext>
            </a:extLst>
          </p:cNvPr>
          <p:cNvSpPr txBox="1"/>
          <p:nvPr/>
        </p:nvSpPr>
        <p:spPr>
          <a:xfrm>
            <a:off x="5453406" y="6328944"/>
            <a:ext cx="738118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August, 2023</a:t>
            </a:r>
          </a:p>
        </p:txBody>
      </p:sp>
    </p:spTree>
    <p:extLst>
      <p:ext uri="{BB962C8B-B14F-4D97-AF65-F5344CB8AC3E}">
        <p14:creationId xmlns:p14="http://schemas.microsoft.com/office/powerpoint/2010/main" val="3107781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53088E-71EC-40A9-90EF-339C02C4BEC1}"/>
              </a:ext>
            </a:extLst>
          </p:cNvPr>
          <p:cNvSpPr txBox="1"/>
          <p:nvPr/>
        </p:nvSpPr>
        <p:spPr>
          <a:xfrm>
            <a:off x="56644" y="1238080"/>
            <a:ext cx="8963789" cy="54864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7BC9E7B4-EE7B-42A5-9947-F7F309E8F91C}"/>
              </a:ext>
            </a:extLst>
          </p:cNvPr>
          <p:cNvSpPr>
            <a:spLocks noGrp="1"/>
          </p:cNvSpPr>
          <p:nvPr>
            <p:ph type="title"/>
          </p:nvPr>
        </p:nvSpPr>
        <p:spPr>
          <a:xfrm>
            <a:off x="190500" y="243475"/>
            <a:ext cx="8763000" cy="752034"/>
          </a:xfrm>
        </p:spPr>
        <p:txBody>
          <a:bodyPr>
            <a:noAutofit/>
          </a:bodyPr>
          <a:lstStyle/>
          <a:p>
            <a:r>
              <a:rPr lang="en-US" sz="4000" dirty="0">
                <a:latin typeface="+mn-lt"/>
              </a:rPr>
              <a:t>NOV03 (</a:t>
            </a:r>
            <a:r>
              <a:rPr lang="en-US" sz="4000" dirty="0" err="1">
                <a:latin typeface="+mn-lt"/>
              </a:rPr>
              <a:t>Perfluorohexyloctane</a:t>
            </a:r>
            <a:r>
              <a:rPr lang="en-US" sz="4000" dirty="0">
                <a:latin typeface="+mn-lt"/>
              </a:rPr>
              <a:t>) – </a:t>
            </a:r>
            <a:br>
              <a:rPr lang="en-US" sz="4000" dirty="0">
                <a:latin typeface="+mn-lt"/>
              </a:rPr>
            </a:br>
            <a:r>
              <a:rPr lang="en-US" sz="4000" dirty="0">
                <a:latin typeface="+mn-lt"/>
              </a:rPr>
              <a:t>Dual Mode of Action</a:t>
            </a:r>
            <a:endParaRPr lang="en-US" sz="4000" dirty="0"/>
          </a:p>
        </p:txBody>
      </p:sp>
      <p:pic>
        <p:nvPicPr>
          <p:cNvPr id="9" name="Picture 8">
            <a:extLst>
              <a:ext uri="{FF2B5EF4-FFF2-40B4-BE49-F238E27FC236}">
                <a16:creationId xmlns:a16="http://schemas.microsoft.com/office/drawing/2014/main" id="{35B3640B-F2BB-4022-93F3-63E740640C67}"/>
              </a:ext>
            </a:extLst>
          </p:cNvPr>
          <p:cNvPicPr>
            <a:picLocks noChangeAspect="1"/>
          </p:cNvPicPr>
          <p:nvPr/>
        </p:nvPicPr>
        <p:blipFill rotWithShape="1">
          <a:blip r:embed="rId5"/>
          <a:srcRect t="13194" b="12032"/>
          <a:stretch/>
        </p:blipFill>
        <p:spPr>
          <a:xfrm>
            <a:off x="91133" y="4447481"/>
            <a:ext cx="4469339" cy="2276999"/>
          </a:xfrm>
          <a:prstGeom prst="rect">
            <a:avLst/>
          </a:prstGeom>
          <a:solidFill>
            <a:schemeClr val="tx1"/>
          </a:solidFill>
        </p:spPr>
      </p:pic>
      <p:graphicFrame>
        <p:nvGraphicFramePr>
          <p:cNvPr id="12" name="Table 11">
            <a:extLst>
              <a:ext uri="{FF2B5EF4-FFF2-40B4-BE49-F238E27FC236}">
                <a16:creationId xmlns:a16="http://schemas.microsoft.com/office/drawing/2014/main" id="{83E34AEA-67DF-42EA-B881-B450685A12BD}"/>
              </a:ext>
            </a:extLst>
          </p:cNvPr>
          <p:cNvGraphicFramePr>
            <a:graphicFrameLocks noGrp="1"/>
          </p:cNvGraphicFramePr>
          <p:nvPr/>
        </p:nvGraphicFramePr>
        <p:xfrm>
          <a:off x="4627396" y="2401183"/>
          <a:ext cx="4392700" cy="3012152"/>
        </p:xfrm>
        <a:graphic>
          <a:graphicData uri="http://schemas.openxmlformats.org/drawingml/2006/table">
            <a:tbl>
              <a:tblPr firstRow="1" bandRow="1"/>
              <a:tblGrid>
                <a:gridCol w="1278259">
                  <a:extLst>
                    <a:ext uri="{9D8B030D-6E8A-4147-A177-3AD203B41FA5}">
                      <a16:colId xmlns:a16="http://schemas.microsoft.com/office/drawing/2014/main" val="20000"/>
                    </a:ext>
                  </a:extLst>
                </a:gridCol>
                <a:gridCol w="3114441">
                  <a:extLst>
                    <a:ext uri="{9D8B030D-6E8A-4147-A177-3AD203B41FA5}">
                      <a16:colId xmlns:a16="http://schemas.microsoft.com/office/drawing/2014/main" val="20002"/>
                    </a:ext>
                  </a:extLst>
                </a:gridCol>
              </a:tblGrid>
              <a:tr h="86571">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endParaRPr lang="en-US" sz="1800" dirty="0">
                        <a:latin typeface="+mn-lt"/>
                      </a:endParaRPr>
                    </a:p>
                  </a:txBody>
                  <a:tcPr marL="55717" marR="55717" marT="27860" marB="2786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US" sz="2000" dirty="0">
                          <a:latin typeface="+mn-lt"/>
                        </a:rPr>
                        <a:t>NOV03</a:t>
                      </a:r>
                    </a:p>
                  </a:txBody>
                  <a:tcPr marL="55717" marR="55717" marT="27860" marB="2786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261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1600" b="1" kern="1200" dirty="0">
                          <a:solidFill>
                            <a:schemeClr val="dk1"/>
                          </a:solidFill>
                          <a:highlight>
                            <a:srgbClr val="E0E0E0"/>
                          </a:highlight>
                          <a:latin typeface="+mn-lt"/>
                          <a:ea typeface="+mn-ea"/>
                          <a:cs typeface="+mn-cs"/>
                        </a:rPr>
                        <a:t>Drop Size</a:t>
                      </a:r>
                      <a:endParaRPr lang="de-DE" sz="1600" b="1" kern="1200" dirty="0">
                        <a:solidFill>
                          <a:schemeClr val="dk1"/>
                        </a:solidFill>
                        <a:highlight>
                          <a:srgbClr val="E0E0E0"/>
                        </a:highlight>
                        <a:latin typeface="+mn-lt"/>
                        <a:ea typeface="+mn-ea"/>
                        <a:cs typeface="+mn-cs"/>
                      </a:endParaRPr>
                    </a:p>
                  </a:txBody>
                  <a:tcPr marL="55717" marR="55717" marT="27860" marB="27860" anchor="ctr">
                    <a:lnL w="12700" cmpd="sng">
                      <a:solidFill>
                        <a:sysClr val="window" lastClr="FFFFFF"/>
                      </a:solid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0E0E0"/>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l"/>
                      <a:r>
                        <a:rPr lang="en-US" sz="1600" b="1" dirty="0">
                          <a:latin typeface="+mn-lt"/>
                        </a:rPr>
                        <a:t>&lt; 12 µL</a:t>
                      </a:r>
                    </a:p>
                    <a:p>
                      <a:pPr algn="l"/>
                      <a:r>
                        <a:rPr lang="en-US" sz="1600" b="0" dirty="0">
                          <a:latin typeface="+mn-lt"/>
                        </a:rPr>
                        <a:t>(Blink reflex not activated)</a:t>
                      </a:r>
                    </a:p>
                  </a:txBody>
                  <a:tcPr marL="55717" marR="55717" marT="27860" marB="278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67112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1600" b="1" dirty="0">
                          <a:highlight>
                            <a:srgbClr val="E0E0E0"/>
                          </a:highlight>
                          <a:latin typeface="+mn-lt"/>
                        </a:rPr>
                        <a:t>Drug Residual Time </a:t>
                      </a:r>
                    </a:p>
                  </a:txBody>
                  <a:tcPr marL="55717" marR="55717" marT="27860" marB="27860" anchor="ctr">
                    <a:lnL w="12700" cmpd="sng">
                      <a:solidFill>
                        <a:sysClr val="window" lastClr="FFFFFF"/>
                      </a:solidFill>
                    </a:lnL>
                    <a:lnR w="3175" cap="flat" cmpd="sng" algn="ctr">
                      <a:no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0E0"/>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1600" b="1" dirty="0">
                          <a:latin typeface="+mn-lt"/>
                        </a:rPr>
                        <a:t>Long ~  240 min</a:t>
                      </a:r>
                    </a:p>
                  </a:txBody>
                  <a:tcPr marL="55717" marR="55717" marT="27860" marB="278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7382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1600" b="1" dirty="0">
                          <a:highlight>
                            <a:srgbClr val="E0E0E0"/>
                          </a:highlight>
                          <a:latin typeface="+mn-lt"/>
                        </a:rPr>
                        <a:t>Spreading</a:t>
                      </a:r>
                    </a:p>
                  </a:txBody>
                  <a:tcPr marL="55717" marR="55717" marT="27860" marB="27860" anchor="ctr">
                    <a:lnL w="12700" cmpd="sng">
                      <a:solidFill>
                        <a:sysClr val="window" lastClr="FFFFFF"/>
                      </a:solidFill>
                    </a:lnL>
                    <a:lnR w="3175" cap="flat" cmpd="sng" algn="ctr">
                      <a:no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0E0"/>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342746" rtl="0" eaLnBrk="1" fontAlgn="auto" latinLnBrk="0" hangingPunct="1">
                        <a:lnSpc>
                          <a:spcPct val="100000"/>
                        </a:lnSpc>
                        <a:spcBef>
                          <a:spcPts val="0"/>
                        </a:spcBef>
                        <a:spcAft>
                          <a:spcPts val="0"/>
                        </a:spcAft>
                        <a:buClrTx/>
                        <a:buSzTx/>
                        <a:buFontTx/>
                        <a:buNone/>
                        <a:tabLst/>
                        <a:defRPr/>
                      </a:pPr>
                      <a:r>
                        <a:rPr lang="en-US" sz="1600" b="1" dirty="0">
                          <a:latin typeface="+mn-lt"/>
                        </a:rPr>
                        <a:t>Fast spreading </a:t>
                      </a:r>
                    </a:p>
                    <a:p>
                      <a:pPr marL="0" marR="0" lvl="0" indent="0" algn="l" defTabSz="342746" rtl="0" eaLnBrk="1" fontAlgn="auto" latinLnBrk="0" hangingPunct="1">
                        <a:lnSpc>
                          <a:spcPct val="100000"/>
                        </a:lnSpc>
                        <a:spcBef>
                          <a:spcPts val="0"/>
                        </a:spcBef>
                        <a:spcAft>
                          <a:spcPts val="0"/>
                        </a:spcAft>
                        <a:buClrTx/>
                        <a:buSzTx/>
                        <a:buFontTx/>
                        <a:buNone/>
                        <a:tabLst/>
                        <a:defRPr/>
                      </a:pPr>
                      <a:r>
                        <a:rPr lang="en-US" sz="1600" b="1" dirty="0">
                          <a:latin typeface="+mn-lt"/>
                        </a:rPr>
                        <a:t>Film forming properties</a:t>
                      </a:r>
                    </a:p>
                  </a:txBody>
                  <a:tcPr marL="55717" marR="55717" marT="27860" marB="278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78578122"/>
                  </a:ext>
                </a:extLst>
              </a:tr>
              <a:tr h="58966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292088" rtl="0" eaLnBrk="1" fontAlgn="auto" latinLnBrk="0" hangingPunct="1">
                        <a:lnSpc>
                          <a:spcPct val="100000"/>
                        </a:lnSpc>
                        <a:spcBef>
                          <a:spcPts val="0"/>
                        </a:spcBef>
                        <a:spcAft>
                          <a:spcPts val="0"/>
                        </a:spcAft>
                        <a:buClrTx/>
                        <a:buSzTx/>
                        <a:buFontTx/>
                        <a:buNone/>
                        <a:tabLst/>
                        <a:defRPr/>
                      </a:pPr>
                      <a:r>
                        <a:rPr lang="en-US" sz="1600" b="1" dirty="0">
                          <a:highlight>
                            <a:srgbClr val="E0E0E0"/>
                          </a:highlight>
                          <a:latin typeface="+mn-lt"/>
                        </a:rPr>
                        <a:t>Other features</a:t>
                      </a:r>
                    </a:p>
                  </a:txBody>
                  <a:tcPr marL="55717" marR="55717" marT="27860" marB="27860" anchor="ctr">
                    <a:lnL w="12700" cmpd="sng">
                      <a:solidFill>
                        <a:sysClr val="window" lastClr="FFFFFF"/>
                      </a:solidFill>
                    </a:lnL>
                    <a:lnR w="3175" cap="flat" cmpd="sng" algn="ctr">
                      <a:no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0E0"/>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342746" rtl="0" eaLnBrk="1" fontAlgn="auto" latinLnBrk="0" hangingPunct="1">
                        <a:lnSpc>
                          <a:spcPct val="100000"/>
                        </a:lnSpc>
                        <a:spcBef>
                          <a:spcPts val="0"/>
                        </a:spcBef>
                        <a:spcAft>
                          <a:spcPts val="0"/>
                        </a:spcAft>
                        <a:buClrTx/>
                        <a:buSzTx/>
                        <a:buFontTx/>
                        <a:buNone/>
                        <a:tabLst/>
                        <a:defRPr/>
                      </a:pPr>
                      <a:r>
                        <a:rPr lang="en-US" sz="1600" b="1" dirty="0">
                          <a:latin typeface="+mn-lt"/>
                        </a:rPr>
                        <a:t>Preservative free</a:t>
                      </a:r>
                    </a:p>
                    <a:p>
                      <a:pPr marL="0" marR="0" lvl="0" indent="0" algn="l" defTabSz="342746" rtl="0" eaLnBrk="1" fontAlgn="auto" latinLnBrk="0" hangingPunct="1">
                        <a:lnSpc>
                          <a:spcPct val="100000"/>
                        </a:lnSpc>
                        <a:spcBef>
                          <a:spcPts val="0"/>
                        </a:spcBef>
                        <a:spcAft>
                          <a:spcPts val="0"/>
                        </a:spcAft>
                        <a:buClrTx/>
                        <a:buSzTx/>
                        <a:buFontTx/>
                        <a:buNone/>
                        <a:tabLst/>
                        <a:defRPr/>
                      </a:pPr>
                      <a:r>
                        <a:rPr lang="en-US" sz="1600" b="1" dirty="0">
                          <a:latin typeface="+mn-lt"/>
                        </a:rPr>
                        <a:t>No vision blurring</a:t>
                      </a:r>
                    </a:p>
                  </a:txBody>
                  <a:tcPr marL="55717" marR="55717" marT="27860" marB="278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72325682"/>
                  </a:ext>
                </a:extLst>
              </a:tr>
            </a:tbl>
          </a:graphicData>
        </a:graphic>
      </p:graphicFrame>
      <p:pic>
        <p:nvPicPr>
          <p:cNvPr id="13" name="Grafik 23">
            <a:extLst>
              <a:ext uri="{FF2B5EF4-FFF2-40B4-BE49-F238E27FC236}">
                <a16:creationId xmlns:a16="http://schemas.microsoft.com/office/drawing/2014/main" id="{F743D2B2-FF63-4853-AB34-625E813EF7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15" t="36322" r="8418" b="38462"/>
          <a:stretch/>
        </p:blipFill>
        <p:spPr>
          <a:xfrm>
            <a:off x="4604882" y="1306363"/>
            <a:ext cx="4415214" cy="917367"/>
          </a:xfrm>
          <a:prstGeom prst="rect">
            <a:avLst/>
          </a:prstGeom>
        </p:spPr>
      </p:pic>
      <p:sp>
        <p:nvSpPr>
          <p:cNvPr id="15" name="TextBox 14">
            <a:extLst>
              <a:ext uri="{FF2B5EF4-FFF2-40B4-BE49-F238E27FC236}">
                <a16:creationId xmlns:a16="http://schemas.microsoft.com/office/drawing/2014/main" id="{F48F3EDE-ED14-4ECE-82DE-9A909D340115}"/>
              </a:ext>
            </a:extLst>
          </p:cNvPr>
          <p:cNvSpPr txBox="1"/>
          <p:nvPr/>
        </p:nvSpPr>
        <p:spPr>
          <a:xfrm>
            <a:off x="4594961" y="5551636"/>
            <a:ext cx="420610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Krösser</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S, et al. </a:t>
            </a: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Invest </a:t>
            </a:r>
            <a:r>
              <a:rPr kumimoji="0" lang="en-US" sz="1200" b="1" i="1"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Ophthalmol</a:t>
            </a: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Vis Sci.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2018;59:2656.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Broniatowski</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M, et al. </a:t>
            </a: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J Phys Chem B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2004;108:13403-13411.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Liu X, et al. </a:t>
            </a: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Bull Chem Soc </a:t>
            </a:r>
            <a:r>
              <a:rPr kumimoji="0" lang="en-US" sz="1200" b="1" i="1"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Jpn</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2018;91(5):846-857.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Gaines G Jr. </a:t>
            </a: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Langmuir</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1991;7(12):3054-3056.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Meinert</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H, et al. </a:t>
            </a: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 J </a:t>
            </a:r>
            <a:r>
              <a:rPr kumimoji="0" lang="en-US" sz="1200" b="1" i="1"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Ophthalmol</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2000;10(3):189-197.</a:t>
            </a:r>
          </a:p>
        </p:txBody>
      </p:sp>
      <p:sp>
        <p:nvSpPr>
          <p:cNvPr id="17" name="Inhaltsplatzhalter 3">
            <a:extLst>
              <a:ext uri="{FF2B5EF4-FFF2-40B4-BE49-F238E27FC236}">
                <a16:creationId xmlns:a16="http://schemas.microsoft.com/office/drawing/2014/main" id="{3DB49F91-1087-43AB-A88D-D441E1D80D6B}"/>
              </a:ext>
            </a:extLst>
          </p:cNvPr>
          <p:cNvSpPr txBox="1">
            <a:spLocks/>
          </p:cNvSpPr>
          <p:nvPr/>
        </p:nvSpPr>
        <p:spPr>
          <a:xfrm>
            <a:off x="123567" y="1262331"/>
            <a:ext cx="4333265" cy="28883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5000"/>
              </a:lnSpc>
              <a:spcBef>
                <a:spcPts val="1000"/>
              </a:spcBef>
              <a:buClr>
                <a:srgbClr val="00B1EA"/>
              </a:buClr>
              <a:buSzPct val="110000"/>
              <a:buFont typeface="Arial" panose="020B0604020202020204" pitchFamily="34" charset="0"/>
              <a:buChar char="•"/>
              <a:defRPr sz="2400" kern="1200">
                <a:solidFill>
                  <a:srgbClr val="494C4F"/>
                </a:solidFill>
                <a:latin typeface="+mn-lt"/>
                <a:ea typeface="+mn-ea"/>
                <a:cs typeface="+mn-cs"/>
              </a:defRPr>
            </a:lvl1pPr>
            <a:lvl2pPr marL="685800" indent="-228600" algn="l" defTabSz="914400" rtl="0" eaLnBrk="1" latinLnBrk="0" hangingPunct="1">
              <a:lnSpc>
                <a:spcPct val="125000"/>
              </a:lnSpc>
              <a:spcBef>
                <a:spcPts val="500"/>
              </a:spcBef>
              <a:buClr>
                <a:srgbClr val="00B1EA"/>
              </a:buClr>
              <a:buSzPct val="110000"/>
              <a:buFont typeface="Arial" panose="020B0604020202020204" pitchFamily="34" charset="0"/>
              <a:buChar char="•"/>
              <a:defRPr sz="2000" kern="1200">
                <a:solidFill>
                  <a:srgbClr val="494C4F"/>
                </a:solidFill>
                <a:latin typeface="+mn-lt"/>
                <a:ea typeface="+mn-ea"/>
                <a:cs typeface="+mn-cs"/>
              </a:defRPr>
            </a:lvl2pPr>
            <a:lvl3pPr marL="1143000" indent="-228600" algn="l" defTabSz="914400" rtl="0" eaLnBrk="1" latinLnBrk="0" hangingPunct="1">
              <a:lnSpc>
                <a:spcPct val="125000"/>
              </a:lnSpc>
              <a:spcBef>
                <a:spcPts val="500"/>
              </a:spcBef>
              <a:buClr>
                <a:srgbClr val="00B1EA"/>
              </a:buClr>
              <a:buSzPct val="110000"/>
              <a:buFont typeface="Arial" panose="020B0604020202020204" pitchFamily="34" charset="0"/>
              <a:buChar char="•"/>
              <a:defRPr sz="1600" kern="1200">
                <a:solidFill>
                  <a:srgbClr val="494C4F"/>
                </a:solidFill>
                <a:latin typeface="+mn-lt"/>
                <a:ea typeface="+mn-ea"/>
                <a:cs typeface="+mn-cs"/>
              </a:defRPr>
            </a:lvl3pPr>
            <a:lvl4pPr marL="1600200" indent="-228600" algn="l" defTabSz="914400" rtl="0" eaLnBrk="1" latinLnBrk="0" hangingPunct="1">
              <a:lnSpc>
                <a:spcPct val="125000"/>
              </a:lnSpc>
              <a:spcBef>
                <a:spcPts val="500"/>
              </a:spcBef>
              <a:buClr>
                <a:srgbClr val="00B1EA"/>
              </a:buClr>
              <a:buSzPct val="110000"/>
              <a:buFont typeface="Arial" panose="020B0604020202020204" pitchFamily="34" charset="0"/>
              <a:buChar char="•"/>
              <a:defRPr sz="1400" kern="1200">
                <a:solidFill>
                  <a:srgbClr val="494C4F"/>
                </a:solidFill>
                <a:latin typeface="+mn-lt"/>
                <a:ea typeface="+mn-ea"/>
                <a:cs typeface="+mn-cs"/>
              </a:defRPr>
            </a:lvl4pPr>
            <a:lvl5pPr marL="2057400" indent="-228600" algn="l" defTabSz="914400" rtl="0" eaLnBrk="1" latinLnBrk="0" hangingPunct="1">
              <a:lnSpc>
                <a:spcPct val="125000"/>
              </a:lnSpc>
              <a:spcBef>
                <a:spcPts val="500"/>
              </a:spcBef>
              <a:buClr>
                <a:srgbClr val="00B1EA"/>
              </a:buClr>
              <a:buSzPct val="110000"/>
              <a:buFont typeface="Arial" panose="020B0604020202020204" pitchFamily="34" charset="0"/>
              <a:buChar char="•"/>
              <a:defRPr sz="1400" kern="1200">
                <a:solidFill>
                  <a:srgbClr val="494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FFF00"/>
              </a:buClr>
              <a:buSzPct val="110000"/>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Long-lasting film formation </a:t>
            </a:r>
          </a:p>
          <a:p>
            <a:pPr marL="283464" marR="0" lvl="0" indent="-283464" algn="l" defTabSz="914400" rtl="0" eaLnBrk="1" fontAlgn="auto" latinLnBrk="0" hangingPunct="1">
              <a:lnSpc>
                <a:spcPct val="100000"/>
              </a:lnSpc>
              <a:spcBef>
                <a:spcPts val="0"/>
              </a:spcBef>
              <a:spcAft>
                <a:spcPts val="0"/>
              </a:spcAft>
              <a:buClr>
                <a:srgbClr val="FFFF00"/>
              </a:buClr>
              <a:buSzPct val="11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Supplements the lipid layer</a:t>
            </a:r>
          </a:p>
          <a:p>
            <a:pPr marL="283464" marR="0" lvl="0" indent="-283464" algn="l" defTabSz="914400" rtl="0" eaLnBrk="1" fontAlgn="auto" latinLnBrk="0" hangingPunct="1">
              <a:lnSpc>
                <a:spcPct val="100000"/>
              </a:lnSpc>
              <a:spcBef>
                <a:spcPts val="0"/>
              </a:spcBef>
              <a:spcAft>
                <a:spcPts val="0"/>
              </a:spcAft>
              <a:buClr>
                <a:srgbClr val="FFFF00"/>
              </a:buClr>
              <a:buSzPct val="11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Penetrates meibomian glands</a:t>
            </a:r>
          </a:p>
          <a:p>
            <a:pPr marL="0" marR="0" lvl="0" indent="0" algn="l" defTabSz="914400" rtl="0" eaLnBrk="1" fontAlgn="auto" latinLnBrk="0" hangingPunct="1">
              <a:lnSpc>
                <a:spcPct val="100000"/>
              </a:lnSpc>
              <a:spcBef>
                <a:spcPts val="0"/>
              </a:spcBef>
              <a:spcAft>
                <a:spcPts val="0"/>
              </a:spcAft>
              <a:buClr>
                <a:srgbClr val="FFFF00"/>
              </a:buClr>
              <a:buSzPct val="110000"/>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Protects the ocular surface and promotes healing</a:t>
            </a:r>
          </a:p>
          <a:p>
            <a:pPr marL="283464" marR="0" lvl="0" indent="-283464" algn="l" defTabSz="914400" rtl="0" eaLnBrk="1" fontAlgn="auto" latinLnBrk="0" hangingPunct="1">
              <a:lnSpc>
                <a:spcPct val="100000"/>
              </a:lnSpc>
              <a:spcBef>
                <a:spcPts val="0"/>
              </a:spcBef>
              <a:spcAft>
                <a:spcPts val="0"/>
              </a:spcAft>
              <a:buClr>
                <a:srgbClr val="FFFF00"/>
              </a:buClr>
              <a:buSzPct val="11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Reduces evaporation of the aqueous layer </a:t>
            </a:r>
          </a:p>
          <a:p>
            <a:pPr marL="228600" marR="0" lvl="0" indent="-228600" algn="l" defTabSz="914400" rtl="0" eaLnBrk="1" fontAlgn="auto" latinLnBrk="0" hangingPunct="1">
              <a:lnSpc>
                <a:spcPct val="125000"/>
              </a:lnSpc>
              <a:spcBef>
                <a:spcPts val="0"/>
              </a:spcBef>
              <a:spcAft>
                <a:spcPts val="0"/>
              </a:spcAft>
              <a:buClr>
                <a:srgbClr val="00B1EA"/>
              </a:buClr>
              <a:buSzPct val="110000"/>
              <a:buFont typeface="Arial" panose="020B0604020202020204" pitchFamily="34" charset="0"/>
              <a:buChar char="•"/>
              <a:tabLst/>
              <a:defRPr/>
            </a:pPr>
            <a:endParaRPr kumimoji="0" lang="de-DE" sz="2000" b="0" i="0" u="none" strike="noStrike" kern="1200" cap="none" spc="0" normalizeH="0" baseline="0" noProof="0" dirty="0">
              <a:ln>
                <a:noFill/>
              </a:ln>
              <a:solidFill>
                <a:srgbClr val="494C4F"/>
              </a:solidFill>
              <a:effectLst/>
              <a:uLnTx/>
              <a:uFillTx/>
              <a:latin typeface="Calibri" panose="020F0502020204030204"/>
              <a:ea typeface="+mn-ea"/>
              <a:cs typeface="+mn-cs"/>
            </a:endParaRPr>
          </a:p>
        </p:txBody>
      </p:sp>
      <p:pic>
        <p:nvPicPr>
          <p:cNvPr id="18" name="Grafik 99">
            <a:extLst>
              <a:ext uri="{FF2B5EF4-FFF2-40B4-BE49-F238E27FC236}">
                <a16:creationId xmlns:a16="http://schemas.microsoft.com/office/drawing/2014/main" id="{55E51087-38BF-4418-B8A4-DA51B44EE4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261" b="15438"/>
          <a:stretch/>
        </p:blipFill>
        <p:spPr>
          <a:xfrm>
            <a:off x="8187142" y="2744511"/>
            <a:ext cx="857022" cy="651657"/>
          </a:xfrm>
          <a:prstGeom prst="rect">
            <a:avLst/>
          </a:prstGeom>
        </p:spPr>
      </p:pic>
      <p:grpSp>
        <p:nvGrpSpPr>
          <p:cNvPr id="19" name="Group 261">
            <a:extLst>
              <a:ext uri="{FF2B5EF4-FFF2-40B4-BE49-F238E27FC236}">
                <a16:creationId xmlns:a16="http://schemas.microsoft.com/office/drawing/2014/main" id="{CDE66C91-0AD6-43FD-B3F9-CBACCD0B69D5}"/>
              </a:ext>
            </a:extLst>
          </p:cNvPr>
          <p:cNvGrpSpPr>
            <a:grpSpLocks/>
          </p:cNvGrpSpPr>
          <p:nvPr/>
        </p:nvGrpSpPr>
        <p:grpSpPr bwMode="auto">
          <a:xfrm>
            <a:off x="8343022" y="3461833"/>
            <a:ext cx="545262" cy="595343"/>
            <a:chOff x="2928" y="3984"/>
            <a:chExt cx="159" cy="159"/>
          </a:xfrm>
        </p:grpSpPr>
        <p:sp>
          <p:nvSpPr>
            <p:cNvPr id="20" name="Oval 262">
              <a:extLst>
                <a:ext uri="{FF2B5EF4-FFF2-40B4-BE49-F238E27FC236}">
                  <a16:creationId xmlns:a16="http://schemas.microsoft.com/office/drawing/2014/main" id="{FB646B7D-D9CC-40C7-A66A-149AE9105DEC}"/>
                </a:ext>
              </a:extLst>
            </p:cNvPr>
            <p:cNvSpPr>
              <a:spLocks noChangeAspect="1" noChangeArrowheads="1"/>
            </p:cNvSpPr>
            <p:nvPr>
              <p:custDataLst>
                <p:tags r:id="rId1"/>
              </p:custDataLst>
            </p:nvPr>
          </p:nvSpPr>
          <p:spPr bwMode="blackWhite">
            <a:xfrm>
              <a:off x="2928" y="3984"/>
              <a:ext cx="158" cy="158"/>
            </a:xfrm>
            <a:prstGeom prst="ellipse">
              <a:avLst/>
            </a:prstGeom>
            <a:solidFill>
              <a:srgbClr val="EAEAEA"/>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63">
              <a:extLst>
                <a:ext uri="{FF2B5EF4-FFF2-40B4-BE49-F238E27FC236}">
                  <a16:creationId xmlns:a16="http://schemas.microsoft.com/office/drawing/2014/main" id="{62D1929D-C8F9-4F5B-9B85-A8ED5687B48D}"/>
                </a:ext>
              </a:extLst>
            </p:cNvPr>
            <p:cNvSpPr>
              <a:spLocks noChangeAspect="1"/>
            </p:cNvSpPr>
            <p:nvPr>
              <p:custDataLst>
                <p:tags r:id="rId2"/>
              </p:custDataLst>
            </p:nvPr>
          </p:nvSpPr>
          <p:spPr bwMode="black">
            <a:xfrm>
              <a:off x="2929" y="3984"/>
              <a:ext cx="158" cy="159"/>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pic>
        <p:nvPicPr>
          <p:cNvPr id="22" name="Picture 27">
            <a:extLst>
              <a:ext uri="{FF2B5EF4-FFF2-40B4-BE49-F238E27FC236}">
                <a16:creationId xmlns:a16="http://schemas.microsoft.com/office/drawing/2014/main" id="{835FD38B-7884-45F5-8D23-EBAA43D880A1}"/>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8223077" y="4150701"/>
            <a:ext cx="808884" cy="646809"/>
          </a:xfrm>
          <a:prstGeom prst="rect">
            <a:avLst/>
          </a:prstGeom>
        </p:spPr>
      </p:pic>
    </p:spTree>
    <p:extLst>
      <p:ext uri="{BB962C8B-B14F-4D97-AF65-F5344CB8AC3E}">
        <p14:creationId xmlns:p14="http://schemas.microsoft.com/office/powerpoint/2010/main" val="1805169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C168-6331-4033-A8E2-E24EFB44B7EE}"/>
              </a:ext>
            </a:extLst>
          </p:cNvPr>
          <p:cNvSpPr>
            <a:spLocks noGrp="1"/>
          </p:cNvSpPr>
          <p:nvPr>
            <p:ph type="title"/>
          </p:nvPr>
        </p:nvSpPr>
        <p:spPr/>
        <p:txBody>
          <a:bodyPr>
            <a:normAutofit fontScale="90000"/>
          </a:bodyPr>
          <a:lstStyle/>
          <a:p>
            <a:r>
              <a:rPr lang="en-US" sz="4400" dirty="0">
                <a:latin typeface="+mn-lt"/>
              </a:rPr>
              <a:t>Phase 3 Trials: All Primary and Secondary Endpoints Achieved</a:t>
            </a:r>
            <a:endParaRPr lang="en-US" dirty="0"/>
          </a:p>
        </p:txBody>
      </p:sp>
      <p:sp>
        <p:nvSpPr>
          <p:cNvPr id="6" name="TextBox 5">
            <a:extLst>
              <a:ext uri="{FF2B5EF4-FFF2-40B4-BE49-F238E27FC236}">
                <a16:creationId xmlns:a16="http://schemas.microsoft.com/office/drawing/2014/main" id="{CAB5EC0A-FC54-499E-ADAE-C77ACE6181BB}"/>
              </a:ext>
            </a:extLst>
          </p:cNvPr>
          <p:cNvSpPr txBox="1"/>
          <p:nvPr/>
        </p:nvSpPr>
        <p:spPr>
          <a:xfrm>
            <a:off x="258943" y="1218303"/>
            <a:ext cx="8763000" cy="5503045"/>
          </a:xfrm>
          <a:prstGeom prst="rect">
            <a:avLst/>
          </a:prstGeom>
          <a:noFill/>
        </p:spPr>
        <p:txBody>
          <a:bodyPr wrap="square">
            <a:spAutoFit/>
          </a:bodyPr>
          <a:lstStyle/>
          <a:p>
            <a:pPr marL="0" marR="0" lvl="0" indent="-209576" algn="l" defTabSz="914400" rtl="0" eaLnBrk="1" fontAlgn="auto" latinLnBrk="0" hangingPunct="1">
              <a:lnSpc>
                <a:spcPct val="90000"/>
              </a:lnSpc>
              <a:spcBef>
                <a:spcPts val="600"/>
              </a:spcBef>
              <a:spcAft>
                <a:spcPts val="0"/>
              </a:spcAft>
              <a:buClr>
                <a:srgbClr val="00B1EA"/>
              </a:buClr>
              <a:buSzPct val="110000"/>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In both studies</a:t>
            </a:r>
          </a:p>
          <a:p>
            <a:pPr marL="342900" marR="0" lvl="0" indent="-342900" algn="l" defTabSz="914400" rtl="0" eaLnBrk="1" fontAlgn="auto" latinLnBrk="0" hangingPunct="1">
              <a:lnSpc>
                <a:spcPct val="90000"/>
              </a:lnSpc>
              <a:spcBef>
                <a:spcPts val="600"/>
              </a:spcBef>
              <a:spcAft>
                <a:spcPts val="0"/>
              </a:spcAft>
              <a:buClr>
                <a:srgbClr val="FFFF00"/>
              </a:buClr>
              <a:buSzPct val="11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NOV03 QID was significantly better vs control (saline) on both co-primary endpoints of CFB in </a:t>
            </a:r>
            <a:r>
              <a:rPr kumimoji="0" lang="en-US" sz="24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tCFS</a:t>
            </a:r>
            <a: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and CFB in dryness score at week 8 (P&lt;0.001)</a:t>
            </a:r>
          </a:p>
          <a:p>
            <a:pPr marL="342900" marR="0" lvl="0" indent="-342900" algn="l" defTabSz="914400" rtl="0" eaLnBrk="1" fontAlgn="auto" latinLnBrk="0" hangingPunct="1">
              <a:lnSpc>
                <a:spcPct val="90000"/>
              </a:lnSpc>
              <a:spcBef>
                <a:spcPts val="600"/>
              </a:spcBef>
              <a:spcAft>
                <a:spcPts val="0"/>
              </a:spcAft>
              <a:buClr>
                <a:srgbClr val="FFFF00"/>
              </a:buClr>
              <a:buSzPct val="11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NOV03 met all four prespecified secondary endpoints, which all demonstrated statistical superiority over saline:</a:t>
            </a:r>
          </a:p>
          <a:p>
            <a:pPr marL="708660" marR="0" lvl="1" indent="-342900" algn="l" defTabSz="914400" rtl="0" eaLnBrk="1" fontAlgn="auto" latinLnBrk="0" hangingPunct="1">
              <a:lnSpc>
                <a:spcPct val="90000"/>
              </a:lnSpc>
              <a:spcBef>
                <a:spcPts val="0"/>
              </a:spcBef>
              <a:spcAft>
                <a:spcPts val="0"/>
              </a:spcAft>
              <a:buClr>
                <a:prstClr val="white"/>
              </a:buClr>
              <a:buSzPct val="110000"/>
              <a:buFont typeface="Calibri" panose="020F050202020403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CFB in </a:t>
            </a:r>
            <a:r>
              <a:rPr kumimoji="0" lang="en-US" sz="2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tCFS</a:t>
            </a:r>
            <a:r>
              <a:rPr kumimoji="0" lang="en-US" sz="2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week 2 (P=0.001);</a:t>
            </a:r>
          </a:p>
          <a:p>
            <a:pPr marL="708660" marR="0" lvl="1" indent="-342900" algn="l" defTabSz="914400" rtl="0" eaLnBrk="1" fontAlgn="auto" latinLnBrk="0" hangingPunct="1">
              <a:lnSpc>
                <a:spcPct val="90000"/>
              </a:lnSpc>
              <a:spcBef>
                <a:spcPts val="0"/>
              </a:spcBef>
              <a:spcAft>
                <a:spcPts val="0"/>
              </a:spcAft>
              <a:buClr>
                <a:prstClr val="white"/>
              </a:buClr>
              <a:buSzPct val="110000"/>
              <a:buFont typeface="Calibri" panose="020F050202020403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CFB in dryness score at week 2 (P≤0.009)</a:t>
            </a:r>
          </a:p>
          <a:p>
            <a:pPr marL="708660" marR="0" lvl="1" indent="-342900" algn="l" defTabSz="914400" rtl="0" eaLnBrk="1" fontAlgn="auto" latinLnBrk="0" hangingPunct="1">
              <a:lnSpc>
                <a:spcPct val="90000"/>
              </a:lnSpc>
              <a:spcBef>
                <a:spcPts val="0"/>
              </a:spcBef>
              <a:spcAft>
                <a:spcPts val="0"/>
              </a:spcAft>
              <a:buClr>
                <a:prstClr val="white"/>
              </a:buClr>
              <a:buSzPct val="110000"/>
              <a:buFont typeface="Calibri" panose="020F050202020403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CFB in VAS burning/stinging at Week 8 (P≤0.006); </a:t>
            </a:r>
          </a:p>
          <a:p>
            <a:pPr marL="708660" marR="0" lvl="1" indent="-342900" algn="l" defTabSz="914400" rtl="0" eaLnBrk="1" fontAlgn="auto" latinLnBrk="0" hangingPunct="1">
              <a:lnSpc>
                <a:spcPct val="90000"/>
              </a:lnSpc>
              <a:spcBef>
                <a:spcPts val="0"/>
              </a:spcBef>
              <a:spcAft>
                <a:spcPts val="0"/>
              </a:spcAft>
              <a:buClr>
                <a:prstClr val="white"/>
              </a:buClr>
              <a:buSzPct val="110000"/>
              <a:buFont typeface="Calibri" panose="020F050202020403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CFB in central Corneal Fluorescein Staining (</a:t>
            </a:r>
            <a:r>
              <a:rPr kumimoji="0" lang="en-US" sz="2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cCFS</a:t>
            </a:r>
            <a:r>
              <a:rPr kumimoji="0" lang="en-US" sz="2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week 8 (P&lt;0.001). </a:t>
            </a:r>
          </a:p>
          <a:p>
            <a:pPr marL="342900" marR="0" lvl="0" indent="-342900" algn="l" defTabSz="914400" rtl="0" eaLnBrk="1" fontAlgn="auto" latinLnBrk="0" hangingPunct="1">
              <a:lnSpc>
                <a:spcPct val="90000"/>
              </a:lnSpc>
              <a:spcBef>
                <a:spcPts val="600"/>
              </a:spcBef>
              <a:spcAft>
                <a:spcPts val="0"/>
              </a:spcAft>
              <a:buClr>
                <a:srgbClr val="FFFF00"/>
              </a:buClr>
              <a:buSzPct val="11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NOV03 was well tolerated with instillation site reactions &lt;0.5%. No adverse events reported by &gt;2% of subjects in either treatment group. Overall, the number of patients reporting ≥1 ocular TEAE was similar between the NOV03 and saline (GOBI: 9.6% and 7.5%; MOJAVE: 12.9% and 12.3%).</a:t>
            </a:r>
          </a:p>
        </p:txBody>
      </p:sp>
    </p:spTree>
    <p:extLst>
      <p:ext uri="{BB962C8B-B14F-4D97-AF65-F5344CB8AC3E}">
        <p14:creationId xmlns:p14="http://schemas.microsoft.com/office/powerpoint/2010/main" val="3464874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A1254ADC-4718-9265-9B5A-15DA0CB4C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298"/>
            <a:ext cx="9092911" cy="466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98BA20F-BB3D-E825-E871-97DEF32F2D59}"/>
              </a:ext>
            </a:extLst>
          </p:cNvPr>
          <p:cNvSpPr txBox="1"/>
          <p:nvPr/>
        </p:nvSpPr>
        <p:spPr>
          <a:xfrm>
            <a:off x="0" y="0"/>
            <a:ext cx="464574"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t>
            </a:r>
            <a:endParaRPr lang="en-US" dirty="0"/>
          </a:p>
        </p:txBody>
      </p:sp>
    </p:spTree>
    <p:extLst>
      <p:ext uri="{BB962C8B-B14F-4D97-AF65-F5344CB8AC3E}">
        <p14:creationId xmlns:p14="http://schemas.microsoft.com/office/powerpoint/2010/main" val="141186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B82F-9148-A7C0-98BA-5EEE6A4821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1F5B43-E356-B5A0-16D0-E778F0225E52}"/>
              </a:ext>
            </a:extLst>
          </p:cNvPr>
          <p:cNvPicPr>
            <a:picLocks noGrp="1" noChangeAspect="1"/>
          </p:cNvPicPr>
          <p:nvPr>
            <p:ph idx="1"/>
          </p:nvPr>
        </p:nvPicPr>
        <p:blipFill>
          <a:blip r:embed="rId2"/>
          <a:stretch>
            <a:fillRect/>
          </a:stretch>
        </p:blipFill>
        <p:spPr>
          <a:xfrm>
            <a:off x="2249147" y="57787"/>
            <a:ext cx="4371386" cy="6742426"/>
          </a:xfrm>
        </p:spPr>
      </p:pic>
      <p:pic>
        <p:nvPicPr>
          <p:cNvPr id="7" name="Picture 6">
            <a:extLst>
              <a:ext uri="{FF2B5EF4-FFF2-40B4-BE49-F238E27FC236}">
                <a16:creationId xmlns:a16="http://schemas.microsoft.com/office/drawing/2014/main" id="{00743AB7-C4F2-B06B-ADBF-D47606750908}"/>
              </a:ext>
            </a:extLst>
          </p:cNvPr>
          <p:cNvPicPr>
            <a:picLocks noChangeAspect="1"/>
          </p:cNvPicPr>
          <p:nvPr/>
        </p:nvPicPr>
        <p:blipFill>
          <a:blip r:embed="rId3"/>
          <a:stretch>
            <a:fillRect/>
          </a:stretch>
        </p:blipFill>
        <p:spPr>
          <a:xfrm>
            <a:off x="1020612" y="3429000"/>
            <a:ext cx="6706536" cy="1400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080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33C9-1139-3133-60F6-5F0019DE53AF}"/>
              </a:ext>
            </a:extLst>
          </p:cNvPr>
          <p:cNvSpPr>
            <a:spLocks noGrp="1"/>
          </p:cNvSpPr>
          <p:nvPr>
            <p:ph type="title"/>
          </p:nvPr>
        </p:nvSpPr>
        <p:spPr>
          <a:xfrm>
            <a:off x="190501" y="303624"/>
            <a:ext cx="8763000" cy="752034"/>
          </a:xfrm>
        </p:spPr>
        <p:txBody>
          <a:bodyPr>
            <a:normAutofit fontScale="90000"/>
          </a:bodyPr>
          <a:lstStyle/>
          <a:p>
            <a:r>
              <a:rPr lang="en-US" dirty="0">
                <a:solidFill>
                  <a:srgbClr val="FF0000"/>
                </a:solidFill>
              </a:rPr>
              <a:t>*</a:t>
            </a:r>
            <a:r>
              <a:rPr lang="en-US" dirty="0"/>
              <a:t>Oral Azithromycin vs Oral Doxycycline in Treating MGD</a:t>
            </a:r>
          </a:p>
        </p:txBody>
      </p:sp>
      <p:sp>
        <p:nvSpPr>
          <p:cNvPr id="3" name="Content Placeholder 2">
            <a:extLst>
              <a:ext uri="{FF2B5EF4-FFF2-40B4-BE49-F238E27FC236}">
                <a16:creationId xmlns:a16="http://schemas.microsoft.com/office/drawing/2014/main" id="{14222804-9636-ACA7-7BB7-10B51C7007FA}"/>
              </a:ext>
            </a:extLst>
          </p:cNvPr>
          <p:cNvSpPr>
            <a:spLocks noGrp="1"/>
          </p:cNvSpPr>
          <p:nvPr>
            <p:ph idx="1"/>
          </p:nvPr>
        </p:nvSpPr>
        <p:spPr>
          <a:xfrm>
            <a:off x="190501" y="1414970"/>
            <a:ext cx="8763000" cy="4307100"/>
          </a:xfrm>
        </p:spPr>
        <p:txBody>
          <a:bodyPr/>
          <a:lstStyle/>
          <a:p>
            <a:r>
              <a:rPr lang="en-US" dirty="0"/>
              <a:t>Doxycycline 100 mg twice a day for 6 weeks or oral azithromycin 1g  once a week for 3 weeks</a:t>
            </a:r>
          </a:p>
          <a:p>
            <a:r>
              <a:rPr lang="en-US" dirty="0"/>
              <a:t>With equivalent efficacy, fewer frequent side effects and a less frequent dosing regimen, azithromycin could be an attractive alternative to doxycycline in patients with MGD. “However, long-term follow-up in each group would be needed to determine if these outcomes persist for this chronic condition.”</a:t>
            </a:r>
          </a:p>
        </p:txBody>
      </p:sp>
      <p:sp>
        <p:nvSpPr>
          <p:cNvPr id="4" name="TextBox 3">
            <a:extLst>
              <a:ext uri="{FF2B5EF4-FFF2-40B4-BE49-F238E27FC236}">
                <a16:creationId xmlns:a16="http://schemas.microsoft.com/office/drawing/2014/main" id="{52F17DEE-E1AB-274B-746A-30BACBD8DA56}"/>
              </a:ext>
            </a:extLst>
          </p:cNvPr>
          <p:cNvSpPr txBox="1"/>
          <p:nvPr/>
        </p:nvSpPr>
        <p:spPr>
          <a:xfrm>
            <a:off x="6145289" y="5273753"/>
            <a:ext cx="20927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OSN, July 23, 2023</a:t>
            </a:r>
          </a:p>
        </p:txBody>
      </p:sp>
    </p:spTree>
    <p:extLst>
      <p:ext uri="{BB962C8B-B14F-4D97-AF65-F5344CB8AC3E}">
        <p14:creationId xmlns:p14="http://schemas.microsoft.com/office/powerpoint/2010/main" val="101019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25AC2-6835-4E78-8096-7F700DC588EB}"/>
              </a:ext>
            </a:extLst>
          </p:cNvPr>
          <p:cNvSpPr>
            <a:spLocks noGrp="1"/>
          </p:cNvSpPr>
          <p:nvPr>
            <p:ph type="title"/>
          </p:nvPr>
        </p:nvSpPr>
        <p:spPr>
          <a:xfrm>
            <a:off x="405151" y="-92412"/>
            <a:ext cx="9005887" cy="814388"/>
          </a:xfrm>
        </p:spPr>
        <p:txBody>
          <a:bodyPr anchor="ctr">
            <a:normAutofit/>
          </a:bodyPr>
          <a:lstStyle/>
          <a:p>
            <a:r>
              <a:rPr lang="en-US" dirty="0"/>
              <a:t>Dry Eye Disease</a:t>
            </a:r>
          </a:p>
        </p:txBody>
      </p:sp>
      <p:sp>
        <p:nvSpPr>
          <p:cNvPr id="171010" name="Content Placeholder 1">
            <a:extLst>
              <a:ext uri="{FF2B5EF4-FFF2-40B4-BE49-F238E27FC236}">
                <a16:creationId xmlns:a16="http://schemas.microsoft.com/office/drawing/2014/main" id="{CBEF6320-35EE-42A6-8C9F-E5FCB2FF8B38}"/>
              </a:ext>
            </a:extLst>
          </p:cNvPr>
          <p:cNvSpPr>
            <a:spLocks noGrp="1" noChangeArrowheads="1"/>
          </p:cNvSpPr>
          <p:nvPr>
            <p:ph type="body" sz="half" idx="1"/>
          </p:nvPr>
        </p:nvSpPr>
        <p:spPr>
          <a:xfrm>
            <a:off x="4491630" y="224554"/>
            <a:ext cx="4357687" cy="5057454"/>
          </a:xfrm>
        </p:spPr>
        <p:txBody>
          <a:bodyPr>
            <a:noAutofit/>
          </a:bodyPr>
          <a:lstStyle/>
          <a:p>
            <a:pPr>
              <a:lnSpc>
                <a:spcPct val="90000"/>
              </a:lnSpc>
              <a:spcAft>
                <a:spcPts val="1000"/>
              </a:spcAft>
            </a:pPr>
            <a:r>
              <a:rPr lang="en-US" altLang="en-US" sz="1800" dirty="0"/>
              <a:t>“Dry eye disease is a heterogeneous disorder of the ocular surface in which the common denominator is </a:t>
            </a:r>
            <a:r>
              <a:rPr lang="en-US" altLang="en-US" sz="1800" dirty="0">
                <a:solidFill>
                  <a:srgbClr val="00FF00"/>
                </a:solidFill>
              </a:rPr>
              <a:t>inflammation</a:t>
            </a:r>
            <a:r>
              <a:rPr lang="en-US" altLang="en-US" sz="1800" dirty="0"/>
              <a:t>.”</a:t>
            </a:r>
          </a:p>
          <a:p>
            <a:pPr>
              <a:lnSpc>
                <a:spcPct val="90000"/>
              </a:lnSpc>
              <a:spcAft>
                <a:spcPts val="1000"/>
              </a:spcAft>
            </a:pPr>
            <a:r>
              <a:rPr lang="en-US" altLang="en-US" sz="1800" dirty="0"/>
              <a:t>“Topical corticosteroids also play an important role in breaking the </a:t>
            </a:r>
            <a:r>
              <a:rPr lang="en-US" altLang="en-US" sz="1800" dirty="0">
                <a:solidFill>
                  <a:srgbClr val="00FF00"/>
                </a:solidFill>
              </a:rPr>
              <a:t>inflammatory</a:t>
            </a:r>
            <a:r>
              <a:rPr lang="en-US" altLang="en-US" sz="1800" dirty="0"/>
              <a:t> cycle.” “Repeated short-term pulse therapy has produced a disease-free state for more than 1 year in a study of patients with Sjögren’s syndrome.”</a:t>
            </a:r>
          </a:p>
          <a:p>
            <a:pPr>
              <a:lnSpc>
                <a:spcPct val="90000"/>
              </a:lnSpc>
              <a:spcAft>
                <a:spcPts val="1000"/>
              </a:spcAft>
            </a:pPr>
            <a:r>
              <a:rPr kumimoji="0" lang="en-US" altLang="en-US" sz="1800" b="1" i="0" u="none" strike="noStrike" kern="1200" cap="none" spc="0" normalizeH="0" baseline="0" noProof="0" dirty="0">
                <a:ln>
                  <a:noFill/>
                </a:ln>
                <a:effectLst/>
                <a:uLnTx/>
                <a:uFillTx/>
              </a:rPr>
              <a:t>“Inflammation is one of the major targets in treating DED, and breaking the cycle of inflammation is crucial in improving symptoms. All patients DED deserve a trial of anti-inflammatory therapy at some point during their treatment.” “Corticosteroids are one of the most effective and rapid therapies available for suppressing inflammation on the ocular surface.”</a:t>
            </a:r>
          </a:p>
          <a:p>
            <a:pPr lvl="0">
              <a:lnSpc>
                <a:spcPct val="90000"/>
              </a:lnSpc>
              <a:spcAft>
                <a:spcPts val="1000"/>
              </a:spcAft>
            </a:pPr>
            <a:r>
              <a:rPr lang="en-US" altLang="en-US" sz="1800" dirty="0"/>
              <a:t>“Treatment of DED is based on minimizing inflammation and optimizing various components of the tear film.”</a:t>
            </a:r>
          </a:p>
        </p:txBody>
      </p:sp>
      <p:pic>
        <p:nvPicPr>
          <p:cNvPr id="4" name="Picture 3">
            <a:extLst>
              <a:ext uri="{FF2B5EF4-FFF2-40B4-BE49-F238E27FC236}">
                <a16:creationId xmlns:a16="http://schemas.microsoft.com/office/drawing/2014/main" id="{457F446C-F3C7-4652-A515-47B741769CB3}"/>
              </a:ext>
            </a:extLst>
          </p:cNvPr>
          <p:cNvPicPr>
            <a:picLocks noChangeAspect="1"/>
          </p:cNvPicPr>
          <p:nvPr/>
        </p:nvPicPr>
        <p:blipFill rotWithShape="1">
          <a:blip r:embed="rId2"/>
          <a:srcRect t="7495" b="4623"/>
          <a:stretch/>
        </p:blipFill>
        <p:spPr>
          <a:xfrm>
            <a:off x="132355" y="645339"/>
            <a:ext cx="4359275" cy="5057454"/>
          </a:xfrm>
          <a:prstGeom prst="rect">
            <a:avLst/>
          </a:prstGeom>
          <a:noFill/>
        </p:spPr>
      </p:pic>
      <p:pic>
        <p:nvPicPr>
          <p:cNvPr id="6" name="Picture 5">
            <a:extLst>
              <a:ext uri="{FF2B5EF4-FFF2-40B4-BE49-F238E27FC236}">
                <a16:creationId xmlns:a16="http://schemas.microsoft.com/office/drawing/2014/main" id="{575322B3-B4F1-46C4-8D08-4A9BCC141325}"/>
              </a:ext>
            </a:extLst>
          </p:cNvPr>
          <p:cNvPicPr>
            <a:picLocks noChangeAspect="1"/>
          </p:cNvPicPr>
          <p:nvPr/>
        </p:nvPicPr>
        <p:blipFill>
          <a:blip r:embed="rId3"/>
          <a:stretch>
            <a:fillRect/>
          </a:stretch>
        </p:blipFill>
        <p:spPr>
          <a:xfrm>
            <a:off x="573492" y="5702793"/>
            <a:ext cx="3775209" cy="1050578"/>
          </a:xfrm>
          <a:prstGeom prst="rect">
            <a:avLst/>
          </a:prstGeom>
        </p:spPr>
      </p:pic>
    </p:spTree>
    <p:extLst>
      <p:ext uri="{BB962C8B-B14F-4D97-AF65-F5344CB8AC3E}">
        <p14:creationId xmlns:p14="http://schemas.microsoft.com/office/powerpoint/2010/main" val="133544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a:xfrm>
            <a:off x="280216" y="327274"/>
            <a:ext cx="6572250" cy="564026"/>
          </a:xfrm>
        </p:spPr>
        <p:txBody>
          <a:bodyPr>
            <a:noAutofit/>
          </a:bodyPr>
          <a:lstStyle/>
          <a:p>
            <a:r>
              <a:rPr lang="en-US" altLang="en-US" sz="4000"/>
              <a:t>Alternative Supplementation</a:t>
            </a:r>
          </a:p>
        </p:txBody>
      </p:sp>
      <p:sp>
        <p:nvSpPr>
          <p:cNvPr id="172035" name="Rectangle 3"/>
          <p:cNvSpPr>
            <a:spLocks noGrp="1" noChangeArrowheads="1"/>
          </p:cNvSpPr>
          <p:nvPr>
            <p:ph idx="1"/>
          </p:nvPr>
        </p:nvSpPr>
        <p:spPr>
          <a:xfrm>
            <a:off x="567282" y="1166774"/>
            <a:ext cx="6285184" cy="4293723"/>
          </a:xfrm>
        </p:spPr>
        <p:txBody>
          <a:bodyPr>
            <a:normAutofit/>
          </a:bodyPr>
          <a:lstStyle/>
          <a:p>
            <a:pPr>
              <a:defRPr/>
            </a:pPr>
            <a:r>
              <a:rPr lang="en-US" altLang="en-US" sz="2400"/>
              <a:t>Orally administered omega-3 essential fatty acids</a:t>
            </a:r>
          </a:p>
          <a:p>
            <a:pPr>
              <a:defRPr/>
            </a:pPr>
            <a:r>
              <a:rPr lang="en-US" altLang="en-US" sz="2400"/>
              <a:t>May take 3 - 4 months to obtain a significant clinical effect</a:t>
            </a:r>
          </a:p>
          <a:p>
            <a:pPr>
              <a:defRPr/>
            </a:pPr>
            <a:r>
              <a:rPr lang="en-US" altLang="en-US" sz="2400"/>
              <a:t>Liquid formulations are available  for those patients who have difficulty swallowing large capsules.</a:t>
            </a:r>
          </a:p>
        </p:txBody>
      </p:sp>
      <p:sp>
        <p:nvSpPr>
          <p:cNvPr id="3" name="AutoShape 8" descr="Image result for Lovaza"/>
          <p:cNvSpPr>
            <a:spLocks noChangeAspect="1" noChangeArrowheads="1"/>
          </p:cNvSpPr>
          <p:nvPr/>
        </p:nvSpPr>
        <p:spPr bwMode="auto">
          <a:xfrm>
            <a:off x="0"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AutoShape 10" descr="Image result for Lovaza"/>
          <p:cNvSpPr>
            <a:spLocks noChangeAspect="1" noChangeArrowheads="1"/>
          </p:cNvSpPr>
          <p:nvPr/>
        </p:nvSpPr>
        <p:spPr bwMode="auto">
          <a:xfrm>
            <a:off x="114300"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878123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itle 2">
            <a:extLst>
              <a:ext uri="{FF2B5EF4-FFF2-40B4-BE49-F238E27FC236}">
                <a16:creationId xmlns:a16="http://schemas.microsoft.com/office/drawing/2014/main" id="{18D8AE89-D835-4AAB-8333-0CB7F7D9E650}"/>
              </a:ext>
            </a:extLst>
          </p:cNvPr>
          <p:cNvSpPr>
            <a:spLocks noGrp="1" noChangeArrowheads="1"/>
          </p:cNvSpPr>
          <p:nvPr>
            <p:ph type="title"/>
          </p:nvPr>
        </p:nvSpPr>
        <p:spPr/>
        <p:txBody>
          <a:bodyPr/>
          <a:lstStyle/>
          <a:p>
            <a:r>
              <a:rPr lang="en-US" altLang="en-US"/>
              <a:t>Role of Omega 3 EFA’s in DED</a:t>
            </a:r>
          </a:p>
        </p:txBody>
      </p:sp>
      <p:sp>
        <p:nvSpPr>
          <p:cNvPr id="2" name="Content Placeholder 1">
            <a:extLst>
              <a:ext uri="{FF2B5EF4-FFF2-40B4-BE49-F238E27FC236}">
                <a16:creationId xmlns:a16="http://schemas.microsoft.com/office/drawing/2014/main" id="{A044969A-2FB8-4397-B407-3D17FBFA0340}"/>
              </a:ext>
            </a:extLst>
          </p:cNvPr>
          <p:cNvSpPr>
            <a:spLocks noGrp="1"/>
          </p:cNvSpPr>
          <p:nvPr>
            <p:ph idx="1"/>
          </p:nvPr>
        </p:nvSpPr>
        <p:spPr/>
        <p:txBody>
          <a:bodyPr/>
          <a:lstStyle/>
          <a:p>
            <a:r>
              <a:rPr lang="en-US"/>
              <a:t>30% reduction in the risk of DED for each gram consumed per day</a:t>
            </a:r>
          </a:p>
          <a:p>
            <a:r>
              <a:rPr lang="en-US"/>
              <a:t>Recommend:  about 1000mg of EPA and about 500mg of DHA per day</a:t>
            </a:r>
          </a:p>
          <a:p>
            <a:r>
              <a:rPr lang="en-US"/>
              <a:t>Tear film BUT highly sensitive and specific</a:t>
            </a:r>
          </a:p>
          <a:p>
            <a:r>
              <a:rPr lang="en-US"/>
              <a:t>Onset of benefits, including hyperemia; 30-60 days</a:t>
            </a:r>
          </a:p>
          <a:p>
            <a:r>
              <a:rPr lang="en-US"/>
              <a:t>Loteprednol .5% QID x 2 weeks reduces ocular surface inflammation</a:t>
            </a:r>
          </a:p>
          <a:p>
            <a:r>
              <a:rPr lang="en-US"/>
              <a:t>Krill oil appears to be slightly more effective than fish oil.</a:t>
            </a:r>
          </a:p>
          <a:p>
            <a:pPr marL="125412" indent="0" algn="r">
              <a:buNone/>
            </a:pPr>
            <a:r>
              <a:rPr lang="en-US" sz="2000" i="1">
                <a:solidFill>
                  <a:srgbClr val="6FD1FD"/>
                </a:solidFill>
              </a:rPr>
              <a:t>Reference:  </a:t>
            </a:r>
            <a:r>
              <a:rPr lang="en-US" sz="2000" i="1" err="1">
                <a:solidFill>
                  <a:srgbClr val="6FD1FD"/>
                </a:solidFill>
              </a:rPr>
              <a:t>Oph</a:t>
            </a:r>
            <a:r>
              <a:rPr lang="en-US" sz="2000" i="1">
                <a:solidFill>
                  <a:srgbClr val="6FD1FD"/>
                </a:solidFill>
              </a:rPr>
              <a:t>. January 2017</a:t>
            </a:r>
          </a:p>
        </p:txBody>
      </p:sp>
    </p:spTree>
    <p:extLst>
      <p:ext uri="{BB962C8B-B14F-4D97-AF65-F5344CB8AC3E}">
        <p14:creationId xmlns:p14="http://schemas.microsoft.com/office/powerpoint/2010/main" val="331951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4E9C-7FA0-435D-BD63-EF1EDB56DA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8D3542B-8618-4AD3-A9FE-1D3942F14A63}"/>
              </a:ext>
            </a:extLst>
          </p:cNvPr>
          <p:cNvPicPr>
            <a:picLocks noChangeAspect="1"/>
          </p:cNvPicPr>
          <p:nvPr/>
        </p:nvPicPr>
        <p:blipFill>
          <a:blip r:embed="rId2"/>
          <a:stretch>
            <a:fillRect/>
          </a:stretch>
        </p:blipFill>
        <p:spPr>
          <a:xfrm>
            <a:off x="2236145" y="0"/>
            <a:ext cx="4671710" cy="6858000"/>
          </a:xfrm>
          <a:prstGeom prst="rect">
            <a:avLst/>
          </a:prstGeom>
        </p:spPr>
      </p:pic>
      <p:pic>
        <p:nvPicPr>
          <p:cNvPr id="4" name="Picture 3">
            <a:extLst>
              <a:ext uri="{FF2B5EF4-FFF2-40B4-BE49-F238E27FC236}">
                <a16:creationId xmlns:a16="http://schemas.microsoft.com/office/drawing/2014/main" id="{8A2F5A5D-40F3-4570-9838-5DC1EBDC4678}"/>
              </a:ext>
            </a:extLst>
          </p:cNvPr>
          <p:cNvPicPr>
            <a:picLocks noChangeAspect="1"/>
          </p:cNvPicPr>
          <p:nvPr/>
        </p:nvPicPr>
        <p:blipFill>
          <a:blip r:embed="rId3"/>
          <a:stretch>
            <a:fillRect/>
          </a:stretch>
        </p:blipFill>
        <p:spPr>
          <a:xfrm>
            <a:off x="3175" y="1676400"/>
            <a:ext cx="9144000" cy="4236720"/>
          </a:xfrm>
          <a:prstGeom prst="rect">
            <a:avLst/>
          </a:prstGeom>
        </p:spPr>
      </p:pic>
    </p:spTree>
    <p:extLst>
      <p:ext uri="{BB962C8B-B14F-4D97-AF65-F5344CB8AC3E}">
        <p14:creationId xmlns:p14="http://schemas.microsoft.com/office/powerpoint/2010/main" val="355884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nchor="ctr">
            <a:normAutofit/>
          </a:bodyPr>
          <a:lstStyle/>
          <a:p>
            <a:r>
              <a:rPr lang="en-US"/>
              <a:t>Disturbing News on DED and Fish Oil</a:t>
            </a:r>
          </a:p>
        </p:txBody>
      </p:sp>
      <p:sp>
        <p:nvSpPr>
          <p:cNvPr id="3" name="Content Placeholder 2"/>
          <p:cNvSpPr>
            <a:spLocks noGrp="1"/>
          </p:cNvSpPr>
          <p:nvPr>
            <p:ph type="body" sz="half" idx="1"/>
          </p:nvPr>
        </p:nvSpPr>
        <p:spPr>
          <a:xfrm>
            <a:off x="4426892" y="1179414"/>
            <a:ext cx="4357687" cy="5057454"/>
          </a:xfrm>
        </p:spPr>
        <p:txBody>
          <a:bodyPr>
            <a:normAutofit/>
          </a:bodyPr>
          <a:lstStyle/>
          <a:p>
            <a:pPr>
              <a:lnSpc>
                <a:spcPct val="90000"/>
              </a:lnSpc>
              <a:spcAft>
                <a:spcPts val="600"/>
              </a:spcAft>
            </a:pPr>
            <a:r>
              <a:rPr lang="en-US" sz="2300" dirty="0"/>
              <a:t>Fish oil supplementation provides no benefit in treating DED!</a:t>
            </a:r>
          </a:p>
          <a:p>
            <a:pPr>
              <a:lnSpc>
                <a:spcPct val="90000"/>
              </a:lnSpc>
              <a:spcAft>
                <a:spcPts val="600"/>
              </a:spcAft>
            </a:pPr>
            <a:r>
              <a:rPr lang="en-US" sz="2300" dirty="0"/>
              <a:t>Conclusions: “Among patients with DED, those who were randomly assigned to receive supplements containing 3000mg of fish oil for 12 months did not have significantly better outcomes than those who were assigned to receive placebo.”</a:t>
            </a:r>
          </a:p>
          <a:p>
            <a:pPr marL="688975" lvl="2" indent="0">
              <a:lnSpc>
                <a:spcPct val="90000"/>
              </a:lnSpc>
              <a:spcAft>
                <a:spcPts val="600"/>
              </a:spcAft>
              <a:buNone/>
            </a:pPr>
            <a:r>
              <a:rPr lang="en-US" sz="1800" dirty="0">
                <a:solidFill>
                  <a:schemeClr val="tx1"/>
                </a:solidFill>
              </a:rPr>
              <a:t>					      		</a:t>
            </a:r>
            <a:r>
              <a:rPr lang="en-US" sz="1800" dirty="0">
                <a:solidFill>
                  <a:srgbClr val="72A9F2"/>
                </a:solidFill>
              </a:rPr>
              <a:t>NEJM, April, 2018</a:t>
            </a:r>
          </a:p>
        </p:txBody>
      </p:sp>
      <p:pic>
        <p:nvPicPr>
          <p:cNvPr id="5" name="Picture 4">
            <a:extLst>
              <a:ext uri="{FF2B5EF4-FFF2-40B4-BE49-F238E27FC236}">
                <a16:creationId xmlns:a16="http://schemas.microsoft.com/office/drawing/2014/main" id="{66300028-E4CC-43F2-97FA-56256731DDB5}"/>
              </a:ext>
            </a:extLst>
          </p:cNvPr>
          <p:cNvPicPr>
            <a:picLocks noChangeAspect="1"/>
          </p:cNvPicPr>
          <p:nvPr/>
        </p:nvPicPr>
        <p:blipFill>
          <a:blip r:embed="rId2"/>
          <a:stretch>
            <a:fillRect/>
          </a:stretch>
        </p:blipFill>
        <p:spPr>
          <a:xfrm>
            <a:off x="486071" y="1179414"/>
            <a:ext cx="3742515" cy="5057454"/>
          </a:xfrm>
          <a:prstGeom prst="rect">
            <a:avLst/>
          </a:prstGeom>
          <a:noFill/>
        </p:spPr>
      </p:pic>
    </p:spTree>
    <p:extLst>
      <p:ext uri="{BB962C8B-B14F-4D97-AF65-F5344CB8AC3E}">
        <p14:creationId xmlns:p14="http://schemas.microsoft.com/office/powerpoint/2010/main" val="224020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Benefits of Drinking Water</a:t>
            </a:r>
          </a:p>
        </p:txBody>
      </p:sp>
      <p:sp>
        <p:nvSpPr>
          <p:cNvPr id="3" name="Content Placeholder 2"/>
          <p:cNvSpPr>
            <a:spLocks noGrp="1"/>
          </p:cNvSpPr>
          <p:nvPr>
            <p:ph idx="1"/>
          </p:nvPr>
        </p:nvSpPr>
        <p:spPr>
          <a:xfrm>
            <a:off x="190500" y="942536"/>
            <a:ext cx="8763000" cy="2343052"/>
          </a:xfrm>
        </p:spPr>
        <p:txBody>
          <a:bodyPr/>
          <a:lstStyle/>
          <a:p>
            <a:r>
              <a:rPr lang="en-US" dirty="0"/>
              <a:t>“Clinicians should use simple, clear messaging on the role of water as the primary drink for all children, adolescents, and young adults when discussing healthy habits with families.”</a:t>
            </a:r>
          </a:p>
        </p:txBody>
      </p:sp>
      <p:sp>
        <p:nvSpPr>
          <p:cNvPr id="4" name="TextBox 3"/>
          <p:cNvSpPr txBox="1"/>
          <p:nvPr/>
        </p:nvSpPr>
        <p:spPr>
          <a:xfrm>
            <a:off x="5878286" y="2646426"/>
            <a:ext cx="326571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JAMA Pediatrics</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April, 2019</a:t>
            </a:r>
          </a:p>
        </p:txBody>
      </p:sp>
      <p:sp>
        <p:nvSpPr>
          <p:cNvPr id="5" name="Title 1">
            <a:extLst>
              <a:ext uri="{FF2B5EF4-FFF2-40B4-BE49-F238E27FC236}">
                <a16:creationId xmlns:a16="http://schemas.microsoft.com/office/drawing/2014/main" id="{2D6471B3-AF50-43E3-BD7B-C0DD2A495456}"/>
              </a:ext>
            </a:extLst>
          </p:cNvPr>
          <p:cNvSpPr txBox="1">
            <a:spLocks/>
          </p:cNvSpPr>
          <p:nvPr/>
        </p:nvSpPr>
        <p:spPr>
          <a:xfrm>
            <a:off x="190500" y="3413894"/>
            <a:ext cx="8763000" cy="75203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j-ea"/>
                <a:cs typeface="+mj-cs"/>
              </a:rPr>
              <a:t>Drink Water, Not Soft Drinks</a:t>
            </a:r>
          </a:p>
        </p:txBody>
      </p:sp>
      <p:sp>
        <p:nvSpPr>
          <p:cNvPr id="6" name="Content Placeholder 2">
            <a:extLst>
              <a:ext uri="{FF2B5EF4-FFF2-40B4-BE49-F238E27FC236}">
                <a16:creationId xmlns:a16="http://schemas.microsoft.com/office/drawing/2014/main" id="{A9EA6C21-C3E7-4D4E-8E65-82628DC44A8A}"/>
              </a:ext>
            </a:extLst>
          </p:cNvPr>
          <p:cNvSpPr txBox="1">
            <a:spLocks/>
          </p:cNvSpPr>
          <p:nvPr/>
        </p:nvSpPr>
        <p:spPr>
          <a:xfrm>
            <a:off x="190500" y="4235546"/>
            <a:ext cx="8763000" cy="2431952"/>
          </a:xfrm>
          <a:prstGeom prst="rect">
            <a:avLst/>
          </a:prstGeom>
        </p:spPr>
        <p:txBody>
          <a:bodyPr vert="horz" lIns="91440" tIns="45720" rIns="91440" bIns="45720" rtlCol="0">
            <a:normAutofit/>
          </a:bodyPr>
          <a:lstStyle>
            <a:lvl1pPr marL="463550" indent="-463550" algn="l" defTabSz="685800" rtl="0" eaLnBrk="1" latinLnBrk="0" hangingPunct="1">
              <a:lnSpc>
                <a:spcPct val="90000"/>
              </a:lnSpc>
              <a:spcBef>
                <a:spcPts val="0"/>
              </a:spcBef>
              <a:spcAft>
                <a:spcPts val="600"/>
              </a:spcAft>
              <a:buClr>
                <a:srgbClr val="FFFF00"/>
              </a:buClr>
              <a:buFont typeface="Calibri" panose="020F0502020204030204" pitchFamily="34" charset="0"/>
              <a:buChar char="•"/>
              <a:defRPr sz="3000" b="1" kern="1200">
                <a:solidFill>
                  <a:schemeClr val="tx1"/>
                </a:solidFill>
                <a:latin typeface="+mn-lt"/>
                <a:ea typeface="+mn-ea"/>
                <a:cs typeface="+mn-cs"/>
              </a:defRPr>
            </a:lvl1pPr>
            <a:lvl2pPr marL="801688" indent="-338138" algn="l" defTabSz="685800" rtl="0" eaLnBrk="1" latinLnBrk="0" hangingPunct="1">
              <a:lnSpc>
                <a:spcPct val="90000"/>
              </a:lnSpc>
              <a:spcBef>
                <a:spcPts val="0"/>
              </a:spcBef>
              <a:spcAft>
                <a:spcPts val="600"/>
              </a:spcAft>
              <a:buClr>
                <a:schemeClr val="tx1"/>
              </a:buClr>
              <a:buSzPct val="100000"/>
              <a:buFont typeface="Calibri" panose="020F0502020204030204" pitchFamily="34" charset="0"/>
              <a:buChar char="»"/>
              <a:defRPr sz="2600" b="1" kern="1200">
                <a:solidFill>
                  <a:srgbClr val="00FF00"/>
                </a:solidFill>
                <a:latin typeface="+mn-lt"/>
                <a:ea typeface="+mn-ea"/>
                <a:cs typeface="+mn-cs"/>
              </a:defRPr>
            </a:lvl2pPr>
            <a:lvl3pPr marL="1027113" indent="-338138" algn="l" defTabSz="685800" rtl="0" eaLnBrk="1" latinLnBrk="0" hangingPunct="1">
              <a:lnSpc>
                <a:spcPct val="90000"/>
              </a:lnSpc>
              <a:spcBef>
                <a:spcPts val="0"/>
              </a:spcBef>
              <a:spcAft>
                <a:spcPts val="600"/>
              </a:spcAft>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3550" marR="0" lvl="0" indent="-463550" algn="l" defTabSz="685800" rtl="0" eaLnBrk="1" fontAlgn="auto" latinLnBrk="0" hangingPunct="1">
              <a:lnSpc>
                <a:spcPct val="90000"/>
              </a:lnSpc>
              <a:spcBef>
                <a:spcPts val="0"/>
              </a:spcBef>
              <a:spcAft>
                <a:spcPts val="600"/>
              </a:spcAft>
              <a:buClr>
                <a:srgbClr val="FFFF00"/>
              </a:buClr>
              <a:buSzTx/>
              <a:buFont typeface="Calibri" panose="020F050202020403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Calibri"/>
                <a:ea typeface="+mn-ea"/>
                <a:cs typeface="+mn-cs"/>
              </a:rPr>
              <a:t>“This study found that consumption of total, sugar-sweetened, and artificially sweetened soft drinks was positively associated with all-cause deaths in this large European cohort.”</a:t>
            </a:r>
          </a:p>
        </p:txBody>
      </p:sp>
      <p:sp>
        <p:nvSpPr>
          <p:cNvPr id="7" name="TextBox 6">
            <a:extLst>
              <a:ext uri="{FF2B5EF4-FFF2-40B4-BE49-F238E27FC236}">
                <a16:creationId xmlns:a16="http://schemas.microsoft.com/office/drawing/2014/main" id="{BC43E97F-6DFC-485F-BC85-B0022C335868}"/>
              </a:ext>
            </a:extLst>
          </p:cNvPr>
          <p:cNvSpPr txBox="1"/>
          <p:nvPr/>
        </p:nvSpPr>
        <p:spPr>
          <a:xfrm>
            <a:off x="5476833" y="6328944"/>
            <a:ext cx="3581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JAMA Internal Medicine</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Nov. 2019</a:t>
            </a:r>
          </a:p>
        </p:txBody>
      </p:sp>
    </p:spTree>
    <p:extLst>
      <p:ext uri="{BB962C8B-B14F-4D97-AF65-F5344CB8AC3E}">
        <p14:creationId xmlns:p14="http://schemas.microsoft.com/office/powerpoint/2010/main" val="567359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itle 2"/>
          <p:cNvSpPr>
            <a:spLocks noGrp="1"/>
          </p:cNvSpPr>
          <p:nvPr>
            <p:ph type="title"/>
          </p:nvPr>
        </p:nvSpPr>
        <p:spPr/>
        <p:txBody>
          <a:bodyPr/>
          <a:lstStyle/>
          <a:p>
            <a:r>
              <a:rPr lang="en-US" altLang="en-US"/>
              <a:t>Benefits of Punctal Plugs</a:t>
            </a:r>
            <a:endParaRPr lang="en-US" altLang="en-US" dirty="0"/>
          </a:p>
        </p:txBody>
      </p:sp>
      <p:sp>
        <p:nvSpPr>
          <p:cNvPr id="2" name="Content Placeholder 1"/>
          <p:cNvSpPr>
            <a:spLocks noGrp="1"/>
          </p:cNvSpPr>
          <p:nvPr>
            <p:ph idx="1"/>
          </p:nvPr>
        </p:nvSpPr>
        <p:spPr/>
        <p:txBody>
          <a:bodyPr/>
          <a:lstStyle/>
          <a:p>
            <a:r>
              <a:rPr lang="en-US" dirty="0"/>
              <a:t>“Plug placement resulted in greater than 50% improvement of symptoms, improvement in ocular-surface health, reduction in artificial tear use, and improved contact lens comfort in patients with dry eye.”</a:t>
            </a:r>
          </a:p>
          <a:p>
            <a:r>
              <a:rPr lang="en-US" dirty="0"/>
              <a:t>“The plugs are well tolerated, with only approximately 10% requiring removal for irritation.”</a:t>
            </a:r>
          </a:p>
          <a:p>
            <a:endParaRPr lang="en-US" dirty="0"/>
          </a:p>
          <a:p>
            <a:pPr marL="125412" indent="0" algn="r">
              <a:buNone/>
            </a:pPr>
            <a:r>
              <a:rPr lang="en-US" sz="2000" i="1" dirty="0">
                <a:solidFill>
                  <a:srgbClr val="6FD1FD"/>
                </a:solidFill>
              </a:rPr>
              <a:t>Ophthalmology, August 2015</a:t>
            </a:r>
          </a:p>
        </p:txBody>
      </p:sp>
    </p:spTree>
    <p:extLst>
      <p:ext uri="{BB962C8B-B14F-4D97-AF65-F5344CB8AC3E}">
        <p14:creationId xmlns:p14="http://schemas.microsoft.com/office/powerpoint/2010/main" val="4057509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33C9-1139-3133-60F6-5F0019DE53AF}"/>
              </a:ext>
            </a:extLst>
          </p:cNvPr>
          <p:cNvSpPr>
            <a:spLocks noGrp="1"/>
          </p:cNvSpPr>
          <p:nvPr>
            <p:ph type="title"/>
          </p:nvPr>
        </p:nvSpPr>
        <p:spPr>
          <a:xfrm>
            <a:off x="190501" y="303624"/>
            <a:ext cx="8763000" cy="752034"/>
          </a:xfrm>
        </p:spPr>
        <p:txBody>
          <a:bodyPr>
            <a:normAutofit fontScale="90000"/>
          </a:bodyPr>
          <a:lstStyle/>
          <a:p>
            <a:r>
              <a:rPr lang="en-US" dirty="0">
                <a:solidFill>
                  <a:srgbClr val="FF0000"/>
                </a:solidFill>
              </a:rPr>
              <a:t>*</a:t>
            </a:r>
            <a:r>
              <a:rPr lang="en-US" dirty="0"/>
              <a:t>Oral Azithromycin vs Oral Doxycycline in Treating MGD</a:t>
            </a:r>
          </a:p>
        </p:txBody>
      </p:sp>
      <p:sp>
        <p:nvSpPr>
          <p:cNvPr id="3" name="Content Placeholder 2">
            <a:extLst>
              <a:ext uri="{FF2B5EF4-FFF2-40B4-BE49-F238E27FC236}">
                <a16:creationId xmlns:a16="http://schemas.microsoft.com/office/drawing/2014/main" id="{14222804-9636-ACA7-7BB7-10B51C7007FA}"/>
              </a:ext>
            </a:extLst>
          </p:cNvPr>
          <p:cNvSpPr>
            <a:spLocks noGrp="1"/>
          </p:cNvSpPr>
          <p:nvPr>
            <p:ph idx="1"/>
          </p:nvPr>
        </p:nvSpPr>
        <p:spPr>
          <a:xfrm>
            <a:off x="190501" y="1414970"/>
            <a:ext cx="8763000" cy="4307100"/>
          </a:xfrm>
        </p:spPr>
        <p:txBody>
          <a:bodyPr/>
          <a:lstStyle/>
          <a:p>
            <a:r>
              <a:rPr lang="en-US" dirty="0"/>
              <a:t>Doxycycline 100 mg twice a day for 6 weeks or oral azithromycin 1g  once a week for 3 weeks</a:t>
            </a:r>
          </a:p>
          <a:p>
            <a:r>
              <a:rPr lang="en-US" dirty="0"/>
              <a:t>With equivalent efficacy, fewer frequent side effects and a less frequent dosing regimen, azithromycin could be an attractive alternative to doxycycline in patients with MGD. “However, long-term follow-up in each group would be needed to determine if these outcomes persist for this chronic condition.”</a:t>
            </a:r>
          </a:p>
        </p:txBody>
      </p:sp>
      <p:sp>
        <p:nvSpPr>
          <p:cNvPr id="4" name="TextBox 3">
            <a:extLst>
              <a:ext uri="{FF2B5EF4-FFF2-40B4-BE49-F238E27FC236}">
                <a16:creationId xmlns:a16="http://schemas.microsoft.com/office/drawing/2014/main" id="{52F17DEE-E1AB-274B-746A-30BACBD8DA56}"/>
              </a:ext>
            </a:extLst>
          </p:cNvPr>
          <p:cNvSpPr txBox="1"/>
          <p:nvPr/>
        </p:nvSpPr>
        <p:spPr>
          <a:xfrm>
            <a:off x="6317845" y="5104476"/>
            <a:ext cx="20927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OSN, July 23, 2023</a:t>
            </a:r>
          </a:p>
        </p:txBody>
      </p:sp>
    </p:spTree>
    <p:extLst>
      <p:ext uri="{BB962C8B-B14F-4D97-AF65-F5344CB8AC3E}">
        <p14:creationId xmlns:p14="http://schemas.microsoft.com/office/powerpoint/2010/main" val="825786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C0A9-9472-B485-7C84-0376D4BE468E}"/>
              </a:ext>
            </a:extLst>
          </p:cNvPr>
          <p:cNvSpPr>
            <a:spLocks noGrp="1"/>
          </p:cNvSpPr>
          <p:nvPr>
            <p:ph type="title"/>
          </p:nvPr>
        </p:nvSpPr>
        <p:spPr/>
        <p:txBody>
          <a:bodyPr/>
          <a:lstStyle/>
          <a:p>
            <a:r>
              <a:rPr lang="en-US" dirty="0">
                <a:solidFill>
                  <a:srgbClr val="FF0000"/>
                </a:solidFill>
              </a:rPr>
              <a:t>*</a:t>
            </a:r>
            <a:r>
              <a:rPr lang="en-US" dirty="0"/>
              <a:t>Neuropathic (DED) Eye Pain</a:t>
            </a:r>
          </a:p>
        </p:txBody>
      </p:sp>
      <p:sp>
        <p:nvSpPr>
          <p:cNvPr id="3" name="Content Placeholder 2">
            <a:extLst>
              <a:ext uri="{FF2B5EF4-FFF2-40B4-BE49-F238E27FC236}">
                <a16:creationId xmlns:a16="http://schemas.microsoft.com/office/drawing/2014/main" id="{72349357-B183-F77E-A016-02BF0E283BB3}"/>
              </a:ext>
            </a:extLst>
          </p:cNvPr>
          <p:cNvSpPr>
            <a:spLocks noGrp="1"/>
          </p:cNvSpPr>
          <p:nvPr>
            <p:ph idx="1"/>
          </p:nvPr>
        </p:nvSpPr>
        <p:spPr>
          <a:xfrm>
            <a:off x="190500" y="1111348"/>
            <a:ext cx="8763000" cy="3686895"/>
          </a:xfrm>
        </p:spPr>
        <p:txBody>
          <a:bodyPr/>
          <a:lstStyle/>
          <a:p>
            <a:r>
              <a:rPr lang="en-US" dirty="0"/>
              <a:t>The best article we have found on this topic is available from:</a:t>
            </a:r>
          </a:p>
          <a:p>
            <a:pPr marL="0" indent="0">
              <a:buNone/>
            </a:pPr>
            <a:r>
              <a:rPr lang="en-US" i="0" dirty="0">
                <a:solidFill>
                  <a:srgbClr val="00FF00"/>
                </a:solidFill>
                <a:effectLst/>
                <a:hlinkClick r:id="rId2">
                  <a:extLst>
                    <a:ext uri="{A12FA001-AC4F-418D-AE19-62706E023703}">
                      <ahyp:hlinkClr xmlns:ahyp="http://schemas.microsoft.com/office/drawing/2018/hyperlinkcolor" val="tx"/>
                    </a:ext>
                  </a:extLst>
                </a:hlinkClick>
              </a:rPr>
              <a:t>https://www.ncbi.nlm.nih.gov/books/NBK542282/</a:t>
            </a:r>
            <a:r>
              <a:rPr lang="en-US" i="0" dirty="0">
                <a:solidFill>
                  <a:srgbClr val="00FF00"/>
                </a:solidFill>
                <a:effectLst/>
              </a:rPr>
              <a:t> </a:t>
            </a:r>
            <a:br>
              <a:rPr lang="en-US" i="0" dirty="0">
                <a:effectLst/>
              </a:rPr>
            </a:br>
            <a:endParaRPr lang="en-US" dirty="0"/>
          </a:p>
          <a:p>
            <a:pPr marL="338138" lvl="1" indent="0">
              <a:buNone/>
            </a:pPr>
            <a:r>
              <a:rPr lang="en-US" i="0" dirty="0" err="1">
                <a:solidFill>
                  <a:schemeClr val="tx1"/>
                </a:solidFill>
                <a:effectLst/>
              </a:rPr>
              <a:t>Moshirfar</a:t>
            </a:r>
            <a:r>
              <a:rPr lang="en-US" i="0" dirty="0">
                <a:solidFill>
                  <a:schemeClr val="tx1"/>
                </a:solidFill>
                <a:effectLst/>
              </a:rPr>
              <a:t> M, Benstead EE, Sorrentino PM, et al. Ocular Neuropathic Pain. [Updated 2023 Feb 22]. In: </a:t>
            </a:r>
            <a:r>
              <a:rPr lang="en-US" i="0" dirty="0" err="1">
                <a:solidFill>
                  <a:schemeClr val="tx1"/>
                </a:solidFill>
                <a:effectLst/>
              </a:rPr>
              <a:t>StatPearls</a:t>
            </a:r>
            <a:r>
              <a:rPr lang="en-US" i="0" dirty="0">
                <a:solidFill>
                  <a:schemeClr val="tx1"/>
                </a:solidFill>
                <a:effectLst/>
              </a:rPr>
              <a:t> [Internet]. Treasure Island (FL): </a:t>
            </a:r>
            <a:r>
              <a:rPr lang="en-US" i="0" dirty="0" err="1">
                <a:solidFill>
                  <a:schemeClr val="tx1"/>
                </a:solidFill>
                <a:effectLst/>
              </a:rPr>
              <a:t>StatPearls</a:t>
            </a:r>
            <a:r>
              <a:rPr lang="en-US" i="0" dirty="0">
                <a:solidFill>
                  <a:schemeClr val="tx1"/>
                </a:solidFill>
                <a:effectLst/>
              </a:rPr>
              <a:t> Publishing; 2023 Jan.</a:t>
            </a:r>
            <a:endParaRPr lang="en-US" dirty="0">
              <a:solidFill>
                <a:schemeClr val="tx1"/>
              </a:solidFill>
            </a:endParaRPr>
          </a:p>
        </p:txBody>
      </p:sp>
      <p:pic>
        <p:nvPicPr>
          <p:cNvPr id="5" name="Picture 4" descr="A qr code on a white background&#10;&#10;Description automatically generated">
            <a:extLst>
              <a:ext uri="{FF2B5EF4-FFF2-40B4-BE49-F238E27FC236}">
                <a16:creationId xmlns:a16="http://schemas.microsoft.com/office/drawing/2014/main" id="{3C61CCB4-088F-22D2-8D8C-AA8EBEA57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899" y="4753857"/>
            <a:ext cx="1970202" cy="1970202"/>
          </a:xfrm>
          <a:prstGeom prst="rect">
            <a:avLst/>
          </a:prstGeom>
        </p:spPr>
      </p:pic>
    </p:spTree>
    <p:extLst>
      <p:ext uri="{BB962C8B-B14F-4D97-AF65-F5344CB8AC3E}">
        <p14:creationId xmlns:p14="http://schemas.microsoft.com/office/powerpoint/2010/main" val="90147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966" y="101797"/>
            <a:ext cx="9005887" cy="814388"/>
          </a:xfrm>
        </p:spPr>
        <p:txBody>
          <a:bodyPr anchor="ctr">
            <a:noAutofit/>
          </a:bodyPr>
          <a:lstStyle/>
          <a:p>
            <a:r>
              <a:rPr lang="en-US" sz="3600" dirty="0" err="1"/>
              <a:t>Oxervate</a:t>
            </a:r>
            <a:r>
              <a:rPr lang="en-US" sz="3600" dirty="0"/>
              <a:t> (</a:t>
            </a:r>
            <a:r>
              <a:rPr lang="en-US" sz="3600" dirty="0" err="1"/>
              <a:t>cenegermin</a:t>
            </a:r>
            <a:r>
              <a:rPr lang="en-US" sz="3600" dirty="0"/>
              <a:t>) 0.002%    </a:t>
            </a:r>
            <a:br>
              <a:rPr lang="en-US" sz="3600" dirty="0"/>
            </a:br>
            <a:r>
              <a:rPr lang="en-US" sz="3600" dirty="0"/>
              <a:t>solution for Neurotrophic Keratitis</a:t>
            </a:r>
          </a:p>
        </p:txBody>
      </p:sp>
      <p:sp>
        <p:nvSpPr>
          <p:cNvPr id="2" name="Content Placeholder 1"/>
          <p:cNvSpPr>
            <a:spLocks noGrp="1"/>
          </p:cNvSpPr>
          <p:nvPr>
            <p:ph type="body" sz="half" idx="1"/>
          </p:nvPr>
        </p:nvSpPr>
        <p:spPr>
          <a:xfrm>
            <a:off x="803404" y="1478105"/>
            <a:ext cx="4357687" cy="4248224"/>
          </a:xfrm>
        </p:spPr>
        <p:txBody>
          <a:bodyPr>
            <a:normAutofit/>
          </a:bodyPr>
          <a:lstStyle/>
          <a:p>
            <a:pPr>
              <a:lnSpc>
                <a:spcPct val="90000"/>
              </a:lnSpc>
              <a:spcAft>
                <a:spcPts val="600"/>
              </a:spcAft>
            </a:pPr>
            <a:r>
              <a:rPr lang="en-US" sz="2400" dirty="0"/>
              <a:t>FDA-approved in August 2018</a:t>
            </a:r>
          </a:p>
          <a:p>
            <a:pPr>
              <a:lnSpc>
                <a:spcPct val="90000"/>
              </a:lnSpc>
              <a:spcAft>
                <a:spcPts val="600"/>
              </a:spcAft>
            </a:pPr>
            <a:r>
              <a:rPr lang="en-US" sz="2400" dirty="0"/>
              <a:t>Eye drop delivery of human nerve growth factor</a:t>
            </a:r>
          </a:p>
          <a:p>
            <a:pPr>
              <a:lnSpc>
                <a:spcPct val="90000"/>
              </a:lnSpc>
              <a:spcAft>
                <a:spcPts val="600"/>
              </a:spcAft>
            </a:pPr>
            <a:r>
              <a:rPr lang="en-US" sz="2400" dirty="0"/>
              <a:t>Dosage:  6 x D (2 hour intervals) for 8 weeks</a:t>
            </a:r>
          </a:p>
          <a:p>
            <a:pPr>
              <a:lnSpc>
                <a:spcPct val="90000"/>
              </a:lnSpc>
              <a:spcAft>
                <a:spcPts val="600"/>
              </a:spcAft>
            </a:pPr>
            <a:r>
              <a:rPr lang="en-US" sz="2400" dirty="0"/>
              <a:t>Do Not Shake – Very complex administration protocol</a:t>
            </a:r>
          </a:p>
          <a:p>
            <a:pPr>
              <a:lnSpc>
                <a:spcPct val="90000"/>
              </a:lnSpc>
              <a:spcAft>
                <a:spcPts val="600"/>
              </a:spcAft>
            </a:pPr>
            <a:r>
              <a:rPr lang="en-US" sz="2400" dirty="0"/>
              <a:t>70% “complete healing” in 8 weeks</a:t>
            </a:r>
          </a:p>
          <a:p>
            <a:pPr>
              <a:lnSpc>
                <a:spcPct val="90000"/>
              </a:lnSpc>
              <a:spcAft>
                <a:spcPts val="600"/>
              </a:spcAft>
            </a:pPr>
            <a:r>
              <a:rPr lang="en-US" sz="2400" dirty="0"/>
              <a:t>“Orphan Drug” – marketed by </a:t>
            </a:r>
            <a:r>
              <a:rPr lang="en-US" sz="2400" dirty="0" err="1"/>
              <a:t>Dompe</a:t>
            </a:r>
            <a:r>
              <a:rPr lang="en-US" sz="2400" dirty="0"/>
              <a:t> U.S., Boston</a:t>
            </a:r>
          </a:p>
        </p:txBody>
      </p:sp>
    </p:spTree>
    <p:extLst>
      <p:ext uri="{BB962C8B-B14F-4D97-AF65-F5344CB8AC3E}">
        <p14:creationId xmlns:p14="http://schemas.microsoft.com/office/powerpoint/2010/main" val="2534325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4C44-1F5E-4AC6-BC3D-74DBE927DEA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C6483B-9712-415F-AE60-3B114631178D}"/>
              </a:ext>
            </a:extLst>
          </p:cNvPr>
          <p:cNvPicPr>
            <a:picLocks noGrp="1" noChangeAspect="1"/>
          </p:cNvPicPr>
          <p:nvPr>
            <p:ph idx="1"/>
          </p:nvPr>
        </p:nvPicPr>
        <p:blipFill>
          <a:blip r:embed="rId2"/>
          <a:stretch>
            <a:fillRect/>
          </a:stretch>
        </p:blipFill>
        <p:spPr>
          <a:xfrm>
            <a:off x="106627" y="36582"/>
            <a:ext cx="8737926" cy="6784836"/>
          </a:xfrm>
        </p:spPr>
      </p:pic>
    </p:spTree>
    <p:extLst>
      <p:ext uri="{BB962C8B-B14F-4D97-AF65-F5344CB8AC3E}">
        <p14:creationId xmlns:p14="http://schemas.microsoft.com/office/powerpoint/2010/main" val="326779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a:xfrm>
            <a:off x="193675" y="129944"/>
            <a:ext cx="8763000" cy="920848"/>
          </a:xfrm>
        </p:spPr>
        <p:txBody>
          <a:bodyPr>
            <a:noAutofit/>
          </a:bodyPr>
          <a:lstStyle/>
          <a:p>
            <a:pPr>
              <a:lnSpc>
                <a:spcPct val="80000"/>
              </a:lnSpc>
            </a:pPr>
            <a:r>
              <a:rPr lang="en-US" altLang="en-US" dirty="0"/>
              <a:t>Discordance Between Symptoms </a:t>
            </a:r>
            <a:br>
              <a:rPr lang="en-US" altLang="en-US" dirty="0"/>
            </a:br>
            <a:r>
              <a:rPr lang="en-US" altLang="en-US" dirty="0"/>
              <a:t>and Signs</a:t>
            </a:r>
          </a:p>
        </p:txBody>
      </p:sp>
      <p:sp>
        <p:nvSpPr>
          <p:cNvPr id="14338" name="Content Placeholder 1"/>
          <p:cNvSpPr>
            <a:spLocks noGrp="1"/>
          </p:cNvSpPr>
          <p:nvPr>
            <p:ph idx="1"/>
          </p:nvPr>
        </p:nvSpPr>
        <p:spPr>
          <a:xfrm>
            <a:off x="193675" y="1262739"/>
            <a:ext cx="8763000" cy="5746652"/>
          </a:xfrm>
        </p:spPr>
        <p:txBody>
          <a:bodyPr>
            <a:noAutofit/>
          </a:bodyPr>
          <a:lstStyle/>
          <a:p>
            <a:pPr>
              <a:lnSpc>
                <a:spcPct val="85000"/>
              </a:lnSpc>
              <a:spcAft>
                <a:spcPts val="1000"/>
              </a:spcAft>
            </a:pPr>
            <a:r>
              <a:rPr lang="en-US" altLang="en-US" sz="2600" dirty="0"/>
              <a:t>Patients with chronic pain syndromes (CPSs) had 30% greater symptoms than signs.</a:t>
            </a:r>
          </a:p>
          <a:p>
            <a:pPr>
              <a:lnSpc>
                <a:spcPct val="85000"/>
              </a:lnSpc>
              <a:spcAft>
                <a:spcPts val="1000"/>
              </a:spcAft>
            </a:pPr>
            <a:r>
              <a:rPr lang="en-US" altLang="en-US" sz="2600" dirty="0"/>
              <a:t>Important CPSs are irritable bowel syndrome, fibromyalgia, chronic pelvic pain and osteoarthritis.</a:t>
            </a:r>
          </a:p>
          <a:p>
            <a:pPr>
              <a:lnSpc>
                <a:spcPct val="85000"/>
              </a:lnSpc>
              <a:spcAft>
                <a:spcPts val="1000"/>
              </a:spcAft>
            </a:pPr>
            <a:r>
              <a:rPr lang="en-US" altLang="en-US" sz="2600" dirty="0"/>
              <a:t>There is “growing evidence that part of the dry eye population may show signs of dysfunctional somatosensory pathways, indicating neuropathic ocular pain.”</a:t>
            </a:r>
          </a:p>
          <a:p>
            <a:pPr>
              <a:lnSpc>
                <a:spcPct val="85000"/>
              </a:lnSpc>
              <a:spcAft>
                <a:spcPts val="1000"/>
              </a:spcAft>
            </a:pPr>
            <a:r>
              <a:rPr lang="en-US" altLang="en-US" sz="2600" dirty="0"/>
              <a:t>It is thought that “patients with atopy or allergy have a sensitized ocular surface because of inflammatory processes influencing corneal nerves, which can lead to symptoms of dry eye even when the homeostasis of the ocular surface is minimally compromised.”</a:t>
            </a:r>
          </a:p>
          <a:p>
            <a:pPr marL="0" indent="0">
              <a:spcAft>
                <a:spcPts val="1000"/>
              </a:spcAft>
              <a:buNone/>
              <a:defRPr/>
            </a:pPr>
            <a:r>
              <a:rPr lang="en-US" altLang="en-US" sz="2000" i="1" dirty="0">
                <a:solidFill>
                  <a:srgbClr val="33CCCC"/>
                </a:solidFill>
              </a:rPr>
              <a:t>							</a:t>
            </a:r>
            <a:r>
              <a:rPr lang="en-US" altLang="en-US" sz="2000" i="1" dirty="0">
                <a:solidFill>
                  <a:srgbClr val="6FD1FD"/>
                </a:solidFill>
              </a:rPr>
              <a:t>Ophthalmology, March 2017</a:t>
            </a:r>
          </a:p>
        </p:txBody>
      </p:sp>
    </p:spTree>
    <p:extLst>
      <p:ext uri="{BB962C8B-B14F-4D97-AF65-F5344CB8AC3E}">
        <p14:creationId xmlns:p14="http://schemas.microsoft.com/office/powerpoint/2010/main" val="2791723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524B-BD4C-4DBF-BBAD-A6E490EBBD8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10BFBE-1743-4F81-8CE3-DBB5E1DE61C5}"/>
              </a:ext>
            </a:extLst>
          </p:cNvPr>
          <p:cNvPicPr>
            <a:picLocks noGrp="1" noChangeAspect="1"/>
          </p:cNvPicPr>
          <p:nvPr>
            <p:ph idx="1"/>
          </p:nvPr>
        </p:nvPicPr>
        <p:blipFill>
          <a:blip r:embed="rId2"/>
          <a:stretch>
            <a:fillRect/>
          </a:stretch>
        </p:blipFill>
        <p:spPr>
          <a:xfrm>
            <a:off x="190500" y="1881371"/>
            <a:ext cx="8763000" cy="4016007"/>
          </a:xfrm>
        </p:spPr>
      </p:pic>
    </p:spTree>
    <p:extLst>
      <p:ext uri="{BB962C8B-B14F-4D97-AF65-F5344CB8AC3E}">
        <p14:creationId xmlns:p14="http://schemas.microsoft.com/office/powerpoint/2010/main" val="163035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42FD-5602-41D0-B6BE-0BBBE27065FD}"/>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F9E8BABB-2F16-4EA8-8E48-6662A52CC781}"/>
              </a:ext>
            </a:extLst>
          </p:cNvPr>
          <p:cNvPicPr>
            <a:picLocks noChangeAspect="1"/>
          </p:cNvPicPr>
          <p:nvPr/>
        </p:nvPicPr>
        <p:blipFill>
          <a:blip r:embed="rId2"/>
          <a:stretch>
            <a:fillRect/>
          </a:stretch>
        </p:blipFill>
        <p:spPr>
          <a:xfrm>
            <a:off x="111289" y="0"/>
            <a:ext cx="8985032" cy="3248110"/>
          </a:xfrm>
          <a:prstGeom prst="rect">
            <a:avLst/>
          </a:prstGeom>
        </p:spPr>
      </p:pic>
      <p:pic>
        <p:nvPicPr>
          <p:cNvPr id="9" name="Picture 8">
            <a:extLst>
              <a:ext uri="{FF2B5EF4-FFF2-40B4-BE49-F238E27FC236}">
                <a16:creationId xmlns:a16="http://schemas.microsoft.com/office/drawing/2014/main" id="{E3E81B7E-0DFD-48C5-B6F5-B7E769E40765}"/>
              </a:ext>
            </a:extLst>
          </p:cNvPr>
          <p:cNvPicPr>
            <a:picLocks noChangeAspect="1"/>
          </p:cNvPicPr>
          <p:nvPr/>
        </p:nvPicPr>
        <p:blipFill>
          <a:blip r:embed="rId3"/>
          <a:stretch>
            <a:fillRect/>
          </a:stretch>
        </p:blipFill>
        <p:spPr>
          <a:xfrm>
            <a:off x="254050" y="3482672"/>
            <a:ext cx="8635900" cy="2079268"/>
          </a:xfrm>
          <a:prstGeom prst="rect">
            <a:avLst/>
          </a:prstGeom>
        </p:spPr>
      </p:pic>
    </p:spTree>
    <p:extLst>
      <p:ext uri="{BB962C8B-B14F-4D97-AF65-F5344CB8AC3E}">
        <p14:creationId xmlns:p14="http://schemas.microsoft.com/office/powerpoint/2010/main" val="980253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Lid Margin Debridement - Scaling</a:t>
            </a:r>
          </a:p>
        </p:txBody>
      </p:sp>
      <p:sp>
        <p:nvSpPr>
          <p:cNvPr id="3" name="Content Placeholder 2"/>
          <p:cNvSpPr>
            <a:spLocks noGrp="1"/>
          </p:cNvSpPr>
          <p:nvPr>
            <p:ph idx="1"/>
          </p:nvPr>
        </p:nvSpPr>
        <p:spPr>
          <a:xfrm>
            <a:off x="156714" y="1188985"/>
            <a:ext cx="8763000" cy="4808189"/>
          </a:xfrm>
        </p:spPr>
        <p:txBody>
          <a:bodyPr/>
          <a:lstStyle/>
          <a:p>
            <a:r>
              <a:rPr lang="en-US" dirty="0"/>
              <a:t>“Hypothetically, early and frequent debridement-scaling of the Line of Marx (i.e., the </a:t>
            </a:r>
            <a:r>
              <a:rPr lang="en-US" dirty="0" err="1"/>
              <a:t>muco</a:t>
            </a:r>
            <a:r>
              <a:rPr lang="en-US" dirty="0"/>
              <a:t>-cutaneous junction) and lid margin could prevent or delay the cascade of increased </a:t>
            </a:r>
            <a:r>
              <a:rPr lang="en-US" dirty="0" err="1"/>
              <a:t>osmolarity</a:t>
            </a:r>
            <a:r>
              <a:rPr lang="en-US" dirty="0"/>
              <a:t>, tissue desiccation, and ultimately inflammation and tissue damage simply because of mechanical barriers to oil entering the tear film.”</a:t>
            </a:r>
          </a:p>
          <a:p>
            <a:r>
              <a:rPr lang="en-US" dirty="0"/>
              <a:t>“The single debridement-scaling procedure improved comfort and improved MG function.”</a:t>
            </a:r>
          </a:p>
          <a:p>
            <a:r>
              <a:rPr lang="en-US" dirty="0"/>
              <a:t>“There are significant benefits to a single D-S of the LOM and keratinized lid margin.”</a:t>
            </a:r>
          </a:p>
        </p:txBody>
      </p:sp>
      <p:sp>
        <p:nvSpPr>
          <p:cNvPr id="4" name="TextBox 3"/>
          <p:cNvSpPr txBox="1"/>
          <p:nvPr/>
        </p:nvSpPr>
        <p:spPr>
          <a:xfrm>
            <a:off x="6207236" y="6074346"/>
            <a:ext cx="271247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Cornea</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December, 2013</a:t>
            </a:r>
          </a:p>
        </p:txBody>
      </p:sp>
    </p:spTree>
    <p:extLst>
      <p:ext uri="{BB962C8B-B14F-4D97-AF65-F5344CB8AC3E}">
        <p14:creationId xmlns:p14="http://schemas.microsoft.com/office/powerpoint/2010/main" val="1863468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itle 2"/>
          <p:cNvSpPr>
            <a:spLocks noGrp="1"/>
          </p:cNvSpPr>
          <p:nvPr>
            <p:ph type="title"/>
          </p:nvPr>
        </p:nvSpPr>
        <p:spPr/>
        <p:txBody>
          <a:bodyPr/>
          <a:lstStyle/>
          <a:p>
            <a:r>
              <a:rPr lang="en-US" altLang="en-US"/>
              <a:t>MG Scraping in Treating DES</a:t>
            </a:r>
          </a:p>
        </p:txBody>
      </p:sp>
      <p:sp>
        <p:nvSpPr>
          <p:cNvPr id="2" name="Content Placeholder 1"/>
          <p:cNvSpPr>
            <a:spLocks noGrp="1"/>
          </p:cNvSpPr>
          <p:nvPr>
            <p:ph idx="1"/>
          </p:nvPr>
        </p:nvSpPr>
        <p:spPr>
          <a:xfrm>
            <a:off x="79899" y="1022572"/>
            <a:ext cx="8873601" cy="5387106"/>
          </a:xfrm>
        </p:spPr>
        <p:txBody>
          <a:bodyPr/>
          <a:lstStyle/>
          <a:p>
            <a:r>
              <a:rPr lang="en-US" sz="2400" dirty="0"/>
              <a:t>“In the future, the health and maintenance of the MCJ and keratinized lid margin may be considered integral to routine eye care.  This shift in our culture will involve improvements in our observation skills and also the willingness to incorporate novel techniques such as debridement-scaling of the MCJ and keratinized lid margin in our clinical practice.”</a:t>
            </a:r>
            <a:endParaRPr lang="en-US" sz="2000" i="1" dirty="0">
              <a:solidFill>
                <a:srgbClr val="33CCCC"/>
              </a:solidFill>
            </a:endParaRPr>
          </a:p>
          <a:p>
            <a:pPr marL="0" indent="0">
              <a:buNone/>
              <a:defRPr/>
            </a:pPr>
            <a:r>
              <a:rPr lang="en-US" sz="2000" i="1" dirty="0">
                <a:solidFill>
                  <a:srgbClr val="33CCCC"/>
                </a:solidFill>
              </a:rPr>
              <a:t>    						 </a:t>
            </a:r>
            <a:r>
              <a:rPr lang="en-US" sz="2000" i="1" dirty="0">
                <a:solidFill>
                  <a:srgbClr val="6FD1FD"/>
                </a:solidFill>
              </a:rPr>
              <a:t>Korb/Blackie.  Cornea.  December 2013</a:t>
            </a:r>
          </a:p>
        </p:txBody>
      </p:sp>
    </p:spTree>
    <p:extLst>
      <p:ext uri="{BB962C8B-B14F-4D97-AF65-F5344CB8AC3E}">
        <p14:creationId xmlns:p14="http://schemas.microsoft.com/office/powerpoint/2010/main" val="1657880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CAC9-981C-7EB5-02A8-23D51EF1E683}"/>
              </a:ext>
            </a:extLst>
          </p:cNvPr>
          <p:cNvSpPr>
            <a:spLocks noGrp="1"/>
          </p:cNvSpPr>
          <p:nvPr>
            <p:ph type="title"/>
          </p:nvPr>
        </p:nvSpPr>
        <p:spPr/>
        <p:txBody>
          <a:bodyPr/>
          <a:lstStyle/>
          <a:p>
            <a:r>
              <a:rPr lang="en-US" dirty="0">
                <a:solidFill>
                  <a:srgbClr val="FF0000"/>
                </a:solidFill>
              </a:rPr>
              <a:t>*</a:t>
            </a:r>
            <a:r>
              <a:rPr lang="en-US" dirty="0"/>
              <a:t>Inflammation and Eyelid Scraping</a:t>
            </a:r>
          </a:p>
        </p:txBody>
      </p:sp>
      <p:sp>
        <p:nvSpPr>
          <p:cNvPr id="3" name="Content Placeholder 2">
            <a:extLst>
              <a:ext uri="{FF2B5EF4-FFF2-40B4-BE49-F238E27FC236}">
                <a16:creationId xmlns:a16="http://schemas.microsoft.com/office/drawing/2014/main" id="{F7EFE1A1-FC3B-F6FE-CB26-8A57D89C8C34}"/>
              </a:ext>
            </a:extLst>
          </p:cNvPr>
          <p:cNvSpPr>
            <a:spLocks noGrp="1"/>
          </p:cNvSpPr>
          <p:nvPr>
            <p:ph idx="1"/>
          </p:nvPr>
        </p:nvSpPr>
        <p:spPr/>
        <p:txBody>
          <a:bodyPr/>
          <a:lstStyle/>
          <a:p>
            <a:r>
              <a:rPr lang="en-US" i="0" dirty="0">
                <a:effectLst/>
              </a:rPr>
              <a:t>“For years, we have understood that inflammation is the underlying pathophysiology responsible for the signs and symptoms of dry eye disease (DED).” </a:t>
            </a:r>
          </a:p>
          <a:p>
            <a:r>
              <a:rPr lang="en-US" i="0" dirty="0">
                <a:effectLst/>
              </a:rPr>
              <a:t>“A supermajority of people in the developed world spend almost all their work time looking at screens. Most people who spend their days in front of a computer blink neither frequently nor completely enough to release the oil sequestered in the glands, producing chronic obstruction at the mouth of the gland.” </a:t>
            </a:r>
            <a:endParaRPr lang="en-US" dirty="0"/>
          </a:p>
        </p:txBody>
      </p:sp>
      <p:sp>
        <p:nvSpPr>
          <p:cNvPr id="4" name="TextBox 3">
            <a:extLst>
              <a:ext uri="{FF2B5EF4-FFF2-40B4-BE49-F238E27FC236}">
                <a16:creationId xmlns:a16="http://schemas.microsoft.com/office/drawing/2014/main" id="{2BFCDF8A-34F1-C8F0-00C6-D26387EE0679}"/>
              </a:ext>
            </a:extLst>
          </p:cNvPr>
          <p:cNvSpPr txBox="1"/>
          <p:nvPr/>
        </p:nvSpPr>
        <p:spPr>
          <a:xfrm>
            <a:off x="5173352" y="6259398"/>
            <a:ext cx="378014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Ocular Surgery News</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July 25, 2023</a:t>
            </a:r>
          </a:p>
        </p:txBody>
      </p:sp>
    </p:spTree>
    <p:extLst>
      <p:ext uri="{BB962C8B-B14F-4D97-AF65-F5344CB8AC3E}">
        <p14:creationId xmlns:p14="http://schemas.microsoft.com/office/powerpoint/2010/main" val="1974197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48FA-98EB-41B5-A67E-B0360BB25B2E}"/>
              </a:ext>
            </a:extLst>
          </p:cNvPr>
          <p:cNvSpPr>
            <a:spLocks noGrp="1"/>
          </p:cNvSpPr>
          <p:nvPr>
            <p:ph type="title"/>
          </p:nvPr>
        </p:nvSpPr>
        <p:spPr/>
        <p:txBody>
          <a:bodyPr/>
          <a:lstStyle/>
          <a:p>
            <a:r>
              <a:rPr lang="en-US" dirty="0" err="1"/>
              <a:t>Korb’s</a:t>
            </a:r>
            <a:r>
              <a:rPr lang="en-US" dirty="0"/>
              <a:t> Lid Wiper Epitheliopathy</a:t>
            </a:r>
          </a:p>
        </p:txBody>
      </p:sp>
      <p:sp>
        <p:nvSpPr>
          <p:cNvPr id="3" name="Content Placeholder 2">
            <a:extLst>
              <a:ext uri="{FF2B5EF4-FFF2-40B4-BE49-F238E27FC236}">
                <a16:creationId xmlns:a16="http://schemas.microsoft.com/office/drawing/2014/main" id="{73E7C2C7-71CF-4A3B-8C82-75186934D02D}"/>
              </a:ext>
            </a:extLst>
          </p:cNvPr>
          <p:cNvSpPr>
            <a:spLocks noGrp="1"/>
          </p:cNvSpPr>
          <p:nvPr>
            <p:ph idx="1"/>
          </p:nvPr>
        </p:nvSpPr>
        <p:spPr/>
        <p:txBody>
          <a:bodyPr>
            <a:normAutofit/>
          </a:bodyPr>
          <a:lstStyle/>
          <a:p>
            <a:r>
              <a:rPr lang="en-US" dirty="0"/>
              <a:t>“Consistently and accurately assessing LWE is fast becoming an important component of DED identification and treatment.”</a:t>
            </a:r>
          </a:p>
          <a:p>
            <a:r>
              <a:rPr lang="en-US" dirty="0"/>
              <a:t>(You don’t hear much about this because there is no drug or device - profit motive - to using LG dye!)</a:t>
            </a:r>
          </a:p>
          <a:p>
            <a:r>
              <a:rPr lang="en-US" dirty="0"/>
              <a:t>We recommend generous application of LG dye, wait 3-4 minutes, and evert the lid.</a:t>
            </a:r>
          </a:p>
          <a:p>
            <a:r>
              <a:rPr lang="en-US" dirty="0"/>
              <a:t>“Steroids can reduce para-inflammation from microtrauma of the shearing forces during blinks.”</a:t>
            </a:r>
          </a:p>
          <a:p>
            <a:r>
              <a:rPr lang="en-US" dirty="0"/>
              <a:t>Lipid based artificial tear lubrication and  Lotemax SM Q.I.D for two weeks is our typical approach.</a:t>
            </a:r>
          </a:p>
        </p:txBody>
      </p:sp>
      <p:sp>
        <p:nvSpPr>
          <p:cNvPr id="4" name="TextBox 3">
            <a:extLst>
              <a:ext uri="{FF2B5EF4-FFF2-40B4-BE49-F238E27FC236}">
                <a16:creationId xmlns:a16="http://schemas.microsoft.com/office/drawing/2014/main" id="{CC535082-386E-4792-B9A0-D997A24595A7}"/>
              </a:ext>
            </a:extLst>
          </p:cNvPr>
          <p:cNvSpPr txBox="1"/>
          <p:nvPr/>
        </p:nvSpPr>
        <p:spPr>
          <a:xfrm>
            <a:off x="4685211" y="6092190"/>
            <a:ext cx="462534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Review of Optometry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November 15, 2020</a:t>
            </a:r>
          </a:p>
        </p:txBody>
      </p:sp>
    </p:spTree>
    <p:extLst>
      <p:ext uri="{BB962C8B-B14F-4D97-AF65-F5344CB8AC3E}">
        <p14:creationId xmlns:p14="http://schemas.microsoft.com/office/powerpoint/2010/main" val="1054724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44BD-58CD-468C-B32D-3CC7E884FBBF}"/>
              </a:ext>
            </a:extLst>
          </p:cNvPr>
          <p:cNvSpPr>
            <a:spLocks noGrp="1"/>
          </p:cNvSpPr>
          <p:nvPr>
            <p:ph type="title"/>
          </p:nvPr>
        </p:nvSpPr>
        <p:spPr/>
        <p:txBody>
          <a:bodyPr/>
          <a:lstStyle/>
          <a:p>
            <a:pPr>
              <a:defRPr/>
            </a:pPr>
            <a:r>
              <a:rPr dirty="0" err="1"/>
              <a:t>Hyperkeratinization</a:t>
            </a:r>
            <a:r>
              <a:rPr dirty="0"/>
              <a:t> and MGD</a:t>
            </a:r>
          </a:p>
        </p:txBody>
      </p:sp>
      <p:sp>
        <p:nvSpPr>
          <p:cNvPr id="4" name="Text Placeholder 3">
            <a:extLst>
              <a:ext uri="{FF2B5EF4-FFF2-40B4-BE49-F238E27FC236}">
                <a16:creationId xmlns:a16="http://schemas.microsoft.com/office/drawing/2014/main" id="{09866608-786C-433E-9BDC-B51F375EAAB5}"/>
              </a:ext>
            </a:extLst>
          </p:cNvPr>
          <p:cNvSpPr>
            <a:spLocks noGrp="1"/>
          </p:cNvSpPr>
          <p:nvPr>
            <p:ph type="body" sz="quarter" idx="10"/>
          </p:nvPr>
        </p:nvSpPr>
        <p:spPr>
          <a:xfrm>
            <a:off x="239713" y="1123950"/>
            <a:ext cx="8769350" cy="4819650"/>
          </a:xfrm>
        </p:spPr>
        <p:txBody>
          <a:bodyPr/>
          <a:lstStyle/>
          <a:p>
            <a:pPr>
              <a:defRPr/>
            </a:pPr>
            <a:r>
              <a:rPr lang="en-US" dirty="0"/>
              <a:t>“</a:t>
            </a:r>
            <a:r>
              <a:rPr lang="en-US" dirty="0" err="1"/>
              <a:t>Hyperkeratinization</a:t>
            </a:r>
            <a:r>
              <a:rPr lang="en-US" dirty="0"/>
              <a:t> of the orifice and ductal epithelium, leading to meibomian gland obstruction, is considered the primary cause of meibomian gland disease.  This directly results in decreased meibomian lipids on the ocular surface, resulting in an unstable tear film and evaporative dry eye conditions.  Further, the increased internal pressure from the obstruction leads to atrophic changes and squamous metaplasia within the meibomian </a:t>
            </a:r>
            <a:r>
              <a:rPr lang="en-US" dirty="0" err="1"/>
              <a:t>acini</a:t>
            </a:r>
            <a:r>
              <a:rPr lang="en-US" dirty="0"/>
              <a:t>, causing a secondary </a:t>
            </a:r>
            <a:r>
              <a:rPr lang="en-US" dirty="0" err="1"/>
              <a:t>hyposecretion</a:t>
            </a:r>
            <a:r>
              <a:rPr lang="en-US" dirty="0"/>
              <a:t>.”</a:t>
            </a:r>
          </a:p>
          <a:p>
            <a:pPr algn="r">
              <a:defRPr/>
            </a:pPr>
            <a:r>
              <a:rPr lang="en-US" sz="2000" i="1" dirty="0">
                <a:solidFill>
                  <a:schemeClr val="bg2">
                    <a:lumMod val="40000"/>
                    <a:lumOff val="60000"/>
                  </a:schemeClr>
                </a:solidFill>
              </a:rPr>
              <a:t>Survey of Ophthalmology, March-April 2015</a:t>
            </a:r>
          </a:p>
        </p:txBody>
      </p:sp>
    </p:spTree>
    <p:extLst>
      <p:ext uri="{BB962C8B-B14F-4D97-AF65-F5344CB8AC3E}">
        <p14:creationId xmlns:p14="http://schemas.microsoft.com/office/powerpoint/2010/main" val="64380162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288E-497F-E04E-8E17-0D71A2F45D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B5EBCD4-A619-500C-D1F1-DD42E3C03601}"/>
              </a:ext>
            </a:extLst>
          </p:cNvPr>
          <p:cNvPicPr>
            <a:picLocks noGrp="1" noChangeAspect="1"/>
          </p:cNvPicPr>
          <p:nvPr>
            <p:ph idx="1"/>
          </p:nvPr>
        </p:nvPicPr>
        <p:blipFill>
          <a:blip r:embed="rId2"/>
          <a:stretch>
            <a:fillRect/>
          </a:stretch>
        </p:blipFill>
        <p:spPr>
          <a:xfrm>
            <a:off x="47298" y="80468"/>
            <a:ext cx="4610736" cy="5897020"/>
          </a:xfrm>
        </p:spPr>
      </p:pic>
      <p:pic>
        <p:nvPicPr>
          <p:cNvPr id="7" name="Picture 6">
            <a:extLst>
              <a:ext uri="{FF2B5EF4-FFF2-40B4-BE49-F238E27FC236}">
                <a16:creationId xmlns:a16="http://schemas.microsoft.com/office/drawing/2014/main" id="{FE548016-0834-B187-3509-E1464700C948}"/>
              </a:ext>
            </a:extLst>
          </p:cNvPr>
          <p:cNvPicPr>
            <a:picLocks noChangeAspect="1"/>
          </p:cNvPicPr>
          <p:nvPr/>
        </p:nvPicPr>
        <p:blipFill>
          <a:blip r:embed="rId3"/>
          <a:stretch>
            <a:fillRect/>
          </a:stretch>
        </p:blipFill>
        <p:spPr>
          <a:xfrm>
            <a:off x="4704180" y="80468"/>
            <a:ext cx="4317462" cy="5897020"/>
          </a:xfrm>
          <a:prstGeom prst="rect">
            <a:avLst/>
          </a:prstGeom>
        </p:spPr>
      </p:pic>
    </p:spTree>
    <p:extLst>
      <p:ext uri="{BB962C8B-B14F-4D97-AF65-F5344CB8AC3E}">
        <p14:creationId xmlns:p14="http://schemas.microsoft.com/office/powerpoint/2010/main" val="1810452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9F9A-C031-4D77-B5D8-331DA4334D5D}"/>
              </a:ext>
            </a:extLst>
          </p:cNvPr>
          <p:cNvSpPr>
            <a:spLocks noGrp="1"/>
          </p:cNvSpPr>
          <p:nvPr>
            <p:ph type="title"/>
          </p:nvPr>
        </p:nvSpPr>
        <p:spPr>
          <a:xfrm>
            <a:off x="190501" y="295005"/>
            <a:ext cx="8953499" cy="752034"/>
          </a:xfrm>
        </p:spPr>
        <p:txBody>
          <a:bodyPr>
            <a:noAutofit/>
          </a:bodyPr>
          <a:lstStyle/>
          <a:p>
            <a:r>
              <a:rPr lang="en-US" dirty="0">
                <a:ea typeface="Tahoma" pitchFamily="34" charset="0"/>
                <a:cs typeface="Arial" pitchFamily="34" charset="0"/>
              </a:rPr>
              <a:t>The Benefits of Home-based </a:t>
            </a:r>
            <a:br>
              <a:rPr lang="en-US" dirty="0">
                <a:ea typeface="Tahoma" pitchFamily="34" charset="0"/>
                <a:cs typeface="Arial" pitchFamily="34" charset="0"/>
              </a:rPr>
            </a:br>
            <a:r>
              <a:rPr lang="en-US" dirty="0">
                <a:ea typeface="Tahoma" pitchFamily="34" charset="0"/>
                <a:cs typeface="Arial" pitchFamily="34" charset="0"/>
              </a:rPr>
              <a:t>“Warm Soaks”</a:t>
            </a:r>
            <a:endParaRPr lang="en-US" dirty="0"/>
          </a:p>
        </p:txBody>
      </p:sp>
      <p:sp>
        <p:nvSpPr>
          <p:cNvPr id="3" name="Content Placeholder 2">
            <a:extLst>
              <a:ext uri="{FF2B5EF4-FFF2-40B4-BE49-F238E27FC236}">
                <a16:creationId xmlns:a16="http://schemas.microsoft.com/office/drawing/2014/main" id="{FFA77C6B-96E0-461C-984A-E1CA356B66F3}"/>
              </a:ext>
            </a:extLst>
          </p:cNvPr>
          <p:cNvSpPr>
            <a:spLocks noGrp="1"/>
          </p:cNvSpPr>
          <p:nvPr>
            <p:ph idx="1"/>
          </p:nvPr>
        </p:nvSpPr>
        <p:spPr>
          <a:xfrm>
            <a:off x="0" y="1369789"/>
            <a:ext cx="9067160" cy="5270707"/>
          </a:xfrm>
        </p:spPr>
        <p:txBody>
          <a:bodyPr>
            <a:noAutofit/>
          </a:bodyPr>
          <a:lstStyle/>
          <a:p>
            <a:r>
              <a:rPr lang="en-US" sz="2400" dirty="0">
                <a:cs typeface="Arial" pitchFamily="34" charset="0"/>
              </a:rPr>
              <a:t>Heat application to the meibomian glands is a well-established                                                                                             therapeutic intervention</a:t>
            </a:r>
          </a:p>
          <a:p>
            <a:r>
              <a:rPr lang="en-US" sz="2400" dirty="0">
                <a:cs typeface="Arial" pitchFamily="34" charset="0"/>
              </a:rPr>
              <a:t>All varieties of heat applications (warm soaks, etc.) fall short of ideal</a:t>
            </a:r>
          </a:p>
          <a:p>
            <a:r>
              <a:rPr lang="en-US" sz="2400" dirty="0">
                <a:cs typeface="Arial" pitchFamily="34" charset="0"/>
              </a:rPr>
              <a:t>There is an evolving need to facilitate this therapeutically beneficial intervention</a:t>
            </a:r>
          </a:p>
          <a:p>
            <a:r>
              <a:rPr lang="en-US" sz="2400" dirty="0" err="1">
                <a:cs typeface="Arial" pitchFamily="34" charset="0"/>
              </a:rPr>
              <a:t>EverTears</a:t>
            </a:r>
            <a:r>
              <a:rPr lang="en-US" sz="2400" dirty="0">
                <a:cs typeface="Arial" pitchFamily="34" charset="0"/>
              </a:rPr>
              <a:t> technology is a self-contained, rapid-onset, heat-maintaining “pad” that patients can use to help maintain meibomian gland function at home</a:t>
            </a:r>
          </a:p>
          <a:p>
            <a:r>
              <a:rPr lang="en-US" sz="2400" dirty="0">
                <a:cs typeface="Arial" pitchFamily="34" charset="0"/>
              </a:rPr>
              <a:t>OTC – Manufactured by THERMAMEDX</a:t>
            </a:r>
          </a:p>
          <a:p>
            <a:endParaRPr lang="en-US" sz="2400" dirty="0">
              <a:cs typeface="Arial" pitchFamily="34" charset="0"/>
            </a:endParaRPr>
          </a:p>
        </p:txBody>
      </p:sp>
    </p:spTree>
    <p:extLst>
      <p:ext uri="{BB962C8B-B14F-4D97-AF65-F5344CB8AC3E}">
        <p14:creationId xmlns:p14="http://schemas.microsoft.com/office/powerpoint/2010/main" val="222408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D702-FDF2-478D-84FC-91867846EAFC}"/>
              </a:ext>
            </a:extLst>
          </p:cNvPr>
          <p:cNvSpPr>
            <a:spLocks noGrp="1"/>
          </p:cNvSpPr>
          <p:nvPr>
            <p:ph type="title"/>
          </p:nvPr>
        </p:nvSpPr>
        <p:spPr/>
        <p:txBody>
          <a:bodyPr/>
          <a:lstStyle/>
          <a:p>
            <a:r>
              <a:rPr lang="en-US" dirty="0"/>
              <a:t>Thermal Systems to Treat DED</a:t>
            </a:r>
          </a:p>
        </p:txBody>
      </p:sp>
      <p:sp>
        <p:nvSpPr>
          <p:cNvPr id="3" name="Content Placeholder 2">
            <a:extLst>
              <a:ext uri="{FF2B5EF4-FFF2-40B4-BE49-F238E27FC236}">
                <a16:creationId xmlns:a16="http://schemas.microsoft.com/office/drawing/2014/main" id="{E0B604A3-A634-41B9-BD68-C63B2155088E}"/>
              </a:ext>
            </a:extLst>
          </p:cNvPr>
          <p:cNvSpPr>
            <a:spLocks noGrp="1"/>
          </p:cNvSpPr>
          <p:nvPr>
            <p:ph idx="1"/>
          </p:nvPr>
        </p:nvSpPr>
        <p:spPr/>
        <p:txBody>
          <a:bodyPr/>
          <a:lstStyle/>
          <a:p>
            <a:r>
              <a:rPr lang="en-US" dirty="0" err="1"/>
              <a:t>Lipiflow</a:t>
            </a:r>
            <a:r>
              <a:rPr lang="en-US" dirty="0"/>
              <a:t>®, </a:t>
            </a:r>
            <a:r>
              <a:rPr lang="en-US" dirty="0" err="1"/>
              <a:t>Ilux</a:t>
            </a:r>
            <a:r>
              <a:rPr lang="en-US" dirty="0"/>
              <a:t>®, </a:t>
            </a:r>
            <a:r>
              <a:rPr lang="en-US" dirty="0" err="1"/>
              <a:t>TearCare</a:t>
            </a:r>
            <a:r>
              <a:rPr lang="en-US" dirty="0"/>
              <a:t>®, and home self treatments were evaluated.</a:t>
            </a:r>
          </a:p>
          <a:p>
            <a:r>
              <a:rPr lang="en-US" dirty="0"/>
              <a:t>All treatments were safe, effective and relatively similar.</a:t>
            </a:r>
          </a:p>
          <a:p>
            <a:r>
              <a:rPr lang="en-US" dirty="0"/>
              <a:t>Most in-office treatments provided 6-12 months of improvement.</a:t>
            </a:r>
          </a:p>
          <a:p>
            <a:r>
              <a:rPr lang="en-US" dirty="0"/>
              <a:t>“There are currently no conclusive results on which baseline characteristics may predict patient response to in-office thermal treatment.”</a:t>
            </a:r>
          </a:p>
          <a:p>
            <a:r>
              <a:rPr lang="en-US" dirty="0"/>
              <a:t>Costs (to doctor and patient) are high. Like life in general, decisions are based on a balance of cost vs. convenience. </a:t>
            </a:r>
          </a:p>
        </p:txBody>
      </p:sp>
      <p:sp>
        <p:nvSpPr>
          <p:cNvPr id="4" name="TextBox 3">
            <a:extLst>
              <a:ext uri="{FF2B5EF4-FFF2-40B4-BE49-F238E27FC236}">
                <a16:creationId xmlns:a16="http://schemas.microsoft.com/office/drawing/2014/main" id="{D085D2CB-7C4B-4C48-81D7-A6B06E5A3043}"/>
              </a:ext>
            </a:extLst>
          </p:cNvPr>
          <p:cNvSpPr txBox="1"/>
          <p:nvPr/>
        </p:nvSpPr>
        <p:spPr>
          <a:xfrm>
            <a:off x="5279010" y="6424196"/>
            <a:ext cx="419492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Survey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Sep-Oct, 2022</a:t>
            </a:r>
          </a:p>
        </p:txBody>
      </p:sp>
    </p:spTree>
    <p:extLst>
      <p:ext uri="{BB962C8B-B14F-4D97-AF65-F5344CB8AC3E}">
        <p14:creationId xmlns:p14="http://schemas.microsoft.com/office/powerpoint/2010/main" val="424124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8D7A-3B21-979B-9AA0-9042572BDE26}"/>
              </a:ext>
            </a:extLst>
          </p:cNvPr>
          <p:cNvSpPr>
            <a:spLocks noGrp="1"/>
          </p:cNvSpPr>
          <p:nvPr>
            <p:ph type="title"/>
          </p:nvPr>
        </p:nvSpPr>
        <p:spPr/>
        <p:txBody>
          <a:bodyPr>
            <a:normAutofit fontScale="90000"/>
          </a:bodyPr>
          <a:lstStyle/>
          <a:p>
            <a:r>
              <a:rPr lang="en-US" dirty="0"/>
              <a:t>“Consensus Report Simplifies Dry Eye Diagnosis”</a:t>
            </a:r>
            <a:r>
              <a:rPr lang="en-US" dirty="0">
                <a:solidFill>
                  <a:srgbClr val="04C61B"/>
                </a:solidFill>
              </a:rPr>
              <a:t>**</a:t>
            </a:r>
          </a:p>
        </p:txBody>
      </p:sp>
      <p:sp>
        <p:nvSpPr>
          <p:cNvPr id="3" name="Content Placeholder 2">
            <a:extLst>
              <a:ext uri="{FF2B5EF4-FFF2-40B4-BE49-F238E27FC236}">
                <a16:creationId xmlns:a16="http://schemas.microsoft.com/office/drawing/2014/main" id="{701E252E-9263-3F66-940C-AF58568DB322}"/>
              </a:ext>
            </a:extLst>
          </p:cNvPr>
          <p:cNvSpPr>
            <a:spLocks noGrp="1"/>
          </p:cNvSpPr>
          <p:nvPr>
            <p:ph idx="1"/>
          </p:nvPr>
        </p:nvSpPr>
        <p:spPr>
          <a:xfrm>
            <a:off x="190500" y="1111348"/>
            <a:ext cx="8763000" cy="5072636"/>
          </a:xfrm>
        </p:spPr>
        <p:txBody>
          <a:bodyPr/>
          <a:lstStyle/>
          <a:p>
            <a:r>
              <a:rPr lang="en-US" dirty="0"/>
              <a:t>“No new equipment is required”</a:t>
            </a:r>
          </a:p>
          <a:p>
            <a:r>
              <a:rPr lang="en-US" dirty="0"/>
              <a:t>“All that’s needed to diagnose dry eyes are a history, slit lamp, and a fluorescein strip.”</a:t>
            </a:r>
          </a:p>
          <a:p>
            <a:r>
              <a:rPr lang="en-US" dirty="0"/>
              <a:t>“An unstable tear film, when accompanied by ocular discomfort or impaired vision is sufficient to diagnose DED.”</a:t>
            </a:r>
          </a:p>
          <a:p>
            <a:r>
              <a:rPr lang="en-US" dirty="0"/>
              <a:t>“Inflammation can perpetuate the vicious cycle of chronic DED.”</a:t>
            </a:r>
          </a:p>
          <a:p>
            <a:r>
              <a:rPr lang="en-US" dirty="0"/>
              <a:t>“Controlling inflammation, whether over the long-term or during disease flare-ups, is a must to prevent ocular damage and to rein in symptoms.”</a:t>
            </a:r>
          </a:p>
        </p:txBody>
      </p:sp>
      <p:sp>
        <p:nvSpPr>
          <p:cNvPr id="4" name="TextBox 3">
            <a:extLst>
              <a:ext uri="{FF2B5EF4-FFF2-40B4-BE49-F238E27FC236}">
                <a16:creationId xmlns:a16="http://schemas.microsoft.com/office/drawing/2014/main" id="{889ADCD0-D384-5F16-BE26-C3E928599C32}"/>
              </a:ext>
            </a:extLst>
          </p:cNvPr>
          <p:cNvSpPr txBox="1"/>
          <p:nvPr/>
        </p:nvSpPr>
        <p:spPr>
          <a:xfrm>
            <a:off x="5439266" y="6354071"/>
            <a:ext cx="394040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EyeNet</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Magazine, November, 2022</a:t>
            </a:r>
          </a:p>
        </p:txBody>
      </p:sp>
    </p:spTree>
    <p:extLst>
      <p:ext uri="{BB962C8B-B14F-4D97-AF65-F5344CB8AC3E}">
        <p14:creationId xmlns:p14="http://schemas.microsoft.com/office/powerpoint/2010/main" val="1200474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70AA82-BF7C-C641-32F5-88D1A374607A}"/>
              </a:ext>
            </a:extLst>
          </p:cNvPr>
          <p:cNvSpPr txBox="1"/>
          <p:nvPr/>
        </p:nvSpPr>
        <p:spPr>
          <a:xfrm>
            <a:off x="0" y="162649"/>
            <a:ext cx="9144000" cy="2308324"/>
          </a:xfrm>
          <a:prstGeom prst="rect">
            <a:avLst/>
          </a:prstGeom>
          <a:solidFill>
            <a:schemeClr val="tx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“As we move up the “sexy” scale, in-office direct-to-gland heating treatments are a full order of magnitude more effective than any at home thermal therapy.”</a:t>
            </a:r>
          </a:p>
        </p:txBody>
      </p:sp>
      <p:sp>
        <p:nvSpPr>
          <p:cNvPr id="3" name="TextBox 2">
            <a:extLst>
              <a:ext uri="{FF2B5EF4-FFF2-40B4-BE49-F238E27FC236}">
                <a16:creationId xmlns:a16="http://schemas.microsoft.com/office/drawing/2014/main" id="{7BEA1E96-7F3F-1682-F839-92988910589D}"/>
              </a:ext>
            </a:extLst>
          </p:cNvPr>
          <p:cNvSpPr txBox="1"/>
          <p:nvPr/>
        </p:nvSpPr>
        <p:spPr>
          <a:xfrm>
            <a:off x="0" y="-140110"/>
            <a:ext cx="460887"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t>
            </a:r>
            <a:endParaRPr lang="en-US" dirty="0"/>
          </a:p>
        </p:txBody>
      </p:sp>
      <p:pic>
        <p:nvPicPr>
          <p:cNvPr id="2" name="Picture 1">
            <a:extLst>
              <a:ext uri="{FF2B5EF4-FFF2-40B4-BE49-F238E27FC236}">
                <a16:creationId xmlns:a16="http://schemas.microsoft.com/office/drawing/2014/main" id="{38A00BF4-A6C9-F7E1-9C75-C449E4ED14B0}"/>
              </a:ext>
            </a:extLst>
          </p:cNvPr>
          <p:cNvPicPr>
            <a:picLocks noChangeAspect="1"/>
          </p:cNvPicPr>
          <p:nvPr/>
        </p:nvPicPr>
        <p:blipFill>
          <a:blip r:embed="rId2"/>
          <a:stretch>
            <a:fillRect/>
          </a:stretch>
        </p:blipFill>
        <p:spPr>
          <a:xfrm>
            <a:off x="0" y="2852928"/>
            <a:ext cx="9144000" cy="4005072"/>
          </a:xfrm>
          <a:prstGeom prst="rect">
            <a:avLst/>
          </a:prstGeom>
        </p:spPr>
      </p:pic>
    </p:spTree>
    <p:extLst>
      <p:ext uri="{BB962C8B-B14F-4D97-AF65-F5344CB8AC3E}">
        <p14:creationId xmlns:p14="http://schemas.microsoft.com/office/powerpoint/2010/main" val="611662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itle 2"/>
          <p:cNvSpPr>
            <a:spLocks noGrp="1"/>
          </p:cNvSpPr>
          <p:nvPr>
            <p:ph type="title"/>
          </p:nvPr>
        </p:nvSpPr>
        <p:spPr>
          <a:xfrm>
            <a:off x="190500" y="293448"/>
            <a:ext cx="8763000" cy="752034"/>
          </a:xfrm>
        </p:spPr>
        <p:txBody>
          <a:bodyPr>
            <a:normAutofit fontScale="90000"/>
          </a:bodyPr>
          <a:lstStyle/>
          <a:p>
            <a:r>
              <a:rPr lang="en-US" altLang="en-US" dirty="0"/>
              <a:t>Thermal Pulsation Treatment                             Increases CL Wearing Time </a:t>
            </a:r>
          </a:p>
        </p:txBody>
      </p:sp>
      <p:sp>
        <p:nvSpPr>
          <p:cNvPr id="2" name="Content Placeholder 1"/>
          <p:cNvSpPr>
            <a:spLocks noGrp="1"/>
          </p:cNvSpPr>
          <p:nvPr>
            <p:ph idx="1"/>
          </p:nvPr>
        </p:nvSpPr>
        <p:spPr>
          <a:xfrm>
            <a:off x="99666" y="1426240"/>
            <a:ext cx="8763000" cy="5556152"/>
          </a:xfrm>
        </p:spPr>
        <p:txBody>
          <a:bodyPr>
            <a:normAutofit/>
          </a:bodyPr>
          <a:lstStyle/>
          <a:p>
            <a:r>
              <a:rPr lang="en-US" sz="2800" dirty="0"/>
              <a:t>“Conclusion:  In SCL wearers with MGD, a single VTP treatment significantly improved mean meibomian gland function and significantly reduced dry eye signs and symptoms compared to an untreated control.  The treatment increased mean comfortable lens wearing time by 4 hours (approximately doubling the pretreatment findings).  This was sustained for up to    3 months post-treatment on average.”</a:t>
            </a:r>
            <a:endParaRPr lang="en-US" sz="2800" i="1" dirty="0">
              <a:solidFill>
                <a:srgbClr val="33CCCC"/>
              </a:solidFill>
            </a:endParaRPr>
          </a:p>
          <a:p>
            <a:pPr marL="0" indent="0">
              <a:buNone/>
              <a:defRPr/>
            </a:pPr>
            <a:r>
              <a:rPr lang="en-US" sz="2000" i="1" dirty="0">
                <a:solidFill>
                  <a:srgbClr val="33CCCC"/>
                </a:solidFill>
              </a:rPr>
              <a:t>                                                                                    </a:t>
            </a:r>
            <a:r>
              <a:rPr lang="en-US" sz="2000" i="1" dirty="0">
                <a:solidFill>
                  <a:srgbClr val="6FD1FD"/>
                </a:solidFill>
              </a:rPr>
              <a:t>Clinical Ophthalmology, Jan, 2018</a:t>
            </a:r>
          </a:p>
        </p:txBody>
      </p:sp>
    </p:spTree>
    <p:extLst>
      <p:ext uri="{BB962C8B-B14F-4D97-AF65-F5344CB8AC3E}">
        <p14:creationId xmlns:p14="http://schemas.microsoft.com/office/powerpoint/2010/main" val="2546807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89E2-E038-485E-9C6F-55ED96E86C49}"/>
              </a:ext>
            </a:extLst>
          </p:cNvPr>
          <p:cNvSpPr>
            <a:spLocks noGrp="1"/>
          </p:cNvSpPr>
          <p:nvPr>
            <p:ph type="title"/>
          </p:nvPr>
        </p:nvSpPr>
        <p:spPr>
          <a:xfrm>
            <a:off x="190500" y="102657"/>
            <a:ext cx="8763000" cy="920846"/>
          </a:xfrm>
        </p:spPr>
        <p:txBody>
          <a:bodyPr>
            <a:noAutofit/>
          </a:bodyPr>
          <a:lstStyle/>
          <a:p>
            <a:r>
              <a:rPr lang="en-US" sz="4000" dirty="0">
                <a:ea typeface="Tahoma" pitchFamily="34" charset="0"/>
                <a:cs typeface="Arial" pitchFamily="34" charset="0"/>
              </a:rPr>
              <a:t>In-office Procedure for Meibomian Gland Dysfunction</a:t>
            </a:r>
            <a:endParaRPr lang="en-US" sz="4000" dirty="0"/>
          </a:p>
        </p:txBody>
      </p:sp>
      <p:sp>
        <p:nvSpPr>
          <p:cNvPr id="3" name="Content Placeholder 2">
            <a:extLst>
              <a:ext uri="{FF2B5EF4-FFF2-40B4-BE49-F238E27FC236}">
                <a16:creationId xmlns:a16="http://schemas.microsoft.com/office/drawing/2014/main" id="{E76E153C-4BC8-44D2-806B-3DE0D2057ABC}"/>
              </a:ext>
            </a:extLst>
          </p:cNvPr>
          <p:cNvSpPr>
            <a:spLocks noGrp="1"/>
          </p:cNvSpPr>
          <p:nvPr>
            <p:ph idx="1"/>
          </p:nvPr>
        </p:nvSpPr>
        <p:spPr>
          <a:xfrm>
            <a:off x="70651" y="1158374"/>
            <a:ext cx="8989529" cy="5556152"/>
          </a:xfrm>
        </p:spPr>
        <p:txBody>
          <a:bodyPr>
            <a:noAutofit/>
          </a:bodyPr>
          <a:lstStyle/>
          <a:p>
            <a:r>
              <a:rPr lang="en-US" sz="2400" dirty="0">
                <a:cs typeface="Arial" pitchFamily="34" charset="0"/>
              </a:rPr>
              <a:t>Focused heat application followed by doctor-delivered meibomian gland expression is a critical intervention for moderate to advanced dry eye disease</a:t>
            </a:r>
          </a:p>
          <a:p>
            <a:r>
              <a:rPr lang="en-US" sz="2400" dirty="0" err="1">
                <a:cs typeface="Arial" pitchFamily="34" charset="0"/>
              </a:rPr>
              <a:t>TearCare</a:t>
            </a:r>
            <a:r>
              <a:rPr lang="en-US" sz="2400" dirty="0">
                <a:cs typeface="Arial" pitchFamily="34" charset="0"/>
              </a:rPr>
              <a:t>® (</a:t>
            </a:r>
            <a:r>
              <a:rPr lang="en-US" sz="2400" dirty="0" err="1">
                <a:cs typeface="Arial" pitchFamily="34" charset="0"/>
              </a:rPr>
              <a:t>SightSciences</a:t>
            </a:r>
            <a:r>
              <a:rPr lang="en-US" sz="2400" dirty="0">
                <a:cs typeface="Arial" pitchFamily="34" charset="0"/>
              </a:rPr>
              <a:t>) is an in-office procedure where heat strips are strategically placed over the eyelids to achieve optimum liquefaction of meibum</a:t>
            </a:r>
          </a:p>
          <a:p>
            <a:r>
              <a:rPr lang="en-US" sz="2400" dirty="0">
                <a:cs typeface="Arial" pitchFamily="34" charset="0"/>
              </a:rPr>
              <a:t>Once liquefaction is quickly achieved, the doctor then properly expresses the meibum contents, thus allowing more physiological meibum to be produced.</a:t>
            </a:r>
          </a:p>
        </p:txBody>
      </p:sp>
    </p:spTree>
    <p:extLst>
      <p:ext uri="{BB962C8B-B14F-4D97-AF65-F5344CB8AC3E}">
        <p14:creationId xmlns:p14="http://schemas.microsoft.com/office/powerpoint/2010/main" val="250590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61CB-ACFF-059C-C470-E27B3B10C9B0}"/>
              </a:ext>
            </a:extLst>
          </p:cNvPr>
          <p:cNvSpPr>
            <a:spLocks noGrp="1"/>
          </p:cNvSpPr>
          <p:nvPr>
            <p:ph type="title"/>
          </p:nvPr>
        </p:nvSpPr>
        <p:spPr>
          <a:xfrm>
            <a:off x="169058" y="45209"/>
            <a:ext cx="8763000" cy="752034"/>
          </a:xfrm>
        </p:spPr>
        <p:txBody>
          <a:bodyPr/>
          <a:lstStyle/>
          <a:p>
            <a:r>
              <a:rPr lang="en-US" dirty="0"/>
              <a:t>IPL and Dry Eye</a:t>
            </a:r>
          </a:p>
        </p:txBody>
      </p:sp>
      <p:pic>
        <p:nvPicPr>
          <p:cNvPr id="5" name="Content Placeholder 4">
            <a:extLst>
              <a:ext uri="{FF2B5EF4-FFF2-40B4-BE49-F238E27FC236}">
                <a16:creationId xmlns:a16="http://schemas.microsoft.com/office/drawing/2014/main" id="{88871571-DAAB-9D08-E730-597D76C97C4D}"/>
              </a:ext>
            </a:extLst>
          </p:cNvPr>
          <p:cNvPicPr>
            <a:picLocks noGrp="1" noChangeAspect="1"/>
          </p:cNvPicPr>
          <p:nvPr>
            <p:ph idx="1"/>
          </p:nvPr>
        </p:nvPicPr>
        <p:blipFill rotWithShape="1">
          <a:blip r:embed="rId2"/>
          <a:srcRect l="4203" t="27338" r="24493" b="19166"/>
          <a:stretch/>
        </p:blipFill>
        <p:spPr>
          <a:xfrm>
            <a:off x="126176" y="870620"/>
            <a:ext cx="8805882" cy="3707512"/>
          </a:xfrm>
        </p:spPr>
      </p:pic>
    </p:spTree>
    <p:extLst>
      <p:ext uri="{BB962C8B-B14F-4D97-AF65-F5344CB8AC3E}">
        <p14:creationId xmlns:p14="http://schemas.microsoft.com/office/powerpoint/2010/main" val="3243511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0D8138-7943-4487-85DF-A29FFA54BC8B}"/>
              </a:ext>
            </a:extLst>
          </p:cNvPr>
          <p:cNvSpPr>
            <a:spLocks noGrp="1"/>
          </p:cNvSpPr>
          <p:nvPr>
            <p:ph idx="1"/>
          </p:nvPr>
        </p:nvSpPr>
        <p:spPr>
          <a:xfrm>
            <a:off x="288925" y="1488499"/>
            <a:ext cx="8664575" cy="5324475"/>
          </a:xfrm>
        </p:spPr>
        <p:txBody>
          <a:bodyPr/>
          <a:lstStyle/>
          <a:p>
            <a:pPr>
              <a:defRPr/>
            </a:pPr>
            <a:r>
              <a:rPr lang="en-US"/>
              <a:t>“Multi-screen” lifestyle – major risk factor</a:t>
            </a:r>
          </a:p>
          <a:p>
            <a:pPr>
              <a:defRPr/>
            </a:pPr>
            <a:r>
              <a:rPr lang="en-US"/>
              <a:t>Vegetarian and vegan lifestyle – insufficient  consumption of Omega 3 EFA’s</a:t>
            </a:r>
          </a:p>
          <a:p>
            <a:pPr>
              <a:defRPr/>
            </a:pPr>
            <a:r>
              <a:rPr lang="en-US" err="1"/>
              <a:t>Meibography</a:t>
            </a:r>
            <a:r>
              <a:rPr lang="en-US"/>
              <a:t> revealed that about 10% of </a:t>
            </a:r>
            <a:r>
              <a:rPr lang="en-US" u="sng"/>
              <a:t>grade school</a:t>
            </a:r>
            <a:r>
              <a:rPr lang="en-US"/>
              <a:t> children had compromised meibomian glands.</a:t>
            </a:r>
          </a:p>
          <a:p>
            <a:pPr>
              <a:defRPr/>
            </a:pPr>
            <a:r>
              <a:rPr lang="en-US"/>
              <a:t>This compromise was directly correlated to the amount of time looking at screens</a:t>
            </a:r>
          </a:p>
          <a:p>
            <a:pPr>
              <a:defRPr/>
            </a:pPr>
            <a:r>
              <a:rPr lang="en-US"/>
              <a:t>“Evaporative DED associated with smartphone use is a lifestyle disease.”</a:t>
            </a:r>
          </a:p>
          <a:p>
            <a:pPr marL="125412" indent="0" algn="r">
              <a:buNone/>
              <a:defRPr/>
            </a:pPr>
            <a:r>
              <a:rPr lang="en-US" sz="2000"/>
              <a:t>				</a:t>
            </a:r>
            <a:r>
              <a:rPr lang="en-US" sz="2000" i="1">
                <a:solidFill>
                  <a:srgbClr val="6FD1FD"/>
                </a:solidFill>
              </a:rPr>
              <a:t>Reference:  OSN, January 25, 2</a:t>
            </a:r>
            <a:r>
              <a:rPr lang="en-US" sz="2000" i="1">
                <a:solidFill>
                  <a:srgbClr val="00B0F0"/>
                </a:solidFill>
              </a:rPr>
              <a:t>016</a:t>
            </a:r>
          </a:p>
        </p:txBody>
      </p:sp>
      <p:sp>
        <p:nvSpPr>
          <p:cNvPr id="3" name="Title 2">
            <a:extLst>
              <a:ext uri="{FF2B5EF4-FFF2-40B4-BE49-F238E27FC236}">
                <a16:creationId xmlns:a16="http://schemas.microsoft.com/office/drawing/2014/main" id="{70F4B7D5-0E13-414F-8CC4-A41802448664}"/>
              </a:ext>
            </a:extLst>
          </p:cNvPr>
          <p:cNvSpPr>
            <a:spLocks noGrp="1"/>
          </p:cNvSpPr>
          <p:nvPr>
            <p:ph type="title"/>
          </p:nvPr>
        </p:nvSpPr>
        <p:spPr>
          <a:xfrm>
            <a:off x="348343" y="389374"/>
            <a:ext cx="8855075" cy="1063625"/>
          </a:xfrm>
        </p:spPr>
        <p:txBody>
          <a:bodyPr>
            <a:normAutofit fontScale="90000"/>
          </a:bodyPr>
          <a:lstStyle/>
          <a:p>
            <a:pPr>
              <a:defRPr/>
            </a:pPr>
            <a:r>
              <a:rPr lang="en-US"/>
              <a:t>Pediatric DED and Risk Factors:  </a:t>
            </a:r>
            <a:br>
              <a:rPr lang="en-US"/>
            </a:br>
            <a:r>
              <a:rPr lang="en-US"/>
              <a:t>Things to Ponder</a:t>
            </a:r>
            <a:br>
              <a:rPr lang="en-US"/>
            </a:br>
            <a:endParaRPr lang="en-US"/>
          </a:p>
        </p:txBody>
      </p:sp>
    </p:spTree>
    <p:extLst>
      <p:ext uri="{BB962C8B-B14F-4D97-AF65-F5344CB8AC3E}">
        <p14:creationId xmlns:p14="http://schemas.microsoft.com/office/powerpoint/2010/main" val="2200860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3"/>
          <p:cNvSpPr>
            <a:spLocks noGrp="1"/>
          </p:cNvSpPr>
          <p:nvPr>
            <p:ph type="title"/>
          </p:nvPr>
        </p:nvSpPr>
        <p:spPr>
          <a:xfrm>
            <a:off x="240742" y="351275"/>
            <a:ext cx="8763000" cy="752034"/>
          </a:xfrm>
        </p:spPr>
        <p:txBody>
          <a:bodyPr>
            <a:normAutofit fontScale="90000"/>
          </a:bodyPr>
          <a:lstStyle/>
          <a:p>
            <a:r>
              <a:rPr lang="en-US" altLang="en-US"/>
              <a:t>Lumify (brimonidine 0.025%) Ophthalmic Solution</a:t>
            </a:r>
          </a:p>
        </p:txBody>
      </p:sp>
      <p:sp>
        <p:nvSpPr>
          <p:cNvPr id="5" name="Text Placeholder 4"/>
          <p:cNvSpPr>
            <a:spLocks noGrp="1"/>
          </p:cNvSpPr>
          <p:nvPr>
            <p:ph idx="1"/>
          </p:nvPr>
        </p:nvSpPr>
        <p:spPr>
          <a:xfrm>
            <a:off x="-47846" y="1412011"/>
            <a:ext cx="8763000" cy="5556152"/>
          </a:xfrm>
        </p:spPr>
        <p:txBody>
          <a:bodyPr/>
          <a:lstStyle/>
          <a:p>
            <a:r>
              <a:rPr lang="en-US" dirty="0"/>
              <a:t>FDA approved in December 2017 – OTC product</a:t>
            </a:r>
          </a:p>
          <a:p>
            <a:r>
              <a:rPr lang="en-US" dirty="0"/>
              <a:t>Major upgrade to help the chronic red eye</a:t>
            </a:r>
          </a:p>
          <a:p>
            <a:r>
              <a:rPr lang="en-US" dirty="0"/>
              <a:t>Venular constriction is the mechanism of action, therefore … </a:t>
            </a:r>
          </a:p>
          <a:p>
            <a:r>
              <a:rPr lang="en-US" dirty="0"/>
              <a:t>No rebound hyperemia</a:t>
            </a:r>
          </a:p>
          <a:p>
            <a:r>
              <a:rPr lang="en-US" dirty="0"/>
              <a:t>Used once or twice a day PRN</a:t>
            </a:r>
          </a:p>
          <a:p>
            <a:r>
              <a:rPr lang="en-US" dirty="0"/>
              <a:t>Marketed as </a:t>
            </a:r>
            <a:r>
              <a:rPr lang="en-US" dirty="0" err="1"/>
              <a:t>Lumify</a:t>
            </a:r>
            <a:r>
              <a:rPr lang="en-US" dirty="0"/>
              <a:t> OTC by Bausch &amp; Lomb</a:t>
            </a:r>
          </a:p>
        </p:txBody>
      </p:sp>
    </p:spTree>
    <p:extLst>
      <p:ext uri="{BB962C8B-B14F-4D97-AF65-F5344CB8AC3E}">
        <p14:creationId xmlns:p14="http://schemas.microsoft.com/office/powerpoint/2010/main" val="1071371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5" name="Title 1"/>
          <p:cNvSpPr>
            <a:spLocks noGrp="1"/>
          </p:cNvSpPr>
          <p:nvPr>
            <p:ph type="title"/>
          </p:nvPr>
        </p:nvSpPr>
        <p:spPr>
          <a:xfrm>
            <a:off x="289561" y="190502"/>
            <a:ext cx="8763000" cy="752034"/>
          </a:xfrm>
        </p:spPr>
        <p:txBody>
          <a:bodyPr/>
          <a:lstStyle/>
          <a:p>
            <a:r>
              <a:rPr lang="en-US" altLang="en-US" dirty="0"/>
              <a:t>Brimonidine Dermatologic Gel</a:t>
            </a:r>
          </a:p>
        </p:txBody>
      </p:sp>
      <p:sp>
        <p:nvSpPr>
          <p:cNvPr id="3" name="Content Placeholder 2"/>
          <p:cNvSpPr>
            <a:spLocks noGrp="1"/>
          </p:cNvSpPr>
          <p:nvPr>
            <p:ph idx="1"/>
          </p:nvPr>
        </p:nvSpPr>
        <p:spPr>
          <a:xfrm>
            <a:off x="190500" y="1111348"/>
            <a:ext cx="8763000" cy="3285392"/>
          </a:xfrm>
        </p:spPr>
        <p:txBody>
          <a:bodyPr>
            <a:normAutofit/>
          </a:bodyPr>
          <a:lstStyle/>
          <a:p>
            <a:r>
              <a:rPr lang="en-US" dirty="0"/>
              <a:t>Used to address the erythema and flushing commonly expressed in facial and eyelid rosacea</a:t>
            </a:r>
          </a:p>
          <a:p>
            <a:r>
              <a:rPr lang="en-US" dirty="0"/>
              <a:t>Causes microvascular vasoconstriction</a:t>
            </a:r>
          </a:p>
          <a:p>
            <a:r>
              <a:rPr lang="en-US" dirty="0"/>
              <a:t>Comes in a 30 gram tube – applied once daily</a:t>
            </a:r>
          </a:p>
          <a:p>
            <a:r>
              <a:rPr lang="en-US" dirty="0"/>
              <a:t>Provides a “somewhat effective” clinical response</a:t>
            </a:r>
          </a:p>
          <a:p>
            <a:r>
              <a:rPr lang="en-US" dirty="0"/>
              <a:t>Available as a .33% gel (</a:t>
            </a:r>
            <a:r>
              <a:rPr lang="en-US" dirty="0" err="1"/>
              <a:t>Mirvaso</a:t>
            </a:r>
            <a:r>
              <a:rPr lang="en-US" dirty="0"/>
              <a:t>) by Gladerma</a:t>
            </a:r>
          </a:p>
          <a:p>
            <a:endParaRPr lang="en-US" dirty="0"/>
          </a:p>
          <a:p>
            <a:pPr marL="0" indent="0" algn="r" defTabSz="914400" eaLnBrk="0" fontAlgn="base" hangingPunct="0">
              <a:lnSpc>
                <a:spcPct val="100000"/>
              </a:lnSpc>
              <a:spcBef>
                <a:spcPct val="0"/>
              </a:spcBef>
              <a:spcAft>
                <a:spcPct val="0"/>
              </a:spcAft>
              <a:buClrTx/>
              <a:buNone/>
              <a:defRPr/>
            </a:pPr>
            <a:endParaRPr lang="en-US" sz="2000" i="1" dirty="0">
              <a:solidFill>
                <a:srgbClr val="65D7FF"/>
              </a:solidFill>
            </a:endParaRPr>
          </a:p>
          <a:p>
            <a:pPr marL="0" indent="0" algn="r" defTabSz="914400" eaLnBrk="0" fontAlgn="base" hangingPunct="0">
              <a:lnSpc>
                <a:spcPct val="100000"/>
              </a:lnSpc>
              <a:spcBef>
                <a:spcPct val="0"/>
              </a:spcBef>
              <a:spcAft>
                <a:spcPct val="0"/>
              </a:spcAft>
              <a:buClrTx/>
              <a:buNone/>
              <a:defRPr/>
            </a:pPr>
            <a:endParaRPr lang="en-US" sz="2000" i="1" dirty="0">
              <a:solidFill>
                <a:srgbClr val="65D7FF"/>
              </a:solidFill>
            </a:endParaRPr>
          </a:p>
        </p:txBody>
      </p:sp>
    </p:spTree>
    <p:extLst>
      <p:ext uri="{BB962C8B-B14F-4D97-AF65-F5344CB8AC3E}">
        <p14:creationId xmlns:p14="http://schemas.microsoft.com/office/powerpoint/2010/main" val="2681224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Title 2"/>
          <p:cNvSpPr>
            <a:spLocks noGrp="1"/>
          </p:cNvSpPr>
          <p:nvPr>
            <p:ph type="title"/>
          </p:nvPr>
        </p:nvSpPr>
        <p:spPr/>
        <p:txBody>
          <a:bodyPr>
            <a:normAutofit/>
          </a:bodyPr>
          <a:lstStyle/>
          <a:p>
            <a:r>
              <a:rPr lang="en-US" altLang="en-US" sz="3600" dirty="0"/>
              <a:t>Eyelid Cleansing Treatments for Blepharitis</a:t>
            </a:r>
          </a:p>
        </p:txBody>
      </p:sp>
      <p:sp>
        <p:nvSpPr>
          <p:cNvPr id="38914" name="Content Placeholder 1"/>
          <p:cNvSpPr>
            <a:spLocks noGrp="1"/>
          </p:cNvSpPr>
          <p:nvPr>
            <p:ph idx="1"/>
          </p:nvPr>
        </p:nvSpPr>
        <p:spPr/>
        <p:txBody>
          <a:bodyPr>
            <a:normAutofit/>
          </a:bodyPr>
          <a:lstStyle/>
          <a:p>
            <a:r>
              <a:rPr lang="en-US" dirty="0"/>
              <a:t>Study compared “dedicated eyelid cleanser to diluted baby shampoo”</a:t>
            </a:r>
          </a:p>
          <a:p>
            <a:r>
              <a:rPr lang="en-US" dirty="0"/>
              <a:t>Cleaning was done bid for four weeks</a:t>
            </a:r>
          </a:p>
          <a:p>
            <a:r>
              <a:rPr lang="en-US" dirty="0"/>
              <a:t>Conclusion:  improvements occurred with both treatments.  “However  only the dedicated eyelid cleanser proved effective in reducing inflammation and was the preferred therapy.”</a:t>
            </a:r>
          </a:p>
          <a:p>
            <a:pPr marL="0" indent="0" algn="r">
              <a:buNone/>
              <a:defRPr/>
            </a:pPr>
            <a:r>
              <a:rPr lang="en-US" sz="2000" i="1" dirty="0">
                <a:solidFill>
                  <a:srgbClr val="33CCCC"/>
                </a:solidFill>
              </a:rPr>
              <a:t>The Ocular Surface, October, 2017</a:t>
            </a:r>
          </a:p>
        </p:txBody>
      </p:sp>
    </p:spTree>
    <p:extLst>
      <p:ext uri="{BB962C8B-B14F-4D97-AF65-F5344CB8AC3E}">
        <p14:creationId xmlns:p14="http://schemas.microsoft.com/office/powerpoint/2010/main" val="4213127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75CB-4512-5C6C-2784-AE8831CD1210}"/>
              </a:ext>
            </a:extLst>
          </p:cNvPr>
          <p:cNvSpPr>
            <a:spLocks noGrp="1"/>
          </p:cNvSpPr>
          <p:nvPr>
            <p:ph type="title"/>
          </p:nvPr>
        </p:nvSpPr>
        <p:spPr>
          <a:xfrm>
            <a:off x="190500" y="172213"/>
            <a:ext cx="8763000" cy="752034"/>
          </a:xfrm>
        </p:spPr>
        <p:txBody>
          <a:bodyPr/>
          <a:lstStyle/>
          <a:p>
            <a:r>
              <a:rPr lang="en-US" dirty="0"/>
              <a:t>Demodex Blepharitis</a:t>
            </a:r>
          </a:p>
        </p:txBody>
      </p:sp>
      <p:sp>
        <p:nvSpPr>
          <p:cNvPr id="3" name="Content Placeholder 2">
            <a:extLst>
              <a:ext uri="{FF2B5EF4-FFF2-40B4-BE49-F238E27FC236}">
                <a16:creationId xmlns:a16="http://schemas.microsoft.com/office/drawing/2014/main" id="{35D6AFB1-BF6A-A012-951F-B4109F9C8711}"/>
              </a:ext>
            </a:extLst>
          </p:cNvPr>
          <p:cNvSpPr>
            <a:spLocks noGrp="1"/>
          </p:cNvSpPr>
          <p:nvPr>
            <p:ph idx="1"/>
          </p:nvPr>
        </p:nvSpPr>
        <p:spPr>
          <a:xfrm>
            <a:off x="69800" y="960823"/>
            <a:ext cx="8763000" cy="5556152"/>
          </a:xfrm>
        </p:spPr>
        <p:txBody>
          <a:bodyPr/>
          <a:lstStyle/>
          <a:p>
            <a:r>
              <a:rPr lang="en-US" sz="2400" dirty="0"/>
              <a:t>Caused by an infestation of the eyelashes and eyelash follicles by Demodex mites, the most common ectoparasite found in humans</a:t>
            </a:r>
          </a:p>
          <a:p>
            <a:r>
              <a:rPr lang="en-US" sz="2400" dirty="0"/>
              <a:t>Reasonably common, accounting for 45% of blepharitis cases overall, and 84% in people aged 60 and older</a:t>
            </a:r>
          </a:p>
          <a:p>
            <a:r>
              <a:rPr lang="en-US" sz="2400" dirty="0"/>
              <a:t>Symptoms:  eyelid margin inflammation, redness,  and ocular irritation</a:t>
            </a:r>
          </a:p>
          <a:p>
            <a:r>
              <a:rPr lang="en-US" sz="2400" dirty="0"/>
              <a:t>Commonly occurs with rosacea or conditions such as diabetes</a:t>
            </a:r>
          </a:p>
        </p:txBody>
      </p:sp>
    </p:spTree>
    <p:extLst>
      <p:ext uri="{BB962C8B-B14F-4D97-AF65-F5344CB8AC3E}">
        <p14:creationId xmlns:p14="http://schemas.microsoft.com/office/powerpoint/2010/main" val="3665397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75CB-4512-5C6C-2784-AE8831CD1210}"/>
              </a:ext>
            </a:extLst>
          </p:cNvPr>
          <p:cNvSpPr>
            <a:spLocks noGrp="1"/>
          </p:cNvSpPr>
          <p:nvPr>
            <p:ph type="title"/>
          </p:nvPr>
        </p:nvSpPr>
        <p:spPr/>
        <p:txBody>
          <a:bodyPr/>
          <a:lstStyle/>
          <a:p>
            <a:r>
              <a:rPr lang="en-US" dirty="0" err="1"/>
              <a:t>Lotilaner</a:t>
            </a:r>
            <a:r>
              <a:rPr lang="en-US" dirty="0"/>
              <a:t> Ophthalmic Solution 0.25%</a:t>
            </a:r>
          </a:p>
        </p:txBody>
      </p:sp>
      <p:sp>
        <p:nvSpPr>
          <p:cNvPr id="3" name="Content Placeholder 2">
            <a:extLst>
              <a:ext uri="{FF2B5EF4-FFF2-40B4-BE49-F238E27FC236}">
                <a16:creationId xmlns:a16="http://schemas.microsoft.com/office/drawing/2014/main" id="{35D6AFB1-BF6A-A012-951F-B4109F9C8711}"/>
              </a:ext>
            </a:extLst>
          </p:cNvPr>
          <p:cNvSpPr>
            <a:spLocks noGrp="1"/>
          </p:cNvSpPr>
          <p:nvPr>
            <p:ph idx="1"/>
          </p:nvPr>
        </p:nvSpPr>
        <p:spPr/>
        <p:txBody>
          <a:bodyPr/>
          <a:lstStyle/>
          <a:p>
            <a:r>
              <a:rPr lang="en-US" dirty="0"/>
              <a:t>FDA-approved July 25, 2023 </a:t>
            </a:r>
          </a:p>
          <a:p>
            <a:r>
              <a:rPr lang="en-US" dirty="0" err="1"/>
              <a:t>Lotilaner</a:t>
            </a:r>
            <a:r>
              <a:rPr lang="en-US" dirty="0"/>
              <a:t>  0.25% is an anti-parasitic          ophthalmic solution to treat demodex blepharitis</a:t>
            </a:r>
          </a:p>
          <a:p>
            <a:r>
              <a:rPr lang="en-US" dirty="0"/>
              <a:t>Mechanism of action:  inhibits the gamma-</a:t>
            </a:r>
            <a:r>
              <a:rPr lang="en-US" dirty="0" err="1"/>
              <a:t>aminobutyrid</a:t>
            </a:r>
            <a:r>
              <a:rPr lang="en-US" dirty="0"/>
              <a:t> acid (GABA)-gated chloride channels in the Demodex mites to cause paralysis in the mite and its death</a:t>
            </a:r>
          </a:p>
          <a:p>
            <a:r>
              <a:rPr lang="en-US" dirty="0"/>
              <a:t>Administered BID for 6 weeks</a:t>
            </a:r>
          </a:p>
          <a:p>
            <a:r>
              <a:rPr lang="en-US" dirty="0"/>
              <a:t>Side Effects:  instillation site stinging and burning (10%); chalazions and punctate keratitis (&lt;2%)</a:t>
            </a:r>
          </a:p>
          <a:p>
            <a:r>
              <a:rPr lang="en-US" dirty="0"/>
              <a:t>Marketed as </a:t>
            </a:r>
            <a:r>
              <a:rPr lang="en-US" dirty="0" err="1"/>
              <a:t>Xdemvy</a:t>
            </a:r>
            <a:r>
              <a:rPr lang="en-US" dirty="0"/>
              <a:t> by Tarsus Pharmaceuticals</a:t>
            </a:r>
          </a:p>
          <a:p>
            <a:endParaRPr lang="en-US" dirty="0"/>
          </a:p>
        </p:txBody>
      </p:sp>
    </p:spTree>
    <p:extLst>
      <p:ext uri="{BB962C8B-B14F-4D97-AF65-F5344CB8AC3E}">
        <p14:creationId xmlns:p14="http://schemas.microsoft.com/office/powerpoint/2010/main" val="2847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94DAA30C-37EC-4005-BF26-EFB9178C5F32}"/>
              </a:ext>
            </a:extLst>
          </p:cNvPr>
          <p:cNvSpPr>
            <a:spLocks noGrp="1" noChangeArrowheads="1"/>
          </p:cNvSpPr>
          <p:nvPr>
            <p:ph idx="1"/>
          </p:nvPr>
        </p:nvSpPr>
        <p:spPr>
          <a:xfrm>
            <a:off x="137319" y="1052195"/>
            <a:ext cx="8869362" cy="4011613"/>
          </a:xfrm>
        </p:spPr>
        <p:txBody>
          <a:bodyPr>
            <a:normAutofit/>
          </a:bodyPr>
          <a:lstStyle/>
          <a:p>
            <a:pPr marL="228600" indent="-228600">
              <a:spcBef>
                <a:spcPts val="600"/>
              </a:spcBef>
              <a:spcAft>
                <a:spcPts val="600"/>
              </a:spcAft>
              <a:buClr>
                <a:srgbClr val="FFFF00"/>
              </a:buClr>
              <a:buSzPct val="100000"/>
              <a:buFont typeface="Wingdings" panose="05000000000000000000" pitchFamily="2" charset="2"/>
              <a:buChar char="§"/>
            </a:pPr>
            <a:r>
              <a:rPr lang="en-US" altLang="en-US" sz="2800"/>
              <a:t>Aqueous-based PF artificial tears did little or nothing to alleviate symptoms.</a:t>
            </a:r>
          </a:p>
          <a:p>
            <a:pPr marL="228600" indent="-228600">
              <a:spcBef>
                <a:spcPts val="600"/>
              </a:spcBef>
              <a:spcAft>
                <a:spcPts val="600"/>
              </a:spcAft>
              <a:buClr>
                <a:srgbClr val="FFFF00"/>
              </a:buClr>
              <a:buSzPct val="100000"/>
              <a:buFont typeface="Wingdings" panose="05000000000000000000" pitchFamily="2" charset="2"/>
              <a:buChar char="§"/>
            </a:pPr>
            <a:r>
              <a:rPr lang="en-US" altLang="en-US" sz="2800"/>
              <a:t>Adding a topical steroid, signs and symptoms were improved.</a:t>
            </a:r>
          </a:p>
          <a:p>
            <a:pPr marL="228600" indent="-228600">
              <a:spcBef>
                <a:spcPts val="600"/>
              </a:spcBef>
              <a:spcAft>
                <a:spcPts val="600"/>
              </a:spcAft>
              <a:buClr>
                <a:srgbClr val="FFFF00"/>
              </a:buClr>
              <a:buSzPct val="100000"/>
              <a:buFont typeface="Wingdings" panose="05000000000000000000" pitchFamily="2" charset="2"/>
              <a:buChar char="§"/>
            </a:pPr>
            <a:r>
              <a:rPr lang="en-US" altLang="en-US" sz="2800"/>
              <a:t>The majority of dry eye sufferers use AT’s, yet many still experience exacerbations of irritation and ocular surface disease in low-humidity environments.</a:t>
            </a:r>
          </a:p>
        </p:txBody>
      </p:sp>
      <p:sp>
        <p:nvSpPr>
          <p:cNvPr id="18435" name="Title 2">
            <a:extLst>
              <a:ext uri="{FF2B5EF4-FFF2-40B4-BE49-F238E27FC236}">
                <a16:creationId xmlns:a16="http://schemas.microsoft.com/office/drawing/2014/main" id="{6D01CC27-6D44-40F8-8D57-186C9A8865B9}"/>
              </a:ext>
            </a:extLst>
          </p:cNvPr>
          <p:cNvSpPr>
            <a:spLocks noGrp="1"/>
          </p:cNvSpPr>
          <p:nvPr>
            <p:ph type="title"/>
          </p:nvPr>
        </p:nvSpPr>
        <p:spPr>
          <a:xfrm>
            <a:off x="190500" y="190500"/>
            <a:ext cx="8869362" cy="903288"/>
          </a:xfrm>
        </p:spPr>
        <p:txBody>
          <a:bodyPr>
            <a:normAutofit/>
          </a:bodyPr>
          <a:lstStyle/>
          <a:p>
            <a:pPr>
              <a:defRPr/>
            </a:pPr>
            <a:r>
              <a:rPr lang="en-US" altLang="en-US" sz="3600">
                <a:latin typeface="+mn-lt"/>
              </a:rPr>
              <a:t>Topical Therapies for Ocular Surface Dryness</a:t>
            </a:r>
          </a:p>
        </p:txBody>
      </p:sp>
      <p:sp>
        <p:nvSpPr>
          <p:cNvPr id="23556" name="TextBox 3">
            <a:extLst>
              <a:ext uri="{FF2B5EF4-FFF2-40B4-BE49-F238E27FC236}">
                <a16:creationId xmlns:a16="http://schemas.microsoft.com/office/drawing/2014/main" id="{5CC0CB2C-CFE6-4264-B231-69C4D0A4FE36}"/>
              </a:ext>
            </a:extLst>
          </p:cNvPr>
          <p:cNvSpPr txBox="1">
            <a:spLocks noChangeArrowheads="1"/>
          </p:cNvSpPr>
          <p:nvPr/>
        </p:nvSpPr>
        <p:spPr bwMode="auto">
          <a:xfrm>
            <a:off x="3030855" y="4314508"/>
            <a:ext cx="582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A6CCF6"/>
                </a:solidFill>
                <a:effectLst/>
                <a:uLnTx/>
                <a:uFillTx/>
                <a:latin typeface="Arial" panose="020B0604020202020204" pitchFamily="34" charset="0"/>
                <a:ea typeface="+mn-ea"/>
                <a:cs typeface="Arial" panose="020B0604020202020204" pitchFamily="34" charset="0"/>
              </a:rPr>
              <a:t>Moore QL, et al. Am J Ophthalmol 2015;160(1):135-42</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29862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a:extLst>
              <a:ext uri="{FF2B5EF4-FFF2-40B4-BE49-F238E27FC236}">
                <a16:creationId xmlns:a16="http://schemas.microsoft.com/office/drawing/2014/main" id="{0B2ECF5A-AC07-AAB7-39AE-A2362D99BDEC}"/>
              </a:ext>
            </a:extLst>
          </p:cNvPr>
          <p:cNvSpPr>
            <a:spLocks noGrp="1" noChangeArrowheads="1"/>
          </p:cNvSpPr>
          <p:nvPr>
            <p:ph type="title"/>
          </p:nvPr>
        </p:nvSpPr>
        <p:spPr/>
        <p:txBody>
          <a:bodyPr/>
          <a:lstStyle/>
          <a:p>
            <a:r>
              <a:rPr lang="en-US" altLang="en-US"/>
              <a:t>Phthiriasis Palpebrarum</a:t>
            </a:r>
          </a:p>
        </p:txBody>
      </p:sp>
      <p:sp>
        <p:nvSpPr>
          <p:cNvPr id="823299" name="Rectangle 3">
            <a:extLst>
              <a:ext uri="{FF2B5EF4-FFF2-40B4-BE49-F238E27FC236}">
                <a16:creationId xmlns:a16="http://schemas.microsoft.com/office/drawing/2014/main" id="{78082E0E-1060-AFCF-B3C3-2CC8EBD67BC7}"/>
              </a:ext>
            </a:extLst>
          </p:cNvPr>
          <p:cNvSpPr>
            <a:spLocks noGrp="1" noChangeArrowheads="1"/>
          </p:cNvSpPr>
          <p:nvPr>
            <p:ph type="body" sz="quarter" idx="4294967295"/>
          </p:nvPr>
        </p:nvSpPr>
        <p:spPr>
          <a:xfrm>
            <a:off x="0" y="914400"/>
            <a:ext cx="8915400" cy="5791200"/>
          </a:xfrm>
        </p:spPr>
        <p:txBody>
          <a:bodyPr/>
          <a:lstStyle/>
          <a:p>
            <a:r>
              <a:rPr lang="en-US" altLang="en-US" dirty="0" err="1"/>
              <a:t>Phthirus</a:t>
            </a:r>
            <a:r>
              <a:rPr lang="en-US" altLang="en-US" dirty="0"/>
              <a:t> Pubis (crab louse) eyelid infestation</a:t>
            </a:r>
          </a:p>
          <a:p>
            <a:r>
              <a:rPr lang="en-US" altLang="en-US" dirty="0"/>
              <a:t>Uncommon form of blepharitis</a:t>
            </a:r>
          </a:p>
          <a:p>
            <a:r>
              <a:rPr lang="en-US" altLang="en-US" dirty="0"/>
              <a:t>Symptoms: intense itching (pruritus)</a:t>
            </a:r>
          </a:p>
          <a:p>
            <a:r>
              <a:rPr lang="en-US" altLang="en-US" dirty="0"/>
              <a:t>Signs: nits (louse egg cases) and reddish </a:t>
            </a:r>
            <a:r>
              <a:rPr lang="en-US" altLang="en-US" dirty="0" err="1"/>
              <a:t>sanguinofecal</a:t>
            </a:r>
            <a:r>
              <a:rPr lang="en-US" altLang="en-US" dirty="0"/>
              <a:t> debris at base of eyelashes classic slit lamp findings</a:t>
            </a:r>
          </a:p>
          <a:p>
            <a:r>
              <a:rPr lang="en-US" altLang="en-US" dirty="0"/>
              <a:t>Treatment</a:t>
            </a:r>
          </a:p>
          <a:p>
            <a:pPr lvl="1"/>
            <a:r>
              <a:rPr lang="en-US" altLang="en-US" dirty="0"/>
              <a:t>Forceps to remove lice at slit lamp</a:t>
            </a:r>
          </a:p>
          <a:p>
            <a:pPr lvl="1"/>
            <a:r>
              <a:rPr lang="en-US" altLang="en-US" dirty="0"/>
              <a:t>Standard lid scrubs and aggressive ointment to lid margins bid x 7 days</a:t>
            </a:r>
          </a:p>
          <a:p>
            <a:pPr lvl="1"/>
            <a:r>
              <a:rPr lang="en-US" altLang="en-US" dirty="0"/>
              <a:t>Consult with primary care physician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and Dry Eye Disease (DED)</a:t>
            </a:r>
          </a:p>
        </p:txBody>
      </p:sp>
      <p:sp>
        <p:nvSpPr>
          <p:cNvPr id="3" name="Content Placeholder 2"/>
          <p:cNvSpPr>
            <a:spLocks noGrp="1"/>
          </p:cNvSpPr>
          <p:nvPr>
            <p:ph idx="1"/>
          </p:nvPr>
        </p:nvSpPr>
        <p:spPr>
          <a:xfrm>
            <a:off x="190500" y="1163107"/>
            <a:ext cx="8763000" cy="3548884"/>
          </a:xfrm>
        </p:spPr>
        <p:txBody>
          <a:bodyPr/>
          <a:lstStyle/>
          <a:p>
            <a:r>
              <a:rPr lang="en-US"/>
              <a:t>“Because chronic inflammation at the ocular surface plays an essential role in the pathogenesis of DED, topical steroids have been commonly used in these patients.”</a:t>
            </a:r>
          </a:p>
          <a:p>
            <a:r>
              <a:rPr lang="en-US"/>
              <a:t>“Although the pathogenesis of DED is multifactorial and not fully understood, inflammation has been recognized as a key mechanism in its development and propagation.” </a:t>
            </a:r>
          </a:p>
        </p:txBody>
      </p:sp>
      <p:sp>
        <p:nvSpPr>
          <p:cNvPr id="4" name="TextBox 3"/>
          <p:cNvSpPr txBox="1"/>
          <p:nvPr/>
        </p:nvSpPr>
        <p:spPr>
          <a:xfrm>
            <a:off x="5831457" y="6348060"/>
            <a:ext cx="321629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a:ln>
                  <a:noFill/>
                </a:ln>
                <a:solidFill>
                  <a:srgbClr val="6FD1FD"/>
                </a:solidFill>
                <a:effectLst/>
                <a:uLnTx/>
                <a:uFillTx/>
                <a:latin typeface="Arial" panose="020B0604020202020204" pitchFamily="34" charset="0"/>
                <a:ea typeface="+mn-ea"/>
                <a:cs typeface="Arial" panose="020B0604020202020204" pitchFamily="34" charset="0"/>
              </a:rPr>
              <a:t>Am J </a:t>
            </a:r>
            <a:r>
              <a:rPr kumimoji="0" lang="en-US" sz="1600" b="1" i="1" u="none" strike="noStrike" kern="1200" cap="none" spc="0" normalizeH="0" baseline="0" noProof="0" err="1">
                <a:ln>
                  <a:noFill/>
                </a:ln>
                <a:solidFill>
                  <a:srgbClr val="6FD1FD"/>
                </a:solidFill>
                <a:effectLst/>
                <a:uLnTx/>
                <a:uFillTx/>
                <a:latin typeface="Arial" panose="020B0604020202020204" pitchFamily="34" charset="0"/>
                <a:ea typeface="+mn-ea"/>
                <a:cs typeface="Arial" panose="020B0604020202020204" pitchFamily="34" charset="0"/>
              </a:rPr>
              <a:t>Ophthalmol</a:t>
            </a:r>
            <a:r>
              <a:rPr kumimoji="0" lang="en-US" sz="1600" b="1" i="0" u="none" strike="noStrike" kern="1200" cap="none" spc="0" normalizeH="0" baseline="0" noProof="0">
                <a:ln>
                  <a:noFill/>
                </a:ln>
                <a:solidFill>
                  <a:srgbClr val="6FD1FD"/>
                </a:solidFill>
                <a:effectLst/>
                <a:uLnTx/>
                <a:uFillTx/>
                <a:latin typeface="Arial" panose="020B0604020202020204" pitchFamily="34" charset="0"/>
                <a:ea typeface="+mn-ea"/>
                <a:cs typeface="Arial" panose="020B0604020202020204" pitchFamily="34" charset="0"/>
              </a:rPr>
              <a:t>, June, 2018</a:t>
            </a:r>
          </a:p>
        </p:txBody>
      </p:sp>
    </p:spTree>
    <p:extLst>
      <p:ext uri="{BB962C8B-B14F-4D97-AF65-F5344CB8AC3E}">
        <p14:creationId xmlns:p14="http://schemas.microsoft.com/office/powerpoint/2010/main" val="371192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4E97-D7C4-7648-58BE-CF0C4400359A}"/>
              </a:ext>
            </a:extLst>
          </p:cNvPr>
          <p:cNvSpPr>
            <a:spLocks noGrp="1"/>
          </p:cNvSpPr>
          <p:nvPr>
            <p:ph type="title"/>
          </p:nvPr>
        </p:nvSpPr>
        <p:spPr/>
        <p:txBody>
          <a:bodyPr/>
          <a:lstStyle/>
          <a:p>
            <a:r>
              <a:rPr lang="en-US" dirty="0">
                <a:solidFill>
                  <a:srgbClr val="FF0000"/>
                </a:solidFill>
              </a:rPr>
              <a:t>*</a:t>
            </a:r>
            <a:r>
              <a:rPr lang="en-US" dirty="0"/>
              <a:t>Steroids for DED</a:t>
            </a:r>
          </a:p>
        </p:txBody>
      </p:sp>
      <p:sp>
        <p:nvSpPr>
          <p:cNvPr id="3" name="Content Placeholder 2">
            <a:extLst>
              <a:ext uri="{FF2B5EF4-FFF2-40B4-BE49-F238E27FC236}">
                <a16:creationId xmlns:a16="http://schemas.microsoft.com/office/drawing/2014/main" id="{C6D3A1D7-FBE5-0164-6287-C5E28712CFE7}"/>
              </a:ext>
            </a:extLst>
          </p:cNvPr>
          <p:cNvSpPr>
            <a:spLocks noGrp="1"/>
          </p:cNvSpPr>
          <p:nvPr>
            <p:ph idx="1"/>
          </p:nvPr>
        </p:nvSpPr>
        <p:spPr/>
        <p:txBody>
          <a:bodyPr/>
          <a:lstStyle/>
          <a:p>
            <a:r>
              <a:rPr lang="en-US" i="0" dirty="0">
                <a:effectLst/>
              </a:rPr>
              <a:t>“Treat any inflammation on the ocular surface, of course. Start with a topical steroid in “pulse” mode, attempting to quell both the visible inflammation and symptoms quickly without ongoing prescription therapy.” </a:t>
            </a:r>
            <a:endParaRPr lang="en-US" dirty="0"/>
          </a:p>
        </p:txBody>
      </p:sp>
      <p:sp>
        <p:nvSpPr>
          <p:cNvPr id="4" name="TextBox 3">
            <a:extLst>
              <a:ext uri="{FF2B5EF4-FFF2-40B4-BE49-F238E27FC236}">
                <a16:creationId xmlns:a16="http://schemas.microsoft.com/office/drawing/2014/main" id="{7B2720D5-15BB-D2AB-C0C8-68922DF80210}"/>
              </a:ext>
            </a:extLst>
          </p:cNvPr>
          <p:cNvSpPr txBox="1"/>
          <p:nvPr/>
        </p:nvSpPr>
        <p:spPr>
          <a:xfrm>
            <a:off x="5363852" y="6400800"/>
            <a:ext cx="378014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Ocular Surgery News</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July 25, 2023</a:t>
            </a:r>
          </a:p>
        </p:txBody>
      </p:sp>
    </p:spTree>
    <p:extLst>
      <p:ext uri="{BB962C8B-B14F-4D97-AF65-F5344CB8AC3E}">
        <p14:creationId xmlns:p14="http://schemas.microsoft.com/office/powerpoint/2010/main" val="108165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477" y="152400"/>
            <a:ext cx="3931420" cy="389445"/>
          </a:xfrm>
          <a:prstGeom prst="rect">
            <a:avLst/>
          </a:prstGeom>
        </p:spPr>
        <p:txBody>
          <a:bodyPr wrap="none" lIns="89896" tIns="44948" rIns="89896" bIns="44948">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1941" b="1" i="0" u="none" strike="noStrike" kern="1200" cap="none" spc="0" normalizeH="0" baseline="0" noProof="0" dirty="0">
                <a:ln>
                  <a:noFill/>
                </a:ln>
                <a:solidFill>
                  <a:srgbClr val="D559AC"/>
                </a:solidFill>
                <a:effectLst>
                  <a:outerShdw blurRad="38100" dist="38100" dir="2700000" algn="tl">
                    <a:srgbClr val="000000">
                      <a:alpha val="43137"/>
                    </a:srgbClr>
                  </a:outerShdw>
                </a:effectLst>
                <a:uLnTx/>
                <a:uFillTx/>
                <a:latin typeface="Calibri"/>
                <a:ea typeface="+mn-ea"/>
                <a:cs typeface="Arial" panose="020B0604020202020204" pitchFamily="34" charset="0"/>
              </a:rPr>
              <a:t>Our Dry Eye Management Algorithm</a:t>
            </a:r>
            <a:endParaRPr kumimoji="0" lang="en-US" sz="1941"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
        <p:nvSpPr>
          <p:cNvPr id="9" name="TextBox 8"/>
          <p:cNvSpPr txBox="1"/>
          <p:nvPr/>
        </p:nvSpPr>
        <p:spPr>
          <a:xfrm>
            <a:off x="323476" y="609600"/>
            <a:ext cx="8431306" cy="486651"/>
          </a:xfrm>
          <a:prstGeom prst="rect">
            <a:avLst/>
          </a:prstGeom>
          <a:noFill/>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All therapy – dry eye included – should be individualized to the patient. </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Here is our usual approach to dry eye management.</a:t>
            </a:r>
          </a:p>
        </p:txBody>
      </p:sp>
      <p:sp>
        <p:nvSpPr>
          <p:cNvPr id="10" name="Right Arrow 9"/>
          <p:cNvSpPr/>
          <p:nvPr/>
        </p:nvSpPr>
        <p:spPr>
          <a:xfrm>
            <a:off x="537882" y="1212334"/>
            <a:ext cx="2420471" cy="806824"/>
          </a:xfrm>
          <a:prstGeom prst="rightArrow">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spcCol="0"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1" name="Right Arrow 10"/>
          <p:cNvSpPr/>
          <p:nvPr/>
        </p:nvSpPr>
        <p:spPr>
          <a:xfrm>
            <a:off x="3361765" y="1220986"/>
            <a:ext cx="2420471" cy="806824"/>
          </a:xfrm>
          <a:prstGeom prst="rightArrow">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spcCol="0"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p:cNvSpPr/>
          <p:nvPr/>
        </p:nvSpPr>
        <p:spPr>
          <a:xfrm>
            <a:off x="6185647" y="1210733"/>
            <a:ext cx="2420471" cy="806824"/>
          </a:xfrm>
          <a:prstGeom prst="rightArrow">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spcCol="0"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1088539" y="1430682"/>
            <a:ext cx="1331259" cy="362387"/>
          </a:xfrm>
          <a:prstGeom prst="rect">
            <a:avLst/>
          </a:prstGeom>
          <a:noFill/>
        </p:spPr>
        <p:txBody>
          <a:bodyPr wrap="square" lIns="89896" tIns="44948" rIns="89896" bIns="44948" rtlCol="0">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Two Weeks</a:t>
            </a:r>
          </a:p>
        </p:txBody>
      </p:sp>
      <p:sp>
        <p:nvSpPr>
          <p:cNvPr id="14" name="Rectangle 13"/>
          <p:cNvSpPr/>
          <p:nvPr/>
        </p:nvSpPr>
        <p:spPr>
          <a:xfrm>
            <a:off x="3963039" y="1439149"/>
            <a:ext cx="1248378" cy="362387"/>
          </a:xfrm>
          <a:prstGeom prst="rect">
            <a:avLst/>
          </a:prstGeom>
        </p:spPr>
        <p:txBody>
          <a:bodyPr wrap="none" lIns="89896" tIns="44948" rIns="89896" bIns="44948">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Two Weeks</a:t>
            </a:r>
          </a:p>
        </p:txBody>
      </p:sp>
      <p:sp>
        <p:nvSpPr>
          <p:cNvPr id="15" name="Rectangle 14"/>
          <p:cNvSpPr/>
          <p:nvPr/>
        </p:nvSpPr>
        <p:spPr>
          <a:xfrm>
            <a:off x="6768423" y="1439149"/>
            <a:ext cx="1257548" cy="362387"/>
          </a:xfrm>
          <a:prstGeom prst="rect">
            <a:avLst/>
          </a:prstGeom>
        </p:spPr>
        <p:txBody>
          <a:bodyPr wrap="none" lIns="89896" tIns="44948" rIns="89896" bIns="44948">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Indefinitely</a:t>
            </a:r>
          </a:p>
        </p:txBody>
      </p:sp>
      <p:sp>
        <p:nvSpPr>
          <p:cNvPr id="17" name="Rectangle 16"/>
          <p:cNvSpPr/>
          <p:nvPr/>
        </p:nvSpPr>
        <p:spPr>
          <a:xfrm>
            <a:off x="282389" y="152400"/>
            <a:ext cx="8579224" cy="6553200"/>
          </a:xfrm>
          <a:prstGeom prst="rect">
            <a:avLst/>
          </a:prstGeom>
          <a:noFill/>
          <a:ln w="104775" cap="rnd" cmpd="thickThi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spcCol="0"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537882" y="2178424"/>
            <a:ext cx="2420471" cy="638296"/>
          </a:xfrm>
          <a:prstGeom prst="rect">
            <a:avLst/>
          </a:prstGeom>
          <a:solidFill>
            <a:schemeClr val="tx2">
              <a:lumMod val="20000"/>
              <a:lumOff val="80000"/>
            </a:schemeClr>
          </a:solidFill>
          <a:ln>
            <a:solidFill>
              <a:schemeClr val="tx2"/>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Lipid-Based Artificial Tear</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Four to six times a day as needed</a:t>
            </a:r>
          </a:p>
        </p:txBody>
      </p:sp>
      <p:sp>
        <p:nvSpPr>
          <p:cNvPr id="19" name="TextBox 18"/>
          <p:cNvSpPr txBox="1"/>
          <p:nvPr/>
        </p:nvSpPr>
        <p:spPr>
          <a:xfrm>
            <a:off x="537882" y="3065930"/>
            <a:ext cx="2420471" cy="464466"/>
          </a:xfrm>
          <a:prstGeom prst="rect">
            <a:avLst/>
          </a:prstGeom>
          <a:solidFill>
            <a:srgbClr val="A2E0E8"/>
          </a:solidFill>
          <a:ln>
            <a:solidFill>
              <a:schemeClr val="accent5"/>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Loteprednol*</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Four times a day</a:t>
            </a:r>
          </a:p>
        </p:txBody>
      </p:sp>
      <p:sp>
        <p:nvSpPr>
          <p:cNvPr id="20" name="TextBox 19"/>
          <p:cNvSpPr txBox="1"/>
          <p:nvPr/>
        </p:nvSpPr>
        <p:spPr>
          <a:xfrm>
            <a:off x="3361765" y="2178424"/>
            <a:ext cx="2420471" cy="638296"/>
          </a:xfrm>
          <a:prstGeom prst="rect">
            <a:avLst/>
          </a:prstGeom>
          <a:solidFill>
            <a:schemeClr val="tx2">
              <a:lumMod val="20000"/>
              <a:lumOff val="80000"/>
            </a:schemeClr>
          </a:solidFill>
          <a:ln>
            <a:solidFill>
              <a:schemeClr val="tx2"/>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Lipid-Based Artificial Tear</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Three to four times a day as needed</a:t>
            </a:r>
          </a:p>
        </p:txBody>
      </p:sp>
      <p:sp>
        <p:nvSpPr>
          <p:cNvPr id="21" name="TextBox 20"/>
          <p:cNvSpPr txBox="1"/>
          <p:nvPr/>
        </p:nvSpPr>
        <p:spPr>
          <a:xfrm>
            <a:off x="6185647" y="2178424"/>
            <a:ext cx="2420471" cy="638296"/>
          </a:xfrm>
          <a:prstGeom prst="rect">
            <a:avLst/>
          </a:prstGeom>
          <a:solidFill>
            <a:schemeClr val="tx2">
              <a:lumMod val="20000"/>
              <a:lumOff val="80000"/>
            </a:schemeClr>
          </a:solidFill>
          <a:ln>
            <a:solidFill>
              <a:schemeClr val="tx2"/>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Lipid-Based Artificial Tear</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Two to four times a day as needed</a:t>
            </a:r>
          </a:p>
        </p:txBody>
      </p:sp>
      <p:sp>
        <p:nvSpPr>
          <p:cNvPr id="22" name="TextBox 21"/>
          <p:cNvSpPr txBox="1"/>
          <p:nvPr/>
        </p:nvSpPr>
        <p:spPr>
          <a:xfrm>
            <a:off x="3361765" y="3065930"/>
            <a:ext cx="2420471" cy="638296"/>
          </a:xfrm>
          <a:prstGeom prst="rect">
            <a:avLst/>
          </a:prstGeom>
          <a:solidFill>
            <a:srgbClr val="A2E0E8"/>
          </a:solidFill>
          <a:ln>
            <a:solidFill>
              <a:schemeClr val="accent5"/>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Loteprednol </a:t>
            </a: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Two times a day</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(Consider </a:t>
            </a:r>
            <a:r>
              <a:rPr kumimoji="0" lang="en-US" sz="1412"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punctal</a:t>
            </a: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plugs if needed)</a:t>
            </a:r>
          </a:p>
        </p:txBody>
      </p:sp>
      <p:sp>
        <p:nvSpPr>
          <p:cNvPr id="23" name="TextBox 22"/>
          <p:cNvSpPr txBox="1"/>
          <p:nvPr/>
        </p:nvSpPr>
        <p:spPr>
          <a:xfrm>
            <a:off x="6185647" y="3065930"/>
            <a:ext cx="2420471" cy="1355287"/>
          </a:xfrm>
          <a:prstGeom prst="rect">
            <a:avLst/>
          </a:prstGeom>
          <a:solidFill>
            <a:srgbClr val="A2E0E8"/>
          </a:solidFill>
          <a:ln>
            <a:solidFill>
              <a:schemeClr val="accent5"/>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Discontinue Loteprednol</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If symptoms break through or continue, then pulse dose </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loteprednol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four times a day for one week or consider loteprednol once daily as needed. </a:t>
            </a:r>
          </a:p>
        </p:txBody>
      </p:sp>
      <p:sp>
        <p:nvSpPr>
          <p:cNvPr id="25" name="TextBox 24"/>
          <p:cNvSpPr txBox="1"/>
          <p:nvPr/>
        </p:nvSpPr>
        <p:spPr>
          <a:xfrm>
            <a:off x="537883" y="4840941"/>
            <a:ext cx="8068235" cy="605530"/>
          </a:xfrm>
          <a:prstGeom prst="rect">
            <a:avLst/>
          </a:prstGeom>
          <a:solidFill>
            <a:srgbClr val="A2E0E8"/>
          </a:solidFill>
          <a:ln>
            <a:solidFill>
              <a:schemeClr val="accent5"/>
            </a:solidFill>
          </a:ln>
        </p:spPr>
        <p:txBody>
          <a:bodyPr wrap="square" lIns="89896" tIns="44948" rIns="89896" bIns="44948" rtlCol="0">
            <a:spAutoFit/>
          </a:bodyPr>
          <a:lstStyle/>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risk of increased IOP with </a:t>
            </a:r>
            <a:r>
              <a:rPr kumimoji="0" lang="en-US" sz="15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loteprednol</a:t>
            </a:r>
            <a:r>
              <a:rPr kumimoji="0" lang="en-US" sz="1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is uncommon at high dosage and rare at low dosage.</a:t>
            </a:r>
          </a:p>
          <a:p>
            <a:pPr marL="0" marR="0" lvl="0" indent="0" algn="l" defTabSz="899010" rtl="0" eaLnBrk="1" fontAlgn="auto" latinLnBrk="0" hangingPunct="1">
              <a:lnSpc>
                <a:spcPct val="80000"/>
              </a:lnSpc>
              <a:spcBef>
                <a:spcPts val="0"/>
              </a:spcBef>
              <a:spcAft>
                <a:spcPts val="0"/>
              </a:spcAft>
              <a:buClrTx/>
              <a:buSzTx/>
              <a:buFontTx/>
              <a:buNone/>
              <a:tabLst/>
              <a:defRPr/>
            </a:pPr>
            <a:r>
              <a:rPr kumimoji="0" lang="en-US" sz="1324"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Our experience has been that if an increase in IOP is going to occur, it will do so at the initial one-month follow-up, and not later.</a:t>
            </a:r>
          </a:p>
        </p:txBody>
      </p:sp>
      <p:sp>
        <p:nvSpPr>
          <p:cNvPr id="26" name="Right Arrow 25"/>
          <p:cNvSpPr/>
          <p:nvPr/>
        </p:nvSpPr>
        <p:spPr>
          <a:xfrm>
            <a:off x="553608" y="5547305"/>
            <a:ext cx="8068235" cy="936552"/>
          </a:xfrm>
          <a:prstGeom prst="rightArrow">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spcCol="0"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1680882" y="5785528"/>
            <a:ext cx="5535859" cy="464466"/>
          </a:xfrm>
          <a:prstGeom prst="rect">
            <a:avLst/>
          </a:prstGeom>
          <a:noFill/>
        </p:spPr>
        <p:txBody>
          <a:bodyPr wrap="square" lIns="89896" tIns="44948" rIns="89896" bIns="44948" rtlCol="0">
            <a:spAutoFit/>
          </a:bodyPr>
          <a:lstStyle/>
          <a:p>
            <a:pPr marL="0" marR="0" lvl="0" indent="0" algn="ctr" defTabSz="899010" rtl="0" eaLnBrk="1" fontAlgn="auto" latinLnBrk="0" hangingPunct="1">
              <a:lnSpc>
                <a:spcPct val="80000"/>
              </a:lnSpc>
              <a:spcBef>
                <a:spcPts val="0"/>
              </a:spcBef>
              <a:spcAft>
                <a:spcPts val="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Omega-3 essential fatty acids </a:t>
            </a:r>
            <a:r>
              <a:rPr kumimoji="0" lang="en-US" sz="1412"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(derived from fish and/or flaxseed oil) can be initiated at any stage, based on clinical judgment.</a:t>
            </a:r>
          </a:p>
        </p:txBody>
      </p:sp>
      <p:sp>
        <p:nvSpPr>
          <p:cNvPr id="28" name="TextBox 27"/>
          <p:cNvSpPr txBox="1"/>
          <p:nvPr/>
        </p:nvSpPr>
        <p:spPr>
          <a:xfrm>
            <a:off x="537883" y="6345358"/>
            <a:ext cx="7395882" cy="267297"/>
          </a:xfrm>
          <a:prstGeom prst="rect">
            <a:avLst/>
          </a:prstGeom>
          <a:noFill/>
        </p:spPr>
        <p:txBody>
          <a:bodyPr wrap="square" lIns="89896" tIns="44948" rIns="89896" bIns="44948" rtlCol="0">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1147"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*Alternatively, instill loteprednol ointment daily at bed-time for two weeks, then M-W-F for two weeks.</a:t>
            </a:r>
          </a:p>
        </p:txBody>
      </p:sp>
    </p:spTree>
    <p:extLst>
      <p:ext uri="{BB962C8B-B14F-4D97-AF65-F5344CB8AC3E}">
        <p14:creationId xmlns:p14="http://schemas.microsoft.com/office/powerpoint/2010/main" val="2927867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oonShape"/>
</p:tagLst>
</file>

<file path=ppt/tags/tag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EST THEM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ST THEME" id="{2FCBFD51-B1B6-40E5-8B3B-6879AC3A442A}" vid="{75465BD9-F3B3-4E07-BD76-9E62BDC3E497}"/>
    </a:ext>
  </a:extLst>
</a:theme>
</file>

<file path=ppt/theme/theme13.xml><?xml version="1.0" encoding="utf-8"?>
<a:theme xmlns:a="http://schemas.openxmlformats.org/drawingml/2006/main" name="2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w/lin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ue 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ue w/lin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28799</TotalTime>
  <Words>4608</Words>
  <Application>Microsoft Office PowerPoint</Application>
  <PresentationFormat>On-screen Show (4:3)</PresentationFormat>
  <Paragraphs>359</Paragraphs>
  <Slides>60</Slides>
  <Notes>20</Notes>
  <HiddenSlides>0</HiddenSlides>
  <MMClips>0</MMClips>
  <ScaleCrop>false</ScaleCrop>
  <HeadingPairs>
    <vt:vector size="6" baseType="variant">
      <vt:variant>
        <vt:lpstr>Fonts Used</vt:lpstr>
      </vt:variant>
      <vt:variant>
        <vt:i4>12</vt:i4>
      </vt:variant>
      <vt:variant>
        <vt:lpstr>Theme</vt:lpstr>
      </vt:variant>
      <vt:variant>
        <vt:i4>17</vt:i4>
      </vt:variant>
      <vt:variant>
        <vt:lpstr>Slide Titles</vt:lpstr>
      </vt:variant>
      <vt:variant>
        <vt:i4>60</vt:i4>
      </vt:variant>
    </vt:vector>
  </HeadingPairs>
  <TitlesOfParts>
    <vt:vector size="89" baseType="lpstr">
      <vt:lpstr>Arial</vt:lpstr>
      <vt:lpstr>Calibri</vt:lpstr>
      <vt:lpstr>Calibri Light</vt:lpstr>
      <vt:lpstr>Cambria</vt:lpstr>
      <vt:lpstr>helvetica</vt:lpstr>
      <vt:lpstr>Roboto Condensed</vt:lpstr>
      <vt:lpstr>Symbol</vt:lpstr>
      <vt:lpstr>Tahoma</vt:lpstr>
      <vt:lpstr>Verdana</vt:lpstr>
      <vt:lpstr>Wingdings</vt:lpstr>
      <vt:lpstr>Wingdings 2</vt:lpstr>
      <vt:lpstr>Wingdings 3</vt:lpstr>
      <vt:lpstr>blue star</vt:lpstr>
      <vt:lpstr>1_blue star</vt:lpstr>
      <vt:lpstr>blue w/line</vt:lpstr>
      <vt:lpstr>blue - farm</vt:lpstr>
      <vt:lpstr>1_blue 1</vt:lpstr>
      <vt:lpstr>2_blue - farm</vt:lpstr>
      <vt:lpstr>1_blue - farm</vt:lpstr>
      <vt:lpstr>1_blue w/line</vt:lpstr>
      <vt:lpstr>3_blue - farm</vt:lpstr>
      <vt:lpstr>3_Office Theme</vt:lpstr>
      <vt:lpstr>4_blue - farm</vt:lpstr>
      <vt:lpstr>BEST THEME</vt:lpstr>
      <vt:lpstr>2_blue star</vt:lpstr>
      <vt:lpstr>3_blue star</vt:lpstr>
      <vt:lpstr>2_Office Theme</vt:lpstr>
      <vt:lpstr>11_blue star</vt:lpstr>
      <vt:lpstr>4_blue star</vt:lpstr>
      <vt:lpstr>CURRENT TRENDS IN MEDICAL MANAGEMENT</vt:lpstr>
      <vt:lpstr>Financial Disclosure</vt:lpstr>
      <vt:lpstr>Dry Eye Disease</vt:lpstr>
      <vt:lpstr>Discordance Between Symptoms  and Signs</vt:lpstr>
      <vt:lpstr>“Consensus Report Simplifies Dry Eye Diagnosis”**</vt:lpstr>
      <vt:lpstr>Topical Therapies for Ocular Surface Dryness</vt:lpstr>
      <vt:lpstr>Steroids and Dry Eye Disease (DED)</vt:lpstr>
      <vt:lpstr>*Steroids for DED</vt:lpstr>
      <vt:lpstr>PowerPoint Presentation</vt:lpstr>
      <vt:lpstr>PowerPoint Presentation</vt:lpstr>
      <vt:lpstr>Innovation in Dry Eye Therapy</vt:lpstr>
      <vt:lpstr>PowerPoint Presentation</vt:lpstr>
      <vt:lpstr>Loteprednol Approved for Dry Eye</vt:lpstr>
      <vt:lpstr>Literature Perspective on Steroids and Elevated IOP</vt:lpstr>
      <vt:lpstr>Alternative Supplementation</vt:lpstr>
      <vt:lpstr>Benefits of Punctal Plugs</vt:lpstr>
      <vt:lpstr>Cyclosporine 0.05%        Ophthalmic Emulsion</vt:lpstr>
      <vt:lpstr>*Vevye™ (Cyclosporine Solution 0.1%)</vt:lpstr>
      <vt:lpstr>*The Effect of Topical Cyclosporine</vt:lpstr>
      <vt:lpstr>Xiidra (lifitegrast 5%)</vt:lpstr>
      <vt:lpstr>A Nose for Dry Eye</vt:lpstr>
      <vt:lpstr>Regener-Eyes for DED</vt:lpstr>
      <vt:lpstr>*Perfluorohexyloctane = Meibo</vt:lpstr>
      <vt:lpstr>Update on Miebo®</vt:lpstr>
      <vt:lpstr>NOV03 (Perfluorohexyloctane) –  Dual Mode of Action</vt:lpstr>
      <vt:lpstr>Phase 3 Trials: All Primary and Secondary Endpoints Achieved</vt:lpstr>
      <vt:lpstr>PowerPoint Presentation</vt:lpstr>
      <vt:lpstr>PowerPoint Presentation</vt:lpstr>
      <vt:lpstr>*Oral Azithromycin vs Oral Doxycycline in Treating MGD</vt:lpstr>
      <vt:lpstr>Alternative Supplementation</vt:lpstr>
      <vt:lpstr>Role of Omega 3 EFA’s in DED</vt:lpstr>
      <vt:lpstr>PowerPoint Presentation</vt:lpstr>
      <vt:lpstr>Disturbing News on DED and Fish Oil</vt:lpstr>
      <vt:lpstr>The Benefits of Drinking Water</vt:lpstr>
      <vt:lpstr>Benefits of Punctal Plugs</vt:lpstr>
      <vt:lpstr>*Oral Azithromycin vs Oral Doxycycline in Treating MGD</vt:lpstr>
      <vt:lpstr>*Neuropathic (DED) Eye Pain</vt:lpstr>
      <vt:lpstr>Oxervate (cenegermin) 0.002%     solution for Neurotrophic Keratitis</vt:lpstr>
      <vt:lpstr>PowerPoint Presentation</vt:lpstr>
      <vt:lpstr>PowerPoint Presentation</vt:lpstr>
      <vt:lpstr>PowerPoint Presentation</vt:lpstr>
      <vt:lpstr>Lid Margin Debridement - Scaling</vt:lpstr>
      <vt:lpstr>MG Scraping in Treating DES</vt:lpstr>
      <vt:lpstr>*Inflammation and Eyelid Scraping</vt:lpstr>
      <vt:lpstr>Korb’s Lid Wiper Epitheliopathy</vt:lpstr>
      <vt:lpstr>Hyperkeratinization and MGD</vt:lpstr>
      <vt:lpstr>PowerPoint Presentation</vt:lpstr>
      <vt:lpstr>The Benefits of Home-based  “Warm Soaks”</vt:lpstr>
      <vt:lpstr>Thermal Systems to Treat DED</vt:lpstr>
      <vt:lpstr>PowerPoint Presentation</vt:lpstr>
      <vt:lpstr>Thermal Pulsation Treatment                             Increases CL Wearing Time </vt:lpstr>
      <vt:lpstr>In-office Procedure for Meibomian Gland Dysfunction</vt:lpstr>
      <vt:lpstr>IPL and Dry Eye</vt:lpstr>
      <vt:lpstr>Pediatric DED and Risk Factors:   Things to Ponder </vt:lpstr>
      <vt:lpstr>Lumify (brimonidine 0.025%) Ophthalmic Solution</vt:lpstr>
      <vt:lpstr>Brimonidine Dermatologic Gel</vt:lpstr>
      <vt:lpstr>Eyelid Cleansing Treatments for Blepharitis</vt:lpstr>
      <vt:lpstr>Demodex Blepharitis</vt:lpstr>
      <vt:lpstr>Lotilaner Ophthalmic Solution 0.25%</vt:lpstr>
      <vt:lpstr>Phthiriasis Palpebrarum</vt:lpstr>
    </vt:vector>
  </TitlesOfParts>
  <Company>id&amp;a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Benjamin K. Okamoto</dc:creator>
  <cp:lastModifiedBy>Ron Melton</cp:lastModifiedBy>
  <cp:revision>1097</cp:revision>
  <cp:lastPrinted>2016-10-07T19:09:28Z</cp:lastPrinted>
  <dcterms:created xsi:type="dcterms:W3CDTF">2007-10-16T17:05:53Z</dcterms:created>
  <dcterms:modified xsi:type="dcterms:W3CDTF">2023-12-30T04:14:49Z</dcterms:modified>
</cp:coreProperties>
</file>