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10.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1.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4.xml" ContentType="application/vnd.openxmlformats-officedocument.theme+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theme/theme15.xml" ContentType="application/vnd.openxmlformats-officedocument.theme+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5027" r:id="rId2"/>
    <p:sldMasterId id="2147485116" r:id="rId3"/>
    <p:sldMasterId id="2147485249" r:id="rId4"/>
    <p:sldMasterId id="2147485272" r:id="rId5"/>
    <p:sldMasterId id="2147485573" r:id="rId6"/>
    <p:sldMasterId id="2147485579" r:id="rId7"/>
    <p:sldMasterId id="2147485584" r:id="rId8"/>
    <p:sldMasterId id="2147485607" r:id="rId9"/>
    <p:sldMasterId id="2147485635" r:id="rId10"/>
    <p:sldMasterId id="2147485656" r:id="rId11"/>
    <p:sldMasterId id="2147485700" r:id="rId12"/>
    <p:sldMasterId id="2147485734" r:id="rId13"/>
    <p:sldMasterId id="2147485779" r:id="rId14"/>
    <p:sldMasterId id="2147485827" r:id="rId15"/>
    <p:sldMasterId id="2147485832" r:id="rId16"/>
  </p:sldMasterIdLst>
  <p:notesMasterIdLst>
    <p:notesMasterId r:id="rId69"/>
  </p:notesMasterIdLst>
  <p:handoutMasterIdLst>
    <p:handoutMasterId r:id="rId70"/>
  </p:handoutMasterIdLst>
  <p:sldIdLst>
    <p:sldId id="2145709215" r:id="rId17"/>
    <p:sldId id="2145709458" r:id="rId18"/>
    <p:sldId id="2145709216" r:id="rId19"/>
    <p:sldId id="2145709218" r:id="rId20"/>
    <p:sldId id="2145709219" r:id="rId21"/>
    <p:sldId id="2145709220" r:id="rId22"/>
    <p:sldId id="2145709221" r:id="rId23"/>
    <p:sldId id="2145709222" r:id="rId24"/>
    <p:sldId id="2145709223" r:id="rId25"/>
    <p:sldId id="2145709225" r:id="rId26"/>
    <p:sldId id="2145709226" r:id="rId27"/>
    <p:sldId id="2145709227" r:id="rId28"/>
    <p:sldId id="2145709228" r:id="rId29"/>
    <p:sldId id="2145709230" r:id="rId30"/>
    <p:sldId id="2145709231" r:id="rId31"/>
    <p:sldId id="2145709232" r:id="rId32"/>
    <p:sldId id="2145709234" r:id="rId33"/>
    <p:sldId id="2145709236" r:id="rId34"/>
    <p:sldId id="2145709237" r:id="rId35"/>
    <p:sldId id="2145709240" r:id="rId36"/>
    <p:sldId id="2145709243" r:id="rId37"/>
    <p:sldId id="2145709246" r:id="rId38"/>
    <p:sldId id="2145709247" r:id="rId39"/>
    <p:sldId id="2145709248" r:id="rId40"/>
    <p:sldId id="2145709249" r:id="rId41"/>
    <p:sldId id="2145709250" r:id="rId42"/>
    <p:sldId id="2145709544" r:id="rId43"/>
    <p:sldId id="2145709252" r:id="rId44"/>
    <p:sldId id="2145709254" r:id="rId45"/>
    <p:sldId id="2145709255" r:id="rId46"/>
    <p:sldId id="2145709256" r:id="rId47"/>
    <p:sldId id="2145709257" r:id="rId48"/>
    <p:sldId id="2145709258" r:id="rId49"/>
    <p:sldId id="2145709259" r:id="rId50"/>
    <p:sldId id="2145709260" r:id="rId51"/>
    <p:sldId id="2145709261" r:id="rId52"/>
    <p:sldId id="2145709262" r:id="rId53"/>
    <p:sldId id="2145709545" r:id="rId54"/>
    <p:sldId id="2145709263" r:id="rId55"/>
    <p:sldId id="2145709265" r:id="rId56"/>
    <p:sldId id="2145709266" r:id="rId57"/>
    <p:sldId id="2145709267" r:id="rId58"/>
    <p:sldId id="2145709269" r:id="rId59"/>
    <p:sldId id="2145709271" r:id="rId60"/>
    <p:sldId id="2145709272" r:id="rId61"/>
    <p:sldId id="2145709273" r:id="rId62"/>
    <p:sldId id="2145709274" r:id="rId63"/>
    <p:sldId id="2145709275" r:id="rId64"/>
    <p:sldId id="2145709277" r:id="rId65"/>
    <p:sldId id="2145709279" r:id="rId66"/>
    <p:sldId id="2145709280" r:id="rId67"/>
    <p:sldId id="2145709281" r:id="rId68"/>
  </p:sldIdLst>
  <p:sldSz cx="9144000" cy="6858000" type="screen4x3"/>
  <p:notesSz cx="7102475" cy="9388475"/>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8">
          <p15:clr>
            <a:srgbClr val="A4A3A4"/>
          </p15:clr>
        </p15:guide>
        <p15:guide id="2" pos="84">
          <p15:clr>
            <a:srgbClr val="A4A3A4"/>
          </p15:clr>
        </p15:guide>
        <p15:guide id="3" pos="5676">
          <p15:clr>
            <a:srgbClr val="A4A3A4"/>
          </p15:clr>
        </p15:guide>
        <p15:guide id="4" pos="278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A6CCF6"/>
    <a:srgbClr val="04C61B"/>
    <a:srgbClr val="28A24B"/>
    <a:srgbClr val="4646A9"/>
    <a:srgbClr val="0000CC"/>
    <a:srgbClr val="33CCCC"/>
    <a:srgbClr val="00002A"/>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3DD4E-4EA5-44C1-9FB9-4AAE09C676AD}" v="9" dt="2023-12-29T18:57:22.26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22" autoAdjust="0"/>
    <p:restoredTop sz="95122" autoAdjust="0"/>
  </p:normalViewPr>
  <p:slideViewPr>
    <p:cSldViewPr snapToGrid="0" showGuides="1">
      <p:cViewPr varScale="1">
        <p:scale>
          <a:sx n="125" d="100"/>
          <a:sy n="125" d="100"/>
        </p:scale>
        <p:origin x="942" y="102"/>
      </p:cViewPr>
      <p:guideLst>
        <p:guide orient="horz" pos="2158"/>
        <p:guide pos="84"/>
        <p:guide pos="5676"/>
        <p:guide pos="2789"/>
      </p:guideLst>
    </p:cSldViewPr>
  </p:slideViewPr>
  <p:outlineViewPr>
    <p:cViewPr>
      <p:scale>
        <a:sx n="33" d="100"/>
        <a:sy n="33" d="100"/>
      </p:scale>
      <p:origin x="0" y="-65712"/>
    </p:cViewPr>
    <p:sldLst>
      <p:sld r:id="rId1" collapse="1"/>
    </p:sldLst>
  </p:outlineViewPr>
  <p:notesTextViewPr>
    <p:cViewPr>
      <p:scale>
        <a:sx n="100" d="100"/>
        <a:sy n="100" d="100"/>
      </p:scale>
      <p:origin x="0" y="0"/>
    </p:cViewPr>
  </p:notesTextViewPr>
  <p:sorterViewPr>
    <p:cViewPr varScale="1">
      <p:scale>
        <a:sx n="1" d="1"/>
        <a:sy n="1" d="1"/>
      </p:scale>
      <p:origin x="0" y="-6882"/>
    </p:cViewPr>
  </p:sorterViewPr>
  <p:notesViewPr>
    <p:cSldViewPr snapToGrid="0" showGuides="1">
      <p:cViewPr>
        <p:scale>
          <a:sx n="400" d="100"/>
          <a:sy n="400" d="100"/>
        </p:scale>
        <p:origin x="5112" y="17844"/>
      </p:cViewPr>
      <p:guideLst>
        <p:guide orient="horz" pos="2957"/>
        <p:guide pos="2238"/>
      </p:guideLst>
    </p:cSldViewPr>
  </p:notesViewPr>
  <p:gridSpacing cx="228600" cy="228600"/>
</p:viewPr>
</file>

<file path=ppt/_rels/presentation.xml.rels><?xml version="1.0" encoding="UTF-8" standalone="yes"?>
<Relationships xmlns="http://schemas.openxmlformats.org/package/2006/relationships"><Relationship Id="rId26" Type="http://schemas.openxmlformats.org/officeDocument/2006/relationships/slide" Target="slides/slide10.xml"/><Relationship Id="rId21" Type="http://schemas.openxmlformats.org/officeDocument/2006/relationships/slide" Target="slides/slide5.xml"/><Relationship Id="rId42" Type="http://schemas.openxmlformats.org/officeDocument/2006/relationships/slide" Target="slides/slide26.xml"/><Relationship Id="rId47" Type="http://schemas.openxmlformats.org/officeDocument/2006/relationships/slide" Target="slides/slide31.xml"/><Relationship Id="rId63" Type="http://schemas.openxmlformats.org/officeDocument/2006/relationships/slide" Target="slides/slide47.xml"/><Relationship Id="rId68" Type="http://schemas.openxmlformats.org/officeDocument/2006/relationships/slide" Target="slides/slide52.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66" Type="http://schemas.openxmlformats.org/officeDocument/2006/relationships/slide" Target="slides/slide50.xml"/><Relationship Id="rId74"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5.xml"/><Relationship Id="rId19" Type="http://schemas.openxmlformats.org/officeDocument/2006/relationships/slide" Target="slides/slide3.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slide" Target="slides/slide48.xml"/><Relationship Id="rId69"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35.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 Id="rId67" Type="http://schemas.openxmlformats.org/officeDocument/2006/relationships/slide" Target="slides/slide51.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slide" Target="slides/slide46.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 Id="rId10" Type="http://schemas.openxmlformats.org/officeDocument/2006/relationships/slideMaster" Target="slideMasters/slideMaster10.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slide" Target="slides/slide44.xml"/><Relationship Id="rId65" Type="http://schemas.openxmlformats.org/officeDocument/2006/relationships/slide" Target="slides/slide49.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2.xml"/><Relationship Id="rId39" Type="http://schemas.openxmlformats.org/officeDocument/2006/relationships/slide" Target="slides/slide23.xml"/><Relationship Id="rId34" Type="http://schemas.openxmlformats.org/officeDocument/2006/relationships/slide" Target="slides/slide18.xml"/><Relationship Id="rId50" Type="http://schemas.openxmlformats.org/officeDocument/2006/relationships/slide" Target="slides/slide34.xml"/><Relationship Id="rId55" Type="http://schemas.openxmlformats.org/officeDocument/2006/relationships/slide" Target="slides/slide39.xml"/><Relationship Id="rId76" Type="http://schemas.microsoft.com/office/2015/10/relationships/revisionInfo" Target="revisionInfo.xml"/><Relationship Id="rId7" Type="http://schemas.openxmlformats.org/officeDocument/2006/relationships/slideMaster" Target="slideMasters/slideMaster7.xml"/><Relationship Id="rId71"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 Melton" userId="5553941352b42db9" providerId="LiveId" clId="{72C450B7-7353-44FF-93E7-05A89661078D}"/>
    <pc:docChg chg="custSel addSld modSld sldOrd">
      <pc:chgData name="Ron Melton" userId="5553941352b42db9" providerId="LiveId" clId="{72C450B7-7353-44FF-93E7-05A89661078D}" dt="2023-08-15T20:15:32.325" v="29"/>
      <pc:docMkLst>
        <pc:docMk/>
      </pc:docMkLst>
      <pc:sldChg chg="add">
        <pc:chgData name="Ron Melton" userId="5553941352b42db9" providerId="LiveId" clId="{72C450B7-7353-44FF-93E7-05A89661078D}" dt="2023-08-15T19:42:46.706" v="0"/>
        <pc:sldMkLst>
          <pc:docMk/>
          <pc:sldMk cId="3440404876" sldId="2145708923"/>
        </pc:sldMkLst>
      </pc:sldChg>
      <pc:sldChg chg="add">
        <pc:chgData name="Ron Melton" userId="5553941352b42db9" providerId="LiveId" clId="{72C450B7-7353-44FF-93E7-05A89661078D}" dt="2023-08-15T19:42:46.706" v="0"/>
        <pc:sldMkLst>
          <pc:docMk/>
          <pc:sldMk cId="1204893698" sldId="2145708925"/>
        </pc:sldMkLst>
      </pc:sldChg>
      <pc:sldChg chg="add">
        <pc:chgData name="Ron Melton" userId="5553941352b42db9" providerId="LiveId" clId="{72C450B7-7353-44FF-93E7-05A89661078D}" dt="2023-08-15T19:42:46.706" v="0"/>
        <pc:sldMkLst>
          <pc:docMk/>
          <pc:sldMk cId="850430407" sldId="2145708926"/>
        </pc:sldMkLst>
      </pc:sldChg>
      <pc:sldChg chg="addSp modSp add mod">
        <pc:chgData name="Ron Melton" userId="5553941352b42db9" providerId="LiveId" clId="{72C450B7-7353-44FF-93E7-05A89661078D}" dt="2023-08-15T19:49:24.892" v="23" actId="1440"/>
        <pc:sldMkLst>
          <pc:docMk/>
          <pc:sldMk cId="2534733094" sldId="2145708927"/>
        </pc:sldMkLst>
        <pc:picChg chg="add mod modCrop">
          <ac:chgData name="Ron Melton" userId="5553941352b42db9" providerId="LiveId" clId="{72C450B7-7353-44FF-93E7-05A89661078D}" dt="2023-08-15T19:48:09.433" v="16" actId="1076"/>
          <ac:picMkLst>
            <pc:docMk/>
            <pc:sldMk cId="2534733094" sldId="2145708927"/>
            <ac:picMk id="3" creationId="{5E7BCDF4-6868-A40D-DC4B-13B1EEE64CE0}"/>
          </ac:picMkLst>
        </pc:picChg>
        <pc:picChg chg="add mod modCrop">
          <ac:chgData name="Ron Melton" userId="5553941352b42db9" providerId="LiveId" clId="{72C450B7-7353-44FF-93E7-05A89661078D}" dt="2023-08-15T19:49:24.892" v="23" actId="1440"/>
          <ac:picMkLst>
            <pc:docMk/>
            <pc:sldMk cId="2534733094" sldId="2145708927"/>
            <ac:picMk id="4" creationId="{7F747A94-B13A-ABC6-DF8A-B3CE209F1555}"/>
          </ac:picMkLst>
        </pc:picChg>
        <pc:picChg chg="mod">
          <ac:chgData name="Ron Melton" userId="5553941352b42db9" providerId="LiveId" clId="{72C450B7-7353-44FF-93E7-05A89661078D}" dt="2023-08-15T19:47:58.015" v="15" actId="1076"/>
          <ac:picMkLst>
            <pc:docMk/>
            <pc:sldMk cId="2534733094" sldId="2145708927"/>
            <ac:picMk id="5" creationId="{51ADCDFF-1E93-E4E8-E75F-CF0C423EBB35}"/>
          </ac:picMkLst>
        </pc:picChg>
      </pc:sldChg>
      <pc:sldChg chg="add">
        <pc:chgData name="Ron Melton" userId="5553941352b42db9" providerId="LiveId" clId="{72C450B7-7353-44FF-93E7-05A89661078D}" dt="2023-08-15T19:42:46.706" v="0"/>
        <pc:sldMkLst>
          <pc:docMk/>
          <pc:sldMk cId="2848928619" sldId="2145708928"/>
        </pc:sldMkLst>
      </pc:sldChg>
      <pc:sldChg chg="add">
        <pc:chgData name="Ron Melton" userId="5553941352b42db9" providerId="LiveId" clId="{72C450B7-7353-44FF-93E7-05A89661078D}" dt="2023-08-15T19:42:46.706" v="0"/>
        <pc:sldMkLst>
          <pc:docMk/>
          <pc:sldMk cId="3707784226" sldId="2145708932"/>
        </pc:sldMkLst>
      </pc:sldChg>
      <pc:sldChg chg="addSp delSp modSp new mod">
        <pc:chgData name="Ron Melton" userId="5553941352b42db9" providerId="LiveId" clId="{72C450B7-7353-44FF-93E7-05A89661078D}" dt="2023-08-15T19:51:12.993" v="26" actId="478"/>
        <pc:sldMkLst>
          <pc:docMk/>
          <pc:sldMk cId="290575376" sldId="2145708988"/>
        </pc:sldMkLst>
        <pc:spChg chg="del">
          <ac:chgData name="Ron Melton" userId="5553941352b42db9" providerId="LiveId" clId="{72C450B7-7353-44FF-93E7-05A89661078D}" dt="2023-08-15T19:51:07.147" v="25"/>
          <ac:spMkLst>
            <pc:docMk/>
            <pc:sldMk cId="290575376" sldId="2145708988"/>
            <ac:spMk id="3" creationId="{5156EF66-D8FA-5189-E29B-2C0338553F44}"/>
          </ac:spMkLst>
        </pc:spChg>
        <pc:spChg chg="add mod">
          <ac:chgData name="Ron Melton" userId="5553941352b42db9" providerId="LiveId" clId="{72C450B7-7353-44FF-93E7-05A89661078D}" dt="2023-08-15T19:51:12.993" v="26" actId="478"/>
          <ac:spMkLst>
            <pc:docMk/>
            <pc:sldMk cId="290575376" sldId="2145708988"/>
            <ac:spMk id="6" creationId="{CB479D5E-AA4A-9D08-39DE-00EB54774871}"/>
          </ac:spMkLst>
        </pc:spChg>
        <pc:picChg chg="add del mod">
          <ac:chgData name="Ron Melton" userId="5553941352b42db9" providerId="LiveId" clId="{72C450B7-7353-44FF-93E7-05A89661078D}" dt="2023-08-15T19:51:12.993" v="26" actId="478"/>
          <ac:picMkLst>
            <pc:docMk/>
            <pc:sldMk cId="290575376" sldId="2145708988"/>
            <ac:picMk id="4" creationId="{8153C0B2-42D9-90E6-7355-FD70D836152B}"/>
          </ac:picMkLst>
        </pc:picChg>
      </pc:sldChg>
      <pc:sldChg chg="add ord">
        <pc:chgData name="Ron Melton" userId="5553941352b42db9" providerId="LiveId" clId="{72C450B7-7353-44FF-93E7-05A89661078D}" dt="2023-08-15T20:15:32.325" v="29"/>
        <pc:sldMkLst>
          <pc:docMk/>
          <pc:sldMk cId="3890393348" sldId="2145708990"/>
        </pc:sldMkLst>
      </pc:sldChg>
    </pc:docChg>
  </pc:docChgLst>
  <pc:docChgLst>
    <pc:chgData name="Ron Melton" userId="5553941352b42db9" providerId="LiveId" clId="{7ED559D4-CBAD-445E-A617-2B03DAC99018}"/>
    <pc:docChg chg="undo custSel addSld delSld modSld sldOrd delMainMaster">
      <pc:chgData name="Ron Melton" userId="5553941352b42db9" providerId="LiveId" clId="{7ED559D4-CBAD-445E-A617-2B03DAC99018}" dt="2023-09-25T00:48:37.165" v="583"/>
      <pc:docMkLst>
        <pc:docMk/>
      </pc:docMkLst>
      <pc:sldChg chg="ord">
        <pc:chgData name="Ron Melton" userId="5553941352b42db9" providerId="LiveId" clId="{7ED559D4-CBAD-445E-A617-2B03DAC99018}" dt="2023-09-22T18:14:49.197" v="50"/>
        <pc:sldMkLst>
          <pc:docMk/>
          <pc:sldMk cId="2626859708" sldId="256"/>
        </pc:sldMkLst>
      </pc:sldChg>
      <pc:sldChg chg="add">
        <pc:chgData name="Ron Melton" userId="5553941352b42db9" providerId="LiveId" clId="{7ED559D4-CBAD-445E-A617-2B03DAC99018}" dt="2023-09-22T17:55:36.019" v="43"/>
        <pc:sldMkLst>
          <pc:docMk/>
          <pc:sldMk cId="2461350736" sldId="257"/>
        </pc:sldMkLst>
      </pc:sldChg>
      <pc:sldChg chg="del ord">
        <pc:chgData name="Ron Melton" userId="5553941352b42db9" providerId="LiveId" clId="{7ED559D4-CBAD-445E-A617-2B03DAC99018}" dt="2023-09-22T18:15:23.619" v="51" actId="47"/>
        <pc:sldMkLst>
          <pc:docMk/>
          <pc:sldMk cId="136990451" sldId="258"/>
        </pc:sldMkLst>
      </pc:sldChg>
      <pc:sldChg chg="del ord">
        <pc:chgData name="Ron Melton" userId="5553941352b42db9" providerId="LiveId" clId="{7ED559D4-CBAD-445E-A617-2B03DAC99018}" dt="2023-09-24T03:57:54.324" v="470" actId="47"/>
        <pc:sldMkLst>
          <pc:docMk/>
          <pc:sldMk cId="1124329652" sldId="259"/>
        </pc:sldMkLst>
      </pc:sldChg>
      <pc:sldChg chg="ord">
        <pc:chgData name="Ron Melton" userId="5553941352b42db9" providerId="LiveId" clId="{7ED559D4-CBAD-445E-A617-2B03DAC99018}" dt="2023-09-24T02:01:28.667" v="455"/>
        <pc:sldMkLst>
          <pc:docMk/>
          <pc:sldMk cId="3693230545" sldId="266"/>
        </pc:sldMkLst>
      </pc:sldChg>
      <pc:sldChg chg="del ord">
        <pc:chgData name="Ron Melton" userId="5553941352b42db9" providerId="LiveId" clId="{7ED559D4-CBAD-445E-A617-2B03DAC99018}" dt="2023-09-24T03:57:54.324" v="470" actId="47"/>
        <pc:sldMkLst>
          <pc:docMk/>
          <pc:sldMk cId="1234814131" sldId="267"/>
        </pc:sldMkLst>
      </pc:sldChg>
      <pc:sldChg chg="del">
        <pc:chgData name="Ron Melton" userId="5553941352b42db9" providerId="LiveId" clId="{7ED559D4-CBAD-445E-A617-2B03DAC99018}" dt="2023-09-22T20:09:40.370" v="247" actId="47"/>
        <pc:sldMkLst>
          <pc:docMk/>
          <pc:sldMk cId="1554509744" sldId="268"/>
        </pc:sldMkLst>
      </pc:sldChg>
      <pc:sldChg chg="ord">
        <pc:chgData name="Ron Melton" userId="5553941352b42db9" providerId="LiveId" clId="{7ED559D4-CBAD-445E-A617-2B03DAC99018}" dt="2023-09-22T23:05:42.327" v="392"/>
        <pc:sldMkLst>
          <pc:docMk/>
          <pc:sldMk cId="1737023437" sldId="298"/>
        </pc:sldMkLst>
      </pc:sldChg>
      <pc:sldChg chg="ord">
        <pc:chgData name="Ron Melton" userId="5553941352b42db9" providerId="LiveId" clId="{7ED559D4-CBAD-445E-A617-2B03DAC99018}" dt="2023-09-22T23:05:42.327" v="392"/>
        <pc:sldMkLst>
          <pc:docMk/>
          <pc:sldMk cId="1662497630" sldId="300"/>
        </pc:sldMkLst>
      </pc:sldChg>
      <pc:sldChg chg="ord">
        <pc:chgData name="Ron Melton" userId="5553941352b42db9" providerId="LiveId" clId="{7ED559D4-CBAD-445E-A617-2B03DAC99018}" dt="2023-09-22T23:05:42.327" v="392"/>
        <pc:sldMkLst>
          <pc:docMk/>
          <pc:sldMk cId="3429120557" sldId="301"/>
        </pc:sldMkLst>
      </pc:sldChg>
      <pc:sldChg chg="ord">
        <pc:chgData name="Ron Melton" userId="5553941352b42db9" providerId="LiveId" clId="{7ED559D4-CBAD-445E-A617-2B03DAC99018}" dt="2023-09-22T23:05:42.327" v="392"/>
        <pc:sldMkLst>
          <pc:docMk/>
          <pc:sldMk cId="2009859301" sldId="302"/>
        </pc:sldMkLst>
      </pc:sldChg>
      <pc:sldChg chg="ord">
        <pc:chgData name="Ron Melton" userId="5553941352b42db9" providerId="LiveId" clId="{7ED559D4-CBAD-445E-A617-2B03DAC99018}" dt="2023-09-22T23:05:42.327" v="392"/>
        <pc:sldMkLst>
          <pc:docMk/>
          <pc:sldMk cId="947935965" sldId="303"/>
        </pc:sldMkLst>
      </pc:sldChg>
      <pc:sldChg chg="ord">
        <pc:chgData name="Ron Melton" userId="5553941352b42db9" providerId="LiveId" clId="{7ED559D4-CBAD-445E-A617-2B03DAC99018}" dt="2023-09-24T02:01:28.667" v="455"/>
        <pc:sldMkLst>
          <pc:docMk/>
          <pc:sldMk cId="0" sldId="429"/>
        </pc:sldMkLst>
      </pc:sldChg>
      <pc:sldChg chg="ord">
        <pc:chgData name="Ron Melton" userId="5553941352b42db9" providerId="LiveId" clId="{7ED559D4-CBAD-445E-A617-2B03DAC99018}" dt="2023-09-24T02:01:28.667" v="455"/>
        <pc:sldMkLst>
          <pc:docMk/>
          <pc:sldMk cId="0" sldId="430"/>
        </pc:sldMkLst>
      </pc:sldChg>
      <pc:sldChg chg="ord">
        <pc:chgData name="Ron Melton" userId="5553941352b42db9" providerId="LiveId" clId="{7ED559D4-CBAD-445E-A617-2B03DAC99018}" dt="2023-09-24T02:01:28.667" v="455"/>
        <pc:sldMkLst>
          <pc:docMk/>
          <pc:sldMk cId="0" sldId="431"/>
        </pc:sldMkLst>
      </pc:sldChg>
      <pc:sldChg chg="del">
        <pc:chgData name="Ron Melton" userId="5553941352b42db9" providerId="LiveId" clId="{7ED559D4-CBAD-445E-A617-2B03DAC99018}" dt="2023-09-24T02:03:20.412" v="462" actId="47"/>
        <pc:sldMkLst>
          <pc:docMk/>
          <pc:sldMk cId="0" sldId="463"/>
        </pc:sldMkLst>
      </pc:sldChg>
      <pc:sldChg chg="del ord">
        <pc:chgData name="Ron Melton" userId="5553941352b42db9" providerId="LiveId" clId="{7ED559D4-CBAD-445E-A617-2B03DAC99018}" dt="2023-09-24T03:57:54.324" v="470" actId="47"/>
        <pc:sldMkLst>
          <pc:docMk/>
          <pc:sldMk cId="2929515824" sldId="641"/>
        </pc:sldMkLst>
      </pc:sldChg>
      <pc:sldChg chg="del ord">
        <pc:chgData name="Ron Melton" userId="5553941352b42db9" providerId="LiveId" clId="{7ED559D4-CBAD-445E-A617-2B03DAC99018}" dt="2023-09-24T03:57:54.324" v="470" actId="47"/>
        <pc:sldMkLst>
          <pc:docMk/>
          <pc:sldMk cId="1768599303" sldId="642"/>
        </pc:sldMkLst>
      </pc:sldChg>
      <pc:sldChg chg="del ord">
        <pc:chgData name="Ron Melton" userId="5553941352b42db9" providerId="LiveId" clId="{7ED559D4-CBAD-445E-A617-2B03DAC99018}" dt="2023-09-24T03:57:54.324" v="470" actId="47"/>
        <pc:sldMkLst>
          <pc:docMk/>
          <pc:sldMk cId="3517020646" sldId="644"/>
        </pc:sldMkLst>
      </pc:sldChg>
      <pc:sldChg chg="del ord">
        <pc:chgData name="Ron Melton" userId="5553941352b42db9" providerId="LiveId" clId="{7ED559D4-CBAD-445E-A617-2B03DAC99018}" dt="2023-09-24T03:57:54.324" v="470" actId="47"/>
        <pc:sldMkLst>
          <pc:docMk/>
          <pc:sldMk cId="1033977654" sldId="645"/>
        </pc:sldMkLst>
      </pc:sldChg>
      <pc:sldChg chg="del ord">
        <pc:chgData name="Ron Melton" userId="5553941352b42db9" providerId="LiveId" clId="{7ED559D4-CBAD-445E-A617-2B03DAC99018}" dt="2023-09-24T02:24:55.867" v="463" actId="47"/>
        <pc:sldMkLst>
          <pc:docMk/>
          <pc:sldMk cId="4068110371" sldId="777"/>
        </pc:sldMkLst>
      </pc:sldChg>
      <pc:sldChg chg="del ord">
        <pc:chgData name="Ron Melton" userId="5553941352b42db9" providerId="LiveId" clId="{7ED559D4-CBAD-445E-A617-2B03DAC99018}" dt="2023-09-24T02:24:55.867" v="463" actId="47"/>
        <pc:sldMkLst>
          <pc:docMk/>
          <pc:sldMk cId="2523952000" sldId="778"/>
        </pc:sldMkLst>
      </pc:sldChg>
      <pc:sldChg chg="ord">
        <pc:chgData name="Ron Melton" userId="5553941352b42db9" providerId="LiveId" clId="{7ED559D4-CBAD-445E-A617-2B03DAC99018}" dt="2023-09-22T20:52:16.680" v="325"/>
        <pc:sldMkLst>
          <pc:docMk/>
          <pc:sldMk cId="0" sldId="1007"/>
        </pc:sldMkLst>
      </pc:sldChg>
      <pc:sldChg chg="del">
        <pc:chgData name="Ron Melton" userId="5553941352b42db9" providerId="LiveId" clId="{7ED559D4-CBAD-445E-A617-2B03DAC99018}" dt="2023-09-24T02:03:18.248" v="460" actId="47"/>
        <pc:sldMkLst>
          <pc:docMk/>
          <pc:sldMk cId="0" sldId="1040"/>
        </pc:sldMkLst>
      </pc:sldChg>
      <pc:sldChg chg="del">
        <pc:chgData name="Ron Melton" userId="5553941352b42db9" providerId="LiveId" clId="{7ED559D4-CBAD-445E-A617-2B03DAC99018}" dt="2023-09-24T02:03:19.023" v="461" actId="47"/>
        <pc:sldMkLst>
          <pc:docMk/>
          <pc:sldMk cId="0" sldId="1041"/>
        </pc:sldMkLst>
      </pc:sldChg>
      <pc:sldChg chg="ord">
        <pc:chgData name="Ron Melton" userId="5553941352b42db9" providerId="LiveId" clId="{7ED559D4-CBAD-445E-A617-2B03DAC99018}" dt="2023-09-24T02:01:28.667" v="455"/>
        <pc:sldMkLst>
          <pc:docMk/>
          <pc:sldMk cId="0" sldId="1280"/>
        </pc:sldMkLst>
      </pc:sldChg>
      <pc:sldChg chg="ord">
        <pc:chgData name="Ron Melton" userId="5553941352b42db9" providerId="LiveId" clId="{7ED559D4-CBAD-445E-A617-2B03DAC99018}" dt="2023-09-24T02:01:28.667" v="455"/>
        <pc:sldMkLst>
          <pc:docMk/>
          <pc:sldMk cId="0" sldId="1281"/>
        </pc:sldMkLst>
      </pc:sldChg>
      <pc:sldChg chg="ord">
        <pc:chgData name="Ron Melton" userId="5553941352b42db9" providerId="LiveId" clId="{7ED559D4-CBAD-445E-A617-2B03DAC99018}" dt="2023-09-24T02:01:28.667" v="455"/>
        <pc:sldMkLst>
          <pc:docMk/>
          <pc:sldMk cId="0" sldId="1282"/>
        </pc:sldMkLst>
      </pc:sldChg>
      <pc:sldChg chg="add del">
        <pc:chgData name="Ron Melton" userId="5553941352b42db9" providerId="LiveId" clId="{7ED559D4-CBAD-445E-A617-2B03DAC99018}" dt="2023-09-22T20:00:16.780" v="170"/>
        <pc:sldMkLst>
          <pc:docMk/>
          <pc:sldMk cId="0" sldId="1494"/>
        </pc:sldMkLst>
      </pc:sldChg>
      <pc:sldChg chg="add del">
        <pc:chgData name="Ron Melton" userId="5553941352b42db9" providerId="LiveId" clId="{7ED559D4-CBAD-445E-A617-2B03DAC99018}" dt="2023-09-22T20:00:16.780" v="170"/>
        <pc:sldMkLst>
          <pc:docMk/>
          <pc:sldMk cId="0" sldId="1495"/>
        </pc:sldMkLst>
      </pc:sldChg>
      <pc:sldChg chg="add del">
        <pc:chgData name="Ron Melton" userId="5553941352b42db9" providerId="LiveId" clId="{7ED559D4-CBAD-445E-A617-2B03DAC99018}" dt="2023-09-22T20:00:16.780" v="170"/>
        <pc:sldMkLst>
          <pc:docMk/>
          <pc:sldMk cId="0" sldId="1496"/>
        </pc:sldMkLst>
      </pc:sldChg>
      <pc:sldChg chg="add del">
        <pc:chgData name="Ron Melton" userId="5553941352b42db9" providerId="LiveId" clId="{7ED559D4-CBAD-445E-A617-2B03DAC99018}" dt="2023-09-22T20:00:16.780" v="170"/>
        <pc:sldMkLst>
          <pc:docMk/>
          <pc:sldMk cId="0" sldId="1497"/>
        </pc:sldMkLst>
      </pc:sldChg>
      <pc:sldChg chg="add del">
        <pc:chgData name="Ron Melton" userId="5553941352b42db9" providerId="LiveId" clId="{7ED559D4-CBAD-445E-A617-2B03DAC99018}" dt="2023-09-22T20:00:16.780" v="170"/>
        <pc:sldMkLst>
          <pc:docMk/>
          <pc:sldMk cId="0" sldId="1498"/>
        </pc:sldMkLst>
      </pc:sldChg>
      <pc:sldChg chg="add del">
        <pc:chgData name="Ron Melton" userId="5553941352b42db9" providerId="LiveId" clId="{7ED559D4-CBAD-445E-A617-2B03DAC99018}" dt="2023-09-22T20:00:16.780" v="170"/>
        <pc:sldMkLst>
          <pc:docMk/>
          <pc:sldMk cId="0" sldId="1499"/>
        </pc:sldMkLst>
      </pc:sldChg>
      <pc:sldChg chg="add del">
        <pc:chgData name="Ron Melton" userId="5553941352b42db9" providerId="LiveId" clId="{7ED559D4-CBAD-445E-A617-2B03DAC99018}" dt="2023-09-22T20:00:16.780" v="170"/>
        <pc:sldMkLst>
          <pc:docMk/>
          <pc:sldMk cId="0" sldId="1500"/>
        </pc:sldMkLst>
      </pc:sldChg>
      <pc:sldChg chg="add del">
        <pc:chgData name="Ron Melton" userId="5553941352b42db9" providerId="LiveId" clId="{7ED559D4-CBAD-445E-A617-2B03DAC99018}" dt="2023-09-22T20:00:16.780" v="170"/>
        <pc:sldMkLst>
          <pc:docMk/>
          <pc:sldMk cId="0" sldId="1501"/>
        </pc:sldMkLst>
      </pc:sldChg>
      <pc:sldChg chg="ord">
        <pc:chgData name="Ron Melton" userId="5553941352b42db9" providerId="LiveId" clId="{7ED559D4-CBAD-445E-A617-2B03DAC99018}" dt="2023-09-22T20:36:59.649" v="264"/>
        <pc:sldMkLst>
          <pc:docMk/>
          <pc:sldMk cId="3740309699" sldId="1530"/>
        </pc:sldMkLst>
      </pc:sldChg>
      <pc:sldChg chg="modSp add del mod">
        <pc:chgData name="Ron Melton" userId="5553941352b42db9" providerId="LiveId" clId="{7ED559D4-CBAD-445E-A617-2B03DAC99018}" dt="2023-09-22T20:03:24.067" v="173" actId="27636"/>
        <pc:sldMkLst>
          <pc:docMk/>
          <pc:sldMk cId="0" sldId="1546"/>
        </pc:sldMkLst>
        <pc:spChg chg="mod">
          <ac:chgData name="Ron Melton" userId="5553941352b42db9" providerId="LiveId" clId="{7ED559D4-CBAD-445E-A617-2B03DAC99018}" dt="2023-09-22T20:03:24.067" v="173" actId="27636"/>
          <ac:spMkLst>
            <pc:docMk/>
            <pc:sldMk cId="0" sldId="1546"/>
            <ac:spMk id="828418" creationId="{9ACB45B8-7661-9793-E843-D30F222D6DA2}"/>
          </ac:spMkLst>
        </pc:spChg>
      </pc:sldChg>
      <pc:sldChg chg="add del">
        <pc:chgData name="Ron Melton" userId="5553941352b42db9" providerId="LiveId" clId="{7ED559D4-CBAD-445E-A617-2B03DAC99018}" dt="2023-09-22T20:00:16.780" v="170"/>
        <pc:sldMkLst>
          <pc:docMk/>
          <pc:sldMk cId="0" sldId="1559"/>
        </pc:sldMkLst>
      </pc:sldChg>
      <pc:sldChg chg="add del">
        <pc:chgData name="Ron Melton" userId="5553941352b42db9" providerId="LiveId" clId="{7ED559D4-CBAD-445E-A617-2B03DAC99018}" dt="2023-09-22T20:00:16.780" v="170"/>
        <pc:sldMkLst>
          <pc:docMk/>
          <pc:sldMk cId="0" sldId="1560"/>
        </pc:sldMkLst>
      </pc:sldChg>
      <pc:sldChg chg="ord">
        <pc:chgData name="Ron Melton" userId="5553941352b42db9" providerId="LiveId" clId="{7ED559D4-CBAD-445E-A617-2B03DAC99018}" dt="2023-09-24T02:01:28.667" v="455"/>
        <pc:sldMkLst>
          <pc:docMk/>
          <pc:sldMk cId="0" sldId="1675"/>
        </pc:sldMkLst>
      </pc:sldChg>
      <pc:sldChg chg="ord">
        <pc:chgData name="Ron Melton" userId="5553941352b42db9" providerId="LiveId" clId="{7ED559D4-CBAD-445E-A617-2B03DAC99018}" dt="2023-09-24T02:01:28.667" v="455"/>
        <pc:sldMkLst>
          <pc:docMk/>
          <pc:sldMk cId="0" sldId="1681"/>
        </pc:sldMkLst>
      </pc:sldChg>
      <pc:sldChg chg="add">
        <pc:chgData name="Ron Melton" userId="5553941352b42db9" providerId="LiveId" clId="{7ED559D4-CBAD-445E-A617-2B03DAC99018}" dt="2023-09-22T16:38:05.768" v="40"/>
        <pc:sldMkLst>
          <pc:docMk/>
          <pc:sldMk cId="3242369845" sldId="2790"/>
        </pc:sldMkLst>
      </pc:sldChg>
      <pc:sldChg chg="ord">
        <pc:chgData name="Ron Melton" userId="5553941352b42db9" providerId="LiveId" clId="{7ED559D4-CBAD-445E-A617-2B03DAC99018}" dt="2023-09-22T20:57:47.608" v="327"/>
        <pc:sldMkLst>
          <pc:docMk/>
          <pc:sldMk cId="3582605204" sldId="2837"/>
        </pc:sldMkLst>
      </pc:sldChg>
      <pc:sldChg chg="del">
        <pc:chgData name="Ron Melton" userId="5553941352b42db9" providerId="LiveId" clId="{7ED559D4-CBAD-445E-A617-2B03DAC99018}" dt="2023-09-24T00:57:24.634" v="453" actId="47"/>
        <pc:sldMkLst>
          <pc:docMk/>
          <pc:sldMk cId="3789919395" sldId="2845"/>
        </pc:sldMkLst>
      </pc:sldChg>
      <pc:sldChg chg="del">
        <pc:chgData name="Ron Melton" userId="5553941352b42db9" providerId="LiveId" clId="{7ED559D4-CBAD-445E-A617-2B03DAC99018}" dt="2023-09-24T00:57:24.634" v="453" actId="47"/>
        <pc:sldMkLst>
          <pc:docMk/>
          <pc:sldMk cId="2507855243" sldId="2846"/>
        </pc:sldMkLst>
      </pc:sldChg>
      <pc:sldChg chg="del">
        <pc:chgData name="Ron Melton" userId="5553941352b42db9" providerId="LiveId" clId="{7ED559D4-CBAD-445E-A617-2B03DAC99018}" dt="2023-09-24T00:57:24.634" v="453" actId="47"/>
        <pc:sldMkLst>
          <pc:docMk/>
          <pc:sldMk cId="3805176718" sldId="2847"/>
        </pc:sldMkLst>
      </pc:sldChg>
      <pc:sldChg chg="ord">
        <pc:chgData name="Ron Melton" userId="5553941352b42db9" providerId="LiveId" clId="{7ED559D4-CBAD-445E-A617-2B03DAC99018}" dt="2023-09-22T20:36:59.649" v="264"/>
        <pc:sldMkLst>
          <pc:docMk/>
          <pc:sldMk cId="1855682970" sldId="2852"/>
        </pc:sldMkLst>
      </pc:sldChg>
      <pc:sldChg chg="ord">
        <pc:chgData name="Ron Melton" userId="5553941352b42db9" providerId="LiveId" clId="{7ED559D4-CBAD-445E-A617-2B03DAC99018}" dt="2023-09-22T20:36:59.649" v="264"/>
        <pc:sldMkLst>
          <pc:docMk/>
          <pc:sldMk cId="3961979091" sldId="2853"/>
        </pc:sldMkLst>
      </pc:sldChg>
      <pc:sldChg chg="del ord">
        <pc:chgData name="Ron Melton" userId="5553941352b42db9" providerId="LiveId" clId="{7ED559D4-CBAD-445E-A617-2B03DAC99018}" dt="2023-09-24T03:57:54.324" v="470" actId="47"/>
        <pc:sldMkLst>
          <pc:docMk/>
          <pc:sldMk cId="3416789995" sldId="2857"/>
        </pc:sldMkLst>
      </pc:sldChg>
      <pc:sldChg chg="del ord">
        <pc:chgData name="Ron Melton" userId="5553941352b42db9" providerId="LiveId" clId="{7ED559D4-CBAD-445E-A617-2B03DAC99018}" dt="2023-09-24T03:57:54.324" v="470" actId="47"/>
        <pc:sldMkLst>
          <pc:docMk/>
          <pc:sldMk cId="3955657354" sldId="2859"/>
        </pc:sldMkLst>
      </pc:sldChg>
      <pc:sldChg chg="ord">
        <pc:chgData name="Ron Melton" userId="5553941352b42db9" providerId="LiveId" clId="{7ED559D4-CBAD-445E-A617-2B03DAC99018}" dt="2023-09-22T20:36:59.649" v="264"/>
        <pc:sldMkLst>
          <pc:docMk/>
          <pc:sldMk cId="3770822184" sldId="2862"/>
        </pc:sldMkLst>
      </pc:sldChg>
      <pc:sldChg chg="del ord">
        <pc:chgData name="Ron Melton" userId="5553941352b42db9" providerId="LiveId" clId="{7ED559D4-CBAD-445E-A617-2B03DAC99018}" dt="2023-09-24T03:57:54.324" v="470" actId="47"/>
        <pc:sldMkLst>
          <pc:docMk/>
          <pc:sldMk cId="4060267080" sldId="2863"/>
        </pc:sldMkLst>
      </pc:sldChg>
      <pc:sldChg chg="del ord">
        <pc:chgData name="Ron Melton" userId="5553941352b42db9" providerId="LiveId" clId="{7ED559D4-CBAD-445E-A617-2B03DAC99018}" dt="2023-09-24T03:57:54.324" v="470" actId="47"/>
        <pc:sldMkLst>
          <pc:docMk/>
          <pc:sldMk cId="2126933272" sldId="2864"/>
        </pc:sldMkLst>
      </pc:sldChg>
      <pc:sldChg chg="del ord">
        <pc:chgData name="Ron Melton" userId="5553941352b42db9" providerId="LiveId" clId="{7ED559D4-CBAD-445E-A617-2B03DAC99018}" dt="2023-09-24T03:57:54.324" v="470" actId="47"/>
        <pc:sldMkLst>
          <pc:docMk/>
          <pc:sldMk cId="1772257276" sldId="2867"/>
        </pc:sldMkLst>
      </pc:sldChg>
      <pc:sldChg chg="ord">
        <pc:chgData name="Ron Melton" userId="5553941352b42db9" providerId="LiveId" clId="{7ED559D4-CBAD-445E-A617-2B03DAC99018}" dt="2023-09-22T20:36:59.649" v="264"/>
        <pc:sldMkLst>
          <pc:docMk/>
          <pc:sldMk cId="937952424" sldId="2869"/>
        </pc:sldMkLst>
      </pc:sldChg>
      <pc:sldChg chg="ord">
        <pc:chgData name="Ron Melton" userId="5553941352b42db9" providerId="LiveId" clId="{7ED559D4-CBAD-445E-A617-2B03DAC99018}" dt="2023-09-22T20:36:59.649" v="264"/>
        <pc:sldMkLst>
          <pc:docMk/>
          <pc:sldMk cId="3748517454" sldId="2870"/>
        </pc:sldMkLst>
      </pc:sldChg>
      <pc:sldChg chg="ord">
        <pc:chgData name="Ron Melton" userId="5553941352b42db9" providerId="LiveId" clId="{7ED559D4-CBAD-445E-A617-2B03DAC99018}" dt="2023-09-22T23:06:53.896" v="400"/>
        <pc:sldMkLst>
          <pc:docMk/>
          <pc:sldMk cId="2631742980" sldId="2873"/>
        </pc:sldMkLst>
      </pc:sldChg>
      <pc:sldChg chg="ord">
        <pc:chgData name="Ron Melton" userId="5553941352b42db9" providerId="LiveId" clId="{7ED559D4-CBAD-445E-A617-2B03DAC99018}" dt="2023-09-22T20:36:59.649" v="264"/>
        <pc:sldMkLst>
          <pc:docMk/>
          <pc:sldMk cId="713495808" sldId="2875"/>
        </pc:sldMkLst>
      </pc:sldChg>
      <pc:sldChg chg="ord">
        <pc:chgData name="Ron Melton" userId="5553941352b42db9" providerId="LiveId" clId="{7ED559D4-CBAD-445E-A617-2B03DAC99018}" dt="2023-09-22T23:05:42.327" v="392"/>
        <pc:sldMkLst>
          <pc:docMk/>
          <pc:sldMk cId="3641218141" sldId="2877"/>
        </pc:sldMkLst>
      </pc:sldChg>
      <pc:sldChg chg="ord">
        <pc:chgData name="Ron Melton" userId="5553941352b42db9" providerId="LiveId" clId="{7ED559D4-CBAD-445E-A617-2B03DAC99018}" dt="2023-09-22T20:36:59.649" v="264"/>
        <pc:sldMkLst>
          <pc:docMk/>
          <pc:sldMk cId="2149346145" sldId="2878"/>
        </pc:sldMkLst>
      </pc:sldChg>
      <pc:sldChg chg="add del ord">
        <pc:chgData name="Ron Melton" userId="5553941352b42db9" providerId="LiveId" clId="{7ED559D4-CBAD-445E-A617-2B03DAC99018}" dt="2023-09-24T02:24:55.867" v="463" actId="47"/>
        <pc:sldMkLst>
          <pc:docMk/>
          <pc:sldMk cId="782490229" sldId="2879"/>
        </pc:sldMkLst>
      </pc:sldChg>
      <pc:sldChg chg="del ord">
        <pc:chgData name="Ron Melton" userId="5553941352b42db9" providerId="LiveId" clId="{7ED559D4-CBAD-445E-A617-2B03DAC99018}" dt="2023-09-24T02:24:55.867" v="463" actId="47"/>
        <pc:sldMkLst>
          <pc:docMk/>
          <pc:sldMk cId="2344407814" sldId="2881"/>
        </pc:sldMkLst>
      </pc:sldChg>
      <pc:sldChg chg="del ord">
        <pc:chgData name="Ron Melton" userId="5553941352b42db9" providerId="LiveId" clId="{7ED559D4-CBAD-445E-A617-2B03DAC99018}" dt="2023-09-24T02:24:55.867" v="463" actId="47"/>
        <pc:sldMkLst>
          <pc:docMk/>
          <pc:sldMk cId="42407562" sldId="2882"/>
        </pc:sldMkLst>
      </pc:sldChg>
      <pc:sldChg chg="del ord">
        <pc:chgData name="Ron Melton" userId="5553941352b42db9" providerId="LiveId" clId="{7ED559D4-CBAD-445E-A617-2B03DAC99018}" dt="2023-09-24T02:24:55.867" v="463" actId="47"/>
        <pc:sldMkLst>
          <pc:docMk/>
          <pc:sldMk cId="3789325385" sldId="2883"/>
        </pc:sldMkLst>
      </pc:sldChg>
      <pc:sldChg chg="del ord">
        <pc:chgData name="Ron Melton" userId="5553941352b42db9" providerId="LiveId" clId="{7ED559D4-CBAD-445E-A617-2B03DAC99018}" dt="2023-09-24T02:24:55.867" v="463" actId="47"/>
        <pc:sldMkLst>
          <pc:docMk/>
          <pc:sldMk cId="394544952" sldId="2884"/>
        </pc:sldMkLst>
      </pc:sldChg>
      <pc:sldChg chg="del ord">
        <pc:chgData name="Ron Melton" userId="5553941352b42db9" providerId="LiveId" clId="{7ED559D4-CBAD-445E-A617-2B03DAC99018}" dt="2023-09-22T23:05:47.242" v="393" actId="47"/>
        <pc:sldMkLst>
          <pc:docMk/>
          <pc:sldMk cId="1117587768" sldId="2885"/>
        </pc:sldMkLst>
      </pc:sldChg>
      <pc:sldChg chg="del ord">
        <pc:chgData name="Ron Melton" userId="5553941352b42db9" providerId="LiveId" clId="{7ED559D4-CBAD-445E-A617-2B03DAC99018}" dt="2023-09-22T23:05:49.342" v="394" actId="47"/>
        <pc:sldMkLst>
          <pc:docMk/>
          <pc:sldMk cId="1393474657" sldId="2886"/>
        </pc:sldMkLst>
      </pc:sldChg>
      <pc:sldChg chg="ord">
        <pc:chgData name="Ron Melton" userId="5553941352b42db9" providerId="LiveId" clId="{7ED559D4-CBAD-445E-A617-2B03DAC99018}" dt="2023-09-22T23:05:42.327" v="392"/>
        <pc:sldMkLst>
          <pc:docMk/>
          <pc:sldMk cId="597444564" sldId="2888"/>
        </pc:sldMkLst>
      </pc:sldChg>
      <pc:sldChg chg="ord">
        <pc:chgData name="Ron Melton" userId="5553941352b42db9" providerId="LiveId" clId="{7ED559D4-CBAD-445E-A617-2B03DAC99018}" dt="2023-09-22T23:05:42.327" v="392"/>
        <pc:sldMkLst>
          <pc:docMk/>
          <pc:sldMk cId="280742524" sldId="2889"/>
        </pc:sldMkLst>
      </pc:sldChg>
      <pc:sldChg chg="ord">
        <pc:chgData name="Ron Melton" userId="5553941352b42db9" providerId="LiveId" clId="{7ED559D4-CBAD-445E-A617-2B03DAC99018}" dt="2023-09-22T23:05:42.327" v="392"/>
        <pc:sldMkLst>
          <pc:docMk/>
          <pc:sldMk cId="1192782806" sldId="2890"/>
        </pc:sldMkLst>
      </pc:sldChg>
      <pc:sldChg chg="ord">
        <pc:chgData name="Ron Melton" userId="5553941352b42db9" providerId="LiveId" clId="{7ED559D4-CBAD-445E-A617-2B03DAC99018}" dt="2023-09-22T23:05:42.327" v="392"/>
        <pc:sldMkLst>
          <pc:docMk/>
          <pc:sldMk cId="1801163085" sldId="2891"/>
        </pc:sldMkLst>
      </pc:sldChg>
      <pc:sldChg chg="ord">
        <pc:chgData name="Ron Melton" userId="5553941352b42db9" providerId="LiveId" clId="{7ED559D4-CBAD-445E-A617-2B03DAC99018}" dt="2023-09-22T23:05:42.327" v="392"/>
        <pc:sldMkLst>
          <pc:docMk/>
          <pc:sldMk cId="3805762724" sldId="2892"/>
        </pc:sldMkLst>
      </pc:sldChg>
      <pc:sldChg chg="ord">
        <pc:chgData name="Ron Melton" userId="5553941352b42db9" providerId="LiveId" clId="{7ED559D4-CBAD-445E-A617-2B03DAC99018}" dt="2023-09-22T23:06:16.389" v="396"/>
        <pc:sldMkLst>
          <pc:docMk/>
          <pc:sldMk cId="3749664605" sldId="2893"/>
        </pc:sldMkLst>
      </pc:sldChg>
      <pc:sldChg chg="ord">
        <pc:chgData name="Ron Melton" userId="5553941352b42db9" providerId="LiveId" clId="{7ED559D4-CBAD-445E-A617-2B03DAC99018}" dt="2023-09-22T23:05:42.327" v="392"/>
        <pc:sldMkLst>
          <pc:docMk/>
          <pc:sldMk cId="518952946" sldId="2895"/>
        </pc:sldMkLst>
      </pc:sldChg>
      <pc:sldChg chg="ord">
        <pc:chgData name="Ron Melton" userId="5553941352b42db9" providerId="LiveId" clId="{7ED559D4-CBAD-445E-A617-2B03DAC99018}" dt="2023-09-22T23:05:42.327" v="392"/>
        <pc:sldMkLst>
          <pc:docMk/>
          <pc:sldMk cId="2107798143" sldId="2896"/>
        </pc:sldMkLst>
      </pc:sldChg>
      <pc:sldChg chg="ord">
        <pc:chgData name="Ron Melton" userId="5553941352b42db9" providerId="LiveId" clId="{7ED559D4-CBAD-445E-A617-2B03DAC99018}" dt="2023-09-22T23:05:42.327" v="392"/>
        <pc:sldMkLst>
          <pc:docMk/>
          <pc:sldMk cId="821981763" sldId="2897"/>
        </pc:sldMkLst>
      </pc:sldChg>
      <pc:sldChg chg="del ord">
        <pc:chgData name="Ron Melton" userId="5553941352b42db9" providerId="LiveId" clId="{7ED559D4-CBAD-445E-A617-2B03DAC99018}" dt="2023-09-24T02:24:55.867" v="463" actId="47"/>
        <pc:sldMkLst>
          <pc:docMk/>
          <pc:sldMk cId="3635515075" sldId="2899"/>
        </pc:sldMkLst>
      </pc:sldChg>
      <pc:sldChg chg="ord">
        <pc:chgData name="Ron Melton" userId="5553941352b42db9" providerId="LiveId" clId="{7ED559D4-CBAD-445E-A617-2B03DAC99018}" dt="2023-09-22T18:14:49.197" v="50"/>
        <pc:sldMkLst>
          <pc:docMk/>
          <pc:sldMk cId="2681224517" sldId="2918"/>
        </pc:sldMkLst>
      </pc:sldChg>
      <pc:sldChg chg="ord">
        <pc:chgData name="Ron Melton" userId="5553941352b42db9" providerId="LiveId" clId="{7ED559D4-CBAD-445E-A617-2B03DAC99018}" dt="2023-09-22T18:14:49.197" v="50"/>
        <pc:sldMkLst>
          <pc:docMk/>
          <pc:sldMk cId="1702762502" sldId="2920"/>
        </pc:sldMkLst>
      </pc:sldChg>
      <pc:sldChg chg="ord">
        <pc:chgData name="Ron Melton" userId="5553941352b42db9" providerId="LiveId" clId="{7ED559D4-CBAD-445E-A617-2B03DAC99018}" dt="2023-09-22T18:14:49.197" v="50"/>
        <pc:sldMkLst>
          <pc:docMk/>
          <pc:sldMk cId="650377894" sldId="2921"/>
        </pc:sldMkLst>
      </pc:sldChg>
      <pc:sldChg chg="ord">
        <pc:chgData name="Ron Melton" userId="5553941352b42db9" providerId="LiveId" clId="{7ED559D4-CBAD-445E-A617-2B03DAC99018}" dt="2023-09-22T18:14:49.197" v="50"/>
        <pc:sldMkLst>
          <pc:docMk/>
          <pc:sldMk cId="2554541713" sldId="2922"/>
        </pc:sldMkLst>
      </pc:sldChg>
      <pc:sldChg chg="ord">
        <pc:chgData name="Ron Melton" userId="5553941352b42db9" providerId="LiveId" clId="{7ED559D4-CBAD-445E-A617-2B03DAC99018}" dt="2023-09-22T18:14:49.197" v="50"/>
        <pc:sldMkLst>
          <pc:docMk/>
          <pc:sldMk cId="3711295458" sldId="2923"/>
        </pc:sldMkLst>
      </pc:sldChg>
      <pc:sldChg chg="del ord">
        <pc:chgData name="Ron Melton" userId="5553941352b42db9" providerId="LiveId" clId="{7ED559D4-CBAD-445E-A617-2B03DAC99018}" dt="2023-09-22T18:15:23.619" v="51" actId="47"/>
        <pc:sldMkLst>
          <pc:docMk/>
          <pc:sldMk cId="2127797349" sldId="2929"/>
        </pc:sldMkLst>
      </pc:sldChg>
      <pc:sldChg chg="ord">
        <pc:chgData name="Ron Melton" userId="5553941352b42db9" providerId="LiveId" clId="{7ED559D4-CBAD-445E-A617-2B03DAC99018}" dt="2023-09-22T18:14:49.197" v="50"/>
        <pc:sldMkLst>
          <pc:docMk/>
          <pc:sldMk cId="4057509376" sldId="2944"/>
        </pc:sldMkLst>
      </pc:sldChg>
      <pc:sldChg chg="ord">
        <pc:chgData name="Ron Melton" userId="5553941352b42db9" providerId="LiveId" clId="{7ED559D4-CBAD-445E-A617-2B03DAC99018}" dt="2023-09-24T02:01:28.667" v="455"/>
        <pc:sldMkLst>
          <pc:docMk/>
          <pc:sldMk cId="3363529500" sldId="2946"/>
        </pc:sldMkLst>
      </pc:sldChg>
      <pc:sldChg chg="ord">
        <pc:chgData name="Ron Melton" userId="5553941352b42db9" providerId="LiveId" clId="{7ED559D4-CBAD-445E-A617-2B03DAC99018}" dt="2023-09-24T02:01:28.667" v="455"/>
        <pc:sldMkLst>
          <pc:docMk/>
          <pc:sldMk cId="348478937" sldId="2947"/>
        </pc:sldMkLst>
      </pc:sldChg>
      <pc:sldChg chg="ord">
        <pc:chgData name="Ron Melton" userId="5553941352b42db9" providerId="LiveId" clId="{7ED559D4-CBAD-445E-A617-2B03DAC99018}" dt="2023-09-24T02:01:28.667" v="455"/>
        <pc:sldMkLst>
          <pc:docMk/>
          <pc:sldMk cId="3811314412" sldId="2948"/>
        </pc:sldMkLst>
      </pc:sldChg>
      <pc:sldChg chg="ord">
        <pc:chgData name="Ron Melton" userId="5553941352b42db9" providerId="LiveId" clId="{7ED559D4-CBAD-445E-A617-2B03DAC99018}" dt="2023-09-24T02:01:28.667" v="455"/>
        <pc:sldMkLst>
          <pc:docMk/>
          <pc:sldMk cId="1916904159" sldId="2949"/>
        </pc:sldMkLst>
      </pc:sldChg>
      <pc:sldChg chg="ord">
        <pc:chgData name="Ron Melton" userId="5553941352b42db9" providerId="LiveId" clId="{7ED559D4-CBAD-445E-A617-2B03DAC99018}" dt="2023-09-24T02:01:28.667" v="455"/>
        <pc:sldMkLst>
          <pc:docMk/>
          <pc:sldMk cId="3664476114" sldId="2963"/>
        </pc:sldMkLst>
      </pc:sldChg>
      <pc:sldChg chg="del ord">
        <pc:chgData name="Ron Melton" userId="5553941352b42db9" providerId="LiveId" clId="{7ED559D4-CBAD-445E-A617-2B03DAC99018}" dt="2023-09-24T02:24:55.867" v="463" actId="47"/>
        <pc:sldMkLst>
          <pc:docMk/>
          <pc:sldMk cId="77646802" sldId="2975"/>
        </pc:sldMkLst>
      </pc:sldChg>
      <pc:sldChg chg="del ord">
        <pc:chgData name="Ron Melton" userId="5553941352b42db9" providerId="LiveId" clId="{7ED559D4-CBAD-445E-A617-2B03DAC99018}" dt="2023-09-24T02:24:55.867" v="463" actId="47"/>
        <pc:sldMkLst>
          <pc:docMk/>
          <pc:sldMk cId="2381487929" sldId="2976"/>
        </pc:sldMkLst>
      </pc:sldChg>
      <pc:sldChg chg="del ord">
        <pc:chgData name="Ron Melton" userId="5553941352b42db9" providerId="LiveId" clId="{7ED559D4-CBAD-445E-A617-2B03DAC99018}" dt="2023-09-24T03:57:54.324" v="470" actId="47"/>
        <pc:sldMkLst>
          <pc:docMk/>
          <pc:sldMk cId="87010939" sldId="2988"/>
        </pc:sldMkLst>
      </pc:sldChg>
      <pc:sldChg chg="del ord">
        <pc:chgData name="Ron Melton" userId="5553941352b42db9" providerId="LiveId" clId="{7ED559D4-CBAD-445E-A617-2B03DAC99018}" dt="2023-09-24T03:57:54.324" v="470" actId="47"/>
        <pc:sldMkLst>
          <pc:docMk/>
          <pc:sldMk cId="3450272047" sldId="2990"/>
        </pc:sldMkLst>
      </pc:sldChg>
      <pc:sldChg chg="add del">
        <pc:chgData name="Ron Melton" userId="5553941352b42db9" providerId="LiveId" clId="{7ED559D4-CBAD-445E-A617-2B03DAC99018}" dt="2023-09-22T18:15:23.619" v="51" actId="47"/>
        <pc:sldMkLst>
          <pc:docMk/>
          <pc:sldMk cId="4139390003" sldId="2991"/>
        </pc:sldMkLst>
      </pc:sldChg>
      <pc:sldChg chg="del ord">
        <pc:chgData name="Ron Melton" userId="5553941352b42db9" providerId="LiveId" clId="{7ED559D4-CBAD-445E-A617-2B03DAC99018}" dt="2023-09-24T03:57:54.324" v="470" actId="47"/>
        <pc:sldMkLst>
          <pc:docMk/>
          <pc:sldMk cId="985637903" sldId="2992"/>
        </pc:sldMkLst>
      </pc:sldChg>
      <pc:sldChg chg="del ord">
        <pc:chgData name="Ron Melton" userId="5553941352b42db9" providerId="LiveId" clId="{7ED559D4-CBAD-445E-A617-2B03DAC99018}" dt="2023-09-24T02:24:55.867" v="463" actId="47"/>
        <pc:sldMkLst>
          <pc:docMk/>
          <pc:sldMk cId="3947784292" sldId="3006"/>
        </pc:sldMkLst>
      </pc:sldChg>
      <pc:sldChg chg="del ord">
        <pc:chgData name="Ron Melton" userId="5553941352b42db9" providerId="LiveId" clId="{7ED559D4-CBAD-445E-A617-2B03DAC99018}" dt="2023-09-22T18:15:23.619" v="51" actId="47"/>
        <pc:sldMkLst>
          <pc:docMk/>
          <pc:sldMk cId="3944167773" sldId="3012"/>
        </pc:sldMkLst>
      </pc:sldChg>
      <pc:sldChg chg="add del">
        <pc:chgData name="Ron Melton" userId="5553941352b42db9" providerId="LiveId" clId="{7ED559D4-CBAD-445E-A617-2B03DAC99018}" dt="2023-09-22T18:15:23.619" v="51" actId="47"/>
        <pc:sldMkLst>
          <pc:docMk/>
          <pc:sldMk cId="1881216366" sldId="3016"/>
        </pc:sldMkLst>
      </pc:sldChg>
      <pc:sldChg chg="add del">
        <pc:chgData name="Ron Melton" userId="5553941352b42db9" providerId="LiveId" clId="{7ED559D4-CBAD-445E-A617-2B03DAC99018}" dt="2023-09-22T18:15:23.619" v="51" actId="47"/>
        <pc:sldMkLst>
          <pc:docMk/>
          <pc:sldMk cId="1929289766" sldId="3017"/>
        </pc:sldMkLst>
      </pc:sldChg>
      <pc:sldChg chg="del ord">
        <pc:chgData name="Ron Melton" userId="5553941352b42db9" providerId="LiveId" clId="{7ED559D4-CBAD-445E-A617-2B03DAC99018}" dt="2023-09-24T02:24:55.867" v="463" actId="47"/>
        <pc:sldMkLst>
          <pc:docMk/>
          <pc:sldMk cId="0" sldId="3018"/>
        </pc:sldMkLst>
      </pc:sldChg>
      <pc:sldChg chg="add del">
        <pc:chgData name="Ron Melton" userId="5553941352b42db9" providerId="LiveId" clId="{7ED559D4-CBAD-445E-A617-2B03DAC99018}" dt="2023-09-22T18:15:23.619" v="51" actId="47"/>
        <pc:sldMkLst>
          <pc:docMk/>
          <pc:sldMk cId="2408606892" sldId="3019"/>
        </pc:sldMkLst>
      </pc:sldChg>
      <pc:sldChg chg="del ord">
        <pc:chgData name="Ron Melton" userId="5553941352b42db9" providerId="LiveId" clId="{7ED559D4-CBAD-445E-A617-2B03DAC99018}" dt="2023-09-24T03:57:54.324" v="470" actId="47"/>
        <pc:sldMkLst>
          <pc:docMk/>
          <pc:sldMk cId="4269322702" sldId="3020"/>
        </pc:sldMkLst>
      </pc:sldChg>
      <pc:sldChg chg="modSp add del mod">
        <pc:chgData name="Ron Melton" userId="5553941352b42db9" providerId="LiveId" clId="{7ED559D4-CBAD-445E-A617-2B03DAC99018}" dt="2023-09-22T19:47:38.840" v="167" actId="47"/>
        <pc:sldMkLst>
          <pc:docMk/>
          <pc:sldMk cId="3117074681" sldId="3037"/>
        </pc:sldMkLst>
        <pc:picChg chg="mod">
          <ac:chgData name="Ron Melton" userId="5553941352b42db9" providerId="LiveId" clId="{7ED559D4-CBAD-445E-A617-2B03DAC99018}" dt="2023-09-22T19:46:41.613" v="162" actId="1076"/>
          <ac:picMkLst>
            <pc:docMk/>
            <pc:sldMk cId="3117074681" sldId="3037"/>
            <ac:picMk id="193539" creationId="{00000000-0000-0000-0000-000000000000}"/>
          </ac:picMkLst>
        </pc:picChg>
      </pc:sldChg>
      <pc:sldChg chg="ord">
        <pc:chgData name="Ron Melton" userId="5553941352b42db9" providerId="LiveId" clId="{7ED559D4-CBAD-445E-A617-2B03DAC99018}" dt="2023-09-22T18:14:49.197" v="50"/>
        <pc:sldMkLst>
          <pc:docMk/>
          <pc:sldMk cId="2908950005" sldId="3040"/>
        </pc:sldMkLst>
      </pc:sldChg>
      <pc:sldChg chg="ord">
        <pc:chgData name="Ron Melton" userId="5553941352b42db9" providerId="LiveId" clId="{7ED559D4-CBAD-445E-A617-2B03DAC99018}" dt="2023-09-22T18:14:49.197" v="50"/>
        <pc:sldMkLst>
          <pc:docMk/>
          <pc:sldMk cId="2542326260" sldId="3185"/>
        </pc:sldMkLst>
      </pc:sldChg>
      <pc:sldChg chg="ord">
        <pc:chgData name="Ron Melton" userId="5553941352b42db9" providerId="LiveId" clId="{7ED559D4-CBAD-445E-A617-2B03DAC99018}" dt="2023-09-22T18:14:49.197" v="50"/>
        <pc:sldMkLst>
          <pc:docMk/>
          <pc:sldMk cId="331951051" sldId="3186"/>
        </pc:sldMkLst>
      </pc:sldChg>
      <pc:sldChg chg="ord">
        <pc:chgData name="Ron Melton" userId="5553941352b42db9" providerId="LiveId" clId="{7ED559D4-CBAD-445E-A617-2B03DAC99018}" dt="2023-09-22T18:14:49.197" v="50"/>
        <pc:sldMkLst>
          <pc:docMk/>
          <pc:sldMk cId="2200860847" sldId="3196"/>
        </pc:sldMkLst>
      </pc:sldChg>
      <pc:sldChg chg="ord">
        <pc:chgData name="Ron Melton" userId="5553941352b42db9" providerId="LiveId" clId="{7ED559D4-CBAD-445E-A617-2B03DAC99018}" dt="2023-09-22T18:14:49.197" v="50"/>
        <pc:sldMkLst>
          <pc:docMk/>
          <pc:sldMk cId="1903572566" sldId="3198"/>
        </pc:sldMkLst>
      </pc:sldChg>
      <pc:sldChg chg="ord">
        <pc:chgData name="Ron Melton" userId="5553941352b42db9" providerId="LiveId" clId="{7ED559D4-CBAD-445E-A617-2B03DAC99018}" dt="2023-09-22T18:14:49.197" v="50"/>
        <pc:sldMkLst>
          <pc:docMk/>
          <pc:sldMk cId="3153986398" sldId="3200"/>
        </pc:sldMkLst>
      </pc:sldChg>
      <pc:sldChg chg="ord">
        <pc:chgData name="Ron Melton" userId="5553941352b42db9" providerId="LiveId" clId="{7ED559D4-CBAD-445E-A617-2B03DAC99018}" dt="2023-09-22T18:14:49.197" v="50"/>
        <pc:sldMkLst>
          <pc:docMk/>
          <pc:sldMk cId="4213127970" sldId="3219"/>
        </pc:sldMkLst>
      </pc:sldChg>
      <pc:sldChg chg="ord">
        <pc:chgData name="Ron Melton" userId="5553941352b42db9" providerId="LiveId" clId="{7ED559D4-CBAD-445E-A617-2B03DAC99018}" dt="2023-09-22T20:57:47.608" v="327"/>
        <pc:sldMkLst>
          <pc:docMk/>
          <pc:sldMk cId="2736300046" sldId="3224"/>
        </pc:sldMkLst>
      </pc:sldChg>
      <pc:sldChg chg="del ord">
        <pc:chgData name="Ron Melton" userId="5553941352b42db9" providerId="LiveId" clId="{7ED559D4-CBAD-445E-A617-2B03DAC99018}" dt="2023-09-24T02:24:55.867" v="463" actId="47"/>
        <pc:sldMkLst>
          <pc:docMk/>
          <pc:sldMk cId="2250431815" sldId="3228"/>
        </pc:sldMkLst>
      </pc:sldChg>
      <pc:sldChg chg="del ord">
        <pc:chgData name="Ron Melton" userId="5553941352b42db9" providerId="LiveId" clId="{7ED559D4-CBAD-445E-A617-2B03DAC99018}" dt="2023-09-24T02:24:55.867" v="463" actId="47"/>
        <pc:sldMkLst>
          <pc:docMk/>
          <pc:sldMk cId="2342565722" sldId="3229"/>
        </pc:sldMkLst>
      </pc:sldChg>
      <pc:sldChg chg="del ord">
        <pc:chgData name="Ron Melton" userId="5553941352b42db9" providerId="LiveId" clId="{7ED559D4-CBAD-445E-A617-2B03DAC99018}" dt="2023-09-24T02:24:55.867" v="463" actId="47"/>
        <pc:sldMkLst>
          <pc:docMk/>
          <pc:sldMk cId="155866918" sldId="3230"/>
        </pc:sldMkLst>
      </pc:sldChg>
      <pc:sldChg chg="del ord">
        <pc:chgData name="Ron Melton" userId="5553941352b42db9" providerId="LiveId" clId="{7ED559D4-CBAD-445E-A617-2B03DAC99018}" dt="2023-09-24T02:24:55.867" v="463" actId="47"/>
        <pc:sldMkLst>
          <pc:docMk/>
          <pc:sldMk cId="3128836487" sldId="3231"/>
        </pc:sldMkLst>
      </pc:sldChg>
      <pc:sldChg chg="del ord">
        <pc:chgData name="Ron Melton" userId="5553941352b42db9" providerId="LiveId" clId="{7ED559D4-CBAD-445E-A617-2B03DAC99018}" dt="2023-09-24T02:24:55.867" v="463" actId="47"/>
        <pc:sldMkLst>
          <pc:docMk/>
          <pc:sldMk cId="1004545050" sldId="3232"/>
        </pc:sldMkLst>
      </pc:sldChg>
      <pc:sldChg chg="del">
        <pc:chgData name="Ron Melton" userId="5553941352b42db9" providerId="LiveId" clId="{7ED559D4-CBAD-445E-A617-2B03DAC99018}" dt="2023-09-24T00:57:24.634" v="453" actId="47"/>
        <pc:sldMkLst>
          <pc:docMk/>
          <pc:sldMk cId="2284957018" sldId="3234"/>
        </pc:sldMkLst>
      </pc:sldChg>
      <pc:sldChg chg="del ord">
        <pc:chgData name="Ron Melton" userId="5553941352b42db9" providerId="LiveId" clId="{7ED559D4-CBAD-445E-A617-2B03DAC99018}" dt="2023-09-24T02:24:55.867" v="463" actId="47"/>
        <pc:sldMkLst>
          <pc:docMk/>
          <pc:sldMk cId="556749478" sldId="3244"/>
        </pc:sldMkLst>
      </pc:sldChg>
      <pc:sldChg chg="ord">
        <pc:chgData name="Ron Melton" userId="5553941352b42db9" providerId="LiveId" clId="{7ED559D4-CBAD-445E-A617-2B03DAC99018}" dt="2023-09-22T18:14:49.197" v="50"/>
        <pc:sldMkLst>
          <pc:docMk/>
          <pc:sldMk cId="3558847029" sldId="3251"/>
        </pc:sldMkLst>
      </pc:sldChg>
      <pc:sldChg chg="del ord">
        <pc:chgData name="Ron Melton" userId="5553941352b42db9" providerId="LiveId" clId="{7ED559D4-CBAD-445E-A617-2B03DAC99018}" dt="2023-09-24T02:24:55.867" v="463" actId="47"/>
        <pc:sldMkLst>
          <pc:docMk/>
          <pc:sldMk cId="2761245072" sldId="3296"/>
        </pc:sldMkLst>
      </pc:sldChg>
      <pc:sldChg chg="ord">
        <pc:chgData name="Ron Melton" userId="5553941352b42db9" providerId="LiveId" clId="{7ED559D4-CBAD-445E-A617-2B03DAC99018}" dt="2023-09-24T02:01:28.667" v="455"/>
        <pc:sldMkLst>
          <pc:docMk/>
          <pc:sldMk cId="1297674203" sldId="3308"/>
        </pc:sldMkLst>
      </pc:sldChg>
      <pc:sldChg chg="ord">
        <pc:chgData name="Ron Melton" userId="5553941352b42db9" providerId="LiveId" clId="{7ED559D4-CBAD-445E-A617-2B03DAC99018}" dt="2023-09-22T20:57:47.608" v="327"/>
        <pc:sldMkLst>
          <pc:docMk/>
          <pc:sldMk cId="2845318368" sldId="3318"/>
        </pc:sldMkLst>
      </pc:sldChg>
      <pc:sldChg chg="ord">
        <pc:chgData name="Ron Melton" userId="5553941352b42db9" providerId="LiveId" clId="{7ED559D4-CBAD-445E-A617-2B03DAC99018}" dt="2023-09-22T20:57:47.608" v="327"/>
        <pc:sldMkLst>
          <pc:docMk/>
          <pc:sldMk cId="3644552556" sldId="3319"/>
        </pc:sldMkLst>
      </pc:sldChg>
      <pc:sldChg chg="ord">
        <pc:chgData name="Ron Melton" userId="5553941352b42db9" providerId="LiveId" clId="{7ED559D4-CBAD-445E-A617-2B03DAC99018}" dt="2023-09-22T20:57:47.608" v="327"/>
        <pc:sldMkLst>
          <pc:docMk/>
          <pc:sldMk cId="698518" sldId="3320"/>
        </pc:sldMkLst>
      </pc:sldChg>
      <pc:sldChg chg="ord">
        <pc:chgData name="Ron Melton" userId="5553941352b42db9" providerId="LiveId" clId="{7ED559D4-CBAD-445E-A617-2B03DAC99018}" dt="2023-09-22T20:57:47.608" v="327"/>
        <pc:sldMkLst>
          <pc:docMk/>
          <pc:sldMk cId="2224662146" sldId="3321"/>
        </pc:sldMkLst>
      </pc:sldChg>
      <pc:sldChg chg="ord">
        <pc:chgData name="Ron Melton" userId="5553941352b42db9" providerId="LiveId" clId="{7ED559D4-CBAD-445E-A617-2B03DAC99018}" dt="2023-09-22T20:57:47.608" v="327"/>
        <pc:sldMkLst>
          <pc:docMk/>
          <pc:sldMk cId="743719505" sldId="3322"/>
        </pc:sldMkLst>
      </pc:sldChg>
      <pc:sldChg chg="ord">
        <pc:chgData name="Ron Melton" userId="5553941352b42db9" providerId="LiveId" clId="{7ED559D4-CBAD-445E-A617-2B03DAC99018}" dt="2023-09-22T20:57:47.608" v="327"/>
        <pc:sldMkLst>
          <pc:docMk/>
          <pc:sldMk cId="942955929" sldId="3323"/>
        </pc:sldMkLst>
      </pc:sldChg>
      <pc:sldChg chg="ord">
        <pc:chgData name="Ron Melton" userId="5553941352b42db9" providerId="LiveId" clId="{7ED559D4-CBAD-445E-A617-2B03DAC99018}" dt="2023-09-22T20:57:47.608" v="327"/>
        <pc:sldMkLst>
          <pc:docMk/>
          <pc:sldMk cId="693278650" sldId="3324"/>
        </pc:sldMkLst>
      </pc:sldChg>
      <pc:sldChg chg="ord">
        <pc:chgData name="Ron Melton" userId="5553941352b42db9" providerId="LiveId" clId="{7ED559D4-CBAD-445E-A617-2B03DAC99018}" dt="2023-09-22T20:57:47.608" v="327"/>
        <pc:sldMkLst>
          <pc:docMk/>
          <pc:sldMk cId="3568406957" sldId="3325"/>
        </pc:sldMkLst>
      </pc:sldChg>
      <pc:sldChg chg="ord">
        <pc:chgData name="Ron Melton" userId="5553941352b42db9" providerId="LiveId" clId="{7ED559D4-CBAD-445E-A617-2B03DAC99018}" dt="2023-09-22T20:57:47.608" v="327"/>
        <pc:sldMkLst>
          <pc:docMk/>
          <pc:sldMk cId="520185709" sldId="3326"/>
        </pc:sldMkLst>
      </pc:sldChg>
      <pc:sldChg chg="ord">
        <pc:chgData name="Ron Melton" userId="5553941352b42db9" providerId="LiveId" clId="{7ED559D4-CBAD-445E-A617-2B03DAC99018}" dt="2023-09-22T20:57:47.608" v="327"/>
        <pc:sldMkLst>
          <pc:docMk/>
          <pc:sldMk cId="2030869918" sldId="3327"/>
        </pc:sldMkLst>
      </pc:sldChg>
      <pc:sldChg chg="ord">
        <pc:chgData name="Ron Melton" userId="5553941352b42db9" providerId="LiveId" clId="{7ED559D4-CBAD-445E-A617-2B03DAC99018}" dt="2023-09-22T20:57:47.608" v="327"/>
        <pc:sldMkLst>
          <pc:docMk/>
          <pc:sldMk cId="4038108950" sldId="3328"/>
        </pc:sldMkLst>
      </pc:sldChg>
      <pc:sldChg chg="ord">
        <pc:chgData name="Ron Melton" userId="5553941352b42db9" providerId="LiveId" clId="{7ED559D4-CBAD-445E-A617-2B03DAC99018}" dt="2023-09-22T20:57:47.608" v="327"/>
        <pc:sldMkLst>
          <pc:docMk/>
          <pc:sldMk cId="2803829195" sldId="3329"/>
        </pc:sldMkLst>
      </pc:sldChg>
      <pc:sldChg chg="del ord">
        <pc:chgData name="Ron Melton" userId="5553941352b42db9" providerId="LiveId" clId="{7ED559D4-CBAD-445E-A617-2B03DAC99018}" dt="2023-09-24T03:57:54.324" v="470" actId="47"/>
        <pc:sldMkLst>
          <pc:docMk/>
          <pc:sldMk cId="2783279891" sldId="3346"/>
        </pc:sldMkLst>
      </pc:sldChg>
      <pc:sldChg chg="del ord">
        <pc:chgData name="Ron Melton" userId="5553941352b42db9" providerId="LiveId" clId="{7ED559D4-CBAD-445E-A617-2B03DAC99018}" dt="2023-09-24T03:57:54.324" v="470" actId="47"/>
        <pc:sldMkLst>
          <pc:docMk/>
          <pc:sldMk cId="2418299176" sldId="3357"/>
        </pc:sldMkLst>
      </pc:sldChg>
      <pc:sldChg chg="ord">
        <pc:chgData name="Ron Melton" userId="5553941352b42db9" providerId="LiveId" clId="{7ED559D4-CBAD-445E-A617-2B03DAC99018}" dt="2023-09-22T18:14:49.197" v="50"/>
        <pc:sldMkLst>
          <pc:docMk/>
          <pc:sldMk cId="2546807184" sldId="3362"/>
        </pc:sldMkLst>
      </pc:sldChg>
      <pc:sldChg chg="ord">
        <pc:chgData name="Ron Melton" userId="5553941352b42db9" providerId="LiveId" clId="{7ED559D4-CBAD-445E-A617-2B03DAC99018}" dt="2023-09-22T18:14:49.197" v="50"/>
        <pc:sldMkLst>
          <pc:docMk/>
          <pc:sldMk cId="883063259" sldId="3363"/>
        </pc:sldMkLst>
      </pc:sldChg>
      <pc:sldChg chg="del ord">
        <pc:chgData name="Ron Melton" userId="5553941352b42db9" providerId="LiveId" clId="{7ED559D4-CBAD-445E-A617-2B03DAC99018}" dt="2023-09-24T03:57:54.324" v="470" actId="47"/>
        <pc:sldMkLst>
          <pc:docMk/>
          <pc:sldMk cId="2409157944" sldId="3372"/>
        </pc:sldMkLst>
      </pc:sldChg>
      <pc:sldChg chg="del ord">
        <pc:chgData name="Ron Melton" userId="5553941352b42db9" providerId="LiveId" clId="{7ED559D4-CBAD-445E-A617-2B03DAC99018}" dt="2023-09-24T02:24:55.867" v="463" actId="47"/>
        <pc:sldMkLst>
          <pc:docMk/>
          <pc:sldMk cId="1434312416" sldId="3420"/>
        </pc:sldMkLst>
      </pc:sldChg>
      <pc:sldChg chg="del ord">
        <pc:chgData name="Ron Melton" userId="5553941352b42db9" providerId="LiveId" clId="{7ED559D4-CBAD-445E-A617-2B03DAC99018}" dt="2023-09-24T02:24:55.867" v="463" actId="47"/>
        <pc:sldMkLst>
          <pc:docMk/>
          <pc:sldMk cId="920691349" sldId="3421"/>
        </pc:sldMkLst>
      </pc:sldChg>
      <pc:sldChg chg="del ord">
        <pc:chgData name="Ron Melton" userId="5553941352b42db9" providerId="LiveId" clId="{7ED559D4-CBAD-445E-A617-2B03DAC99018}" dt="2023-09-24T02:24:55.867" v="463" actId="47"/>
        <pc:sldMkLst>
          <pc:docMk/>
          <pc:sldMk cId="2205114525" sldId="3422"/>
        </pc:sldMkLst>
      </pc:sldChg>
      <pc:sldChg chg="del ord">
        <pc:chgData name="Ron Melton" userId="5553941352b42db9" providerId="LiveId" clId="{7ED559D4-CBAD-445E-A617-2B03DAC99018}" dt="2023-09-24T02:24:55.867" v="463" actId="47"/>
        <pc:sldMkLst>
          <pc:docMk/>
          <pc:sldMk cId="3228562371" sldId="3424"/>
        </pc:sldMkLst>
      </pc:sldChg>
      <pc:sldChg chg="del ord">
        <pc:chgData name="Ron Melton" userId="5553941352b42db9" providerId="LiveId" clId="{7ED559D4-CBAD-445E-A617-2B03DAC99018}" dt="2023-09-24T02:24:55.867" v="463" actId="47"/>
        <pc:sldMkLst>
          <pc:docMk/>
          <pc:sldMk cId="1465732875" sldId="3425"/>
        </pc:sldMkLst>
      </pc:sldChg>
      <pc:sldChg chg="del ord">
        <pc:chgData name="Ron Melton" userId="5553941352b42db9" providerId="LiveId" clId="{7ED559D4-CBAD-445E-A617-2B03DAC99018}" dt="2023-09-24T02:24:55.867" v="463" actId="47"/>
        <pc:sldMkLst>
          <pc:docMk/>
          <pc:sldMk cId="2844092631" sldId="3426"/>
        </pc:sldMkLst>
      </pc:sldChg>
      <pc:sldChg chg="del ord">
        <pc:chgData name="Ron Melton" userId="5553941352b42db9" providerId="LiveId" clId="{7ED559D4-CBAD-445E-A617-2B03DAC99018}" dt="2023-09-24T02:24:55.867" v="463" actId="47"/>
        <pc:sldMkLst>
          <pc:docMk/>
          <pc:sldMk cId="884209095" sldId="3427"/>
        </pc:sldMkLst>
      </pc:sldChg>
      <pc:sldChg chg="del ord">
        <pc:chgData name="Ron Melton" userId="5553941352b42db9" providerId="LiveId" clId="{7ED559D4-CBAD-445E-A617-2B03DAC99018}" dt="2023-09-24T02:24:55.867" v="463" actId="47"/>
        <pc:sldMkLst>
          <pc:docMk/>
          <pc:sldMk cId="1022086362" sldId="3428"/>
        </pc:sldMkLst>
      </pc:sldChg>
      <pc:sldChg chg="ord">
        <pc:chgData name="Ron Melton" userId="5553941352b42db9" providerId="LiveId" clId="{7ED559D4-CBAD-445E-A617-2B03DAC99018}" dt="2023-09-24T02:01:28.667" v="455"/>
        <pc:sldMkLst>
          <pc:docMk/>
          <pc:sldMk cId="1251445651" sldId="3429"/>
        </pc:sldMkLst>
      </pc:sldChg>
      <pc:sldChg chg="ord">
        <pc:chgData name="Ron Melton" userId="5553941352b42db9" providerId="LiveId" clId="{7ED559D4-CBAD-445E-A617-2B03DAC99018}" dt="2023-09-24T02:01:28.667" v="455"/>
        <pc:sldMkLst>
          <pc:docMk/>
          <pc:sldMk cId="2119168210" sldId="3430"/>
        </pc:sldMkLst>
      </pc:sldChg>
      <pc:sldChg chg="ord">
        <pc:chgData name="Ron Melton" userId="5553941352b42db9" providerId="LiveId" clId="{7ED559D4-CBAD-445E-A617-2B03DAC99018}" dt="2023-09-24T02:01:28.667" v="455"/>
        <pc:sldMkLst>
          <pc:docMk/>
          <pc:sldMk cId="2503393800" sldId="3432"/>
        </pc:sldMkLst>
      </pc:sldChg>
      <pc:sldChg chg="ord">
        <pc:chgData name="Ron Melton" userId="5553941352b42db9" providerId="LiveId" clId="{7ED559D4-CBAD-445E-A617-2B03DAC99018}" dt="2023-09-24T02:01:28.667" v="455"/>
        <pc:sldMkLst>
          <pc:docMk/>
          <pc:sldMk cId="2377615083" sldId="3433"/>
        </pc:sldMkLst>
      </pc:sldChg>
      <pc:sldChg chg="del ord">
        <pc:chgData name="Ron Melton" userId="5553941352b42db9" providerId="LiveId" clId="{7ED559D4-CBAD-445E-A617-2B03DAC99018}" dt="2023-09-24T02:24:55.867" v="463" actId="47"/>
        <pc:sldMkLst>
          <pc:docMk/>
          <pc:sldMk cId="1608969717" sldId="3437"/>
        </pc:sldMkLst>
      </pc:sldChg>
      <pc:sldChg chg="del ord">
        <pc:chgData name="Ron Melton" userId="5553941352b42db9" providerId="LiveId" clId="{7ED559D4-CBAD-445E-A617-2B03DAC99018}" dt="2023-09-24T02:24:55.867" v="463" actId="47"/>
        <pc:sldMkLst>
          <pc:docMk/>
          <pc:sldMk cId="1905455539" sldId="3439"/>
        </pc:sldMkLst>
      </pc:sldChg>
      <pc:sldChg chg="ord">
        <pc:chgData name="Ron Melton" userId="5553941352b42db9" providerId="LiveId" clId="{7ED559D4-CBAD-445E-A617-2B03DAC99018}" dt="2023-09-24T02:01:28.667" v="455"/>
        <pc:sldMkLst>
          <pc:docMk/>
          <pc:sldMk cId="3977353570" sldId="3449"/>
        </pc:sldMkLst>
      </pc:sldChg>
      <pc:sldChg chg="del ord">
        <pc:chgData name="Ron Melton" userId="5553941352b42db9" providerId="LiveId" clId="{7ED559D4-CBAD-445E-A617-2B03DAC99018}" dt="2023-09-24T03:57:54.324" v="470" actId="47"/>
        <pc:sldMkLst>
          <pc:docMk/>
          <pc:sldMk cId="2099968640" sldId="3454"/>
        </pc:sldMkLst>
      </pc:sldChg>
      <pc:sldChg chg="ord">
        <pc:chgData name="Ron Melton" userId="5553941352b42db9" providerId="LiveId" clId="{7ED559D4-CBAD-445E-A617-2B03DAC99018}" dt="2023-09-22T18:14:49.197" v="50"/>
        <pc:sldMkLst>
          <pc:docMk/>
          <pc:sldMk cId="1687812302" sldId="3862"/>
        </pc:sldMkLst>
      </pc:sldChg>
      <pc:sldChg chg="ord">
        <pc:chgData name="Ron Melton" userId="5553941352b42db9" providerId="LiveId" clId="{7ED559D4-CBAD-445E-A617-2B03DAC99018}" dt="2023-09-22T18:14:49.197" v="50"/>
        <pc:sldMkLst>
          <pc:docMk/>
          <pc:sldMk cId="2928243059" sldId="3879"/>
        </pc:sldMkLst>
      </pc:sldChg>
      <pc:sldChg chg="ord">
        <pc:chgData name="Ron Melton" userId="5553941352b42db9" providerId="LiveId" clId="{7ED559D4-CBAD-445E-A617-2B03DAC99018}" dt="2023-09-24T02:01:28.667" v="455"/>
        <pc:sldMkLst>
          <pc:docMk/>
          <pc:sldMk cId="359944743" sldId="4150"/>
        </pc:sldMkLst>
      </pc:sldChg>
      <pc:sldChg chg="del ord">
        <pc:chgData name="Ron Melton" userId="5553941352b42db9" providerId="LiveId" clId="{7ED559D4-CBAD-445E-A617-2B03DAC99018}" dt="2023-09-24T03:57:54.324" v="470" actId="47"/>
        <pc:sldMkLst>
          <pc:docMk/>
          <pc:sldMk cId="1395005520" sldId="4151"/>
        </pc:sldMkLst>
      </pc:sldChg>
      <pc:sldChg chg="del ord">
        <pc:chgData name="Ron Melton" userId="5553941352b42db9" providerId="LiveId" clId="{7ED559D4-CBAD-445E-A617-2B03DAC99018}" dt="2023-09-24T03:57:54.324" v="470" actId="47"/>
        <pc:sldMkLst>
          <pc:docMk/>
          <pc:sldMk cId="1833317829" sldId="4191"/>
        </pc:sldMkLst>
      </pc:sldChg>
      <pc:sldChg chg="del ord">
        <pc:chgData name="Ron Melton" userId="5553941352b42db9" providerId="LiveId" clId="{7ED559D4-CBAD-445E-A617-2B03DAC99018}" dt="2023-09-24T03:57:54.324" v="470" actId="47"/>
        <pc:sldMkLst>
          <pc:docMk/>
          <pc:sldMk cId="2598301262" sldId="4370"/>
        </pc:sldMkLst>
      </pc:sldChg>
      <pc:sldChg chg="add">
        <pc:chgData name="Ron Melton" userId="5553941352b42db9" providerId="LiveId" clId="{7ED559D4-CBAD-445E-A617-2B03DAC99018}" dt="2023-09-22T17:13:17.292" v="42"/>
        <pc:sldMkLst>
          <pc:docMk/>
          <pc:sldMk cId="222370228" sldId="4397"/>
        </pc:sldMkLst>
      </pc:sldChg>
      <pc:sldChg chg="del ord">
        <pc:chgData name="Ron Melton" userId="5553941352b42db9" providerId="LiveId" clId="{7ED559D4-CBAD-445E-A617-2B03DAC99018}" dt="2023-09-24T03:57:54.324" v="470" actId="47"/>
        <pc:sldMkLst>
          <pc:docMk/>
          <pc:sldMk cId="287338547" sldId="4563"/>
        </pc:sldMkLst>
      </pc:sldChg>
      <pc:sldChg chg="del ord">
        <pc:chgData name="Ron Melton" userId="5553941352b42db9" providerId="LiveId" clId="{7ED559D4-CBAD-445E-A617-2B03DAC99018}" dt="2023-09-24T03:57:54.324" v="470" actId="47"/>
        <pc:sldMkLst>
          <pc:docMk/>
          <pc:sldMk cId="4077944020" sldId="4564"/>
        </pc:sldMkLst>
      </pc:sldChg>
      <pc:sldChg chg="del ord">
        <pc:chgData name="Ron Melton" userId="5553941352b42db9" providerId="LiveId" clId="{7ED559D4-CBAD-445E-A617-2B03DAC99018}" dt="2023-09-24T03:57:54.324" v="470" actId="47"/>
        <pc:sldMkLst>
          <pc:docMk/>
          <pc:sldMk cId="205883436" sldId="4565"/>
        </pc:sldMkLst>
      </pc:sldChg>
      <pc:sldChg chg="del ord">
        <pc:chgData name="Ron Melton" userId="5553941352b42db9" providerId="LiveId" clId="{7ED559D4-CBAD-445E-A617-2B03DAC99018}" dt="2023-09-24T03:57:54.324" v="470" actId="47"/>
        <pc:sldMkLst>
          <pc:docMk/>
          <pc:sldMk cId="186743500" sldId="4566"/>
        </pc:sldMkLst>
      </pc:sldChg>
      <pc:sldChg chg="del ord">
        <pc:chgData name="Ron Melton" userId="5553941352b42db9" providerId="LiveId" clId="{7ED559D4-CBAD-445E-A617-2B03DAC99018}" dt="2023-09-24T03:57:54.324" v="470" actId="47"/>
        <pc:sldMkLst>
          <pc:docMk/>
          <pc:sldMk cId="1455332900" sldId="4567"/>
        </pc:sldMkLst>
      </pc:sldChg>
      <pc:sldChg chg="del ord">
        <pc:chgData name="Ron Melton" userId="5553941352b42db9" providerId="LiveId" clId="{7ED559D4-CBAD-445E-A617-2B03DAC99018}" dt="2023-09-24T03:57:54.324" v="470" actId="47"/>
        <pc:sldMkLst>
          <pc:docMk/>
          <pc:sldMk cId="1219713262" sldId="4572"/>
        </pc:sldMkLst>
      </pc:sldChg>
      <pc:sldChg chg="del ord">
        <pc:chgData name="Ron Melton" userId="5553941352b42db9" providerId="LiveId" clId="{7ED559D4-CBAD-445E-A617-2B03DAC99018}" dt="2023-09-24T03:57:54.324" v="470" actId="47"/>
        <pc:sldMkLst>
          <pc:docMk/>
          <pc:sldMk cId="298450291" sldId="4573"/>
        </pc:sldMkLst>
      </pc:sldChg>
      <pc:sldChg chg="del ord">
        <pc:chgData name="Ron Melton" userId="5553941352b42db9" providerId="LiveId" clId="{7ED559D4-CBAD-445E-A617-2B03DAC99018}" dt="2023-09-24T03:57:54.324" v="470" actId="47"/>
        <pc:sldMkLst>
          <pc:docMk/>
          <pc:sldMk cId="684421969" sldId="4585"/>
        </pc:sldMkLst>
      </pc:sldChg>
      <pc:sldChg chg="del ord">
        <pc:chgData name="Ron Melton" userId="5553941352b42db9" providerId="LiveId" clId="{7ED559D4-CBAD-445E-A617-2B03DAC99018}" dt="2023-09-24T03:57:54.324" v="470" actId="47"/>
        <pc:sldMkLst>
          <pc:docMk/>
          <pc:sldMk cId="1313386712" sldId="4586"/>
        </pc:sldMkLst>
      </pc:sldChg>
      <pc:sldChg chg="del ord">
        <pc:chgData name="Ron Melton" userId="5553941352b42db9" providerId="LiveId" clId="{7ED559D4-CBAD-445E-A617-2B03DAC99018}" dt="2023-09-24T03:57:54.324" v="470" actId="47"/>
        <pc:sldMkLst>
          <pc:docMk/>
          <pc:sldMk cId="3003061311" sldId="4587"/>
        </pc:sldMkLst>
      </pc:sldChg>
      <pc:sldChg chg="del ord">
        <pc:chgData name="Ron Melton" userId="5553941352b42db9" providerId="LiveId" clId="{7ED559D4-CBAD-445E-A617-2B03DAC99018}" dt="2023-09-24T03:57:54.324" v="470" actId="47"/>
        <pc:sldMkLst>
          <pc:docMk/>
          <pc:sldMk cId="1594239470" sldId="4591"/>
        </pc:sldMkLst>
      </pc:sldChg>
      <pc:sldChg chg="del ord">
        <pc:chgData name="Ron Melton" userId="5553941352b42db9" providerId="LiveId" clId="{7ED559D4-CBAD-445E-A617-2B03DAC99018}" dt="2023-09-24T03:57:54.324" v="470" actId="47"/>
        <pc:sldMkLst>
          <pc:docMk/>
          <pc:sldMk cId="461650848" sldId="4592"/>
        </pc:sldMkLst>
      </pc:sldChg>
      <pc:sldChg chg="del ord">
        <pc:chgData name="Ron Melton" userId="5553941352b42db9" providerId="LiveId" clId="{7ED559D4-CBAD-445E-A617-2B03DAC99018}" dt="2023-09-24T03:57:54.324" v="470" actId="47"/>
        <pc:sldMkLst>
          <pc:docMk/>
          <pc:sldMk cId="611695789" sldId="4593"/>
        </pc:sldMkLst>
      </pc:sldChg>
      <pc:sldChg chg="del ord">
        <pc:chgData name="Ron Melton" userId="5553941352b42db9" providerId="LiveId" clId="{7ED559D4-CBAD-445E-A617-2B03DAC99018}" dt="2023-09-24T03:57:54.324" v="470" actId="47"/>
        <pc:sldMkLst>
          <pc:docMk/>
          <pc:sldMk cId="1067187083" sldId="4594"/>
        </pc:sldMkLst>
      </pc:sldChg>
      <pc:sldChg chg="del ord">
        <pc:chgData name="Ron Melton" userId="5553941352b42db9" providerId="LiveId" clId="{7ED559D4-CBAD-445E-A617-2B03DAC99018}" dt="2023-09-24T03:57:54.324" v="470" actId="47"/>
        <pc:sldMkLst>
          <pc:docMk/>
          <pc:sldMk cId="3311126859" sldId="4596"/>
        </pc:sldMkLst>
      </pc:sldChg>
      <pc:sldChg chg="del ord">
        <pc:chgData name="Ron Melton" userId="5553941352b42db9" providerId="LiveId" clId="{7ED559D4-CBAD-445E-A617-2B03DAC99018}" dt="2023-09-24T03:57:54.324" v="470" actId="47"/>
        <pc:sldMkLst>
          <pc:docMk/>
          <pc:sldMk cId="3257754625" sldId="4597"/>
        </pc:sldMkLst>
      </pc:sldChg>
      <pc:sldChg chg="del ord">
        <pc:chgData name="Ron Melton" userId="5553941352b42db9" providerId="LiveId" clId="{7ED559D4-CBAD-445E-A617-2B03DAC99018}" dt="2023-09-24T03:57:54.324" v="470" actId="47"/>
        <pc:sldMkLst>
          <pc:docMk/>
          <pc:sldMk cId="2355153348" sldId="4598"/>
        </pc:sldMkLst>
      </pc:sldChg>
      <pc:sldChg chg="del ord">
        <pc:chgData name="Ron Melton" userId="5553941352b42db9" providerId="LiveId" clId="{7ED559D4-CBAD-445E-A617-2B03DAC99018}" dt="2023-09-24T03:57:54.324" v="470" actId="47"/>
        <pc:sldMkLst>
          <pc:docMk/>
          <pc:sldMk cId="151716244" sldId="4600"/>
        </pc:sldMkLst>
      </pc:sldChg>
      <pc:sldChg chg="del ord">
        <pc:chgData name="Ron Melton" userId="5553941352b42db9" providerId="LiveId" clId="{7ED559D4-CBAD-445E-A617-2B03DAC99018}" dt="2023-09-24T03:57:54.324" v="470" actId="47"/>
        <pc:sldMkLst>
          <pc:docMk/>
          <pc:sldMk cId="2097783898" sldId="4601"/>
        </pc:sldMkLst>
      </pc:sldChg>
      <pc:sldChg chg="del ord">
        <pc:chgData name="Ron Melton" userId="5553941352b42db9" providerId="LiveId" clId="{7ED559D4-CBAD-445E-A617-2B03DAC99018}" dt="2023-09-24T03:57:54.324" v="470" actId="47"/>
        <pc:sldMkLst>
          <pc:docMk/>
          <pc:sldMk cId="1964281192" sldId="4602"/>
        </pc:sldMkLst>
      </pc:sldChg>
      <pc:sldChg chg="del ord">
        <pc:chgData name="Ron Melton" userId="5553941352b42db9" providerId="LiveId" clId="{7ED559D4-CBAD-445E-A617-2B03DAC99018}" dt="2023-09-24T03:57:54.324" v="470" actId="47"/>
        <pc:sldMkLst>
          <pc:docMk/>
          <pc:sldMk cId="963927839" sldId="4603"/>
        </pc:sldMkLst>
      </pc:sldChg>
      <pc:sldChg chg="del ord">
        <pc:chgData name="Ron Melton" userId="5553941352b42db9" providerId="LiveId" clId="{7ED559D4-CBAD-445E-A617-2B03DAC99018}" dt="2023-09-24T03:57:54.324" v="470" actId="47"/>
        <pc:sldMkLst>
          <pc:docMk/>
          <pc:sldMk cId="3095703277" sldId="4604"/>
        </pc:sldMkLst>
      </pc:sldChg>
      <pc:sldChg chg="del ord">
        <pc:chgData name="Ron Melton" userId="5553941352b42db9" providerId="LiveId" clId="{7ED559D4-CBAD-445E-A617-2B03DAC99018}" dt="2023-09-24T03:57:54.324" v="470" actId="47"/>
        <pc:sldMkLst>
          <pc:docMk/>
          <pc:sldMk cId="2918089709" sldId="4668"/>
        </pc:sldMkLst>
      </pc:sldChg>
      <pc:sldChg chg="del ord">
        <pc:chgData name="Ron Melton" userId="5553941352b42db9" providerId="LiveId" clId="{7ED559D4-CBAD-445E-A617-2B03DAC99018}" dt="2023-09-24T03:57:54.324" v="470" actId="47"/>
        <pc:sldMkLst>
          <pc:docMk/>
          <pc:sldMk cId="2361560131" sldId="4669"/>
        </pc:sldMkLst>
      </pc:sldChg>
      <pc:sldChg chg="ord">
        <pc:chgData name="Ron Melton" userId="5553941352b42db9" providerId="LiveId" clId="{7ED559D4-CBAD-445E-A617-2B03DAC99018}" dt="2023-09-24T02:01:28.667" v="455"/>
        <pc:sldMkLst>
          <pc:docMk/>
          <pc:sldMk cId="1319239137" sldId="4672"/>
        </pc:sldMkLst>
      </pc:sldChg>
      <pc:sldChg chg="ord">
        <pc:chgData name="Ron Melton" userId="5553941352b42db9" providerId="LiveId" clId="{7ED559D4-CBAD-445E-A617-2B03DAC99018}" dt="2023-09-22T18:14:49.197" v="50"/>
        <pc:sldMkLst>
          <pc:docMk/>
          <pc:sldMk cId="2761262318" sldId="4679"/>
        </pc:sldMkLst>
      </pc:sldChg>
      <pc:sldChg chg="del ord">
        <pc:chgData name="Ron Melton" userId="5553941352b42db9" providerId="LiveId" clId="{7ED559D4-CBAD-445E-A617-2B03DAC99018}" dt="2023-09-24T02:24:55.867" v="463" actId="47"/>
        <pc:sldMkLst>
          <pc:docMk/>
          <pc:sldMk cId="2308956768" sldId="4687"/>
        </pc:sldMkLst>
      </pc:sldChg>
      <pc:sldChg chg="del ord">
        <pc:chgData name="Ron Melton" userId="5553941352b42db9" providerId="LiveId" clId="{7ED559D4-CBAD-445E-A617-2B03DAC99018}" dt="2023-09-24T02:24:55.867" v="463" actId="47"/>
        <pc:sldMkLst>
          <pc:docMk/>
          <pc:sldMk cId="2182630275" sldId="4689"/>
        </pc:sldMkLst>
      </pc:sldChg>
      <pc:sldChg chg="del ord">
        <pc:chgData name="Ron Melton" userId="5553941352b42db9" providerId="LiveId" clId="{7ED559D4-CBAD-445E-A617-2B03DAC99018}" dt="2023-09-24T03:57:54.324" v="470" actId="47"/>
        <pc:sldMkLst>
          <pc:docMk/>
          <pc:sldMk cId="3561918702" sldId="4913"/>
        </pc:sldMkLst>
      </pc:sldChg>
      <pc:sldChg chg="del ord">
        <pc:chgData name="Ron Melton" userId="5553941352b42db9" providerId="LiveId" clId="{7ED559D4-CBAD-445E-A617-2B03DAC99018}" dt="2023-09-24T03:57:54.324" v="470" actId="47"/>
        <pc:sldMkLst>
          <pc:docMk/>
          <pc:sldMk cId="3953679073" sldId="5014"/>
        </pc:sldMkLst>
      </pc:sldChg>
      <pc:sldChg chg="del ord">
        <pc:chgData name="Ron Melton" userId="5553941352b42db9" providerId="LiveId" clId="{7ED559D4-CBAD-445E-A617-2B03DAC99018}" dt="2023-09-24T02:24:55.867" v="463" actId="47"/>
        <pc:sldMkLst>
          <pc:docMk/>
          <pc:sldMk cId="845003120" sldId="5176"/>
        </pc:sldMkLst>
      </pc:sldChg>
      <pc:sldChg chg="del ord">
        <pc:chgData name="Ron Melton" userId="5553941352b42db9" providerId="LiveId" clId="{7ED559D4-CBAD-445E-A617-2B03DAC99018}" dt="2023-09-24T02:24:55.867" v="463" actId="47"/>
        <pc:sldMkLst>
          <pc:docMk/>
          <pc:sldMk cId="3963393054" sldId="5177"/>
        </pc:sldMkLst>
      </pc:sldChg>
      <pc:sldChg chg="del ord">
        <pc:chgData name="Ron Melton" userId="5553941352b42db9" providerId="LiveId" clId="{7ED559D4-CBAD-445E-A617-2B03DAC99018}" dt="2023-09-24T03:57:54.324" v="470" actId="47"/>
        <pc:sldMkLst>
          <pc:docMk/>
          <pc:sldMk cId="298745302" sldId="5189"/>
        </pc:sldMkLst>
      </pc:sldChg>
      <pc:sldChg chg="del ord">
        <pc:chgData name="Ron Melton" userId="5553941352b42db9" providerId="LiveId" clId="{7ED559D4-CBAD-445E-A617-2B03DAC99018}" dt="2023-09-24T03:57:54.324" v="470" actId="47"/>
        <pc:sldMkLst>
          <pc:docMk/>
          <pc:sldMk cId="3673631013" sldId="5190"/>
        </pc:sldMkLst>
      </pc:sldChg>
      <pc:sldChg chg="del ord">
        <pc:chgData name="Ron Melton" userId="5553941352b42db9" providerId="LiveId" clId="{7ED559D4-CBAD-445E-A617-2B03DAC99018}" dt="2023-09-24T02:24:55.867" v="463" actId="47"/>
        <pc:sldMkLst>
          <pc:docMk/>
          <pc:sldMk cId="1406461133" sldId="5196"/>
        </pc:sldMkLst>
      </pc:sldChg>
      <pc:sldChg chg="del">
        <pc:chgData name="Ron Melton" userId="5553941352b42db9" providerId="LiveId" clId="{7ED559D4-CBAD-445E-A617-2B03DAC99018}" dt="2023-09-24T02:24:55.867" v="463" actId="47"/>
        <pc:sldMkLst>
          <pc:docMk/>
          <pc:sldMk cId="4059998845" sldId="5262"/>
        </pc:sldMkLst>
      </pc:sldChg>
      <pc:sldChg chg="del ord">
        <pc:chgData name="Ron Melton" userId="5553941352b42db9" providerId="LiveId" clId="{7ED559D4-CBAD-445E-A617-2B03DAC99018}" dt="2023-09-22T18:15:23.619" v="51" actId="47"/>
        <pc:sldMkLst>
          <pc:docMk/>
          <pc:sldMk cId="878439341" sldId="5310"/>
        </pc:sldMkLst>
      </pc:sldChg>
      <pc:sldChg chg="del ord">
        <pc:chgData name="Ron Melton" userId="5553941352b42db9" providerId="LiveId" clId="{7ED559D4-CBAD-445E-A617-2B03DAC99018}" dt="2023-09-22T18:15:23.619" v="51" actId="47"/>
        <pc:sldMkLst>
          <pc:docMk/>
          <pc:sldMk cId="1959002049" sldId="5315"/>
        </pc:sldMkLst>
      </pc:sldChg>
      <pc:sldChg chg="ord">
        <pc:chgData name="Ron Melton" userId="5553941352b42db9" providerId="LiveId" clId="{7ED559D4-CBAD-445E-A617-2B03DAC99018}" dt="2023-09-22T18:14:49.197" v="50"/>
        <pc:sldMkLst>
          <pc:docMk/>
          <pc:sldMk cId="3408725882" sldId="5316"/>
        </pc:sldMkLst>
      </pc:sldChg>
      <pc:sldChg chg="ord">
        <pc:chgData name="Ron Melton" userId="5553941352b42db9" providerId="LiveId" clId="{7ED559D4-CBAD-445E-A617-2B03DAC99018}" dt="2023-09-22T18:14:49.197" v="50"/>
        <pc:sldMkLst>
          <pc:docMk/>
          <pc:sldMk cId="2221506048" sldId="5323"/>
        </pc:sldMkLst>
      </pc:sldChg>
      <pc:sldChg chg="ord">
        <pc:chgData name="Ron Melton" userId="5553941352b42db9" providerId="LiveId" clId="{7ED559D4-CBAD-445E-A617-2B03DAC99018}" dt="2023-09-22T18:14:49.197" v="50"/>
        <pc:sldMkLst>
          <pc:docMk/>
          <pc:sldMk cId="1735793011" sldId="5325"/>
        </pc:sldMkLst>
      </pc:sldChg>
      <pc:sldChg chg="ord">
        <pc:chgData name="Ron Melton" userId="5553941352b42db9" providerId="LiveId" clId="{7ED559D4-CBAD-445E-A617-2B03DAC99018}" dt="2023-09-22T18:14:49.197" v="50"/>
        <pc:sldMkLst>
          <pc:docMk/>
          <pc:sldMk cId="524830035" sldId="5326"/>
        </pc:sldMkLst>
      </pc:sldChg>
      <pc:sldChg chg="add">
        <pc:chgData name="Ron Melton" userId="5553941352b42db9" providerId="LiveId" clId="{7ED559D4-CBAD-445E-A617-2B03DAC99018}" dt="2023-09-22T17:13:17.292" v="42"/>
        <pc:sldMkLst>
          <pc:docMk/>
          <pc:sldMk cId="4223848446" sldId="5352"/>
        </pc:sldMkLst>
      </pc:sldChg>
      <pc:sldChg chg="add">
        <pc:chgData name="Ron Melton" userId="5553941352b42db9" providerId="LiveId" clId="{7ED559D4-CBAD-445E-A617-2B03DAC99018}" dt="2023-09-22T17:13:17.292" v="42"/>
        <pc:sldMkLst>
          <pc:docMk/>
          <pc:sldMk cId="1144747535" sldId="5353"/>
        </pc:sldMkLst>
      </pc:sldChg>
      <pc:sldChg chg="del ord">
        <pc:chgData name="Ron Melton" userId="5553941352b42db9" providerId="LiveId" clId="{7ED559D4-CBAD-445E-A617-2B03DAC99018}" dt="2023-09-24T02:24:55.867" v="463" actId="47"/>
        <pc:sldMkLst>
          <pc:docMk/>
          <pc:sldMk cId="3678274733" sldId="5370"/>
        </pc:sldMkLst>
      </pc:sldChg>
      <pc:sldChg chg="del ord">
        <pc:chgData name="Ron Melton" userId="5553941352b42db9" providerId="LiveId" clId="{7ED559D4-CBAD-445E-A617-2B03DAC99018}" dt="2023-09-24T02:24:55.867" v="463" actId="47"/>
        <pc:sldMkLst>
          <pc:docMk/>
          <pc:sldMk cId="4007481042" sldId="5371"/>
        </pc:sldMkLst>
      </pc:sldChg>
      <pc:sldChg chg="del ord">
        <pc:chgData name="Ron Melton" userId="5553941352b42db9" providerId="LiveId" clId="{7ED559D4-CBAD-445E-A617-2B03DAC99018}" dt="2023-09-22T18:15:23.619" v="51" actId="47"/>
        <pc:sldMkLst>
          <pc:docMk/>
          <pc:sldMk cId="1259035667" sldId="5409"/>
        </pc:sldMkLst>
      </pc:sldChg>
      <pc:sldChg chg="ord">
        <pc:chgData name="Ron Melton" userId="5553941352b42db9" providerId="LiveId" clId="{7ED559D4-CBAD-445E-A617-2B03DAC99018}" dt="2023-09-22T20:36:59.649" v="264"/>
        <pc:sldMkLst>
          <pc:docMk/>
          <pc:sldMk cId="3267588615" sldId="5419"/>
        </pc:sldMkLst>
      </pc:sldChg>
      <pc:sldChg chg="ord">
        <pc:chgData name="Ron Melton" userId="5553941352b42db9" providerId="LiveId" clId="{7ED559D4-CBAD-445E-A617-2B03DAC99018}" dt="2023-09-24T02:01:28.667" v="455"/>
        <pc:sldMkLst>
          <pc:docMk/>
          <pc:sldMk cId="2162891732" sldId="5434"/>
        </pc:sldMkLst>
      </pc:sldChg>
      <pc:sldChg chg="del ord">
        <pc:chgData name="Ron Melton" userId="5553941352b42db9" providerId="LiveId" clId="{7ED559D4-CBAD-445E-A617-2B03DAC99018}" dt="2023-09-24T03:57:54.324" v="470" actId="47"/>
        <pc:sldMkLst>
          <pc:docMk/>
          <pc:sldMk cId="2152103546" sldId="5446"/>
        </pc:sldMkLst>
      </pc:sldChg>
      <pc:sldChg chg="del ord">
        <pc:chgData name="Ron Melton" userId="5553941352b42db9" providerId="LiveId" clId="{7ED559D4-CBAD-445E-A617-2B03DAC99018}" dt="2023-09-24T03:57:54.324" v="470" actId="47"/>
        <pc:sldMkLst>
          <pc:docMk/>
          <pc:sldMk cId="3268512693" sldId="5447"/>
        </pc:sldMkLst>
      </pc:sldChg>
      <pc:sldChg chg="del ord">
        <pc:chgData name="Ron Melton" userId="5553941352b42db9" providerId="LiveId" clId="{7ED559D4-CBAD-445E-A617-2B03DAC99018}" dt="2023-09-24T02:24:55.867" v="463" actId="47"/>
        <pc:sldMkLst>
          <pc:docMk/>
          <pc:sldMk cId="3942448163" sldId="5455"/>
        </pc:sldMkLst>
      </pc:sldChg>
      <pc:sldChg chg="add">
        <pc:chgData name="Ron Melton" userId="5553941352b42db9" providerId="LiveId" clId="{7ED559D4-CBAD-445E-A617-2B03DAC99018}" dt="2023-09-22T20:34:22.518" v="262"/>
        <pc:sldMkLst>
          <pc:docMk/>
          <pc:sldMk cId="2343867420" sldId="5465"/>
        </pc:sldMkLst>
      </pc:sldChg>
      <pc:sldChg chg="ord">
        <pc:chgData name="Ron Melton" userId="5553941352b42db9" providerId="LiveId" clId="{7ED559D4-CBAD-445E-A617-2B03DAC99018}" dt="2023-09-24T02:01:28.667" v="455"/>
        <pc:sldMkLst>
          <pc:docMk/>
          <pc:sldMk cId="2402218487" sldId="5470"/>
        </pc:sldMkLst>
      </pc:sldChg>
      <pc:sldChg chg="del ord">
        <pc:chgData name="Ron Melton" userId="5553941352b42db9" providerId="LiveId" clId="{7ED559D4-CBAD-445E-A617-2B03DAC99018}" dt="2023-09-22T18:15:23.619" v="51" actId="47"/>
        <pc:sldMkLst>
          <pc:docMk/>
          <pc:sldMk cId="863164449" sldId="5473"/>
        </pc:sldMkLst>
      </pc:sldChg>
      <pc:sldChg chg="del ord">
        <pc:chgData name="Ron Melton" userId="5553941352b42db9" providerId="LiveId" clId="{7ED559D4-CBAD-445E-A617-2B03DAC99018}" dt="2023-09-24T02:24:55.867" v="463" actId="47"/>
        <pc:sldMkLst>
          <pc:docMk/>
          <pc:sldMk cId="1639952699" sldId="5474"/>
        </pc:sldMkLst>
      </pc:sldChg>
      <pc:sldChg chg="del ord">
        <pc:chgData name="Ron Melton" userId="5553941352b42db9" providerId="LiveId" clId="{7ED559D4-CBAD-445E-A617-2B03DAC99018}" dt="2023-09-24T03:57:54.324" v="470" actId="47"/>
        <pc:sldMkLst>
          <pc:docMk/>
          <pc:sldMk cId="1615544643" sldId="5506"/>
        </pc:sldMkLst>
      </pc:sldChg>
      <pc:sldChg chg="del ord">
        <pc:chgData name="Ron Melton" userId="5553941352b42db9" providerId="LiveId" clId="{7ED559D4-CBAD-445E-A617-2B03DAC99018}" dt="2023-09-24T03:57:54.324" v="470" actId="47"/>
        <pc:sldMkLst>
          <pc:docMk/>
          <pc:sldMk cId="1420405454" sldId="5549"/>
        </pc:sldMkLst>
      </pc:sldChg>
      <pc:sldChg chg="ord">
        <pc:chgData name="Ron Melton" userId="5553941352b42db9" providerId="LiveId" clId="{7ED559D4-CBAD-445E-A617-2B03DAC99018}" dt="2023-09-22T18:14:49.197" v="50"/>
        <pc:sldMkLst>
          <pc:docMk/>
          <pc:sldMk cId="1863087952" sldId="5552"/>
        </pc:sldMkLst>
      </pc:sldChg>
      <pc:sldChg chg="del">
        <pc:chgData name="Ron Melton" userId="5553941352b42db9" providerId="LiveId" clId="{7ED559D4-CBAD-445E-A617-2B03DAC99018}" dt="2023-09-24T02:24:55.867" v="463" actId="47"/>
        <pc:sldMkLst>
          <pc:docMk/>
          <pc:sldMk cId="1063814888" sldId="5553"/>
        </pc:sldMkLst>
      </pc:sldChg>
      <pc:sldChg chg="del">
        <pc:chgData name="Ron Melton" userId="5553941352b42db9" providerId="LiveId" clId="{7ED559D4-CBAD-445E-A617-2B03DAC99018}" dt="2023-09-24T00:57:24.634" v="453" actId="47"/>
        <pc:sldMkLst>
          <pc:docMk/>
          <pc:sldMk cId="3959190448" sldId="5554"/>
        </pc:sldMkLst>
      </pc:sldChg>
      <pc:sldChg chg="del">
        <pc:chgData name="Ron Melton" userId="5553941352b42db9" providerId="LiveId" clId="{7ED559D4-CBAD-445E-A617-2B03DAC99018}" dt="2023-09-24T00:57:24.634" v="453" actId="47"/>
        <pc:sldMkLst>
          <pc:docMk/>
          <pc:sldMk cId="4210057038" sldId="5555"/>
        </pc:sldMkLst>
      </pc:sldChg>
      <pc:sldChg chg="ord">
        <pc:chgData name="Ron Melton" userId="5553941352b42db9" providerId="LiveId" clId="{7ED559D4-CBAD-445E-A617-2B03DAC99018}" dt="2023-09-24T02:01:28.667" v="455"/>
        <pc:sldMkLst>
          <pc:docMk/>
          <pc:sldMk cId="2190908700" sldId="5569"/>
        </pc:sldMkLst>
      </pc:sldChg>
      <pc:sldChg chg="del ord">
        <pc:chgData name="Ron Melton" userId="5553941352b42db9" providerId="LiveId" clId="{7ED559D4-CBAD-445E-A617-2B03DAC99018}" dt="2023-09-22T18:15:23.619" v="51" actId="47"/>
        <pc:sldMkLst>
          <pc:docMk/>
          <pc:sldMk cId="3178254646" sldId="5573"/>
        </pc:sldMkLst>
      </pc:sldChg>
      <pc:sldChg chg="del ord">
        <pc:chgData name="Ron Melton" userId="5553941352b42db9" providerId="LiveId" clId="{7ED559D4-CBAD-445E-A617-2B03DAC99018}" dt="2023-09-22T18:15:23.619" v="51" actId="47"/>
        <pc:sldMkLst>
          <pc:docMk/>
          <pc:sldMk cId="2836522042" sldId="5586"/>
        </pc:sldMkLst>
      </pc:sldChg>
      <pc:sldChg chg="del ord">
        <pc:chgData name="Ron Melton" userId="5553941352b42db9" providerId="LiveId" clId="{7ED559D4-CBAD-445E-A617-2B03DAC99018}" dt="2023-09-22T13:51:44.736" v="14" actId="47"/>
        <pc:sldMkLst>
          <pc:docMk/>
          <pc:sldMk cId="2398419944" sldId="5594"/>
        </pc:sldMkLst>
      </pc:sldChg>
      <pc:sldChg chg="ord">
        <pc:chgData name="Ron Melton" userId="5553941352b42db9" providerId="LiveId" clId="{7ED559D4-CBAD-445E-A617-2B03DAC99018}" dt="2023-09-22T18:14:49.197" v="50"/>
        <pc:sldMkLst>
          <pc:docMk/>
          <pc:sldMk cId="2505904164" sldId="5596"/>
        </pc:sldMkLst>
      </pc:sldChg>
      <pc:sldChg chg="del ord">
        <pc:chgData name="Ron Melton" userId="5553941352b42db9" providerId="LiveId" clId="{7ED559D4-CBAD-445E-A617-2B03DAC99018}" dt="2023-09-22T18:15:23.619" v="51" actId="47"/>
        <pc:sldMkLst>
          <pc:docMk/>
          <pc:sldMk cId="3293380166" sldId="5605"/>
        </pc:sldMkLst>
      </pc:sldChg>
      <pc:sldChg chg="ord">
        <pc:chgData name="Ron Melton" userId="5553941352b42db9" providerId="LiveId" clId="{7ED559D4-CBAD-445E-A617-2B03DAC99018}" dt="2023-09-22T20:57:47.608" v="327"/>
        <pc:sldMkLst>
          <pc:docMk/>
          <pc:sldMk cId="1176564964" sldId="5611"/>
        </pc:sldMkLst>
      </pc:sldChg>
      <pc:sldChg chg="ord">
        <pc:chgData name="Ron Melton" userId="5553941352b42db9" providerId="LiveId" clId="{7ED559D4-CBAD-445E-A617-2B03DAC99018}" dt="2023-09-22T20:57:47.608" v="327"/>
        <pc:sldMkLst>
          <pc:docMk/>
          <pc:sldMk cId="1387339434" sldId="5612"/>
        </pc:sldMkLst>
      </pc:sldChg>
      <pc:sldChg chg="del ord">
        <pc:chgData name="Ron Melton" userId="5553941352b42db9" providerId="LiveId" clId="{7ED559D4-CBAD-445E-A617-2B03DAC99018}" dt="2023-09-24T03:57:54.324" v="470" actId="47"/>
        <pc:sldMkLst>
          <pc:docMk/>
          <pc:sldMk cId="3464644816" sldId="5631"/>
        </pc:sldMkLst>
      </pc:sldChg>
      <pc:sldChg chg="del ord">
        <pc:chgData name="Ron Melton" userId="5553941352b42db9" providerId="LiveId" clId="{7ED559D4-CBAD-445E-A617-2B03DAC99018}" dt="2023-09-24T03:57:54.324" v="470" actId="47"/>
        <pc:sldMkLst>
          <pc:docMk/>
          <pc:sldMk cId="1860105769" sldId="5632"/>
        </pc:sldMkLst>
      </pc:sldChg>
      <pc:sldChg chg="ord">
        <pc:chgData name="Ron Melton" userId="5553941352b42db9" providerId="LiveId" clId="{7ED559D4-CBAD-445E-A617-2B03DAC99018}" dt="2023-09-24T02:01:28.667" v="455"/>
        <pc:sldMkLst>
          <pc:docMk/>
          <pc:sldMk cId="1672060713" sldId="5647"/>
        </pc:sldMkLst>
      </pc:sldChg>
      <pc:sldChg chg="ord">
        <pc:chgData name="Ron Melton" userId="5553941352b42db9" providerId="LiveId" clId="{7ED559D4-CBAD-445E-A617-2B03DAC99018}" dt="2023-09-24T02:01:28.667" v="455"/>
        <pc:sldMkLst>
          <pc:docMk/>
          <pc:sldMk cId="2273845865" sldId="5648"/>
        </pc:sldMkLst>
      </pc:sldChg>
      <pc:sldChg chg="ord">
        <pc:chgData name="Ron Melton" userId="5553941352b42db9" providerId="LiveId" clId="{7ED559D4-CBAD-445E-A617-2B03DAC99018}" dt="2023-09-24T02:01:28.667" v="455"/>
        <pc:sldMkLst>
          <pc:docMk/>
          <pc:sldMk cId="4098868761" sldId="5649"/>
        </pc:sldMkLst>
      </pc:sldChg>
      <pc:sldChg chg="ord">
        <pc:chgData name="Ron Melton" userId="5553941352b42db9" providerId="LiveId" clId="{7ED559D4-CBAD-445E-A617-2B03DAC99018}" dt="2023-09-24T02:01:28.667" v="455"/>
        <pc:sldMkLst>
          <pc:docMk/>
          <pc:sldMk cId="1481734346" sldId="5650"/>
        </pc:sldMkLst>
      </pc:sldChg>
      <pc:sldChg chg="ord">
        <pc:chgData name="Ron Melton" userId="5553941352b42db9" providerId="LiveId" clId="{7ED559D4-CBAD-445E-A617-2B03DAC99018}" dt="2023-09-24T02:01:28.667" v="455"/>
        <pc:sldMkLst>
          <pc:docMk/>
          <pc:sldMk cId="2917477667" sldId="5651"/>
        </pc:sldMkLst>
      </pc:sldChg>
      <pc:sldChg chg="ord">
        <pc:chgData name="Ron Melton" userId="5553941352b42db9" providerId="LiveId" clId="{7ED559D4-CBAD-445E-A617-2B03DAC99018}" dt="2023-09-24T02:01:28.667" v="455"/>
        <pc:sldMkLst>
          <pc:docMk/>
          <pc:sldMk cId="1754678060" sldId="5652"/>
        </pc:sldMkLst>
      </pc:sldChg>
      <pc:sldChg chg="ord">
        <pc:chgData name="Ron Melton" userId="5553941352b42db9" providerId="LiveId" clId="{7ED559D4-CBAD-445E-A617-2B03DAC99018}" dt="2023-09-24T02:01:28.667" v="455"/>
        <pc:sldMkLst>
          <pc:docMk/>
          <pc:sldMk cId="3987985516" sldId="5653"/>
        </pc:sldMkLst>
      </pc:sldChg>
      <pc:sldChg chg="ord">
        <pc:chgData name="Ron Melton" userId="5553941352b42db9" providerId="LiveId" clId="{7ED559D4-CBAD-445E-A617-2B03DAC99018}" dt="2023-09-24T02:01:28.667" v="455"/>
        <pc:sldMkLst>
          <pc:docMk/>
          <pc:sldMk cId="3918121799" sldId="5654"/>
        </pc:sldMkLst>
      </pc:sldChg>
      <pc:sldChg chg="ord">
        <pc:chgData name="Ron Melton" userId="5553941352b42db9" providerId="LiveId" clId="{7ED559D4-CBAD-445E-A617-2B03DAC99018}" dt="2023-09-24T02:01:28.667" v="455"/>
        <pc:sldMkLst>
          <pc:docMk/>
          <pc:sldMk cId="853063194" sldId="5655"/>
        </pc:sldMkLst>
      </pc:sldChg>
      <pc:sldChg chg="ord">
        <pc:chgData name="Ron Melton" userId="5553941352b42db9" providerId="LiveId" clId="{7ED559D4-CBAD-445E-A617-2B03DAC99018}" dt="2023-09-24T02:01:28.667" v="455"/>
        <pc:sldMkLst>
          <pc:docMk/>
          <pc:sldMk cId="2264436839" sldId="5656"/>
        </pc:sldMkLst>
      </pc:sldChg>
      <pc:sldChg chg="ord">
        <pc:chgData name="Ron Melton" userId="5553941352b42db9" providerId="LiveId" clId="{7ED559D4-CBAD-445E-A617-2B03DAC99018}" dt="2023-09-24T02:01:28.667" v="455"/>
        <pc:sldMkLst>
          <pc:docMk/>
          <pc:sldMk cId="410691601" sldId="5657"/>
        </pc:sldMkLst>
      </pc:sldChg>
      <pc:sldChg chg="ord">
        <pc:chgData name="Ron Melton" userId="5553941352b42db9" providerId="LiveId" clId="{7ED559D4-CBAD-445E-A617-2B03DAC99018}" dt="2023-09-24T02:01:28.667" v="455"/>
        <pc:sldMkLst>
          <pc:docMk/>
          <pc:sldMk cId="906241451" sldId="5658"/>
        </pc:sldMkLst>
      </pc:sldChg>
      <pc:sldChg chg="del ord">
        <pc:chgData name="Ron Melton" userId="5553941352b42db9" providerId="LiveId" clId="{7ED559D4-CBAD-445E-A617-2B03DAC99018}" dt="2023-09-24T02:24:55.867" v="463" actId="47"/>
        <pc:sldMkLst>
          <pc:docMk/>
          <pc:sldMk cId="2507885870" sldId="5659"/>
        </pc:sldMkLst>
      </pc:sldChg>
      <pc:sldChg chg="ord">
        <pc:chgData name="Ron Melton" userId="5553941352b42db9" providerId="LiveId" clId="{7ED559D4-CBAD-445E-A617-2B03DAC99018}" dt="2023-09-24T02:01:28.667" v="455"/>
        <pc:sldMkLst>
          <pc:docMk/>
          <pc:sldMk cId="3684860292" sldId="5660"/>
        </pc:sldMkLst>
      </pc:sldChg>
      <pc:sldChg chg="ord">
        <pc:chgData name="Ron Melton" userId="5553941352b42db9" providerId="LiveId" clId="{7ED559D4-CBAD-445E-A617-2B03DAC99018}" dt="2023-09-22T20:15:54.709" v="254"/>
        <pc:sldMkLst>
          <pc:docMk/>
          <pc:sldMk cId="3109521507" sldId="5661"/>
        </pc:sldMkLst>
      </pc:sldChg>
      <pc:sldChg chg="ord">
        <pc:chgData name="Ron Melton" userId="5553941352b42db9" providerId="LiveId" clId="{7ED559D4-CBAD-445E-A617-2B03DAC99018}" dt="2023-09-24T02:01:28.667" v="455"/>
        <pc:sldMkLst>
          <pc:docMk/>
          <pc:sldMk cId="3031165490" sldId="5662"/>
        </pc:sldMkLst>
      </pc:sldChg>
      <pc:sldChg chg="ord">
        <pc:chgData name="Ron Melton" userId="5553941352b42db9" providerId="LiveId" clId="{7ED559D4-CBAD-445E-A617-2B03DAC99018}" dt="2023-09-24T02:01:28.667" v="455"/>
        <pc:sldMkLst>
          <pc:docMk/>
          <pc:sldMk cId="1722201863" sldId="5663"/>
        </pc:sldMkLst>
      </pc:sldChg>
      <pc:sldChg chg="del ord">
        <pc:chgData name="Ron Melton" userId="5553941352b42db9" providerId="LiveId" clId="{7ED559D4-CBAD-445E-A617-2B03DAC99018}" dt="2023-09-24T03:57:54.324" v="470" actId="47"/>
        <pc:sldMkLst>
          <pc:docMk/>
          <pc:sldMk cId="3046740466" sldId="5664"/>
        </pc:sldMkLst>
      </pc:sldChg>
      <pc:sldChg chg="del">
        <pc:chgData name="Ron Melton" userId="5553941352b42db9" providerId="LiveId" clId="{7ED559D4-CBAD-445E-A617-2B03DAC99018}" dt="2023-09-24T00:57:24.634" v="453" actId="47"/>
        <pc:sldMkLst>
          <pc:docMk/>
          <pc:sldMk cId="1785564452" sldId="5666"/>
        </pc:sldMkLst>
      </pc:sldChg>
      <pc:sldChg chg="del ord">
        <pc:chgData name="Ron Melton" userId="5553941352b42db9" providerId="LiveId" clId="{7ED559D4-CBAD-445E-A617-2B03DAC99018}" dt="2023-09-22T18:15:23.619" v="51" actId="47"/>
        <pc:sldMkLst>
          <pc:docMk/>
          <pc:sldMk cId="3827057614" sldId="5667"/>
        </pc:sldMkLst>
      </pc:sldChg>
      <pc:sldChg chg="ord">
        <pc:chgData name="Ron Melton" userId="5553941352b42db9" providerId="LiveId" clId="{7ED559D4-CBAD-445E-A617-2B03DAC99018}" dt="2023-09-24T02:01:28.667" v="455"/>
        <pc:sldMkLst>
          <pc:docMk/>
          <pc:sldMk cId="30462487" sldId="5668"/>
        </pc:sldMkLst>
      </pc:sldChg>
      <pc:sldChg chg="del ord">
        <pc:chgData name="Ron Melton" userId="5553941352b42db9" providerId="LiveId" clId="{7ED559D4-CBAD-445E-A617-2B03DAC99018}" dt="2023-09-24T03:57:54.324" v="470" actId="47"/>
        <pc:sldMkLst>
          <pc:docMk/>
          <pc:sldMk cId="958251370" sldId="5670"/>
        </pc:sldMkLst>
      </pc:sldChg>
      <pc:sldChg chg="ord">
        <pc:chgData name="Ron Melton" userId="5553941352b42db9" providerId="LiveId" clId="{7ED559D4-CBAD-445E-A617-2B03DAC99018}" dt="2023-09-24T02:01:28.667" v="455"/>
        <pc:sldMkLst>
          <pc:docMk/>
          <pc:sldMk cId="150077144" sldId="5673"/>
        </pc:sldMkLst>
      </pc:sldChg>
      <pc:sldChg chg="ord">
        <pc:chgData name="Ron Melton" userId="5553941352b42db9" providerId="LiveId" clId="{7ED559D4-CBAD-445E-A617-2B03DAC99018}" dt="2023-09-24T02:01:28.667" v="455"/>
        <pc:sldMkLst>
          <pc:docMk/>
          <pc:sldMk cId="3753420340" sldId="5674"/>
        </pc:sldMkLst>
      </pc:sldChg>
      <pc:sldChg chg="ord">
        <pc:chgData name="Ron Melton" userId="5553941352b42db9" providerId="LiveId" clId="{7ED559D4-CBAD-445E-A617-2B03DAC99018}" dt="2023-09-24T02:01:28.667" v="455"/>
        <pc:sldMkLst>
          <pc:docMk/>
          <pc:sldMk cId="1946076116" sldId="5678"/>
        </pc:sldMkLst>
      </pc:sldChg>
      <pc:sldChg chg="add">
        <pc:chgData name="Ron Melton" userId="5553941352b42db9" providerId="LiveId" clId="{7ED559D4-CBAD-445E-A617-2B03DAC99018}" dt="2023-09-22T17:55:36.019" v="43"/>
        <pc:sldMkLst>
          <pc:docMk/>
          <pc:sldMk cId="1011285638" sldId="5681"/>
        </pc:sldMkLst>
      </pc:sldChg>
      <pc:sldChg chg="ord">
        <pc:chgData name="Ron Melton" userId="5553941352b42db9" providerId="LiveId" clId="{7ED559D4-CBAD-445E-A617-2B03DAC99018}" dt="2023-09-24T02:01:28.667" v="455"/>
        <pc:sldMkLst>
          <pc:docMk/>
          <pc:sldMk cId="580290328" sldId="5691"/>
        </pc:sldMkLst>
      </pc:sldChg>
      <pc:sldChg chg="ord">
        <pc:chgData name="Ron Melton" userId="5553941352b42db9" providerId="LiveId" clId="{7ED559D4-CBAD-445E-A617-2B03DAC99018}" dt="2023-09-24T02:01:28.667" v="455"/>
        <pc:sldMkLst>
          <pc:docMk/>
          <pc:sldMk cId="1356788831" sldId="5692"/>
        </pc:sldMkLst>
      </pc:sldChg>
      <pc:sldChg chg="add">
        <pc:chgData name="Ron Melton" userId="5553941352b42db9" providerId="LiveId" clId="{7ED559D4-CBAD-445E-A617-2B03DAC99018}" dt="2023-09-22T16:38:32.227" v="41"/>
        <pc:sldMkLst>
          <pc:docMk/>
          <pc:sldMk cId="2796751807" sldId="5693"/>
        </pc:sldMkLst>
      </pc:sldChg>
      <pc:sldChg chg="ord">
        <pc:chgData name="Ron Melton" userId="5553941352b42db9" providerId="LiveId" clId="{7ED559D4-CBAD-445E-A617-2B03DAC99018}" dt="2023-09-24T02:01:28.667" v="455"/>
        <pc:sldMkLst>
          <pc:docMk/>
          <pc:sldMk cId="4141840411" sldId="5696"/>
        </pc:sldMkLst>
      </pc:sldChg>
      <pc:sldChg chg="ord">
        <pc:chgData name="Ron Melton" userId="5553941352b42db9" providerId="LiveId" clId="{7ED559D4-CBAD-445E-A617-2B03DAC99018}" dt="2023-09-24T02:01:28.667" v="455"/>
        <pc:sldMkLst>
          <pc:docMk/>
          <pc:sldMk cId="4059054629" sldId="5697"/>
        </pc:sldMkLst>
      </pc:sldChg>
      <pc:sldChg chg="ord">
        <pc:chgData name="Ron Melton" userId="5553941352b42db9" providerId="LiveId" clId="{7ED559D4-CBAD-445E-A617-2B03DAC99018}" dt="2023-09-24T02:01:28.667" v="455"/>
        <pc:sldMkLst>
          <pc:docMk/>
          <pc:sldMk cId="3739094504" sldId="5698"/>
        </pc:sldMkLst>
      </pc:sldChg>
      <pc:sldChg chg="ord">
        <pc:chgData name="Ron Melton" userId="5553941352b42db9" providerId="LiveId" clId="{7ED559D4-CBAD-445E-A617-2B03DAC99018}" dt="2023-09-24T02:01:28.667" v="455"/>
        <pc:sldMkLst>
          <pc:docMk/>
          <pc:sldMk cId="1802571778" sldId="5699"/>
        </pc:sldMkLst>
      </pc:sldChg>
      <pc:sldChg chg="add">
        <pc:chgData name="Ron Melton" userId="5553941352b42db9" providerId="LiveId" clId="{7ED559D4-CBAD-445E-A617-2B03DAC99018}" dt="2023-09-22T16:38:32.227" v="41"/>
        <pc:sldMkLst>
          <pc:docMk/>
          <pc:sldMk cId="2164115745" sldId="5700"/>
        </pc:sldMkLst>
      </pc:sldChg>
      <pc:sldChg chg="add">
        <pc:chgData name="Ron Melton" userId="5553941352b42db9" providerId="LiveId" clId="{7ED559D4-CBAD-445E-A617-2B03DAC99018}" dt="2023-09-22T22:19:48.490" v="331"/>
        <pc:sldMkLst>
          <pc:docMk/>
          <pc:sldMk cId="3764365932" sldId="5718"/>
        </pc:sldMkLst>
      </pc:sldChg>
      <pc:sldChg chg="del ord">
        <pc:chgData name="Ron Melton" userId="5553941352b42db9" providerId="LiveId" clId="{7ED559D4-CBAD-445E-A617-2B03DAC99018}" dt="2023-09-24T03:57:54.324" v="470" actId="47"/>
        <pc:sldMkLst>
          <pc:docMk/>
          <pc:sldMk cId="1337259067" sldId="5732"/>
        </pc:sldMkLst>
      </pc:sldChg>
      <pc:sldChg chg="ord">
        <pc:chgData name="Ron Melton" userId="5553941352b42db9" providerId="LiveId" clId="{7ED559D4-CBAD-445E-A617-2B03DAC99018}" dt="2023-09-24T02:01:28.667" v="455"/>
        <pc:sldMkLst>
          <pc:docMk/>
          <pc:sldMk cId="2830281227" sldId="5738"/>
        </pc:sldMkLst>
      </pc:sldChg>
      <pc:sldChg chg="ord">
        <pc:chgData name="Ron Melton" userId="5553941352b42db9" providerId="LiveId" clId="{7ED559D4-CBAD-445E-A617-2B03DAC99018}" dt="2023-09-24T02:01:28.667" v="455"/>
        <pc:sldMkLst>
          <pc:docMk/>
          <pc:sldMk cId="59925444" sldId="5739"/>
        </pc:sldMkLst>
      </pc:sldChg>
      <pc:sldChg chg="ord">
        <pc:chgData name="Ron Melton" userId="5553941352b42db9" providerId="LiveId" clId="{7ED559D4-CBAD-445E-A617-2B03DAC99018}" dt="2023-09-24T02:01:28.667" v="455"/>
        <pc:sldMkLst>
          <pc:docMk/>
          <pc:sldMk cId="1935736756" sldId="5740"/>
        </pc:sldMkLst>
      </pc:sldChg>
      <pc:sldChg chg="del ord">
        <pc:chgData name="Ron Melton" userId="5553941352b42db9" providerId="LiveId" clId="{7ED559D4-CBAD-445E-A617-2B03DAC99018}" dt="2023-09-24T03:57:54.324" v="470" actId="47"/>
        <pc:sldMkLst>
          <pc:docMk/>
          <pc:sldMk cId="1443388512" sldId="5741"/>
        </pc:sldMkLst>
      </pc:sldChg>
      <pc:sldChg chg="ord">
        <pc:chgData name="Ron Melton" userId="5553941352b42db9" providerId="LiveId" clId="{7ED559D4-CBAD-445E-A617-2B03DAC99018}" dt="2023-09-24T02:01:28.667" v="455"/>
        <pc:sldMkLst>
          <pc:docMk/>
          <pc:sldMk cId="3136766250" sldId="5745"/>
        </pc:sldMkLst>
      </pc:sldChg>
      <pc:sldChg chg="del ord">
        <pc:chgData name="Ron Melton" userId="5553941352b42db9" providerId="LiveId" clId="{7ED559D4-CBAD-445E-A617-2B03DAC99018}" dt="2023-09-22T19:01:30.055" v="150" actId="47"/>
        <pc:sldMkLst>
          <pc:docMk/>
          <pc:sldMk cId="1808696086" sldId="5746"/>
        </pc:sldMkLst>
      </pc:sldChg>
      <pc:sldChg chg="ord">
        <pc:chgData name="Ron Melton" userId="5553941352b42db9" providerId="LiveId" clId="{7ED559D4-CBAD-445E-A617-2B03DAC99018}" dt="2023-09-24T02:01:28.667" v="455"/>
        <pc:sldMkLst>
          <pc:docMk/>
          <pc:sldMk cId="943131576" sldId="5747"/>
        </pc:sldMkLst>
      </pc:sldChg>
      <pc:sldChg chg="add">
        <pc:chgData name="Ron Melton" userId="5553941352b42db9" providerId="LiveId" clId="{7ED559D4-CBAD-445E-A617-2B03DAC99018}" dt="2023-09-22T22:19:48.490" v="331"/>
        <pc:sldMkLst>
          <pc:docMk/>
          <pc:sldMk cId="611226038" sldId="5752"/>
        </pc:sldMkLst>
      </pc:sldChg>
      <pc:sldChg chg="del ord">
        <pc:chgData name="Ron Melton" userId="5553941352b42db9" providerId="LiveId" clId="{7ED559D4-CBAD-445E-A617-2B03DAC99018}" dt="2023-09-24T03:57:54.324" v="470" actId="47"/>
        <pc:sldMkLst>
          <pc:docMk/>
          <pc:sldMk cId="1876620265" sldId="5753"/>
        </pc:sldMkLst>
      </pc:sldChg>
      <pc:sldChg chg="del ord">
        <pc:chgData name="Ron Melton" userId="5553941352b42db9" providerId="LiveId" clId="{7ED559D4-CBAD-445E-A617-2B03DAC99018}" dt="2023-09-24T03:57:54.324" v="470" actId="47"/>
        <pc:sldMkLst>
          <pc:docMk/>
          <pc:sldMk cId="967049629" sldId="5754"/>
        </pc:sldMkLst>
      </pc:sldChg>
      <pc:sldChg chg="ord">
        <pc:chgData name="Ron Melton" userId="5553941352b42db9" providerId="LiveId" clId="{7ED559D4-CBAD-445E-A617-2B03DAC99018}" dt="2023-09-24T02:01:28.667" v="455"/>
        <pc:sldMkLst>
          <pc:docMk/>
          <pc:sldMk cId="1248779949" sldId="5755"/>
        </pc:sldMkLst>
      </pc:sldChg>
      <pc:sldChg chg="ord">
        <pc:chgData name="Ron Melton" userId="5553941352b42db9" providerId="LiveId" clId="{7ED559D4-CBAD-445E-A617-2B03DAC99018}" dt="2023-09-24T02:01:28.667" v="455"/>
        <pc:sldMkLst>
          <pc:docMk/>
          <pc:sldMk cId="1469565123" sldId="5756"/>
        </pc:sldMkLst>
      </pc:sldChg>
      <pc:sldChg chg="ord">
        <pc:chgData name="Ron Melton" userId="5553941352b42db9" providerId="LiveId" clId="{7ED559D4-CBAD-445E-A617-2B03DAC99018}" dt="2023-09-24T02:01:28.667" v="455"/>
        <pc:sldMkLst>
          <pc:docMk/>
          <pc:sldMk cId="2970430069" sldId="5757"/>
        </pc:sldMkLst>
      </pc:sldChg>
      <pc:sldChg chg="ord">
        <pc:chgData name="Ron Melton" userId="5553941352b42db9" providerId="LiveId" clId="{7ED559D4-CBAD-445E-A617-2B03DAC99018}" dt="2023-09-24T02:01:28.667" v="455"/>
        <pc:sldMkLst>
          <pc:docMk/>
          <pc:sldMk cId="2968305863" sldId="5758"/>
        </pc:sldMkLst>
      </pc:sldChg>
      <pc:sldChg chg="ord">
        <pc:chgData name="Ron Melton" userId="5553941352b42db9" providerId="LiveId" clId="{7ED559D4-CBAD-445E-A617-2B03DAC99018}" dt="2023-09-24T02:01:28.667" v="455"/>
        <pc:sldMkLst>
          <pc:docMk/>
          <pc:sldMk cId="3747388909" sldId="5759"/>
        </pc:sldMkLst>
      </pc:sldChg>
      <pc:sldChg chg="ord">
        <pc:chgData name="Ron Melton" userId="5553941352b42db9" providerId="LiveId" clId="{7ED559D4-CBAD-445E-A617-2B03DAC99018}" dt="2023-09-24T02:01:28.667" v="455"/>
        <pc:sldMkLst>
          <pc:docMk/>
          <pc:sldMk cId="599943600" sldId="5760"/>
        </pc:sldMkLst>
      </pc:sldChg>
      <pc:sldChg chg="ord">
        <pc:chgData name="Ron Melton" userId="5553941352b42db9" providerId="LiveId" clId="{7ED559D4-CBAD-445E-A617-2B03DAC99018}" dt="2023-09-24T02:01:28.667" v="455"/>
        <pc:sldMkLst>
          <pc:docMk/>
          <pc:sldMk cId="708939533" sldId="5761"/>
        </pc:sldMkLst>
      </pc:sldChg>
      <pc:sldChg chg="ord">
        <pc:chgData name="Ron Melton" userId="5553941352b42db9" providerId="LiveId" clId="{7ED559D4-CBAD-445E-A617-2B03DAC99018}" dt="2023-09-24T02:01:28.667" v="455"/>
        <pc:sldMkLst>
          <pc:docMk/>
          <pc:sldMk cId="822157188" sldId="5762"/>
        </pc:sldMkLst>
      </pc:sldChg>
      <pc:sldChg chg="ord">
        <pc:chgData name="Ron Melton" userId="5553941352b42db9" providerId="LiveId" clId="{7ED559D4-CBAD-445E-A617-2B03DAC99018}" dt="2023-09-24T02:01:28.667" v="455"/>
        <pc:sldMkLst>
          <pc:docMk/>
          <pc:sldMk cId="780399404" sldId="5763"/>
        </pc:sldMkLst>
      </pc:sldChg>
      <pc:sldChg chg="ord">
        <pc:chgData name="Ron Melton" userId="5553941352b42db9" providerId="LiveId" clId="{7ED559D4-CBAD-445E-A617-2B03DAC99018}" dt="2023-09-24T02:01:28.667" v="455"/>
        <pc:sldMkLst>
          <pc:docMk/>
          <pc:sldMk cId="1830406816" sldId="5764"/>
        </pc:sldMkLst>
      </pc:sldChg>
      <pc:sldChg chg="ord">
        <pc:chgData name="Ron Melton" userId="5553941352b42db9" providerId="LiveId" clId="{7ED559D4-CBAD-445E-A617-2B03DAC99018}" dt="2023-09-24T02:01:28.667" v="455"/>
        <pc:sldMkLst>
          <pc:docMk/>
          <pc:sldMk cId="508220596" sldId="5765"/>
        </pc:sldMkLst>
      </pc:sldChg>
      <pc:sldChg chg="ord">
        <pc:chgData name="Ron Melton" userId="5553941352b42db9" providerId="LiveId" clId="{7ED559D4-CBAD-445E-A617-2B03DAC99018}" dt="2023-09-24T02:01:28.667" v="455"/>
        <pc:sldMkLst>
          <pc:docMk/>
          <pc:sldMk cId="222205798" sldId="5766"/>
        </pc:sldMkLst>
      </pc:sldChg>
      <pc:sldChg chg="ord">
        <pc:chgData name="Ron Melton" userId="5553941352b42db9" providerId="LiveId" clId="{7ED559D4-CBAD-445E-A617-2B03DAC99018}" dt="2023-09-24T02:01:28.667" v="455"/>
        <pc:sldMkLst>
          <pc:docMk/>
          <pc:sldMk cId="501545677" sldId="5767"/>
        </pc:sldMkLst>
      </pc:sldChg>
      <pc:sldChg chg="ord">
        <pc:chgData name="Ron Melton" userId="5553941352b42db9" providerId="LiveId" clId="{7ED559D4-CBAD-445E-A617-2B03DAC99018}" dt="2023-09-24T02:01:28.667" v="455"/>
        <pc:sldMkLst>
          <pc:docMk/>
          <pc:sldMk cId="3198355339" sldId="5768"/>
        </pc:sldMkLst>
      </pc:sldChg>
      <pc:sldChg chg="ord">
        <pc:chgData name="Ron Melton" userId="5553941352b42db9" providerId="LiveId" clId="{7ED559D4-CBAD-445E-A617-2B03DAC99018}" dt="2023-09-24T02:01:28.667" v="455"/>
        <pc:sldMkLst>
          <pc:docMk/>
          <pc:sldMk cId="3109886977" sldId="5769"/>
        </pc:sldMkLst>
      </pc:sldChg>
      <pc:sldChg chg="ord">
        <pc:chgData name="Ron Melton" userId="5553941352b42db9" providerId="LiveId" clId="{7ED559D4-CBAD-445E-A617-2B03DAC99018}" dt="2023-09-24T02:01:28.667" v="455"/>
        <pc:sldMkLst>
          <pc:docMk/>
          <pc:sldMk cId="2581288596" sldId="5770"/>
        </pc:sldMkLst>
      </pc:sldChg>
      <pc:sldChg chg="ord">
        <pc:chgData name="Ron Melton" userId="5553941352b42db9" providerId="LiveId" clId="{7ED559D4-CBAD-445E-A617-2B03DAC99018}" dt="2023-09-24T02:01:28.667" v="455"/>
        <pc:sldMkLst>
          <pc:docMk/>
          <pc:sldMk cId="2950345819" sldId="5771"/>
        </pc:sldMkLst>
      </pc:sldChg>
      <pc:sldChg chg="ord">
        <pc:chgData name="Ron Melton" userId="5553941352b42db9" providerId="LiveId" clId="{7ED559D4-CBAD-445E-A617-2B03DAC99018}" dt="2023-09-24T02:01:28.667" v="455"/>
        <pc:sldMkLst>
          <pc:docMk/>
          <pc:sldMk cId="629848943" sldId="5772"/>
        </pc:sldMkLst>
      </pc:sldChg>
      <pc:sldChg chg="ord">
        <pc:chgData name="Ron Melton" userId="5553941352b42db9" providerId="LiveId" clId="{7ED559D4-CBAD-445E-A617-2B03DAC99018}" dt="2023-09-24T02:01:28.667" v="455"/>
        <pc:sldMkLst>
          <pc:docMk/>
          <pc:sldMk cId="400866775" sldId="5773"/>
        </pc:sldMkLst>
      </pc:sldChg>
      <pc:sldChg chg="ord">
        <pc:chgData name="Ron Melton" userId="5553941352b42db9" providerId="LiveId" clId="{7ED559D4-CBAD-445E-A617-2B03DAC99018}" dt="2023-09-24T02:01:28.667" v="455"/>
        <pc:sldMkLst>
          <pc:docMk/>
          <pc:sldMk cId="892985716" sldId="5774"/>
        </pc:sldMkLst>
      </pc:sldChg>
      <pc:sldChg chg="ord">
        <pc:chgData name="Ron Melton" userId="5553941352b42db9" providerId="LiveId" clId="{7ED559D4-CBAD-445E-A617-2B03DAC99018}" dt="2023-09-24T02:01:28.667" v="455"/>
        <pc:sldMkLst>
          <pc:docMk/>
          <pc:sldMk cId="3017793341" sldId="5775"/>
        </pc:sldMkLst>
      </pc:sldChg>
      <pc:sldChg chg="ord">
        <pc:chgData name="Ron Melton" userId="5553941352b42db9" providerId="LiveId" clId="{7ED559D4-CBAD-445E-A617-2B03DAC99018}" dt="2023-09-24T02:01:28.667" v="455"/>
        <pc:sldMkLst>
          <pc:docMk/>
          <pc:sldMk cId="3837808086" sldId="5776"/>
        </pc:sldMkLst>
      </pc:sldChg>
      <pc:sldChg chg="ord">
        <pc:chgData name="Ron Melton" userId="5553941352b42db9" providerId="LiveId" clId="{7ED559D4-CBAD-445E-A617-2B03DAC99018}" dt="2023-09-24T02:01:28.667" v="455"/>
        <pc:sldMkLst>
          <pc:docMk/>
          <pc:sldMk cId="1268780801" sldId="5777"/>
        </pc:sldMkLst>
      </pc:sldChg>
      <pc:sldChg chg="ord">
        <pc:chgData name="Ron Melton" userId="5553941352b42db9" providerId="LiveId" clId="{7ED559D4-CBAD-445E-A617-2B03DAC99018}" dt="2023-09-24T02:01:28.667" v="455"/>
        <pc:sldMkLst>
          <pc:docMk/>
          <pc:sldMk cId="2919655959" sldId="5778"/>
        </pc:sldMkLst>
      </pc:sldChg>
      <pc:sldChg chg="ord">
        <pc:chgData name="Ron Melton" userId="5553941352b42db9" providerId="LiveId" clId="{7ED559D4-CBAD-445E-A617-2B03DAC99018}" dt="2023-09-24T02:01:28.667" v="455"/>
        <pc:sldMkLst>
          <pc:docMk/>
          <pc:sldMk cId="847226772" sldId="5779"/>
        </pc:sldMkLst>
      </pc:sldChg>
      <pc:sldChg chg="ord">
        <pc:chgData name="Ron Melton" userId="5553941352b42db9" providerId="LiveId" clId="{7ED559D4-CBAD-445E-A617-2B03DAC99018}" dt="2023-09-24T02:01:28.667" v="455"/>
        <pc:sldMkLst>
          <pc:docMk/>
          <pc:sldMk cId="1775318176" sldId="5780"/>
        </pc:sldMkLst>
      </pc:sldChg>
      <pc:sldChg chg="ord">
        <pc:chgData name="Ron Melton" userId="5553941352b42db9" providerId="LiveId" clId="{7ED559D4-CBAD-445E-A617-2B03DAC99018}" dt="2023-09-24T02:01:28.667" v="455"/>
        <pc:sldMkLst>
          <pc:docMk/>
          <pc:sldMk cId="64601673" sldId="5781"/>
        </pc:sldMkLst>
      </pc:sldChg>
      <pc:sldChg chg="ord">
        <pc:chgData name="Ron Melton" userId="5553941352b42db9" providerId="LiveId" clId="{7ED559D4-CBAD-445E-A617-2B03DAC99018}" dt="2023-09-24T02:01:28.667" v="455"/>
        <pc:sldMkLst>
          <pc:docMk/>
          <pc:sldMk cId="1405599540" sldId="5782"/>
        </pc:sldMkLst>
      </pc:sldChg>
      <pc:sldChg chg="ord">
        <pc:chgData name="Ron Melton" userId="5553941352b42db9" providerId="LiveId" clId="{7ED559D4-CBAD-445E-A617-2B03DAC99018}" dt="2023-09-24T02:01:28.667" v="455"/>
        <pc:sldMkLst>
          <pc:docMk/>
          <pc:sldMk cId="1267670422" sldId="5783"/>
        </pc:sldMkLst>
      </pc:sldChg>
      <pc:sldChg chg="ord">
        <pc:chgData name="Ron Melton" userId="5553941352b42db9" providerId="LiveId" clId="{7ED559D4-CBAD-445E-A617-2B03DAC99018}" dt="2023-09-24T02:01:28.667" v="455"/>
        <pc:sldMkLst>
          <pc:docMk/>
          <pc:sldMk cId="481571472" sldId="5784"/>
        </pc:sldMkLst>
      </pc:sldChg>
      <pc:sldChg chg="ord">
        <pc:chgData name="Ron Melton" userId="5553941352b42db9" providerId="LiveId" clId="{7ED559D4-CBAD-445E-A617-2B03DAC99018}" dt="2023-09-24T02:01:28.667" v="455"/>
        <pc:sldMkLst>
          <pc:docMk/>
          <pc:sldMk cId="46554081" sldId="5785"/>
        </pc:sldMkLst>
      </pc:sldChg>
      <pc:sldChg chg="ord">
        <pc:chgData name="Ron Melton" userId="5553941352b42db9" providerId="LiveId" clId="{7ED559D4-CBAD-445E-A617-2B03DAC99018}" dt="2023-09-22T20:36:59.649" v="264"/>
        <pc:sldMkLst>
          <pc:docMk/>
          <pc:sldMk cId="721423068" sldId="5806"/>
        </pc:sldMkLst>
      </pc:sldChg>
      <pc:sldChg chg="ord">
        <pc:chgData name="Ron Melton" userId="5553941352b42db9" providerId="LiveId" clId="{7ED559D4-CBAD-445E-A617-2B03DAC99018}" dt="2023-09-22T18:14:49.197" v="50"/>
        <pc:sldMkLst>
          <pc:docMk/>
          <pc:sldMk cId="4241242254" sldId="5807"/>
        </pc:sldMkLst>
      </pc:sldChg>
      <pc:sldChg chg="del ord">
        <pc:chgData name="Ron Melton" userId="5553941352b42db9" providerId="LiveId" clId="{7ED559D4-CBAD-445E-A617-2B03DAC99018}" dt="2023-09-24T03:57:54.324" v="470" actId="47"/>
        <pc:sldMkLst>
          <pc:docMk/>
          <pc:sldMk cId="3307972413" sldId="5811"/>
        </pc:sldMkLst>
      </pc:sldChg>
      <pc:sldChg chg="ord">
        <pc:chgData name="Ron Melton" userId="5553941352b42db9" providerId="LiveId" clId="{7ED559D4-CBAD-445E-A617-2B03DAC99018}" dt="2023-09-24T02:01:28.667" v="455"/>
        <pc:sldMkLst>
          <pc:docMk/>
          <pc:sldMk cId="4196607663" sldId="5823"/>
        </pc:sldMkLst>
      </pc:sldChg>
      <pc:sldChg chg="ord">
        <pc:chgData name="Ron Melton" userId="5553941352b42db9" providerId="LiveId" clId="{7ED559D4-CBAD-445E-A617-2B03DAC99018}" dt="2023-09-24T02:01:28.667" v="455"/>
        <pc:sldMkLst>
          <pc:docMk/>
          <pc:sldMk cId="2055712681" sldId="5833"/>
        </pc:sldMkLst>
      </pc:sldChg>
      <pc:sldChg chg="ord">
        <pc:chgData name="Ron Melton" userId="5553941352b42db9" providerId="LiveId" clId="{7ED559D4-CBAD-445E-A617-2B03DAC99018}" dt="2023-09-24T02:01:28.667" v="455"/>
        <pc:sldMkLst>
          <pc:docMk/>
          <pc:sldMk cId="1665103915" sldId="5841"/>
        </pc:sldMkLst>
      </pc:sldChg>
      <pc:sldChg chg="ord">
        <pc:chgData name="Ron Melton" userId="5553941352b42db9" providerId="LiveId" clId="{7ED559D4-CBAD-445E-A617-2B03DAC99018}" dt="2023-09-24T02:01:28.667" v="455"/>
        <pc:sldMkLst>
          <pc:docMk/>
          <pc:sldMk cId="411876324" sldId="5843"/>
        </pc:sldMkLst>
      </pc:sldChg>
      <pc:sldChg chg="del ord">
        <pc:chgData name="Ron Melton" userId="5553941352b42db9" providerId="LiveId" clId="{7ED559D4-CBAD-445E-A617-2B03DAC99018}" dt="2023-09-22T22:24:15.398" v="336" actId="47"/>
        <pc:sldMkLst>
          <pc:docMk/>
          <pc:sldMk cId="2503790479" sldId="5844"/>
        </pc:sldMkLst>
      </pc:sldChg>
      <pc:sldChg chg="add">
        <pc:chgData name="Ron Melton" userId="5553941352b42db9" providerId="LiveId" clId="{7ED559D4-CBAD-445E-A617-2B03DAC99018}" dt="2023-09-22T22:19:48.490" v="331"/>
        <pc:sldMkLst>
          <pc:docMk/>
          <pc:sldMk cId="1177451674" sldId="5846"/>
        </pc:sldMkLst>
      </pc:sldChg>
      <pc:sldChg chg="ord">
        <pc:chgData name="Ron Melton" userId="5553941352b42db9" providerId="LiveId" clId="{7ED559D4-CBAD-445E-A617-2B03DAC99018}" dt="2023-09-22T18:14:49.197" v="50"/>
        <pc:sldMkLst>
          <pc:docMk/>
          <pc:sldMk cId="3573176221" sldId="5847"/>
        </pc:sldMkLst>
      </pc:sldChg>
      <pc:sldChg chg="del ord">
        <pc:chgData name="Ron Melton" userId="5553941352b42db9" providerId="LiveId" clId="{7ED559D4-CBAD-445E-A617-2B03DAC99018}" dt="2023-09-22T18:15:23.619" v="51" actId="47"/>
        <pc:sldMkLst>
          <pc:docMk/>
          <pc:sldMk cId="3629345393" sldId="5853"/>
        </pc:sldMkLst>
      </pc:sldChg>
      <pc:sldChg chg="del ord">
        <pc:chgData name="Ron Melton" userId="5553941352b42db9" providerId="LiveId" clId="{7ED559D4-CBAD-445E-A617-2B03DAC99018}" dt="2023-09-24T03:57:54.324" v="470" actId="47"/>
        <pc:sldMkLst>
          <pc:docMk/>
          <pc:sldMk cId="2127992903" sldId="5872"/>
        </pc:sldMkLst>
      </pc:sldChg>
      <pc:sldChg chg="ord">
        <pc:chgData name="Ron Melton" userId="5553941352b42db9" providerId="LiveId" clId="{7ED559D4-CBAD-445E-A617-2B03DAC99018}" dt="2023-09-25T00:48:37.165" v="583"/>
        <pc:sldMkLst>
          <pc:docMk/>
          <pc:sldMk cId="3318294798" sldId="5885"/>
        </pc:sldMkLst>
      </pc:sldChg>
      <pc:sldChg chg="ord">
        <pc:chgData name="Ron Melton" userId="5553941352b42db9" providerId="LiveId" clId="{7ED559D4-CBAD-445E-A617-2B03DAC99018}" dt="2023-09-24T02:01:28.667" v="455"/>
        <pc:sldMkLst>
          <pc:docMk/>
          <pc:sldMk cId="2898441646" sldId="5892"/>
        </pc:sldMkLst>
      </pc:sldChg>
      <pc:sldChg chg="ord">
        <pc:chgData name="Ron Melton" userId="5553941352b42db9" providerId="LiveId" clId="{7ED559D4-CBAD-445E-A617-2B03DAC99018}" dt="2023-09-24T02:01:28.667" v="455"/>
        <pc:sldMkLst>
          <pc:docMk/>
          <pc:sldMk cId="3916730573" sldId="5894"/>
        </pc:sldMkLst>
      </pc:sldChg>
      <pc:sldChg chg="ord">
        <pc:chgData name="Ron Melton" userId="5553941352b42db9" providerId="LiveId" clId="{7ED559D4-CBAD-445E-A617-2B03DAC99018}" dt="2023-09-24T02:01:28.667" v="455"/>
        <pc:sldMkLst>
          <pc:docMk/>
          <pc:sldMk cId="553156864" sldId="5895"/>
        </pc:sldMkLst>
      </pc:sldChg>
      <pc:sldChg chg="ord">
        <pc:chgData name="Ron Melton" userId="5553941352b42db9" providerId="LiveId" clId="{7ED559D4-CBAD-445E-A617-2B03DAC99018}" dt="2023-09-24T02:01:28.667" v="455"/>
        <pc:sldMkLst>
          <pc:docMk/>
          <pc:sldMk cId="1417275027" sldId="5896"/>
        </pc:sldMkLst>
      </pc:sldChg>
      <pc:sldChg chg="ord">
        <pc:chgData name="Ron Melton" userId="5553941352b42db9" providerId="LiveId" clId="{7ED559D4-CBAD-445E-A617-2B03DAC99018}" dt="2023-09-24T02:01:28.667" v="455"/>
        <pc:sldMkLst>
          <pc:docMk/>
          <pc:sldMk cId="3643820858" sldId="5897"/>
        </pc:sldMkLst>
      </pc:sldChg>
      <pc:sldChg chg="add">
        <pc:chgData name="Ron Melton" userId="5553941352b42db9" providerId="LiveId" clId="{7ED559D4-CBAD-445E-A617-2B03DAC99018}" dt="2023-09-22T17:55:36.019" v="43"/>
        <pc:sldMkLst>
          <pc:docMk/>
          <pc:sldMk cId="1772064357" sldId="5920"/>
        </pc:sldMkLst>
      </pc:sldChg>
      <pc:sldChg chg="add">
        <pc:chgData name="Ron Melton" userId="5553941352b42db9" providerId="LiveId" clId="{7ED559D4-CBAD-445E-A617-2B03DAC99018}" dt="2023-09-22T17:55:36.019" v="43"/>
        <pc:sldMkLst>
          <pc:docMk/>
          <pc:sldMk cId="3986496194" sldId="5921"/>
        </pc:sldMkLst>
      </pc:sldChg>
      <pc:sldChg chg="ord">
        <pc:chgData name="Ron Melton" userId="5553941352b42db9" providerId="LiveId" clId="{7ED559D4-CBAD-445E-A617-2B03DAC99018}" dt="2023-09-22T20:52:16.680" v="325"/>
        <pc:sldMkLst>
          <pc:docMk/>
          <pc:sldMk cId="1469816617" sldId="5927"/>
        </pc:sldMkLst>
      </pc:sldChg>
      <pc:sldChg chg="add">
        <pc:chgData name="Ron Melton" userId="5553941352b42db9" providerId="LiveId" clId="{7ED559D4-CBAD-445E-A617-2B03DAC99018}" dt="2023-09-22T17:13:17.292" v="42"/>
        <pc:sldMkLst>
          <pc:docMk/>
          <pc:sldMk cId="2237261013" sldId="5932"/>
        </pc:sldMkLst>
      </pc:sldChg>
      <pc:sldChg chg="add">
        <pc:chgData name="Ron Melton" userId="5553941352b42db9" providerId="LiveId" clId="{7ED559D4-CBAD-445E-A617-2B03DAC99018}" dt="2023-09-22T17:13:17.292" v="42"/>
        <pc:sldMkLst>
          <pc:docMk/>
          <pc:sldMk cId="2846668614" sldId="5940"/>
        </pc:sldMkLst>
      </pc:sldChg>
      <pc:sldChg chg="ord">
        <pc:chgData name="Ron Melton" userId="5553941352b42db9" providerId="LiveId" clId="{7ED559D4-CBAD-445E-A617-2B03DAC99018}" dt="2023-09-22T18:14:49.197" v="50"/>
        <pc:sldMkLst>
          <pc:docMk/>
          <pc:sldMk cId="1054724553" sldId="5944"/>
        </pc:sldMkLst>
      </pc:sldChg>
      <pc:sldChg chg="ord">
        <pc:chgData name="Ron Melton" userId="5553941352b42db9" providerId="LiveId" clId="{7ED559D4-CBAD-445E-A617-2B03DAC99018}" dt="2023-09-22T18:14:49.197" v="50"/>
        <pc:sldMkLst>
          <pc:docMk/>
          <pc:sldMk cId="2635438454" sldId="5948"/>
        </pc:sldMkLst>
      </pc:sldChg>
      <pc:sldChg chg="del ord">
        <pc:chgData name="Ron Melton" userId="5553941352b42db9" providerId="LiveId" clId="{7ED559D4-CBAD-445E-A617-2B03DAC99018}" dt="2023-09-24T02:24:55.867" v="463" actId="47"/>
        <pc:sldMkLst>
          <pc:docMk/>
          <pc:sldMk cId="2585053338" sldId="5950"/>
        </pc:sldMkLst>
      </pc:sldChg>
      <pc:sldChg chg="del ord">
        <pc:chgData name="Ron Melton" userId="5553941352b42db9" providerId="LiveId" clId="{7ED559D4-CBAD-445E-A617-2B03DAC99018}" dt="2023-09-24T02:24:55.867" v="463" actId="47"/>
        <pc:sldMkLst>
          <pc:docMk/>
          <pc:sldMk cId="3684486813" sldId="5951"/>
        </pc:sldMkLst>
      </pc:sldChg>
      <pc:sldChg chg="del ord">
        <pc:chgData name="Ron Melton" userId="5553941352b42db9" providerId="LiveId" clId="{7ED559D4-CBAD-445E-A617-2B03DAC99018}" dt="2023-09-24T02:24:55.867" v="463" actId="47"/>
        <pc:sldMkLst>
          <pc:docMk/>
          <pc:sldMk cId="1889771562" sldId="5952"/>
        </pc:sldMkLst>
      </pc:sldChg>
      <pc:sldChg chg="del ord">
        <pc:chgData name="Ron Melton" userId="5553941352b42db9" providerId="LiveId" clId="{7ED559D4-CBAD-445E-A617-2B03DAC99018}" dt="2023-09-24T02:24:55.867" v="463" actId="47"/>
        <pc:sldMkLst>
          <pc:docMk/>
          <pc:sldMk cId="1763335089" sldId="5978"/>
        </pc:sldMkLst>
      </pc:sldChg>
      <pc:sldChg chg="del ord">
        <pc:chgData name="Ron Melton" userId="5553941352b42db9" providerId="LiveId" clId="{7ED559D4-CBAD-445E-A617-2B03DAC99018}" dt="2023-09-24T02:24:55.867" v="463" actId="47"/>
        <pc:sldMkLst>
          <pc:docMk/>
          <pc:sldMk cId="3812860488" sldId="5993"/>
        </pc:sldMkLst>
      </pc:sldChg>
      <pc:sldChg chg="del ord">
        <pc:chgData name="Ron Melton" userId="5553941352b42db9" providerId="LiveId" clId="{7ED559D4-CBAD-445E-A617-2B03DAC99018}" dt="2023-09-24T02:24:55.867" v="463" actId="47"/>
        <pc:sldMkLst>
          <pc:docMk/>
          <pc:sldMk cId="2467086287" sldId="5995"/>
        </pc:sldMkLst>
      </pc:sldChg>
      <pc:sldChg chg="del ord">
        <pc:chgData name="Ron Melton" userId="5553941352b42db9" providerId="LiveId" clId="{7ED559D4-CBAD-445E-A617-2B03DAC99018}" dt="2023-09-24T03:57:54.324" v="470" actId="47"/>
        <pc:sldMkLst>
          <pc:docMk/>
          <pc:sldMk cId="802006182" sldId="6004"/>
        </pc:sldMkLst>
      </pc:sldChg>
      <pc:sldChg chg="del ord">
        <pc:chgData name="Ron Melton" userId="5553941352b42db9" providerId="LiveId" clId="{7ED559D4-CBAD-445E-A617-2B03DAC99018}" dt="2023-09-24T03:57:54.324" v="470" actId="47"/>
        <pc:sldMkLst>
          <pc:docMk/>
          <pc:sldMk cId="1702326235" sldId="6005"/>
        </pc:sldMkLst>
      </pc:sldChg>
      <pc:sldChg chg="ord">
        <pc:chgData name="Ron Melton" userId="5553941352b42db9" providerId="LiveId" clId="{7ED559D4-CBAD-445E-A617-2B03DAC99018}" dt="2023-09-22T20:36:59.649" v="264"/>
        <pc:sldMkLst>
          <pc:docMk/>
          <pc:sldMk cId="1007228499" sldId="6022"/>
        </pc:sldMkLst>
      </pc:sldChg>
      <pc:sldChg chg="ord">
        <pc:chgData name="Ron Melton" userId="5553941352b42db9" providerId="LiveId" clId="{7ED559D4-CBAD-445E-A617-2B03DAC99018}" dt="2023-09-22T20:36:59.649" v="264"/>
        <pc:sldMkLst>
          <pc:docMk/>
          <pc:sldMk cId="1481049234" sldId="6023"/>
        </pc:sldMkLst>
      </pc:sldChg>
      <pc:sldChg chg="ord">
        <pc:chgData name="Ron Melton" userId="5553941352b42db9" providerId="LiveId" clId="{7ED559D4-CBAD-445E-A617-2B03DAC99018}" dt="2023-09-22T18:14:49.197" v="50"/>
        <pc:sldMkLst>
          <pc:docMk/>
          <pc:sldMk cId="2240204244" sldId="6039"/>
        </pc:sldMkLst>
      </pc:sldChg>
      <pc:sldChg chg="del">
        <pc:chgData name="Ron Melton" userId="5553941352b42db9" providerId="LiveId" clId="{7ED559D4-CBAD-445E-A617-2B03DAC99018}" dt="2023-09-24T00:57:24.634" v="453" actId="47"/>
        <pc:sldMkLst>
          <pc:docMk/>
          <pc:sldMk cId="52688900" sldId="6059"/>
        </pc:sldMkLst>
      </pc:sldChg>
      <pc:sldChg chg="del">
        <pc:chgData name="Ron Melton" userId="5553941352b42db9" providerId="LiveId" clId="{7ED559D4-CBAD-445E-A617-2B03DAC99018}" dt="2023-09-24T00:57:24.634" v="453" actId="47"/>
        <pc:sldMkLst>
          <pc:docMk/>
          <pc:sldMk cId="391793039" sldId="6062"/>
        </pc:sldMkLst>
      </pc:sldChg>
      <pc:sldChg chg="ord">
        <pc:chgData name="Ron Melton" userId="5553941352b42db9" providerId="LiveId" clId="{7ED559D4-CBAD-445E-A617-2B03DAC99018}" dt="2023-09-24T00:49:09.730" v="414"/>
        <pc:sldMkLst>
          <pc:docMk/>
          <pc:sldMk cId="3361173151" sldId="6077"/>
        </pc:sldMkLst>
      </pc:sldChg>
      <pc:sldChg chg="del ord">
        <pc:chgData name="Ron Melton" userId="5553941352b42db9" providerId="LiveId" clId="{7ED559D4-CBAD-445E-A617-2B03DAC99018}" dt="2023-09-24T03:57:54.324" v="470" actId="47"/>
        <pc:sldMkLst>
          <pc:docMk/>
          <pc:sldMk cId="2549730020" sldId="6079"/>
        </pc:sldMkLst>
      </pc:sldChg>
      <pc:sldChg chg="ord">
        <pc:chgData name="Ron Melton" userId="5553941352b42db9" providerId="LiveId" clId="{7ED559D4-CBAD-445E-A617-2B03DAC99018}" dt="2023-09-22T23:05:42.327" v="392"/>
        <pc:sldMkLst>
          <pc:docMk/>
          <pc:sldMk cId="1937690208" sldId="6080"/>
        </pc:sldMkLst>
      </pc:sldChg>
      <pc:sldChg chg="del ord">
        <pc:chgData name="Ron Melton" userId="5553941352b42db9" providerId="LiveId" clId="{7ED559D4-CBAD-445E-A617-2B03DAC99018}" dt="2023-09-24T03:57:54.324" v="470" actId="47"/>
        <pc:sldMkLst>
          <pc:docMk/>
          <pc:sldMk cId="1847702391" sldId="6082"/>
        </pc:sldMkLst>
      </pc:sldChg>
      <pc:sldChg chg="del ord">
        <pc:chgData name="Ron Melton" userId="5553941352b42db9" providerId="LiveId" clId="{7ED559D4-CBAD-445E-A617-2B03DAC99018}" dt="2023-09-24T02:24:55.867" v="463" actId="47"/>
        <pc:sldMkLst>
          <pc:docMk/>
          <pc:sldMk cId="1058113424" sldId="6086"/>
        </pc:sldMkLst>
      </pc:sldChg>
      <pc:sldChg chg="del ord">
        <pc:chgData name="Ron Melton" userId="5553941352b42db9" providerId="LiveId" clId="{7ED559D4-CBAD-445E-A617-2B03DAC99018}" dt="2023-09-24T03:57:54.324" v="470" actId="47"/>
        <pc:sldMkLst>
          <pc:docMk/>
          <pc:sldMk cId="430825020" sldId="6087"/>
        </pc:sldMkLst>
      </pc:sldChg>
      <pc:sldChg chg="del ord">
        <pc:chgData name="Ron Melton" userId="5553941352b42db9" providerId="LiveId" clId="{7ED559D4-CBAD-445E-A617-2B03DAC99018}" dt="2023-09-24T02:24:55.867" v="463" actId="47"/>
        <pc:sldMkLst>
          <pc:docMk/>
          <pc:sldMk cId="3203569882" sldId="6089"/>
        </pc:sldMkLst>
      </pc:sldChg>
      <pc:sldChg chg="del ord">
        <pc:chgData name="Ron Melton" userId="5553941352b42db9" providerId="LiveId" clId="{7ED559D4-CBAD-445E-A617-2B03DAC99018}" dt="2023-09-24T03:57:54.324" v="470" actId="47"/>
        <pc:sldMkLst>
          <pc:docMk/>
          <pc:sldMk cId="3942691178" sldId="6090"/>
        </pc:sldMkLst>
      </pc:sldChg>
      <pc:sldChg chg="del ord">
        <pc:chgData name="Ron Melton" userId="5553941352b42db9" providerId="LiveId" clId="{7ED559D4-CBAD-445E-A617-2B03DAC99018}" dt="2023-09-24T02:24:55.867" v="463" actId="47"/>
        <pc:sldMkLst>
          <pc:docMk/>
          <pc:sldMk cId="1229163117" sldId="6091"/>
        </pc:sldMkLst>
      </pc:sldChg>
      <pc:sldChg chg="del ord">
        <pc:chgData name="Ron Melton" userId="5553941352b42db9" providerId="LiveId" clId="{7ED559D4-CBAD-445E-A617-2B03DAC99018}" dt="2023-09-24T02:24:55.867" v="463" actId="47"/>
        <pc:sldMkLst>
          <pc:docMk/>
          <pc:sldMk cId="2181828591" sldId="6092"/>
        </pc:sldMkLst>
      </pc:sldChg>
      <pc:sldChg chg="ord">
        <pc:chgData name="Ron Melton" userId="5553941352b42db9" providerId="LiveId" clId="{7ED559D4-CBAD-445E-A617-2B03DAC99018}" dt="2023-09-22T18:14:49.197" v="50"/>
        <pc:sldMkLst>
          <pc:docMk/>
          <pc:sldMk cId="1071371208" sldId="6093"/>
        </pc:sldMkLst>
      </pc:sldChg>
      <pc:sldChg chg="del ord">
        <pc:chgData name="Ron Melton" userId="5553941352b42db9" providerId="LiveId" clId="{7ED559D4-CBAD-445E-A617-2B03DAC99018}" dt="2023-09-22T18:15:38.621" v="52" actId="47"/>
        <pc:sldMkLst>
          <pc:docMk/>
          <pc:sldMk cId="129327192" sldId="6102"/>
        </pc:sldMkLst>
      </pc:sldChg>
      <pc:sldChg chg="ord">
        <pc:chgData name="Ron Melton" userId="5553941352b42db9" providerId="LiveId" clId="{7ED559D4-CBAD-445E-A617-2B03DAC99018}" dt="2023-09-22T20:36:59.649" v="264"/>
        <pc:sldMkLst>
          <pc:docMk/>
          <pc:sldMk cId="2687012537" sldId="6103"/>
        </pc:sldMkLst>
      </pc:sldChg>
      <pc:sldChg chg="ord">
        <pc:chgData name="Ron Melton" userId="5553941352b42db9" providerId="LiveId" clId="{7ED559D4-CBAD-445E-A617-2B03DAC99018}" dt="2023-09-24T00:46:40.031" v="406"/>
        <pc:sldMkLst>
          <pc:docMk/>
          <pc:sldMk cId="3796148521" sldId="6107"/>
        </pc:sldMkLst>
      </pc:sldChg>
      <pc:sldChg chg="del ord">
        <pc:chgData name="Ron Melton" userId="5553941352b42db9" providerId="LiveId" clId="{7ED559D4-CBAD-445E-A617-2B03DAC99018}" dt="2023-09-24T03:57:54.324" v="470" actId="47"/>
        <pc:sldMkLst>
          <pc:docMk/>
          <pc:sldMk cId="27966492" sldId="6115"/>
        </pc:sldMkLst>
      </pc:sldChg>
      <pc:sldChg chg="del ord">
        <pc:chgData name="Ron Melton" userId="5553941352b42db9" providerId="LiveId" clId="{7ED559D4-CBAD-445E-A617-2B03DAC99018}" dt="2023-09-24T03:57:54.324" v="470" actId="47"/>
        <pc:sldMkLst>
          <pc:docMk/>
          <pc:sldMk cId="1822712793" sldId="6116"/>
        </pc:sldMkLst>
      </pc:sldChg>
      <pc:sldChg chg="add">
        <pc:chgData name="Ron Melton" userId="5553941352b42db9" providerId="LiveId" clId="{7ED559D4-CBAD-445E-A617-2B03DAC99018}" dt="2023-09-22T17:13:17.292" v="42"/>
        <pc:sldMkLst>
          <pc:docMk/>
          <pc:sldMk cId="2132283764" sldId="6118"/>
        </pc:sldMkLst>
      </pc:sldChg>
      <pc:sldChg chg="del">
        <pc:chgData name="Ron Melton" userId="5553941352b42db9" providerId="LiveId" clId="{7ED559D4-CBAD-445E-A617-2B03DAC99018}" dt="2023-09-24T00:57:24.634" v="453" actId="47"/>
        <pc:sldMkLst>
          <pc:docMk/>
          <pc:sldMk cId="651731907" sldId="6126"/>
        </pc:sldMkLst>
      </pc:sldChg>
      <pc:sldChg chg="del ord">
        <pc:chgData name="Ron Melton" userId="5553941352b42db9" providerId="LiveId" clId="{7ED559D4-CBAD-445E-A617-2B03DAC99018}" dt="2023-09-22T18:15:23.619" v="51" actId="47"/>
        <pc:sldMkLst>
          <pc:docMk/>
          <pc:sldMk cId="1295715277" sldId="6128"/>
        </pc:sldMkLst>
      </pc:sldChg>
      <pc:sldChg chg="add">
        <pc:chgData name="Ron Melton" userId="5553941352b42db9" providerId="LiveId" clId="{7ED559D4-CBAD-445E-A617-2B03DAC99018}" dt="2023-09-22T17:55:36.019" v="43"/>
        <pc:sldMkLst>
          <pc:docMk/>
          <pc:sldMk cId="734407521" sldId="6129"/>
        </pc:sldMkLst>
      </pc:sldChg>
      <pc:sldChg chg="ord">
        <pc:chgData name="Ron Melton" userId="5553941352b42db9" providerId="LiveId" clId="{7ED559D4-CBAD-445E-A617-2B03DAC99018}" dt="2023-09-24T02:01:28.667" v="455"/>
        <pc:sldMkLst>
          <pc:docMk/>
          <pc:sldMk cId="3331172577" sldId="6132"/>
        </pc:sldMkLst>
      </pc:sldChg>
      <pc:sldChg chg="del ord">
        <pc:chgData name="Ron Melton" userId="5553941352b42db9" providerId="LiveId" clId="{7ED559D4-CBAD-445E-A617-2B03DAC99018}" dt="2023-09-22T18:15:23.619" v="51" actId="47"/>
        <pc:sldMkLst>
          <pc:docMk/>
          <pc:sldMk cId="2764359473" sldId="6133"/>
        </pc:sldMkLst>
      </pc:sldChg>
      <pc:sldChg chg="ord">
        <pc:chgData name="Ron Melton" userId="5553941352b42db9" providerId="LiveId" clId="{7ED559D4-CBAD-445E-A617-2B03DAC99018}" dt="2023-09-22T18:14:49.197" v="50"/>
        <pc:sldMkLst>
          <pc:docMk/>
          <pc:sldMk cId="4254994918" sldId="6142"/>
        </pc:sldMkLst>
      </pc:sldChg>
      <pc:sldChg chg="del ord">
        <pc:chgData name="Ron Melton" userId="5553941352b42db9" providerId="LiveId" clId="{7ED559D4-CBAD-445E-A617-2B03DAC99018}" dt="2023-09-22T18:15:23.619" v="51" actId="47"/>
        <pc:sldMkLst>
          <pc:docMk/>
          <pc:sldMk cId="1839937703" sldId="6149"/>
        </pc:sldMkLst>
      </pc:sldChg>
      <pc:sldChg chg="ord">
        <pc:chgData name="Ron Melton" userId="5553941352b42db9" providerId="LiveId" clId="{7ED559D4-CBAD-445E-A617-2B03DAC99018}" dt="2023-09-22T18:14:49.197" v="50"/>
        <pc:sldMkLst>
          <pc:docMk/>
          <pc:sldMk cId="643801623" sldId="6152"/>
        </pc:sldMkLst>
      </pc:sldChg>
      <pc:sldChg chg="add del">
        <pc:chgData name="Ron Melton" userId="5553941352b42db9" providerId="LiveId" clId="{7ED559D4-CBAD-445E-A617-2B03DAC99018}" dt="2023-09-22T18:12:59.238" v="47" actId="47"/>
        <pc:sldMkLst>
          <pc:docMk/>
          <pc:sldMk cId="814633290" sldId="6154"/>
        </pc:sldMkLst>
      </pc:sldChg>
      <pc:sldChg chg="add">
        <pc:chgData name="Ron Melton" userId="5553941352b42db9" providerId="LiveId" clId="{7ED559D4-CBAD-445E-A617-2B03DAC99018}" dt="2023-09-22T17:13:17.292" v="42"/>
        <pc:sldMkLst>
          <pc:docMk/>
          <pc:sldMk cId="4091658663" sldId="6240"/>
        </pc:sldMkLst>
      </pc:sldChg>
      <pc:sldChg chg="del">
        <pc:chgData name="Ron Melton" userId="5553941352b42db9" providerId="LiveId" clId="{7ED559D4-CBAD-445E-A617-2B03DAC99018}" dt="2023-09-22T20:09:40.370" v="247" actId="47"/>
        <pc:sldMkLst>
          <pc:docMk/>
          <pc:sldMk cId="0" sldId="6241"/>
        </pc:sldMkLst>
      </pc:sldChg>
      <pc:sldChg chg="del">
        <pc:chgData name="Ron Melton" userId="5553941352b42db9" providerId="LiveId" clId="{7ED559D4-CBAD-445E-A617-2B03DAC99018}" dt="2023-09-24T00:57:24.634" v="453" actId="47"/>
        <pc:sldMkLst>
          <pc:docMk/>
          <pc:sldMk cId="0" sldId="6242"/>
        </pc:sldMkLst>
      </pc:sldChg>
      <pc:sldChg chg="del">
        <pc:chgData name="Ron Melton" userId="5553941352b42db9" providerId="LiveId" clId="{7ED559D4-CBAD-445E-A617-2B03DAC99018}" dt="2023-09-22T20:09:40.370" v="247" actId="47"/>
        <pc:sldMkLst>
          <pc:docMk/>
          <pc:sldMk cId="0" sldId="6246"/>
        </pc:sldMkLst>
      </pc:sldChg>
      <pc:sldChg chg="del ord">
        <pc:chgData name="Ron Melton" userId="5553941352b42db9" providerId="LiveId" clId="{7ED559D4-CBAD-445E-A617-2B03DAC99018}" dt="2023-09-24T02:24:55.867" v="463" actId="47"/>
        <pc:sldMkLst>
          <pc:docMk/>
          <pc:sldMk cId="3516880913" sldId="6505"/>
        </pc:sldMkLst>
      </pc:sldChg>
      <pc:sldChg chg="ord">
        <pc:chgData name="Ron Melton" userId="5553941352b42db9" providerId="LiveId" clId="{7ED559D4-CBAD-445E-A617-2B03DAC99018}" dt="2023-09-22T18:14:49.197" v="50"/>
        <pc:sldMkLst>
          <pc:docMk/>
          <pc:sldMk cId="2224086606" sldId="6509"/>
        </pc:sldMkLst>
      </pc:sldChg>
      <pc:sldChg chg="ord">
        <pc:chgData name="Ron Melton" userId="5553941352b42db9" providerId="LiveId" clId="{7ED559D4-CBAD-445E-A617-2B03DAC99018}" dt="2023-09-22T18:14:49.197" v="50"/>
        <pc:sldMkLst>
          <pc:docMk/>
          <pc:sldMk cId="1863468446" sldId="6510"/>
        </pc:sldMkLst>
      </pc:sldChg>
      <pc:sldChg chg="ord">
        <pc:chgData name="Ron Melton" userId="5553941352b42db9" providerId="LiveId" clId="{7ED559D4-CBAD-445E-A617-2B03DAC99018}" dt="2023-09-22T18:14:49.197" v="50"/>
        <pc:sldMkLst>
          <pc:docMk/>
          <pc:sldMk cId="1657880306" sldId="6511"/>
        </pc:sldMkLst>
      </pc:sldChg>
      <pc:sldChg chg="del">
        <pc:chgData name="Ron Melton" userId="5553941352b42db9" providerId="LiveId" clId="{7ED559D4-CBAD-445E-A617-2B03DAC99018}" dt="2023-09-24T00:57:24.634" v="453" actId="47"/>
        <pc:sldMkLst>
          <pc:docMk/>
          <pc:sldMk cId="3108702082" sldId="6512"/>
        </pc:sldMkLst>
      </pc:sldChg>
      <pc:sldChg chg="add del">
        <pc:chgData name="Ron Melton" userId="5553941352b42db9" providerId="LiveId" clId="{7ED559D4-CBAD-445E-A617-2B03DAC99018}" dt="2023-09-22T18:15:23.619" v="51" actId="47"/>
        <pc:sldMkLst>
          <pc:docMk/>
          <pc:sldMk cId="2661478424" sldId="6513"/>
        </pc:sldMkLst>
      </pc:sldChg>
      <pc:sldChg chg="add del">
        <pc:chgData name="Ron Melton" userId="5553941352b42db9" providerId="LiveId" clId="{7ED559D4-CBAD-445E-A617-2B03DAC99018}" dt="2023-09-22T18:15:23.619" v="51" actId="47"/>
        <pc:sldMkLst>
          <pc:docMk/>
          <pc:sldMk cId="2652385028" sldId="6523"/>
        </pc:sldMkLst>
      </pc:sldChg>
      <pc:sldChg chg="del ord">
        <pc:chgData name="Ron Melton" userId="5553941352b42db9" providerId="LiveId" clId="{7ED559D4-CBAD-445E-A617-2B03DAC99018}" dt="2023-09-24T03:57:54.324" v="470" actId="47"/>
        <pc:sldMkLst>
          <pc:docMk/>
          <pc:sldMk cId="1603349230" sldId="6525"/>
        </pc:sldMkLst>
      </pc:sldChg>
      <pc:sldChg chg="del ord">
        <pc:chgData name="Ron Melton" userId="5553941352b42db9" providerId="LiveId" clId="{7ED559D4-CBAD-445E-A617-2B03DAC99018}" dt="2023-09-24T03:57:54.324" v="470" actId="47"/>
        <pc:sldMkLst>
          <pc:docMk/>
          <pc:sldMk cId="1723780242" sldId="6544"/>
        </pc:sldMkLst>
      </pc:sldChg>
      <pc:sldChg chg="del ord">
        <pc:chgData name="Ron Melton" userId="5553941352b42db9" providerId="LiveId" clId="{7ED559D4-CBAD-445E-A617-2B03DAC99018}" dt="2023-09-24T03:57:54.324" v="470" actId="47"/>
        <pc:sldMkLst>
          <pc:docMk/>
          <pc:sldMk cId="373884496" sldId="6545"/>
        </pc:sldMkLst>
      </pc:sldChg>
      <pc:sldChg chg="del ord">
        <pc:chgData name="Ron Melton" userId="5553941352b42db9" providerId="LiveId" clId="{7ED559D4-CBAD-445E-A617-2B03DAC99018}" dt="2023-09-24T03:57:54.324" v="470" actId="47"/>
        <pc:sldMkLst>
          <pc:docMk/>
          <pc:sldMk cId="2121485329" sldId="6546"/>
        </pc:sldMkLst>
      </pc:sldChg>
      <pc:sldChg chg="del ord">
        <pc:chgData name="Ron Melton" userId="5553941352b42db9" providerId="LiveId" clId="{7ED559D4-CBAD-445E-A617-2B03DAC99018}" dt="2023-09-24T03:57:54.324" v="470" actId="47"/>
        <pc:sldMkLst>
          <pc:docMk/>
          <pc:sldMk cId="3525911320" sldId="6547"/>
        </pc:sldMkLst>
      </pc:sldChg>
      <pc:sldChg chg="ord">
        <pc:chgData name="Ron Melton" userId="5553941352b42db9" providerId="LiveId" clId="{7ED559D4-CBAD-445E-A617-2B03DAC99018}" dt="2023-09-24T02:01:28.667" v="455"/>
        <pc:sldMkLst>
          <pc:docMk/>
          <pc:sldMk cId="1416873253" sldId="6720"/>
        </pc:sldMkLst>
      </pc:sldChg>
      <pc:sldChg chg="ord">
        <pc:chgData name="Ron Melton" userId="5553941352b42db9" providerId="LiveId" clId="{7ED559D4-CBAD-445E-A617-2B03DAC99018}" dt="2023-09-24T02:01:28.667" v="455"/>
        <pc:sldMkLst>
          <pc:docMk/>
          <pc:sldMk cId="4215663917" sldId="6725"/>
        </pc:sldMkLst>
      </pc:sldChg>
      <pc:sldChg chg="ord">
        <pc:chgData name="Ron Melton" userId="5553941352b42db9" providerId="LiveId" clId="{7ED559D4-CBAD-445E-A617-2B03DAC99018}" dt="2023-09-24T02:01:28.667" v="455"/>
        <pc:sldMkLst>
          <pc:docMk/>
          <pc:sldMk cId="3033603381" sldId="6786"/>
        </pc:sldMkLst>
      </pc:sldChg>
      <pc:sldChg chg="ord">
        <pc:chgData name="Ron Melton" userId="5553941352b42db9" providerId="LiveId" clId="{7ED559D4-CBAD-445E-A617-2B03DAC99018}" dt="2023-09-24T02:01:28.667" v="455"/>
        <pc:sldMkLst>
          <pc:docMk/>
          <pc:sldMk cId="2866453217" sldId="6787"/>
        </pc:sldMkLst>
      </pc:sldChg>
      <pc:sldChg chg="ord">
        <pc:chgData name="Ron Melton" userId="5553941352b42db9" providerId="LiveId" clId="{7ED559D4-CBAD-445E-A617-2B03DAC99018}" dt="2023-09-24T02:01:28.667" v="455"/>
        <pc:sldMkLst>
          <pc:docMk/>
          <pc:sldMk cId="2769554708" sldId="6788"/>
        </pc:sldMkLst>
      </pc:sldChg>
      <pc:sldChg chg="ord">
        <pc:chgData name="Ron Melton" userId="5553941352b42db9" providerId="LiveId" clId="{7ED559D4-CBAD-445E-A617-2B03DAC99018}" dt="2023-09-24T02:01:28.667" v="455"/>
        <pc:sldMkLst>
          <pc:docMk/>
          <pc:sldMk cId="963148435" sldId="6789"/>
        </pc:sldMkLst>
      </pc:sldChg>
      <pc:sldChg chg="ord">
        <pc:chgData name="Ron Melton" userId="5553941352b42db9" providerId="LiveId" clId="{7ED559D4-CBAD-445E-A617-2B03DAC99018}" dt="2023-09-24T02:01:28.667" v="455"/>
        <pc:sldMkLst>
          <pc:docMk/>
          <pc:sldMk cId="2779724998" sldId="6790"/>
        </pc:sldMkLst>
      </pc:sldChg>
      <pc:sldChg chg="ord">
        <pc:chgData name="Ron Melton" userId="5553941352b42db9" providerId="LiveId" clId="{7ED559D4-CBAD-445E-A617-2B03DAC99018}" dt="2023-09-24T02:01:28.667" v="455"/>
        <pc:sldMkLst>
          <pc:docMk/>
          <pc:sldMk cId="33897249" sldId="6791"/>
        </pc:sldMkLst>
      </pc:sldChg>
      <pc:sldChg chg="ord">
        <pc:chgData name="Ron Melton" userId="5553941352b42db9" providerId="LiveId" clId="{7ED559D4-CBAD-445E-A617-2B03DAC99018}" dt="2023-09-24T02:01:28.667" v="455"/>
        <pc:sldMkLst>
          <pc:docMk/>
          <pc:sldMk cId="1232719690" sldId="6792"/>
        </pc:sldMkLst>
      </pc:sldChg>
      <pc:sldChg chg="ord">
        <pc:chgData name="Ron Melton" userId="5553941352b42db9" providerId="LiveId" clId="{7ED559D4-CBAD-445E-A617-2B03DAC99018}" dt="2023-09-24T02:01:28.667" v="455"/>
        <pc:sldMkLst>
          <pc:docMk/>
          <pc:sldMk cId="4231311199" sldId="6793"/>
        </pc:sldMkLst>
      </pc:sldChg>
      <pc:sldChg chg="ord">
        <pc:chgData name="Ron Melton" userId="5553941352b42db9" providerId="LiveId" clId="{7ED559D4-CBAD-445E-A617-2B03DAC99018}" dt="2023-09-24T02:01:28.667" v="455"/>
        <pc:sldMkLst>
          <pc:docMk/>
          <pc:sldMk cId="3945734064" sldId="6794"/>
        </pc:sldMkLst>
      </pc:sldChg>
      <pc:sldChg chg="ord">
        <pc:chgData name="Ron Melton" userId="5553941352b42db9" providerId="LiveId" clId="{7ED559D4-CBAD-445E-A617-2B03DAC99018}" dt="2023-09-24T02:01:28.667" v="455"/>
        <pc:sldMkLst>
          <pc:docMk/>
          <pc:sldMk cId="1357014715" sldId="6795"/>
        </pc:sldMkLst>
      </pc:sldChg>
      <pc:sldChg chg="ord">
        <pc:chgData name="Ron Melton" userId="5553941352b42db9" providerId="LiveId" clId="{7ED559D4-CBAD-445E-A617-2B03DAC99018}" dt="2023-09-22T20:52:16.680" v="325"/>
        <pc:sldMkLst>
          <pc:docMk/>
          <pc:sldMk cId="3480077094" sldId="6800"/>
        </pc:sldMkLst>
      </pc:sldChg>
      <pc:sldChg chg="ord">
        <pc:chgData name="Ron Melton" userId="5553941352b42db9" providerId="LiveId" clId="{7ED559D4-CBAD-445E-A617-2B03DAC99018}" dt="2023-09-22T20:52:16.680" v="325"/>
        <pc:sldMkLst>
          <pc:docMk/>
          <pc:sldMk cId="1250649158" sldId="6801"/>
        </pc:sldMkLst>
      </pc:sldChg>
      <pc:sldChg chg="ord">
        <pc:chgData name="Ron Melton" userId="5553941352b42db9" providerId="LiveId" clId="{7ED559D4-CBAD-445E-A617-2B03DAC99018}" dt="2023-09-22T20:52:16.680" v="325"/>
        <pc:sldMkLst>
          <pc:docMk/>
          <pc:sldMk cId="1772831511" sldId="6803"/>
        </pc:sldMkLst>
      </pc:sldChg>
      <pc:sldChg chg="ord">
        <pc:chgData name="Ron Melton" userId="5553941352b42db9" providerId="LiveId" clId="{7ED559D4-CBAD-445E-A617-2B03DAC99018}" dt="2023-09-22T20:52:16.680" v="325"/>
        <pc:sldMkLst>
          <pc:docMk/>
          <pc:sldMk cId="1790253215" sldId="6805"/>
        </pc:sldMkLst>
      </pc:sldChg>
      <pc:sldChg chg="ord">
        <pc:chgData name="Ron Melton" userId="5553941352b42db9" providerId="LiveId" clId="{7ED559D4-CBAD-445E-A617-2B03DAC99018}" dt="2023-09-24T02:01:28.667" v="455"/>
        <pc:sldMkLst>
          <pc:docMk/>
          <pc:sldMk cId="2412982175" sldId="6816"/>
        </pc:sldMkLst>
      </pc:sldChg>
      <pc:sldChg chg="ord">
        <pc:chgData name="Ron Melton" userId="5553941352b42db9" providerId="LiveId" clId="{7ED559D4-CBAD-445E-A617-2B03DAC99018}" dt="2023-09-24T02:01:28.667" v="455"/>
        <pc:sldMkLst>
          <pc:docMk/>
          <pc:sldMk cId="62589517" sldId="6817"/>
        </pc:sldMkLst>
      </pc:sldChg>
      <pc:sldChg chg="ord">
        <pc:chgData name="Ron Melton" userId="5553941352b42db9" providerId="LiveId" clId="{7ED559D4-CBAD-445E-A617-2B03DAC99018}" dt="2023-09-24T02:01:28.667" v="455"/>
        <pc:sldMkLst>
          <pc:docMk/>
          <pc:sldMk cId="1927392854" sldId="6821"/>
        </pc:sldMkLst>
      </pc:sldChg>
      <pc:sldChg chg="ord">
        <pc:chgData name="Ron Melton" userId="5553941352b42db9" providerId="LiveId" clId="{7ED559D4-CBAD-445E-A617-2B03DAC99018}" dt="2023-09-24T02:01:28.667" v="455"/>
        <pc:sldMkLst>
          <pc:docMk/>
          <pc:sldMk cId="263086626" sldId="6822"/>
        </pc:sldMkLst>
      </pc:sldChg>
      <pc:sldChg chg="ord">
        <pc:chgData name="Ron Melton" userId="5553941352b42db9" providerId="LiveId" clId="{7ED559D4-CBAD-445E-A617-2B03DAC99018}" dt="2023-09-24T02:01:28.667" v="455"/>
        <pc:sldMkLst>
          <pc:docMk/>
          <pc:sldMk cId="837355893" sldId="6823"/>
        </pc:sldMkLst>
      </pc:sldChg>
      <pc:sldChg chg="ord">
        <pc:chgData name="Ron Melton" userId="5553941352b42db9" providerId="LiveId" clId="{7ED559D4-CBAD-445E-A617-2B03DAC99018}" dt="2023-09-24T02:01:28.667" v="455"/>
        <pc:sldMkLst>
          <pc:docMk/>
          <pc:sldMk cId="3927014906" sldId="6824"/>
        </pc:sldMkLst>
      </pc:sldChg>
      <pc:sldChg chg="add">
        <pc:chgData name="Ron Melton" userId="5553941352b42db9" providerId="LiveId" clId="{7ED559D4-CBAD-445E-A617-2B03DAC99018}" dt="2023-09-22T22:19:48.490" v="331"/>
        <pc:sldMkLst>
          <pc:docMk/>
          <pc:sldMk cId="3140598930" sldId="6851"/>
        </pc:sldMkLst>
      </pc:sldChg>
      <pc:sldChg chg="ord">
        <pc:chgData name="Ron Melton" userId="5553941352b42db9" providerId="LiveId" clId="{7ED559D4-CBAD-445E-A617-2B03DAC99018}" dt="2023-09-24T02:01:28.667" v="455"/>
        <pc:sldMkLst>
          <pc:docMk/>
          <pc:sldMk cId="2556333738" sldId="6853"/>
        </pc:sldMkLst>
      </pc:sldChg>
      <pc:sldChg chg="ord">
        <pc:chgData name="Ron Melton" userId="5553941352b42db9" providerId="LiveId" clId="{7ED559D4-CBAD-445E-A617-2B03DAC99018}" dt="2023-09-22T20:57:47.608" v="327"/>
        <pc:sldMkLst>
          <pc:docMk/>
          <pc:sldMk cId="3827667490" sldId="6901"/>
        </pc:sldMkLst>
      </pc:sldChg>
      <pc:sldChg chg="ord">
        <pc:chgData name="Ron Melton" userId="5553941352b42db9" providerId="LiveId" clId="{7ED559D4-CBAD-445E-A617-2B03DAC99018}" dt="2023-09-22T18:14:49.197" v="50"/>
        <pc:sldMkLst>
          <pc:docMk/>
          <pc:sldMk cId="1198535346" sldId="6902"/>
        </pc:sldMkLst>
      </pc:sldChg>
      <pc:sldChg chg="del ord">
        <pc:chgData name="Ron Melton" userId="5553941352b42db9" providerId="LiveId" clId="{7ED559D4-CBAD-445E-A617-2B03DAC99018}" dt="2023-09-24T02:24:55.867" v="463" actId="47"/>
        <pc:sldMkLst>
          <pc:docMk/>
          <pc:sldMk cId="3874753628" sldId="6910"/>
        </pc:sldMkLst>
      </pc:sldChg>
      <pc:sldChg chg="ord">
        <pc:chgData name="Ron Melton" userId="5553941352b42db9" providerId="LiveId" clId="{7ED559D4-CBAD-445E-A617-2B03DAC99018}" dt="2023-09-24T02:02:29.511" v="459"/>
        <pc:sldMkLst>
          <pc:docMk/>
          <pc:sldMk cId="1199035693" sldId="6912"/>
        </pc:sldMkLst>
      </pc:sldChg>
      <pc:sldChg chg="del">
        <pc:chgData name="Ron Melton" userId="5553941352b42db9" providerId="LiveId" clId="{7ED559D4-CBAD-445E-A617-2B03DAC99018}" dt="2023-09-24T02:24:55.867" v="463" actId="47"/>
        <pc:sldMkLst>
          <pc:docMk/>
          <pc:sldMk cId="3666451369" sldId="6920"/>
        </pc:sldMkLst>
      </pc:sldChg>
      <pc:sldChg chg="add">
        <pc:chgData name="Ron Melton" userId="5553941352b42db9" providerId="LiveId" clId="{7ED559D4-CBAD-445E-A617-2B03DAC99018}" dt="2023-09-22T18:38:51.687" v="139"/>
        <pc:sldMkLst>
          <pc:docMk/>
          <pc:sldMk cId="668086103" sldId="7095"/>
        </pc:sldMkLst>
      </pc:sldChg>
      <pc:sldChg chg="ord">
        <pc:chgData name="Ron Melton" userId="5553941352b42db9" providerId="LiveId" clId="{7ED559D4-CBAD-445E-A617-2B03DAC99018}" dt="2023-09-24T00:49:09.730" v="414"/>
        <pc:sldMkLst>
          <pc:docMk/>
          <pc:sldMk cId="407882530" sldId="7099"/>
        </pc:sldMkLst>
      </pc:sldChg>
      <pc:sldChg chg="del ord">
        <pc:chgData name="Ron Melton" userId="5553941352b42db9" providerId="LiveId" clId="{7ED559D4-CBAD-445E-A617-2B03DAC99018}" dt="2023-09-24T03:57:54.324" v="470" actId="47"/>
        <pc:sldMkLst>
          <pc:docMk/>
          <pc:sldMk cId="1386674852" sldId="7108"/>
        </pc:sldMkLst>
      </pc:sldChg>
      <pc:sldChg chg="del">
        <pc:chgData name="Ron Melton" userId="5553941352b42db9" providerId="LiveId" clId="{7ED559D4-CBAD-445E-A617-2B03DAC99018}" dt="2023-09-24T00:57:24.634" v="453" actId="47"/>
        <pc:sldMkLst>
          <pc:docMk/>
          <pc:sldMk cId="218757199" sldId="7129"/>
        </pc:sldMkLst>
      </pc:sldChg>
      <pc:sldChg chg="del">
        <pc:chgData name="Ron Melton" userId="5553941352b42db9" providerId="LiveId" clId="{7ED559D4-CBAD-445E-A617-2B03DAC99018}" dt="2023-09-24T00:57:24.634" v="453" actId="47"/>
        <pc:sldMkLst>
          <pc:docMk/>
          <pc:sldMk cId="1450714720" sldId="7132"/>
        </pc:sldMkLst>
      </pc:sldChg>
      <pc:sldChg chg="del">
        <pc:chgData name="Ron Melton" userId="5553941352b42db9" providerId="LiveId" clId="{7ED559D4-CBAD-445E-A617-2B03DAC99018}" dt="2023-09-24T00:57:24.634" v="453" actId="47"/>
        <pc:sldMkLst>
          <pc:docMk/>
          <pc:sldMk cId="3507021260" sldId="7133"/>
        </pc:sldMkLst>
      </pc:sldChg>
      <pc:sldChg chg="del">
        <pc:chgData name="Ron Melton" userId="5553941352b42db9" providerId="LiveId" clId="{7ED559D4-CBAD-445E-A617-2B03DAC99018}" dt="2023-09-24T00:57:24.634" v="453" actId="47"/>
        <pc:sldMkLst>
          <pc:docMk/>
          <pc:sldMk cId="3267252224" sldId="7134"/>
        </pc:sldMkLst>
      </pc:sldChg>
      <pc:sldChg chg="ord">
        <pc:chgData name="Ron Melton" userId="5553941352b42db9" providerId="LiveId" clId="{7ED559D4-CBAD-445E-A617-2B03DAC99018}" dt="2023-09-22T20:57:47.608" v="327"/>
        <pc:sldMkLst>
          <pc:docMk/>
          <pc:sldMk cId="2154403910" sldId="7135"/>
        </pc:sldMkLst>
      </pc:sldChg>
      <pc:sldChg chg="ord">
        <pc:chgData name="Ron Melton" userId="5553941352b42db9" providerId="LiveId" clId="{7ED559D4-CBAD-445E-A617-2B03DAC99018}" dt="2023-09-22T20:57:47.608" v="327"/>
        <pc:sldMkLst>
          <pc:docMk/>
          <pc:sldMk cId="3181825811" sldId="7136"/>
        </pc:sldMkLst>
      </pc:sldChg>
      <pc:sldChg chg="ord">
        <pc:chgData name="Ron Melton" userId="5553941352b42db9" providerId="LiveId" clId="{7ED559D4-CBAD-445E-A617-2B03DAC99018}" dt="2023-09-22T20:57:47.608" v="327"/>
        <pc:sldMkLst>
          <pc:docMk/>
          <pc:sldMk cId="1543569617" sldId="7137"/>
        </pc:sldMkLst>
      </pc:sldChg>
      <pc:sldChg chg="ord">
        <pc:chgData name="Ron Melton" userId="5553941352b42db9" providerId="LiveId" clId="{7ED559D4-CBAD-445E-A617-2B03DAC99018}" dt="2023-09-22T20:57:47.608" v="327"/>
        <pc:sldMkLst>
          <pc:docMk/>
          <pc:sldMk cId="2670605089" sldId="7138"/>
        </pc:sldMkLst>
      </pc:sldChg>
      <pc:sldChg chg="ord">
        <pc:chgData name="Ron Melton" userId="5553941352b42db9" providerId="LiveId" clId="{7ED559D4-CBAD-445E-A617-2B03DAC99018}" dt="2023-09-22T18:14:49.197" v="50"/>
        <pc:sldMkLst>
          <pc:docMk/>
          <pc:sldMk cId="2849183719" sldId="7142"/>
        </pc:sldMkLst>
      </pc:sldChg>
      <pc:sldChg chg="del ord">
        <pc:chgData name="Ron Melton" userId="5553941352b42db9" providerId="LiveId" clId="{7ED559D4-CBAD-445E-A617-2B03DAC99018}" dt="2023-09-24T02:24:55.867" v="463" actId="47"/>
        <pc:sldMkLst>
          <pc:docMk/>
          <pc:sldMk cId="278152940" sldId="7145"/>
        </pc:sldMkLst>
      </pc:sldChg>
      <pc:sldChg chg="del ord">
        <pc:chgData name="Ron Melton" userId="5553941352b42db9" providerId="LiveId" clId="{7ED559D4-CBAD-445E-A617-2B03DAC99018}" dt="2023-09-24T02:24:55.867" v="463" actId="47"/>
        <pc:sldMkLst>
          <pc:docMk/>
          <pc:sldMk cId="3998255461" sldId="7146"/>
        </pc:sldMkLst>
      </pc:sldChg>
      <pc:sldChg chg="del ord">
        <pc:chgData name="Ron Melton" userId="5553941352b42db9" providerId="LiveId" clId="{7ED559D4-CBAD-445E-A617-2B03DAC99018}" dt="2023-09-24T03:57:54.324" v="470" actId="47"/>
        <pc:sldMkLst>
          <pc:docMk/>
          <pc:sldMk cId="2211571716" sldId="7152"/>
        </pc:sldMkLst>
      </pc:sldChg>
      <pc:sldChg chg="del ord">
        <pc:chgData name="Ron Melton" userId="5553941352b42db9" providerId="LiveId" clId="{7ED559D4-CBAD-445E-A617-2B03DAC99018}" dt="2023-09-24T03:57:54.324" v="470" actId="47"/>
        <pc:sldMkLst>
          <pc:docMk/>
          <pc:sldMk cId="4254805330" sldId="7153"/>
        </pc:sldMkLst>
      </pc:sldChg>
      <pc:sldChg chg="del ord">
        <pc:chgData name="Ron Melton" userId="5553941352b42db9" providerId="LiveId" clId="{7ED559D4-CBAD-445E-A617-2B03DAC99018}" dt="2023-09-24T03:57:54.324" v="470" actId="47"/>
        <pc:sldMkLst>
          <pc:docMk/>
          <pc:sldMk cId="2816482467" sldId="7234"/>
        </pc:sldMkLst>
      </pc:sldChg>
      <pc:sldChg chg="del ord">
        <pc:chgData name="Ron Melton" userId="5553941352b42db9" providerId="LiveId" clId="{7ED559D4-CBAD-445E-A617-2B03DAC99018}" dt="2023-09-24T03:57:54.324" v="470" actId="47"/>
        <pc:sldMkLst>
          <pc:docMk/>
          <pc:sldMk cId="3330648926" sldId="7235"/>
        </pc:sldMkLst>
      </pc:sldChg>
      <pc:sldChg chg="ord">
        <pc:chgData name="Ron Melton" userId="5553941352b42db9" providerId="LiveId" clId="{7ED559D4-CBAD-445E-A617-2B03DAC99018}" dt="2023-09-22T20:52:16.680" v="325"/>
        <pc:sldMkLst>
          <pc:docMk/>
          <pc:sldMk cId="123617235" sldId="7353"/>
        </pc:sldMkLst>
      </pc:sldChg>
      <pc:sldChg chg="ord">
        <pc:chgData name="Ron Melton" userId="5553941352b42db9" providerId="LiveId" clId="{7ED559D4-CBAD-445E-A617-2B03DAC99018}" dt="2023-09-22T20:52:16.680" v="325"/>
        <pc:sldMkLst>
          <pc:docMk/>
          <pc:sldMk cId="2241381481" sldId="7354"/>
        </pc:sldMkLst>
      </pc:sldChg>
      <pc:sldChg chg="del ord">
        <pc:chgData name="Ron Melton" userId="5553941352b42db9" providerId="LiveId" clId="{7ED559D4-CBAD-445E-A617-2B03DAC99018}" dt="2023-09-24T02:24:55.867" v="463" actId="47"/>
        <pc:sldMkLst>
          <pc:docMk/>
          <pc:sldMk cId="2476391335" sldId="7445"/>
        </pc:sldMkLst>
      </pc:sldChg>
      <pc:sldChg chg="del ord">
        <pc:chgData name="Ron Melton" userId="5553941352b42db9" providerId="LiveId" clId="{7ED559D4-CBAD-445E-A617-2B03DAC99018}" dt="2023-09-22T19:01:38.362" v="151" actId="47"/>
        <pc:sldMkLst>
          <pc:docMk/>
          <pc:sldMk cId="94850847" sldId="7842"/>
        </pc:sldMkLst>
      </pc:sldChg>
      <pc:sldChg chg="ord">
        <pc:chgData name="Ron Melton" userId="5553941352b42db9" providerId="LiveId" clId="{7ED559D4-CBAD-445E-A617-2B03DAC99018}" dt="2023-09-22T20:37:52.155" v="266"/>
        <pc:sldMkLst>
          <pc:docMk/>
          <pc:sldMk cId="146160470" sldId="7935"/>
        </pc:sldMkLst>
      </pc:sldChg>
      <pc:sldChg chg="ord">
        <pc:chgData name="Ron Melton" userId="5553941352b42db9" providerId="LiveId" clId="{7ED559D4-CBAD-445E-A617-2B03DAC99018}" dt="2023-09-22T20:37:52.155" v="266"/>
        <pc:sldMkLst>
          <pc:docMk/>
          <pc:sldMk cId="1439702001" sldId="7938"/>
        </pc:sldMkLst>
      </pc:sldChg>
      <pc:sldChg chg="ord">
        <pc:chgData name="Ron Melton" userId="5553941352b42db9" providerId="LiveId" clId="{7ED559D4-CBAD-445E-A617-2B03DAC99018}" dt="2023-09-22T20:37:52.155" v="266"/>
        <pc:sldMkLst>
          <pc:docMk/>
          <pc:sldMk cId="3604572038" sldId="7940"/>
        </pc:sldMkLst>
      </pc:sldChg>
      <pc:sldChg chg="del ord">
        <pc:chgData name="Ron Melton" userId="5553941352b42db9" providerId="LiveId" clId="{7ED559D4-CBAD-445E-A617-2B03DAC99018}" dt="2023-09-22T18:15:23.619" v="51" actId="47"/>
        <pc:sldMkLst>
          <pc:docMk/>
          <pc:sldMk cId="4249370340" sldId="7941"/>
        </pc:sldMkLst>
      </pc:sldChg>
      <pc:sldChg chg="add">
        <pc:chgData name="Ron Melton" userId="5553941352b42db9" providerId="LiveId" clId="{7ED559D4-CBAD-445E-A617-2B03DAC99018}" dt="2023-09-22T22:19:48.490" v="331"/>
        <pc:sldMkLst>
          <pc:docMk/>
          <pc:sldMk cId="247629776" sldId="7949"/>
        </pc:sldMkLst>
      </pc:sldChg>
      <pc:sldChg chg="del ord">
        <pc:chgData name="Ron Melton" userId="5553941352b42db9" providerId="LiveId" clId="{7ED559D4-CBAD-445E-A617-2B03DAC99018}" dt="2023-09-24T02:24:55.867" v="463" actId="47"/>
        <pc:sldMkLst>
          <pc:docMk/>
          <pc:sldMk cId="644113549" sldId="7955"/>
        </pc:sldMkLst>
      </pc:sldChg>
      <pc:sldChg chg="del ord">
        <pc:chgData name="Ron Melton" userId="5553941352b42db9" providerId="LiveId" clId="{7ED559D4-CBAD-445E-A617-2B03DAC99018}" dt="2023-09-24T02:24:55.867" v="463" actId="47"/>
        <pc:sldMkLst>
          <pc:docMk/>
          <pc:sldMk cId="1752916008" sldId="7956"/>
        </pc:sldMkLst>
      </pc:sldChg>
      <pc:sldChg chg="del ord">
        <pc:chgData name="Ron Melton" userId="5553941352b42db9" providerId="LiveId" clId="{7ED559D4-CBAD-445E-A617-2B03DAC99018}" dt="2023-09-24T02:24:55.867" v="463" actId="47"/>
        <pc:sldMkLst>
          <pc:docMk/>
          <pc:sldMk cId="3775984327" sldId="7957"/>
        </pc:sldMkLst>
      </pc:sldChg>
      <pc:sldChg chg="ord">
        <pc:chgData name="Ron Melton" userId="5553941352b42db9" providerId="LiveId" clId="{7ED559D4-CBAD-445E-A617-2B03DAC99018}" dt="2023-09-22T18:14:49.197" v="50"/>
        <pc:sldMkLst>
          <pc:docMk/>
          <pc:sldMk cId="2618404228" sldId="7958"/>
        </pc:sldMkLst>
      </pc:sldChg>
      <pc:sldChg chg="ord">
        <pc:chgData name="Ron Melton" userId="5553941352b42db9" providerId="LiveId" clId="{7ED559D4-CBAD-445E-A617-2B03DAC99018}" dt="2023-09-22T18:14:49.197" v="50"/>
        <pc:sldMkLst>
          <pc:docMk/>
          <pc:sldMk cId="1805169203" sldId="7959"/>
        </pc:sldMkLst>
      </pc:sldChg>
      <pc:sldChg chg="ord">
        <pc:chgData name="Ron Melton" userId="5553941352b42db9" providerId="LiveId" clId="{7ED559D4-CBAD-445E-A617-2B03DAC99018}" dt="2023-09-22T18:14:49.197" v="50"/>
        <pc:sldMkLst>
          <pc:docMk/>
          <pc:sldMk cId="3464874282" sldId="7960"/>
        </pc:sldMkLst>
      </pc:sldChg>
      <pc:sldChg chg="ord">
        <pc:chgData name="Ron Melton" userId="5553941352b42db9" providerId="LiveId" clId="{7ED559D4-CBAD-445E-A617-2B03DAC99018}" dt="2023-09-22T18:14:49.197" v="50"/>
        <pc:sldMkLst>
          <pc:docMk/>
          <pc:sldMk cId="2248620059" sldId="7961"/>
        </pc:sldMkLst>
      </pc:sldChg>
      <pc:sldChg chg="ord">
        <pc:chgData name="Ron Melton" userId="5553941352b42db9" providerId="LiveId" clId="{7ED559D4-CBAD-445E-A617-2B03DAC99018}" dt="2023-09-22T18:14:49.197" v="50"/>
        <pc:sldMkLst>
          <pc:docMk/>
          <pc:sldMk cId="2907647450" sldId="7966"/>
        </pc:sldMkLst>
      </pc:sldChg>
      <pc:sldChg chg="ord">
        <pc:chgData name="Ron Melton" userId="5553941352b42db9" providerId="LiveId" clId="{7ED559D4-CBAD-445E-A617-2B03DAC99018}" dt="2023-09-24T00:49:09.730" v="414"/>
        <pc:sldMkLst>
          <pc:docMk/>
          <pc:sldMk cId="2494345860" sldId="7968"/>
        </pc:sldMkLst>
      </pc:sldChg>
      <pc:sldChg chg="del">
        <pc:chgData name="Ron Melton" userId="5553941352b42db9" providerId="LiveId" clId="{7ED559D4-CBAD-445E-A617-2B03DAC99018}" dt="2023-09-24T00:57:24.634" v="453" actId="47"/>
        <pc:sldMkLst>
          <pc:docMk/>
          <pc:sldMk cId="3918208251" sldId="7969"/>
        </pc:sldMkLst>
      </pc:sldChg>
      <pc:sldChg chg="del">
        <pc:chgData name="Ron Melton" userId="5553941352b42db9" providerId="LiveId" clId="{7ED559D4-CBAD-445E-A617-2B03DAC99018}" dt="2023-09-24T00:57:24.634" v="453" actId="47"/>
        <pc:sldMkLst>
          <pc:docMk/>
          <pc:sldMk cId="2674328866" sldId="7970"/>
        </pc:sldMkLst>
      </pc:sldChg>
      <pc:sldChg chg="del">
        <pc:chgData name="Ron Melton" userId="5553941352b42db9" providerId="LiveId" clId="{7ED559D4-CBAD-445E-A617-2B03DAC99018}" dt="2023-09-24T00:57:24.634" v="453" actId="47"/>
        <pc:sldMkLst>
          <pc:docMk/>
          <pc:sldMk cId="3325286575" sldId="7971"/>
        </pc:sldMkLst>
      </pc:sldChg>
      <pc:sldChg chg="del ord">
        <pc:chgData name="Ron Melton" userId="5553941352b42db9" providerId="LiveId" clId="{7ED559D4-CBAD-445E-A617-2B03DAC99018}" dt="2023-09-24T02:24:55.867" v="463" actId="47"/>
        <pc:sldMkLst>
          <pc:docMk/>
          <pc:sldMk cId="3933270613" sldId="7976"/>
        </pc:sldMkLst>
      </pc:sldChg>
      <pc:sldChg chg="del ord">
        <pc:chgData name="Ron Melton" userId="5553941352b42db9" providerId="LiveId" clId="{7ED559D4-CBAD-445E-A617-2B03DAC99018}" dt="2023-09-24T02:24:55.867" v="463" actId="47"/>
        <pc:sldMkLst>
          <pc:docMk/>
          <pc:sldMk cId="508577198" sldId="7977"/>
        </pc:sldMkLst>
      </pc:sldChg>
      <pc:sldChg chg="del ord">
        <pc:chgData name="Ron Melton" userId="5553941352b42db9" providerId="LiveId" clId="{7ED559D4-CBAD-445E-A617-2B03DAC99018}" dt="2023-09-24T02:24:55.867" v="463" actId="47"/>
        <pc:sldMkLst>
          <pc:docMk/>
          <pc:sldMk cId="526759024" sldId="7978"/>
        </pc:sldMkLst>
      </pc:sldChg>
      <pc:sldChg chg="add">
        <pc:chgData name="Ron Melton" userId="5553941352b42db9" providerId="LiveId" clId="{7ED559D4-CBAD-445E-A617-2B03DAC99018}" dt="2023-09-22T22:19:48.490" v="331"/>
        <pc:sldMkLst>
          <pc:docMk/>
          <pc:sldMk cId="749237704" sldId="7979"/>
        </pc:sldMkLst>
      </pc:sldChg>
      <pc:sldChg chg="add">
        <pc:chgData name="Ron Melton" userId="5553941352b42db9" providerId="LiveId" clId="{7ED559D4-CBAD-445E-A617-2B03DAC99018}" dt="2023-09-22T22:19:48.490" v="331"/>
        <pc:sldMkLst>
          <pc:docMk/>
          <pc:sldMk cId="3704585729" sldId="7980"/>
        </pc:sldMkLst>
      </pc:sldChg>
      <pc:sldChg chg="ord">
        <pc:chgData name="Ron Melton" userId="5553941352b42db9" providerId="LiveId" clId="{7ED559D4-CBAD-445E-A617-2B03DAC99018}" dt="2023-09-22T20:52:16.680" v="325"/>
        <pc:sldMkLst>
          <pc:docMk/>
          <pc:sldMk cId="2225707602" sldId="7990"/>
        </pc:sldMkLst>
      </pc:sldChg>
      <pc:sldChg chg="ord">
        <pc:chgData name="Ron Melton" userId="5553941352b42db9" providerId="LiveId" clId="{7ED559D4-CBAD-445E-A617-2B03DAC99018}" dt="2023-09-22T20:52:16.680" v="325"/>
        <pc:sldMkLst>
          <pc:docMk/>
          <pc:sldMk cId="2405816306" sldId="7991"/>
        </pc:sldMkLst>
      </pc:sldChg>
      <pc:sldChg chg="ord">
        <pc:chgData name="Ron Melton" userId="5553941352b42db9" providerId="LiveId" clId="{7ED559D4-CBAD-445E-A617-2B03DAC99018}" dt="2023-09-22T20:52:16.680" v="325"/>
        <pc:sldMkLst>
          <pc:docMk/>
          <pc:sldMk cId="2142460025" sldId="8001"/>
        </pc:sldMkLst>
      </pc:sldChg>
      <pc:sldChg chg="ord">
        <pc:chgData name="Ron Melton" userId="5553941352b42db9" providerId="LiveId" clId="{7ED559D4-CBAD-445E-A617-2B03DAC99018}" dt="2023-09-22T20:52:16.680" v="325"/>
        <pc:sldMkLst>
          <pc:docMk/>
          <pc:sldMk cId="2185555192" sldId="8002"/>
        </pc:sldMkLst>
      </pc:sldChg>
      <pc:sldChg chg="ord">
        <pc:chgData name="Ron Melton" userId="5553941352b42db9" providerId="LiveId" clId="{7ED559D4-CBAD-445E-A617-2B03DAC99018}" dt="2023-09-22T20:52:16.680" v="325"/>
        <pc:sldMkLst>
          <pc:docMk/>
          <pc:sldMk cId="1463336148" sldId="8003"/>
        </pc:sldMkLst>
      </pc:sldChg>
      <pc:sldChg chg="add">
        <pc:chgData name="Ron Melton" userId="5553941352b42db9" providerId="LiveId" clId="{7ED559D4-CBAD-445E-A617-2B03DAC99018}" dt="2023-09-22T22:19:48.490" v="331"/>
        <pc:sldMkLst>
          <pc:docMk/>
          <pc:sldMk cId="193307416" sldId="8004"/>
        </pc:sldMkLst>
      </pc:sldChg>
      <pc:sldChg chg="del ord">
        <pc:chgData name="Ron Melton" userId="5553941352b42db9" providerId="LiveId" clId="{7ED559D4-CBAD-445E-A617-2B03DAC99018}" dt="2023-09-22T18:15:23.619" v="51" actId="47"/>
        <pc:sldMkLst>
          <pc:docMk/>
          <pc:sldMk cId="3203796326" sldId="8012"/>
        </pc:sldMkLst>
      </pc:sldChg>
      <pc:sldChg chg="del ord">
        <pc:chgData name="Ron Melton" userId="5553941352b42db9" providerId="LiveId" clId="{7ED559D4-CBAD-445E-A617-2B03DAC99018}" dt="2023-09-22T18:16:43.509" v="53" actId="47"/>
        <pc:sldMkLst>
          <pc:docMk/>
          <pc:sldMk cId="842378788" sldId="8013"/>
        </pc:sldMkLst>
      </pc:sldChg>
      <pc:sldChg chg="del ord">
        <pc:chgData name="Ron Melton" userId="5553941352b42db9" providerId="LiveId" clId="{7ED559D4-CBAD-445E-A617-2B03DAC99018}" dt="2023-09-24T03:57:54.324" v="470" actId="47"/>
        <pc:sldMkLst>
          <pc:docMk/>
          <pc:sldMk cId="1794487828" sldId="8025"/>
        </pc:sldMkLst>
      </pc:sldChg>
      <pc:sldChg chg="del ord">
        <pc:chgData name="Ron Melton" userId="5553941352b42db9" providerId="LiveId" clId="{7ED559D4-CBAD-445E-A617-2B03DAC99018}" dt="2023-09-24T03:57:54.324" v="470" actId="47"/>
        <pc:sldMkLst>
          <pc:docMk/>
          <pc:sldMk cId="4012247858" sldId="8042"/>
        </pc:sldMkLst>
      </pc:sldChg>
      <pc:sldChg chg="del ord">
        <pc:chgData name="Ron Melton" userId="5553941352b42db9" providerId="LiveId" clId="{7ED559D4-CBAD-445E-A617-2B03DAC99018}" dt="2023-09-24T03:57:54.324" v="470" actId="47"/>
        <pc:sldMkLst>
          <pc:docMk/>
          <pc:sldMk cId="2585941668" sldId="8043"/>
        </pc:sldMkLst>
      </pc:sldChg>
      <pc:sldChg chg="del ord">
        <pc:chgData name="Ron Melton" userId="5553941352b42db9" providerId="LiveId" clId="{7ED559D4-CBAD-445E-A617-2B03DAC99018}" dt="2023-09-24T03:57:54.324" v="470" actId="47"/>
        <pc:sldMkLst>
          <pc:docMk/>
          <pc:sldMk cId="1899706516" sldId="8044"/>
        </pc:sldMkLst>
      </pc:sldChg>
      <pc:sldChg chg="del ord">
        <pc:chgData name="Ron Melton" userId="5553941352b42db9" providerId="LiveId" clId="{7ED559D4-CBAD-445E-A617-2B03DAC99018}" dt="2023-09-24T03:57:54.324" v="470" actId="47"/>
        <pc:sldMkLst>
          <pc:docMk/>
          <pc:sldMk cId="823587959" sldId="8045"/>
        </pc:sldMkLst>
      </pc:sldChg>
      <pc:sldChg chg="del ord">
        <pc:chgData name="Ron Melton" userId="5553941352b42db9" providerId="LiveId" clId="{7ED559D4-CBAD-445E-A617-2B03DAC99018}" dt="2023-09-24T03:57:54.324" v="470" actId="47"/>
        <pc:sldMkLst>
          <pc:docMk/>
          <pc:sldMk cId="86715099" sldId="8046"/>
        </pc:sldMkLst>
      </pc:sldChg>
      <pc:sldChg chg="del ord">
        <pc:chgData name="Ron Melton" userId="5553941352b42db9" providerId="LiveId" clId="{7ED559D4-CBAD-445E-A617-2B03DAC99018}" dt="2023-09-24T03:57:54.324" v="470" actId="47"/>
        <pc:sldMkLst>
          <pc:docMk/>
          <pc:sldMk cId="50502070" sldId="8047"/>
        </pc:sldMkLst>
      </pc:sldChg>
      <pc:sldChg chg="del ord">
        <pc:chgData name="Ron Melton" userId="5553941352b42db9" providerId="LiveId" clId="{7ED559D4-CBAD-445E-A617-2B03DAC99018}" dt="2023-09-24T03:57:54.324" v="470" actId="47"/>
        <pc:sldMkLst>
          <pc:docMk/>
          <pc:sldMk cId="2595947086" sldId="8048"/>
        </pc:sldMkLst>
      </pc:sldChg>
      <pc:sldChg chg="del ord">
        <pc:chgData name="Ron Melton" userId="5553941352b42db9" providerId="LiveId" clId="{7ED559D4-CBAD-445E-A617-2B03DAC99018}" dt="2023-09-24T03:57:54.324" v="470" actId="47"/>
        <pc:sldMkLst>
          <pc:docMk/>
          <pc:sldMk cId="4093574581" sldId="8049"/>
        </pc:sldMkLst>
      </pc:sldChg>
      <pc:sldChg chg="ord">
        <pc:chgData name="Ron Melton" userId="5553941352b42db9" providerId="LiveId" clId="{7ED559D4-CBAD-445E-A617-2B03DAC99018}" dt="2023-09-24T02:01:28.667" v="455"/>
        <pc:sldMkLst>
          <pc:docMk/>
          <pc:sldMk cId="2775239611" sldId="8052"/>
        </pc:sldMkLst>
      </pc:sldChg>
      <pc:sldChg chg="ord">
        <pc:chgData name="Ron Melton" userId="5553941352b42db9" providerId="LiveId" clId="{7ED559D4-CBAD-445E-A617-2B03DAC99018}" dt="2023-09-24T02:01:28.667" v="455"/>
        <pc:sldMkLst>
          <pc:docMk/>
          <pc:sldMk cId="373636886" sldId="8053"/>
        </pc:sldMkLst>
      </pc:sldChg>
      <pc:sldChg chg="ord">
        <pc:chgData name="Ron Melton" userId="5553941352b42db9" providerId="LiveId" clId="{7ED559D4-CBAD-445E-A617-2B03DAC99018}" dt="2023-09-24T02:01:28.667" v="455"/>
        <pc:sldMkLst>
          <pc:docMk/>
          <pc:sldMk cId="1744581576" sldId="8054"/>
        </pc:sldMkLst>
      </pc:sldChg>
      <pc:sldChg chg="ord">
        <pc:chgData name="Ron Melton" userId="5553941352b42db9" providerId="LiveId" clId="{7ED559D4-CBAD-445E-A617-2B03DAC99018}" dt="2023-09-24T02:01:28.667" v="455"/>
        <pc:sldMkLst>
          <pc:docMk/>
          <pc:sldMk cId="437291982" sldId="8055"/>
        </pc:sldMkLst>
      </pc:sldChg>
      <pc:sldChg chg="ord">
        <pc:chgData name="Ron Melton" userId="5553941352b42db9" providerId="LiveId" clId="{7ED559D4-CBAD-445E-A617-2B03DAC99018}" dt="2023-09-24T02:01:28.667" v="455"/>
        <pc:sldMkLst>
          <pc:docMk/>
          <pc:sldMk cId="4236827201" sldId="8056"/>
        </pc:sldMkLst>
      </pc:sldChg>
      <pc:sldChg chg="ord">
        <pc:chgData name="Ron Melton" userId="5553941352b42db9" providerId="LiveId" clId="{7ED559D4-CBAD-445E-A617-2B03DAC99018}" dt="2023-09-24T02:01:28.667" v="455"/>
        <pc:sldMkLst>
          <pc:docMk/>
          <pc:sldMk cId="571086128" sldId="8057"/>
        </pc:sldMkLst>
      </pc:sldChg>
      <pc:sldChg chg="ord">
        <pc:chgData name="Ron Melton" userId="5553941352b42db9" providerId="LiveId" clId="{7ED559D4-CBAD-445E-A617-2B03DAC99018}" dt="2023-09-24T02:01:28.667" v="455"/>
        <pc:sldMkLst>
          <pc:docMk/>
          <pc:sldMk cId="3785558730" sldId="8058"/>
        </pc:sldMkLst>
      </pc:sldChg>
      <pc:sldChg chg="ord">
        <pc:chgData name="Ron Melton" userId="5553941352b42db9" providerId="LiveId" clId="{7ED559D4-CBAD-445E-A617-2B03DAC99018}" dt="2023-09-24T02:01:28.667" v="455"/>
        <pc:sldMkLst>
          <pc:docMk/>
          <pc:sldMk cId="853313738" sldId="8059"/>
        </pc:sldMkLst>
      </pc:sldChg>
      <pc:sldChg chg="ord">
        <pc:chgData name="Ron Melton" userId="5553941352b42db9" providerId="LiveId" clId="{7ED559D4-CBAD-445E-A617-2B03DAC99018}" dt="2023-09-24T02:01:28.667" v="455"/>
        <pc:sldMkLst>
          <pc:docMk/>
          <pc:sldMk cId="3016314486" sldId="8060"/>
        </pc:sldMkLst>
      </pc:sldChg>
      <pc:sldChg chg="ord">
        <pc:chgData name="Ron Melton" userId="5553941352b42db9" providerId="LiveId" clId="{7ED559D4-CBAD-445E-A617-2B03DAC99018}" dt="2023-09-24T02:01:28.667" v="455"/>
        <pc:sldMkLst>
          <pc:docMk/>
          <pc:sldMk cId="1340044047" sldId="8061"/>
        </pc:sldMkLst>
      </pc:sldChg>
      <pc:sldChg chg="ord">
        <pc:chgData name="Ron Melton" userId="5553941352b42db9" providerId="LiveId" clId="{7ED559D4-CBAD-445E-A617-2B03DAC99018}" dt="2023-09-24T02:01:28.667" v="455"/>
        <pc:sldMkLst>
          <pc:docMk/>
          <pc:sldMk cId="2934331010" sldId="8062"/>
        </pc:sldMkLst>
      </pc:sldChg>
      <pc:sldChg chg="ord">
        <pc:chgData name="Ron Melton" userId="5553941352b42db9" providerId="LiveId" clId="{7ED559D4-CBAD-445E-A617-2B03DAC99018}" dt="2023-09-24T02:01:28.667" v="455"/>
        <pc:sldMkLst>
          <pc:docMk/>
          <pc:sldMk cId="4042387682" sldId="8063"/>
        </pc:sldMkLst>
      </pc:sldChg>
      <pc:sldChg chg="ord">
        <pc:chgData name="Ron Melton" userId="5553941352b42db9" providerId="LiveId" clId="{7ED559D4-CBAD-445E-A617-2B03DAC99018}" dt="2023-09-24T02:01:28.667" v="455"/>
        <pc:sldMkLst>
          <pc:docMk/>
          <pc:sldMk cId="3904557119" sldId="8064"/>
        </pc:sldMkLst>
      </pc:sldChg>
      <pc:sldChg chg="ord">
        <pc:chgData name="Ron Melton" userId="5553941352b42db9" providerId="LiveId" clId="{7ED559D4-CBAD-445E-A617-2B03DAC99018}" dt="2023-09-24T02:01:28.667" v="455"/>
        <pc:sldMkLst>
          <pc:docMk/>
          <pc:sldMk cId="227171270" sldId="8065"/>
        </pc:sldMkLst>
      </pc:sldChg>
      <pc:sldChg chg="ord">
        <pc:chgData name="Ron Melton" userId="5553941352b42db9" providerId="LiveId" clId="{7ED559D4-CBAD-445E-A617-2B03DAC99018}" dt="2023-09-24T02:01:28.667" v="455"/>
        <pc:sldMkLst>
          <pc:docMk/>
          <pc:sldMk cId="2768656199" sldId="8066"/>
        </pc:sldMkLst>
      </pc:sldChg>
      <pc:sldChg chg="ord">
        <pc:chgData name="Ron Melton" userId="5553941352b42db9" providerId="LiveId" clId="{7ED559D4-CBAD-445E-A617-2B03DAC99018}" dt="2023-09-24T02:01:28.667" v="455"/>
        <pc:sldMkLst>
          <pc:docMk/>
          <pc:sldMk cId="3649601263" sldId="8067"/>
        </pc:sldMkLst>
      </pc:sldChg>
      <pc:sldChg chg="ord">
        <pc:chgData name="Ron Melton" userId="5553941352b42db9" providerId="LiveId" clId="{7ED559D4-CBAD-445E-A617-2B03DAC99018}" dt="2023-09-24T02:01:28.667" v="455"/>
        <pc:sldMkLst>
          <pc:docMk/>
          <pc:sldMk cId="908793016" sldId="8068"/>
        </pc:sldMkLst>
      </pc:sldChg>
      <pc:sldChg chg="ord">
        <pc:chgData name="Ron Melton" userId="5553941352b42db9" providerId="LiveId" clId="{7ED559D4-CBAD-445E-A617-2B03DAC99018}" dt="2023-09-24T02:01:28.667" v="455"/>
        <pc:sldMkLst>
          <pc:docMk/>
          <pc:sldMk cId="1172384178" sldId="8069"/>
        </pc:sldMkLst>
      </pc:sldChg>
      <pc:sldChg chg="ord">
        <pc:chgData name="Ron Melton" userId="5553941352b42db9" providerId="LiveId" clId="{7ED559D4-CBAD-445E-A617-2B03DAC99018}" dt="2023-09-24T02:01:28.667" v="455"/>
        <pc:sldMkLst>
          <pc:docMk/>
          <pc:sldMk cId="3017136422" sldId="8070"/>
        </pc:sldMkLst>
      </pc:sldChg>
      <pc:sldChg chg="ord">
        <pc:chgData name="Ron Melton" userId="5553941352b42db9" providerId="LiveId" clId="{7ED559D4-CBAD-445E-A617-2B03DAC99018}" dt="2023-09-24T02:01:28.667" v="455"/>
        <pc:sldMkLst>
          <pc:docMk/>
          <pc:sldMk cId="4024543875" sldId="8071"/>
        </pc:sldMkLst>
      </pc:sldChg>
      <pc:sldChg chg="ord">
        <pc:chgData name="Ron Melton" userId="5553941352b42db9" providerId="LiveId" clId="{7ED559D4-CBAD-445E-A617-2B03DAC99018}" dt="2023-09-24T02:01:28.667" v="455"/>
        <pc:sldMkLst>
          <pc:docMk/>
          <pc:sldMk cId="159186047" sldId="8072"/>
        </pc:sldMkLst>
      </pc:sldChg>
      <pc:sldChg chg="ord">
        <pc:chgData name="Ron Melton" userId="5553941352b42db9" providerId="LiveId" clId="{7ED559D4-CBAD-445E-A617-2B03DAC99018}" dt="2023-09-24T02:01:28.667" v="455"/>
        <pc:sldMkLst>
          <pc:docMk/>
          <pc:sldMk cId="4239489782" sldId="8079"/>
        </pc:sldMkLst>
      </pc:sldChg>
      <pc:sldChg chg="ord">
        <pc:chgData name="Ron Melton" userId="5553941352b42db9" providerId="LiveId" clId="{7ED559D4-CBAD-445E-A617-2B03DAC99018}" dt="2023-09-24T02:01:28.667" v="455"/>
        <pc:sldMkLst>
          <pc:docMk/>
          <pc:sldMk cId="3413535031" sldId="8087"/>
        </pc:sldMkLst>
      </pc:sldChg>
      <pc:sldChg chg="ord">
        <pc:chgData name="Ron Melton" userId="5553941352b42db9" providerId="LiveId" clId="{7ED559D4-CBAD-445E-A617-2B03DAC99018}" dt="2023-09-24T02:01:28.667" v="455"/>
        <pc:sldMkLst>
          <pc:docMk/>
          <pc:sldMk cId="3715672922" sldId="8088"/>
        </pc:sldMkLst>
      </pc:sldChg>
      <pc:sldChg chg="ord">
        <pc:chgData name="Ron Melton" userId="5553941352b42db9" providerId="LiveId" clId="{7ED559D4-CBAD-445E-A617-2B03DAC99018}" dt="2023-09-24T02:01:28.667" v="455"/>
        <pc:sldMkLst>
          <pc:docMk/>
          <pc:sldMk cId="2215915077" sldId="8089"/>
        </pc:sldMkLst>
      </pc:sldChg>
      <pc:sldChg chg="ord">
        <pc:chgData name="Ron Melton" userId="5553941352b42db9" providerId="LiveId" clId="{7ED559D4-CBAD-445E-A617-2B03DAC99018}" dt="2023-09-24T02:01:28.667" v="455"/>
        <pc:sldMkLst>
          <pc:docMk/>
          <pc:sldMk cId="2672704742" sldId="8090"/>
        </pc:sldMkLst>
      </pc:sldChg>
      <pc:sldChg chg="ord">
        <pc:chgData name="Ron Melton" userId="5553941352b42db9" providerId="LiveId" clId="{7ED559D4-CBAD-445E-A617-2B03DAC99018}" dt="2023-09-24T02:01:28.667" v="455"/>
        <pc:sldMkLst>
          <pc:docMk/>
          <pc:sldMk cId="4257069697" sldId="8091"/>
        </pc:sldMkLst>
      </pc:sldChg>
      <pc:sldChg chg="ord">
        <pc:chgData name="Ron Melton" userId="5553941352b42db9" providerId="LiveId" clId="{7ED559D4-CBAD-445E-A617-2B03DAC99018}" dt="2023-09-24T02:01:28.667" v="455"/>
        <pc:sldMkLst>
          <pc:docMk/>
          <pc:sldMk cId="3746019872" sldId="8092"/>
        </pc:sldMkLst>
      </pc:sldChg>
      <pc:sldChg chg="ord">
        <pc:chgData name="Ron Melton" userId="5553941352b42db9" providerId="LiveId" clId="{7ED559D4-CBAD-445E-A617-2B03DAC99018}" dt="2023-09-24T02:01:28.667" v="455"/>
        <pc:sldMkLst>
          <pc:docMk/>
          <pc:sldMk cId="750354715" sldId="8093"/>
        </pc:sldMkLst>
      </pc:sldChg>
      <pc:sldChg chg="ord">
        <pc:chgData name="Ron Melton" userId="5553941352b42db9" providerId="LiveId" clId="{7ED559D4-CBAD-445E-A617-2B03DAC99018}" dt="2023-09-24T02:01:28.667" v="455"/>
        <pc:sldMkLst>
          <pc:docMk/>
          <pc:sldMk cId="1255764060" sldId="8094"/>
        </pc:sldMkLst>
      </pc:sldChg>
      <pc:sldChg chg="ord">
        <pc:chgData name="Ron Melton" userId="5553941352b42db9" providerId="LiveId" clId="{7ED559D4-CBAD-445E-A617-2B03DAC99018}" dt="2023-09-24T02:01:28.667" v="455"/>
        <pc:sldMkLst>
          <pc:docMk/>
          <pc:sldMk cId="3978545872" sldId="8095"/>
        </pc:sldMkLst>
      </pc:sldChg>
      <pc:sldChg chg="ord">
        <pc:chgData name="Ron Melton" userId="5553941352b42db9" providerId="LiveId" clId="{7ED559D4-CBAD-445E-A617-2B03DAC99018}" dt="2023-09-24T02:01:28.667" v="455"/>
        <pc:sldMkLst>
          <pc:docMk/>
          <pc:sldMk cId="603654862" sldId="8096"/>
        </pc:sldMkLst>
      </pc:sldChg>
      <pc:sldChg chg="ord">
        <pc:chgData name="Ron Melton" userId="5553941352b42db9" providerId="LiveId" clId="{7ED559D4-CBAD-445E-A617-2B03DAC99018}" dt="2023-09-24T02:01:28.667" v="455"/>
        <pc:sldMkLst>
          <pc:docMk/>
          <pc:sldMk cId="731515594" sldId="8097"/>
        </pc:sldMkLst>
      </pc:sldChg>
      <pc:sldChg chg="ord">
        <pc:chgData name="Ron Melton" userId="5553941352b42db9" providerId="LiveId" clId="{7ED559D4-CBAD-445E-A617-2B03DAC99018}" dt="2023-09-24T02:01:28.667" v="455"/>
        <pc:sldMkLst>
          <pc:docMk/>
          <pc:sldMk cId="3129867612" sldId="8098"/>
        </pc:sldMkLst>
      </pc:sldChg>
      <pc:sldChg chg="ord">
        <pc:chgData name="Ron Melton" userId="5553941352b42db9" providerId="LiveId" clId="{7ED559D4-CBAD-445E-A617-2B03DAC99018}" dt="2023-09-24T02:01:28.667" v="455"/>
        <pc:sldMkLst>
          <pc:docMk/>
          <pc:sldMk cId="1211834211" sldId="8099"/>
        </pc:sldMkLst>
      </pc:sldChg>
      <pc:sldChg chg="ord">
        <pc:chgData name="Ron Melton" userId="5553941352b42db9" providerId="LiveId" clId="{7ED559D4-CBAD-445E-A617-2B03DAC99018}" dt="2023-09-24T02:01:28.667" v="455"/>
        <pc:sldMkLst>
          <pc:docMk/>
          <pc:sldMk cId="2664571051" sldId="8100"/>
        </pc:sldMkLst>
      </pc:sldChg>
      <pc:sldChg chg="ord">
        <pc:chgData name="Ron Melton" userId="5553941352b42db9" providerId="LiveId" clId="{7ED559D4-CBAD-445E-A617-2B03DAC99018}" dt="2023-09-24T02:01:28.667" v="455"/>
        <pc:sldMkLst>
          <pc:docMk/>
          <pc:sldMk cId="1900513256" sldId="8101"/>
        </pc:sldMkLst>
      </pc:sldChg>
      <pc:sldChg chg="ord">
        <pc:chgData name="Ron Melton" userId="5553941352b42db9" providerId="LiveId" clId="{7ED559D4-CBAD-445E-A617-2B03DAC99018}" dt="2023-09-24T02:01:28.667" v="455"/>
        <pc:sldMkLst>
          <pc:docMk/>
          <pc:sldMk cId="2121570067" sldId="8102"/>
        </pc:sldMkLst>
      </pc:sldChg>
      <pc:sldChg chg="ord">
        <pc:chgData name="Ron Melton" userId="5553941352b42db9" providerId="LiveId" clId="{7ED559D4-CBAD-445E-A617-2B03DAC99018}" dt="2023-09-24T02:01:28.667" v="455"/>
        <pc:sldMkLst>
          <pc:docMk/>
          <pc:sldMk cId="3463814077" sldId="8103"/>
        </pc:sldMkLst>
      </pc:sldChg>
      <pc:sldChg chg="ord">
        <pc:chgData name="Ron Melton" userId="5553941352b42db9" providerId="LiveId" clId="{7ED559D4-CBAD-445E-A617-2B03DAC99018}" dt="2023-09-24T02:01:28.667" v="455"/>
        <pc:sldMkLst>
          <pc:docMk/>
          <pc:sldMk cId="2148804816" sldId="8104"/>
        </pc:sldMkLst>
      </pc:sldChg>
      <pc:sldChg chg="ord">
        <pc:chgData name="Ron Melton" userId="5553941352b42db9" providerId="LiveId" clId="{7ED559D4-CBAD-445E-A617-2B03DAC99018}" dt="2023-09-24T02:01:28.667" v="455"/>
        <pc:sldMkLst>
          <pc:docMk/>
          <pc:sldMk cId="1912433990" sldId="8105"/>
        </pc:sldMkLst>
      </pc:sldChg>
      <pc:sldChg chg="ord">
        <pc:chgData name="Ron Melton" userId="5553941352b42db9" providerId="LiveId" clId="{7ED559D4-CBAD-445E-A617-2B03DAC99018}" dt="2023-09-24T02:01:28.667" v="455"/>
        <pc:sldMkLst>
          <pc:docMk/>
          <pc:sldMk cId="463175461" sldId="8106"/>
        </pc:sldMkLst>
      </pc:sldChg>
      <pc:sldChg chg="ord">
        <pc:chgData name="Ron Melton" userId="5553941352b42db9" providerId="LiveId" clId="{7ED559D4-CBAD-445E-A617-2B03DAC99018}" dt="2023-09-24T02:01:28.667" v="455"/>
        <pc:sldMkLst>
          <pc:docMk/>
          <pc:sldMk cId="4214586001" sldId="8134"/>
        </pc:sldMkLst>
      </pc:sldChg>
      <pc:sldChg chg="del">
        <pc:chgData name="Ron Melton" userId="5553941352b42db9" providerId="LiveId" clId="{7ED559D4-CBAD-445E-A617-2B03DAC99018}" dt="2023-09-22T20:09:40.370" v="247" actId="47"/>
        <pc:sldMkLst>
          <pc:docMk/>
          <pc:sldMk cId="1286465444" sldId="8172"/>
        </pc:sldMkLst>
      </pc:sldChg>
      <pc:sldChg chg="del">
        <pc:chgData name="Ron Melton" userId="5553941352b42db9" providerId="LiveId" clId="{7ED559D4-CBAD-445E-A617-2B03DAC99018}" dt="2023-09-22T20:09:40.370" v="247" actId="47"/>
        <pc:sldMkLst>
          <pc:docMk/>
          <pc:sldMk cId="4140382607" sldId="8175"/>
        </pc:sldMkLst>
      </pc:sldChg>
      <pc:sldChg chg="del ord">
        <pc:chgData name="Ron Melton" userId="5553941352b42db9" providerId="LiveId" clId="{7ED559D4-CBAD-445E-A617-2B03DAC99018}" dt="2023-09-24T02:24:55.867" v="463" actId="47"/>
        <pc:sldMkLst>
          <pc:docMk/>
          <pc:sldMk cId="1112978566" sldId="8179"/>
        </pc:sldMkLst>
      </pc:sldChg>
      <pc:sldChg chg="del ord">
        <pc:chgData name="Ron Melton" userId="5553941352b42db9" providerId="LiveId" clId="{7ED559D4-CBAD-445E-A617-2B03DAC99018}" dt="2023-09-24T02:24:55.867" v="463" actId="47"/>
        <pc:sldMkLst>
          <pc:docMk/>
          <pc:sldMk cId="1346234261" sldId="8180"/>
        </pc:sldMkLst>
      </pc:sldChg>
      <pc:sldChg chg="del ord">
        <pc:chgData name="Ron Melton" userId="5553941352b42db9" providerId="LiveId" clId="{7ED559D4-CBAD-445E-A617-2B03DAC99018}" dt="2023-09-24T02:24:55.867" v="463" actId="47"/>
        <pc:sldMkLst>
          <pc:docMk/>
          <pc:sldMk cId="3098032198" sldId="8181"/>
        </pc:sldMkLst>
      </pc:sldChg>
      <pc:sldChg chg="ord">
        <pc:chgData name="Ron Melton" userId="5553941352b42db9" providerId="LiveId" clId="{7ED559D4-CBAD-445E-A617-2B03DAC99018}" dt="2023-09-22T18:14:49.197" v="50"/>
        <pc:sldMkLst>
          <pc:docMk/>
          <pc:sldMk cId="3267799094" sldId="8182"/>
        </pc:sldMkLst>
      </pc:sldChg>
      <pc:sldChg chg="ord">
        <pc:chgData name="Ron Melton" userId="5553941352b42db9" providerId="LiveId" clId="{7ED559D4-CBAD-445E-A617-2B03DAC99018}" dt="2023-09-22T18:14:49.197" v="50"/>
        <pc:sldMkLst>
          <pc:docMk/>
          <pc:sldMk cId="1630359249" sldId="8183"/>
        </pc:sldMkLst>
      </pc:sldChg>
      <pc:sldChg chg="ord">
        <pc:chgData name="Ron Melton" userId="5553941352b42db9" providerId="LiveId" clId="{7ED559D4-CBAD-445E-A617-2B03DAC99018}" dt="2023-09-22T18:14:49.197" v="50"/>
        <pc:sldMkLst>
          <pc:docMk/>
          <pc:sldMk cId="980253042" sldId="8184"/>
        </pc:sldMkLst>
      </pc:sldChg>
      <pc:sldChg chg="del">
        <pc:chgData name="Ron Melton" userId="5553941352b42db9" providerId="LiveId" clId="{7ED559D4-CBAD-445E-A617-2B03DAC99018}" dt="2023-09-22T20:09:40.370" v="247" actId="47"/>
        <pc:sldMkLst>
          <pc:docMk/>
          <pc:sldMk cId="3882910191" sldId="8185"/>
        </pc:sldMkLst>
      </pc:sldChg>
      <pc:sldChg chg="del">
        <pc:chgData name="Ron Melton" userId="5553941352b42db9" providerId="LiveId" clId="{7ED559D4-CBAD-445E-A617-2B03DAC99018}" dt="2023-09-24T00:57:24.634" v="453" actId="47"/>
        <pc:sldMkLst>
          <pc:docMk/>
          <pc:sldMk cId="3923674113" sldId="8192"/>
        </pc:sldMkLst>
      </pc:sldChg>
      <pc:sldChg chg="del">
        <pc:chgData name="Ron Melton" userId="5553941352b42db9" providerId="LiveId" clId="{7ED559D4-CBAD-445E-A617-2B03DAC99018}" dt="2023-09-24T00:57:24.634" v="453" actId="47"/>
        <pc:sldMkLst>
          <pc:docMk/>
          <pc:sldMk cId="24750471" sldId="8193"/>
        </pc:sldMkLst>
      </pc:sldChg>
      <pc:sldChg chg="del">
        <pc:chgData name="Ron Melton" userId="5553941352b42db9" providerId="LiveId" clId="{7ED559D4-CBAD-445E-A617-2B03DAC99018}" dt="2023-09-22T22:25:27.159" v="347" actId="47"/>
        <pc:sldMkLst>
          <pc:docMk/>
          <pc:sldMk cId="1619889144" sldId="8197"/>
        </pc:sldMkLst>
      </pc:sldChg>
      <pc:sldChg chg="del">
        <pc:chgData name="Ron Melton" userId="5553941352b42db9" providerId="LiveId" clId="{7ED559D4-CBAD-445E-A617-2B03DAC99018}" dt="2023-09-22T22:24:51.413" v="337" actId="47"/>
        <pc:sldMkLst>
          <pc:docMk/>
          <pc:sldMk cId="2987170402" sldId="8198"/>
        </pc:sldMkLst>
      </pc:sldChg>
      <pc:sldChg chg="del">
        <pc:chgData name="Ron Melton" userId="5553941352b42db9" providerId="LiveId" clId="{7ED559D4-CBAD-445E-A617-2B03DAC99018}" dt="2023-09-22T20:09:40.370" v="247" actId="47"/>
        <pc:sldMkLst>
          <pc:docMk/>
          <pc:sldMk cId="2481149426" sldId="8200"/>
        </pc:sldMkLst>
      </pc:sldChg>
      <pc:sldChg chg="add">
        <pc:chgData name="Ron Melton" userId="5553941352b42db9" providerId="LiveId" clId="{7ED559D4-CBAD-445E-A617-2B03DAC99018}" dt="2023-09-22T17:13:17.292" v="42"/>
        <pc:sldMkLst>
          <pc:docMk/>
          <pc:sldMk cId="3657363269" sldId="8204"/>
        </pc:sldMkLst>
      </pc:sldChg>
      <pc:sldChg chg="ord">
        <pc:chgData name="Ron Melton" userId="5553941352b42db9" providerId="LiveId" clId="{7ED559D4-CBAD-445E-A617-2B03DAC99018}" dt="2023-09-22T18:14:49.197" v="50"/>
        <pc:sldMkLst>
          <pc:docMk/>
          <pc:sldMk cId="2161861152" sldId="8208"/>
        </pc:sldMkLst>
      </pc:sldChg>
      <pc:sldChg chg="del ord">
        <pc:chgData name="Ron Melton" userId="5553941352b42db9" providerId="LiveId" clId="{7ED559D4-CBAD-445E-A617-2B03DAC99018}" dt="2023-09-22T18:15:23.619" v="51" actId="47"/>
        <pc:sldMkLst>
          <pc:docMk/>
          <pc:sldMk cId="1415441175" sldId="8211"/>
        </pc:sldMkLst>
      </pc:sldChg>
      <pc:sldChg chg="del ord">
        <pc:chgData name="Ron Melton" userId="5553941352b42db9" providerId="LiveId" clId="{7ED559D4-CBAD-445E-A617-2B03DAC99018}" dt="2023-09-24T03:57:54.324" v="470" actId="47"/>
        <pc:sldMkLst>
          <pc:docMk/>
          <pc:sldMk cId="1191692422" sldId="8215"/>
        </pc:sldMkLst>
      </pc:sldChg>
      <pc:sldChg chg="del ord">
        <pc:chgData name="Ron Melton" userId="5553941352b42db9" providerId="LiveId" clId="{7ED559D4-CBAD-445E-A617-2B03DAC99018}" dt="2023-09-24T02:24:55.867" v="463" actId="47"/>
        <pc:sldMkLst>
          <pc:docMk/>
          <pc:sldMk cId="4093197596" sldId="8217"/>
        </pc:sldMkLst>
      </pc:sldChg>
      <pc:sldChg chg="del">
        <pc:chgData name="Ron Melton" userId="5553941352b42db9" providerId="LiveId" clId="{7ED559D4-CBAD-445E-A617-2B03DAC99018}" dt="2023-09-24T00:54:37.076" v="452" actId="47"/>
        <pc:sldMkLst>
          <pc:docMk/>
          <pc:sldMk cId="566207504" sldId="8218"/>
        </pc:sldMkLst>
      </pc:sldChg>
      <pc:sldChg chg="add">
        <pc:chgData name="Ron Melton" userId="5553941352b42db9" providerId="LiveId" clId="{7ED559D4-CBAD-445E-A617-2B03DAC99018}" dt="2023-09-22T16:38:32.227" v="41"/>
        <pc:sldMkLst>
          <pc:docMk/>
          <pc:sldMk cId="3361211962" sldId="8250"/>
        </pc:sldMkLst>
      </pc:sldChg>
      <pc:sldChg chg="del ord">
        <pc:chgData name="Ron Melton" userId="5553941352b42db9" providerId="LiveId" clId="{7ED559D4-CBAD-445E-A617-2B03DAC99018}" dt="2023-09-24T03:57:54.324" v="470" actId="47"/>
        <pc:sldMkLst>
          <pc:docMk/>
          <pc:sldMk cId="3060963096" sldId="8251"/>
        </pc:sldMkLst>
      </pc:sldChg>
      <pc:sldChg chg="ord">
        <pc:chgData name="Ron Melton" userId="5553941352b42db9" providerId="LiveId" clId="{7ED559D4-CBAD-445E-A617-2B03DAC99018}" dt="2023-09-22T22:34:29.765" v="360"/>
        <pc:sldMkLst>
          <pc:docMk/>
          <pc:sldMk cId="3662442526" sldId="8267"/>
        </pc:sldMkLst>
      </pc:sldChg>
      <pc:sldChg chg="ord">
        <pc:chgData name="Ron Melton" userId="5553941352b42db9" providerId="LiveId" clId="{7ED559D4-CBAD-445E-A617-2B03DAC99018}" dt="2023-09-22T22:36:18.575" v="363"/>
        <pc:sldMkLst>
          <pc:docMk/>
          <pc:sldMk cId="1270127987" sldId="8268"/>
        </pc:sldMkLst>
      </pc:sldChg>
      <pc:sldChg chg="add">
        <pc:chgData name="Ron Melton" userId="5553941352b42db9" providerId="LiveId" clId="{7ED559D4-CBAD-445E-A617-2B03DAC99018}" dt="2023-09-22T18:10:43.398" v="44"/>
        <pc:sldMkLst>
          <pc:docMk/>
          <pc:sldMk cId="1335445780" sldId="8286"/>
        </pc:sldMkLst>
      </pc:sldChg>
      <pc:sldChg chg="add del">
        <pc:chgData name="Ron Melton" userId="5553941352b42db9" providerId="LiveId" clId="{7ED559D4-CBAD-445E-A617-2B03DAC99018}" dt="2023-09-22T18:15:23.619" v="51" actId="47"/>
        <pc:sldMkLst>
          <pc:docMk/>
          <pc:sldMk cId="1224456991" sldId="8288"/>
        </pc:sldMkLst>
      </pc:sldChg>
      <pc:sldChg chg="add del">
        <pc:chgData name="Ron Melton" userId="5553941352b42db9" providerId="LiveId" clId="{7ED559D4-CBAD-445E-A617-2B03DAC99018}" dt="2023-09-22T18:13:09.281" v="48" actId="47"/>
        <pc:sldMkLst>
          <pc:docMk/>
          <pc:sldMk cId="4067484546" sldId="8289"/>
        </pc:sldMkLst>
      </pc:sldChg>
      <pc:sldChg chg="add del">
        <pc:chgData name="Ron Melton" userId="5553941352b42db9" providerId="LiveId" clId="{7ED559D4-CBAD-445E-A617-2B03DAC99018}" dt="2023-09-22T18:15:23.619" v="51" actId="47"/>
        <pc:sldMkLst>
          <pc:docMk/>
          <pc:sldMk cId="4287136269" sldId="8290"/>
        </pc:sldMkLst>
      </pc:sldChg>
      <pc:sldChg chg="add del setBg">
        <pc:chgData name="Ron Melton" userId="5553941352b42db9" providerId="LiveId" clId="{7ED559D4-CBAD-445E-A617-2B03DAC99018}" dt="2023-09-22T18:15:23.619" v="51" actId="47"/>
        <pc:sldMkLst>
          <pc:docMk/>
          <pc:sldMk cId="161087483" sldId="8291"/>
        </pc:sldMkLst>
      </pc:sldChg>
      <pc:sldChg chg="add del">
        <pc:chgData name="Ron Melton" userId="5553941352b42db9" providerId="LiveId" clId="{7ED559D4-CBAD-445E-A617-2B03DAC99018}" dt="2023-09-22T18:15:23.619" v="51" actId="47"/>
        <pc:sldMkLst>
          <pc:docMk/>
          <pc:sldMk cId="93872266" sldId="8292"/>
        </pc:sldMkLst>
      </pc:sldChg>
      <pc:sldChg chg="add del">
        <pc:chgData name="Ron Melton" userId="5553941352b42db9" providerId="LiveId" clId="{7ED559D4-CBAD-445E-A617-2B03DAC99018}" dt="2023-09-22T18:15:23.619" v="51" actId="47"/>
        <pc:sldMkLst>
          <pc:docMk/>
          <pc:sldMk cId="2391567807" sldId="8293"/>
        </pc:sldMkLst>
      </pc:sldChg>
      <pc:sldChg chg="add del">
        <pc:chgData name="Ron Melton" userId="5553941352b42db9" providerId="LiveId" clId="{7ED559D4-CBAD-445E-A617-2B03DAC99018}" dt="2023-09-22T18:15:23.619" v="51" actId="47"/>
        <pc:sldMkLst>
          <pc:docMk/>
          <pc:sldMk cId="2474129776" sldId="8294"/>
        </pc:sldMkLst>
      </pc:sldChg>
      <pc:sldChg chg="add del">
        <pc:chgData name="Ron Melton" userId="5553941352b42db9" providerId="LiveId" clId="{7ED559D4-CBAD-445E-A617-2B03DAC99018}" dt="2023-09-22T18:15:23.619" v="51" actId="47"/>
        <pc:sldMkLst>
          <pc:docMk/>
          <pc:sldMk cId="885780" sldId="8295"/>
        </pc:sldMkLst>
      </pc:sldChg>
      <pc:sldChg chg="add">
        <pc:chgData name="Ron Melton" userId="5553941352b42db9" providerId="LiveId" clId="{7ED559D4-CBAD-445E-A617-2B03DAC99018}" dt="2023-09-22T18:10:43.398" v="44"/>
        <pc:sldMkLst>
          <pc:docMk/>
          <pc:sldMk cId="392881826" sldId="8297"/>
        </pc:sldMkLst>
      </pc:sldChg>
      <pc:sldChg chg="add">
        <pc:chgData name="Ron Melton" userId="5553941352b42db9" providerId="LiveId" clId="{7ED559D4-CBAD-445E-A617-2B03DAC99018}" dt="2023-09-22T18:10:43.398" v="44"/>
        <pc:sldMkLst>
          <pc:docMk/>
          <pc:sldMk cId="911342618" sldId="8298"/>
        </pc:sldMkLst>
      </pc:sldChg>
      <pc:sldChg chg="add setBg">
        <pc:chgData name="Ron Melton" userId="5553941352b42db9" providerId="LiveId" clId="{7ED559D4-CBAD-445E-A617-2B03DAC99018}" dt="2023-09-22T18:10:43.398" v="44"/>
        <pc:sldMkLst>
          <pc:docMk/>
          <pc:sldMk cId="1001588478" sldId="8299"/>
        </pc:sldMkLst>
      </pc:sldChg>
      <pc:sldChg chg="add">
        <pc:chgData name="Ron Melton" userId="5553941352b42db9" providerId="LiveId" clId="{7ED559D4-CBAD-445E-A617-2B03DAC99018}" dt="2023-09-22T18:40:55.610" v="140"/>
        <pc:sldMkLst>
          <pc:docMk/>
          <pc:sldMk cId="1962377842" sldId="8301"/>
        </pc:sldMkLst>
      </pc:sldChg>
      <pc:sldChg chg="add">
        <pc:chgData name="Ron Melton" userId="5553941352b42db9" providerId="LiveId" clId="{7ED559D4-CBAD-445E-A617-2B03DAC99018}" dt="2023-09-22T18:41:00.541" v="141"/>
        <pc:sldMkLst>
          <pc:docMk/>
          <pc:sldMk cId="343077576" sldId="8302"/>
        </pc:sldMkLst>
      </pc:sldChg>
      <pc:sldChg chg="ord">
        <pc:chgData name="Ron Melton" userId="5553941352b42db9" providerId="LiveId" clId="{7ED559D4-CBAD-445E-A617-2B03DAC99018}" dt="2023-09-22T20:36:59.649" v="264"/>
        <pc:sldMkLst>
          <pc:docMk/>
          <pc:sldMk cId="4175178739" sldId="8312"/>
        </pc:sldMkLst>
      </pc:sldChg>
      <pc:sldChg chg="del">
        <pc:chgData name="Ron Melton" userId="5553941352b42db9" providerId="LiveId" clId="{7ED559D4-CBAD-445E-A617-2B03DAC99018}" dt="2023-09-22T20:09:40.370" v="247" actId="47"/>
        <pc:sldMkLst>
          <pc:docMk/>
          <pc:sldMk cId="533600240" sldId="8423"/>
        </pc:sldMkLst>
      </pc:sldChg>
      <pc:sldChg chg="del ord">
        <pc:chgData name="Ron Melton" userId="5553941352b42db9" providerId="LiveId" clId="{7ED559D4-CBAD-445E-A617-2B03DAC99018}" dt="2023-09-24T03:57:54.324" v="470" actId="47"/>
        <pc:sldMkLst>
          <pc:docMk/>
          <pc:sldMk cId="3505378486" sldId="8429"/>
        </pc:sldMkLst>
      </pc:sldChg>
      <pc:sldChg chg="del">
        <pc:chgData name="Ron Melton" userId="5553941352b42db9" providerId="LiveId" clId="{7ED559D4-CBAD-445E-A617-2B03DAC99018}" dt="2023-09-22T20:09:40.370" v="247" actId="47"/>
        <pc:sldMkLst>
          <pc:docMk/>
          <pc:sldMk cId="2451265550" sldId="8446"/>
        </pc:sldMkLst>
      </pc:sldChg>
      <pc:sldChg chg="del ord">
        <pc:chgData name="Ron Melton" userId="5553941352b42db9" providerId="LiveId" clId="{7ED559D4-CBAD-445E-A617-2B03DAC99018}" dt="2023-09-24T03:57:54.324" v="470" actId="47"/>
        <pc:sldMkLst>
          <pc:docMk/>
          <pc:sldMk cId="4101934782" sldId="2145707970"/>
        </pc:sldMkLst>
      </pc:sldChg>
      <pc:sldChg chg="ord">
        <pc:chgData name="Ron Melton" userId="5553941352b42db9" providerId="LiveId" clId="{7ED559D4-CBAD-445E-A617-2B03DAC99018}" dt="2023-09-22T18:14:49.197" v="50"/>
        <pc:sldMkLst>
          <pc:docMk/>
          <pc:sldMk cId="221551425" sldId="2145708231"/>
        </pc:sldMkLst>
      </pc:sldChg>
      <pc:sldChg chg="add del ord">
        <pc:chgData name="Ron Melton" userId="5553941352b42db9" providerId="LiveId" clId="{7ED559D4-CBAD-445E-A617-2B03DAC99018}" dt="2023-09-22T18:15:23.619" v="51" actId="47"/>
        <pc:sldMkLst>
          <pc:docMk/>
          <pc:sldMk cId="2639498436" sldId="2145708272"/>
        </pc:sldMkLst>
      </pc:sldChg>
      <pc:sldChg chg="add">
        <pc:chgData name="Ron Melton" userId="5553941352b42db9" providerId="LiveId" clId="{7ED559D4-CBAD-445E-A617-2B03DAC99018}" dt="2023-09-22T17:13:17.292" v="42"/>
        <pc:sldMkLst>
          <pc:docMk/>
          <pc:sldMk cId="3786297375" sldId="2145708295"/>
        </pc:sldMkLst>
      </pc:sldChg>
      <pc:sldChg chg="add">
        <pc:chgData name="Ron Melton" userId="5553941352b42db9" providerId="LiveId" clId="{7ED559D4-CBAD-445E-A617-2B03DAC99018}" dt="2023-09-22T17:13:17.292" v="42"/>
        <pc:sldMkLst>
          <pc:docMk/>
          <pc:sldMk cId="2001674129" sldId="2145708296"/>
        </pc:sldMkLst>
      </pc:sldChg>
      <pc:sldChg chg="del ord">
        <pc:chgData name="Ron Melton" userId="5553941352b42db9" providerId="LiveId" clId="{7ED559D4-CBAD-445E-A617-2B03DAC99018}" dt="2023-09-24T03:57:54.324" v="470" actId="47"/>
        <pc:sldMkLst>
          <pc:docMk/>
          <pc:sldMk cId="3009831113" sldId="2145708302"/>
        </pc:sldMkLst>
      </pc:sldChg>
      <pc:sldChg chg="ord">
        <pc:chgData name="Ron Melton" userId="5553941352b42db9" providerId="LiveId" clId="{7ED559D4-CBAD-445E-A617-2B03DAC99018}" dt="2023-09-22T18:14:49.197" v="50"/>
        <pc:sldMkLst>
          <pc:docMk/>
          <pc:sldMk cId="3243511915" sldId="2145708417"/>
        </pc:sldMkLst>
      </pc:sldChg>
      <pc:sldChg chg="del ord">
        <pc:chgData name="Ron Melton" userId="5553941352b42db9" providerId="LiveId" clId="{7ED559D4-CBAD-445E-A617-2B03DAC99018}" dt="2023-09-24T03:57:54.324" v="470" actId="47"/>
        <pc:sldMkLst>
          <pc:docMk/>
          <pc:sldMk cId="2003166251" sldId="2145708428"/>
        </pc:sldMkLst>
      </pc:sldChg>
      <pc:sldChg chg="ord">
        <pc:chgData name="Ron Melton" userId="5553941352b42db9" providerId="LiveId" clId="{7ED559D4-CBAD-445E-A617-2B03DAC99018}" dt="2023-09-24T02:01:28.667" v="455"/>
        <pc:sldMkLst>
          <pc:docMk/>
          <pc:sldMk cId="1453611880" sldId="2145708501"/>
        </pc:sldMkLst>
      </pc:sldChg>
      <pc:sldChg chg="ord">
        <pc:chgData name="Ron Melton" userId="5553941352b42db9" providerId="LiveId" clId="{7ED559D4-CBAD-445E-A617-2B03DAC99018}" dt="2023-09-24T02:01:28.667" v="455"/>
        <pc:sldMkLst>
          <pc:docMk/>
          <pc:sldMk cId="4211289585" sldId="2145708502"/>
        </pc:sldMkLst>
      </pc:sldChg>
      <pc:sldChg chg="ord">
        <pc:chgData name="Ron Melton" userId="5553941352b42db9" providerId="LiveId" clId="{7ED559D4-CBAD-445E-A617-2B03DAC99018}" dt="2023-09-24T02:01:28.667" v="455"/>
        <pc:sldMkLst>
          <pc:docMk/>
          <pc:sldMk cId="1819793924" sldId="2145708503"/>
        </pc:sldMkLst>
      </pc:sldChg>
      <pc:sldChg chg="ord">
        <pc:chgData name="Ron Melton" userId="5553941352b42db9" providerId="LiveId" clId="{7ED559D4-CBAD-445E-A617-2B03DAC99018}" dt="2023-09-24T02:01:28.667" v="455"/>
        <pc:sldMkLst>
          <pc:docMk/>
          <pc:sldMk cId="114312378" sldId="2145708504"/>
        </pc:sldMkLst>
      </pc:sldChg>
      <pc:sldChg chg="ord">
        <pc:chgData name="Ron Melton" userId="5553941352b42db9" providerId="LiveId" clId="{7ED559D4-CBAD-445E-A617-2B03DAC99018}" dt="2023-09-24T02:01:28.667" v="455"/>
        <pc:sldMkLst>
          <pc:docMk/>
          <pc:sldMk cId="2492575952" sldId="2145708505"/>
        </pc:sldMkLst>
      </pc:sldChg>
      <pc:sldChg chg="addSp delSp modSp mod ord">
        <pc:chgData name="Ron Melton" userId="5553941352b42db9" providerId="LiveId" clId="{7ED559D4-CBAD-445E-A617-2B03DAC99018}" dt="2023-09-25T00:46:38.948" v="581" actId="1076"/>
        <pc:sldMkLst>
          <pc:docMk/>
          <pc:sldMk cId="4015071640" sldId="2145708506"/>
        </pc:sldMkLst>
        <pc:spChg chg="del">
          <ac:chgData name="Ron Melton" userId="5553941352b42db9" providerId="LiveId" clId="{7ED559D4-CBAD-445E-A617-2B03DAC99018}" dt="2023-09-25T00:37:53.419" v="568" actId="22"/>
          <ac:spMkLst>
            <pc:docMk/>
            <pc:sldMk cId="4015071640" sldId="2145708506"/>
            <ac:spMk id="3" creationId="{87CB0A1C-E226-26AF-5B1C-7265C1F51E24}"/>
          </ac:spMkLst>
        </pc:spChg>
        <pc:picChg chg="add mod ord">
          <ac:chgData name="Ron Melton" userId="5553941352b42db9" providerId="LiveId" clId="{7ED559D4-CBAD-445E-A617-2B03DAC99018}" dt="2023-09-25T00:46:20.672" v="577" actId="1076"/>
          <ac:picMkLst>
            <pc:docMk/>
            <pc:sldMk cId="4015071640" sldId="2145708506"/>
            <ac:picMk id="5" creationId="{DC178230-85CA-DA79-B245-C6B2F35CFABB}"/>
          </ac:picMkLst>
        </pc:picChg>
        <pc:picChg chg="add mod">
          <ac:chgData name="Ron Melton" userId="5553941352b42db9" providerId="LiveId" clId="{7ED559D4-CBAD-445E-A617-2B03DAC99018}" dt="2023-09-25T00:46:38.948" v="581" actId="1076"/>
          <ac:picMkLst>
            <pc:docMk/>
            <pc:sldMk cId="4015071640" sldId="2145708506"/>
            <ac:picMk id="7" creationId="{F83A7801-417E-DE75-CCC7-90A7A1560A49}"/>
          </ac:picMkLst>
        </pc:picChg>
      </pc:sldChg>
      <pc:sldChg chg="ord">
        <pc:chgData name="Ron Melton" userId="5553941352b42db9" providerId="LiveId" clId="{7ED559D4-CBAD-445E-A617-2B03DAC99018}" dt="2023-09-24T02:01:28.667" v="455"/>
        <pc:sldMkLst>
          <pc:docMk/>
          <pc:sldMk cId="2701218808" sldId="2145708507"/>
        </pc:sldMkLst>
      </pc:sldChg>
      <pc:sldChg chg="del ord">
        <pc:chgData name="Ron Melton" userId="5553941352b42db9" providerId="LiveId" clId="{7ED559D4-CBAD-445E-A617-2B03DAC99018}" dt="2023-09-22T22:41:49.621" v="390" actId="47"/>
        <pc:sldMkLst>
          <pc:docMk/>
          <pc:sldMk cId="0" sldId="2145708539"/>
        </pc:sldMkLst>
      </pc:sldChg>
      <pc:sldChg chg="del ord">
        <pc:chgData name="Ron Melton" userId="5553941352b42db9" providerId="LiveId" clId="{7ED559D4-CBAD-445E-A617-2B03DAC99018}" dt="2023-09-22T22:41:49.621" v="390" actId="47"/>
        <pc:sldMkLst>
          <pc:docMk/>
          <pc:sldMk cId="1249615804" sldId="2145708540"/>
        </pc:sldMkLst>
      </pc:sldChg>
      <pc:sldChg chg="ord">
        <pc:chgData name="Ron Melton" userId="5553941352b42db9" providerId="LiveId" clId="{7ED559D4-CBAD-445E-A617-2B03DAC99018}" dt="2023-09-22T18:14:49.197" v="50"/>
        <pc:sldMkLst>
          <pc:docMk/>
          <pc:sldMk cId="729533338" sldId="2145708541"/>
        </pc:sldMkLst>
      </pc:sldChg>
      <pc:sldChg chg="ord">
        <pc:chgData name="Ron Melton" userId="5553941352b42db9" providerId="LiveId" clId="{7ED559D4-CBAD-445E-A617-2B03DAC99018}" dt="2023-09-22T18:14:49.197" v="50"/>
        <pc:sldMkLst>
          <pc:docMk/>
          <pc:sldMk cId="567359803" sldId="2145708542"/>
        </pc:sldMkLst>
      </pc:sldChg>
      <pc:sldChg chg="ord">
        <pc:chgData name="Ron Melton" userId="5553941352b42db9" providerId="LiveId" clId="{7ED559D4-CBAD-445E-A617-2B03DAC99018}" dt="2023-09-22T18:14:49.197" v="50"/>
        <pc:sldMkLst>
          <pc:docMk/>
          <pc:sldMk cId="3289510914" sldId="2145708543"/>
        </pc:sldMkLst>
      </pc:sldChg>
      <pc:sldChg chg="del ord">
        <pc:chgData name="Ron Melton" userId="5553941352b42db9" providerId="LiveId" clId="{7ED559D4-CBAD-445E-A617-2B03DAC99018}" dt="2023-09-22T18:15:23.619" v="51" actId="47"/>
        <pc:sldMkLst>
          <pc:docMk/>
          <pc:sldMk cId="4261752422" sldId="2145708544"/>
        </pc:sldMkLst>
      </pc:sldChg>
      <pc:sldChg chg="ord">
        <pc:chgData name="Ron Melton" userId="5553941352b42db9" providerId="LiveId" clId="{7ED559D4-CBAD-445E-A617-2B03DAC99018}" dt="2023-09-24T02:01:28.667" v="455"/>
        <pc:sldMkLst>
          <pc:docMk/>
          <pc:sldMk cId="3690941066" sldId="2145708547"/>
        </pc:sldMkLst>
      </pc:sldChg>
      <pc:sldChg chg="ord">
        <pc:chgData name="Ron Melton" userId="5553941352b42db9" providerId="LiveId" clId="{7ED559D4-CBAD-445E-A617-2B03DAC99018}" dt="2023-09-24T02:01:28.667" v="455"/>
        <pc:sldMkLst>
          <pc:docMk/>
          <pc:sldMk cId="1126959612" sldId="2145708549"/>
        </pc:sldMkLst>
      </pc:sldChg>
      <pc:sldChg chg="ord">
        <pc:chgData name="Ron Melton" userId="5553941352b42db9" providerId="LiveId" clId="{7ED559D4-CBAD-445E-A617-2B03DAC99018}" dt="2023-09-24T02:01:28.667" v="455"/>
        <pc:sldMkLst>
          <pc:docMk/>
          <pc:sldMk cId="3550255291" sldId="2145708550"/>
        </pc:sldMkLst>
      </pc:sldChg>
      <pc:sldChg chg="ord">
        <pc:chgData name="Ron Melton" userId="5553941352b42db9" providerId="LiveId" clId="{7ED559D4-CBAD-445E-A617-2B03DAC99018}" dt="2023-09-24T02:01:28.667" v="455"/>
        <pc:sldMkLst>
          <pc:docMk/>
          <pc:sldMk cId="2020441752" sldId="2145708551"/>
        </pc:sldMkLst>
      </pc:sldChg>
      <pc:sldChg chg="ord">
        <pc:chgData name="Ron Melton" userId="5553941352b42db9" providerId="LiveId" clId="{7ED559D4-CBAD-445E-A617-2B03DAC99018}" dt="2023-09-24T02:01:28.667" v="455"/>
        <pc:sldMkLst>
          <pc:docMk/>
          <pc:sldMk cId="0" sldId="2145708552"/>
        </pc:sldMkLst>
      </pc:sldChg>
      <pc:sldChg chg="ord">
        <pc:chgData name="Ron Melton" userId="5553941352b42db9" providerId="LiveId" clId="{7ED559D4-CBAD-445E-A617-2B03DAC99018}" dt="2023-09-24T02:01:28.667" v="455"/>
        <pc:sldMkLst>
          <pc:docMk/>
          <pc:sldMk cId="0" sldId="2145708553"/>
        </pc:sldMkLst>
      </pc:sldChg>
      <pc:sldChg chg="ord">
        <pc:chgData name="Ron Melton" userId="5553941352b42db9" providerId="LiveId" clId="{7ED559D4-CBAD-445E-A617-2B03DAC99018}" dt="2023-09-24T02:01:28.667" v="455"/>
        <pc:sldMkLst>
          <pc:docMk/>
          <pc:sldMk cId="0" sldId="2145708554"/>
        </pc:sldMkLst>
      </pc:sldChg>
      <pc:sldChg chg="del ord">
        <pc:chgData name="Ron Melton" userId="5553941352b42db9" providerId="LiveId" clId="{7ED559D4-CBAD-445E-A617-2B03DAC99018}" dt="2023-09-24T03:57:54.324" v="470" actId="47"/>
        <pc:sldMkLst>
          <pc:docMk/>
          <pc:sldMk cId="386426570" sldId="2145708555"/>
        </pc:sldMkLst>
      </pc:sldChg>
      <pc:sldChg chg="add del ord">
        <pc:chgData name="Ron Melton" userId="5553941352b42db9" providerId="LiveId" clId="{7ED559D4-CBAD-445E-A617-2B03DAC99018}" dt="2023-09-22T18:57:47.108" v="146"/>
        <pc:sldMkLst>
          <pc:docMk/>
          <pc:sldMk cId="1081651582" sldId="2145708556"/>
        </pc:sldMkLst>
      </pc:sldChg>
      <pc:sldChg chg="ord">
        <pc:chgData name="Ron Melton" userId="5553941352b42db9" providerId="LiveId" clId="{7ED559D4-CBAD-445E-A617-2B03DAC99018}" dt="2023-09-22T18:14:49.197" v="50"/>
        <pc:sldMkLst>
          <pc:docMk/>
          <pc:sldMk cId="1974197896" sldId="2145708557"/>
        </pc:sldMkLst>
      </pc:sldChg>
      <pc:sldChg chg="ord">
        <pc:chgData name="Ron Melton" userId="5553941352b42db9" providerId="LiveId" clId="{7ED559D4-CBAD-445E-A617-2B03DAC99018}" dt="2023-09-22T18:14:49.197" v="50"/>
        <pc:sldMkLst>
          <pc:docMk/>
          <pc:sldMk cId="901471255" sldId="2145708558"/>
        </pc:sldMkLst>
      </pc:sldChg>
      <pc:sldChg chg="del">
        <pc:chgData name="Ron Melton" userId="5553941352b42db9" providerId="LiveId" clId="{7ED559D4-CBAD-445E-A617-2B03DAC99018}" dt="2023-09-22T20:11:59.698" v="249" actId="47"/>
        <pc:sldMkLst>
          <pc:docMk/>
          <pc:sldMk cId="2110000605" sldId="2145708559"/>
        </pc:sldMkLst>
      </pc:sldChg>
      <pc:sldChg chg="del ord">
        <pc:chgData name="Ron Melton" userId="5553941352b42db9" providerId="LiveId" clId="{7ED559D4-CBAD-445E-A617-2B03DAC99018}" dt="2023-09-24T02:24:55.867" v="463" actId="47"/>
        <pc:sldMkLst>
          <pc:docMk/>
          <pc:sldMk cId="782665228" sldId="2145708637"/>
        </pc:sldMkLst>
      </pc:sldChg>
      <pc:sldChg chg="del ord">
        <pc:chgData name="Ron Melton" userId="5553941352b42db9" providerId="LiveId" clId="{7ED559D4-CBAD-445E-A617-2B03DAC99018}" dt="2023-09-24T03:57:54.324" v="470" actId="47"/>
        <pc:sldMkLst>
          <pc:docMk/>
          <pc:sldMk cId="2236029860" sldId="2145708752"/>
        </pc:sldMkLst>
      </pc:sldChg>
      <pc:sldChg chg="add">
        <pc:chgData name="Ron Melton" userId="5553941352b42db9" providerId="LiveId" clId="{7ED559D4-CBAD-445E-A617-2B03DAC99018}" dt="2023-09-22T16:38:32.227" v="41"/>
        <pc:sldMkLst>
          <pc:docMk/>
          <pc:sldMk cId="889933922" sldId="2145708755"/>
        </pc:sldMkLst>
      </pc:sldChg>
      <pc:sldChg chg="del ord">
        <pc:chgData name="Ron Melton" userId="5553941352b42db9" providerId="LiveId" clId="{7ED559D4-CBAD-445E-A617-2B03DAC99018}" dt="2023-09-24T03:57:54.324" v="470" actId="47"/>
        <pc:sldMkLst>
          <pc:docMk/>
          <pc:sldMk cId="792256968" sldId="2145708759"/>
        </pc:sldMkLst>
      </pc:sldChg>
      <pc:sldChg chg="del ord">
        <pc:chgData name="Ron Melton" userId="5553941352b42db9" providerId="LiveId" clId="{7ED559D4-CBAD-445E-A617-2B03DAC99018}" dt="2023-09-24T03:57:54.324" v="470" actId="47"/>
        <pc:sldMkLst>
          <pc:docMk/>
          <pc:sldMk cId="2783869411" sldId="2145708760"/>
        </pc:sldMkLst>
      </pc:sldChg>
      <pc:sldChg chg="del ord">
        <pc:chgData name="Ron Melton" userId="5553941352b42db9" providerId="LiveId" clId="{7ED559D4-CBAD-445E-A617-2B03DAC99018}" dt="2023-09-24T03:57:54.324" v="470" actId="47"/>
        <pc:sldMkLst>
          <pc:docMk/>
          <pc:sldMk cId="1472040633" sldId="2145708761"/>
        </pc:sldMkLst>
      </pc:sldChg>
      <pc:sldChg chg="add">
        <pc:chgData name="Ron Melton" userId="5553941352b42db9" providerId="LiveId" clId="{7ED559D4-CBAD-445E-A617-2B03DAC99018}" dt="2023-09-22T17:13:17.292" v="42"/>
        <pc:sldMkLst>
          <pc:docMk/>
          <pc:sldMk cId="1557048824" sldId="2145708762"/>
        </pc:sldMkLst>
      </pc:sldChg>
      <pc:sldChg chg="add">
        <pc:chgData name="Ron Melton" userId="5553941352b42db9" providerId="LiveId" clId="{7ED559D4-CBAD-445E-A617-2B03DAC99018}" dt="2023-09-22T16:38:32.227" v="41"/>
        <pc:sldMkLst>
          <pc:docMk/>
          <pc:sldMk cId="4121505878" sldId="2145708763"/>
        </pc:sldMkLst>
      </pc:sldChg>
      <pc:sldChg chg="del ord">
        <pc:chgData name="Ron Melton" userId="5553941352b42db9" providerId="LiveId" clId="{7ED559D4-CBAD-445E-A617-2B03DAC99018}" dt="2023-09-24T03:57:54.324" v="470" actId="47"/>
        <pc:sldMkLst>
          <pc:docMk/>
          <pc:sldMk cId="4087681953" sldId="2145708764"/>
        </pc:sldMkLst>
      </pc:sldChg>
      <pc:sldChg chg="add">
        <pc:chgData name="Ron Melton" userId="5553941352b42db9" providerId="LiveId" clId="{7ED559D4-CBAD-445E-A617-2B03DAC99018}" dt="2023-09-22T17:13:17.292" v="42"/>
        <pc:sldMkLst>
          <pc:docMk/>
          <pc:sldMk cId="869108475" sldId="2145708765"/>
        </pc:sldMkLst>
      </pc:sldChg>
      <pc:sldChg chg="add">
        <pc:chgData name="Ron Melton" userId="5553941352b42db9" providerId="LiveId" clId="{7ED559D4-CBAD-445E-A617-2B03DAC99018}" dt="2023-09-22T17:13:17.292" v="42"/>
        <pc:sldMkLst>
          <pc:docMk/>
          <pc:sldMk cId="2481436575" sldId="2145708766"/>
        </pc:sldMkLst>
      </pc:sldChg>
      <pc:sldChg chg="del ord">
        <pc:chgData name="Ron Melton" userId="5553941352b42db9" providerId="LiveId" clId="{7ED559D4-CBAD-445E-A617-2B03DAC99018}" dt="2023-09-24T03:57:54.324" v="470" actId="47"/>
        <pc:sldMkLst>
          <pc:docMk/>
          <pc:sldMk cId="3325317626" sldId="2145708769"/>
        </pc:sldMkLst>
      </pc:sldChg>
      <pc:sldChg chg="del ord">
        <pc:chgData name="Ron Melton" userId="5553941352b42db9" providerId="LiveId" clId="{7ED559D4-CBAD-445E-A617-2B03DAC99018}" dt="2023-09-24T03:57:54.324" v="470" actId="47"/>
        <pc:sldMkLst>
          <pc:docMk/>
          <pc:sldMk cId="2891352939" sldId="2145708770"/>
        </pc:sldMkLst>
      </pc:sldChg>
      <pc:sldChg chg="modSp del mod">
        <pc:chgData name="Ron Melton" userId="5553941352b42db9" providerId="LiveId" clId="{7ED559D4-CBAD-445E-A617-2B03DAC99018}" dt="2023-09-24T00:57:24.634" v="453" actId="47"/>
        <pc:sldMkLst>
          <pc:docMk/>
          <pc:sldMk cId="4036355164" sldId="2145708771"/>
        </pc:sldMkLst>
        <pc:spChg chg="mod">
          <ac:chgData name="Ron Melton" userId="5553941352b42db9" providerId="LiveId" clId="{7ED559D4-CBAD-445E-A617-2B03DAC99018}" dt="2023-09-24T00:44:56.111" v="402" actId="20577"/>
          <ac:spMkLst>
            <pc:docMk/>
            <pc:sldMk cId="4036355164" sldId="2145708771"/>
            <ac:spMk id="2" creationId="{98F40609-CA9E-175E-1F74-0BDF766C36FF}"/>
          </ac:spMkLst>
        </pc:spChg>
      </pc:sldChg>
      <pc:sldChg chg="addSp modSp mod ord">
        <pc:chgData name="Ron Melton" userId="5553941352b42db9" providerId="LiveId" clId="{7ED559D4-CBAD-445E-A617-2B03DAC99018}" dt="2023-09-22T19:47:14.984" v="166" actId="1076"/>
        <pc:sldMkLst>
          <pc:docMk/>
          <pc:sldMk cId="611662744" sldId="2145708775"/>
        </pc:sldMkLst>
        <pc:spChg chg="mod">
          <ac:chgData name="Ron Melton" userId="5553941352b42db9" providerId="LiveId" clId="{7ED559D4-CBAD-445E-A617-2B03DAC99018}" dt="2023-09-22T19:47:14.984" v="166" actId="1076"/>
          <ac:spMkLst>
            <pc:docMk/>
            <pc:sldMk cId="611662744" sldId="2145708775"/>
            <ac:spMk id="3" creationId="{7BEA1E96-7F3F-1682-F839-92988910589D}"/>
          </ac:spMkLst>
        </pc:spChg>
        <pc:spChg chg="mod">
          <ac:chgData name="Ron Melton" userId="5553941352b42db9" providerId="LiveId" clId="{7ED559D4-CBAD-445E-A617-2B03DAC99018}" dt="2023-09-22T19:47:09" v="165" actId="1076"/>
          <ac:spMkLst>
            <pc:docMk/>
            <pc:sldMk cId="611662744" sldId="2145708775"/>
            <ac:spMk id="4" creationId="{0170AA82-BF7C-C641-32F5-88D1A374607A}"/>
          </ac:spMkLst>
        </pc:spChg>
        <pc:picChg chg="add mod">
          <ac:chgData name="Ron Melton" userId="5553941352b42db9" providerId="LiveId" clId="{7ED559D4-CBAD-445E-A617-2B03DAC99018}" dt="2023-09-22T19:46:56.560" v="164" actId="1076"/>
          <ac:picMkLst>
            <pc:docMk/>
            <pc:sldMk cId="611662744" sldId="2145708775"/>
            <ac:picMk id="2" creationId="{38A00BF4-A6C9-F7E1-9C75-C449E4ED14B0}"/>
          </ac:picMkLst>
        </pc:picChg>
      </pc:sldChg>
      <pc:sldChg chg="del">
        <pc:chgData name="Ron Melton" userId="5553941352b42db9" providerId="LiveId" clId="{7ED559D4-CBAD-445E-A617-2B03DAC99018}" dt="2023-09-22T20:09:40.370" v="247" actId="47"/>
        <pc:sldMkLst>
          <pc:docMk/>
          <pc:sldMk cId="1691006458" sldId="2145708780"/>
        </pc:sldMkLst>
      </pc:sldChg>
      <pc:sldChg chg="del ord">
        <pc:chgData name="Ron Melton" userId="5553941352b42db9" providerId="LiveId" clId="{7ED559D4-CBAD-445E-A617-2B03DAC99018}" dt="2023-09-22T18:17:31.701" v="54" actId="47"/>
        <pc:sldMkLst>
          <pc:docMk/>
          <pc:sldMk cId="2103393841" sldId="2145708831"/>
        </pc:sldMkLst>
      </pc:sldChg>
      <pc:sldChg chg="del">
        <pc:chgData name="Ron Melton" userId="5553941352b42db9" providerId="LiveId" clId="{7ED559D4-CBAD-445E-A617-2B03DAC99018}" dt="2023-09-24T00:57:24.634" v="453" actId="47"/>
        <pc:sldMkLst>
          <pc:docMk/>
          <pc:sldMk cId="2902227753" sldId="2145708843"/>
        </pc:sldMkLst>
      </pc:sldChg>
      <pc:sldChg chg="del">
        <pc:chgData name="Ron Melton" userId="5553941352b42db9" providerId="LiveId" clId="{7ED559D4-CBAD-445E-A617-2B03DAC99018}" dt="2023-09-24T00:57:24.634" v="453" actId="47"/>
        <pc:sldMkLst>
          <pc:docMk/>
          <pc:sldMk cId="292774043" sldId="2145708844"/>
        </pc:sldMkLst>
      </pc:sldChg>
      <pc:sldChg chg="del">
        <pc:chgData name="Ron Melton" userId="5553941352b42db9" providerId="LiveId" clId="{7ED559D4-CBAD-445E-A617-2B03DAC99018}" dt="2023-09-22T20:09:40.370" v="247" actId="47"/>
        <pc:sldMkLst>
          <pc:docMk/>
          <pc:sldMk cId="4016487287" sldId="2145708845"/>
        </pc:sldMkLst>
      </pc:sldChg>
      <pc:sldChg chg="del">
        <pc:chgData name="Ron Melton" userId="5553941352b42db9" providerId="LiveId" clId="{7ED559D4-CBAD-445E-A617-2B03DAC99018}" dt="2023-09-22T20:09:40.370" v="247" actId="47"/>
        <pc:sldMkLst>
          <pc:docMk/>
          <pc:sldMk cId="993717119" sldId="2145708848"/>
        </pc:sldMkLst>
      </pc:sldChg>
      <pc:sldChg chg="del">
        <pc:chgData name="Ron Melton" userId="5553941352b42db9" providerId="LiveId" clId="{7ED559D4-CBAD-445E-A617-2B03DAC99018}" dt="2023-09-22T20:09:40.370" v="247" actId="47"/>
        <pc:sldMkLst>
          <pc:docMk/>
          <pc:sldMk cId="655866626" sldId="2145708849"/>
        </pc:sldMkLst>
      </pc:sldChg>
      <pc:sldChg chg="del ord">
        <pc:chgData name="Ron Melton" userId="5553941352b42db9" providerId="LiveId" clId="{7ED559D4-CBAD-445E-A617-2B03DAC99018}" dt="2023-09-22T13:54:07.142" v="21" actId="47"/>
        <pc:sldMkLst>
          <pc:docMk/>
          <pc:sldMk cId="3940265921" sldId="2145708850"/>
        </pc:sldMkLst>
      </pc:sldChg>
      <pc:sldChg chg="ord">
        <pc:chgData name="Ron Melton" userId="5553941352b42db9" providerId="LiveId" clId="{7ED559D4-CBAD-445E-A617-2B03DAC99018}" dt="2023-09-22T18:14:49.197" v="50"/>
        <pc:sldMkLst>
          <pc:docMk/>
          <pc:sldMk cId="3766299593" sldId="2145708852"/>
        </pc:sldMkLst>
      </pc:sldChg>
      <pc:sldChg chg="ord">
        <pc:chgData name="Ron Melton" userId="5553941352b42db9" providerId="LiveId" clId="{7ED559D4-CBAD-445E-A617-2B03DAC99018}" dt="2023-09-22T18:14:49.197" v="50"/>
        <pc:sldMkLst>
          <pc:docMk/>
          <pc:sldMk cId="432014318" sldId="2145708853"/>
        </pc:sldMkLst>
      </pc:sldChg>
      <pc:sldChg chg="del">
        <pc:chgData name="Ron Melton" userId="5553941352b42db9" providerId="LiveId" clId="{7ED559D4-CBAD-445E-A617-2B03DAC99018}" dt="2023-09-22T20:09:40.370" v="247" actId="47"/>
        <pc:sldMkLst>
          <pc:docMk/>
          <pc:sldMk cId="2721647674" sldId="2145708908"/>
        </pc:sldMkLst>
      </pc:sldChg>
      <pc:sldChg chg="del">
        <pc:chgData name="Ron Melton" userId="5553941352b42db9" providerId="LiveId" clId="{7ED559D4-CBAD-445E-A617-2B03DAC99018}" dt="2023-09-22T20:09:40.370" v="247" actId="47"/>
        <pc:sldMkLst>
          <pc:docMk/>
          <pc:sldMk cId="2313608251" sldId="2145708909"/>
        </pc:sldMkLst>
      </pc:sldChg>
      <pc:sldChg chg="del">
        <pc:chgData name="Ron Melton" userId="5553941352b42db9" providerId="LiveId" clId="{7ED559D4-CBAD-445E-A617-2B03DAC99018}" dt="2023-09-22T20:09:40.370" v="247" actId="47"/>
        <pc:sldMkLst>
          <pc:docMk/>
          <pc:sldMk cId="191527838" sldId="2145708911"/>
        </pc:sldMkLst>
      </pc:sldChg>
      <pc:sldChg chg="del">
        <pc:chgData name="Ron Melton" userId="5553941352b42db9" providerId="LiveId" clId="{7ED559D4-CBAD-445E-A617-2B03DAC99018}" dt="2023-09-22T20:09:40.370" v="247" actId="47"/>
        <pc:sldMkLst>
          <pc:docMk/>
          <pc:sldMk cId="2094015252" sldId="2145708915"/>
        </pc:sldMkLst>
      </pc:sldChg>
      <pc:sldChg chg="add">
        <pc:chgData name="Ron Melton" userId="5553941352b42db9" providerId="LiveId" clId="{7ED559D4-CBAD-445E-A617-2B03DAC99018}" dt="2023-09-22T16:38:32.227" v="41"/>
        <pc:sldMkLst>
          <pc:docMk/>
          <pc:sldMk cId="774635695" sldId="2145708916"/>
        </pc:sldMkLst>
      </pc:sldChg>
      <pc:sldChg chg="add">
        <pc:chgData name="Ron Melton" userId="5553941352b42db9" providerId="LiveId" clId="{7ED559D4-CBAD-445E-A617-2B03DAC99018}" dt="2023-09-22T16:38:32.227" v="41"/>
        <pc:sldMkLst>
          <pc:docMk/>
          <pc:sldMk cId="2998794356" sldId="2145708917"/>
        </pc:sldMkLst>
      </pc:sldChg>
      <pc:sldChg chg="add">
        <pc:chgData name="Ron Melton" userId="5553941352b42db9" providerId="LiveId" clId="{7ED559D4-CBAD-445E-A617-2B03DAC99018}" dt="2023-09-22T16:38:32.227" v="41"/>
        <pc:sldMkLst>
          <pc:docMk/>
          <pc:sldMk cId="256382611" sldId="2145708918"/>
        </pc:sldMkLst>
      </pc:sldChg>
      <pc:sldChg chg="ord">
        <pc:chgData name="Ron Melton" userId="5553941352b42db9" providerId="LiveId" clId="{7ED559D4-CBAD-445E-A617-2B03DAC99018}" dt="2023-09-22T20:57:47.608" v="327"/>
        <pc:sldMkLst>
          <pc:docMk/>
          <pc:sldMk cId="2981345156" sldId="2145708930"/>
        </pc:sldMkLst>
      </pc:sldChg>
      <pc:sldChg chg="ord">
        <pc:chgData name="Ron Melton" userId="5553941352b42db9" providerId="LiveId" clId="{7ED559D4-CBAD-445E-A617-2B03DAC99018}" dt="2023-09-24T02:01:28.667" v="455"/>
        <pc:sldMkLst>
          <pc:docMk/>
          <pc:sldMk cId="3645347130" sldId="2145708933"/>
        </pc:sldMkLst>
      </pc:sldChg>
      <pc:sldChg chg="ord">
        <pc:chgData name="Ron Melton" userId="5553941352b42db9" providerId="LiveId" clId="{7ED559D4-CBAD-445E-A617-2B03DAC99018}" dt="2023-09-24T02:01:28.667" v="455"/>
        <pc:sldMkLst>
          <pc:docMk/>
          <pc:sldMk cId="3986791983" sldId="2145708955"/>
        </pc:sldMkLst>
      </pc:sldChg>
      <pc:sldChg chg="ord">
        <pc:chgData name="Ron Melton" userId="5553941352b42db9" providerId="LiveId" clId="{7ED559D4-CBAD-445E-A617-2B03DAC99018}" dt="2023-09-24T02:01:28.667" v="455"/>
        <pc:sldMkLst>
          <pc:docMk/>
          <pc:sldMk cId="1242563060" sldId="2145708956"/>
        </pc:sldMkLst>
      </pc:sldChg>
      <pc:sldChg chg="ord">
        <pc:chgData name="Ron Melton" userId="5553941352b42db9" providerId="LiveId" clId="{7ED559D4-CBAD-445E-A617-2B03DAC99018}" dt="2023-09-24T02:01:28.667" v="455"/>
        <pc:sldMkLst>
          <pc:docMk/>
          <pc:sldMk cId="2120308916" sldId="2145708957"/>
        </pc:sldMkLst>
      </pc:sldChg>
      <pc:sldChg chg="del">
        <pc:chgData name="Ron Melton" userId="5553941352b42db9" providerId="LiveId" clId="{7ED559D4-CBAD-445E-A617-2B03DAC99018}" dt="2023-09-22T20:12:39.787" v="250" actId="47"/>
        <pc:sldMkLst>
          <pc:docMk/>
          <pc:sldMk cId="1106440929" sldId="2145708958"/>
        </pc:sldMkLst>
      </pc:sldChg>
      <pc:sldChg chg="del">
        <pc:chgData name="Ron Melton" userId="5553941352b42db9" providerId="LiveId" clId="{7ED559D4-CBAD-445E-A617-2B03DAC99018}" dt="2023-09-24T00:57:24.634" v="453" actId="47"/>
        <pc:sldMkLst>
          <pc:docMk/>
          <pc:sldMk cId="194825236" sldId="2145708960"/>
        </pc:sldMkLst>
      </pc:sldChg>
      <pc:sldChg chg="ord">
        <pc:chgData name="Ron Melton" userId="5553941352b42db9" providerId="LiveId" clId="{7ED559D4-CBAD-445E-A617-2B03DAC99018}" dt="2023-09-22T18:14:49.197" v="50"/>
        <pc:sldMkLst>
          <pc:docMk/>
          <pc:sldMk cId="1411863598" sldId="2145708961"/>
        </pc:sldMkLst>
      </pc:sldChg>
      <pc:sldChg chg="ord">
        <pc:chgData name="Ron Melton" userId="5553941352b42db9" providerId="LiveId" clId="{7ED559D4-CBAD-445E-A617-2B03DAC99018}" dt="2023-09-22T20:57:47.608" v="327"/>
        <pc:sldMkLst>
          <pc:docMk/>
          <pc:sldMk cId="660186417" sldId="2145708962"/>
        </pc:sldMkLst>
      </pc:sldChg>
      <pc:sldChg chg="del ord">
        <pc:chgData name="Ron Melton" userId="5553941352b42db9" providerId="LiveId" clId="{7ED559D4-CBAD-445E-A617-2B03DAC99018}" dt="2023-09-24T03:57:54.324" v="470" actId="47"/>
        <pc:sldMkLst>
          <pc:docMk/>
          <pc:sldMk cId="693304295" sldId="2145708963"/>
        </pc:sldMkLst>
      </pc:sldChg>
      <pc:sldChg chg="del ord">
        <pc:chgData name="Ron Melton" userId="5553941352b42db9" providerId="LiveId" clId="{7ED559D4-CBAD-445E-A617-2B03DAC99018}" dt="2023-09-22T18:15:23.619" v="51" actId="47"/>
        <pc:sldMkLst>
          <pc:docMk/>
          <pc:sldMk cId="3431326566" sldId="2145708964"/>
        </pc:sldMkLst>
      </pc:sldChg>
      <pc:sldChg chg="del ord">
        <pc:chgData name="Ron Melton" userId="5553941352b42db9" providerId="LiveId" clId="{7ED559D4-CBAD-445E-A617-2B03DAC99018}" dt="2023-09-24T02:24:55.867" v="463" actId="47"/>
        <pc:sldMkLst>
          <pc:docMk/>
          <pc:sldMk cId="3999865477" sldId="2145708965"/>
        </pc:sldMkLst>
      </pc:sldChg>
      <pc:sldChg chg="del ord">
        <pc:chgData name="Ron Melton" userId="5553941352b42db9" providerId="LiveId" clId="{7ED559D4-CBAD-445E-A617-2B03DAC99018}" dt="2023-09-24T02:24:55.867" v="463" actId="47"/>
        <pc:sldMkLst>
          <pc:docMk/>
          <pc:sldMk cId="1986151739" sldId="2145708966"/>
        </pc:sldMkLst>
      </pc:sldChg>
      <pc:sldChg chg="del ord">
        <pc:chgData name="Ron Melton" userId="5553941352b42db9" providerId="LiveId" clId="{7ED559D4-CBAD-445E-A617-2B03DAC99018}" dt="2023-09-24T02:24:55.867" v="463" actId="47"/>
        <pc:sldMkLst>
          <pc:docMk/>
          <pc:sldMk cId="3909286275" sldId="2145708967"/>
        </pc:sldMkLst>
      </pc:sldChg>
      <pc:sldChg chg="del ord">
        <pc:chgData name="Ron Melton" userId="5553941352b42db9" providerId="LiveId" clId="{7ED559D4-CBAD-445E-A617-2B03DAC99018}" dt="2023-09-24T02:24:55.867" v="463" actId="47"/>
        <pc:sldMkLst>
          <pc:docMk/>
          <pc:sldMk cId="344938086" sldId="2145708970"/>
        </pc:sldMkLst>
      </pc:sldChg>
      <pc:sldChg chg="del ord">
        <pc:chgData name="Ron Melton" userId="5553941352b42db9" providerId="LiveId" clId="{7ED559D4-CBAD-445E-A617-2B03DAC99018}" dt="2023-09-24T02:24:55.867" v="463" actId="47"/>
        <pc:sldMkLst>
          <pc:docMk/>
          <pc:sldMk cId="3603508240" sldId="2145708971"/>
        </pc:sldMkLst>
      </pc:sldChg>
      <pc:sldChg chg="del">
        <pc:chgData name="Ron Melton" userId="5553941352b42db9" providerId="LiveId" clId="{7ED559D4-CBAD-445E-A617-2B03DAC99018}" dt="2023-09-24T00:57:24.634" v="453" actId="47"/>
        <pc:sldMkLst>
          <pc:docMk/>
          <pc:sldMk cId="2016202544" sldId="2145708974"/>
        </pc:sldMkLst>
      </pc:sldChg>
      <pc:sldChg chg="del">
        <pc:chgData name="Ron Melton" userId="5553941352b42db9" providerId="LiveId" clId="{7ED559D4-CBAD-445E-A617-2B03DAC99018}" dt="2023-09-24T00:57:24.634" v="453" actId="47"/>
        <pc:sldMkLst>
          <pc:docMk/>
          <pc:sldMk cId="2271691655" sldId="2145708976"/>
        </pc:sldMkLst>
      </pc:sldChg>
      <pc:sldChg chg="del ord">
        <pc:chgData name="Ron Melton" userId="5553941352b42db9" providerId="LiveId" clId="{7ED559D4-CBAD-445E-A617-2B03DAC99018}" dt="2023-09-24T02:24:55.867" v="463" actId="47"/>
        <pc:sldMkLst>
          <pc:docMk/>
          <pc:sldMk cId="1824799643" sldId="2145708977"/>
        </pc:sldMkLst>
      </pc:sldChg>
      <pc:sldChg chg="del">
        <pc:chgData name="Ron Melton" userId="5553941352b42db9" providerId="LiveId" clId="{7ED559D4-CBAD-445E-A617-2B03DAC99018}" dt="2023-09-24T00:57:24.634" v="453" actId="47"/>
        <pc:sldMkLst>
          <pc:docMk/>
          <pc:sldMk cId="1055595997" sldId="2145708978"/>
        </pc:sldMkLst>
      </pc:sldChg>
      <pc:sldChg chg="del ord">
        <pc:chgData name="Ron Melton" userId="5553941352b42db9" providerId="LiveId" clId="{7ED559D4-CBAD-445E-A617-2B03DAC99018}" dt="2023-09-24T02:24:55.867" v="463" actId="47"/>
        <pc:sldMkLst>
          <pc:docMk/>
          <pc:sldMk cId="355202195" sldId="2145708979"/>
        </pc:sldMkLst>
      </pc:sldChg>
      <pc:sldChg chg="del ord">
        <pc:chgData name="Ron Melton" userId="5553941352b42db9" providerId="LiveId" clId="{7ED559D4-CBAD-445E-A617-2B03DAC99018}" dt="2023-09-24T02:24:55.867" v="463" actId="47"/>
        <pc:sldMkLst>
          <pc:docMk/>
          <pc:sldMk cId="4227063628" sldId="2145708980"/>
        </pc:sldMkLst>
      </pc:sldChg>
      <pc:sldChg chg="del">
        <pc:chgData name="Ron Melton" userId="5553941352b42db9" providerId="LiveId" clId="{7ED559D4-CBAD-445E-A617-2B03DAC99018}" dt="2023-09-22T22:40:58.569" v="383" actId="47"/>
        <pc:sldMkLst>
          <pc:docMk/>
          <pc:sldMk cId="4092451082" sldId="2145708981"/>
        </pc:sldMkLst>
      </pc:sldChg>
      <pc:sldChg chg="del">
        <pc:chgData name="Ron Melton" userId="5553941352b42db9" providerId="LiveId" clId="{7ED559D4-CBAD-445E-A617-2B03DAC99018}" dt="2023-09-22T22:41:00.415" v="385" actId="47"/>
        <pc:sldMkLst>
          <pc:docMk/>
          <pc:sldMk cId="540404447" sldId="2145708982"/>
        </pc:sldMkLst>
      </pc:sldChg>
      <pc:sldChg chg="modSp del mod ord">
        <pc:chgData name="Ron Melton" userId="5553941352b42db9" providerId="LiveId" clId="{7ED559D4-CBAD-445E-A617-2B03DAC99018}" dt="2023-09-24T02:24:55.867" v="463" actId="47"/>
        <pc:sldMkLst>
          <pc:docMk/>
          <pc:sldMk cId="2303031664" sldId="2145708983"/>
        </pc:sldMkLst>
        <pc:picChg chg="mod">
          <ac:chgData name="Ron Melton" userId="5553941352b42db9" providerId="LiveId" clId="{7ED559D4-CBAD-445E-A617-2B03DAC99018}" dt="2023-09-22T22:39:01.837" v="376" actId="1076"/>
          <ac:picMkLst>
            <pc:docMk/>
            <pc:sldMk cId="2303031664" sldId="2145708983"/>
            <ac:picMk id="2" creationId="{1FB93EE5-FADA-8A3C-0DCA-20C20B763577}"/>
          </ac:picMkLst>
        </pc:picChg>
        <pc:picChg chg="mod">
          <ac:chgData name="Ron Melton" userId="5553941352b42db9" providerId="LiveId" clId="{7ED559D4-CBAD-445E-A617-2B03DAC99018}" dt="2023-09-22T22:38:59.932" v="375" actId="1076"/>
          <ac:picMkLst>
            <pc:docMk/>
            <pc:sldMk cId="2303031664" sldId="2145708983"/>
            <ac:picMk id="3" creationId="{60C900B5-BBDC-ABA0-0AE9-BAFF4B27EEC1}"/>
          </ac:picMkLst>
        </pc:picChg>
      </pc:sldChg>
      <pc:sldChg chg="del">
        <pc:chgData name="Ron Melton" userId="5553941352b42db9" providerId="LiveId" clId="{7ED559D4-CBAD-445E-A617-2B03DAC99018}" dt="2023-09-22T22:40:59.470" v="384" actId="47"/>
        <pc:sldMkLst>
          <pc:docMk/>
          <pc:sldMk cId="2063617612" sldId="2145708984"/>
        </pc:sldMkLst>
      </pc:sldChg>
      <pc:sldChg chg="del">
        <pc:chgData name="Ron Melton" userId="5553941352b42db9" providerId="LiveId" clId="{7ED559D4-CBAD-445E-A617-2B03DAC99018}" dt="2023-09-22T22:25:22.106" v="342" actId="47"/>
        <pc:sldMkLst>
          <pc:docMk/>
          <pc:sldMk cId="3069182127" sldId="2145708987"/>
        </pc:sldMkLst>
      </pc:sldChg>
      <pc:sldChg chg="ord">
        <pc:chgData name="Ron Melton" userId="5553941352b42db9" providerId="LiveId" clId="{7ED559D4-CBAD-445E-A617-2B03DAC99018}" dt="2023-09-22T20:52:16.680" v="325"/>
        <pc:sldMkLst>
          <pc:docMk/>
          <pc:sldMk cId="1392608518" sldId="2145708989"/>
        </pc:sldMkLst>
      </pc:sldChg>
      <pc:sldChg chg="del">
        <pc:chgData name="Ron Melton" userId="5553941352b42db9" providerId="LiveId" clId="{7ED559D4-CBAD-445E-A617-2B03DAC99018}" dt="2023-09-22T20:09:40.370" v="247" actId="47"/>
        <pc:sldMkLst>
          <pc:docMk/>
          <pc:sldMk cId="2474621336" sldId="2145708991"/>
        </pc:sldMkLst>
      </pc:sldChg>
      <pc:sldChg chg="del">
        <pc:chgData name="Ron Melton" userId="5553941352b42db9" providerId="LiveId" clId="{7ED559D4-CBAD-445E-A617-2B03DAC99018}" dt="2023-09-22T20:09:40.370" v="247" actId="47"/>
        <pc:sldMkLst>
          <pc:docMk/>
          <pc:sldMk cId="95159660" sldId="2145708992"/>
        </pc:sldMkLst>
      </pc:sldChg>
      <pc:sldChg chg="del">
        <pc:chgData name="Ron Melton" userId="5553941352b42db9" providerId="LiveId" clId="{7ED559D4-CBAD-445E-A617-2B03DAC99018}" dt="2023-09-22T20:09:40.370" v="247" actId="47"/>
        <pc:sldMkLst>
          <pc:docMk/>
          <pc:sldMk cId="1248054373" sldId="2145708993"/>
        </pc:sldMkLst>
      </pc:sldChg>
      <pc:sldChg chg="del">
        <pc:chgData name="Ron Melton" userId="5553941352b42db9" providerId="LiveId" clId="{7ED559D4-CBAD-445E-A617-2B03DAC99018}" dt="2023-09-22T20:09:40.370" v="247" actId="47"/>
        <pc:sldMkLst>
          <pc:docMk/>
          <pc:sldMk cId="1036471188" sldId="2145708996"/>
        </pc:sldMkLst>
      </pc:sldChg>
      <pc:sldChg chg="add">
        <pc:chgData name="Ron Melton" userId="5553941352b42db9" providerId="LiveId" clId="{7ED559D4-CBAD-445E-A617-2B03DAC99018}" dt="2023-09-22T16:38:32.227" v="41"/>
        <pc:sldMkLst>
          <pc:docMk/>
          <pc:sldMk cId="482740848" sldId="2145708999"/>
        </pc:sldMkLst>
      </pc:sldChg>
      <pc:sldChg chg="add">
        <pc:chgData name="Ron Melton" userId="5553941352b42db9" providerId="LiveId" clId="{7ED559D4-CBAD-445E-A617-2B03DAC99018}" dt="2023-09-22T16:38:32.227" v="41"/>
        <pc:sldMkLst>
          <pc:docMk/>
          <pc:sldMk cId="2136825632" sldId="2145709004"/>
        </pc:sldMkLst>
      </pc:sldChg>
      <pc:sldChg chg="add">
        <pc:chgData name="Ron Melton" userId="5553941352b42db9" providerId="LiveId" clId="{7ED559D4-CBAD-445E-A617-2B03DAC99018}" dt="2023-09-22T20:14:28.989" v="251"/>
        <pc:sldMkLst>
          <pc:docMk/>
          <pc:sldMk cId="467757998" sldId="2145709006"/>
        </pc:sldMkLst>
      </pc:sldChg>
      <pc:sldChg chg="add">
        <pc:chgData name="Ron Melton" userId="5553941352b42db9" providerId="LiveId" clId="{7ED559D4-CBAD-445E-A617-2B03DAC99018}" dt="2023-09-22T20:14:44.906" v="252"/>
        <pc:sldMkLst>
          <pc:docMk/>
          <pc:sldMk cId="1154279067" sldId="2145709010"/>
        </pc:sldMkLst>
      </pc:sldChg>
      <pc:sldChg chg="del">
        <pc:chgData name="Ron Melton" userId="5553941352b42db9" providerId="LiveId" clId="{7ED559D4-CBAD-445E-A617-2B03DAC99018}" dt="2023-09-22T20:16:54.741" v="257" actId="47"/>
        <pc:sldMkLst>
          <pc:docMk/>
          <pc:sldMk cId="3485746832" sldId="2145709013"/>
        </pc:sldMkLst>
      </pc:sldChg>
      <pc:sldChg chg="del">
        <pc:chgData name="Ron Melton" userId="5553941352b42db9" providerId="LiveId" clId="{7ED559D4-CBAD-445E-A617-2B03DAC99018}" dt="2023-09-22T22:25:22.512" v="343" actId="47"/>
        <pc:sldMkLst>
          <pc:docMk/>
          <pc:sldMk cId="2671672593" sldId="2145709015"/>
        </pc:sldMkLst>
      </pc:sldChg>
      <pc:sldChg chg="ord">
        <pc:chgData name="Ron Melton" userId="5553941352b42db9" providerId="LiveId" clId="{7ED559D4-CBAD-445E-A617-2B03DAC99018}" dt="2023-09-22T20:57:47.608" v="327"/>
        <pc:sldMkLst>
          <pc:docMk/>
          <pc:sldMk cId="2670880602" sldId="2145709017"/>
        </pc:sldMkLst>
      </pc:sldChg>
      <pc:sldChg chg="ord">
        <pc:chgData name="Ron Melton" userId="5553941352b42db9" providerId="LiveId" clId="{7ED559D4-CBAD-445E-A617-2B03DAC99018}" dt="2023-09-22T20:57:47.608" v="327"/>
        <pc:sldMkLst>
          <pc:docMk/>
          <pc:sldMk cId="0" sldId="2145709018"/>
        </pc:sldMkLst>
      </pc:sldChg>
      <pc:sldChg chg="ord">
        <pc:chgData name="Ron Melton" userId="5553941352b42db9" providerId="LiveId" clId="{7ED559D4-CBAD-445E-A617-2B03DAC99018}" dt="2023-09-22T20:57:47.608" v="327"/>
        <pc:sldMkLst>
          <pc:docMk/>
          <pc:sldMk cId="1481658780" sldId="2145709019"/>
        </pc:sldMkLst>
      </pc:sldChg>
      <pc:sldChg chg="ord">
        <pc:chgData name="Ron Melton" userId="5553941352b42db9" providerId="LiveId" clId="{7ED559D4-CBAD-445E-A617-2B03DAC99018}" dt="2023-09-22T20:57:47.608" v="327"/>
        <pc:sldMkLst>
          <pc:docMk/>
          <pc:sldMk cId="3435998995" sldId="2145709020"/>
        </pc:sldMkLst>
      </pc:sldChg>
      <pc:sldChg chg="ord">
        <pc:chgData name="Ron Melton" userId="5553941352b42db9" providerId="LiveId" clId="{7ED559D4-CBAD-445E-A617-2B03DAC99018}" dt="2023-09-22T20:57:47.608" v="327"/>
        <pc:sldMkLst>
          <pc:docMk/>
          <pc:sldMk cId="2246224813" sldId="2145709021"/>
        </pc:sldMkLst>
      </pc:sldChg>
      <pc:sldChg chg="ord">
        <pc:chgData name="Ron Melton" userId="5553941352b42db9" providerId="LiveId" clId="{7ED559D4-CBAD-445E-A617-2B03DAC99018}" dt="2023-09-22T20:57:47.608" v="327"/>
        <pc:sldMkLst>
          <pc:docMk/>
          <pc:sldMk cId="3721674490" sldId="2145709022"/>
        </pc:sldMkLst>
      </pc:sldChg>
      <pc:sldChg chg="ord">
        <pc:chgData name="Ron Melton" userId="5553941352b42db9" providerId="LiveId" clId="{7ED559D4-CBAD-445E-A617-2B03DAC99018}" dt="2023-09-22T20:57:47.608" v="327"/>
        <pc:sldMkLst>
          <pc:docMk/>
          <pc:sldMk cId="3666353680" sldId="2145709023"/>
        </pc:sldMkLst>
      </pc:sldChg>
      <pc:sldChg chg="ord">
        <pc:chgData name="Ron Melton" userId="5553941352b42db9" providerId="LiveId" clId="{7ED559D4-CBAD-445E-A617-2B03DAC99018}" dt="2023-09-22T20:57:47.608" v="327"/>
        <pc:sldMkLst>
          <pc:docMk/>
          <pc:sldMk cId="624840597" sldId="2145709024"/>
        </pc:sldMkLst>
      </pc:sldChg>
      <pc:sldChg chg="ord">
        <pc:chgData name="Ron Melton" userId="5553941352b42db9" providerId="LiveId" clId="{7ED559D4-CBAD-445E-A617-2B03DAC99018}" dt="2023-09-22T20:57:47.608" v="327"/>
        <pc:sldMkLst>
          <pc:docMk/>
          <pc:sldMk cId="1268944986" sldId="2145709025"/>
        </pc:sldMkLst>
      </pc:sldChg>
      <pc:sldChg chg="modSp mod ord">
        <pc:chgData name="Ron Melton" userId="5553941352b42db9" providerId="LiveId" clId="{7ED559D4-CBAD-445E-A617-2B03DAC99018}" dt="2023-09-24T00:45:36.615" v="404" actId="20577"/>
        <pc:sldMkLst>
          <pc:docMk/>
          <pc:sldMk cId="3850016053" sldId="2145709026"/>
        </pc:sldMkLst>
        <pc:spChg chg="mod">
          <ac:chgData name="Ron Melton" userId="5553941352b42db9" providerId="LiveId" clId="{7ED559D4-CBAD-445E-A617-2B03DAC99018}" dt="2023-09-24T00:45:36.615" v="404" actId="20577"/>
          <ac:spMkLst>
            <pc:docMk/>
            <pc:sldMk cId="3850016053" sldId="2145709026"/>
            <ac:spMk id="2" creationId="{98F40609-CA9E-175E-1F74-0BDF766C36FF}"/>
          </ac:spMkLst>
        </pc:spChg>
      </pc:sldChg>
      <pc:sldChg chg="ord">
        <pc:chgData name="Ron Melton" userId="5553941352b42db9" providerId="LiveId" clId="{7ED559D4-CBAD-445E-A617-2B03DAC99018}" dt="2023-09-22T20:57:47.608" v="327"/>
        <pc:sldMkLst>
          <pc:docMk/>
          <pc:sldMk cId="0" sldId="2145709027"/>
        </pc:sldMkLst>
      </pc:sldChg>
      <pc:sldChg chg="ord">
        <pc:chgData name="Ron Melton" userId="5553941352b42db9" providerId="LiveId" clId="{7ED559D4-CBAD-445E-A617-2B03DAC99018}" dt="2023-09-22T20:57:47.608" v="327"/>
        <pc:sldMkLst>
          <pc:docMk/>
          <pc:sldMk cId="944919074" sldId="2145709028"/>
        </pc:sldMkLst>
      </pc:sldChg>
      <pc:sldChg chg="ord">
        <pc:chgData name="Ron Melton" userId="5553941352b42db9" providerId="LiveId" clId="{7ED559D4-CBAD-445E-A617-2B03DAC99018}" dt="2023-09-22T20:57:47.608" v="327"/>
        <pc:sldMkLst>
          <pc:docMk/>
          <pc:sldMk cId="3228306892" sldId="2145709029"/>
        </pc:sldMkLst>
      </pc:sldChg>
      <pc:sldChg chg="ord">
        <pc:chgData name="Ron Melton" userId="5553941352b42db9" providerId="LiveId" clId="{7ED559D4-CBAD-445E-A617-2B03DAC99018}" dt="2023-09-22T20:57:47.608" v="327"/>
        <pc:sldMkLst>
          <pc:docMk/>
          <pc:sldMk cId="351083043" sldId="2145709030"/>
        </pc:sldMkLst>
      </pc:sldChg>
      <pc:sldChg chg="ord">
        <pc:chgData name="Ron Melton" userId="5553941352b42db9" providerId="LiveId" clId="{7ED559D4-CBAD-445E-A617-2B03DAC99018}" dt="2023-09-22T20:57:47.608" v="327"/>
        <pc:sldMkLst>
          <pc:docMk/>
          <pc:sldMk cId="1886743617" sldId="2145709031"/>
        </pc:sldMkLst>
      </pc:sldChg>
      <pc:sldChg chg="ord">
        <pc:chgData name="Ron Melton" userId="5553941352b42db9" providerId="LiveId" clId="{7ED559D4-CBAD-445E-A617-2B03DAC99018}" dt="2023-09-22T20:57:47.608" v="327"/>
        <pc:sldMkLst>
          <pc:docMk/>
          <pc:sldMk cId="0" sldId="2145709032"/>
        </pc:sldMkLst>
      </pc:sldChg>
      <pc:sldChg chg="ord">
        <pc:chgData name="Ron Melton" userId="5553941352b42db9" providerId="LiveId" clId="{7ED559D4-CBAD-445E-A617-2B03DAC99018}" dt="2023-09-22T20:57:47.608" v="327"/>
        <pc:sldMkLst>
          <pc:docMk/>
          <pc:sldMk cId="3076569505" sldId="2145709033"/>
        </pc:sldMkLst>
      </pc:sldChg>
      <pc:sldChg chg="ord">
        <pc:chgData name="Ron Melton" userId="5553941352b42db9" providerId="LiveId" clId="{7ED559D4-CBAD-445E-A617-2B03DAC99018}" dt="2023-09-22T20:57:47.608" v="327"/>
        <pc:sldMkLst>
          <pc:docMk/>
          <pc:sldMk cId="573716991" sldId="2145709034"/>
        </pc:sldMkLst>
      </pc:sldChg>
      <pc:sldChg chg="ord">
        <pc:chgData name="Ron Melton" userId="5553941352b42db9" providerId="LiveId" clId="{7ED559D4-CBAD-445E-A617-2B03DAC99018}" dt="2023-09-22T20:57:47.608" v="327"/>
        <pc:sldMkLst>
          <pc:docMk/>
          <pc:sldMk cId="87091976" sldId="2145709035"/>
        </pc:sldMkLst>
      </pc:sldChg>
      <pc:sldChg chg="ord">
        <pc:chgData name="Ron Melton" userId="5553941352b42db9" providerId="LiveId" clId="{7ED559D4-CBAD-445E-A617-2B03DAC99018}" dt="2023-09-22T20:57:47.608" v="327"/>
        <pc:sldMkLst>
          <pc:docMk/>
          <pc:sldMk cId="3978845335" sldId="2145709036"/>
        </pc:sldMkLst>
      </pc:sldChg>
      <pc:sldChg chg="ord">
        <pc:chgData name="Ron Melton" userId="5553941352b42db9" providerId="LiveId" clId="{7ED559D4-CBAD-445E-A617-2B03DAC99018}" dt="2023-09-22T20:57:47.608" v="327"/>
        <pc:sldMkLst>
          <pc:docMk/>
          <pc:sldMk cId="825786875" sldId="2145709037"/>
        </pc:sldMkLst>
      </pc:sldChg>
      <pc:sldChg chg="ord">
        <pc:chgData name="Ron Melton" userId="5553941352b42db9" providerId="LiveId" clId="{7ED559D4-CBAD-445E-A617-2B03DAC99018}" dt="2023-09-22T20:57:47.608" v="327"/>
        <pc:sldMkLst>
          <pc:docMk/>
          <pc:sldMk cId="1442912650" sldId="2145709038"/>
        </pc:sldMkLst>
      </pc:sldChg>
      <pc:sldChg chg="ord">
        <pc:chgData name="Ron Melton" userId="5553941352b42db9" providerId="LiveId" clId="{7ED559D4-CBAD-445E-A617-2B03DAC99018}" dt="2023-09-22T20:57:47.608" v="327"/>
        <pc:sldMkLst>
          <pc:docMk/>
          <pc:sldMk cId="3172865996" sldId="2145709039"/>
        </pc:sldMkLst>
      </pc:sldChg>
      <pc:sldChg chg="ord">
        <pc:chgData name="Ron Melton" userId="5553941352b42db9" providerId="LiveId" clId="{7ED559D4-CBAD-445E-A617-2B03DAC99018}" dt="2023-09-22T20:36:59.649" v="264"/>
        <pc:sldMkLst>
          <pc:docMk/>
          <pc:sldMk cId="2215175109" sldId="2145709048"/>
        </pc:sldMkLst>
      </pc:sldChg>
      <pc:sldChg chg="ord">
        <pc:chgData name="Ron Melton" userId="5553941352b42db9" providerId="LiveId" clId="{7ED559D4-CBAD-445E-A617-2B03DAC99018}" dt="2023-09-22T20:36:59.649" v="264"/>
        <pc:sldMkLst>
          <pc:docMk/>
          <pc:sldMk cId="1955522591" sldId="2145709049"/>
        </pc:sldMkLst>
      </pc:sldChg>
      <pc:sldChg chg="ord">
        <pc:chgData name="Ron Melton" userId="5553941352b42db9" providerId="LiveId" clId="{7ED559D4-CBAD-445E-A617-2B03DAC99018}" dt="2023-09-22T20:36:59.649" v="264"/>
        <pc:sldMkLst>
          <pc:docMk/>
          <pc:sldMk cId="2825362368" sldId="2145709050"/>
        </pc:sldMkLst>
      </pc:sldChg>
      <pc:sldChg chg="ord">
        <pc:chgData name="Ron Melton" userId="5553941352b42db9" providerId="LiveId" clId="{7ED559D4-CBAD-445E-A617-2B03DAC99018}" dt="2023-09-22T20:36:59.649" v="264"/>
        <pc:sldMkLst>
          <pc:docMk/>
          <pc:sldMk cId="397389288" sldId="2145709051"/>
        </pc:sldMkLst>
      </pc:sldChg>
      <pc:sldChg chg="ord">
        <pc:chgData name="Ron Melton" userId="5553941352b42db9" providerId="LiveId" clId="{7ED559D4-CBAD-445E-A617-2B03DAC99018}" dt="2023-09-22T20:36:59.649" v="264"/>
        <pc:sldMkLst>
          <pc:docMk/>
          <pc:sldMk cId="160745177" sldId="2145709052"/>
        </pc:sldMkLst>
      </pc:sldChg>
      <pc:sldChg chg="ord">
        <pc:chgData name="Ron Melton" userId="5553941352b42db9" providerId="LiveId" clId="{7ED559D4-CBAD-445E-A617-2B03DAC99018}" dt="2023-09-22T20:36:59.649" v="264"/>
        <pc:sldMkLst>
          <pc:docMk/>
          <pc:sldMk cId="891425508" sldId="2145709053"/>
        </pc:sldMkLst>
      </pc:sldChg>
      <pc:sldChg chg="ord">
        <pc:chgData name="Ron Melton" userId="5553941352b42db9" providerId="LiveId" clId="{7ED559D4-CBAD-445E-A617-2B03DAC99018}" dt="2023-09-22T20:36:59.649" v="264"/>
        <pc:sldMkLst>
          <pc:docMk/>
          <pc:sldMk cId="16774113" sldId="2145709054"/>
        </pc:sldMkLst>
      </pc:sldChg>
      <pc:sldChg chg="ord">
        <pc:chgData name="Ron Melton" userId="5553941352b42db9" providerId="LiveId" clId="{7ED559D4-CBAD-445E-A617-2B03DAC99018}" dt="2023-09-22T20:36:59.649" v="264"/>
        <pc:sldMkLst>
          <pc:docMk/>
          <pc:sldMk cId="2657690636" sldId="2145709055"/>
        </pc:sldMkLst>
      </pc:sldChg>
      <pc:sldChg chg="ord">
        <pc:chgData name="Ron Melton" userId="5553941352b42db9" providerId="LiveId" clId="{7ED559D4-CBAD-445E-A617-2B03DAC99018}" dt="2023-09-22T20:36:59.649" v="264"/>
        <pc:sldMkLst>
          <pc:docMk/>
          <pc:sldMk cId="3041889691" sldId="2145709056"/>
        </pc:sldMkLst>
      </pc:sldChg>
      <pc:sldChg chg="del ord">
        <pc:chgData name="Ron Melton" userId="5553941352b42db9" providerId="LiveId" clId="{7ED559D4-CBAD-445E-A617-2B03DAC99018}" dt="2023-09-22T13:50:49.775" v="7" actId="47"/>
        <pc:sldMkLst>
          <pc:docMk/>
          <pc:sldMk cId="2435157371" sldId="2145709061"/>
        </pc:sldMkLst>
      </pc:sldChg>
      <pc:sldChg chg="del ord">
        <pc:chgData name="Ron Melton" userId="5553941352b42db9" providerId="LiveId" clId="{7ED559D4-CBAD-445E-A617-2B03DAC99018}" dt="2023-09-22T13:51:01.220" v="8" actId="47"/>
        <pc:sldMkLst>
          <pc:docMk/>
          <pc:sldMk cId="4286389547" sldId="2145709063"/>
        </pc:sldMkLst>
      </pc:sldChg>
      <pc:sldChg chg="del ord">
        <pc:chgData name="Ron Melton" userId="5553941352b42db9" providerId="LiveId" clId="{7ED559D4-CBAD-445E-A617-2B03DAC99018}" dt="2023-09-22T13:51:11.411" v="11" actId="47"/>
        <pc:sldMkLst>
          <pc:docMk/>
          <pc:sldMk cId="1373975272" sldId="2145709064"/>
        </pc:sldMkLst>
      </pc:sldChg>
      <pc:sldChg chg="del ord">
        <pc:chgData name="Ron Melton" userId="5553941352b42db9" providerId="LiveId" clId="{7ED559D4-CBAD-445E-A617-2B03DAC99018}" dt="2023-09-22T13:52:43.348" v="17" actId="47"/>
        <pc:sldMkLst>
          <pc:docMk/>
          <pc:sldMk cId="2103806063" sldId="2145709066"/>
        </pc:sldMkLst>
      </pc:sldChg>
      <pc:sldChg chg="del ord">
        <pc:chgData name="Ron Melton" userId="5553941352b42db9" providerId="LiveId" clId="{7ED559D4-CBAD-445E-A617-2B03DAC99018}" dt="2023-09-22T13:52:49.545" v="18" actId="47"/>
        <pc:sldMkLst>
          <pc:docMk/>
          <pc:sldMk cId="1812580774" sldId="2145709067"/>
        </pc:sldMkLst>
      </pc:sldChg>
      <pc:sldChg chg="ord">
        <pc:chgData name="Ron Melton" userId="5553941352b42db9" providerId="LiveId" clId="{7ED559D4-CBAD-445E-A617-2B03DAC99018}" dt="2023-09-22T18:14:49.197" v="50"/>
        <pc:sldMkLst>
          <pc:docMk/>
          <pc:sldMk cId="128381815" sldId="2145709069"/>
        </pc:sldMkLst>
      </pc:sldChg>
      <pc:sldChg chg="ord">
        <pc:chgData name="Ron Melton" userId="5553941352b42db9" providerId="LiveId" clId="{7ED559D4-CBAD-445E-A617-2B03DAC99018}" dt="2023-09-22T18:14:49.197" v="50"/>
        <pc:sldMkLst>
          <pc:docMk/>
          <pc:sldMk cId="497658846" sldId="2145709070"/>
        </pc:sldMkLst>
      </pc:sldChg>
      <pc:sldChg chg="del ord">
        <pc:chgData name="Ron Melton" userId="5553941352b42db9" providerId="LiveId" clId="{7ED559D4-CBAD-445E-A617-2B03DAC99018}" dt="2023-09-22T13:59:33.381" v="23" actId="47"/>
        <pc:sldMkLst>
          <pc:docMk/>
          <pc:sldMk cId="880775435" sldId="2145709071"/>
        </pc:sldMkLst>
      </pc:sldChg>
      <pc:sldChg chg="ord">
        <pc:chgData name="Ron Melton" userId="5553941352b42db9" providerId="LiveId" clId="{7ED559D4-CBAD-445E-A617-2B03DAC99018}" dt="2023-09-22T18:14:49.197" v="50"/>
        <pc:sldMkLst>
          <pc:docMk/>
          <pc:sldMk cId="3665397784" sldId="2145709075"/>
        </pc:sldMkLst>
      </pc:sldChg>
      <pc:sldChg chg="ord">
        <pc:chgData name="Ron Melton" userId="5553941352b42db9" providerId="LiveId" clId="{7ED559D4-CBAD-445E-A617-2B03DAC99018}" dt="2023-09-22T18:14:49.197" v="50"/>
        <pc:sldMkLst>
          <pc:docMk/>
          <pc:sldMk cId="28475612" sldId="2145709076"/>
        </pc:sldMkLst>
      </pc:sldChg>
      <pc:sldChg chg="ord">
        <pc:chgData name="Ron Melton" userId="5553941352b42db9" providerId="LiveId" clId="{7ED559D4-CBAD-445E-A617-2B03DAC99018}" dt="2023-09-22T18:14:49.197" v="50"/>
        <pc:sldMkLst>
          <pc:docMk/>
          <pc:sldMk cId="1414208273" sldId="2145709077"/>
        </pc:sldMkLst>
      </pc:sldChg>
      <pc:sldChg chg="del ord">
        <pc:chgData name="Ron Melton" userId="5553941352b42db9" providerId="LiveId" clId="{7ED559D4-CBAD-445E-A617-2B03DAC99018}" dt="2023-09-22T13:50:39.581" v="6" actId="47"/>
        <pc:sldMkLst>
          <pc:docMk/>
          <pc:sldMk cId="3027953003" sldId="2145709078"/>
        </pc:sldMkLst>
      </pc:sldChg>
      <pc:sldChg chg="del">
        <pc:chgData name="Ron Melton" userId="5553941352b42db9" providerId="LiveId" clId="{7ED559D4-CBAD-445E-A617-2B03DAC99018}" dt="2023-09-22T22:25:22.899" v="344" actId="47"/>
        <pc:sldMkLst>
          <pc:docMk/>
          <pc:sldMk cId="3511238698" sldId="2145709081"/>
        </pc:sldMkLst>
      </pc:sldChg>
      <pc:sldChg chg="del">
        <pc:chgData name="Ron Melton" userId="5553941352b42db9" providerId="LiveId" clId="{7ED559D4-CBAD-445E-A617-2B03DAC99018}" dt="2023-09-22T22:25:10.738" v="338" actId="47"/>
        <pc:sldMkLst>
          <pc:docMk/>
          <pc:sldMk cId="885845039" sldId="2145709082"/>
        </pc:sldMkLst>
      </pc:sldChg>
      <pc:sldChg chg="del">
        <pc:chgData name="Ron Melton" userId="5553941352b42db9" providerId="LiveId" clId="{7ED559D4-CBAD-445E-A617-2B03DAC99018}" dt="2023-09-22T22:25:14.406" v="339" actId="47"/>
        <pc:sldMkLst>
          <pc:docMk/>
          <pc:sldMk cId="753481124" sldId="2145709083"/>
        </pc:sldMkLst>
      </pc:sldChg>
      <pc:sldChg chg="ord">
        <pc:chgData name="Ron Melton" userId="5553941352b42db9" providerId="LiveId" clId="{7ED559D4-CBAD-445E-A617-2B03DAC99018}" dt="2023-09-22T20:45:19.792" v="319"/>
        <pc:sldMkLst>
          <pc:docMk/>
          <pc:sldMk cId="2634241335" sldId="2145709084"/>
        </pc:sldMkLst>
      </pc:sldChg>
      <pc:sldChg chg="del">
        <pc:chgData name="Ron Melton" userId="5553941352b42db9" providerId="LiveId" clId="{7ED559D4-CBAD-445E-A617-2B03DAC99018}" dt="2023-09-22T22:25:14.992" v="340" actId="47"/>
        <pc:sldMkLst>
          <pc:docMk/>
          <pc:sldMk cId="2973850681" sldId="2145709085"/>
        </pc:sldMkLst>
      </pc:sldChg>
      <pc:sldChg chg="del">
        <pc:chgData name="Ron Melton" userId="5553941352b42db9" providerId="LiveId" clId="{7ED559D4-CBAD-445E-A617-2B03DAC99018}" dt="2023-09-22T22:25:15.616" v="341" actId="47"/>
        <pc:sldMkLst>
          <pc:docMk/>
          <pc:sldMk cId="3441564185" sldId="2145709086"/>
        </pc:sldMkLst>
      </pc:sldChg>
      <pc:sldChg chg="ord">
        <pc:chgData name="Ron Melton" userId="5553941352b42db9" providerId="LiveId" clId="{7ED559D4-CBAD-445E-A617-2B03DAC99018}" dt="2023-09-22T20:46:03.667" v="321"/>
        <pc:sldMkLst>
          <pc:docMk/>
          <pc:sldMk cId="2820851509" sldId="2145709087"/>
        </pc:sldMkLst>
      </pc:sldChg>
      <pc:sldChg chg="ord">
        <pc:chgData name="Ron Melton" userId="5553941352b42db9" providerId="LiveId" clId="{7ED559D4-CBAD-445E-A617-2B03DAC99018}" dt="2023-09-22T20:46:03.667" v="321"/>
        <pc:sldMkLst>
          <pc:docMk/>
          <pc:sldMk cId="3236312338" sldId="2145709088"/>
        </pc:sldMkLst>
      </pc:sldChg>
      <pc:sldChg chg="ord">
        <pc:chgData name="Ron Melton" userId="5553941352b42db9" providerId="LiveId" clId="{7ED559D4-CBAD-445E-A617-2B03DAC99018}" dt="2023-09-22T20:52:16.680" v="325"/>
        <pc:sldMkLst>
          <pc:docMk/>
          <pc:sldMk cId="1198987308" sldId="2145709089"/>
        </pc:sldMkLst>
      </pc:sldChg>
      <pc:sldChg chg="ord">
        <pc:chgData name="Ron Melton" userId="5553941352b42db9" providerId="LiveId" clId="{7ED559D4-CBAD-445E-A617-2B03DAC99018}" dt="2023-09-22T20:52:16.680" v="325"/>
        <pc:sldMkLst>
          <pc:docMk/>
          <pc:sldMk cId="1362030503" sldId="2145709090"/>
        </pc:sldMkLst>
      </pc:sldChg>
      <pc:sldChg chg="ord">
        <pc:chgData name="Ron Melton" userId="5553941352b42db9" providerId="LiveId" clId="{7ED559D4-CBAD-445E-A617-2B03DAC99018}" dt="2023-09-22T20:52:16.680" v="325"/>
        <pc:sldMkLst>
          <pc:docMk/>
          <pc:sldMk cId="1904417762" sldId="2145709091"/>
        </pc:sldMkLst>
      </pc:sldChg>
      <pc:sldChg chg="ord">
        <pc:chgData name="Ron Melton" userId="5553941352b42db9" providerId="LiveId" clId="{7ED559D4-CBAD-445E-A617-2B03DAC99018}" dt="2023-09-22T20:52:16.680" v="325"/>
        <pc:sldMkLst>
          <pc:docMk/>
          <pc:sldMk cId="3083393677" sldId="2145709092"/>
        </pc:sldMkLst>
      </pc:sldChg>
      <pc:sldChg chg="del">
        <pc:chgData name="Ron Melton" userId="5553941352b42db9" providerId="LiveId" clId="{7ED559D4-CBAD-445E-A617-2B03DAC99018}" dt="2023-09-22T20:18:13.511" v="258" actId="47"/>
        <pc:sldMkLst>
          <pc:docMk/>
          <pc:sldMk cId="4056165783" sldId="2145709093"/>
        </pc:sldMkLst>
      </pc:sldChg>
      <pc:sldChg chg="del">
        <pc:chgData name="Ron Melton" userId="5553941352b42db9" providerId="LiveId" clId="{7ED559D4-CBAD-445E-A617-2B03DAC99018}" dt="2023-09-22T20:18:15.425" v="259" actId="47"/>
        <pc:sldMkLst>
          <pc:docMk/>
          <pc:sldMk cId="3541252173" sldId="2145709094"/>
        </pc:sldMkLst>
      </pc:sldChg>
      <pc:sldChg chg="del">
        <pc:chgData name="Ron Melton" userId="5553941352b42db9" providerId="LiveId" clId="{7ED559D4-CBAD-445E-A617-2B03DAC99018}" dt="2023-09-22T22:25:23.242" v="345" actId="47"/>
        <pc:sldMkLst>
          <pc:docMk/>
          <pc:sldMk cId="2809180770" sldId="2145709095"/>
        </pc:sldMkLst>
      </pc:sldChg>
      <pc:sldChg chg="del">
        <pc:chgData name="Ron Melton" userId="5553941352b42db9" providerId="LiveId" clId="{7ED559D4-CBAD-445E-A617-2B03DAC99018}" dt="2023-09-22T22:25:23.625" v="346" actId="47"/>
        <pc:sldMkLst>
          <pc:docMk/>
          <pc:sldMk cId="1447028072" sldId="2145709096"/>
        </pc:sldMkLst>
      </pc:sldChg>
      <pc:sldChg chg="new">
        <pc:chgData name="Ron Melton" userId="5553941352b42db9" providerId="LiveId" clId="{7ED559D4-CBAD-445E-A617-2B03DAC99018}" dt="2023-09-22T16:21:36.053" v="31" actId="680"/>
        <pc:sldMkLst>
          <pc:docMk/>
          <pc:sldMk cId="540739371" sldId="2145709097"/>
        </pc:sldMkLst>
      </pc:sldChg>
      <pc:sldChg chg="new">
        <pc:chgData name="Ron Melton" userId="5553941352b42db9" providerId="LiveId" clId="{7ED559D4-CBAD-445E-A617-2B03DAC99018}" dt="2023-09-22T16:21:38.648" v="32" actId="680"/>
        <pc:sldMkLst>
          <pc:docMk/>
          <pc:sldMk cId="1335539744" sldId="2145709098"/>
        </pc:sldMkLst>
      </pc:sldChg>
      <pc:sldChg chg="new ord">
        <pc:chgData name="Ron Melton" userId="5553941352b42db9" providerId="LiveId" clId="{7ED559D4-CBAD-445E-A617-2B03DAC99018}" dt="2023-09-22T16:37:38.960" v="37"/>
        <pc:sldMkLst>
          <pc:docMk/>
          <pc:sldMk cId="1959864544" sldId="2145709099"/>
        </pc:sldMkLst>
      </pc:sldChg>
      <pc:sldChg chg="new del">
        <pc:chgData name="Ron Melton" userId="5553941352b42db9" providerId="LiveId" clId="{7ED559D4-CBAD-445E-A617-2B03DAC99018}" dt="2023-09-22T16:37:32.155" v="34" actId="47"/>
        <pc:sldMkLst>
          <pc:docMk/>
          <pc:sldMk cId="4136777935" sldId="2145709099"/>
        </pc:sldMkLst>
      </pc:sldChg>
      <pc:sldChg chg="new del">
        <pc:chgData name="Ron Melton" userId="5553941352b42db9" providerId="LiveId" clId="{7ED559D4-CBAD-445E-A617-2B03DAC99018}" dt="2023-09-22T18:15:23.619" v="51" actId="47"/>
        <pc:sldMkLst>
          <pc:docMk/>
          <pc:sldMk cId="1866683888" sldId="2145709100"/>
        </pc:sldMkLst>
      </pc:sldChg>
      <pc:sldChg chg="add">
        <pc:chgData name="Ron Melton" userId="5553941352b42db9" providerId="LiveId" clId="{7ED559D4-CBAD-445E-A617-2B03DAC99018}" dt="2023-09-22T16:37:58.093" v="39"/>
        <pc:sldMkLst>
          <pc:docMk/>
          <pc:sldMk cId="1476430768" sldId="2145709101"/>
        </pc:sldMkLst>
      </pc:sldChg>
      <pc:sldChg chg="add">
        <pc:chgData name="Ron Melton" userId="5553941352b42db9" providerId="LiveId" clId="{7ED559D4-CBAD-445E-A617-2B03DAC99018}" dt="2023-09-22T16:38:32.227" v="41"/>
        <pc:sldMkLst>
          <pc:docMk/>
          <pc:sldMk cId="3387263648" sldId="2145709102"/>
        </pc:sldMkLst>
      </pc:sldChg>
      <pc:sldChg chg="add">
        <pc:chgData name="Ron Melton" userId="5553941352b42db9" providerId="LiveId" clId="{7ED559D4-CBAD-445E-A617-2B03DAC99018}" dt="2023-09-22T16:38:32.227" v="41"/>
        <pc:sldMkLst>
          <pc:docMk/>
          <pc:sldMk cId="2365518156" sldId="2145709103"/>
        </pc:sldMkLst>
      </pc:sldChg>
      <pc:sldChg chg="add">
        <pc:chgData name="Ron Melton" userId="5553941352b42db9" providerId="LiveId" clId="{7ED559D4-CBAD-445E-A617-2B03DAC99018}" dt="2023-09-22T16:38:32.227" v="41"/>
        <pc:sldMkLst>
          <pc:docMk/>
          <pc:sldMk cId="1150184721" sldId="2145709104"/>
        </pc:sldMkLst>
      </pc:sldChg>
      <pc:sldChg chg="add">
        <pc:chgData name="Ron Melton" userId="5553941352b42db9" providerId="LiveId" clId="{7ED559D4-CBAD-445E-A617-2B03DAC99018}" dt="2023-09-22T16:38:32.227" v="41"/>
        <pc:sldMkLst>
          <pc:docMk/>
          <pc:sldMk cId="2356100634" sldId="2145709105"/>
        </pc:sldMkLst>
      </pc:sldChg>
      <pc:sldChg chg="add ord">
        <pc:chgData name="Ron Melton" userId="5553941352b42db9" providerId="LiveId" clId="{7ED559D4-CBAD-445E-A617-2B03DAC99018}" dt="2023-09-22T18:56:44.409" v="145"/>
        <pc:sldMkLst>
          <pc:docMk/>
          <pc:sldMk cId="400414108" sldId="2145709106"/>
        </pc:sldMkLst>
      </pc:sldChg>
      <pc:sldChg chg="add">
        <pc:chgData name="Ron Melton" userId="5553941352b42db9" providerId="LiveId" clId="{7ED559D4-CBAD-445E-A617-2B03DAC99018}" dt="2023-09-22T16:38:32.227" v="41"/>
        <pc:sldMkLst>
          <pc:docMk/>
          <pc:sldMk cId="249890153" sldId="2145709107"/>
        </pc:sldMkLst>
      </pc:sldChg>
      <pc:sldChg chg="add">
        <pc:chgData name="Ron Melton" userId="5553941352b42db9" providerId="LiveId" clId="{7ED559D4-CBAD-445E-A617-2B03DAC99018}" dt="2023-09-22T16:38:32.227" v="41"/>
        <pc:sldMkLst>
          <pc:docMk/>
          <pc:sldMk cId="1238343140" sldId="2145709108"/>
        </pc:sldMkLst>
      </pc:sldChg>
      <pc:sldChg chg="add">
        <pc:chgData name="Ron Melton" userId="5553941352b42db9" providerId="LiveId" clId="{7ED559D4-CBAD-445E-A617-2B03DAC99018}" dt="2023-09-22T16:38:32.227" v="41"/>
        <pc:sldMkLst>
          <pc:docMk/>
          <pc:sldMk cId="1759801225" sldId="2145709109"/>
        </pc:sldMkLst>
      </pc:sldChg>
      <pc:sldChg chg="add">
        <pc:chgData name="Ron Melton" userId="5553941352b42db9" providerId="LiveId" clId="{7ED559D4-CBAD-445E-A617-2B03DAC99018}" dt="2023-09-22T16:38:32.227" v="41"/>
        <pc:sldMkLst>
          <pc:docMk/>
          <pc:sldMk cId="1857497204" sldId="2145709110"/>
        </pc:sldMkLst>
      </pc:sldChg>
      <pc:sldChg chg="add">
        <pc:chgData name="Ron Melton" userId="5553941352b42db9" providerId="LiveId" clId="{7ED559D4-CBAD-445E-A617-2B03DAC99018}" dt="2023-09-22T16:38:32.227" v="41"/>
        <pc:sldMkLst>
          <pc:docMk/>
          <pc:sldMk cId="3416444927" sldId="2145709111"/>
        </pc:sldMkLst>
      </pc:sldChg>
      <pc:sldChg chg="add">
        <pc:chgData name="Ron Melton" userId="5553941352b42db9" providerId="LiveId" clId="{7ED559D4-CBAD-445E-A617-2B03DAC99018}" dt="2023-09-22T16:38:32.227" v="41"/>
        <pc:sldMkLst>
          <pc:docMk/>
          <pc:sldMk cId="2964655595" sldId="2145709112"/>
        </pc:sldMkLst>
      </pc:sldChg>
      <pc:sldChg chg="add">
        <pc:chgData name="Ron Melton" userId="5553941352b42db9" providerId="LiveId" clId="{7ED559D4-CBAD-445E-A617-2B03DAC99018}" dt="2023-09-22T16:38:32.227" v="41"/>
        <pc:sldMkLst>
          <pc:docMk/>
          <pc:sldMk cId="523003426" sldId="2145709113"/>
        </pc:sldMkLst>
      </pc:sldChg>
      <pc:sldChg chg="add">
        <pc:chgData name="Ron Melton" userId="5553941352b42db9" providerId="LiveId" clId="{7ED559D4-CBAD-445E-A617-2B03DAC99018}" dt="2023-09-22T16:38:32.227" v="41"/>
        <pc:sldMkLst>
          <pc:docMk/>
          <pc:sldMk cId="2074637747" sldId="2145709114"/>
        </pc:sldMkLst>
      </pc:sldChg>
      <pc:sldChg chg="add">
        <pc:chgData name="Ron Melton" userId="5553941352b42db9" providerId="LiveId" clId="{7ED559D4-CBAD-445E-A617-2B03DAC99018}" dt="2023-09-22T16:38:32.227" v="41"/>
        <pc:sldMkLst>
          <pc:docMk/>
          <pc:sldMk cId="2264792317" sldId="2145709115"/>
        </pc:sldMkLst>
      </pc:sldChg>
      <pc:sldChg chg="add">
        <pc:chgData name="Ron Melton" userId="5553941352b42db9" providerId="LiveId" clId="{7ED559D4-CBAD-445E-A617-2B03DAC99018}" dt="2023-09-22T16:38:32.227" v="41"/>
        <pc:sldMkLst>
          <pc:docMk/>
          <pc:sldMk cId="2663712775" sldId="2145709116"/>
        </pc:sldMkLst>
      </pc:sldChg>
      <pc:sldChg chg="add">
        <pc:chgData name="Ron Melton" userId="5553941352b42db9" providerId="LiveId" clId="{7ED559D4-CBAD-445E-A617-2B03DAC99018}" dt="2023-09-22T16:38:32.227" v="41"/>
        <pc:sldMkLst>
          <pc:docMk/>
          <pc:sldMk cId="1446118582" sldId="2145709117"/>
        </pc:sldMkLst>
      </pc:sldChg>
      <pc:sldChg chg="add">
        <pc:chgData name="Ron Melton" userId="5553941352b42db9" providerId="LiveId" clId="{7ED559D4-CBAD-445E-A617-2B03DAC99018}" dt="2023-09-22T17:55:36.019" v="43"/>
        <pc:sldMkLst>
          <pc:docMk/>
          <pc:sldMk cId="0" sldId="2145709118"/>
        </pc:sldMkLst>
      </pc:sldChg>
      <pc:sldChg chg="add">
        <pc:chgData name="Ron Melton" userId="5553941352b42db9" providerId="LiveId" clId="{7ED559D4-CBAD-445E-A617-2B03DAC99018}" dt="2023-09-22T17:55:36.019" v="43"/>
        <pc:sldMkLst>
          <pc:docMk/>
          <pc:sldMk cId="0" sldId="2145709119"/>
        </pc:sldMkLst>
      </pc:sldChg>
      <pc:sldChg chg="add">
        <pc:chgData name="Ron Melton" userId="5553941352b42db9" providerId="LiveId" clId="{7ED559D4-CBAD-445E-A617-2B03DAC99018}" dt="2023-09-22T18:10:43.398" v="44"/>
        <pc:sldMkLst>
          <pc:docMk/>
          <pc:sldMk cId="2791723945" sldId="2145709120"/>
        </pc:sldMkLst>
      </pc:sldChg>
      <pc:sldChg chg="add">
        <pc:chgData name="Ron Melton" userId="5553941352b42db9" providerId="LiveId" clId="{7ED559D4-CBAD-445E-A617-2B03DAC99018}" dt="2023-09-22T18:10:43.398" v="44"/>
        <pc:sldMkLst>
          <pc:docMk/>
          <pc:sldMk cId="3639156372" sldId="2145709121"/>
        </pc:sldMkLst>
      </pc:sldChg>
      <pc:sldChg chg="add">
        <pc:chgData name="Ron Melton" userId="5553941352b42db9" providerId="LiveId" clId="{7ED559D4-CBAD-445E-A617-2B03DAC99018}" dt="2023-09-22T18:10:43.398" v="44"/>
        <pc:sldMkLst>
          <pc:docMk/>
          <pc:sldMk cId="998139327" sldId="2145709122"/>
        </pc:sldMkLst>
      </pc:sldChg>
      <pc:sldChg chg="add">
        <pc:chgData name="Ron Melton" userId="5553941352b42db9" providerId="LiveId" clId="{7ED559D4-CBAD-445E-A617-2B03DAC99018}" dt="2023-09-22T18:10:43.398" v="44"/>
        <pc:sldMkLst>
          <pc:docMk/>
          <pc:sldMk cId="1129862054" sldId="2145709123"/>
        </pc:sldMkLst>
      </pc:sldChg>
      <pc:sldChg chg="add">
        <pc:chgData name="Ron Melton" userId="5553941352b42db9" providerId="LiveId" clId="{7ED559D4-CBAD-445E-A617-2B03DAC99018}" dt="2023-09-22T18:10:43.398" v="44"/>
        <pc:sldMkLst>
          <pc:docMk/>
          <pc:sldMk cId="3711921616" sldId="2145709124"/>
        </pc:sldMkLst>
      </pc:sldChg>
      <pc:sldChg chg="add">
        <pc:chgData name="Ron Melton" userId="5553941352b42db9" providerId="LiveId" clId="{7ED559D4-CBAD-445E-A617-2B03DAC99018}" dt="2023-09-22T18:10:43.398" v="44"/>
        <pc:sldMkLst>
          <pc:docMk/>
          <pc:sldMk cId="3496590598" sldId="2145709125"/>
        </pc:sldMkLst>
      </pc:sldChg>
      <pc:sldChg chg="add">
        <pc:chgData name="Ron Melton" userId="5553941352b42db9" providerId="LiveId" clId="{7ED559D4-CBAD-445E-A617-2B03DAC99018}" dt="2023-09-22T18:10:43.398" v="44"/>
        <pc:sldMkLst>
          <pc:docMk/>
          <pc:sldMk cId="2743938148" sldId="2145709126"/>
        </pc:sldMkLst>
      </pc:sldChg>
      <pc:sldChg chg="add del">
        <pc:chgData name="Ron Melton" userId="5553941352b42db9" providerId="LiveId" clId="{7ED559D4-CBAD-445E-A617-2B03DAC99018}" dt="2023-09-22T18:12:11.959" v="46" actId="47"/>
        <pc:sldMkLst>
          <pc:docMk/>
          <pc:sldMk cId="162602910" sldId="2145709127"/>
        </pc:sldMkLst>
      </pc:sldChg>
      <pc:sldChg chg="add">
        <pc:chgData name="Ron Melton" userId="5553941352b42db9" providerId="LiveId" clId="{7ED559D4-CBAD-445E-A617-2B03DAC99018}" dt="2023-09-22T18:10:43.398" v="44"/>
        <pc:sldMkLst>
          <pc:docMk/>
          <pc:sldMk cId="245968945" sldId="2145709128"/>
        </pc:sldMkLst>
      </pc:sldChg>
      <pc:sldChg chg="add">
        <pc:chgData name="Ron Melton" userId="5553941352b42db9" providerId="LiveId" clId="{7ED559D4-CBAD-445E-A617-2B03DAC99018}" dt="2023-09-22T18:10:43.398" v="44"/>
        <pc:sldMkLst>
          <pc:docMk/>
          <pc:sldMk cId="3341999554" sldId="2145709129"/>
        </pc:sldMkLst>
      </pc:sldChg>
      <pc:sldChg chg="add del">
        <pc:chgData name="Ron Melton" userId="5553941352b42db9" providerId="LiveId" clId="{7ED559D4-CBAD-445E-A617-2B03DAC99018}" dt="2023-09-22T18:15:23.619" v="51" actId="47"/>
        <pc:sldMkLst>
          <pc:docMk/>
          <pc:sldMk cId="3749567302" sldId="2145709130"/>
        </pc:sldMkLst>
      </pc:sldChg>
      <pc:sldChg chg="add del">
        <pc:chgData name="Ron Melton" userId="5553941352b42db9" providerId="LiveId" clId="{7ED559D4-CBAD-445E-A617-2B03DAC99018}" dt="2023-09-22T18:15:23.619" v="51" actId="47"/>
        <pc:sldMkLst>
          <pc:docMk/>
          <pc:sldMk cId="1766570729" sldId="2145709131"/>
        </pc:sldMkLst>
      </pc:sldChg>
      <pc:sldChg chg="add del">
        <pc:chgData name="Ron Melton" userId="5553941352b42db9" providerId="LiveId" clId="{7ED559D4-CBAD-445E-A617-2B03DAC99018}" dt="2023-09-22T18:15:23.619" v="51" actId="47"/>
        <pc:sldMkLst>
          <pc:docMk/>
          <pc:sldMk cId="1299100008" sldId="2145709132"/>
        </pc:sldMkLst>
      </pc:sldChg>
      <pc:sldChg chg="add del">
        <pc:chgData name="Ron Melton" userId="5553941352b42db9" providerId="LiveId" clId="{7ED559D4-CBAD-445E-A617-2B03DAC99018}" dt="2023-09-22T18:15:23.619" v="51" actId="47"/>
        <pc:sldMkLst>
          <pc:docMk/>
          <pc:sldMk cId="3878832367" sldId="2145709133"/>
        </pc:sldMkLst>
      </pc:sldChg>
      <pc:sldChg chg="add del">
        <pc:chgData name="Ron Melton" userId="5553941352b42db9" providerId="LiveId" clId="{7ED559D4-CBAD-445E-A617-2B03DAC99018}" dt="2023-09-22T18:15:23.619" v="51" actId="47"/>
        <pc:sldMkLst>
          <pc:docMk/>
          <pc:sldMk cId="2967973393" sldId="2145709134"/>
        </pc:sldMkLst>
      </pc:sldChg>
      <pc:sldChg chg="add del">
        <pc:chgData name="Ron Melton" userId="5553941352b42db9" providerId="LiveId" clId="{7ED559D4-CBAD-445E-A617-2B03DAC99018}" dt="2023-09-22T18:15:23.619" v="51" actId="47"/>
        <pc:sldMkLst>
          <pc:docMk/>
          <pc:sldMk cId="3064836099" sldId="2145709135"/>
        </pc:sldMkLst>
      </pc:sldChg>
      <pc:sldChg chg="add del">
        <pc:chgData name="Ron Melton" userId="5553941352b42db9" providerId="LiveId" clId="{7ED559D4-CBAD-445E-A617-2B03DAC99018}" dt="2023-09-22T18:15:23.619" v="51" actId="47"/>
        <pc:sldMkLst>
          <pc:docMk/>
          <pc:sldMk cId="3401954391" sldId="2145709136"/>
        </pc:sldMkLst>
      </pc:sldChg>
      <pc:sldChg chg="add del">
        <pc:chgData name="Ron Melton" userId="5553941352b42db9" providerId="LiveId" clId="{7ED559D4-CBAD-445E-A617-2B03DAC99018}" dt="2023-09-22T18:15:23.619" v="51" actId="47"/>
        <pc:sldMkLst>
          <pc:docMk/>
          <pc:sldMk cId="844918133" sldId="2145709137"/>
        </pc:sldMkLst>
      </pc:sldChg>
      <pc:sldChg chg="add del">
        <pc:chgData name="Ron Melton" userId="5553941352b42db9" providerId="LiveId" clId="{7ED559D4-CBAD-445E-A617-2B03DAC99018}" dt="2023-09-22T18:15:23.619" v="51" actId="47"/>
        <pc:sldMkLst>
          <pc:docMk/>
          <pc:sldMk cId="450236048" sldId="2145709138"/>
        </pc:sldMkLst>
      </pc:sldChg>
      <pc:sldChg chg="add del">
        <pc:chgData name="Ron Melton" userId="5553941352b42db9" providerId="LiveId" clId="{7ED559D4-CBAD-445E-A617-2B03DAC99018}" dt="2023-09-22T18:15:23.619" v="51" actId="47"/>
        <pc:sldMkLst>
          <pc:docMk/>
          <pc:sldMk cId="79507834" sldId="2145709139"/>
        </pc:sldMkLst>
      </pc:sldChg>
      <pc:sldChg chg="add del">
        <pc:chgData name="Ron Melton" userId="5553941352b42db9" providerId="LiveId" clId="{7ED559D4-CBAD-445E-A617-2B03DAC99018}" dt="2023-09-22T18:15:23.619" v="51" actId="47"/>
        <pc:sldMkLst>
          <pc:docMk/>
          <pc:sldMk cId="2851582289" sldId="2145709140"/>
        </pc:sldMkLst>
      </pc:sldChg>
      <pc:sldChg chg="add del">
        <pc:chgData name="Ron Melton" userId="5553941352b42db9" providerId="LiveId" clId="{7ED559D4-CBAD-445E-A617-2B03DAC99018}" dt="2023-09-22T18:15:23.619" v="51" actId="47"/>
        <pc:sldMkLst>
          <pc:docMk/>
          <pc:sldMk cId="1099813347" sldId="2145709141"/>
        </pc:sldMkLst>
      </pc:sldChg>
      <pc:sldChg chg="add ord">
        <pc:chgData name="Ron Melton" userId="5553941352b42db9" providerId="LiveId" clId="{7ED559D4-CBAD-445E-A617-2B03DAC99018}" dt="2023-09-24T04:00:56.544" v="474"/>
        <pc:sldMkLst>
          <pc:docMk/>
          <pc:sldMk cId="2244507277" sldId="2145709142"/>
        </pc:sldMkLst>
      </pc:sldChg>
      <pc:sldChg chg="add del">
        <pc:chgData name="Ron Melton" userId="5553941352b42db9" providerId="LiveId" clId="{7ED559D4-CBAD-445E-A617-2B03DAC99018}" dt="2023-09-22T18:15:23.619" v="51" actId="47"/>
        <pc:sldMkLst>
          <pc:docMk/>
          <pc:sldMk cId="3869326029" sldId="2145709142"/>
        </pc:sldMkLst>
      </pc:sldChg>
      <pc:sldChg chg="add ord">
        <pc:chgData name="Ron Melton" userId="5553941352b42db9" providerId="LiveId" clId="{7ED559D4-CBAD-445E-A617-2B03DAC99018}" dt="2023-09-24T04:00:56.544" v="474"/>
        <pc:sldMkLst>
          <pc:docMk/>
          <pc:sldMk cId="1015461869" sldId="2145709143"/>
        </pc:sldMkLst>
      </pc:sldChg>
      <pc:sldChg chg="add del">
        <pc:chgData name="Ron Melton" userId="5553941352b42db9" providerId="LiveId" clId="{7ED559D4-CBAD-445E-A617-2B03DAC99018}" dt="2023-09-22T18:15:23.619" v="51" actId="47"/>
        <pc:sldMkLst>
          <pc:docMk/>
          <pc:sldMk cId="4255549294" sldId="2145709143"/>
        </pc:sldMkLst>
      </pc:sldChg>
      <pc:sldChg chg="add del">
        <pc:chgData name="Ron Melton" userId="5553941352b42db9" providerId="LiveId" clId="{7ED559D4-CBAD-445E-A617-2B03DAC99018}" dt="2023-09-22T18:15:23.619" v="51" actId="47"/>
        <pc:sldMkLst>
          <pc:docMk/>
          <pc:sldMk cId="3238464436" sldId="2145709144"/>
        </pc:sldMkLst>
      </pc:sldChg>
      <pc:sldChg chg="add ord">
        <pc:chgData name="Ron Melton" userId="5553941352b42db9" providerId="LiveId" clId="{7ED559D4-CBAD-445E-A617-2B03DAC99018}" dt="2023-09-24T04:00:56.544" v="474"/>
        <pc:sldMkLst>
          <pc:docMk/>
          <pc:sldMk cId="36682607" sldId="2145709145"/>
        </pc:sldMkLst>
      </pc:sldChg>
      <pc:sldChg chg="add del">
        <pc:chgData name="Ron Melton" userId="5553941352b42db9" providerId="LiveId" clId="{7ED559D4-CBAD-445E-A617-2B03DAC99018}" dt="2023-09-22T18:15:23.619" v="51" actId="47"/>
        <pc:sldMkLst>
          <pc:docMk/>
          <pc:sldMk cId="197432025" sldId="2145709145"/>
        </pc:sldMkLst>
      </pc:sldChg>
      <pc:sldChg chg="add ord">
        <pc:chgData name="Ron Melton" userId="5553941352b42db9" providerId="LiveId" clId="{7ED559D4-CBAD-445E-A617-2B03DAC99018}" dt="2023-09-24T04:00:56.544" v="474"/>
        <pc:sldMkLst>
          <pc:docMk/>
          <pc:sldMk cId="1165229244" sldId="2145709146"/>
        </pc:sldMkLst>
      </pc:sldChg>
      <pc:sldChg chg="add del">
        <pc:chgData name="Ron Melton" userId="5553941352b42db9" providerId="LiveId" clId="{7ED559D4-CBAD-445E-A617-2B03DAC99018}" dt="2023-09-22T18:15:23.619" v="51" actId="47"/>
        <pc:sldMkLst>
          <pc:docMk/>
          <pc:sldMk cId="2845115529" sldId="2145709146"/>
        </pc:sldMkLst>
      </pc:sldChg>
      <pc:sldChg chg="add ord">
        <pc:chgData name="Ron Melton" userId="5553941352b42db9" providerId="LiveId" clId="{7ED559D4-CBAD-445E-A617-2B03DAC99018}" dt="2023-09-24T04:00:56.544" v="474"/>
        <pc:sldMkLst>
          <pc:docMk/>
          <pc:sldMk cId="2010563695" sldId="2145709147"/>
        </pc:sldMkLst>
      </pc:sldChg>
      <pc:sldChg chg="add del">
        <pc:chgData name="Ron Melton" userId="5553941352b42db9" providerId="LiveId" clId="{7ED559D4-CBAD-445E-A617-2B03DAC99018}" dt="2023-09-22T18:15:23.619" v="51" actId="47"/>
        <pc:sldMkLst>
          <pc:docMk/>
          <pc:sldMk cId="3412571151" sldId="2145709147"/>
        </pc:sldMkLst>
      </pc:sldChg>
      <pc:sldChg chg="add ord">
        <pc:chgData name="Ron Melton" userId="5553941352b42db9" providerId="LiveId" clId="{7ED559D4-CBAD-445E-A617-2B03DAC99018}" dt="2023-09-24T04:00:56.544" v="474"/>
        <pc:sldMkLst>
          <pc:docMk/>
          <pc:sldMk cId="2151264900" sldId="2145709148"/>
        </pc:sldMkLst>
      </pc:sldChg>
      <pc:sldChg chg="add del">
        <pc:chgData name="Ron Melton" userId="5553941352b42db9" providerId="LiveId" clId="{7ED559D4-CBAD-445E-A617-2B03DAC99018}" dt="2023-09-22T18:15:23.619" v="51" actId="47"/>
        <pc:sldMkLst>
          <pc:docMk/>
          <pc:sldMk cId="2211088743" sldId="2145709148"/>
        </pc:sldMkLst>
      </pc:sldChg>
      <pc:sldChg chg="add ord">
        <pc:chgData name="Ron Melton" userId="5553941352b42db9" providerId="LiveId" clId="{7ED559D4-CBAD-445E-A617-2B03DAC99018}" dt="2023-09-24T04:00:56.544" v="474"/>
        <pc:sldMkLst>
          <pc:docMk/>
          <pc:sldMk cId="2202954096" sldId="2145709149"/>
        </pc:sldMkLst>
      </pc:sldChg>
      <pc:sldChg chg="add del">
        <pc:chgData name="Ron Melton" userId="5553941352b42db9" providerId="LiveId" clId="{7ED559D4-CBAD-445E-A617-2B03DAC99018}" dt="2023-09-22T18:15:23.619" v="51" actId="47"/>
        <pc:sldMkLst>
          <pc:docMk/>
          <pc:sldMk cId="3113664449" sldId="2145709149"/>
        </pc:sldMkLst>
      </pc:sldChg>
      <pc:sldChg chg="add del">
        <pc:chgData name="Ron Melton" userId="5553941352b42db9" providerId="LiveId" clId="{7ED559D4-CBAD-445E-A617-2B03DAC99018}" dt="2023-09-22T18:15:23.619" v="51" actId="47"/>
        <pc:sldMkLst>
          <pc:docMk/>
          <pc:sldMk cId="1980474142" sldId="2145709150"/>
        </pc:sldMkLst>
      </pc:sldChg>
      <pc:sldChg chg="add del">
        <pc:chgData name="Ron Melton" userId="5553941352b42db9" providerId="LiveId" clId="{7ED559D4-CBAD-445E-A617-2B03DAC99018}" dt="2023-09-22T18:15:23.619" v="51" actId="47"/>
        <pc:sldMkLst>
          <pc:docMk/>
          <pc:sldMk cId="2040837295" sldId="2145709151"/>
        </pc:sldMkLst>
      </pc:sldChg>
      <pc:sldChg chg="add ord">
        <pc:chgData name="Ron Melton" userId="5553941352b42db9" providerId="LiveId" clId="{7ED559D4-CBAD-445E-A617-2B03DAC99018}" dt="2023-09-24T04:00:56.544" v="474"/>
        <pc:sldMkLst>
          <pc:docMk/>
          <pc:sldMk cId="446127083" sldId="2145709152"/>
        </pc:sldMkLst>
      </pc:sldChg>
      <pc:sldChg chg="add del">
        <pc:chgData name="Ron Melton" userId="5553941352b42db9" providerId="LiveId" clId="{7ED559D4-CBAD-445E-A617-2B03DAC99018}" dt="2023-09-22T18:15:23.619" v="51" actId="47"/>
        <pc:sldMkLst>
          <pc:docMk/>
          <pc:sldMk cId="1365451203" sldId="2145709152"/>
        </pc:sldMkLst>
      </pc:sldChg>
      <pc:sldChg chg="add del">
        <pc:chgData name="Ron Melton" userId="5553941352b42db9" providerId="LiveId" clId="{7ED559D4-CBAD-445E-A617-2B03DAC99018}" dt="2023-09-22T18:15:23.619" v="51" actId="47"/>
        <pc:sldMkLst>
          <pc:docMk/>
          <pc:sldMk cId="3802215293" sldId="2145709153"/>
        </pc:sldMkLst>
      </pc:sldChg>
      <pc:sldChg chg="add del">
        <pc:chgData name="Ron Melton" userId="5553941352b42db9" providerId="LiveId" clId="{7ED559D4-CBAD-445E-A617-2B03DAC99018}" dt="2023-09-22T18:15:23.619" v="51" actId="47"/>
        <pc:sldMkLst>
          <pc:docMk/>
          <pc:sldMk cId="4290774819" sldId="2145709154"/>
        </pc:sldMkLst>
      </pc:sldChg>
      <pc:sldChg chg="add del">
        <pc:chgData name="Ron Melton" userId="5553941352b42db9" providerId="LiveId" clId="{7ED559D4-CBAD-445E-A617-2B03DAC99018}" dt="2023-09-22T18:15:23.619" v="51" actId="47"/>
        <pc:sldMkLst>
          <pc:docMk/>
          <pc:sldMk cId="2152030183" sldId="2145709155"/>
        </pc:sldMkLst>
      </pc:sldChg>
      <pc:sldChg chg="add del">
        <pc:chgData name="Ron Melton" userId="5553941352b42db9" providerId="LiveId" clId="{7ED559D4-CBAD-445E-A617-2B03DAC99018}" dt="2023-09-22T18:15:23.619" v="51" actId="47"/>
        <pc:sldMkLst>
          <pc:docMk/>
          <pc:sldMk cId="2484713742" sldId="2145709156"/>
        </pc:sldMkLst>
      </pc:sldChg>
      <pc:sldChg chg="add del">
        <pc:chgData name="Ron Melton" userId="5553941352b42db9" providerId="LiveId" clId="{7ED559D4-CBAD-445E-A617-2B03DAC99018}" dt="2023-09-22T18:15:23.619" v="51" actId="47"/>
        <pc:sldMkLst>
          <pc:docMk/>
          <pc:sldMk cId="2318247575" sldId="2145709157"/>
        </pc:sldMkLst>
      </pc:sldChg>
      <pc:sldChg chg="add del">
        <pc:chgData name="Ron Melton" userId="5553941352b42db9" providerId="LiveId" clId="{7ED559D4-CBAD-445E-A617-2B03DAC99018}" dt="2023-09-22T18:15:23.619" v="51" actId="47"/>
        <pc:sldMkLst>
          <pc:docMk/>
          <pc:sldMk cId="3107769121" sldId="2145709158"/>
        </pc:sldMkLst>
      </pc:sldChg>
      <pc:sldChg chg="add del">
        <pc:chgData name="Ron Melton" userId="5553941352b42db9" providerId="LiveId" clId="{7ED559D4-CBAD-445E-A617-2B03DAC99018}" dt="2023-09-22T18:15:23.619" v="51" actId="47"/>
        <pc:sldMkLst>
          <pc:docMk/>
          <pc:sldMk cId="1666116778" sldId="2145709159"/>
        </pc:sldMkLst>
      </pc:sldChg>
      <pc:sldChg chg="add del">
        <pc:chgData name="Ron Melton" userId="5553941352b42db9" providerId="LiveId" clId="{7ED559D4-CBAD-445E-A617-2B03DAC99018}" dt="2023-09-22T18:15:23.619" v="51" actId="47"/>
        <pc:sldMkLst>
          <pc:docMk/>
          <pc:sldMk cId="345308741" sldId="2145709160"/>
        </pc:sldMkLst>
      </pc:sldChg>
      <pc:sldChg chg="add del">
        <pc:chgData name="Ron Melton" userId="5553941352b42db9" providerId="LiveId" clId="{7ED559D4-CBAD-445E-A617-2B03DAC99018}" dt="2023-09-22T18:15:23.619" v="51" actId="47"/>
        <pc:sldMkLst>
          <pc:docMk/>
          <pc:sldMk cId="570691826" sldId="2145709161"/>
        </pc:sldMkLst>
      </pc:sldChg>
      <pc:sldChg chg="add del">
        <pc:chgData name="Ron Melton" userId="5553941352b42db9" providerId="LiveId" clId="{7ED559D4-CBAD-445E-A617-2B03DAC99018}" dt="2023-09-22T18:15:23.619" v="51" actId="47"/>
        <pc:sldMkLst>
          <pc:docMk/>
          <pc:sldMk cId="1995777683" sldId="2145709162"/>
        </pc:sldMkLst>
      </pc:sldChg>
      <pc:sldChg chg="add del">
        <pc:chgData name="Ron Melton" userId="5553941352b42db9" providerId="LiveId" clId="{7ED559D4-CBAD-445E-A617-2B03DAC99018}" dt="2023-09-22T18:15:23.619" v="51" actId="47"/>
        <pc:sldMkLst>
          <pc:docMk/>
          <pc:sldMk cId="2810810063" sldId="2145709163"/>
        </pc:sldMkLst>
      </pc:sldChg>
      <pc:sldChg chg="add del">
        <pc:chgData name="Ron Melton" userId="5553941352b42db9" providerId="LiveId" clId="{7ED559D4-CBAD-445E-A617-2B03DAC99018}" dt="2023-09-22T18:15:23.619" v="51" actId="47"/>
        <pc:sldMkLst>
          <pc:docMk/>
          <pc:sldMk cId="907638411" sldId="2145709164"/>
        </pc:sldMkLst>
      </pc:sldChg>
      <pc:sldChg chg="add del">
        <pc:chgData name="Ron Melton" userId="5553941352b42db9" providerId="LiveId" clId="{7ED559D4-CBAD-445E-A617-2B03DAC99018}" dt="2023-09-22T18:15:23.619" v="51" actId="47"/>
        <pc:sldMkLst>
          <pc:docMk/>
          <pc:sldMk cId="1399097490" sldId="2145709165"/>
        </pc:sldMkLst>
      </pc:sldChg>
      <pc:sldChg chg="add ord">
        <pc:chgData name="Ron Melton" userId="5553941352b42db9" providerId="LiveId" clId="{7ED559D4-CBAD-445E-A617-2B03DAC99018}" dt="2023-09-22T18:58:05.969" v="148"/>
        <pc:sldMkLst>
          <pc:docMk/>
          <pc:sldMk cId="2927867699" sldId="2145709166"/>
        </pc:sldMkLst>
      </pc:sldChg>
      <pc:sldChg chg="add del">
        <pc:chgData name="Ron Melton" userId="5553941352b42db9" providerId="LiveId" clId="{7ED559D4-CBAD-445E-A617-2B03DAC99018}" dt="2023-09-22T18:45:32.781" v="143" actId="47"/>
        <pc:sldMkLst>
          <pc:docMk/>
          <pc:sldMk cId="2750476711" sldId="2145709167"/>
        </pc:sldMkLst>
      </pc:sldChg>
      <pc:sldChg chg="modSp add mod">
        <pc:chgData name="Ron Melton" userId="5553941352b42db9" providerId="LiveId" clId="{7ED559D4-CBAD-445E-A617-2B03DAC99018}" dt="2023-09-22T18:37:08.613" v="138" actId="20577"/>
        <pc:sldMkLst>
          <pc:docMk/>
          <pc:sldMk cId="1623573409" sldId="2145709168"/>
        </pc:sldMkLst>
        <pc:spChg chg="mod">
          <ac:chgData name="Ron Melton" userId="5553941352b42db9" providerId="LiveId" clId="{7ED559D4-CBAD-445E-A617-2B03DAC99018}" dt="2023-09-22T18:37:08.613" v="138" actId="20577"/>
          <ac:spMkLst>
            <pc:docMk/>
            <pc:sldMk cId="1623573409" sldId="2145709168"/>
            <ac:spMk id="10" creationId="{00000000-0000-0000-0000-000000000000}"/>
          </ac:spMkLst>
        </pc:spChg>
      </pc:sldChg>
      <pc:sldChg chg="add">
        <pc:chgData name="Ron Melton" userId="5553941352b42db9" providerId="LiveId" clId="{7ED559D4-CBAD-445E-A617-2B03DAC99018}" dt="2023-09-22T18:45:26.151" v="142"/>
        <pc:sldMkLst>
          <pc:docMk/>
          <pc:sldMk cId="3910350452" sldId="2145709169"/>
        </pc:sldMkLst>
      </pc:sldChg>
      <pc:sldChg chg="add">
        <pc:chgData name="Ron Melton" userId="5553941352b42db9" providerId="LiveId" clId="{7ED559D4-CBAD-445E-A617-2B03DAC99018}" dt="2023-09-22T19:01:25.727" v="149"/>
        <pc:sldMkLst>
          <pc:docMk/>
          <pc:sldMk cId="1885727639" sldId="2145709170"/>
        </pc:sldMkLst>
      </pc:sldChg>
      <pc:sldChg chg="add">
        <pc:chgData name="Ron Melton" userId="5553941352b42db9" providerId="LiveId" clId="{7ED559D4-CBAD-445E-A617-2B03DAC99018}" dt="2023-09-22T19:01:25.727" v="149"/>
        <pc:sldMkLst>
          <pc:docMk/>
          <pc:sldMk cId="2534325892" sldId="2145709171"/>
        </pc:sldMkLst>
      </pc:sldChg>
      <pc:sldChg chg="add">
        <pc:chgData name="Ron Melton" userId="5553941352b42db9" providerId="LiveId" clId="{7ED559D4-CBAD-445E-A617-2B03DAC99018}" dt="2023-09-22T19:01:25.727" v="149"/>
        <pc:sldMkLst>
          <pc:docMk/>
          <pc:sldMk cId="0" sldId="2145709172"/>
        </pc:sldMkLst>
      </pc:sldChg>
      <pc:sldChg chg="add">
        <pc:chgData name="Ron Melton" userId="5553941352b42db9" providerId="LiveId" clId="{7ED559D4-CBAD-445E-A617-2B03DAC99018}" dt="2023-09-22T19:01:25.727" v="149"/>
        <pc:sldMkLst>
          <pc:docMk/>
          <pc:sldMk cId="2569051745" sldId="2145709173"/>
        </pc:sldMkLst>
      </pc:sldChg>
      <pc:sldChg chg="addSp delSp modSp new mod">
        <pc:chgData name="Ron Melton" userId="5553941352b42db9" providerId="LiveId" clId="{7ED559D4-CBAD-445E-A617-2B03DAC99018}" dt="2023-09-22T19:40:25.247" v="160" actId="1076"/>
        <pc:sldMkLst>
          <pc:docMk/>
          <pc:sldMk cId="3749433380" sldId="2145709174"/>
        </pc:sldMkLst>
        <pc:spChg chg="del">
          <ac:chgData name="Ron Melton" userId="5553941352b42db9" providerId="LiveId" clId="{7ED559D4-CBAD-445E-A617-2B03DAC99018}" dt="2023-09-22T19:32:16.593" v="155" actId="478"/>
          <ac:spMkLst>
            <pc:docMk/>
            <pc:sldMk cId="3749433380" sldId="2145709174"/>
            <ac:spMk id="2" creationId="{66435F0E-9833-A514-5804-ECFF6B46FB57}"/>
          </ac:spMkLst>
        </pc:spChg>
        <pc:spChg chg="del">
          <ac:chgData name="Ron Melton" userId="5553941352b42db9" providerId="LiveId" clId="{7ED559D4-CBAD-445E-A617-2B03DAC99018}" dt="2023-09-22T19:32:02.990" v="153" actId="22"/>
          <ac:spMkLst>
            <pc:docMk/>
            <pc:sldMk cId="3749433380" sldId="2145709174"/>
            <ac:spMk id="3" creationId="{0F388C85-972C-8BAC-D1D6-B08A91955509}"/>
          </ac:spMkLst>
        </pc:spChg>
        <pc:picChg chg="add mod ord">
          <ac:chgData name="Ron Melton" userId="5553941352b42db9" providerId="LiveId" clId="{7ED559D4-CBAD-445E-A617-2B03DAC99018}" dt="2023-09-22T19:37:29.737" v="156" actId="1076"/>
          <ac:picMkLst>
            <pc:docMk/>
            <pc:sldMk cId="3749433380" sldId="2145709174"/>
            <ac:picMk id="5" creationId="{7BA41160-4699-946D-3DC5-898CC96AB2C8}"/>
          </ac:picMkLst>
        </pc:picChg>
        <pc:picChg chg="add mod">
          <ac:chgData name="Ron Melton" userId="5553941352b42db9" providerId="LiveId" clId="{7ED559D4-CBAD-445E-A617-2B03DAC99018}" dt="2023-09-22T19:40:25.247" v="160" actId="1076"/>
          <ac:picMkLst>
            <pc:docMk/>
            <pc:sldMk cId="3749433380" sldId="2145709174"/>
            <ac:picMk id="7" creationId="{E61233AE-475C-F5FF-D9AA-5022812EB9C4}"/>
          </ac:picMkLst>
        </pc:picChg>
      </pc:sldChg>
      <pc:sldChg chg="addSp delSp modSp add mod">
        <pc:chgData name="Ron Melton" userId="5553941352b42db9" providerId="LiveId" clId="{7ED559D4-CBAD-445E-A617-2B03DAC99018}" dt="2023-09-22T20:08:18.177" v="244" actId="1076"/>
        <pc:sldMkLst>
          <pc:docMk/>
          <pc:sldMk cId="2793046918" sldId="2145709175"/>
        </pc:sldMkLst>
        <pc:spChg chg="mod">
          <ac:chgData name="Ron Melton" userId="5553941352b42db9" providerId="LiveId" clId="{7ED559D4-CBAD-445E-A617-2B03DAC99018}" dt="2023-09-22T20:04:03.668" v="227" actId="20577"/>
          <ac:spMkLst>
            <pc:docMk/>
            <pc:sldMk cId="2793046918" sldId="2145709175"/>
            <ac:spMk id="10" creationId="{00000000-0000-0000-0000-000000000000}"/>
          </ac:spMkLst>
        </pc:spChg>
        <pc:spChg chg="mod">
          <ac:chgData name="Ron Melton" userId="5553941352b42db9" providerId="LiveId" clId="{7ED559D4-CBAD-445E-A617-2B03DAC99018}" dt="2023-09-22T20:06:26.391" v="232" actId="1076"/>
          <ac:spMkLst>
            <pc:docMk/>
            <pc:sldMk cId="2793046918" sldId="2145709175"/>
            <ac:spMk id="28675" creationId="{00000000-0000-0000-0000-000000000000}"/>
          </ac:spMkLst>
        </pc:spChg>
        <pc:picChg chg="del">
          <ac:chgData name="Ron Melton" userId="5553941352b42db9" providerId="LiveId" clId="{7ED559D4-CBAD-445E-A617-2B03DAC99018}" dt="2023-09-22T20:06:54.384" v="235" actId="478"/>
          <ac:picMkLst>
            <pc:docMk/>
            <pc:sldMk cId="2793046918" sldId="2145709175"/>
            <ac:picMk id="2" creationId="{D2B22E47-7703-44F7-B72C-7AC39F2DF376}"/>
          </ac:picMkLst>
        </pc:picChg>
        <pc:picChg chg="mod">
          <ac:chgData name="Ron Melton" userId="5553941352b42db9" providerId="LiveId" clId="{7ED559D4-CBAD-445E-A617-2B03DAC99018}" dt="2023-09-22T20:08:18.177" v="244" actId="1076"/>
          <ac:picMkLst>
            <pc:docMk/>
            <pc:sldMk cId="2793046918" sldId="2145709175"/>
            <ac:picMk id="3" creationId="{72252DD6-5C51-7CF0-BE7D-2D3CC5CBDF5B}"/>
          </ac:picMkLst>
        </pc:picChg>
        <pc:picChg chg="add mod">
          <ac:chgData name="Ron Melton" userId="5553941352b42db9" providerId="LiveId" clId="{7ED559D4-CBAD-445E-A617-2B03DAC99018}" dt="2023-09-22T20:07:16.003" v="238" actId="1076"/>
          <ac:picMkLst>
            <pc:docMk/>
            <pc:sldMk cId="2793046918" sldId="2145709175"/>
            <ac:picMk id="5" creationId="{79ED7EE8-8B04-E78B-9D71-538EF5CEAED6}"/>
          </ac:picMkLst>
        </pc:picChg>
        <pc:picChg chg="add mod">
          <ac:chgData name="Ron Melton" userId="5553941352b42db9" providerId="LiveId" clId="{7ED559D4-CBAD-445E-A617-2B03DAC99018}" dt="2023-09-22T20:07:55.396" v="242" actId="1076"/>
          <ac:picMkLst>
            <pc:docMk/>
            <pc:sldMk cId="2793046918" sldId="2145709175"/>
            <ac:picMk id="6" creationId="{DA0E1BAF-B71C-9955-5D9F-338AD5C17323}"/>
          </ac:picMkLst>
        </pc:picChg>
      </pc:sldChg>
      <pc:sldChg chg="add">
        <pc:chgData name="Ron Melton" userId="5553941352b42db9" providerId="LiveId" clId="{7ED559D4-CBAD-445E-A617-2B03DAC99018}" dt="2023-09-22T20:11:56.789" v="248"/>
        <pc:sldMkLst>
          <pc:docMk/>
          <pc:sldMk cId="3076569505" sldId="2145709176"/>
        </pc:sldMkLst>
      </pc:sldChg>
      <pc:sldChg chg="add del">
        <pc:chgData name="Ron Melton" userId="5553941352b42db9" providerId="LiveId" clId="{7ED559D4-CBAD-445E-A617-2B03DAC99018}" dt="2023-09-22T20:34:01.088" v="261" actId="47"/>
        <pc:sldMkLst>
          <pc:docMk/>
          <pc:sldMk cId="2525598499" sldId="2145709177"/>
        </pc:sldMkLst>
      </pc:sldChg>
      <pc:sldChg chg="modSp add mod ord">
        <pc:chgData name="Ron Melton" userId="5553941352b42db9" providerId="LiveId" clId="{7ED559D4-CBAD-445E-A617-2B03DAC99018}" dt="2023-09-22T22:19:07.733" v="330"/>
        <pc:sldMkLst>
          <pc:docMk/>
          <pc:sldMk cId="4105139807" sldId="2145709177"/>
        </pc:sldMkLst>
        <pc:spChg chg="mod">
          <ac:chgData name="Ron Melton" userId="5553941352b42db9" providerId="LiveId" clId="{7ED559D4-CBAD-445E-A617-2B03DAC99018}" dt="2023-09-22T20:44:17.962" v="315" actId="1076"/>
          <ac:spMkLst>
            <pc:docMk/>
            <pc:sldMk cId="4105139807" sldId="2145709177"/>
            <ac:spMk id="10" creationId="{00000000-0000-0000-0000-000000000000}"/>
          </ac:spMkLst>
        </pc:spChg>
      </pc:sldChg>
      <pc:sldChg chg="add">
        <pc:chgData name="Ron Melton" userId="5553941352b42db9" providerId="LiveId" clId="{7ED559D4-CBAD-445E-A617-2B03DAC99018}" dt="2023-09-22T22:15:32.686" v="328"/>
        <pc:sldMkLst>
          <pc:docMk/>
          <pc:sldMk cId="1459841806" sldId="2145709178"/>
        </pc:sldMkLst>
      </pc:sldChg>
      <pc:sldChg chg="add">
        <pc:chgData name="Ron Melton" userId="5553941352b42db9" providerId="LiveId" clId="{7ED559D4-CBAD-445E-A617-2B03DAC99018}" dt="2023-09-22T22:19:48.490" v="331"/>
        <pc:sldMkLst>
          <pc:docMk/>
          <pc:sldMk cId="3740429343" sldId="2145709179"/>
        </pc:sldMkLst>
      </pc:sldChg>
      <pc:sldChg chg="add">
        <pc:chgData name="Ron Melton" userId="5553941352b42db9" providerId="LiveId" clId="{7ED559D4-CBAD-445E-A617-2B03DAC99018}" dt="2023-09-22T22:21:04.396" v="332"/>
        <pc:sldMkLst>
          <pc:docMk/>
          <pc:sldMk cId="2020432787" sldId="2145709180"/>
        </pc:sldMkLst>
      </pc:sldChg>
      <pc:sldChg chg="add ord">
        <pc:chgData name="Ron Melton" userId="5553941352b42db9" providerId="LiveId" clId="{7ED559D4-CBAD-445E-A617-2B03DAC99018}" dt="2023-09-22T22:22:40.252" v="335"/>
        <pc:sldMkLst>
          <pc:docMk/>
          <pc:sldMk cId="3177134286" sldId="2145709181"/>
        </pc:sldMkLst>
      </pc:sldChg>
      <pc:sldChg chg="add ord">
        <pc:chgData name="Ron Melton" userId="5553941352b42db9" providerId="LiveId" clId="{7ED559D4-CBAD-445E-A617-2B03DAC99018}" dt="2023-09-22T22:22:40.252" v="335"/>
        <pc:sldMkLst>
          <pc:docMk/>
          <pc:sldMk cId="955327910" sldId="2145709182"/>
        </pc:sldMkLst>
      </pc:sldChg>
      <pc:sldChg chg="add">
        <pc:chgData name="Ron Melton" userId="5553941352b42db9" providerId="LiveId" clId="{7ED559D4-CBAD-445E-A617-2B03DAC99018}" dt="2023-09-22T22:30:54.855" v="355"/>
        <pc:sldMkLst>
          <pc:docMk/>
          <pc:sldMk cId="17260696" sldId="2145709183"/>
        </pc:sldMkLst>
      </pc:sldChg>
      <pc:sldChg chg="add del">
        <pc:chgData name="Ron Melton" userId="5553941352b42db9" providerId="LiveId" clId="{7ED559D4-CBAD-445E-A617-2B03DAC99018}" dt="2023-09-22T22:28:45.487" v="353" actId="47"/>
        <pc:sldMkLst>
          <pc:docMk/>
          <pc:sldMk cId="3359095947" sldId="2145709183"/>
        </pc:sldMkLst>
      </pc:sldChg>
      <pc:sldChg chg="add">
        <pc:chgData name="Ron Melton" userId="5553941352b42db9" providerId="LiveId" clId="{7ED559D4-CBAD-445E-A617-2B03DAC99018}" dt="2023-09-22T22:33:37.741" v="356"/>
        <pc:sldMkLst>
          <pc:docMk/>
          <pc:sldMk cId="2770970702" sldId="2145709184"/>
        </pc:sldMkLst>
      </pc:sldChg>
      <pc:sldChg chg="add del">
        <pc:chgData name="Ron Melton" userId="5553941352b42db9" providerId="LiveId" clId="{7ED559D4-CBAD-445E-A617-2B03DAC99018}" dt="2023-09-22T22:28:46.476" v="354" actId="47"/>
        <pc:sldMkLst>
          <pc:docMk/>
          <pc:sldMk cId="2920482940" sldId="2145709184"/>
        </pc:sldMkLst>
      </pc:sldChg>
      <pc:sldChg chg="add del">
        <pc:chgData name="Ron Melton" userId="5553941352b42db9" providerId="LiveId" clId="{7ED559D4-CBAD-445E-A617-2B03DAC99018}" dt="2023-09-22T22:28:41.431" v="352" actId="47"/>
        <pc:sldMkLst>
          <pc:docMk/>
          <pc:sldMk cId="6009879" sldId="2145709185"/>
        </pc:sldMkLst>
      </pc:sldChg>
      <pc:sldChg chg="add">
        <pc:chgData name="Ron Melton" userId="5553941352b42db9" providerId="LiveId" clId="{7ED559D4-CBAD-445E-A617-2B03DAC99018}" dt="2023-09-22T22:33:37.741" v="356"/>
        <pc:sldMkLst>
          <pc:docMk/>
          <pc:sldMk cId="1245933640" sldId="2145709185"/>
        </pc:sldMkLst>
      </pc:sldChg>
      <pc:sldChg chg="add">
        <pc:chgData name="Ron Melton" userId="5553941352b42db9" providerId="LiveId" clId="{7ED559D4-CBAD-445E-A617-2B03DAC99018}" dt="2023-09-22T22:33:37.741" v="356"/>
        <pc:sldMkLst>
          <pc:docMk/>
          <pc:sldMk cId="4077356663" sldId="2145709186"/>
        </pc:sldMkLst>
      </pc:sldChg>
      <pc:sldChg chg="add">
        <pc:chgData name="Ron Melton" userId="5553941352b42db9" providerId="LiveId" clId="{7ED559D4-CBAD-445E-A617-2B03DAC99018}" dt="2023-09-22T22:33:37.741" v="356"/>
        <pc:sldMkLst>
          <pc:docMk/>
          <pc:sldMk cId="2268361642" sldId="2145709187"/>
        </pc:sldMkLst>
      </pc:sldChg>
      <pc:sldChg chg="add">
        <pc:chgData name="Ron Melton" userId="5553941352b42db9" providerId="LiveId" clId="{7ED559D4-CBAD-445E-A617-2B03DAC99018}" dt="2023-09-22T22:33:37.741" v="356"/>
        <pc:sldMkLst>
          <pc:docMk/>
          <pc:sldMk cId="3301414160" sldId="2145709188"/>
        </pc:sldMkLst>
      </pc:sldChg>
      <pc:sldChg chg="add">
        <pc:chgData name="Ron Melton" userId="5553941352b42db9" providerId="LiveId" clId="{7ED559D4-CBAD-445E-A617-2B03DAC99018}" dt="2023-09-22T22:33:54.926" v="357"/>
        <pc:sldMkLst>
          <pc:docMk/>
          <pc:sldMk cId="205771650" sldId="2145709189"/>
        </pc:sldMkLst>
      </pc:sldChg>
      <pc:sldChg chg="add">
        <pc:chgData name="Ron Melton" userId="5553941352b42db9" providerId="LiveId" clId="{7ED559D4-CBAD-445E-A617-2B03DAC99018}" dt="2023-09-22T22:33:54.926" v="357"/>
        <pc:sldMkLst>
          <pc:docMk/>
          <pc:sldMk cId="1261625953" sldId="2145709190"/>
        </pc:sldMkLst>
      </pc:sldChg>
      <pc:sldChg chg="add">
        <pc:chgData name="Ron Melton" userId="5553941352b42db9" providerId="LiveId" clId="{7ED559D4-CBAD-445E-A617-2B03DAC99018}" dt="2023-09-22T22:34:18.615" v="358"/>
        <pc:sldMkLst>
          <pc:docMk/>
          <pc:sldMk cId="2560887295" sldId="2145709191"/>
        </pc:sldMkLst>
      </pc:sldChg>
      <pc:sldChg chg="add">
        <pc:chgData name="Ron Melton" userId="5553941352b42db9" providerId="LiveId" clId="{7ED559D4-CBAD-445E-A617-2B03DAC99018}" dt="2023-09-22T22:36:14.260" v="361"/>
        <pc:sldMkLst>
          <pc:docMk/>
          <pc:sldMk cId="4084791113" sldId="2145709192"/>
        </pc:sldMkLst>
      </pc:sldChg>
      <pc:sldChg chg="add">
        <pc:chgData name="Ron Melton" userId="5553941352b42db9" providerId="LiveId" clId="{7ED559D4-CBAD-445E-A617-2B03DAC99018}" dt="2023-09-22T22:36:14.260" v="361"/>
        <pc:sldMkLst>
          <pc:docMk/>
          <pc:sldMk cId="4149209846" sldId="2145709193"/>
        </pc:sldMkLst>
      </pc:sldChg>
      <pc:sldChg chg="add">
        <pc:chgData name="Ron Melton" userId="5553941352b42db9" providerId="LiveId" clId="{7ED559D4-CBAD-445E-A617-2B03DAC99018}" dt="2023-09-22T22:36:14.260" v="361"/>
        <pc:sldMkLst>
          <pc:docMk/>
          <pc:sldMk cId="959427643" sldId="2145709194"/>
        </pc:sldMkLst>
      </pc:sldChg>
      <pc:sldChg chg="add">
        <pc:chgData name="Ron Melton" userId="5553941352b42db9" providerId="LiveId" clId="{7ED559D4-CBAD-445E-A617-2B03DAC99018}" dt="2023-09-22T22:36:14.260" v="361"/>
        <pc:sldMkLst>
          <pc:docMk/>
          <pc:sldMk cId="4116024540" sldId="2145709195"/>
        </pc:sldMkLst>
      </pc:sldChg>
      <pc:sldChg chg="add">
        <pc:chgData name="Ron Melton" userId="5553941352b42db9" providerId="LiveId" clId="{7ED559D4-CBAD-445E-A617-2B03DAC99018}" dt="2023-09-22T22:36:14.260" v="361"/>
        <pc:sldMkLst>
          <pc:docMk/>
          <pc:sldMk cId="3800881856" sldId="2145709196"/>
        </pc:sldMkLst>
      </pc:sldChg>
      <pc:sldChg chg="add">
        <pc:chgData name="Ron Melton" userId="5553941352b42db9" providerId="LiveId" clId="{7ED559D4-CBAD-445E-A617-2B03DAC99018}" dt="2023-09-22T22:36:31.947" v="364"/>
        <pc:sldMkLst>
          <pc:docMk/>
          <pc:sldMk cId="2507820875" sldId="2145709197"/>
        </pc:sldMkLst>
      </pc:sldChg>
      <pc:sldChg chg="add">
        <pc:chgData name="Ron Melton" userId="5553941352b42db9" providerId="LiveId" clId="{7ED559D4-CBAD-445E-A617-2B03DAC99018}" dt="2023-09-22T22:36:55.760" v="365"/>
        <pc:sldMkLst>
          <pc:docMk/>
          <pc:sldMk cId="3756696084" sldId="2145709198"/>
        </pc:sldMkLst>
      </pc:sldChg>
      <pc:sldChg chg="add">
        <pc:chgData name="Ron Melton" userId="5553941352b42db9" providerId="LiveId" clId="{7ED559D4-CBAD-445E-A617-2B03DAC99018}" dt="2023-09-22T22:36:55.760" v="365"/>
        <pc:sldMkLst>
          <pc:docMk/>
          <pc:sldMk cId="1996564731" sldId="2145709199"/>
        </pc:sldMkLst>
      </pc:sldChg>
      <pc:sldChg chg="add">
        <pc:chgData name="Ron Melton" userId="5553941352b42db9" providerId="LiveId" clId="{7ED559D4-CBAD-445E-A617-2B03DAC99018}" dt="2023-09-22T22:36:55.760" v="365"/>
        <pc:sldMkLst>
          <pc:docMk/>
          <pc:sldMk cId="3937682311" sldId="2145709200"/>
        </pc:sldMkLst>
      </pc:sldChg>
      <pc:sldChg chg="add">
        <pc:chgData name="Ron Melton" userId="5553941352b42db9" providerId="LiveId" clId="{7ED559D4-CBAD-445E-A617-2B03DAC99018}" dt="2023-09-22T22:36:55.760" v="365"/>
        <pc:sldMkLst>
          <pc:docMk/>
          <pc:sldMk cId="1000398488" sldId="2145709201"/>
        </pc:sldMkLst>
      </pc:sldChg>
      <pc:sldChg chg="add">
        <pc:chgData name="Ron Melton" userId="5553941352b42db9" providerId="LiveId" clId="{7ED559D4-CBAD-445E-A617-2B03DAC99018}" dt="2023-09-22T22:36:55.760" v="365"/>
        <pc:sldMkLst>
          <pc:docMk/>
          <pc:sldMk cId="140147462" sldId="2145709202"/>
        </pc:sldMkLst>
      </pc:sldChg>
      <pc:sldChg chg="add">
        <pc:chgData name="Ron Melton" userId="5553941352b42db9" providerId="LiveId" clId="{7ED559D4-CBAD-445E-A617-2B03DAC99018}" dt="2023-09-22T22:36:55.760" v="365"/>
        <pc:sldMkLst>
          <pc:docMk/>
          <pc:sldMk cId="784725011" sldId="2145709203"/>
        </pc:sldMkLst>
      </pc:sldChg>
      <pc:sldChg chg="add">
        <pc:chgData name="Ron Melton" userId="5553941352b42db9" providerId="LiveId" clId="{7ED559D4-CBAD-445E-A617-2B03DAC99018}" dt="2023-09-22T22:36:55.760" v="365"/>
        <pc:sldMkLst>
          <pc:docMk/>
          <pc:sldMk cId="2713850551" sldId="2145709204"/>
        </pc:sldMkLst>
      </pc:sldChg>
      <pc:sldChg chg="add">
        <pc:chgData name="Ron Melton" userId="5553941352b42db9" providerId="LiveId" clId="{7ED559D4-CBAD-445E-A617-2B03DAC99018}" dt="2023-09-22T22:36:55.760" v="365"/>
        <pc:sldMkLst>
          <pc:docMk/>
          <pc:sldMk cId="3827336348" sldId="2145709205"/>
        </pc:sldMkLst>
      </pc:sldChg>
      <pc:sldChg chg="add">
        <pc:chgData name="Ron Melton" userId="5553941352b42db9" providerId="LiveId" clId="{7ED559D4-CBAD-445E-A617-2B03DAC99018}" dt="2023-09-22T22:36:55.760" v="365"/>
        <pc:sldMkLst>
          <pc:docMk/>
          <pc:sldMk cId="0" sldId="2145709206"/>
        </pc:sldMkLst>
      </pc:sldChg>
      <pc:sldChg chg="add">
        <pc:chgData name="Ron Melton" userId="5553941352b42db9" providerId="LiveId" clId="{7ED559D4-CBAD-445E-A617-2B03DAC99018}" dt="2023-09-22T22:36:55.760" v="365"/>
        <pc:sldMkLst>
          <pc:docMk/>
          <pc:sldMk cId="2344497738" sldId="2145709207"/>
        </pc:sldMkLst>
      </pc:sldChg>
      <pc:sldChg chg="add">
        <pc:chgData name="Ron Melton" userId="5553941352b42db9" providerId="LiveId" clId="{7ED559D4-CBAD-445E-A617-2B03DAC99018}" dt="2023-09-22T22:36:55.760" v="365"/>
        <pc:sldMkLst>
          <pc:docMk/>
          <pc:sldMk cId="3221288664" sldId="2145709208"/>
        </pc:sldMkLst>
      </pc:sldChg>
      <pc:sldChg chg="new del">
        <pc:chgData name="Ron Melton" userId="5553941352b42db9" providerId="LiveId" clId="{7ED559D4-CBAD-445E-A617-2B03DAC99018}" dt="2023-09-24T02:24:55.867" v="463" actId="47"/>
        <pc:sldMkLst>
          <pc:docMk/>
          <pc:sldMk cId="4276734319" sldId="2145709209"/>
        </pc:sldMkLst>
      </pc:sldChg>
      <pc:sldChg chg="new del">
        <pc:chgData name="Ron Melton" userId="5553941352b42db9" providerId="LiveId" clId="{7ED559D4-CBAD-445E-A617-2B03DAC99018}" dt="2023-09-24T02:24:55.867" v="463" actId="47"/>
        <pc:sldMkLst>
          <pc:docMk/>
          <pc:sldMk cId="2626895570" sldId="2145709210"/>
        </pc:sldMkLst>
      </pc:sldChg>
      <pc:sldChg chg="modSp add mod ord">
        <pc:chgData name="Ron Melton" userId="5553941352b42db9" providerId="LiveId" clId="{7ED559D4-CBAD-445E-A617-2B03DAC99018}" dt="2023-09-24T02:01:28.667" v="455"/>
        <pc:sldMkLst>
          <pc:docMk/>
          <pc:sldMk cId="1195408317" sldId="2145709211"/>
        </pc:sldMkLst>
        <pc:spChg chg="mod">
          <ac:chgData name="Ron Melton" userId="5553941352b42db9" providerId="LiveId" clId="{7ED559D4-CBAD-445E-A617-2B03DAC99018}" dt="2023-09-24T00:54:24.692" v="451" actId="1076"/>
          <ac:spMkLst>
            <pc:docMk/>
            <pc:sldMk cId="1195408317" sldId="2145709211"/>
            <ac:spMk id="10" creationId="{00000000-0000-0000-0000-000000000000}"/>
          </ac:spMkLst>
        </pc:spChg>
      </pc:sldChg>
      <pc:sldChg chg="new">
        <pc:chgData name="Ron Melton" userId="5553941352b42db9" providerId="LiveId" clId="{7ED559D4-CBAD-445E-A617-2B03DAC99018}" dt="2023-09-24T02:34:24.172" v="464" actId="680"/>
        <pc:sldMkLst>
          <pc:docMk/>
          <pc:sldMk cId="3267989458" sldId="2145709212"/>
        </pc:sldMkLst>
      </pc:sldChg>
      <pc:sldChg chg="new del">
        <pc:chgData name="Ron Melton" userId="5553941352b42db9" providerId="LiveId" clId="{7ED559D4-CBAD-445E-A617-2B03DAC99018}" dt="2023-09-24T03:57:54.324" v="470" actId="47"/>
        <pc:sldMkLst>
          <pc:docMk/>
          <pc:sldMk cId="3602185175" sldId="2145709213"/>
        </pc:sldMkLst>
      </pc:sldChg>
      <pc:sldChg chg="new del">
        <pc:chgData name="Ron Melton" userId="5553941352b42db9" providerId="LiveId" clId="{7ED559D4-CBAD-445E-A617-2B03DAC99018}" dt="2023-09-24T03:57:54.324" v="470" actId="47"/>
        <pc:sldMkLst>
          <pc:docMk/>
          <pc:sldMk cId="925808927" sldId="2145709214"/>
        </pc:sldMkLst>
      </pc:sldChg>
      <pc:sldChg chg="add ord">
        <pc:chgData name="Ron Melton" userId="5553941352b42db9" providerId="LiveId" clId="{7ED559D4-CBAD-445E-A617-2B03DAC99018}" dt="2023-09-24T04:00:56.544" v="474"/>
        <pc:sldMkLst>
          <pc:docMk/>
          <pc:sldMk cId="695483233" sldId="2145709215"/>
        </pc:sldMkLst>
      </pc:sldChg>
      <pc:sldChg chg="add ord">
        <pc:chgData name="Ron Melton" userId="5553941352b42db9" providerId="LiveId" clId="{7ED559D4-CBAD-445E-A617-2B03DAC99018}" dt="2023-09-24T04:00:56.544" v="474"/>
        <pc:sldMkLst>
          <pc:docMk/>
          <pc:sldMk cId="820623972" sldId="2145709216"/>
        </pc:sldMkLst>
      </pc:sldChg>
      <pc:sldChg chg="add ord">
        <pc:chgData name="Ron Melton" userId="5553941352b42db9" providerId="LiveId" clId="{7ED559D4-CBAD-445E-A617-2B03DAC99018}" dt="2023-09-24T04:00:56.544" v="474"/>
        <pc:sldMkLst>
          <pc:docMk/>
          <pc:sldMk cId="1769345799" sldId="2145709217"/>
        </pc:sldMkLst>
      </pc:sldChg>
      <pc:sldChg chg="add ord">
        <pc:chgData name="Ron Melton" userId="5553941352b42db9" providerId="LiveId" clId="{7ED559D4-CBAD-445E-A617-2B03DAC99018}" dt="2023-09-24T04:00:56.544" v="474"/>
        <pc:sldMkLst>
          <pc:docMk/>
          <pc:sldMk cId="3136608126" sldId="2145709218"/>
        </pc:sldMkLst>
      </pc:sldChg>
      <pc:sldChg chg="add ord">
        <pc:chgData name="Ron Melton" userId="5553941352b42db9" providerId="LiveId" clId="{7ED559D4-CBAD-445E-A617-2B03DAC99018}" dt="2023-09-24T04:00:56.544" v="474"/>
        <pc:sldMkLst>
          <pc:docMk/>
          <pc:sldMk cId="407987876" sldId="2145709219"/>
        </pc:sldMkLst>
      </pc:sldChg>
      <pc:sldChg chg="add ord">
        <pc:chgData name="Ron Melton" userId="5553941352b42db9" providerId="LiveId" clId="{7ED559D4-CBAD-445E-A617-2B03DAC99018}" dt="2023-09-24T04:00:56.544" v="474"/>
        <pc:sldMkLst>
          <pc:docMk/>
          <pc:sldMk cId="1835286577" sldId="2145709220"/>
        </pc:sldMkLst>
      </pc:sldChg>
      <pc:sldChg chg="add ord">
        <pc:chgData name="Ron Melton" userId="5553941352b42db9" providerId="LiveId" clId="{7ED559D4-CBAD-445E-A617-2B03DAC99018}" dt="2023-09-24T04:00:56.544" v="474"/>
        <pc:sldMkLst>
          <pc:docMk/>
          <pc:sldMk cId="162844357" sldId="2145709221"/>
        </pc:sldMkLst>
      </pc:sldChg>
      <pc:sldChg chg="add ord">
        <pc:chgData name="Ron Melton" userId="5553941352b42db9" providerId="LiveId" clId="{7ED559D4-CBAD-445E-A617-2B03DAC99018}" dt="2023-09-24T04:00:56.544" v="474"/>
        <pc:sldMkLst>
          <pc:docMk/>
          <pc:sldMk cId="2578966685" sldId="2145709222"/>
        </pc:sldMkLst>
      </pc:sldChg>
      <pc:sldChg chg="add ord">
        <pc:chgData name="Ron Melton" userId="5553941352b42db9" providerId="LiveId" clId="{7ED559D4-CBAD-445E-A617-2B03DAC99018}" dt="2023-09-24T04:00:56.544" v="474"/>
        <pc:sldMkLst>
          <pc:docMk/>
          <pc:sldMk cId="2162131245" sldId="2145709223"/>
        </pc:sldMkLst>
      </pc:sldChg>
      <pc:sldChg chg="add ord">
        <pc:chgData name="Ron Melton" userId="5553941352b42db9" providerId="LiveId" clId="{7ED559D4-CBAD-445E-A617-2B03DAC99018}" dt="2023-09-24T04:00:56.544" v="474"/>
        <pc:sldMkLst>
          <pc:docMk/>
          <pc:sldMk cId="1483908558" sldId="2145709224"/>
        </pc:sldMkLst>
      </pc:sldChg>
      <pc:sldChg chg="add ord">
        <pc:chgData name="Ron Melton" userId="5553941352b42db9" providerId="LiveId" clId="{7ED559D4-CBAD-445E-A617-2B03DAC99018}" dt="2023-09-24T04:00:56.544" v="474"/>
        <pc:sldMkLst>
          <pc:docMk/>
          <pc:sldMk cId="710965575" sldId="2145709225"/>
        </pc:sldMkLst>
      </pc:sldChg>
      <pc:sldChg chg="add ord">
        <pc:chgData name="Ron Melton" userId="5553941352b42db9" providerId="LiveId" clId="{7ED559D4-CBAD-445E-A617-2B03DAC99018}" dt="2023-09-24T04:00:56.544" v="474"/>
        <pc:sldMkLst>
          <pc:docMk/>
          <pc:sldMk cId="2861175218" sldId="2145709226"/>
        </pc:sldMkLst>
      </pc:sldChg>
      <pc:sldChg chg="add ord">
        <pc:chgData name="Ron Melton" userId="5553941352b42db9" providerId="LiveId" clId="{7ED559D4-CBAD-445E-A617-2B03DAC99018}" dt="2023-09-24T04:00:56.544" v="474"/>
        <pc:sldMkLst>
          <pc:docMk/>
          <pc:sldMk cId="2505849663" sldId="2145709227"/>
        </pc:sldMkLst>
      </pc:sldChg>
      <pc:sldChg chg="add ord">
        <pc:chgData name="Ron Melton" userId="5553941352b42db9" providerId="LiveId" clId="{7ED559D4-CBAD-445E-A617-2B03DAC99018}" dt="2023-09-24T04:00:56.544" v="474"/>
        <pc:sldMkLst>
          <pc:docMk/>
          <pc:sldMk cId="3154653776" sldId="2145709228"/>
        </pc:sldMkLst>
      </pc:sldChg>
      <pc:sldChg chg="add ord">
        <pc:chgData name="Ron Melton" userId="5553941352b42db9" providerId="LiveId" clId="{7ED559D4-CBAD-445E-A617-2B03DAC99018}" dt="2023-09-24T04:00:56.544" v="474"/>
        <pc:sldMkLst>
          <pc:docMk/>
          <pc:sldMk cId="2150748574" sldId="2145709229"/>
        </pc:sldMkLst>
      </pc:sldChg>
      <pc:sldChg chg="add ord">
        <pc:chgData name="Ron Melton" userId="5553941352b42db9" providerId="LiveId" clId="{7ED559D4-CBAD-445E-A617-2B03DAC99018}" dt="2023-09-24T04:00:56.544" v="474"/>
        <pc:sldMkLst>
          <pc:docMk/>
          <pc:sldMk cId="1104323955" sldId="2145709230"/>
        </pc:sldMkLst>
      </pc:sldChg>
      <pc:sldChg chg="add ord">
        <pc:chgData name="Ron Melton" userId="5553941352b42db9" providerId="LiveId" clId="{7ED559D4-CBAD-445E-A617-2B03DAC99018}" dt="2023-09-24T04:00:56.544" v="474"/>
        <pc:sldMkLst>
          <pc:docMk/>
          <pc:sldMk cId="3908729741" sldId="2145709231"/>
        </pc:sldMkLst>
      </pc:sldChg>
      <pc:sldChg chg="add ord">
        <pc:chgData name="Ron Melton" userId="5553941352b42db9" providerId="LiveId" clId="{7ED559D4-CBAD-445E-A617-2B03DAC99018}" dt="2023-09-24T04:00:56.544" v="474"/>
        <pc:sldMkLst>
          <pc:docMk/>
          <pc:sldMk cId="1003540370" sldId="2145709232"/>
        </pc:sldMkLst>
      </pc:sldChg>
      <pc:sldChg chg="add ord">
        <pc:chgData name="Ron Melton" userId="5553941352b42db9" providerId="LiveId" clId="{7ED559D4-CBAD-445E-A617-2B03DAC99018}" dt="2023-09-24T04:00:56.544" v="474"/>
        <pc:sldMkLst>
          <pc:docMk/>
          <pc:sldMk cId="849527750" sldId="2145709233"/>
        </pc:sldMkLst>
      </pc:sldChg>
      <pc:sldChg chg="add ord">
        <pc:chgData name="Ron Melton" userId="5553941352b42db9" providerId="LiveId" clId="{7ED559D4-CBAD-445E-A617-2B03DAC99018}" dt="2023-09-24T04:00:56.544" v="474"/>
        <pc:sldMkLst>
          <pc:docMk/>
          <pc:sldMk cId="2518602928" sldId="2145709234"/>
        </pc:sldMkLst>
      </pc:sldChg>
      <pc:sldChg chg="add ord">
        <pc:chgData name="Ron Melton" userId="5553941352b42db9" providerId="LiveId" clId="{7ED559D4-CBAD-445E-A617-2B03DAC99018}" dt="2023-09-24T04:00:56.544" v="474"/>
        <pc:sldMkLst>
          <pc:docMk/>
          <pc:sldMk cId="3588238129" sldId="2145709235"/>
        </pc:sldMkLst>
      </pc:sldChg>
      <pc:sldChg chg="add ord">
        <pc:chgData name="Ron Melton" userId="5553941352b42db9" providerId="LiveId" clId="{7ED559D4-CBAD-445E-A617-2B03DAC99018}" dt="2023-09-24T04:00:56.544" v="474"/>
        <pc:sldMkLst>
          <pc:docMk/>
          <pc:sldMk cId="3959528997" sldId="2145709236"/>
        </pc:sldMkLst>
      </pc:sldChg>
      <pc:sldChg chg="add ord">
        <pc:chgData name="Ron Melton" userId="5553941352b42db9" providerId="LiveId" clId="{7ED559D4-CBAD-445E-A617-2B03DAC99018}" dt="2023-09-24T04:00:56.544" v="474"/>
        <pc:sldMkLst>
          <pc:docMk/>
          <pc:sldMk cId="4022313288" sldId="2145709237"/>
        </pc:sldMkLst>
      </pc:sldChg>
      <pc:sldChg chg="add ord">
        <pc:chgData name="Ron Melton" userId="5553941352b42db9" providerId="LiveId" clId="{7ED559D4-CBAD-445E-A617-2B03DAC99018}" dt="2023-09-24T04:00:56.544" v="474"/>
        <pc:sldMkLst>
          <pc:docMk/>
          <pc:sldMk cId="1403920615" sldId="2145709238"/>
        </pc:sldMkLst>
      </pc:sldChg>
      <pc:sldChg chg="add ord">
        <pc:chgData name="Ron Melton" userId="5553941352b42db9" providerId="LiveId" clId="{7ED559D4-CBAD-445E-A617-2B03DAC99018}" dt="2023-09-24T04:00:56.544" v="474"/>
        <pc:sldMkLst>
          <pc:docMk/>
          <pc:sldMk cId="1332404770" sldId="2145709239"/>
        </pc:sldMkLst>
      </pc:sldChg>
      <pc:sldChg chg="add ord">
        <pc:chgData name="Ron Melton" userId="5553941352b42db9" providerId="LiveId" clId="{7ED559D4-CBAD-445E-A617-2B03DAC99018}" dt="2023-09-24T04:00:56.544" v="474"/>
        <pc:sldMkLst>
          <pc:docMk/>
          <pc:sldMk cId="3943807907" sldId="2145709240"/>
        </pc:sldMkLst>
      </pc:sldChg>
      <pc:sldChg chg="add ord">
        <pc:chgData name="Ron Melton" userId="5553941352b42db9" providerId="LiveId" clId="{7ED559D4-CBAD-445E-A617-2B03DAC99018}" dt="2023-09-24T04:00:56.544" v="474"/>
        <pc:sldMkLst>
          <pc:docMk/>
          <pc:sldMk cId="991226447" sldId="2145709241"/>
        </pc:sldMkLst>
      </pc:sldChg>
      <pc:sldChg chg="add ord">
        <pc:chgData name="Ron Melton" userId="5553941352b42db9" providerId="LiveId" clId="{7ED559D4-CBAD-445E-A617-2B03DAC99018}" dt="2023-09-24T04:00:56.544" v="474"/>
        <pc:sldMkLst>
          <pc:docMk/>
          <pc:sldMk cId="2834835162" sldId="2145709242"/>
        </pc:sldMkLst>
      </pc:sldChg>
      <pc:sldChg chg="add ord">
        <pc:chgData name="Ron Melton" userId="5553941352b42db9" providerId="LiveId" clId="{7ED559D4-CBAD-445E-A617-2B03DAC99018}" dt="2023-09-24T04:00:56.544" v="474"/>
        <pc:sldMkLst>
          <pc:docMk/>
          <pc:sldMk cId="549374123" sldId="2145709243"/>
        </pc:sldMkLst>
      </pc:sldChg>
      <pc:sldChg chg="add ord setBg">
        <pc:chgData name="Ron Melton" userId="5553941352b42db9" providerId="LiveId" clId="{7ED559D4-CBAD-445E-A617-2B03DAC99018}" dt="2023-09-24T04:00:56.544" v="474"/>
        <pc:sldMkLst>
          <pc:docMk/>
          <pc:sldMk cId="2831774266" sldId="2145709244"/>
        </pc:sldMkLst>
      </pc:sldChg>
      <pc:sldChg chg="add ord">
        <pc:chgData name="Ron Melton" userId="5553941352b42db9" providerId="LiveId" clId="{7ED559D4-CBAD-445E-A617-2B03DAC99018}" dt="2023-09-24T04:00:56.544" v="474"/>
        <pc:sldMkLst>
          <pc:docMk/>
          <pc:sldMk cId="610531724" sldId="2145709245"/>
        </pc:sldMkLst>
      </pc:sldChg>
      <pc:sldChg chg="add ord">
        <pc:chgData name="Ron Melton" userId="5553941352b42db9" providerId="LiveId" clId="{7ED559D4-CBAD-445E-A617-2B03DAC99018}" dt="2023-09-24T04:00:56.544" v="474"/>
        <pc:sldMkLst>
          <pc:docMk/>
          <pc:sldMk cId="1459209021" sldId="2145709246"/>
        </pc:sldMkLst>
      </pc:sldChg>
      <pc:sldChg chg="add ord">
        <pc:chgData name="Ron Melton" userId="5553941352b42db9" providerId="LiveId" clId="{7ED559D4-CBAD-445E-A617-2B03DAC99018}" dt="2023-09-24T04:00:56.544" v="474"/>
        <pc:sldMkLst>
          <pc:docMk/>
          <pc:sldMk cId="1146920123" sldId="2145709247"/>
        </pc:sldMkLst>
      </pc:sldChg>
      <pc:sldChg chg="add ord">
        <pc:chgData name="Ron Melton" userId="5553941352b42db9" providerId="LiveId" clId="{7ED559D4-CBAD-445E-A617-2B03DAC99018}" dt="2023-09-24T04:00:56.544" v="474"/>
        <pc:sldMkLst>
          <pc:docMk/>
          <pc:sldMk cId="4159796012" sldId="2145709248"/>
        </pc:sldMkLst>
      </pc:sldChg>
      <pc:sldChg chg="add ord">
        <pc:chgData name="Ron Melton" userId="5553941352b42db9" providerId="LiveId" clId="{7ED559D4-CBAD-445E-A617-2B03DAC99018}" dt="2023-09-24T04:00:56.544" v="474"/>
        <pc:sldMkLst>
          <pc:docMk/>
          <pc:sldMk cId="1973580948" sldId="2145709249"/>
        </pc:sldMkLst>
      </pc:sldChg>
      <pc:sldChg chg="add ord">
        <pc:chgData name="Ron Melton" userId="5553941352b42db9" providerId="LiveId" clId="{7ED559D4-CBAD-445E-A617-2B03DAC99018}" dt="2023-09-24T04:00:56.544" v="474"/>
        <pc:sldMkLst>
          <pc:docMk/>
          <pc:sldMk cId="11548965" sldId="2145709250"/>
        </pc:sldMkLst>
      </pc:sldChg>
      <pc:sldChg chg="add ord">
        <pc:chgData name="Ron Melton" userId="5553941352b42db9" providerId="LiveId" clId="{7ED559D4-CBAD-445E-A617-2B03DAC99018}" dt="2023-09-24T04:00:56.544" v="474"/>
        <pc:sldMkLst>
          <pc:docMk/>
          <pc:sldMk cId="314389004" sldId="2145709251"/>
        </pc:sldMkLst>
      </pc:sldChg>
      <pc:sldChg chg="add ord">
        <pc:chgData name="Ron Melton" userId="5553941352b42db9" providerId="LiveId" clId="{7ED559D4-CBAD-445E-A617-2B03DAC99018}" dt="2023-09-24T04:00:56.544" v="474"/>
        <pc:sldMkLst>
          <pc:docMk/>
          <pc:sldMk cId="3829362598" sldId="2145709252"/>
        </pc:sldMkLst>
      </pc:sldChg>
      <pc:sldChg chg="add ord">
        <pc:chgData name="Ron Melton" userId="5553941352b42db9" providerId="LiveId" clId="{7ED559D4-CBAD-445E-A617-2B03DAC99018}" dt="2023-09-24T04:00:56.544" v="474"/>
        <pc:sldMkLst>
          <pc:docMk/>
          <pc:sldMk cId="3923309667" sldId="2145709253"/>
        </pc:sldMkLst>
      </pc:sldChg>
      <pc:sldChg chg="add ord">
        <pc:chgData name="Ron Melton" userId="5553941352b42db9" providerId="LiveId" clId="{7ED559D4-CBAD-445E-A617-2B03DAC99018}" dt="2023-09-24T04:00:56.544" v="474"/>
        <pc:sldMkLst>
          <pc:docMk/>
          <pc:sldMk cId="3064972221" sldId="2145709254"/>
        </pc:sldMkLst>
      </pc:sldChg>
      <pc:sldChg chg="add ord">
        <pc:chgData name="Ron Melton" userId="5553941352b42db9" providerId="LiveId" clId="{7ED559D4-CBAD-445E-A617-2B03DAC99018}" dt="2023-09-24T04:00:56.544" v="474"/>
        <pc:sldMkLst>
          <pc:docMk/>
          <pc:sldMk cId="1318307037" sldId="2145709255"/>
        </pc:sldMkLst>
      </pc:sldChg>
      <pc:sldChg chg="add ord">
        <pc:chgData name="Ron Melton" userId="5553941352b42db9" providerId="LiveId" clId="{7ED559D4-CBAD-445E-A617-2B03DAC99018}" dt="2023-09-24T04:00:56.544" v="474"/>
        <pc:sldMkLst>
          <pc:docMk/>
          <pc:sldMk cId="2799079297" sldId="2145709256"/>
        </pc:sldMkLst>
      </pc:sldChg>
      <pc:sldChg chg="add ord">
        <pc:chgData name="Ron Melton" userId="5553941352b42db9" providerId="LiveId" clId="{7ED559D4-CBAD-445E-A617-2B03DAC99018}" dt="2023-09-24T04:00:56.544" v="474"/>
        <pc:sldMkLst>
          <pc:docMk/>
          <pc:sldMk cId="1038257110" sldId="2145709257"/>
        </pc:sldMkLst>
      </pc:sldChg>
      <pc:sldChg chg="add ord">
        <pc:chgData name="Ron Melton" userId="5553941352b42db9" providerId="LiveId" clId="{7ED559D4-CBAD-445E-A617-2B03DAC99018}" dt="2023-09-24T04:00:56.544" v="474"/>
        <pc:sldMkLst>
          <pc:docMk/>
          <pc:sldMk cId="1621748067" sldId="2145709258"/>
        </pc:sldMkLst>
      </pc:sldChg>
      <pc:sldChg chg="add ord">
        <pc:chgData name="Ron Melton" userId="5553941352b42db9" providerId="LiveId" clId="{7ED559D4-CBAD-445E-A617-2B03DAC99018}" dt="2023-09-24T04:00:56.544" v="474"/>
        <pc:sldMkLst>
          <pc:docMk/>
          <pc:sldMk cId="412242548" sldId="2145709259"/>
        </pc:sldMkLst>
      </pc:sldChg>
      <pc:sldChg chg="add ord">
        <pc:chgData name="Ron Melton" userId="5553941352b42db9" providerId="LiveId" clId="{7ED559D4-CBAD-445E-A617-2B03DAC99018}" dt="2023-09-24T04:00:56.544" v="474"/>
        <pc:sldMkLst>
          <pc:docMk/>
          <pc:sldMk cId="1222754515" sldId="2145709260"/>
        </pc:sldMkLst>
      </pc:sldChg>
      <pc:sldChg chg="add ord">
        <pc:chgData name="Ron Melton" userId="5553941352b42db9" providerId="LiveId" clId="{7ED559D4-CBAD-445E-A617-2B03DAC99018}" dt="2023-09-24T04:00:56.544" v="474"/>
        <pc:sldMkLst>
          <pc:docMk/>
          <pc:sldMk cId="1959237971" sldId="2145709261"/>
        </pc:sldMkLst>
      </pc:sldChg>
      <pc:sldChg chg="add ord">
        <pc:chgData name="Ron Melton" userId="5553941352b42db9" providerId="LiveId" clId="{7ED559D4-CBAD-445E-A617-2B03DAC99018}" dt="2023-09-24T04:00:56.544" v="474"/>
        <pc:sldMkLst>
          <pc:docMk/>
          <pc:sldMk cId="1539732802" sldId="2145709262"/>
        </pc:sldMkLst>
      </pc:sldChg>
      <pc:sldChg chg="add ord">
        <pc:chgData name="Ron Melton" userId="5553941352b42db9" providerId="LiveId" clId="{7ED559D4-CBAD-445E-A617-2B03DAC99018}" dt="2023-09-24T04:00:56.544" v="474"/>
        <pc:sldMkLst>
          <pc:docMk/>
          <pc:sldMk cId="2227022641" sldId="2145709263"/>
        </pc:sldMkLst>
      </pc:sldChg>
      <pc:sldChg chg="add ord">
        <pc:chgData name="Ron Melton" userId="5553941352b42db9" providerId="LiveId" clId="{7ED559D4-CBAD-445E-A617-2B03DAC99018}" dt="2023-09-24T04:00:56.544" v="474"/>
        <pc:sldMkLst>
          <pc:docMk/>
          <pc:sldMk cId="2519307833" sldId="2145709264"/>
        </pc:sldMkLst>
      </pc:sldChg>
      <pc:sldChg chg="add ord">
        <pc:chgData name="Ron Melton" userId="5553941352b42db9" providerId="LiveId" clId="{7ED559D4-CBAD-445E-A617-2B03DAC99018}" dt="2023-09-24T04:00:56.544" v="474"/>
        <pc:sldMkLst>
          <pc:docMk/>
          <pc:sldMk cId="4093391104" sldId="2145709265"/>
        </pc:sldMkLst>
      </pc:sldChg>
      <pc:sldChg chg="add ord">
        <pc:chgData name="Ron Melton" userId="5553941352b42db9" providerId="LiveId" clId="{7ED559D4-CBAD-445E-A617-2B03DAC99018}" dt="2023-09-24T04:00:56.544" v="474"/>
        <pc:sldMkLst>
          <pc:docMk/>
          <pc:sldMk cId="3349505273" sldId="2145709266"/>
        </pc:sldMkLst>
      </pc:sldChg>
      <pc:sldChg chg="add ord">
        <pc:chgData name="Ron Melton" userId="5553941352b42db9" providerId="LiveId" clId="{7ED559D4-CBAD-445E-A617-2B03DAC99018}" dt="2023-09-24T04:00:56.544" v="474"/>
        <pc:sldMkLst>
          <pc:docMk/>
          <pc:sldMk cId="3935313820" sldId="2145709267"/>
        </pc:sldMkLst>
      </pc:sldChg>
      <pc:sldChg chg="add ord">
        <pc:chgData name="Ron Melton" userId="5553941352b42db9" providerId="LiveId" clId="{7ED559D4-CBAD-445E-A617-2B03DAC99018}" dt="2023-09-24T04:00:56.544" v="474"/>
        <pc:sldMkLst>
          <pc:docMk/>
          <pc:sldMk cId="4009063297" sldId="2145709268"/>
        </pc:sldMkLst>
      </pc:sldChg>
      <pc:sldChg chg="add ord">
        <pc:chgData name="Ron Melton" userId="5553941352b42db9" providerId="LiveId" clId="{7ED559D4-CBAD-445E-A617-2B03DAC99018}" dt="2023-09-24T04:00:56.544" v="474"/>
        <pc:sldMkLst>
          <pc:docMk/>
          <pc:sldMk cId="2575463993" sldId="2145709269"/>
        </pc:sldMkLst>
      </pc:sldChg>
      <pc:sldChg chg="add ord">
        <pc:chgData name="Ron Melton" userId="5553941352b42db9" providerId="LiveId" clId="{7ED559D4-CBAD-445E-A617-2B03DAC99018}" dt="2023-09-24T04:00:56.544" v="474"/>
        <pc:sldMkLst>
          <pc:docMk/>
          <pc:sldMk cId="1263789842" sldId="2145709270"/>
        </pc:sldMkLst>
      </pc:sldChg>
      <pc:sldChg chg="add ord">
        <pc:chgData name="Ron Melton" userId="5553941352b42db9" providerId="LiveId" clId="{7ED559D4-CBAD-445E-A617-2B03DAC99018}" dt="2023-09-24T04:00:56.544" v="474"/>
        <pc:sldMkLst>
          <pc:docMk/>
          <pc:sldMk cId="3968222808" sldId="2145709271"/>
        </pc:sldMkLst>
      </pc:sldChg>
      <pc:sldChg chg="add ord">
        <pc:chgData name="Ron Melton" userId="5553941352b42db9" providerId="LiveId" clId="{7ED559D4-CBAD-445E-A617-2B03DAC99018}" dt="2023-09-24T04:00:56.544" v="474"/>
        <pc:sldMkLst>
          <pc:docMk/>
          <pc:sldMk cId="2051115156" sldId="2145709272"/>
        </pc:sldMkLst>
      </pc:sldChg>
      <pc:sldChg chg="add ord">
        <pc:chgData name="Ron Melton" userId="5553941352b42db9" providerId="LiveId" clId="{7ED559D4-CBAD-445E-A617-2B03DAC99018}" dt="2023-09-24T04:00:56.544" v="474"/>
        <pc:sldMkLst>
          <pc:docMk/>
          <pc:sldMk cId="3801242844" sldId="2145709273"/>
        </pc:sldMkLst>
      </pc:sldChg>
      <pc:sldChg chg="add ord">
        <pc:chgData name="Ron Melton" userId="5553941352b42db9" providerId="LiveId" clId="{7ED559D4-CBAD-445E-A617-2B03DAC99018}" dt="2023-09-24T04:00:56.544" v="474"/>
        <pc:sldMkLst>
          <pc:docMk/>
          <pc:sldMk cId="571037495" sldId="2145709274"/>
        </pc:sldMkLst>
      </pc:sldChg>
      <pc:sldChg chg="add ord">
        <pc:chgData name="Ron Melton" userId="5553941352b42db9" providerId="LiveId" clId="{7ED559D4-CBAD-445E-A617-2B03DAC99018}" dt="2023-09-24T04:00:56.544" v="474"/>
        <pc:sldMkLst>
          <pc:docMk/>
          <pc:sldMk cId="2874914265" sldId="2145709275"/>
        </pc:sldMkLst>
      </pc:sldChg>
      <pc:sldChg chg="add ord">
        <pc:chgData name="Ron Melton" userId="5553941352b42db9" providerId="LiveId" clId="{7ED559D4-CBAD-445E-A617-2B03DAC99018}" dt="2023-09-24T04:00:56.544" v="474"/>
        <pc:sldMkLst>
          <pc:docMk/>
          <pc:sldMk cId="1194936112" sldId="2145709276"/>
        </pc:sldMkLst>
      </pc:sldChg>
      <pc:sldChg chg="add ord">
        <pc:chgData name="Ron Melton" userId="5553941352b42db9" providerId="LiveId" clId="{7ED559D4-CBAD-445E-A617-2B03DAC99018}" dt="2023-09-24T04:00:56.544" v="474"/>
        <pc:sldMkLst>
          <pc:docMk/>
          <pc:sldMk cId="3121005853" sldId="2145709277"/>
        </pc:sldMkLst>
      </pc:sldChg>
      <pc:sldChg chg="add ord">
        <pc:chgData name="Ron Melton" userId="5553941352b42db9" providerId="LiveId" clId="{7ED559D4-CBAD-445E-A617-2B03DAC99018}" dt="2023-09-24T04:00:56.544" v="474"/>
        <pc:sldMkLst>
          <pc:docMk/>
          <pc:sldMk cId="1200315029" sldId="2145709278"/>
        </pc:sldMkLst>
      </pc:sldChg>
      <pc:sldChg chg="add ord">
        <pc:chgData name="Ron Melton" userId="5553941352b42db9" providerId="LiveId" clId="{7ED559D4-CBAD-445E-A617-2B03DAC99018}" dt="2023-09-24T04:00:56.544" v="474"/>
        <pc:sldMkLst>
          <pc:docMk/>
          <pc:sldMk cId="1187196201" sldId="2145709279"/>
        </pc:sldMkLst>
      </pc:sldChg>
      <pc:sldChg chg="add ord">
        <pc:chgData name="Ron Melton" userId="5553941352b42db9" providerId="LiveId" clId="{7ED559D4-CBAD-445E-A617-2B03DAC99018}" dt="2023-09-24T04:00:56.544" v="474"/>
        <pc:sldMkLst>
          <pc:docMk/>
          <pc:sldMk cId="2980809981" sldId="2145709280"/>
        </pc:sldMkLst>
      </pc:sldChg>
      <pc:sldChg chg="add ord">
        <pc:chgData name="Ron Melton" userId="5553941352b42db9" providerId="LiveId" clId="{7ED559D4-CBAD-445E-A617-2B03DAC99018}" dt="2023-09-24T04:00:56.544" v="474"/>
        <pc:sldMkLst>
          <pc:docMk/>
          <pc:sldMk cId="442002802" sldId="2145709281"/>
        </pc:sldMkLst>
      </pc:sldChg>
      <pc:sldChg chg="add ord">
        <pc:chgData name="Ron Melton" userId="5553941352b42db9" providerId="LiveId" clId="{7ED559D4-CBAD-445E-A617-2B03DAC99018}" dt="2023-09-24T04:00:56.544" v="474"/>
        <pc:sldMkLst>
          <pc:docMk/>
          <pc:sldMk cId="1701131063" sldId="2145709282"/>
        </pc:sldMkLst>
      </pc:sldChg>
      <pc:sldChg chg="add ord">
        <pc:chgData name="Ron Melton" userId="5553941352b42db9" providerId="LiveId" clId="{7ED559D4-CBAD-445E-A617-2B03DAC99018}" dt="2023-09-24T04:00:56.544" v="474"/>
        <pc:sldMkLst>
          <pc:docMk/>
          <pc:sldMk cId="3300682013" sldId="2145709283"/>
        </pc:sldMkLst>
      </pc:sldChg>
      <pc:sldChg chg="add ord">
        <pc:chgData name="Ron Melton" userId="5553941352b42db9" providerId="LiveId" clId="{7ED559D4-CBAD-445E-A617-2B03DAC99018}" dt="2023-09-24T04:00:56.544" v="474"/>
        <pc:sldMkLst>
          <pc:docMk/>
          <pc:sldMk cId="212304145" sldId="2145709284"/>
        </pc:sldMkLst>
      </pc:sldChg>
      <pc:sldChg chg="add ord">
        <pc:chgData name="Ron Melton" userId="5553941352b42db9" providerId="LiveId" clId="{7ED559D4-CBAD-445E-A617-2B03DAC99018}" dt="2023-09-24T04:00:56.544" v="474"/>
        <pc:sldMkLst>
          <pc:docMk/>
          <pc:sldMk cId="2513440777" sldId="2145709285"/>
        </pc:sldMkLst>
      </pc:sldChg>
      <pc:sldChg chg="add ord">
        <pc:chgData name="Ron Melton" userId="5553941352b42db9" providerId="LiveId" clId="{7ED559D4-CBAD-445E-A617-2B03DAC99018}" dt="2023-09-24T04:00:56.544" v="474"/>
        <pc:sldMkLst>
          <pc:docMk/>
          <pc:sldMk cId="2271679187" sldId="2145709286"/>
        </pc:sldMkLst>
      </pc:sldChg>
      <pc:sldChg chg="add ord">
        <pc:chgData name="Ron Melton" userId="5553941352b42db9" providerId="LiveId" clId="{7ED559D4-CBAD-445E-A617-2B03DAC99018}" dt="2023-09-24T04:00:56.544" v="474"/>
        <pc:sldMkLst>
          <pc:docMk/>
          <pc:sldMk cId="1800465106" sldId="2145709287"/>
        </pc:sldMkLst>
      </pc:sldChg>
      <pc:sldChg chg="add ord">
        <pc:chgData name="Ron Melton" userId="5553941352b42db9" providerId="LiveId" clId="{7ED559D4-CBAD-445E-A617-2B03DAC99018}" dt="2023-09-24T04:00:56.544" v="474"/>
        <pc:sldMkLst>
          <pc:docMk/>
          <pc:sldMk cId="3472245283" sldId="2145709288"/>
        </pc:sldMkLst>
      </pc:sldChg>
      <pc:sldChg chg="add ord">
        <pc:chgData name="Ron Melton" userId="5553941352b42db9" providerId="LiveId" clId="{7ED559D4-CBAD-445E-A617-2B03DAC99018}" dt="2023-09-24T04:00:56.544" v="474"/>
        <pc:sldMkLst>
          <pc:docMk/>
          <pc:sldMk cId="3352847737" sldId="2145709289"/>
        </pc:sldMkLst>
      </pc:sldChg>
      <pc:sldChg chg="add ord">
        <pc:chgData name="Ron Melton" userId="5553941352b42db9" providerId="LiveId" clId="{7ED559D4-CBAD-445E-A617-2B03DAC99018}" dt="2023-09-24T04:00:56.544" v="474"/>
        <pc:sldMkLst>
          <pc:docMk/>
          <pc:sldMk cId="1721493847" sldId="2145709290"/>
        </pc:sldMkLst>
      </pc:sldChg>
      <pc:sldChg chg="add ord">
        <pc:chgData name="Ron Melton" userId="5553941352b42db9" providerId="LiveId" clId="{7ED559D4-CBAD-445E-A617-2B03DAC99018}" dt="2023-09-24T04:00:56.544" v="474"/>
        <pc:sldMkLst>
          <pc:docMk/>
          <pc:sldMk cId="845699074" sldId="2145709291"/>
        </pc:sldMkLst>
      </pc:sldChg>
      <pc:sldChg chg="add ord">
        <pc:chgData name="Ron Melton" userId="5553941352b42db9" providerId="LiveId" clId="{7ED559D4-CBAD-445E-A617-2B03DAC99018}" dt="2023-09-24T04:00:56.544" v="474"/>
        <pc:sldMkLst>
          <pc:docMk/>
          <pc:sldMk cId="4256030906" sldId="2145709292"/>
        </pc:sldMkLst>
      </pc:sldChg>
      <pc:sldChg chg="add ord">
        <pc:chgData name="Ron Melton" userId="5553941352b42db9" providerId="LiveId" clId="{7ED559D4-CBAD-445E-A617-2B03DAC99018}" dt="2023-09-24T04:00:56.544" v="474"/>
        <pc:sldMkLst>
          <pc:docMk/>
          <pc:sldMk cId="3904700740" sldId="2145709293"/>
        </pc:sldMkLst>
      </pc:sldChg>
      <pc:sldChg chg="add ord">
        <pc:chgData name="Ron Melton" userId="5553941352b42db9" providerId="LiveId" clId="{7ED559D4-CBAD-445E-A617-2B03DAC99018}" dt="2023-09-24T04:00:56.544" v="474"/>
        <pc:sldMkLst>
          <pc:docMk/>
          <pc:sldMk cId="2095664284" sldId="2145709294"/>
        </pc:sldMkLst>
      </pc:sldChg>
      <pc:sldChg chg="add ord">
        <pc:chgData name="Ron Melton" userId="5553941352b42db9" providerId="LiveId" clId="{7ED559D4-CBAD-445E-A617-2B03DAC99018}" dt="2023-09-24T04:00:56.544" v="474"/>
        <pc:sldMkLst>
          <pc:docMk/>
          <pc:sldMk cId="3141332416" sldId="2145709295"/>
        </pc:sldMkLst>
      </pc:sldChg>
      <pc:sldChg chg="add ord">
        <pc:chgData name="Ron Melton" userId="5553941352b42db9" providerId="LiveId" clId="{7ED559D4-CBAD-445E-A617-2B03DAC99018}" dt="2023-09-24T04:00:56.544" v="474"/>
        <pc:sldMkLst>
          <pc:docMk/>
          <pc:sldMk cId="2139461426" sldId="2145709296"/>
        </pc:sldMkLst>
      </pc:sldChg>
      <pc:sldChg chg="add ord">
        <pc:chgData name="Ron Melton" userId="5553941352b42db9" providerId="LiveId" clId="{7ED559D4-CBAD-445E-A617-2B03DAC99018}" dt="2023-09-24T04:00:56.544" v="474"/>
        <pc:sldMkLst>
          <pc:docMk/>
          <pc:sldMk cId="3914373462" sldId="2145709297"/>
        </pc:sldMkLst>
      </pc:sldChg>
      <pc:sldChg chg="add ord">
        <pc:chgData name="Ron Melton" userId="5553941352b42db9" providerId="LiveId" clId="{7ED559D4-CBAD-445E-A617-2B03DAC99018}" dt="2023-09-24T04:00:56.544" v="474"/>
        <pc:sldMkLst>
          <pc:docMk/>
          <pc:sldMk cId="1024003593" sldId="2145709298"/>
        </pc:sldMkLst>
      </pc:sldChg>
      <pc:sldChg chg="add ord">
        <pc:chgData name="Ron Melton" userId="5553941352b42db9" providerId="LiveId" clId="{7ED559D4-CBAD-445E-A617-2B03DAC99018}" dt="2023-09-24T04:00:56.544" v="474"/>
        <pc:sldMkLst>
          <pc:docMk/>
          <pc:sldMk cId="2148128165" sldId="2145709299"/>
        </pc:sldMkLst>
      </pc:sldChg>
      <pc:sldChg chg="add ord">
        <pc:chgData name="Ron Melton" userId="5553941352b42db9" providerId="LiveId" clId="{7ED559D4-CBAD-445E-A617-2B03DAC99018}" dt="2023-09-24T04:00:56.544" v="474"/>
        <pc:sldMkLst>
          <pc:docMk/>
          <pc:sldMk cId="2678141809" sldId="2145709300"/>
        </pc:sldMkLst>
      </pc:sldChg>
      <pc:sldChg chg="add ord">
        <pc:chgData name="Ron Melton" userId="5553941352b42db9" providerId="LiveId" clId="{7ED559D4-CBAD-445E-A617-2B03DAC99018}" dt="2023-09-24T04:00:56.544" v="474"/>
        <pc:sldMkLst>
          <pc:docMk/>
          <pc:sldMk cId="2405581119" sldId="2145709301"/>
        </pc:sldMkLst>
      </pc:sldChg>
      <pc:sldChg chg="add ord">
        <pc:chgData name="Ron Melton" userId="5553941352b42db9" providerId="LiveId" clId="{7ED559D4-CBAD-445E-A617-2B03DAC99018}" dt="2023-09-24T04:00:56.544" v="474"/>
        <pc:sldMkLst>
          <pc:docMk/>
          <pc:sldMk cId="1680432923" sldId="2145709302"/>
        </pc:sldMkLst>
      </pc:sldChg>
      <pc:sldChg chg="add ord">
        <pc:chgData name="Ron Melton" userId="5553941352b42db9" providerId="LiveId" clId="{7ED559D4-CBAD-445E-A617-2B03DAC99018}" dt="2023-09-24T04:00:56.544" v="474"/>
        <pc:sldMkLst>
          <pc:docMk/>
          <pc:sldMk cId="3748796250" sldId="2145709303"/>
        </pc:sldMkLst>
      </pc:sldChg>
      <pc:sldChg chg="add ord">
        <pc:chgData name="Ron Melton" userId="5553941352b42db9" providerId="LiveId" clId="{7ED559D4-CBAD-445E-A617-2B03DAC99018}" dt="2023-09-24T04:00:56.544" v="474"/>
        <pc:sldMkLst>
          <pc:docMk/>
          <pc:sldMk cId="2069989352" sldId="2145709304"/>
        </pc:sldMkLst>
      </pc:sldChg>
      <pc:sldChg chg="add ord">
        <pc:chgData name="Ron Melton" userId="5553941352b42db9" providerId="LiveId" clId="{7ED559D4-CBAD-445E-A617-2B03DAC99018}" dt="2023-09-24T04:00:56.544" v="474"/>
        <pc:sldMkLst>
          <pc:docMk/>
          <pc:sldMk cId="584101453" sldId="2145709305"/>
        </pc:sldMkLst>
      </pc:sldChg>
      <pc:sldChg chg="add ord">
        <pc:chgData name="Ron Melton" userId="5553941352b42db9" providerId="LiveId" clId="{7ED559D4-CBAD-445E-A617-2B03DAC99018}" dt="2023-09-24T04:00:56.544" v="474"/>
        <pc:sldMkLst>
          <pc:docMk/>
          <pc:sldMk cId="2272148635" sldId="2145709306"/>
        </pc:sldMkLst>
      </pc:sldChg>
      <pc:sldChg chg="add ord">
        <pc:chgData name="Ron Melton" userId="5553941352b42db9" providerId="LiveId" clId="{7ED559D4-CBAD-445E-A617-2B03DAC99018}" dt="2023-09-24T04:00:56.544" v="474"/>
        <pc:sldMkLst>
          <pc:docMk/>
          <pc:sldMk cId="3060481191" sldId="2145709307"/>
        </pc:sldMkLst>
      </pc:sldChg>
      <pc:sldChg chg="add ord">
        <pc:chgData name="Ron Melton" userId="5553941352b42db9" providerId="LiveId" clId="{7ED559D4-CBAD-445E-A617-2B03DAC99018}" dt="2023-09-24T04:00:56.544" v="474"/>
        <pc:sldMkLst>
          <pc:docMk/>
          <pc:sldMk cId="1320310604" sldId="2145709308"/>
        </pc:sldMkLst>
      </pc:sldChg>
      <pc:sldChg chg="add ord">
        <pc:chgData name="Ron Melton" userId="5553941352b42db9" providerId="LiveId" clId="{7ED559D4-CBAD-445E-A617-2B03DAC99018}" dt="2023-09-24T04:00:56.544" v="474"/>
        <pc:sldMkLst>
          <pc:docMk/>
          <pc:sldMk cId="3789980679" sldId="2145709309"/>
        </pc:sldMkLst>
      </pc:sldChg>
      <pc:sldChg chg="add ord">
        <pc:chgData name="Ron Melton" userId="5553941352b42db9" providerId="LiveId" clId="{7ED559D4-CBAD-445E-A617-2B03DAC99018}" dt="2023-09-24T04:00:56.544" v="474"/>
        <pc:sldMkLst>
          <pc:docMk/>
          <pc:sldMk cId="1786188079" sldId="2145709310"/>
        </pc:sldMkLst>
      </pc:sldChg>
      <pc:sldChg chg="add ord">
        <pc:chgData name="Ron Melton" userId="5553941352b42db9" providerId="LiveId" clId="{7ED559D4-CBAD-445E-A617-2B03DAC99018}" dt="2023-09-24T04:00:56.544" v="474"/>
        <pc:sldMkLst>
          <pc:docMk/>
          <pc:sldMk cId="275922941" sldId="2145709311"/>
        </pc:sldMkLst>
      </pc:sldChg>
      <pc:sldChg chg="add ord">
        <pc:chgData name="Ron Melton" userId="5553941352b42db9" providerId="LiveId" clId="{7ED559D4-CBAD-445E-A617-2B03DAC99018}" dt="2023-09-24T04:00:56.544" v="474"/>
        <pc:sldMkLst>
          <pc:docMk/>
          <pc:sldMk cId="895892901" sldId="2145709312"/>
        </pc:sldMkLst>
      </pc:sldChg>
      <pc:sldChg chg="add ord">
        <pc:chgData name="Ron Melton" userId="5553941352b42db9" providerId="LiveId" clId="{7ED559D4-CBAD-445E-A617-2B03DAC99018}" dt="2023-09-24T04:00:56.544" v="474"/>
        <pc:sldMkLst>
          <pc:docMk/>
          <pc:sldMk cId="3706885563" sldId="2145709313"/>
        </pc:sldMkLst>
      </pc:sldChg>
      <pc:sldChg chg="add ord">
        <pc:chgData name="Ron Melton" userId="5553941352b42db9" providerId="LiveId" clId="{7ED559D4-CBAD-445E-A617-2B03DAC99018}" dt="2023-09-24T04:00:56.544" v="474"/>
        <pc:sldMkLst>
          <pc:docMk/>
          <pc:sldMk cId="3812998405" sldId="2145709314"/>
        </pc:sldMkLst>
      </pc:sldChg>
      <pc:sldChg chg="add ord">
        <pc:chgData name="Ron Melton" userId="5553941352b42db9" providerId="LiveId" clId="{7ED559D4-CBAD-445E-A617-2B03DAC99018}" dt="2023-09-24T04:00:56.544" v="474"/>
        <pc:sldMkLst>
          <pc:docMk/>
          <pc:sldMk cId="3416729418" sldId="2145709315"/>
        </pc:sldMkLst>
      </pc:sldChg>
      <pc:sldChg chg="add ord">
        <pc:chgData name="Ron Melton" userId="5553941352b42db9" providerId="LiveId" clId="{7ED559D4-CBAD-445E-A617-2B03DAC99018}" dt="2023-09-24T04:00:56.544" v="474"/>
        <pc:sldMkLst>
          <pc:docMk/>
          <pc:sldMk cId="3625263536" sldId="2145709316"/>
        </pc:sldMkLst>
      </pc:sldChg>
      <pc:sldChg chg="add ord">
        <pc:chgData name="Ron Melton" userId="5553941352b42db9" providerId="LiveId" clId="{7ED559D4-CBAD-445E-A617-2B03DAC99018}" dt="2023-09-24T04:00:56.544" v="474"/>
        <pc:sldMkLst>
          <pc:docMk/>
          <pc:sldMk cId="2078152818" sldId="2145709317"/>
        </pc:sldMkLst>
      </pc:sldChg>
      <pc:sldChg chg="add ord">
        <pc:chgData name="Ron Melton" userId="5553941352b42db9" providerId="LiveId" clId="{7ED559D4-CBAD-445E-A617-2B03DAC99018}" dt="2023-09-24T04:00:56.544" v="474"/>
        <pc:sldMkLst>
          <pc:docMk/>
          <pc:sldMk cId="3841034329" sldId="2145709318"/>
        </pc:sldMkLst>
      </pc:sldChg>
      <pc:sldChg chg="add ord">
        <pc:chgData name="Ron Melton" userId="5553941352b42db9" providerId="LiveId" clId="{7ED559D4-CBAD-445E-A617-2B03DAC99018}" dt="2023-09-24T04:00:56.544" v="474"/>
        <pc:sldMkLst>
          <pc:docMk/>
          <pc:sldMk cId="55490857" sldId="2145709319"/>
        </pc:sldMkLst>
      </pc:sldChg>
      <pc:sldChg chg="add ord">
        <pc:chgData name="Ron Melton" userId="5553941352b42db9" providerId="LiveId" clId="{7ED559D4-CBAD-445E-A617-2B03DAC99018}" dt="2023-09-24T04:00:56.544" v="474"/>
        <pc:sldMkLst>
          <pc:docMk/>
          <pc:sldMk cId="2712854664" sldId="2145709320"/>
        </pc:sldMkLst>
      </pc:sldChg>
      <pc:sldChg chg="add ord">
        <pc:chgData name="Ron Melton" userId="5553941352b42db9" providerId="LiveId" clId="{7ED559D4-CBAD-445E-A617-2B03DAC99018}" dt="2023-09-24T04:00:56.544" v="474"/>
        <pc:sldMkLst>
          <pc:docMk/>
          <pc:sldMk cId="3796222402" sldId="2145709321"/>
        </pc:sldMkLst>
      </pc:sldChg>
      <pc:sldChg chg="add ord">
        <pc:chgData name="Ron Melton" userId="5553941352b42db9" providerId="LiveId" clId="{7ED559D4-CBAD-445E-A617-2B03DAC99018}" dt="2023-09-24T04:00:56.544" v="474"/>
        <pc:sldMkLst>
          <pc:docMk/>
          <pc:sldMk cId="1281493724" sldId="2145709322"/>
        </pc:sldMkLst>
      </pc:sldChg>
      <pc:sldChg chg="add ord">
        <pc:chgData name="Ron Melton" userId="5553941352b42db9" providerId="LiveId" clId="{7ED559D4-CBAD-445E-A617-2B03DAC99018}" dt="2023-09-24T04:00:56.544" v="474"/>
        <pc:sldMkLst>
          <pc:docMk/>
          <pc:sldMk cId="2566644136" sldId="2145709323"/>
        </pc:sldMkLst>
      </pc:sldChg>
      <pc:sldChg chg="add ord">
        <pc:chgData name="Ron Melton" userId="5553941352b42db9" providerId="LiveId" clId="{7ED559D4-CBAD-445E-A617-2B03DAC99018}" dt="2023-09-24T04:00:56.544" v="474"/>
        <pc:sldMkLst>
          <pc:docMk/>
          <pc:sldMk cId="2729037454" sldId="2145709324"/>
        </pc:sldMkLst>
      </pc:sldChg>
      <pc:sldChg chg="add ord">
        <pc:chgData name="Ron Melton" userId="5553941352b42db9" providerId="LiveId" clId="{7ED559D4-CBAD-445E-A617-2B03DAC99018}" dt="2023-09-24T04:00:56.544" v="474"/>
        <pc:sldMkLst>
          <pc:docMk/>
          <pc:sldMk cId="2223422358" sldId="2145709325"/>
        </pc:sldMkLst>
      </pc:sldChg>
      <pc:sldChg chg="add ord">
        <pc:chgData name="Ron Melton" userId="5553941352b42db9" providerId="LiveId" clId="{7ED559D4-CBAD-445E-A617-2B03DAC99018}" dt="2023-09-24T04:00:56.544" v="474"/>
        <pc:sldMkLst>
          <pc:docMk/>
          <pc:sldMk cId="1239090854" sldId="2145709326"/>
        </pc:sldMkLst>
      </pc:sldChg>
      <pc:sldChg chg="add ord">
        <pc:chgData name="Ron Melton" userId="5553941352b42db9" providerId="LiveId" clId="{7ED559D4-CBAD-445E-A617-2B03DAC99018}" dt="2023-09-24T04:00:56.544" v="474"/>
        <pc:sldMkLst>
          <pc:docMk/>
          <pc:sldMk cId="1267605374" sldId="2145709327"/>
        </pc:sldMkLst>
      </pc:sldChg>
      <pc:sldChg chg="add ord">
        <pc:chgData name="Ron Melton" userId="5553941352b42db9" providerId="LiveId" clId="{7ED559D4-CBAD-445E-A617-2B03DAC99018}" dt="2023-09-24T04:00:56.544" v="474"/>
        <pc:sldMkLst>
          <pc:docMk/>
          <pc:sldMk cId="4182986843" sldId="2145709328"/>
        </pc:sldMkLst>
      </pc:sldChg>
      <pc:sldChg chg="add ord">
        <pc:chgData name="Ron Melton" userId="5553941352b42db9" providerId="LiveId" clId="{7ED559D4-CBAD-445E-A617-2B03DAC99018}" dt="2023-09-24T04:00:56.544" v="474"/>
        <pc:sldMkLst>
          <pc:docMk/>
          <pc:sldMk cId="2693445220" sldId="2145709329"/>
        </pc:sldMkLst>
      </pc:sldChg>
      <pc:sldChg chg="add ord">
        <pc:chgData name="Ron Melton" userId="5553941352b42db9" providerId="LiveId" clId="{7ED559D4-CBAD-445E-A617-2B03DAC99018}" dt="2023-09-24T04:00:56.544" v="474"/>
        <pc:sldMkLst>
          <pc:docMk/>
          <pc:sldMk cId="69088506" sldId="2145709330"/>
        </pc:sldMkLst>
      </pc:sldChg>
      <pc:sldChg chg="add ord">
        <pc:chgData name="Ron Melton" userId="5553941352b42db9" providerId="LiveId" clId="{7ED559D4-CBAD-445E-A617-2B03DAC99018}" dt="2023-09-24T04:00:56.544" v="474"/>
        <pc:sldMkLst>
          <pc:docMk/>
          <pc:sldMk cId="4215104836" sldId="2145709331"/>
        </pc:sldMkLst>
      </pc:sldChg>
      <pc:sldChg chg="add ord">
        <pc:chgData name="Ron Melton" userId="5553941352b42db9" providerId="LiveId" clId="{7ED559D4-CBAD-445E-A617-2B03DAC99018}" dt="2023-09-24T04:00:56.544" v="474"/>
        <pc:sldMkLst>
          <pc:docMk/>
          <pc:sldMk cId="2747216591" sldId="2145709332"/>
        </pc:sldMkLst>
      </pc:sldChg>
      <pc:sldChg chg="add ord">
        <pc:chgData name="Ron Melton" userId="5553941352b42db9" providerId="LiveId" clId="{7ED559D4-CBAD-445E-A617-2B03DAC99018}" dt="2023-09-24T04:00:56.544" v="474"/>
        <pc:sldMkLst>
          <pc:docMk/>
          <pc:sldMk cId="649376071" sldId="2145709333"/>
        </pc:sldMkLst>
      </pc:sldChg>
      <pc:sldChg chg="add ord">
        <pc:chgData name="Ron Melton" userId="5553941352b42db9" providerId="LiveId" clId="{7ED559D4-CBAD-445E-A617-2B03DAC99018}" dt="2023-09-24T04:00:56.544" v="474"/>
        <pc:sldMkLst>
          <pc:docMk/>
          <pc:sldMk cId="1856152511" sldId="2145709334"/>
        </pc:sldMkLst>
      </pc:sldChg>
      <pc:sldChg chg="add ord">
        <pc:chgData name="Ron Melton" userId="5553941352b42db9" providerId="LiveId" clId="{7ED559D4-CBAD-445E-A617-2B03DAC99018}" dt="2023-09-24T04:00:56.544" v="474"/>
        <pc:sldMkLst>
          <pc:docMk/>
          <pc:sldMk cId="3948663218" sldId="2145709335"/>
        </pc:sldMkLst>
      </pc:sldChg>
      <pc:sldChg chg="add ord">
        <pc:chgData name="Ron Melton" userId="5553941352b42db9" providerId="LiveId" clId="{7ED559D4-CBAD-445E-A617-2B03DAC99018}" dt="2023-09-24T04:00:56.544" v="474"/>
        <pc:sldMkLst>
          <pc:docMk/>
          <pc:sldMk cId="2411846046" sldId="2145709336"/>
        </pc:sldMkLst>
      </pc:sldChg>
      <pc:sldChg chg="add ord">
        <pc:chgData name="Ron Melton" userId="5553941352b42db9" providerId="LiveId" clId="{7ED559D4-CBAD-445E-A617-2B03DAC99018}" dt="2023-09-24T04:00:56.544" v="474"/>
        <pc:sldMkLst>
          <pc:docMk/>
          <pc:sldMk cId="3713958995" sldId="2145709337"/>
        </pc:sldMkLst>
      </pc:sldChg>
      <pc:sldChg chg="add ord">
        <pc:chgData name="Ron Melton" userId="5553941352b42db9" providerId="LiveId" clId="{7ED559D4-CBAD-445E-A617-2B03DAC99018}" dt="2023-09-24T04:00:56.544" v="474"/>
        <pc:sldMkLst>
          <pc:docMk/>
          <pc:sldMk cId="2388364858" sldId="2145709338"/>
        </pc:sldMkLst>
      </pc:sldChg>
      <pc:sldChg chg="add ord">
        <pc:chgData name="Ron Melton" userId="5553941352b42db9" providerId="LiveId" clId="{7ED559D4-CBAD-445E-A617-2B03DAC99018}" dt="2023-09-24T04:00:56.544" v="474"/>
        <pc:sldMkLst>
          <pc:docMk/>
          <pc:sldMk cId="324806334" sldId="2145709339"/>
        </pc:sldMkLst>
      </pc:sldChg>
      <pc:sldChg chg="add ord">
        <pc:chgData name="Ron Melton" userId="5553941352b42db9" providerId="LiveId" clId="{7ED559D4-CBAD-445E-A617-2B03DAC99018}" dt="2023-09-24T04:00:56.544" v="474"/>
        <pc:sldMkLst>
          <pc:docMk/>
          <pc:sldMk cId="4017633512" sldId="2145709340"/>
        </pc:sldMkLst>
      </pc:sldChg>
      <pc:sldChg chg="add ord">
        <pc:chgData name="Ron Melton" userId="5553941352b42db9" providerId="LiveId" clId="{7ED559D4-CBAD-445E-A617-2B03DAC99018}" dt="2023-09-24T04:00:56.544" v="474"/>
        <pc:sldMkLst>
          <pc:docMk/>
          <pc:sldMk cId="4045513859" sldId="2145709341"/>
        </pc:sldMkLst>
      </pc:sldChg>
      <pc:sldChg chg="add ord">
        <pc:chgData name="Ron Melton" userId="5553941352b42db9" providerId="LiveId" clId="{7ED559D4-CBAD-445E-A617-2B03DAC99018}" dt="2023-09-24T04:00:56.544" v="474"/>
        <pc:sldMkLst>
          <pc:docMk/>
          <pc:sldMk cId="3115021754" sldId="2145709342"/>
        </pc:sldMkLst>
      </pc:sldChg>
      <pc:sldChg chg="add ord">
        <pc:chgData name="Ron Melton" userId="5553941352b42db9" providerId="LiveId" clId="{7ED559D4-CBAD-445E-A617-2B03DAC99018}" dt="2023-09-24T04:00:56.544" v="474"/>
        <pc:sldMkLst>
          <pc:docMk/>
          <pc:sldMk cId="3728395805" sldId="2145709343"/>
        </pc:sldMkLst>
      </pc:sldChg>
      <pc:sldChg chg="add ord">
        <pc:chgData name="Ron Melton" userId="5553941352b42db9" providerId="LiveId" clId="{7ED559D4-CBAD-445E-A617-2B03DAC99018}" dt="2023-09-24T04:00:56.544" v="474"/>
        <pc:sldMkLst>
          <pc:docMk/>
          <pc:sldMk cId="1415482320" sldId="2145709344"/>
        </pc:sldMkLst>
      </pc:sldChg>
      <pc:sldChg chg="add ord">
        <pc:chgData name="Ron Melton" userId="5553941352b42db9" providerId="LiveId" clId="{7ED559D4-CBAD-445E-A617-2B03DAC99018}" dt="2023-09-24T04:00:56.544" v="474"/>
        <pc:sldMkLst>
          <pc:docMk/>
          <pc:sldMk cId="3757231242" sldId="2145709345"/>
        </pc:sldMkLst>
      </pc:sldChg>
      <pc:sldChg chg="add ord">
        <pc:chgData name="Ron Melton" userId="5553941352b42db9" providerId="LiveId" clId="{7ED559D4-CBAD-445E-A617-2B03DAC99018}" dt="2023-09-24T04:00:56.544" v="474"/>
        <pc:sldMkLst>
          <pc:docMk/>
          <pc:sldMk cId="2804016826" sldId="2145709346"/>
        </pc:sldMkLst>
      </pc:sldChg>
      <pc:sldChg chg="add ord">
        <pc:chgData name="Ron Melton" userId="5553941352b42db9" providerId="LiveId" clId="{7ED559D4-CBAD-445E-A617-2B03DAC99018}" dt="2023-09-24T04:00:56.544" v="474"/>
        <pc:sldMkLst>
          <pc:docMk/>
          <pc:sldMk cId="128914634" sldId="2145709347"/>
        </pc:sldMkLst>
      </pc:sldChg>
      <pc:sldChg chg="add ord">
        <pc:chgData name="Ron Melton" userId="5553941352b42db9" providerId="LiveId" clId="{7ED559D4-CBAD-445E-A617-2B03DAC99018}" dt="2023-09-24T04:00:56.544" v="474"/>
        <pc:sldMkLst>
          <pc:docMk/>
          <pc:sldMk cId="665955526" sldId="2145709348"/>
        </pc:sldMkLst>
      </pc:sldChg>
      <pc:sldChg chg="add ord">
        <pc:chgData name="Ron Melton" userId="5553941352b42db9" providerId="LiveId" clId="{7ED559D4-CBAD-445E-A617-2B03DAC99018}" dt="2023-09-24T04:00:56.544" v="474"/>
        <pc:sldMkLst>
          <pc:docMk/>
          <pc:sldMk cId="1667496493" sldId="2145709349"/>
        </pc:sldMkLst>
      </pc:sldChg>
      <pc:sldChg chg="add ord">
        <pc:chgData name="Ron Melton" userId="5553941352b42db9" providerId="LiveId" clId="{7ED559D4-CBAD-445E-A617-2B03DAC99018}" dt="2023-09-24T04:00:56.544" v="474"/>
        <pc:sldMkLst>
          <pc:docMk/>
          <pc:sldMk cId="3387359664" sldId="2145709350"/>
        </pc:sldMkLst>
      </pc:sldChg>
      <pc:sldChg chg="add ord">
        <pc:chgData name="Ron Melton" userId="5553941352b42db9" providerId="LiveId" clId="{7ED559D4-CBAD-445E-A617-2B03DAC99018}" dt="2023-09-24T04:00:56.544" v="474"/>
        <pc:sldMkLst>
          <pc:docMk/>
          <pc:sldMk cId="3459421145" sldId="2145709351"/>
        </pc:sldMkLst>
      </pc:sldChg>
      <pc:sldChg chg="add ord">
        <pc:chgData name="Ron Melton" userId="5553941352b42db9" providerId="LiveId" clId="{7ED559D4-CBAD-445E-A617-2B03DAC99018}" dt="2023-09-24T04:00:56.544" v="474"/>
        <pc:sldMkLst>
          <pc:docMk/>
          <pc:sldMk cId="1239210742" sldId="2145709352"/>
        </pc:sldMkLst>
      </pc:sldChg>
      <pc:sldChg chg="add ord">
        <pc:chgData name="Ron Melton" userId="5553941352b42db9" providerId="LiveId" clId="{7ED559D4-CBAD-445E-A617-2B03DAC99018}" dt="2023-09-24T04:00:56.544" v="474"/>
        <pc:sldMkLst>
          <pc:docMk/>
          <pc:sldMk cId="4104621021" sldId="2145709353"/>
        </pc:sldMkLst>
      </pc:sldChg>
      <pc:sldChg chg="add ord">
        <pc:chgData name="Ron Melton" userId="5553941352b42db9" providerId="LiveId" clId="{7ED559D4-CBAD-445E-A617-2B03DAC99018}" dt="2023-09-24T04:00:56.544" v="474"/>
        <pc:sldMkLst>
          <pc:docMk/>
          <pc:sldMk cId="572386640" sldId="2145709354"/>
        </pc:sldMkLst>
      </pc:sldChg>
      <pc:sldChg chg="add ord">
        <pc:chgData name="Ron Melton" userId="5553941352b42db9" providerId="LiveId" clId="{7ED559D4-CBAD-445E-A617-2B03DAC99018}" dt="2023-09-24T04:00:56.544" v="474"/>
        <pc:sldMkLst>
          <pc:docMk/>
          <pc:sldMk cId="3174098208" sldId="2145709355"/>
        </pc:sldMkLst>
      </pc:sldChg>
      <pc:sldChg chg="add ord">
        <pc:chgData name="Ron Melton" userId="5553941352b42db9" providerId="LiveId" clId="{7ED559D4-CBAD-445E-A617-2B03DAC99018}" dt="2023-09-24T04:00:56.544" v="474"/>
        <pc:sldMkLst>
          <pc:docMk/>
          <pc:sldMk cId="2760047837" sldId="2145709356"/>
        </pc:sldMkLst>
      </pc:sldChg>
      <pc:sldChg chg="add ord">
        <pc:chgData name="Ron Melton" userId="5553941352b42db9" providerId="LiveId" clId="{7ED559D4-CBAD-445E-A617-2B03DAC99018}" dt="2023-09-24T04:00:56.544" v="474"/>
        <pc:sldMkLst>
          <pc:docMk/>
          <pc:sldMk cId="1247959832" sldId="2145709357"/>
        </pc:sldMkLst>
      </pc:sldChg>
      <pc:sldChg chg="add ord">
        <pc:chgData name="Ron Melton" userId="5553941352b42db9" providerId="LiveId" clId="{7ED559D4-CBAD-445E-A617-2B03DAC99018}" dt="2023-09-24T04:00:56.544" v="474"/>
        <pc:sldMkLst>
          <pc:docMk/>
          <pc:sldMk cId="1773835013" sldId="2145709358"/>
        </pc:sldMkLst>
      </pc:sldChg>
      <pc:sldChg chg="add ord">
        <pc:chgData name="Ron Melton" userId="5553941352b42db9" providerId="LiveId" clId="{7ED559D4-CBAD-445E-A617-2B03DAC99018}" dt="2023-09-24T04:00:56.544" v="474"/>
        <pc:sldMkLst>
          <pc:docMk/>
          <pc:sldMk cId="2163525503" sldId="2145709359"/>
        </pc:sldMkLst>
      </pc:sldChg>
      <pc:sldChg chg="add ord">
        <pc:chgData name="Ron Melton" userId="5553941352b42db9" providerId="LiveId" clId="{7ED559D4-CBAD-445E-A617-2B03DAC99018}" dt="2023-09-24T04:00:56.544" v="474"/>
        <pc:sldMkLst>
          <pc:docMk/>
          <pc:sldMk cId="3575896926" sldId="2145709360"/>
        </pc:sldMkLst>
      </pc:sldChg>
      <pc:sldChg chg="add ord">
        <pc:chgData name="Ron Melton" userId="5553941352b42db9" providerId="LiveId" clId="{7ED559D4-CBAD-445E-A617-2B03DAC99018}" dt="2023-09-24T04:00:56.544" v="474"/>
        <pc:sldMkLst>
          <pc:docMk/>
          <pc:sldMk cId="2949315154" sldId="2145709361"/>
        </pc:sldMkLst>
      </pc:sldChg>
      <pc:sldChg chg="add ord">
        <pc:chgData name="Ron Melton" userId="5553941352b42db9" providerId="LiveId" clId="{7ED559D4-CBAD-445E-A617-2B03DAC99018}" dt="2023-09-24T04:00:56.544" v="474"/>
        <pc:sldMkLst>
          <pc:docMk/>
          <pc:sldMk cId="3783104674" sldId="2145709362"/>
        </pc:sldMkLst>
      </pc:sldChg>
      <pc:sldChg chg="add ord">
        <pc:chgData name="Ron Melton" userId="5553941352b42db9" providerId="LiveId" clId="{7ED559D4-CBAD-445E-A617-2B03DAC99018}" dt="2023-09-24T04:00:56.544" v="474"/>
        <pc:sldMkLst>
          <pc:docMk/>
          <pc:sldMk cId="1457126690" sldId="2145709363"/>
        </pc:sldMkLst>
      </pc:sldChg>
      <pc:sldChg chg="add ord">
        <pc:chgData name="Ron Melton" userId="5553941352b42db9" providerId="LiveId" clId="{7ED559D4-CBAD-445E-A617-2B03DAC99018}" dt="2023-09-24T04:00:56.544" v="474"/>
        <pc:sldMkLst>
          <pc:docMk/>
          <pc:sldMk cId="3529363936" sldId="2145709364"/>
        </pc:sldMkLst>
      </pc:sldChg>
      <pc:sldChg chg="add ord">
        <pc:chgData name="Ron Melton" userId="5553941352b42db9" providerId="LiveId" clId="{7ED559D4-CBAD-445E-A617-2B03DAC99018}" dt="2023-09-24T04:00:56.544" v="474"/>
        <pc:sldMkLst>
          <pc:docMk/>
          <pc:sldMk cId="2598378005" sldId="2145709365"/>
        </pc:sldMkLst>
      </pc:sldChg>
      <pc:sldChg chg="add ord">
        <pc:chgData name="Ron Melton" userId="5553941352b42db9" providerId="LiveId" clId="{7ED559D4-CBAD-445E-A617-2B03DAC99018}" dt="2023-09-24T04:00:56.544" v="474"/>
        <pc:sldMkLst>
          <pc:docMk/>
          <pc:sldMk cId="1189552162" sldId="2145709366"/>
        </pc:sldMkLst>
      </pc:sldChg>
      <pc:sldChg chg="add ord">
        <pc:chgData name="Ron Melton" userId="5553941352b42db9" providerId="LiveId" clId="{7ED559D4-CBAD-445E-A617-2B03DAC99018}" dt="2023-09-24T04:00:56.544" v="474"/>
        <pc:sldMkLst>
          <pc:docMk/>
          <pc:sldMk cId="1681995174" sldId="2145709367"/>
        </pc:sldMkLst>
      </pc:sldChg>
      <pc:sldChg chg="add ord">
        <pc:chgData name="Ron Melton" userId="5553941352b42db9" providerId="LiveId" clId="{7ED559D4-CBAD-445E-A617-2B03DAC99018}" dt="2023-09-24T04:00:56.544" v="474"/>
        <pc:sldMkLst>
          <pc:docMk/>
          <pc:sldMk cId="3520208461" sldId="2145709368"/>
        </pc:sldMkLst>
      </pc:sldChg>
      <pc:sldChg chg="add ord">
        <pc:chgData name="Ron Melton" userId="5553941352b42db9" providerId="LiveId" clId="{7ED559D4-CBAD-445E-A617-2B03DAC99018}" dt="2023-09-24T04:00:56.544" v="474"/>
        <pc:sldMkLst>
          <pc:docMk/>
          <pc:sldMk cId="3850383215" sldId="2145709369"/>
        </pc:sldMkLst>
      </pc:sldChg>
      <pc:sldChg chg="add ord">
        <pc:chgData name="Ron Melton" userId="5553941352b42db9" providerId="LiveId" clId="{7ED559D4-CBAD-445E-A617-2B03DAC99018}" dt="2023-09-24T04:00:56.544" v="474"/>
        <pc:sldMkLst>
          <pc:docMk/>
          <pc:sldMk cId="2151273916" sldId="2145709370"/>
        </pc:sldMkLst>
      </pc:sldChg>
      <pc:sldChg chg="add ord">
        <pc:chgData name="Ron Melton" userId="5553941352b42db9" providerId="LiveId" clId="{7ED559D4-CBAD-445E-A617-2B03DAC99018}" dt="2023-09-24T04:00:56.544" v="474"/>
        <pc:sldMkLst>
          <pc:docMk/>
          <pc:sldMk cId="2011069032" sldId="2145709371"/>
        </pc:sldMkLst>
      </pc:sldChg>
      <pc:sldChg chg="add ord">
        <pc:chgData name="Ron Melton" userId="5553941352b42db9" providerId="LiveId" clId="{7ED559D4-CBAD-445E-A617-2B03DAC99018}" dt="2023-09-24T04:00:56.544" v="474"/>
        <pc:sldMkLst>
          <pc:docMk/>
          <pc:sldMk cId="4161958221" sldId="2145709372"/>
        </pc:sldMkLst>
      </pc:sldChg>
      <pc:sldChg chg="add ord">
        <pc:chgData name="Ron Melton" userId="5553941352b42db9" providerId="LiveId" clId="{7ED559D4-CBAD-445E-A617-2B03DAC99018}" dt="2023-09-24T04:00:56.544" v="474"/>
        <pc:sldMkLst>
          <pc:docMk/>
          <pc:sldMk cId="3130672957" sldId="2145709373"/>
        </pc:sldMkLst>
      </pc:sldChg>
      <pc:sldChg chg="add ord">
        <pc:chgData name="Ron Melton" userId="5553941352b42db9" providerId="LiveId" clId="{7ED559D4-CBAD-445E-A617-2B03DAC99018}" dt="2023-09-24T04:00:56.544" v="474"/>
        <pc:sldMkLst>
          <pc:docMk/>
          <pc:sldMk cId="1890687940" sldId="2145709374"/>
        </pc:sldMkLst>
      </pc:sldChg>
      <pc:sldChg chg="add ord">
        <pc:chgData name="Ron Melton" userId="5553941352b42db9" providerId="LiveId" clId="{7ED559D4-CBAD-445E-A617-2B03DAC99018}" dt="2023-09-24T04:00:56.544" v="474"/>
        <pc:sldMkLst>
          <pc:docMk/>
          <pc:sldMk cId="400573703" sldId="2145709375"/>
        </pc:sldMkLst>
      </pc:sldChg>
      <pc:sldChg chg="add ord">
        <pc:chgData name="Ron Melton" userId="5553941352b42db9" providerId="LiveId" clId="{7ED559D4-CBAD-445E-A617-2B03DAC99018}" dt="2023-09-24T04:00:56.544" v="474"/>
        <pc:sldMkLst>
          <pc:docMk/>
          <pc:sldMk cId="3396741364" sldId="2145709376"/>
        </pc:sldMkLst>
      </pc:sldChg>
      <pc:sldChg chg="add ord">
        <pc:chgData name="Ron Melton" userId="5553941352b42db9" providerId="LiveId" clId="{7ED559D4-CBAD-445E-A617-2B03DAC99018}" dt="2023-09-24T04:00:56.544" v="474"/>
        <pc:sldMkLst>
          <pc:docMk/>
          <pc:sldMk cId="410288330" sldId="2145709377"/>
        </pc:sldMkLst>
      </pc:sldChg>
      <pc:sldChg chg="add ord">
        <pc:chgData name="Ron Melton" userId="5553941352b42db9" providerId="LiveId" clId="{7ED559D4-CBAD-445E-A617-2B03DAC99018}" dt="2023-09-24T04:00:56.544" v="474"/>
        <pc:sldMkLst>
          <pc:docMk/>
          <pc:sldMk cId="3651616442" sldId="2145709378"/>
        </pc:sldMkLst>
      </pc:sldChg>
      <pc:sldChg chg="add ord">
        <pc:chgData name="Ron Melton" userId="5553941352b42db9" providerId="LiveId" clId="{7ED559D4-CBAD-445E-A617-2B03DAC99018}" dt="2023-09-24T04:00:56.544" v="474"/>
        <pc:sldMkLst>
          <pc:docMk/>
          <pc:sldMk cId="3671720825" sldId="2145709379"/>
        </pc:sldMkLst>
      </pc:sldChg>
      <pc:sldChg chg="add ord">
        <pc:chgData name="Ron Melton" userId="5553941352b42db9" providerId="LiveId" clId="{7ED559D4-CBAD-445E-A617-2B03DAC99018}" dt="2023-09-24T04:00:56.544" v="474"/>
        <pc:sldMkLst>
          <pc:docMk/>
          <pc:sldMk cId="1346737612" sldId="2145709380"/>
        </pc:sldMkLst>
      </pc:sldChg>
      <pc:sldChg chg="add ord">
        <pc:chgData name="Ron Melton" userId="5553941352b42db9" providerId="LiveId" clId="{7ED559D4-CBAD-445E-A617-2B03DAC99018}" dt="2023-09-24T04:00:56.544" v="474"/>
        <pc:sldMkLst>
          <pc:docMk/>
          <pc:sldMk cId="1154096531" sldId="2145709381"/>
        </pc:sldMkLst>
      </pc:sldChg>
      <pc:sldChg chg="add ord">
        <pc:chgData name="Ron Melton" userId="5553941352b42db9" providerId="LiveId" clId="{7ED559D4-CBAD-445E-A617-2B03DAC99018}" dt="2023-09-24T04:00:56.544" v="474"/>
        <pc:sldMkLst>
          <pc:docMk/>
          <pc:sldMk cId="1525827566" sldId="2145709382"/>
        </pc:sldMkLst>
      </pc:sldChg>
      <pc:sldChg chg="add ord">
        <pc:chgData name="Ron Melton" userId="5553941352b42db9" providerId="LiveId" clId="{7ED559D4-CBAD-445E-A617-2B03DAC99018}" dt="2023-09-24T04:00:56.544" v="474"/>
        <pc:sldMkLst>
          <pc:docMk/>
          <pc:sldMk cId="610670513" sldId="2145709383"/>
        </pc:sldMkLst>
      </pc:sldChg>
      <pc:sldChg chg="add ord">
        <pc:chgData name="Ron Melton" userId="5553941352b42db9" providerId="LiveId" clId="{7ED559D4-CBAD-445E-A617-2B03DAC99018}" dt="2023-09-24T04:00:56.544" v="474"/>
        <pc:sldMkLst>
          <pc:docMk/>
          <pc:sldMk cId="2943137544" sldId="2145709384"/>
        </pc:sldMkLst>
      </pc:sldChg>
      <pc:sldChg chg="add ord">
        <pc:chgData name="Ron Melton" userId="5553941352b42db9" providerId="LiveId" clId="{7ED559D4-CBAD-445E-A617-2B03DAC99018}" dt="2023-09-24T04:00:56.544" v="474"/>
        <pc:sldMkLst>
          <pc:docMk/>
          <pc:sldMk cId="3015622096" sldId="2145709385"/>
        </pc:sldMkLst>
      </pc:sldChg>
      <pc:sldChg chg="add ord">
        <pc:chgData name="Ron Melton" userId="5553941352b42db9" providerId="LiveId" clId="{7ED559D4-CBAD-445E-A617-2B03DAC99018}" dt="2023-09-24T04:00:56.544" v="474"/>
        <pc:sldMkLst>
          <pc:docMk/>
          <pc:sldMk cId="2114291549" sldId="2145709386"/>
        </pc:sldMkLst>
      </pc:sldChg>
      <pc:sldChg chg="add ord">
        <pc:chgData name="Ron Melton" userId="5553941352b42db9" providerId="LiveId" clId="{7ED559D4-CBAD-445E-A617-2B03DAC99018}" dt="2023-09-24T04:00:56.544" v="474"/>
        <pc:sldMkLst>
          <pc:docMk/>
          <pc:sldMk cId="2986859736" sldId="2145709387"/>
        </pc:sldMkLst>
      </pc:sldChg>
      <pc:sldChg chg="add ord">
        <pc:chgData name="Ron Melton" userId="5553941352b42db9" providerId="LiveId" clId="{7ED559D4-CBAD-445E-A617-2B03DAC99018}" dt="2023-09-24T04:00:56.544" v="474"/>
        <pc:sldMkLst>
          <pc:docMk/>
          <pc:sldMk cId="1287362542" sldId="2145709388"/>
        </pc:sldMkLst>
      </pc:sldChg>
      <pc:sldChg chg="add ord">
        <pc:chgData name="Ron Melton" userId="5553941352b42db9" providerId="LiveId" clId="{7ED559D4-CBAD-445E-A617-2B03DAC99018}" dt="2023-09-24T04:00:56.544" v="474"/>
        <pc:sldMkLst>
          <pc:docMk/>
          <pc:sldMk cId="2994034322" sldId="2145709389"/>
        </pc:sldMkLst>
      </pc:sldChg>
      <pc:sldChg chg="add ord">
        <pc:chgData name="Ron Melton" userId="5553941352b42db9" providerId="LiveId" clId="{7ED559D4-CBAD-445E-A617-2B03DAC99018}" dt="2023-09-24T04:00:56.544" v="474"/>
        <pc:sldMkLst>
          <pc:docMk/>
          <pc:sldMk cId="1265168197" sldId="2145709390"/>
        </pc:sldMkLst>
      </pc:sldChg>
      <pc:sldChg chg="add ord">
        <pc:chgData name="Ron Melton" userId="5553941352b42db9" providerId="LiveId" clId="{7ED559D4-CBAD-445E-A617-2B03DAC99018}" dt="2023-09-24T04:00:56.544" v="474"/>
        <pc:sldMkLst>
          <pc:docMk/>
          <pc:sldMk cId="2525911341" sldId="2145709391"/>
        </pc:sldMkLst>
      </pc:sldChg>
      <pc:sldChg chg="add ord">
        <pc:chgData name="Ron Melton" userId="5553941352b42db9" providerId="LiveId" clId="{7ED559D4-CBAD-445E-A617-2B03DAC99018}" dt="2023-09-24T04:00:56.544" v="474"/>
        <pc:sldMkLst>
          <pc:docMk/>
          <pc:sldMk cId="56530455" sldId="2145709392"/>
        </pc:sldMkLst>
      </pc:sldChg>
      <pc:sldChg chg="add ord">
        <pc:chgData name="Ron Melton" userId="5553941352b42db9" providerId="LiveId" clId="{7ED559D4-CBAD-445E-A617-2B03DAC99018}" dt="2023-09-24T04:00:56.544" v="474"/>
        <pc:sldMkLst>
          <pc:docMk/>
          <pc:sldMk cId="569969424" sldId="2145709393"/>
        </pc:sldMkLst>
      </pc:sldChg>
      <pc:sldChg chg="add ord">
        <pc:chgData name="Ron Melton" userId="5553941352b42db9" providerId="LiveId" clId="{7ED559D4-CBAD-445E-A617-2B03DAC99018}" dt="2023-09-24T04:00:56.544" v="474"/>
        <pc:sldMkLst>
          <pc:docMk/>
          <pc:sldMk cId="270903064" sldId="2145709394"/>
        </pc:sldMkLst>
      </pc:sldChg>
      <pc:sldChg chg="add ord">
        <pc:chgData name="Ron Melton" userId="5553941352b42db9" providerId="LiveId" clId="{7ED559D4-CBAD-445E-A617-2B03DAC99018}" dt="2023-09-24T04:00:56.544" v="474"/>
        <pc:sldMkLst>
          <pc:docMk/>
          <pc:sldMk cId="2184105542" sldId="2145709395"/>
        </pc:sldMkLst>
      </pc:sldChg>
      <pc:sldChg chg="add ord">
        <pc:chgData name="Ron Melton" userId="5553941352b42db9" providerId="LiveId" clId="{7ED559D4-CBAD-445E-A617-2B03DAC99018}" dt="2023-09-24T04:00:56.544" v="474"/>
        <pc:sldMkLst>
          <pc:docMk/>
          <pc:sldMk cId="1415954278" sldId="2145709396"/>
        </pc:sldMkLst>
      </pc:sldChg>
      <pc:sldChg chg="add ord">
        <pc:chgData name="Ron Melton" userId="5553941352b42db9" providerId="LiveId" clId="{7ED559D4-CBAD-445E-A617-2B03DAC99018}" dt="2023-09-24T04:00:56.544" v="474"/>
        <pc:sldMkLst>
          <pc:docMk/>
          <pc:sldMk cId="1495861632" sldId="2145709397"/>
        </pc:sldMkLst>
      </pc:sldChg>
      <pc:sldChg chg="add ord">
        <pc:chgData name="Ron Melton" userId="5553941352b42db9" providerId="LiveId" clId="{7ED559D4-CBAD-445E-A617-2B03DAC99018}" dt="2023-09-24T04:00:56.544" v="474"/>
        <pc:sldMkLst>
          <pc:docMk/>
          <pc:sldMk cId="3035743020" sldId="2145709398"/>
        </pc:sldMkLst>
      </pc:sldChg>
      <pc:sldChg chg="add ord">
        <pc:chgData name="Ron Melton" userId="5553941352b42db9" providerId="LiveId" clId="{7ED559D4-CBAD-445E-A617-2B03DAC99018}" dt="2023-09-24T04:00:56.544" v="474"/>
        <pc:sldMkLst>
          <pc:docMk/>
          <pc:sldMk cId="2127835354" sldId="2145709399"/>
        </pc:sldMkLst>
      </pc:sldChg>
      <pc:sldChg chg="add ord">
        <pc:chgData name="Ron Melton" userId="5553941352b42db9" providerId="LiveId" clId="{7ED559D4-CBAD-445E-A617-2B03DAC99018}" dt="2023-09-24T04:00:56.544" v="474"/>
        <pc:sldMkLst>
          <pc:docMk/>
          <pc:sldMk cId="4077491343" sldId="2145709400"/>
        </pc:sldMkLst>
      </pc:sldChg>
      <pc:sldChg chg="add ord">
        <pc:chgData name="Ron Melton" userId="5553941352b42db9" providerId="LiveId" clId="{7ED559D4-CBAD-445E-A617-2B03DAC99018}" dt="2023-09-24T04:00:56.544" v="474"/>
        <pc:sldMkLst>
          <pc:docMk/>
          <pc:sldMk cId="2658692865" sldId="2145709401"/>
        </pc:sldMkLst>
      </pc:sldChg>
      <pc:sldChg chg="add ord">
        <pc:chgData name="Ron Melton" userId="5553941352b42db9" providerId="LiveId" clId="{7ED559D4-CBAD-445E-A617-2B03DAC99018}" dt="2023-09-24T04:00:56.544" v="474"/>
        <pc:sldMkLst>
          <pc:docMk/>
          <pc:sldMk cId="2117123737" sldId="2145709402"/>
        </pc:sldMkLst>
      </pc:sldChg>
      <pc:sldChg chg="add ord">
        <pc:chgData name="Ron Melton" userId="5553941352b42db9" providerId="LiveId" clId="{7ED559D4-CBAD-445E-A617-2B03DAC99018}" dt="2023-09-24T04:00:56.544" v="474"/>
        <pc:sldMkLst>
          <pc:docMk/>
          <pc:sldMk cId="889265796" sldId="2145709403"/>
        </pc:sldMkLst>
      </pc:sldChg>
      <pc:sldChg chg="add ord">
        <pc:chgData name="Ron Melton" userId="5553941352b42db9" providerId="LiveId" clId="{7ED559D4-CBAD-445E-A617-2B03DAC99018}" dt="2023-09-24T04:00:56.544" v="474"/>
        <pc:sldMkLst>
          <pc:docMk/>
          <pc:sldMk cId="3585892351" sldId="2145709404"/>
        </pc:sldMkLst>
      </pc:sldChg>
      <pc:sldChg chg="add ord">
        <pc:chgData name="Ron Melton" userId="5553941352b42db9" providerId="LiveId" clId="{7ED559D4-CBAD-445E-A617-2B03DAC99018}" dt="2023-09-24T04:00:56.544" v="474"/>
        <pc:sldMkLst>
          <pc:docMk/>
          <pc:sldMk cId="3066803486" sldId="2145709405"/>
        </pc:sldMkLst>
      </pc:sldChg>
      <pc:sldChg chg="add ord">
        <pc:chgData name="Ron Melton" userId="5553941352b42db9" providerId="LiveId" clId="{7ED559D4-CBAD-445E-A617-2B03DAC99018}" dt="2023-09-24T04:00:56.544" v="474"/>
        <pc:sldMkLst>
          <pc:docMk/>
          <pc:sldMk cId="3597560288" sldId="2145709406"/>
        </pc:sldMkLst>
      </pc:sldChg>
      <pc:sldChg chg="add ord">
        <pc:chgData name="Ron Melton" userId="5553941352b42db9" providerId="LiveId" clId="{7ED559D4-CBAD-445E-A617-2B03DAC99018}" dt="2023-09-24T04:00:56.544" v="474"/>
        <pc:sldMkLst>
          <pc:docMk/>
          <pc:sldMk cId="4281060495" sldId="2145709407"/>
        </pc:sldMkLst>
      </pc:sldChg>
      <pc:sldChg chg="add ord">
        <pc:chgData name="Ron Melton" userId="5553941352b42db9" providerId="LiveId" clId="{7ED559D4-CBAD-445E-A617-2B03DAC99018}" dt="2023-09-24T04:00:56.544" v="474"/>
        <pc:sldMkLst>
          <pc:docMk/>
          <pc:sldMk cId="4194440307" sldId="2145709408"/>
        </pc:sldMkLst>
      </pc:sldChg>
      <pc:sldChg chg="add ord">
        <pc:chgData name="Ron Melton" userId="5553941352b42db9" providerId="LiveId" clId="{7ED559D4-CBAD-445E-A617-2B03DAC99018}" dt="2023-09-24T04:00:56.544" v="474"/>
        <pc:sldMkLst>
          <pc:docMk/>
          <pc:sldMk cId="3969239431" sldId="2145709409"/>
        </pc:sldMkLst>
      </pc:sldChg>
      <pc:sldChg chg="add ord">
        <pc:chgData name="Ron Melton" userId="5553941352b42db9" providerId="LiveId" clId="{7ED559D4-CBAD-445E-A617-2B03DAC99018}" dt="2023-09-24T04:00:56.544" v="474"/>
        <pc:sldMkLst>
          <pc:docMk/>
          <pc:sldMk cId="355243454" sldId="2145709410"/>
        </pc:sldMkLst>
      </pc:sldChg>
      <pc:sldChg chg="add ord">
        <pc:chgData name="Ron Melton" userId="5553941352b42db9" providerId="LiveId" clId="{7ED559D4-CBAD-445E-A617-2B03DAC99018}" dt="2023-09-24T04:00:56.544" v="474"/>
        <pc:sldMkLst>
          <pc:docMk/>
          <pc:sldMk cId="2878898204" sldId="2145709411"/>
        </pc:sldMkLst>
      </pc:sldChg>
      <pc:sldChg chg="add ord">
        <pc:chgData name="Ron Melton" userId="5553941352b42db9" providerId="LiveId" clId="{7ED559D4-CBAD-445E-A617-2B03DAC99018}" dt="2023-09-24T04:00:56.544" v="474"/>
        <pc:sldMkLst>
          <pc:docMk/>
          <pc:sldMk cId="320200745" sldId="2145709412"/>
        </pc:sldMkLst>
      </pc:sldChg>
      <pc:sldChg chg="add ord">
        <pc:chgData name="Ron Melton" userId="5553941352b42db9" providerId="LiveId" clId="{7ED559D4-CBAD-445E-A617-2B03DAC99018}" dt="2023-09-24T04:00:56.544" v="474"/>
        <pc:sldMkLst>
          <pc:docMk/>
          <pc:sldMk cId="376801728" sldId="2145709413"/>
        </pc:sldMkLst>
      </pc:sldChg>
      <pc:sldChg chg="add ord">
        <pc:chgData name="Ron Melton" userId="5553941352b42db9" providerId="LiveId" clId="{7ED559D4-CBAD-445E-A617-2B03DAC99018}" dt="2023-09-24T04:00:56.544" v="474"/>
        <pc:sldMkLst>
          <pc:docMk/>
          <pc:sldMk cId="3517006040" sldId="2145709414"/>
        </pc:sldMkLst>
      </pc:sldChg>
      <pc:sldChg chg="add ord">
        <pc:chgData name="Ron Melton" userId="5553941352b42db9" providerId="LiveId" clId="{7ED559D4-CBAD-445E-A617-2B03DAC99018}" dt="2023-09-24T04:00:56.544" v="474"/>
        <pc:sldMkLst>
          <pc:docMk/>
          <pc:sldMk cId="1007228041" sldId="2145709415"/>
        </pc:sldMkLst>
      </pc:sldChg>
      <pc:sldChg chg="add ord">
        <pc:chgData name="Ron Melton" userId="5553941352b42db9" providerId="LiveId" clId="{7ED559D4-CBAD-445E-A617-2B03DAC99018}" dt="2023-09-24T04:00:56.544" v="474"/>
        <pc:sldMkLst>
          <pc:docMk/>
          <pc:sldMk cId="3455791343" sldId="2145709416"/>
        </pc:sldMkLst>
      </pc:sldChg>
      <pc:sldChg chg="add ord">
        <pc:chgData name="Ron Melton" userId="5553941352b42db9" providerId="LiveId" clId="{7ED559D4-CBAD-445E-A617-2B03DAC99018}" dt="2023-09-24T04:00:56.544" v="474"/>
        <pc:sldMkLst>
          <pc:docMk/>
          <pc:sldMk cId="941674089" sldId="2145709417"/>
        </pc:sldMkLst>
      </pc:sldChg>
      <pc:sldChg chg="add ord">
        <pc:chgData name="Ron Melton" userId="5553941352b42db9" providerId="LiveId" clId="{7ED559D4-CBAD-445E-A617-2B03DAC99018}" dt="2023-09-24T04:00:56.544" v="474"/>
        <pc:sldMkLst>
          <pc:docMk/>
          <pc:sldMk cId="3440672689" sldId="2145709418"/>
        </pc:sldMkLst>
      </pc:sldChg>
      <pc:sldChg chg="add ord">
        <pc:chgData name="Ron Melton" userId="5553941352b42db9" providerId="LiveId" clId="{7ED559D4-CBAD-445E-A617-2B03DAC99018}" dt="2023-09-24T04:00:56.544" v="474"/>
        <pc:sldMkLst>
          <pc:docMk/>
          <pc:sldMk cId="2593957840" sldId="2145709419"/>
        </pc:sldMkLst>
      </pc:sldChg>
      <pc:sldChg chg="add ord">
        <pc:chgData name="Ron Melton" userId="5553941352b42db9" providerId="LiveId" clId="{7ED559D4-CBAD-445E-A617-2B03DAC99018}" dt="2023-09-24T04:00:56.544" v="474"/>
        <pc:sldMkLst>
          <pc:docMk/>
          <pc:sldMk cId="4185197669" sldId="2145709420"/>
        </pc:sldMkLst>
      </pc:sldChg>
      <pc:sldChg chg="add ord">
        <pc:chgData name="Ron Melton" userId="5553941352b42db9" providerId="LiveId" clId="{7ED559D4-CBAD-445E-A617-2B03DAC99018}" dt="2023-09-24T04:00:56.544" v="474"/>
        <pc:sldMkLst>
          <pc:docMk/>
          <pc:sldMk cId="1000302546" sldId="2145709421"/>
        </pc:sldMkLst>
      </pc:sldChg>
      <pc:sldChg chg="add ord">
        <pc:chgData name="Ron Melton" userId="5553941352b42db9" providerId="LiveId" clId="{7ED559D4-CBAD-445E-A617-2B03DAC99018}" dt="2023-09-24T04:00:56.544" v="474"/>
        <pc:sldMkLst>
          <pc:docMk/>
          <pc:sldMk cId="2581471569" sldId="2145709422"/>
        </pc:sldMkLst>
      </pc:sldChg>
      <pc:sldChg chg="add ord">
        <pc:chgData name="Ron Melton" userId="5553941352b42db9" providerId="LiveId" clId="{7ED559D4-CBAD-445E-A617-2B03DAC99018}" dt="2023-09-24T04:00:56.544" v="474"/>
        <pc:sldMkLst>
          <pc:docMk/>
          <pc:sldMk cId="1454984119" sldId="2145709423"/>
        </pc:sldMkLst>
      </pc:sldChg>
      <pc:sldChg chg="add ord">
        <pc:chgData name="Ron Melton" userId="5553941352b42db9" providerId="LiveId" clId="{7ED559D4-CBAD-445E-A617-2B03DAC99018}" dt="2023-09-24T04:00:56.544" v="474"/>
        <pc:sldMkLst>
          <pc:docMk/>
          <pc:sldMk cId="752273826" sldId="2145709424"/>
        </pc:sldMkLst>
      </pc:sldChg>
      <pc:sldChg chg="add ord">
        <pc:chgData name="Ron Melton" userId="5553941352b42db9" providerId="LiveId" clId="{7ED559D4-CBAD-445E-A617-2B03DAC99018}" dt="2023-09-24T04:00:56.544" v="474"/>
        <pc:sldMkLst>
          <pc:docMk/>
          <pc:sldMk cId="1507122626" sldId="2145709425"/>
        </pc:sldMkLst>
      </pc:sldChg>
      <pc:sldChg chg="add ord">
        <pc:chgData name="Ron Melton" userId="5553941352b42db9" providerId="LiveId" clId="{7ED559D4-CBAD-445E-A617-2B03DAC99018}" dt="2023-09-24T04:00:56.544" v="474"/>
        <pc:sldMkLst>
          <pc:docMk/>
          <pc:sldMk cId="954483662" sldId="2145709426"/>
        </pc:sldMkLst>
      </pc:sldChg>
      <pc:sldChg chg="add ord">
        <pc:chgData name="Ron Melton" userId="5553941352b42db9" providerId="LiveId" clId="{7ED559D4-CBAD-445E-A617-2B03DAC99018}" dt="2023-09-24T04:00:56.544" v="474"/>
        <pc:sldMkLst>
          <pc:docMk/>
          <pc:sldMk cId="753034010" sldId="2145709427"/>
        </pc:sldMkLst>
      </pc:sldChg>
      <pc:sldChg chg="add ord">
        <pc:chgData name="Ron Melton" userId="5553941352b42db9" providerId="LiveId" clId="{7ED559D4-CBAD-445E-A617-2B03DAC99018}" dt="2023-09-24T04:00:56.544" v="474"/>
        <pc:sldMkLst>
          <pc:docMk/>
          <pc:sldMk cId="1998170332" sldId="2145709428"/>
        </pc:sldMkLst>
      </pc:sldChg>
      <pc:sldChg chg="add ord">
        <pc:chgData name="Ron Melton" userId="5553941352b42db9" providerId="LiveId" clId="{7ED559D4-CBAD-445E-A617-2B03DAC99018}" dt="2023-09-24T04:00:56.544" v="474"/>
        <pc:sldMkLst>
          <pc:docMk/>
          <pc:sldMk cId="1084441562" sldId="2145709429"/>
        </pc:sldMkLst>
      </pc:sldChg>
      <pc:sldChg chg="add ord">
        <pc:chgData name="Ron Melton" userId="5553941352b42db9" providerId="LiveId" clId="{7ED559D4-CBAD-445E-A617-2B03DAC99018}" dt="2023-09-24T04:00:56.544" v="474"/>
        <pc:sldMkLst>
          <pc:docMk/>
          <pc:sldMk cId="1575944793" sldId="2145709430"/>
        </pc:sldMkLst>
      </pc:sldChg>
      <pc:sldChg chg="add ord">
        <pc:chgData name="Ron Melton" userId="5553941352b42db9" providerId="LiveId" clId="{7ED559D4-CBAD-445E-A617-2B03DAC99018}" dt="2023-09-24T04:00:56.544" v="474"/>
        <pc:sldMkLst>
          <pc:docMk/>
          <pc:sldMk cId="1424263262" sldId="2145709431"/>
        </pc:sldMkLst>
      </pc:sldChg>
      <pc:sldChg chg="add ord">
        <pc:chgData name="Ron Melton" userId="5553941352b42db9" providerId="LiveId" clId="{7ED559D4-CBAD-445E-A617-2B03DAC99018}" dt="2023-09-24T04:00:56.544" v="474"/>
        <pc:sldMkLst>
          <pc:docMk/>
          <pc:sldMk cId="279329601" sldId="2145709432"/>
        </pc:sldMkLst>
      </pc:sldChg>
      <pc:sldChg chg="add ord">
        <pc:chgData name="Ron Melton" userId="5553941352b42db9" providerId="LiveId" clId="{7ED559D4-CBAD-445E-A617-2B03DAC99018}" dt="2023-09-24T04:00:56.544" v="474"/>
        <pc:sldMkLst>
          <pc:docMk/>
          <pc:sldMk cId="360518773" sldId="2145709433"/>
        </pc:sldMkLst>
      </pc:sldChg>
      <pc:sldChg chg="add ord">
        <pc:chgData name="Ron Melton" userId="5553941352b42db9" providerId="LiveId" clId="{7ED559D4-CBAD-445E-A617-2B03DAC99018}" dt="2023-09-24T04:00:56.544" v="474"/>
        <pc:sldMkLst>
          <pc:docMk/>
          <pc:sldMk cId="3516892146" sldId="2145709434"/>
        </pc:sldMkLst>
      </pc:sldChg>
      <pc:sldChg chg="add ord">
        <pc:chgData name="Ron Melton" userId="5553941352b42db9" providerId="LiveId" clId="{7ED559D4-CBAD-445E-A617-2B03DAC99018}" dt="2023-09-24T04:00:56.544" v="474"/>
        <pc:sldMkLst>
          <pc:docMk/>
          <pc:sldMk cId="2988614904" sldId="2145709435"/>
        </pc:sldMkLst>
      </pc:sldChg>
      <pc:sldChg chg="add ord">
        <pc:chgData name="Ron Melton" userId="5553941352b42db9" providerId="LiveId" clId="{7ED559D4-CBAD-445E-A617-2B03DAC99018}" dt="2023-09-24T04:00:56.544" v="474"/>
        <pc:sldMkLst>
          <pc:docMk/>
          <pc:sldMk cId="1035449152" sldId="2145709436"/>
        </pc:sldMkLst>
      </pc:sldChg>
      <pc:sldChg chg="add ord">
        <pc:chgData name="Ron Melton" userId="5553941352b42db9" providerId="LiveId" clId="{7ED559D4-CBAD-445E-A617-2B03DAC99018}" dt="2023-09-24T04:00:56.544" v="474"/>
        <pc:sldMkLst>
          <pc:docMk/>
          <pc:sldMk cId="3621222664" sldId="2145709437"/>
        </pc:sldMkLst>
      </pc:sldChg>
      <pc:sldChg chg="add ord">
        <pc:chgData name="Ron Melton" userId="5553941352b42db9" providerId="LiveId" clId="{7ED559D4-CBAD-445E-A617-2B03DAC99018}" dt="2023-09-24T04:00:56.544" v="474"/>
        <pc:sldMkLst>
          <pc:docMk/>
          <pc:sldMk cId="221007714" sldId="2145709438"/>
        </pc:sldMkLst>
      </pc:sldChg>
      <pc:sldChg chg="add ord">
        <pc:chgData name="Ron Melton" userId="5553941352b42db9" providerId="LiveId" clId="{7ED559D4-CBAD-445E-A617-2B03DAC99018}" dt="2023-09-24T04:00:56.544" v="474"/>
        <pc:sldMkLst>
          <pc:docMk/>
          <pc:sldMk cId="1219330967" sldId="2145709439"/>
        </pc:sldMkLst>
      </pc:sldChg>
      <pc:sldChg chg="add ord">
        <pc:chgData name="Ron Melton" userId="5553941352b42db9" providerId="LiveId" clId="{7ED559D4-CBAD-445E-A617-2B03DAC99018}" dt="2023-09-24T04:00:56.544" v="474"/>
        <pc:sldMkLst>
          <pc:docMk/>
          <pc:sldMk cId="3648218297" sldId="2145709440"/>
        </pc:sldMkLst>
      </pc:sldChg>
      <pc:sldChg chg="add ord">
        <pc:chgData name="Ron Melton" userId="5553941352b42db9" providerId="LiveId" clId="{7ED559D4-CBAD-445E-A617-2B03DAC99018}" dt="2023-09-24T04:00:56.544" v="474"/>
        <pc:sldMkLst>
          <pc:docMk/>
          <pc:sldMk cId="2379012649" sldId="2145709441"/>
        </pc:sldMkLst>
      </pc:sldChg>
      <pc:sldChg chg="add ord">
        <pc:chgData name="Ron Melton" userId="5553941352b42db9" providerId="LiveId" clId="{7ED559D4-CBAD-445E-A617-2B03DAC99018}" dt="2023-09-24T04:00:56.544" v="474"/>
        <pc:sldMkLst>
          <pc:docMk/>
          <pc:sldMk cId="324019951" sldId="2145709442"/>
        </pc:sldMkLst>
      </pc:sldChg>
      <pc:sldChg chg="add ord">
        <pc:chgData name="Ron Melton" userId="5553941352b42db9" providerId="LiveId" clId="{7ED559D4-CBAD-445E-A617-2B03DAC99018}" dt="2023-09-24T04:00:56.544" v="474"/>
        <pc:sldMkLst>
          <pc:docMk/>
          <pc:sldMk cId="11555263" sldId="2145709443"/>
        </pc:sldMkLst>
      </pc:sldChg>
      <pc:sldChg chg="add ord">
        <pc:chgData name="Ron Melton" userId="5553941352b42db9" providerId="LiveId" clId="{7ED559D4-CBAD-445E-A617-2B03DAC99018}" dt="2023-09-24T04:00:56.544" v="474"/>
        <pc:sldMkLst>
          <pc:docMk/>
          <pc:sldMk cId="1808046586" sldId="2145709444"/>
        </pc:sldMkLst>
      </pc:sldChg>
      <pc:sldChg chg="add ord">
        <pc:chgData name="Ron Melton" userId="5553941352b42db9" providerId="LiveId" clId="{7ED559D4-CBAD-445E-A617-2B03DAC99018}" dt="2023-09-24T04:00:56.544" v="474"/>
        <pc:sldMkLst>
          <pc:docMk/>
          <pc:sldMk cId="3140232970" sldId="2145709445"/>
        </pc:sldMkLst>
      </pc:sldChg>
      <pc:sldChg chg="add ord">
        <pc:chgData name="Ron Melton" userId="5553941352b42db9" providerId="LiveId" clId="{7ED559D4-CBAD-445E-A617-2B03DAC99018}" dt="2023-09-24T04:00:56.544" v="474"/>
        <pc:sldMkLst>
          <pc:docMk/>
          <pc:sldMk cId="4079517678" sldId="2145709446"/>
        </pc:sldMkLst>
      </pc:sldChg>
      <pc:sldChg chg="add ord">
        <pc:chgData name="Ron Melton" userId="5553941352b42db9" providerId="LiveId" clId="{7ED559D4-CBAD-445E-A617-2B03DAC99018}" dt="2023-09-24T04:00:56.544" v="474"/>
        <pc:sldMkLst>
          <pc:docMk/>
          <pc:sldMk cId="1841850978" sldId="2145709447"/>
        </pc:sldMkLst>
      </pc:sldChg>
      <pc:sldChg chg="add ord">
        <pc:chgData name="Ron Melton" userId="5553941352b42db9" providerId="LiveId" clId="{7ED559D4-CBAD-445E-A617-2B03DAC99018}" dt="2023-09-24T04:00:56.544" v="474"/>
        <pc:sldMkLst>
          <pc:docMk/>
          <pc:sldMk cId="1411865500" sldId="2145709448"/>
        </pc:sldMkLst>
      </pc:sldChg>
      <pc:sldChg chg="add">
        <pc:chgData name="Ron Melton" userId="5553941352b42db9" providerId="LiveId" clId="{7ED559D4-CBAD-445E-A617-2B03DAC99018}" dt="2023-09-24T03:57:01.039" v="469"/>
        <pc:sldMkLst>
          <pc:docMk/>
          <pc:sldMk cId="3907596710" sldId="2145709449"/>
        </pc:sldMkLst>
      </pc:sldChg>
      <pc:sldChg chg="add">
        <pc:chgData name="Ron Melton" userId="5553941352b42db9" providerId="LiveId" clId="{7ED559D4-CBAD-445E-A617-2B03DAC99018}" dt="2023-09-24T03:57:01.039" v="469"/>
        <pc:sldMkLst>
          <pc:docMk/>
          <pc:sldMk cId="161961476" sldId="2145709450"/>
        </pc:sldMkLst>
      </pc:sldChg>
      <pc:sldChg chg="addSp delSp modSp new mod">
        <pc:chgData name="Ron Melton" userId="5553941352b42db9" providerId="LiveId" clId="{7ED559D4-CBAD-445E-A617-2B03DAC99018}" dt="2023-09-24T23:10:35.285" v="503" actId="1440"/>
        <pc:sldMkLst>
          <pc:docMk/>
          <pc:sldMk cId="3281888173" sldId="2145709451"/>
        </pc:sldMkLst>
        <pc:spChg chg="del">
          <ac:chgData name="Ron Melton" userId="5553941352b42db9" providerId="LiveId" clId="{7ED559D4-CBAD-445E-A617-2B03DAC99018}" dt="2023-09-24T23:05:14.070" v="476" actId="22"/>
          <ac:spMkLst>
            <pc:docMk/>
            <pc:sldMk cId="3281888173" sldId="2145709451"/>
            <ac:spMk id="3" creationId="{D44CB3DC-8326-F5E5-6465-CFC3EB4830F7}"/>
          </ac:spMkLst>
        </pc:spChg>
        <pc:picChg chg="add mod ord">
          <ac:chgData name="Ron Melton" userId="5553941352b42db9" providerId="LiveId" clId="{7ED559D4-CBAD-445E-A617-2B03DAC99018}" dt="2023-09-24T23:08:33.554" v="490" actId="1076"/>
          <ac:picMkLst>
            <pc:docMk/>
            <pc:sldMk cId="3281888173" sldId="2145709451"/>
            <ac:picMk id="5" creationId="{CC47D5FF-5887-B4E0-8EDE-41A1A1670801}"/>
          </ac:picMkLst>
        </pc:picChg>
        <pc:picChg chg="add mod">
          <ac:chgData name="Ron Melton" userId="5553941352b42db9" providerId="LiveId" clId="{7ED559D4-CBAD-445E-A617-2B03DAC99018}" dt="2023-09-24T23:10:35.285" v="503" actId="1440"/>
          <ac:picMkLst>
            <pc:docMk/>
            <pc:sldMk cId="3281888173" sldId="2145709451"/>
            <ac:picMk id="7" creationId="{C51043C6-17B0-C061-6332-08AF3DDE8A6F}"/>
          </ac:picMkLst>
        </pc:picChg>
        <pc:picChg chg="add mod">
          <ac:chgData name="Ron Melton" userId="5553941352b42db9" providerId="LiveId" clId="{7ED559D4-CBAD-445E-A617-2B03DAC99018}" dt="2023-09-24T23:10:07.225" v="501" actId="1440"/>
          <ac:picMkLst>
            <pc:docMk/>
            <pc:sldMk cId="3281888173" sldId="2145709451"/>
            <ac:picMk id="9" creationId="{9C429110-A8EA-1B1B-861F-ABC524807F98}"/>
          </ac:picMkLst>
        </pc:picChg>
      </pc:sldChg>
      <pc:sldChg chg="addSp delSp modSp new mod">
        <pc:chgData name="Ron Melton" userId="5553941352b42db9" providerId="LiveId" clId="{7ED559D4-CBAD-445E-A617-2B03DAC99018}" dt="2023-09-24T23:19:10.220" v="525" actId="1076"/>
        <pc:sldMkLst>
          <pc:docMk/>
          <pc:sldMk cId="2454609634" sldId="2145709452"/>
        </pc:sldMkLst>
        <pc:spChg chg="del">
          <ac:chgData name="Ron Melton" userId="5553941352b42db9" providerId="LiveId" clId="{7ED559D4-CBAD-445E-A617-2B03DAC99018}" dt="2023-09-24T23:14:17.736" v="505" actId="22"/>
          <ac:spMkLst>
            <pc:docMk/>
            <pc:sldMk cId="2454609634" sldId="2145709452"/>
            <ac:spMk id="3" creationId="{92A8836B-519E-E7C4-5CE8-1F8065B87ED4}"/>
          </ac:spMkLst>
        </pc:spChg>
        <pc:picChg chg="add mod ord">
          <ac:chgData name="Ron Melton" userId="5553941352b42db9" providerId="LiveId" clId="{7ED559D4-CBAD-445E-A617-2B03DAC99018}" dt="2023-09-24T23:14:26.674" v="507" actId="14100"/>
          <ac:picMkLst>
            <pc:docMk/>
            <pc:sldMk cId="2454609634" sldId="2145709452"/>
            <ac:picMk id="5" creationId="{F504EBB7-1562-2535-5B6E-9212E1321566}"/>
          </ac:picMkLst>
        </pc:picChg>
        <pc:picChg chg="add del mod">
          <ac:chgData name="Ron Melton" userId="5553941352b42db9" providerId="LiveId" clId="{7ED559D4-CBAD-445E-A617-2B03DAC99018}" dt="2023-09-24T23:17:11.958" v="514" actId="478"/>
          <ac:picMkLst>
            <pc:docMk/>
            <pc:sldMk cId="2454609634" sldId="2145709452"/>
            <ac:picMk id="7" creationId="{DC548578-A079-9B17-A3B3-D5214FCD2F0B}"/>
          </ac:picMkLst>
        </pc:picChg>
        <pc:picChg chg="add mod">
          <ac:chgData name="Ron Melton" userId="5553941352b42db9" providerId="LiveId" clId="{7ED559D4-CBAD-445E-A617-2B03DAC99018}" dt="2023-09-24T23:18:20.885" v="523" actId="1440"/>
          <ac:picMkLst>
            <pc:docMk/>
            <pc:sldMk cId="2454609634" sldId="2145709452"/>
            <ac:picMk id="9" creationId="{4D4A3E5C-FCCB-4029-2BFF-CA9F2B2501AC}"/>
          </ac:picMkLst>
        </pc:picChg>
        <pc:picChg chg="add mod">
          <ac:chgData name="Ron Melton" userId="5553941352b42db9" providerId="LiveId" clId="{7ED559D4-CBAD-445E-A617-2B03DAC99018}" dt="2023-09-24T23:19:10.220" v="525" actId="1076"/>
          <ac:picMkLst>
            <pc:docMk/>
            <pc:sldMk cId="2454609634" sldId="2145709452"/>
            <ac:picMk id="11" creationId="{D3A8EF25-5873-015B-58AD-C023A412961B}"/>
          </ac:picMkLst>
        </pc:picChg>
      </pc:sldChg>
      <pc:sldChg chg="addSp delSp modSp new mod">
        <pc:chgData name="Ron Melton" userId="5553941352b42db9" providerId="LiveId" clId="{7ED559D4-CBAD-445E-A617-2B03DAC99018}" dt="2023-09-24T23:30:52.276" v="567" actId="1076"/>
        <pc:sldMkLst>
          <pc:docMk/>
          <pc:sldMk cId="1533637002" sldId="2145709453"/>
        </pc:sldMkLst>
        <pc:spChg chg="del">
          <ac:chgData name="Ron Melton" userId="5553941352b42db9" providerId="LiveId" clId="{7ED559D4-CBAD-445E-A617-2B03DAC99018}" dt="2023-09-24T23:27:39.383" v="527" actId="22"/>
          <ac:spMkLst>
            <pc:docMk/>
            <pc:sldMk cId="1533637002" sldId="2145709453"/>
            <ac:spMk id="3" creationId="{8287FDDD-EB23-D493-67D2-D609BB9569ED}"/>
          </ac:spMkLst>
        </pc:spChg>
        <pc:spChg chg="add del mod">
          <ac:chgData name="Ron Melton" userId="5553941352b42db9" providerId="LiveId" clId="{7ED559D4-CBAD-445E-A617-2B03DAC99018}" dt="2023-09-24T23:29:20.460" v="535"/>
          <ac:spMkLst>
            <pc:docMk/>
            <pc:sldMk cId="1533637002" sldId="2145709453"/>
            <ac:spMk id="8" creationId="{1D3225B2-E6D1-68C4-9E99-D4F75176B63E}"/>
          </ac:spMkLst>
        </pc:spChg>
        <pc:spChg chg="add mod">
          <ac:chgData name="Ron Melton" userId="5553941352b42db9" providerId="LiveId" clId="{7ED559D4-CBAD-445E-A617-2B03DAC99018}" dt="2023-09-24T23:30:52.276" v="567" actId="1076"/>
          <ac:spMkLst>
            <pc:docMk/>
            <pc:sldMk cId="1533637002" sldId="2145709453"/>
            <ac:spMk id="9" creationId="{984F14D7-0222-C3A3-61CD-B802B749BE7B}"/>
          </ac:spMkLst>
        </pc:spChg>
        <pc:picChg chg="add mod ord">
          <ac:chgData name="Ron Melton" userId="5553941352b42db9" providerId="LiveId" clId="{7ED559D4-CBAD-445E-A617-2B03DAC99018}" dt="2023-09-24T23:27:49.312" v="528" actId="1076"/>
          <ac:picMkLst>
            <pc:docMk/>
            <pc:sldMk cId="1533637002" sldId="2145709453"/>
            <ac:picMk id="5" creationId="{64C4BF07-94D6-9FFB-84CA-F81E8E207309}"/>
          </ac:picMkLst>
        </pc:picChg>
        <pc:picChg chg="add mod">
          <ac:chgData name="Ron Melton" userId="5553941352b42db9" providerId="LiveId" clId="{7ED559D4-CBAD-445E-A617-2B03DAC99018}" dt="2023-09-24T23:28:33.918" v="532" actId="1076"/>
          <ac:picMkLst>
            <pc:docMk/>
            <pc:sldMk cId="1533637002" sldId="2145709453"/>
            <ac:picMk id="7" creationId="{E1A37705-7018-40E8-B6A0-5EBDE5A51654}"/>
          </ac:picMkLst>
        </pc:picChg>
      </pc:sldChg>
      <pc:sldMasterChg chg="del delSldLayout">
        <pc:chgData name="Ron Melton" userId="5553941352b42db9" providerId="LiveId" clId="{7ED559D4-CBAD-445E-A617-2B03DAC99018}" dt="2023-09-24T03:57:54.324" v="470" actId="47"/>
        <pc:sldMasterMkLst>
          <pc:docMk/>
          <pc:sldMasterMk cId="3521929137" sldId="2147485754"/>
        </pc:sldMasterMkLst>
        <pc:sldLayoutChg chg="del">
          <pc:chgData name="Ron Melton" userId="5553941352b42db9" providerId="LiveId" clId="{7ED559D4-CBAD-445E-A617-2B03DAC99018}" dt="2023-09-24T03:57:54.324" v="470" actId="47"/>
          <pc:sldLayoutMkLst>
            <pc:docMk/>
            <pc:sldMasterMk cId="3521929137" sldId="2147485754"/>
            <pc:sldLayoutMk cId="2273159160" sldId="2147485755"/>
          </pc:sldLayoutMkLst>
        </pc:sldLayoutChg>
        <pc:sldLayoutChg chg="del">
          <pc:chgData name="Ron Melton" userId="5553941352b42db9" providerId="LiveId" clId="{7ED559D4-CBAD-445E-A617-2B03DAC99018}" dt="2023-09-24T03:57:54.324" v="470" actId="47"/>
          <pc:sldLayoutMkLst>
            <pc:docMk/>
            <pc:sldMasterMk cId="3521929137" sldId="2147485754"/>
            <pc:sldLayoutMk cId="2505360290" sldId="2147485756"/>
          </pc:sldLayoutMkLst>
        </pc:sldLayoutChg>
        <pc:sldLayoutChg chg="del">
          <pc:chgData name="Ron Melton" userId="5553941352b42db9" providerId="LiveId" clId="{7ED559D4-CBAD-445E-A617-2B03DAC99018}" dt="2023-09-24T03:57:54.324" v="470" actId="47"/>
          <pc:sldLayoutMkLst>
            <pc:docMk/>
            <pc:sldMasterMk cId="3521929137" sldId="2147485754"/>
            <pc:sldLayoutMk cId="4216744029" sldId="2147485757"/>
          </pc:sldLayoutMkLst>
        </pc:sldLayoutChg>
        <pc:sldLayoutChg chg="del">
          <pc:chgData name="Ron Melton" userId="5553941352b42db9" providerId="LiveId" clId="{7ED559D4-CBAD-445E-A617-2B03DAC99018}" dt="2023-09-24T03:57:54.324" v="470" actId="47"/>
          <pc:sldLayoutMkLst>
            <pc:docMk/>
            <pc:sldMasterMk cId="3521929137" sldId="2147485754"/>
            <pc:sldLayoutMk cId="3962282806" sldId="2147485758"/>
          </pc:sldLayoutMkLst>
        </pc:sldLayoutChg>
        <pc:sldLayoutChg chg="del">
          <pc:chgData name="Ron Melton" userId="5553941352b42db9" providerId="LiveId" clId="{7ED559D4-CBAD-445E-A617-2B03DAC99018}" dt="2023-09-24T03:57:54.324" v="470" actId="47"/>
          <pc:sldLayoutMkLst>
            <pc:docMk/>
            <pc:sldMasterMk cId="3521929137" sldId="2147485754"/>
            <pc:sldLayoutMk cId="3120541581" sldId="2147485759"/>
          </pc:sldLayoutMkLst>
        </pc:sldLayoutChg>
        <pc:sldLayoutChg chg="del">
          <pc:chgData name="Ron Melton" userId="5553941352b42db9" providerId="LiveId" clId="{7ED559D4-CBAD-445E-A617-2B03DAC99018}" dt="2023-09-24T03:57:54.324" v="470" actId="47"/>
          <pc:sldLayoutMkLst>
            <pc:docMk/>
            <pc:sldMasterMk cId="3521929137" sldId="2147485754"/>
            <pc:sldLayoutMk cId="551093413" sldId="2147485760"/>
          </pc:sldLayoutMkLst>
        </pc:sldLayoutChg>
        <pc:sldLayoutChg chg="del">
          <pc:chgData name="Ron Melton" userId="5553941352b42db9" providerId="LiveId" clId="{7ED559D4-CBAD-445E-A617-2B03DAC99018}" dt="2023-09-24T03:57:54.324" v="470" actId="47"/>
          <pc:sldLayoutMkLst>
            <pc:docMk/>
            <pc:sldMasterMk cId="3521929137" sldId="2147485754"/>
            <pc:sldLayoutMk cId="3453305182" sldId="2147485761"/>
          </pc:sldLayoutMkLst>
        </pc:sldLayoutChg>
        <pc:sldLayoutChg chg="del">
          <pc:chgData name="Ron Melton" userId="5553941352b42db9" providerId="LiveId" clId="{7ED559D4-CBAD-445E-A617-2B03DAC99018}" dt="2023-09-24T03:57:54.324" v="470" actId="47"/>
          <pc:sldLayoutMkLst>
            <pc:docMk/>
            <pc:sldMasterMk cId="3521929137" sldId="2147485754"/>
            <pc:sldLayoutMk cId="1475125728" sldId="2147485762"/>
          </pc:sldLayoutMkLst>
        </pc:sldLayoutChg>
        <pc:sldLayoutChg chg="del">
          <pc:chgData name="Ron Melton" userId="5553941352b42db9" providerId="LiveId" clId="{7ED559D4-CBAD-445E-A617-2B03DAC99018}" dt="2023-09-24T03:57:54.324" v="470" actId="47"/>
          <pc:sldLayoutMkLst>
            <pc:docMk/>
            <pc:sldMasterMk cId="3521929137" sldId="2147485754"/>
            <pc:sldLayoutMk cId="2805711027" sldId="2147485763"/>
          </pc:sldLayoutMkLst>
        </pc:sldLayoutChg>
        <pc:sldLayoutChg chg="del">
          <pc:chgData name="Ron Melton" userId="5553941352b42db9" providerId="LiveId" clId="{7ED559D4-CBAD-445E-A617-2B03DAC99018}" dt="2023-09-24T03:57:54.324" v="470" actId="47"/>
          <pc:sldLayoutMkLst>
            <pc:docMk/>
            <pc:sldMasterMk cId="3521929137" sldId="2147485754"/>
            <pc:sldLayoutMk cId="3701401432" sldId="2147485764"/>
          </pc:sldLayoutMkLst>
        </pc:sldLayoutChg>
        <pc:sldLayoutChg chg="del">
          <pc:chgData name="Ron Melton" userId="5553941352b42db9" providerId="LiveId" clId="{7ED559D4-CBAD-445E-A617-2B03DAC99018}" dt="2023-09-24T03:57:54.324" v="470" actId="47"/>
          <pc:sldLayoutMkLst>
            <pc:docMk/>
            <pc:sldMasterMk cId="3521929137" sldId="2147485754"/>
            <pc:sldLayoutMk cId="1703179826" sldId="2147485765"/>
          </pc:sldLayoutMkLst>
        </pc:sldLayoutChg>
      </pc:sldMasterChg>
      <pc:sldMasterChg chg="delSldLayout">
        <pc:chgData name="Ron Melton" userId="5553941352b42db9" providerId="LiveId" clId="{7ED559D4-CBAD-445E-A617-2B03DAC99018}" dt="2023-09-22T20:00:08.727" v="169" actId="47"/>
        <pc:sldMasterMkLst>
          <pc:docMk/>
          <pc:sldMasterMk cId="3032778427" sldId="2147485832"/>
        </pc:sldMasterMkLst>
        <pc:sldLayoutChg chg="del">
          <pc:chgData name="Ron Melton" userId="5553941352b42db9" providerId="LiveId" clId="{7ED559D4-CBAD-445E-A617-2B03DAC99018}" dt="2023-09-22T20:00:08.727" v="169" actId="47"/>
          <pc:sldLayoutMkLst>
            <pc:docMk/>
            <pc:sldMasterMk cId="3032778427" sldId="2147485832"/>
            <pc:sldLayoutMk cId="167830786" sldId="2147485841"/>
          </pc:sldLayoutMkLst>
        </pc:sldLayoutChg>
      </pc:sldMasterChg>
    </pc:docChg>
  </pc:docChgLst>
  <pc:docChgLst>
    <pc:chgData name="Ron Melton" userId="5553941352b42db9" providerId="LiveId" clId="{DF4C0858-9229-4FA4-A611-34EF9C6273FD}"/>
    <pc:docChg chg="addSld modSld sldOrd">
      <pc:chgData name="Ron Melton" userId="5553941352b42db9" providerId="LiveId" clId="{DF4C0858-9229-4FA4-A611-34EF9C6273FD}" dt="2023-09-17T23:49:42.884" v="5" actId="680"/>
      <pc:docMkLst>
        <pc:docMk/>
      </pc:docMkLst>
      <pc:sldChg chg="ord">
        <pc:chgData name="Ron Melton" userId="5553941352b42db9" providerId="LiveId" clId="{DF4C0858-9229-4FA4-A611-34EF9C6273FD}" dt="2023-09-17T23:46:20.455" v="1"/>
        <pc:sldMkLst>
          <pc:docMk/>
          <pc:sldMk cId="1124329652" sldId="259"/>
        </pc:sldMkLst>
      </pc:sldChg>
      <pc:sldChg chg="ord">
        <pc:chgData name="Ron Melton" userId="5553941352b42db9" providerId="LiveId" clId="{DF4C0858-9229-4FA4-A611-34EF9C6273FD}" dt="2023-09-17T23:46:20.455" v="1"/>
        <pc:sldMkLst>
          <pc:docMk/>
          <pc:sldMk cId="4017329786" sldId="264"/>
        </pc:sldMkLst>
      </pc:sldChg>
      <pc:sldChg chg="ord">
        <pc:chgData name="Ron Melton" userId="5553941352b42db9" providerId="LiveId" clId="{DF4C0858-9229-4FA4-A611-34EF9C6273FD}" dt="2023-09-17T23:46:20.455" v="1"/>
        <pc:sldMkLst>
          <pc:docMk/>
          <pc:sldMk cId="1234814131" sldId="267"/>
        </pc:sldMkLst>
      </pc:sldChg>
      <pc:sldChg chg="ord">
        <pc:chgData name="Ron Melton" userId="5553941352b42db9" providerId="LiveId" clId="{DF4C0858-9229-4FA4-A611-34EF9C6273FD}" dt="2023-09-17T23:46:20.455" v="1"/>
        <pc:sldMkLst>
          <pc:docMk/>
          <pc:sldMk cId="2929515824" sldId="641"/>
        </pc:sldMkLst>
      </pc:sldChg>
      <pc:sldChg chg="ord">
        <pc:chgData name="Ron Melton" userId="5553941352b42db9" providerId="LiveId" clId="{DF4C0858-9229-4FA4-A611-34EF9C6273FD}" dt="2023-09-17T23:46:20.455" v="1"/>
        <pc:sldMkLst>
          <pc:docMk/>
          <pc:sldMk cId="1768599303" sldId="642"/>
        </pc:sldMkLst>
      </pc:sldChg>
      <pc:sldChg chg="ord">
        <pc:chgData name="Ron Melton" userId="5553941352b42db9" providerId="LiveId" clId="{DF4C0858-9229-4FA4-A611-34EF9C6273FD}" dt="2023-09-17T23:46:20.455" v="1"/>
        <pc:sldMkLst>
          <pc:docMk/>
          <pc:sldMk cId="3517020646" sldId="644"/>
        </pc:sldMkLst>
      </pc:sldChg>
      <pc:sldChg chg="ord">
        <pc:chgData name="Ron Melton" userId="5553941352b42db9" providerId="LiveId" clId="{DF4C0858-9229-4FA4-A611-34EF9C6273FD}" dt="2023-09-17T23:46:20.455" v="1"/>
        <pc:sldMkLst>
          <pc:docMk/>
          <pc:sldMk cId="1033977654" sldId="645"/>
        </pc:sldMkLst>
      </pc:sldChg>
      <pc:sldChg chg="ord">
        <pc:chgData name="Ron Melton" userId="5553941352b42db9" providerId="LiveId" clId="{DF4C0858-9229-4FA4-A611-34EF9C6273FD}" dt="2023-09-17T23:46:20.455" v="1"/>
        <pc:sldMkLst>
          <pc:docMk/>
          <pc:sldMk cId="430349504" sldId="1884"/>
        </pc:sldMkLst>
      </pc:sldChg>
      <pc:sldChg chg="ord">
        <pc:chgData name="Ron Melton" userId="5553941352b42db9" providerId="LiveId" clId="{DF4C0858-9229-4FA4-A611-34EF9C6273FD}" dt="2023-09-17T23:46:20.455" v="1"/>
        <pc:sldMkLst>
          <pc:docMk/>
          <pc:sldMk cId="860959377" sldId="1887"/>
        </pc:sldMkLst>
      </pc:sldChg>
      <pc:sldChg chg="ord">
        <pc:chgData name="Ron Melton" userId="5553941352b42db9" providerId="LiveId" clId="{DF4C0858-9229-4FA4-A611-34EF9C6273FD}" dt="2023-09-17T23:46:20.455" v="1"/>
        <pc:sldMkLst>
          <pc:docMk/>
          <pc:sldMk cId="1070495431" sldId="2833"/>
        </pc:sldMkLst>
      </pc:sldChg>
      <pc:sldChg chg="ord">
        <pc:chgData name="Ron Melton" userId="5553941352b42db9" providerId="LiveId" clId="{DF4C0858-9229-4FA4-A611-34EF9C6273FD}" dt="2023-09-17T23:46:20.455" v="1"/>
        <pc:sldMkLst>
          <pc:docMk/>
          <pc:sldMk cId="3416789995" sldId="2857"/>
        </pc:sldMkLst>
      </pc:sldChg>
      <pc:sldChg chg="ord">
        <pc:chgData name="Ron Melton" userId="5553941352b42db9" providerId="LiveId" clId="{DF4C0858-9229-4FA4-A611-34EF9C6273FD}" dt="2023-09-17T23:46:20.455" v="1"/>
        <pc:sldMkLst>
          <pc:docMk/>
          <pc:sldMk cId="3955657354" sldId="2859"/>
        </pc:sldMkLst>
      </pc:sldChg>
      <pc:sldChg chg="ord">
        <pc:chgData name="Ron Melton" userId="5553941352b42db9" providerId="LiveId" clId="{DF4C0858-9229-4FA4-A611-34EF9C6273FD}" dt="2023-09-17T23:46:20.455" v="1"/>
        <pc:sldMkLst>
          <pc:docMk/>
          <pc:sldMk cId="4060267080" sldId="2863"/>
        </pc:sldMkLst>
      </pc:sldChg>
      <pc:sldChg chg="ord">
        <pc:chgData name="Ron Melton" userId="5553941352b42db9" providerId="LiveId" clId="{DF4C0858-9229-4FA4-A611-34EF9C6273FD}" dt="2023-09-17T23:46:20.455" v="1"/>
        <pc:sldMkLst>
          <pc:docMk/>
          <pc:sldMk cId="2126933272" sldId="2864"/>
        </pc:sldMkLst>
      </pc:sldChg>
      <pc:sldChg chg="ord">
        <pc:chgData name="Ron Melton" userId="5553941352b42db9" providerId="LiveId" clId="{DF4C0858-9229-4FA4-A611-34EF9C6273FD}" dt="2023-09-17T23:46:20.455" v="1"/>
        <pc:sldMkLst>
          <pc:docMk/>
          <pc:sldMk cId="1772257276" sldId="2867"/>
        </pc:sldMkLst>
      </pc:sldChg>
      <pc:sldChg chg="ord">
        <pc:chgData name="Ron Melton" userId="5553941352b42db9" providerId="LiveId" clId="{DF4C0858-9229-4FA4-A611-34EF9C6273FD}" dt="2023-09-17T23:46:20.455" v="1"/>
        <pc:sldMkLst>
          <pc:docMk/>
          <pc:sldMk cId="87010939" sldId="2988"/>
        </pc:sldMkLst>
      </pc:sldChg>
      <pc:sldChg chg="ord">
        <pc:chgData name="Ron Melton" userId="5553941352b42db9" providerId="LiveId" clId="{DF4C0858-9229-4FA4-A611-34EF9C6273FD}" dt="2023-09-17T23:46:20.455" v="1"/>
        <pc:sldMkLst>
          <pc:docMk/>
          <pc:sldMk cId="3450272047" sldId="2990"/>
        </pc:sldMkLst>
      </pc:sldChg>
      <pc:sldChg chg="ord">
        <pc:chgData name="Ron Melton" userId="5553941352b42db9" providerId="LiveId" clId="{DF4C0858-9229-4FA4-A611-34EF9C6273FD}" dt="2023-09-17T23:46:20.455" v="1"/>
        <pc:sldMkLst>
          <pc:docMk/>
          <pc:sldMk cId="985637903" sldId="2992"/>
        </pc:sldMkLst>
      </pc:sldChg>
      <pc:sldChg chg="ord">
        <pc:chgData name="Ron Melton" userId="5553941352b42db9" providerId="LiveId" clId="{DF4C0858-9229-4FA4-A611-34EF9C6273FD}" dt="2023-09-17T23:46:20.455" v="1"/>
        <pc:sldMkLst>
          <pc:docMk/>
          <pc:sldMk cId="1105727579" sldId="2996"/>
        </pc:sldMkLst>
      </pc:sldChg>
      <pc:sldChg chg="ord">
        <pc:chgData name="Ron Melton" userId="5553941352b42db9" providerId="LiveId" clId="{DF4C0858-9229-4FA4-A611-34EF9C6273FD}" dt="2023-09-17T23:46:20.455" v="1"/>
        <pc:sldMkLst>
          <pc:docMk/>
          <pc:sldMk cId="1536564003" sldId="3000"/>
        </pc:sldMkLst>
      </pc:sldChg>
      <pc:sldChg chg="ord">
        <pc:chgData name="Ron Melton" userId="5553941352b42db9" providerId="LiveId" clId="{DF4C0858-9229-4FA4-A611-34EF9C6273FD}" dt="2023-09-17T23:46:20.455" v="1"/>
        <pc:sldMkLst>
          <pc:docMk/>
          <pc:sldMk cId="1990349290" sldId="3003"/>
        </pc:sldMkLst>
      </pc:sldChg>
      <pc:sldChg chg="ord">
        <pc:chgData name="Ron Melton" userId="5553941352b42db9" providerId="LiveId" clId="{DF4C0858-9229-4FA4-A611-34EF9C6273FD}" dt="2023-09-17T23:46:20.455" v="1"/>
        <pc:sldMkLst>
          <pc:docMk/>
          <pc:sldMk cId="4102767436" sldId="3004"/>
        </pc:sldMkLst>
      </pc:sldChg>
      <pc:sldChg chg="ord">
        <pc:chgData name="Ron Melton" userId="5553941352b42db9" providerId="LiveId" clId="{DF4C0858-9229-4FA4-A611-34EF9C6273FD}" dt="2023-09-17T23:46:20.455" v="1"/>
        <pc:sldMkLst>
          <pc:docMk/>
          <pc:sldMk cId="530386990" sldId="3013"/>
        </pc:sldMkLst>
      </pc:sldChg>
      <pc:sldChg chg="ord">
        <pc:chgData name="Ron Melton" userId="5553941352b42db9" providerId="LiveId" clId="{DF4C0858-9229-4FA4-A611-34EF9C6273FD}" dt="2023-09-17T23:46:20.455" v="1"/>
        <pc:sldMkLst>
          <pc:docMk/>
          <pc:sldMk cId="4269322702" sldId="3020"/>
        </pc:sldMkLst>
      </pc:sldChg>
      <pc:sldChg chg="ord">
        <pc:chgData name="Ron Melton" userId="5553941352b42db9" providerId="LiveId" clId="{DF4C0858-9229-4FA4-A611-34EF9C6273FD}" dt="2023-09-17T23:46:20.455" v="1"/>
        <pc:sldMkLst>
          <pc:docMk/>
          <pc:sldMk cId="3388296738" sldId="3026"/>
        </pc:sldMkLst>
      </pc:sldChg>
      <pc:sldChg chg="ord">
        <pc:chgData name="Ron Melton" userId="5553941352b42db9" providerId="LiveId" clId="{DF4C0858-9229-4FA4-A611-34EF9C6273FD}" dt="2023-09-17T23:46:20.455" v="1"/>
        <pc:sldMkLst>
          <pc:docMk/>
          <pc:sldMk cId="286748406" sldId="3027"/>
        </pc:sldMkLst>
      </pc:sldChg>
      <pc:sldChg chg="ord">
        <pc:chgData name="Ron Melton" userId="5553941352b42db9" providerId="LiveId" clId="{DF4C0858-9229-4FA4-A611-34EF9C6273FD}" dt="2023-09-17T23:46:20.455" v="1"/>
        <pc:sldMkLst>
          <pc:docMk/>
          <pc:sldMk cId="414647177" sldId="3242"/>
        </pc:sldMkLst>
      </pc:sldChg>
      <pc:sldChg chg="ord">
        <pc:chgData name="Ron Melton" userId="5553941352b42db9" providerId="LiveId" clId="{DF4C0858-9229-4FA4-A611-34EF9C6273FD}" dt="2023-09-17T23:46:20.455" v="1"/>
        <pc:sldMkLst>
          <pc:docMk/>
          <pc:sldMk cId="2272454907" sldId="3243"/>
        </pc:sldMkLst>
      </pc:sldChg>
      <pc:sldChg chg="ord">
        <pc:chgData name="Ron Melton" userId="5553941352b42db9" providerId="LiveId" clId="{DF4C0858-9229-4FA4-A611-34EF9C6273FD}" dt="2023-09-17T23:46:20.455" v="1"/>
        <pc:sldMkLst>
          <pc:docMk/>
          <pc:sldMk cId="2783279891" sldId="3346"/>
        </pc:sldMkLst>
      </pc:sldChg>
      <pc:sldChg chg="ord">
        <pc:chgData name="Ron Melton" userId="5553941352b42db9" providerId="LiveId" clId="{DF4C0858-9229-4FA4-A611-34EF9C6273FD}" dt="2023-09-17T23:46:20.455" v="1"/>
        <pc:sldMkLst>
          <pc:docMk/>
          <pc:sldMk cId="2418299176" sldId="3357"/>
        </pc:sldMkLst>
      </pc:sldChg>
      <pc:sldChg chg="ord">
        <pc:chgData name="Ron Melton" userId="5553941352b42db9" providerId="LiveId" clId="{DF4C0858-9229-4FA4-A611-34EF9C6273FD}" dt="2023-09-17T23:46:20.455" v="1"/>
        <pc:sldMkLst>
          <pc:docMk/>
          <pc:sldMk cId="2409157944" sldId="3372"/>
        </pc:sldMkLst>
      </pc:sldChg>
      <pc:sldChg chg="ord">
        <pc:chgData name="Ron Melton" userId="5553941352b42db9" providerId="LiveId" clId="{DF4C0858-9229-4FA4-A611-34EF9C6273FD}" dt="2023-09-17T23:46:20.455" v="1"/>
        <pc:sldMkLst>
          <pc:docMk/>
          <pc:sldMk cId="1241248176" sldId="3440"/>
        </pc:sldMkLst>
      </pc:sldChg>
      <pc:sldChg chg="ord">
        <pc:chgData name="Ron Melton" userId="5553941352b42db9" providerId="LiveId" clId="{DF4C0858-9229-4FA4-A611-34EF9C6273FD}" dt="2023-09-17T23:46:20.455" v="1"/>
        <pc:sldMkLst>
          <pc:docMk/>
          <pc:sldMk cId="180806828" sldId="3442"/>
        </pc:sldMkLst>
      </pc:sldChg>
      <pc:sldChg chg="ord">
        <pc:chgData name="Ron Melton" userId="5553941352b42db9" providerId="LiveId" clId="{DF4C0858-9229-4FA4-A611-34EF9C6273FD}" dt="2023-09-17T23:46:20.455" v="1"/>
        <pc:sldMkLst>
          <pc:docMk/>
          <pc:sldMk cId="2093703782" sldId="3443"/>
        </pc:sldMkLst>
      </pc:sldChg>
      <pc:sldChg chg="ord">
        <pc:chgData name="Ron Melton" userId="5553941352b42db9" providerId="LiveId" clId="{DF4C0858-9229-4FA4-A611-34EF9C6273FD}" dt="2023-09-17T23:46:20.455" v="1"/>
        <pc:sldMkLst>
          <pc:docMk/>
          <pc:sldMk cId="361420977" sldId="3444"/>
        </pc:sldMkLst>
      </pc:sldChg>
      <pc:sldChg chg="ord">
        <pc:chgData name="Ron Melton" userId="5553941352b42db9" providerId="LiveId" clId="{DF4C0858-9229-4FA4-A611-34EF9C6273FD}" dt="2023-09-17T23:46:20.455" v="1"/>
        <pc:sldMkLst>
          <pc:docMk/>
          <pc:sldMk cId="380725875" sldId="3447"/>
        </pc:sldMkLst>
      </pc:sldChg>
      <pc:sldChg chg="ord">
        <pc:chgData name="Ron Melton" userId="5553941352b42db9" providerId="LiveId" clId="{DF4C0858-9229-4FA4-A611-34EF9C6273FD}" dt="2023-09-17T23:46:20.455" v="1"/>
        <pc:sldMkLst>
          <pc:docMk/>
          <pc:sldMk cId="2099968640" sldId="3454"/>
        </pc:sldMkLst>
      </pc:sldChg>
      <pc:sldChg chg="ord">
        <pc:chgData name="Ron Melton" userId="5553941352b42db9" providerId="LiveId" clId="{DF4C0858-9229-4FA4-A611-34EF9C6273FD}" dt="2023-09-17T23:46:20.455" v="1"/>
        <pc:sldMkLst>
          <pc:docMk/>
          <pc:sldMk cId="3046235542" sldId="3959"/>
        </pc:sldMkLst>
      </pc:sldChg>
      <pc:sldChg chg="ord">
        <pc:chgData name="Ron Melton" userId="5553941352b42db9" providerId="LiveId" clId="{DF4C0858-9229-4FA4-A611-34EF9C6273FD}" dt="2023-09-17T23:46:20.455" v="1"/>
        <pc:sldMkLst>
          <pc:docMk/>
          <pc:sldMk cId="1395005520" sldId="4151"/>
        </pc:sldMkLst>
      </pc:sldChg>
      <pc:sldChg chg="ord">
        <pc:chgData name="Ron Melton" userId="5553941352b42db9" providerId="LiveId" clId="{DF4C0858-9229-4FA4-A611-34EF9C6273FD}" dt="2023-09-17T23:46:20.455" v="1"/>
        <pc:sldMkLst>
          <pc:docMk/>
          <pc:sldMk cId="1833317829" sldId="4191"/>
        </pc:sldMkLst>
      </pc:sldChg>
      <pc:sldChg chg="ord">
        <pc:chgData name="Ron Melton" userId="5553941352b42db9" providerId="LiveId" clId="{DF4C0858-9229-4FA4-A611-34EF9C6273FD}" dt="2023-09-17T23:46:20.455" v="1"/>
        <pc:sldMkLst>
          <pc:docMk/>
          <pc:sldMk cId="2598301262" sldId="4370"/>
        </pc:sldMkLst>
      </pc:sldChg>
      <pc:sldChg chg="ord">
        <pc:chgData name="Ron Melton" userId="5553941352b42db9" providerId="LiveId" clId="{DF4C0858-9229-4FA4-A611-34EF9C6273FD}" dt="2023-09-17T23:46:20.455" v="1"/>
        <pc:sldMkLst>
          <pc:docMk/>
          <pc:sldMk cId="2185645371" sldId="4378"/>
        </pc:sldMkLst>
      </pc:sldChg>
      <pc:sldChg chg="ord">
        <pc:chgData name="Ron Melton" userId="5553941352b42db9" providerId="LiveId" clId="{DF4C0858-9229-4FA4-A611-34EF9C6273FD}" dt="2023-09-17T23:46:20.455" v="1"/>
        <pc:sldMkLst>
          <pc:docMk/>
          <pc:sldMk cId="2014689448" sldId="4379"/>
        </pc:sldMkLst>
      </pc:sldChg>
      <pc:sldChg chg="ord">
        <pc:chgData name="Ron Melton" userId="5553941352b42db9" providerId="LiveId" clId="{DF4C0858-9229-4FA4-A611-34EF9C6273FD}" dt="2023-09-17T23:46:20.455" v="1"/>
        <pc:sldMkLst>
          <pc:docMk/>
          <pc:sldMk cId="3985605387" sldId="4396"/>
        </pc:sldMkLst>
      </pc:sldChg>
      <pc:sldChg chg="ord">
        <pc:chgData name="Ron Melton" userId="5553941352b42db9" providerId="LiveId" clId="{DF4C0858-9229-4FA4-A611-34EF9C6273FD}" dt="2023-09-17T23:46:20.455" v="1"/>
        <pc:sldMkLst>
          <pc:docMk/>
          <pc:sldMk cId="632371361" sldId="4398"/>
        </pc:sldMkLst>
      </pc:sldChg>
      <pc:sldChg chg="ord">
        <pc:chgData name="Ron Melton" userId="5553941352b42db9" providerId="LiveId" clId="{DF4C0858-9229-4FA4-A611-34EF9C6273FD}" dt="2023-09-17T23:46:20.455" v="1"/>
        <pc:sldMkLst>
          <pc:docMk/>
          <pc:sldMk cId="3071067294" sldId="4401"/>
        </pc:sldMkLst>
      </pc:sldChg>
      <pc:sldChg chg="ord">
        <pc:chgData name="Ron Melton" userId="5553941352b42db9" providerId="LiveId" clId="{DF4C0858-9229-4FA4-A611-34EF9C6273FD}" dt="2023-09-17T23:46:20.455" v="1"/>
        <pc:sldMkLst>
          <pc:docMk/>
          <pc:sldMk cId="3285268510" sldId="4490"/>
        </pc:sldMkLst>
      </pc:sldChg>
      <pc:sldChg chg="ord">
        <pc:chgData name="Ron Melton" userId="5553941352b42db9" providerId="LiveId" clId="{DF4C0858-9229-4FA4-A611-34EF9C6273FD}" dt="2023-09-17T23:46:20.455" v="1"/>
        <pc:sldMkLst>
          <pc:docMk/>
          <pc:sldMk cId="4026653431" sldId="4492"/>
        </pc:sldMkLst>
      </pc:sldChg>
      <pc:sldChg chg="ord">
        <pc:chgData name="Ron Melton" userId="5553941352b42db9" providerId="LiveId" clId="{DF4C0858-9229-4FA4-A611-34EF9C6273FD}" dt="2023-09-17T23:46:20.455" v="1"/>
        <pc:sldMkLst>
          <pc:docMk/>
          <pc:sldMk cId="2948164495" sldId="4493"/>
        </pc:sldMkLst>
      </pc:sldChg>
      <pc:sldChg chg="ord">
        <pc:chgData name="Ron Melton" userId="5553941352b42db9" providerId="LiveId" clId="{DF4C0858-9229-4FA4-A611-34EF9C6273FD}" dt="2023-09-17T23:46:20.455" v="1"/>
        <pc:sldMkLst>
          <pc:docMk/>
          <pc:sldMk cId="4032576747" sldId="4495"/>
        </pc:sldMkLst>
      </pc:sldChg>
      <pc:sldChg chg="ord">
        <pc:chgData name="Ron Melton" userId="5553941352b42db9" providerId="LiveId" clId="{DF4C0858-9229-4FA4-A611-34EF9C6273FD}" dt="2023-09-17T23:46:20.455" v="1"/>
        <pc:sldMkLst>
          <pc:docMk/>
          <pc:sldMk cId="2455850853" sldId="4496"/>
        </pc:sldMkLst>
      </pc:sldChg>
      <pc:sldChg chg="ord">
        <pc:chgData name="Ron Melton" userId="5553941352b42db9" providerId="LiveId" clId="{DF4C0858-9229-4FA4-A611-34EF9C6273FD}" dt="2023-09-17T23:46:20.455" v="1"/>
        <pc:sldMkLst>
          <pc:docMk/>
          <pc:sldMk cId="4106516375" sldId="4497"/>
        </pc:sldMkLst>
      </pc:sldChg>
      <pc:sldChg chg="ord">
        <pc:chgData name="Ron Melton" userId="5553941352b42db9" providerId="LiveId" clId="{DF4C0858-9229-4FA4-A611-34EF9C6273FD}" dt="2023-09-17T23:46:20.455" v="1"/>
        <pc:sldMkLst>
          <pc:docMk/>
          <pc:sldMk cId="2894110801" sldId="4498"/>
        </pc:sldMkLst>
      </pc:sldChg>
      <pc:sldChg chg="ord">
        <pc:chgData name="Ron Melton" userId="5553941352b42db9" providerId="LiveId" clId="{DF4C0858-9229-4FA4-A611-34EF9C6273FD}" dt="2023-09-17T23:46:20.455" v="1"/>
        <pc:sldMkLst>
          <pc:docMk/>
          <pc:sldMk cId="287338547" sldId="4563"/>
        </pc:sldMkLst>
      </pc:sldChg>
      <pc:sldChg chg="ord">
        <pc:chgData name="Ron Melton" userId="5553941352b42db9" providerId="LiveId" clId="{DF4C0858-9229-4FA4-A611-34EF9C6273FD}" dt="2023-09-17T23:46:20.455" v="1"/>
        <pc:sldMkLst>
          <pc:docMk/>
          <pc:sldMk cId="4077944020" sldId="4564"/>
        </pc:sldMkLst>
      </pc:sldChg>
      <pc:sldChg chg="ord">
        <pc:chgData name="Ron Melton" userId="5553941352b42db9" providerId="LiveId" clId="{DF4C0858-9229-4FA4-A611-34EF9C6273FD}" dt="2023-09-17T23:46:20.455" v="1"/>
        <pc:sldMkLst>
          <pc:docMk/>
          <pc:sldMk cId="205883436" sldId="4565"/>
        </pc:sldMkLst>
      </pc:sldChg>
      <pc:sldChg chg="ord">
        <pc:chgData name="Ron Melton" userId="5553941352b42db9" providerId="LiveId" clId="{DF4C0858-9229-4FA4-A611-34EF9C6273FD}" dt="2023-09-17T23:46:20.455" v="1"/>
        <pc:sldMkLst>
          <pc:docMk/>
          <pc:sldMk cId="186743500" sldId="4566"/>
        </pc:sldMkLst>
      </pc:sldChg>
      <pc:sldChg chg="ord">
        <pc:chgData name="Ron Melton" userId="5553941352b42db9" providerId="LiveId" clId="{DF4C0858-9229-4FA4-A611-34EF9C6273FD}" dt="2023-09-17T23:46:20.455" v="1"/>
        <pc:sldMkLst>
          <pc:docMk/>
          <pc:sldMk cId="1455332900" sldId="4567"/>
        </pc:sldMkLst>
      </pc:sldChg>
      <pc:sldChg chg="ord">
        <pc:chgData name="Ron Melton" userId="5553941352b42db9" providerId="LiveId" clId="{DF4C0858-9229-4FA4-A611-34EF9C6273FD}" dt="2023-09-17T23:46:20.455" v="1"/>
        <pc:sldMkLst>
          <pc:docMk/>
          <pc:sldMk cId="1219713262" sldId="4572"/>
        </pc:sldMkLst>
      </pc:sldChg>
      <pc:sldChg chg="ord">
        <pc:chgData name="Ron Melton" userId="5553941352b42db9" providerId="LiveId" clId="{DF4C0858-9229-4FA4-A611-34EF9C6273FD}" dt="2023-09-17T23:46:20.455" v="1"/>
        <pc:sldMkLst>
          <pc:docMk/>
          <pc:sldMk cId="298450291" sldId="4573"/>
        </pc:sldMkLst>
      </pc:sldChg>
      <pc:sldChg chg="ord">
        <pc:chgData name="Ron Melton" userId="5553941352b42db9" providerId="LiveId" clId="{DF4C0858-9229-4FA4-A611-34EF9C6273FD}" dt="2023-09-17T23:46:20.455" v="1"/>
        <pc:sldMkLst>
          <pc:docMk/>
          <pc:sldMk cId="684421969" sldId="4585"/>
        </pc:sldMkLst>
      </pc:sldChg>
      <pc:sldChg chg="ord">
        <pc:chgData name="Ron Melton" userId="5553941352b42db9" providerId="LiveId" clId="{DF4C0858-9229-4FA4-A611-34EF9C6273FD}" dt="2023-09-17T23:46:20.455" v="1"/>
        <pc:sldMkLst>
          <pc:docMk/>
          <pc:sldMk cId="1313386712" sldId="4586"/>
        </pc:sldMkLst>
      </pc:sldChg>
      <pc:sldChg chg="ord">
        <pc:chgData name="Ron Melton" userId="5553941352b42db9" providerId="LiveId" clId="{DF4C0858-9229-4FA4-A611-34EF9C6273FD}" dt="2023-09-17T23:46:20.455" v="1"/>
        <pc:sldMkLst>
          <pc:docMk/>
          <pc:sldMk cId="3003061311" sldId="4587"/>
        </pc:sldMkLst>
      </pc:sldChg>
      <pc:sldChg chg="ord">
        <pc:chgData name="Ron Melton" userId="5553941352b42db9" providerId="LiveId" clId="{DF4C0858-9229-4FA4-A611-34EF9C6273FD}" dt="2023-09-17T23:46:20.455" v="1"/>
        <pc:sldMkLst>
          <pc:docMk/>
          <pc:sldMk cId="1594239470" sldId="4591"/>
        </pc:sldMkLst>
      </pc:sldChg>
      <pc:sldChg chg="ord">
        <pc:chgData name="Ron Melton" userId="5553941352b42db9" providerId="LiveId" clId="{DF4C0858-9229-4FA4-A611-34EF9C6273FD}" dt="2023-09-17T23:46:20.455" v="1"/>
        <pc:sldMkLst>
          <pc:docMk/>
          <pc:sldMk cId="461650848" sldId="4592"/>
        </pc:sldMkLst>
      </pc:sldChg>
      <pc:sldChg chg="ord">
        <pc:chgData name="Ron Melton" userId="5553941352b42db9" providerId="LiveId" clId="{DF4C0858-9229-4FA4-A611-34EF9C6273FD}" dt="2023-09-17T23:46:20.455" v="1"/>
        <pc:sldMkLst>
          <pc:docMk/>
          <pc:sldMk cId="611695789" sldId="4593"/>
        </pc:sldMkLst>
      </pc:sldChg>
      <pc:sldChg chg="ord">
        <pc:chgData name="Ron Melton" userId="5553941352b42db9" providerId="LiveId" clId="{DF4C0858-9229-4FA4-A611-34EF9C6273FD}" dt="2023-09-17T23:46:20.455" v="1"/>
        <pc:sldMkLst>
          <pc:docMk/>
          <pc:sldMk cId="1067187083" sldId="4594"/>
        </pc:sldMkLst>
      </pc:sldChg>
      <pc:sldChg chg="ord">
        <pc:chgData name="Ron Melton" userId="5553941352b42db9" providerId="LiveId" clId="{DF4C0858-9229-4FA4-A611-34EF9C6273FD}" dt="2023-09-17T23:46:20.455" v="1"/>
        <pc:sldMkLst>
          <pc:docMk/>
          <pc:sldMk cId="3311126859" sldId="4596"/>
        </pc:sldMkLst>
      </pc:sldChg>
      <pc:sldChg chg="ord">
        <pc:chgData name="Ron Melton" userId="5553941352b42db9" providerId="LiveId" clId="{DF4C0858-9229-4FA4-A611-34EF9C6273FD}" dt="2023-09-17T23:46:20.455" v="1"/>
        <pc:sldMkLst>
          <pc:docMk/>
          <pc:sldMk cId="3257754625" sldId="4597"/>
        </pc:sldMkLst>
      </pc:sldChg>
      <pc:sldChg chg="ord">
        <pc:chgData name="Ron Melton" userId="5553941352b42db9" providerId="LiveId" clId="{DF4C0858-9229-4FA4-A611-34EF9C6273FD}" dt="2023-09-17T23:46:20.455" v="1"/>
        <pc:sldMkLst>
          <pc:docMk/>
          <pc:sldMk cId="2355153348" sldId="4598"/>
        </pc:sldMkLst>
      </pc:sldChg>
      <pc:sldChg chg="ord">
        <pc:chgData name="Ron Melton" userId="5553941352b42db9" providerId="LiveId" clId="{DF4C0858-9229-4FA4-A611-34EF9C6273FD}" dt="2023-09-17T23:46:20.455" v="1"/>
        <pc:sldMkLst>
          <pc:docMk/>
          <pc:sldMk cId="151716244" sldId="4600"/>
        </pc:sldMkLst>
      </pc:sldChg>
      <pc:sldChg chg="ord">
        <pc:chgData name="Ron Melton" userId="5553941352b42db9" providerId="LiveId" clId="{DF4C0858-9229-4FA4-A611-34EF9C6273FD}" dt="2023-09-17T23:46:20.455" v="1"/>
        <pc:sldMkLst>
          <pc:docMk/>
          <pc:sldMk cId="2097783898" sldId="4601"/>
        </pc:sldMkLst>
      </pc:sldChg>
      <pc:sldChg chg="ord">
        <pc:chgData name="Ron Melton" userId="5553941352b42db9" providerId="LiveId" clId="{DF4C0858-9229-4FA4-A611-34EF9C6273FD}" dt="2023-09-17T23:46:20.455" v="1"/>
        <pc:sldMkLst>
          <pc:docMk/>
          <pc:sldMk cId="1964281192" sldId="4602"/>
        </pc:sldMkLst>
      </pc:sldChg>
      <pc:sldChg chg="ord">
        <pc:chgData name="Ron Melton" userId="5553941352b42db9" providerId="LiveId" clId="{DF4C0858-9229-4FA4-A611-34EF9C6273FD}" dt="2023-09-17T23:46:20.455" v="1"/>
        <pc:sldMkLst>
          <pc:docMk/>
          <pc:sldMk cId="963927839" sldId="4603"/>
        </pc:sldMkLst>
      </pc:sldChg>
      <pc:sldChg chg="ord">
        <pc:chgData name="Ron Melton" userId="5553941352b42db9" providerId="LiveId" clId="{DF4C0858-9229-4FA4-A611-34EF9C6273FD}" dt="2023-09-17T23:46:20.455" v="1"/>
        <pc:sldMkLst>
          <pc:docMk/>
          <pc:sldMk cId="3095703277" sldId="4604"/>
        </pc:sldMkLst>
      </pc:sldChg>
      <pc:sldChg chg="ord">
        <pc:chgData name="Ron Melton" userId="5553941352b42db9" providerId="LiveId" clId="{DF4C0858-9229-4FA4-A611-34EF9C6273FD}" dt="2023-09-17T23:46:20.455" v="1"/>
        <pc:sldMkLst>
          <pc:docMk/>
          <pc:sldMk cId="2918089709" sldId="4668"/>
        </pc:sldMkLst>
      </pc:sldChg>
      <pc:sldChg chg="ord">
        <pc:chgData name="Ron Melton" userId="5553941352b42db9" providerId="LiveId" clId="{DF4C0858-9229-4FA4-A611-34EF9C6273FD}" dt="2023-09-17T23:46:20.455" v="1"/>
        <pc:sldMkLst>
          <pc:docMk/>
          <pc:sldMk cId="2361560131" sldId="4669"/>
        </pc:sldMkLst>
      </pc:sldChg>
      <pc:sldChg chg="ord">
        <pc:chgData name="Ron Melton" userId="5553941352b42db9" providerId="LiveId" clId="{DF4C0858-9229-4FA4-A611-34EF9C6273FD}" dt="2023-09-17T23:46:20.455" v="1"/>
        <pc:sldMkLst>
          <pc:docMk/>
          <pc:sldMk cId="3561918702" sldId="4913"/>
        </pc:sldMkLst>
      </pc:sldChg>
      <pc:sldChg chg="ord">
        <pc:chgData name="Ron Melton" userId="5553941352b42db9" providerId="LiveId" clId="{DF4C0858-9229-4FA4-A611-34EF9C6273FD}" dt="2023-09-17T23:46:20.455" v="1"/>
        <pc:sldMkLst>
          <pc:docMk/>
          <pc:sldMk cId="3953679073" sldId="5014"/>
        </pc:sldMkLst>
      </pc:sldChg>
      <pc:sldChg chg="ord">
        <pc:chgData name="Ron Melton" userId="5553941352b42db9" providerId="LiveId" clId="{DF4C0858-9229-4FA4-A611-34EF9C6273FD}" dt="2023-09-17T23:46:20.455" v="1"/>
        <pc:sldMkLst>
          <pc:docMk/>
          <pc:sldMk cId="3729408192" sldId="5015"/>
        </pc:sldMkLst>
      </pc:sldChg>
      <pc:sldChg chg="ord">
        <pc:chgData name="Ron Melton" userId="5553941352b42db9" providerId="LiveId" clId="{DF4C0858-9229-4FA4-A611-34EF9C6273FD}" dt="2023-09-17T23:46:20.455" v="1"/>
        <pc:sldMkLst>
          <pc:docMk/>
          <pc:sldMk cId="4048835637" sldId="5017"/>
        </pc:sldMkLst>
      </pc:sldChg>
      <pc:sldChg chg="ord">
        <pc:chgData name="Ron Melton" userId="5553941352b42db9" providerId="LiveId" clId="{DF4C0858-9229-4FA4-A611-34EF9C6273FD}" dt="2023-09-17T23:46:20.455" v="1"/>
        <pc:sldMkLst>
          <pc:docMk/>
          <pc:sldMk cId="3737823210" sldId="5018"/>
        </pc:sldMkLst>
      </pc:sldChg>
      <pc:sldChg chg="ord">
        <pc:chgData name="Ron Melton" userId="5553941352b42db9" providerId="LiveId" clId="{DF4C0858-9229-4FA4-A611-34EF9C6273FD}" dt="2023-09-17T23:46:20.455" v="1"/>
        <pc:sldMkLst>
          <pc:docMk/>
          <pc:sldMk cId="4075991598" sldId="5042"/>
        </pc:sldMkLst>
      </pc:sldChg>
      <pc:sldChg chg="ord">
        <pc:chgData name="Ron Melton" userId="5553941352b42db9" providerId="LiveId" clId="{DF4C0858-9229-4FA4-A611-34EF9C6273FD}" dt="2023-09-17T23:46:20.455" v="1"/>
        <pc:sldMkLst>
          <pc:docMk/>
          <pc:sldMk cId="143500456" sldId="5045"/>
        </pc:sldMkLst>
      </pc:sldChg>
      <pc:sldChg chg="ord">
        <pc:chgData name="Ron Melton" userId="5553941352b42db9" providerId="LiveId" clId="{DF4C0858-9229-4FA4-A611-34EF9C6273FD}" dt="2023-09-17T23:46:20.455" v="1"/>
        <pc:sldMkLst>
          <pc:docMk/>
          <pc:sldMk cId="2030998074" sldId="5046"/>
        </pc:sldMkLst>
      </pc:sldChg>
      <pc:sldChg chg="ord">
        <pc:chgData name="Ron Melton" userId="5553941352b42db9" providerId="LiveId" clId="{DF4C0858-9229-4FA4-A611-34EF9C6273FD}" dt="2023-09-17T23:46:20.455" v="1"/>
        <pc:sldMkLst>
          <pc:docMk/>
          <pc:sldMk cId="2845599502" sldId="5047"/>
        </pc:sldMkLst>
      </pc:sldChg>
      <pc:sldChg chg="ord">
        <pc:chgData name="Ron Melton" userId="5553941352b42db9" providerId="LiveId" clId="{DF4C0858-9229-4FA4-A611-34EF9C6273FD}" dt="2023-09-17T23:46:20.455" v="1"/>
        <pc:sldMkLst>
          <pc:docMk/>
          <pc:sldMk cId="1201488152" sldId="5048"/>
        </pc:sldMkLst>
      </pc:sldChg>
      <pc:sldChg chg="ord">
        <pc:chgData name="Ron Melton" userId="5553941352b42db9" providerId="LiveId" clId="{DF4C0858-9229-4FA4-A611-34EF9C6273FD}" dt="2023-09-17T23:46:20.455" v="1"/>
        <pc:sldMkLst>
          <pc:docMk/>
          <pc:sldMk cId="2772762872" sldId="5049"/>
        </pc:sldMkLst>
      </pc:sldChg>
      <pc:sldChg chg="ord">
        <pc:chgData name="Ron Melton" userId="5553941352b42db9" providerId="LiveId" clId="{DF4C0858-9229-4FA4-A611-34EF9C6273FD}" dt="2023-09-17T23:46:20.455" v="1"/>
        <pc:sldMkLst>
          <pc:docMk/>
          <pc:sldMk cId="1266005536" sldId="5051"/>
        </pc:sldMkLst>
      </pc:sldChg>
      <pc:sldChg chg="ord">
        <pc:chgData name="Ron Melton" userId="5553941352b42db9" providerId="LiveId" clId="{DF4C0858-9229-4FA4-A611-34EF9C6273FD}" dt="2023-09-17T23:46:20.455" v="1"/>
        <pc:sldMkLst>
          <pc:docMk/>
          <pc:sldMk cId="1807388355" sldId="5054"/>
        </pc:sldMkLst>
      </pc:sldChg>
      <pc:sldChg chg="ord">
        <pc:chgData name="Ron Melton" userId="5553941352b42db9" providerId="LiveId" clId="{DF4C0858-9229-4FA4-A611-34EF9C6273FD}" dt="2023-09-17T23:46:20.455" v="1"/>
        <pc:sldMkLst>
          <pc:docMk/>
          <pc:sldMk cId="764317557" sldId="5089"/>
        </pc:sldMkLst>
      </pc:sldChg>
      <pc:sldChg chg="ord">
        <pc:chgData name="Ron Melton" userId="5553941352b42db9" providerId="LiveId" clId="{DF4C0858-9229-4FA4-A611-34EF9C6273FD}" dt="2023-09-17T23:46:20.455" v="1"/>
        <pc:sldMkLst>
          <pc:docMk/>
          <pc:sldMk cId="4223971321" sldId="5091"/>
        </pc:sldMkLst>
      </pc:sldChg>
      <pc:sldChg chg="ord">
        <pc:chgData name="Ron Melton" userId="5553941352b42db9" providerId="LiveId" clId="{DF4C0858-9229-4FA4-A611-34EF9C6273FD}" dt="2023-09-17T23:46:20.455" v="1"/>
        <pc:sldMkLst>
          <pc:docMk/>
          <pc:sldMk cId="298745302" sldId="5189"/>
        </pc:sldMkLst>
      </pc:sldChg>
      <pc:sldChg chg="ord">
        <pc:chgData name="Ron Melton" userId="5553941352b42db9" providerId="LiveId" clId="{DF4C0858-9229-4FA4-A611-34EF9C6273FD}" dt="2023-09-17T23:46:20.455" v="1"/>
        <pc:sldMkLst>
          <pc:docMk/>
          <pc:sldMk cId="3673631013" sldId="5190"/>
        </pc:sldMkLst>
      </pc:sldChg>
      <pc:sldChg chg="ord">
        <pc:chgData name="Ron Melton" userId="5553941352b42db9" providerId="LiveId" clId="{DF4C0858-9229-4FA4-A611-34EF9C6273FD}" dt="2023-09-17T23:46:20.455" v="1"/>
        <pc:sldMkLst>
          <pc:docMk/>
          <pc:sldMk cId="4059998845" sldId="5262"/>
        </pc:sldMkLst>
      </pc:sldChg>
      <pc:sldChg chg="ord">
        <pc:chgData name="Ron Melton" userId="5553941352b42db9" providerId="LiveId" clId="{DF4C0858-9229-4FA4-A611-34EF9C6273FD}" dt="2023-09-17T23:46:20.455" v="1"/>
        <pc:sldMkLst>
          <pc:docMk/>
          <pc:sldMk cId="1031680549" sldId="5268"/>
        </pc:sldMkLst>
      </pc:sldChg>
      <pc:sldChg chg="ord">
        <pc:chgData name="Ron Melton" userId="5553941352b42db9" providerId="LiveId" clId="{DF4C0858-9229-4FA4-A611-34EF9C6273FD}" dt="2023-09-17T23:46:20.455" v="1"/>
        <pc:sldMkLst>
          <pc:docMk/>
          <pc:sldMk cId="3235167579" sldId="5281"/>
        </pc:sldMkLst>
      </pc:sldChg>
      <pc:sldChg chg="ord">
        <pc:chgData name="Ron Melton" userId="5553941352b42db9" providerId="LiveId" clId="{DF4C0858-9229-4FA4-A611-34EF9C6273FD}" dt="2023-09-17T23:46:20.455" v="1"/>
        <pc:sldMkLst>
          <pc:docMk/>
          <pc:sldMk cId="2152103546" sldId="5446"/>
        </pc:sldMkLst>
      </pc:sldChg>
      <pc:sldChg chg="ord">
        <pc:chgData name="Ron Melton" userId="5553941352b42db9" providerId="LiveId" clId="{DF4C0858-9229-4FA4-A611-34EF9C6273FD}" dt="2023-09-17T23:46:20.455" v="1"/>
        <pc:sldMkLst>
          <pc:docMk/>
          <pc:sldMk cId="3268512693" sldId="5447"/>
        </pc:sldMkLst>
      </pc:sldChg>
      <pc:sldChg chg="ord">
        <pc:chgData name="Ron Melton" userId="5553941352b42db9" providerId="LiveId" clId="{DF4C0858-9229-4FA4-A611-34EF9C6273FD}" dt="2023-09-17T23:46:20.455" v="1"/>
        <pc:sldMkLst>
          <pc:docMk/>
          <pc:sldMk cId="1206270837" sldId="5457"/>
        </pc:sldMkLst>
      </pc:sldChg>
      <pc:sldChg chg="ord">
        <pc:chgData name="Ron Melton" userId="5553941352b42db9" providerId="LiveId" clId="{DF4C0858-9229-4FA4-A611-34EF9C6273FD}" dt="2023-09-17T23:46:20.455" v="1"/>
        <pc:sldMkLst>
          <pc:docMk/>
          <pc:sldMk cId="1389757338" sldId="5505"/>
        </pc:sldMkLst>
      </pc:sldChg>
      <pc:sldChg chg="ord">
        <pc:chgData name="Ron Melton" userId="5553941352b42db9" providerId="LiveId" clId="{DF4C0858-9229-4FA4-A611-34EF9C6273FD}" dt="2023-09-17T23:46:20.455" v="1"/>
        <pc:sldMkLst>
          <pc:docMk/>
          <pc:sldMk cId="1615544643" sldId="5506"/>
        </pc:sldMkLst>
      </pc:sldChg>
      <pc:sldChg chg="ord">
        <pc:chgData name="Ron Melton" userId="5553941352b42db9" providerId="LiveId" clId="{DF4C0858-9229-4FA4-A611-34EF9C6273FD}" dt="2023-09-17T23:46:20.455" v="1"/>
        <pc:sldMkLst>
          <pc:docMk/>
          <pc:sldMk cId="2822437931" sldId="5508"/>
        </pc:sldMkLst>
      </pc:sldChg>
      <pc:sldChg chg="ord">
        <pc:chgData name="Ron Melton" userId="5553941352b42db9" providerId="LiveId" clId="{DF4C0858-9229-4FA4-A611-34EF9C6273FD}" dt="2023-09-17T23:46:20.455" v="1"/>
        <pc:sldMkLst>
          <pc:docMk/>
          <pc:sldMk cId="3050815793" sldId="5514"/>
        </pc:sldMkLst>
      </pc:sldChg>
      <pc:sldChg chg="ord">
        <pc:chgData name="Ron Melton" userId="5553941352b42db9" providerId="LiveId" clId="{DF4C0858-9229-4FA4-A611-34EF9C6273FD}" dt="2023-09-17T23:46:20.455" v="1"/>
        <pc:sldMkLst>
          <pc:docMk/>
          <pc:sldMk cId="1420405454" sldId="5549"/>
        </pc:sldMkLst>
      </pc:sldChg>
      <pc:sldChg chg="ord">
        <pc:chgData name="Ron Melton" userId="5553941352b42db9" providerId="LiveId" clId="{DF4C0858-9229-4FA4-A611-34EF9C6273FD}" dt="2023-09-17T23:46:20.455" v="1"/>
        <pc:sldMkLst>
          <pc:docMk/>
          <pc:sldMk cId="1063814888" sldId="5553"/>
        </pc:sldMkLst>
      </pc:sldChg>
      <pc:sldChg chg="ord">
        <pc:chgData name="Ron Melton" userId="5553941352b42db9" providerId="LiveId" clId="{DF4C0858-9229-4FA4-A611-34EF9C6273FD}" dt="2023-09-17T23:46:20.455" v="1"/>
        <pc:sldMkLst>
          <pc:docMk/>
          <pc:sldMk cId="3464644816" sldId="5631"/>
        </pc:sldMkLst>
      </pc:sldChg>
      <pc:sldChg chg="ord">
        <pc:chgData name="Ron Melton" userId="5553941352b42db9" providerId="LiveId" clId="{DF4C0858-9229-4FA4-A611-34EF9C6273FD}" dt="2023-09-17T23:46:20.455" v="1"/>
        <pc:sldMkLst>
          <pc:docMk/>
          <pc:sldMk cId="1860105769" sldId="5632"/>
        </pc:sldMkLst>
      </pc:sldChg>
      <pc:sldChg chg="ord">
        <pc:chgData name="Ron Melton" userId="5553941352b42db9" providerId="LiveId" clId="{DF4C0858-9229-4FA4-A611-34EF9C6273FD}" dt="2023-09-17T23:46:20.455" v="1"/>
        <pc:sldMkLst>
          <pc:docMk/>
          <pc:sldMk cId="2666071532" sldId="5640"/>
        </pc:sldMkLst>
      </pc:sldChg>
      <pc:sldChg chg="ord">
        <pc:chgData name="Ron Melton" userId="5553941352b42db9" providerId="LiveId" clId="{DF4C0858-9229-4FA4-A611-34EF9C6273FD}" dt="2023-09-17T23:46:20.455" v="1"/>
        <pc:sldMkLst>
          <pc:docMk/>
          <pc:sldMk cId="3046740466" sldId="5664"/>
        </pc:sldMkLst>
      </pc:sldChg>
      <pc:sldChg chg="ord">
        <pc:chgData name="Ron Melton" userId="5553941352b42db9" providerId="LiveId" clId="{DF4C0858-9229-4FA4-A611-34EF9C6273FD}" dt="2023-09-17T23:46:20.455" v="1"/>
        <pc:sldMkLst>
          <pc:docMk/>
          <pc:sldMk cId="958251370" sldId="5670"/>
        </pc:sldMkLst>
      </pc:sldChg>
      <pc:sldChg chg="ord">
        <pc:chgData name="Ron Melton" userId="5553941352b42db9" providerId="LiveId" clId="{DF4C0858-9229-4FA4-A611-34EF9C6273FD}" dt="2023-09-17T23:46:20.455" v="1"/>
        <pc:sldMkLst>
          <pc:docMk/>
          <pc:sldMk cId="980831770" sldId="5694"/>
        </pc:sldMkLst>
      </pc:sldChg>
      <pc:sldChg chg="ord">
        <pc:chgData name="Ron Melton" userId="5553941352b42db9" providerId="LiveId" clId="{DF4C0858-9229-4FA4-A611-34EF9C6273FD}" dt="2023-09-17T23:46:20.455" v="1"/>
        <pc:sldMkLst>
          <pc:docMk/>
          <pc:sldMk cId="1780299023" sldId="5695"/>
        </pc:sldMkLst>
      </pc:sldChg>
      <pc:sldChg chg="ord">
        <pc:chgData name="Ron Melton" userId="5553941352b42db9" providerId="LiveId" clId="{DF4C0858-9229-4FA4-A611-34EF9C6273FD}" dt="2023-09-17T23:46:20.455" v="1"/>
        <pc:sldMkLst>
          <pc:docMk/>
          <pc:sldMk cId="2745485040" sldId="5706"/>
        </pc:sldMkLst>
      </pc:sldChg>
      <pc:sldChg chg="ord">
        <pc:chgData name="Ron Melton" userId="5553941352b42db9" providerId="LiveId" clId="{DF4C0858-9229-4FA4-A611-34EF9C6273FD}" dt="2023-09-17T23:46:20.455" v="1"/>
        <pc:sldMkLst>
          <pc:docMk/>
          <pc:sldMk cId="2589468865" sldId="5724"/>
        </pc:sldMkLst>
      </pc:sldChg>
      <pc:sldChg chg="ord">
        <pc:chgData name="Ron Melton" userId="5553941352b42db9" providerId="LiveId" clId="{DF4C0858-9229-4FA4-A611-34EF9C6273FD}" dt="2023-09-17T23:46:20.455" v="1"/>
        <pc:sldMkLst>
          <pc:docMk/>
          <pc:sldMk cId="1337259067" sldId="5732"/>
        </pc:sldMkLst>
      </pc:sldChg>
      <pc:sldChg chg="ord">
        <pc:chgData name="Ron Melton" userId="5553941352b42db9" providerId="LiveId" clId="{DF4C0858-9229-4FA4-A611-34EF9C6273FD}" dt="2023-09-17T23:46:20.455" v="1"/>
        <pc:sldMkLst>
          <pc:docMk/>
          <pc:sldMk cId="1443388512" sldId="5741"/>
        </pc:sldMkLst>
      </pc:sldChg>
      <pc:sldChg chg="ord">
        <pc:chgData name="Ron Melton" userId="5553941352b42db9" providerId="LiveId" clId="{DF4C0858-9229-4FA4-A611-34EF9C6273FD}" dt="2023-09-17T23:46:20.455" v="1"/>
        <pc:sldMkLst>
          <pc:docMk/>
          <pc:sldMk cId="1876620265" sldId="5753"/>
        </pc:sldMkLst>
      </pc:sldChg>
      <pc:sldChg chg="ord">
        <pc:chgData name="Ron Melton" userId="5553941352b42db9" providerId="LiveId" clId="{DF4C0858-9229-4FA4-A611-34EF9C6273FD}" dt="2023-09-17T23:46:20.455" v="1"/>
        <pc:sldMkLst>
          <pc:docMk/>
          <pc:sldMk cId="967049629" sldId="5754"/>
        </pc:sldMkLst>
      </pc:sldChg>
      <pc:sldChg chg="ord">
        <pc:chgData name="Ron Melton" userId="5553941352b42db9" providerId="LiveId" clId="{DF4C0858-9229-4FA4-A611-34EF9C6273FD}" dt="2023-09-17T23:46:20.455" v="1"/>
        <pc:sldMkLst>
          <pc:docMk/>
          <pc:sldMk cId="1951973114" sldId="5797"/>
        </pc:sldMkLst>
      </pc:sldChg>
      <pc:sldChg chg="ord">
        <pc:chgData name="Ron Melton" userId="5553941352b42db9" providerId="LiveId" clId="{DF4C0858-9229-4FA4-A611-34EF9C6273FD}" dt="2023-09-17T23:46:20.455" v="1"/>
        <pc:sldMkLst>
          <pc:docMk/>
          <pc:sldMk cId="3307972413" sldId="5811"/>
        </pc:sldMkLst>
      </pc:sldChg>
      <pc:sldChg chg="ord">
        <pc:chgData name="Ron Melton" userId="5553941352b42db9" providerId="LiveId" clId="{DF4C0858-9229-4FA4-A611-34EF9C6273FD}" dt="2023-09-17T23:46:20.455" v="1"/>
        <pc:sldMkLst>
          <pc:docMk/>
          <pc:sldMk cId="149034282" sldId="5865"/>
        </pc:sldMkLst>
      </pc:sldChg>
      <pc:sldChg chg="ord">
        <pc:chgData name="Ron Melton" userId="5553941352b42db9" providerId="LiveId" clId="{DF4C0858-9229-4FA4-A611-34EF9C6273FD}" dt="2023-09-17T23:46:20.455" v="1"/>
        <pc:sldMkLst>
          <pc:docMk/>
          <pc:sldMk cId="1396347929" sldId="5866"/>
        </pc:sldMkLst>
      </pc:sldChg>
      <pc:sldChg chg="ord">
        <pc:chgData name="Ron Melton" userId="5553941352b42db9" providerId="LiveId" clId="{DF4C0858-9229-4FA4-A611-34EF9C6273FD}" dt="2023-09-17T23:46:20.455" v="1"/>
        <pc:sldMkLst>
          <pc:docMk/>
          <pc:sldMk cId="2127992903" sldId="5872"/>
        </pc:sldMkLst>
      </pc:sldChg>
      <pc:sldChg chg="ord">
        <pc:chgData name="Ron Melton" userId="5553941352b42db9" providerId="LiveId" clId="{DF4C0858-9229-4FA4-A611-34EF9C6273FD}" dt="2023-09-17T23:46:20.455" v="1"/>
        <pc:sldMkLst>
          <pc:docMk/>
          <pc:sldMk cId="417270073" sldId="5893"/>
        </pc:sldMkLst>
      </pc:sldChg>
      <pc:sldChg chg="ord">
        <pc:chgData name="Ron Melton" userId="5553941352b42db9" providerId="LiveId" clId="{DF4C0858-9229-4FA4-A611-34EF9C6273FD}" dt="2023-09-17T23:46:20.455" v="1"/>
        <pc:sldMkLst>
          <pc:docMk/>
          <pc:sldMk cId="784981248" sldId="5901"/>
        </pc:sldMkLst>
      </pc:sldChg>
      <pc:sldChg chg="ord">
        <pc:chgData name="Ron Melton" userId="5553941352b42db9" providerId="LiveId" clId="{DF4C0858-9229-4FA4-A611-34EF9C6273FD}" dt="2023-09-17T23:46:20.455" v="1"/>
        <pc:sldMkLst>
          <pc:docMk/>
          <pc:sldMk cId="790033254" sldId="5902"/>
        </pc:sldMkLst>
      </pc:sldChg>
      <pc:sldChg chg="ord">
        <pc:chgData name="Ron Melton" userId="5553941352b42db9" providerId="LiveId" clId="{DF4C0858-9229-4FA4-A611-34EF9C6273FD}" dt="2023-09-17T23:46:20.455" v="1"/>
        <pc:sldMkLst>
          <pc:docMk/>
          <pc:sldMk cId="2633561621" sldId="5941"/>
        </pc:sldMkLst>
      </pc:sldChg>
      <pc:sldChg chg="ord">
        <pc:chgData name="Ron Melton" userId="5553941352b42db9" providerId="LiveId" clId="{DF4C0858-9229-4FA4-A611-34EF9C6273FD}" dt="2023-09-17T23:46:20.455" v="1"/>
        <pc:sldMkLst>
          <pc:docMk/>
          <pc:sldMk cId="1537658378" sldId="5960"/>
        </pc:sldMkLst>
      </pc:sldChg>
      <pc:sldChg chg="ord">
        <pc:chgData name="Ron Melton" userId="5553941352b42db9" providerId="LiveId" clId="{DF4C0858-9229-4FA4-A611-34EF9C6273FD}" dt="2023-09-17T23:46:20.455" v="1"/>
        <pc:sldMkLst>
          <pc:docMk/>
          <pc:sldMk cId="802006182" sldId="6004"/>
        </pc:sldMkLst>
      </pc:sldChg>
      <pc:sldChg chg="ord">
        <pc:chgData name="Ron Melton" userId="5553941352b42db9" providerId="LiveId" clId="{DF4C0858-9229-4FA4-A611-34EF9C6273FD}" dt="2023-09-17T23:46:20.455" v="1"/>
        <pc:sldMkLst>
          <pc:docMk/>
          <pc:sldMk cId="1702326235" sldId="6005"/>
        </pc:sldMkLst>
      </pc:sldChg>
      <pc:sldChg chg="ord">
        <pc:chgData name="Ron Melton" userId="5553941352b42db9" providerId="LiveId" clId="{DF4C0858-9229-4FA4-A611-34EF9C6273FD}" dt="2023-09-17T23:46:20.455" v="1"/>
        <pc:sldMkLst>
          <pc:docMk/>
          <pc:sldMk cId="2549730020" sldId="6079"/>
        </pc:sldMkLst>
      </pc:sldChg>
      <pc:sldChg chg="ord">
        <pc:chgData name="Ron Melton" userId="5553941352b42db9" providerId="LiveId" clId="{DF4C0858-9229-4FA4-A611-34EF9C6273FD}" dt="2023-09-17T23:46:20.455" v="1"/>
        <pc:sldMkLst>
          <pc:docMk/>
          <pc:sldMk cId="1847702391" sldId="6082"/>
        </pc:sldMkLst>
      </pc:sldChg>
      <pc:sldChg chg="ord">
        <pc:chgData name="Ron Melton" userId="5553941352b42db9" providerId="LiveId" clId="{DF4C0858-9229-4FA4-A611-34EF9C6273FD}" dt="2023-09-17T23:46:20.455" v="1"/>
        <pc:sldMkLst>
          <pc:docMk/>
          <pc:sldMk cId="430825020" sldId="6087"/>
        </pc:sldMkLst>
      </pc:sldChg>
      <pc:sldChg chg="ord">
        <pc:chgData name="Ron Melton" userId="5553941352b42db9" providerId="LiveId" clId="{DF4C0858-9229-4FA4-A611-34EF9C6273FD}" dt="2023-09-17T23:46:20.455" v="1"/>
        <pc:sldMkLst>
          <pc:docMk/>
          <pc:sldMk cId="3942691178" sldId="6090"/>
        </pc:sldMkLst>
      </pc:sldChg>
      <pc:sldChg chg="ord">
        <pc:chgData name="Ron Melton" userId="5553941352b42db9" providerId="LiveId" clId="{DF4C0858-9229-4FA4-A611-34EF9C6273FD}" dt="2023-09-17T23:46:20.455" v="1"/>
        <pc:sldMkLst>
          <pc:docMk/>
          <pc:sldMk cId="1127446512" sldId="6111"/>
        </pc:sldMkLst>
      </pc:sldChg>
      <pc:sldChg chg="ord">
        <pc:chgData name="Ron Melton" userId="5553941352b42db9" providerId="LiveId" clId="{DF4C0858-9229-4FA4-A611-34EF9C6273FD}" dt="2023-09-17T23:46:20.455" v="1"/>
        <pc:sldMkLst>
          <pc:docMk/>
          <pc:sldMk cId="1498466764" sldId="6112"/>
        </pc:sldMkLst>
      </pc:sldChg>
      <pc:sldChg chg="ord">
        <pc:chgData name="Ron Melton" userId="5553941352b42db9" providerId="LiveId" clId="{DF4C0858-9229-4FA4-A611-34EF9C6273FD}" dt="2023-09-17T23:46:20.455" v="1"/>
        <pc:sldMkLst>
          <pc:docMk/>
          <pc:sldMk cId="2915364063" sldId="6113"/>
        </pc:sldMkLst>
      </pc:sldChg>
      <pc:sldChg chg="ord">
        <pc:chgData name="Ron Melton" userId="5553941352b42db9" providerId="LiveId" clId="{DF4C0858-9229-4FA4-A611-34EF9C6273FD}" dt="2023-09-17T23:46:20.455" v="1"/>
        <pc:sldMkLst>
          <pc:docMk/>
          <pc:sldMk cId="27966492" sldId="6115"/>
        </pc:sldMkLst>
      </pc:sldChg>
      <pc:sldChg chg="ord">
        <pc:chgData name="Ron Melton" userId="5553941352b42db9" providerId="LiveId" clId="{DF4C0858-9229-4FA4-A611-34EF9C6273FD}" dt="2023-09-17T23:46:20.455" v="1"/>
        <pc:sldMkLst>
          <pc:docMk/>
          <pc:sldMk cId="1822712793" sldId="6116"/>
        </pc:sldMkLst>
      </pc:sldChg>
      <pc:sldChg chg="ord">
        <pc:chgData name="Ron Melton" userId="5553941352b42db9" providerId="LiveId" clId="{DF4C0858-9229-4FA4-A611-34EF9C6273FD}" dt="2023-09-17T23:46:20.455" v="1"/>
        <pc:sldMkLst>
          <pc:docMk/>
          <pc:sldMk cId="4256722888" sldId="6254"/>
        </pc:sldMkLst>
      </pc:sldChg>
      <pc:sldChg chg="ord">
        <pc:chgData name="Ron Melton" userId="5553941352b42db9" providerId="LiveId" clId="{DF4C0858-9229-4FA4-A611-34EF9C6273FD}" dt="2023-09-17T23:46:20.455" v="1"/>
        <pc:sldMkLst>
          <pc:docMk/>
          <pc:sldMk cId="2268201737" sldId="6492"/>
        </pc:sldMkLst>
      </pc:sldChg>
      <pc:sldChg chg="ord">
        <pc:chgData name="Ron Melton" userId="5553941352b42db9" providerId="LiveId" clId="{DF4C0858-9229-4FA4-A611-34EF9C6273FD}" dt="2023-09-17T23:46:20.455" v="1"/>
        <pc:sldMkLst>
          <pc:docMk/>
          <pc:sldMk cId="1518753064" sldId="6493"/>
        </pc:sldMkLst>
      </pc:sldChg>
      <pc:sldChg chg="ord">
        <pc:chgData name="Ron Melton" userId="5553941352b42db9" providerId="LiveId" clId="{DF4C0858-9229-4FA4-A611-34EF9C6273FD}" dt="2023-09-17T23:46:20.455" v="1"/>
        <pc:sldMkLst>
          <pc:docMk/>
          <pc:sldMk cId="2440387984" sldId="6496"/>
        </pc:sldMkLst>
      </pc:sldChg>
      <pc:sldChg chg="ord">
        <pc:chgData name="Ron Melton" userId="5553941352b42db9" providerId="LiveId" clId="{DF4C0858-9229-4FA4-A611-34EF9C6273FD}" dt="2023-09-17T23:46:20.455" v="1"/>
        <pc:sldMkLst>
          <pc:docMk/>
          <pc:sldMk cId="2410472197" sldId="6497"/>
        </pc:sldMkLst>
      </pc:sldChg>
      <pc:sldChg chg="ord">
        <pc:chgData name="Ron Melton" userId="5553941352b42db9" providerId="LiveId" clId="{DF4C0858-9229-4FA4-A611-34EF9C6273FD}" dt="2023-09-17T23:46:20.455" v="1"/>
        <pc:sldMkLst>
          <pc:docMk/>
          <pc:sldMk cId="914353208" sldId="6501"/>
        </pc:sldMkLst>
      </pc:sldChg>
      <pc:sldChg chg="ord">
        <pc:chgData name="Ron Melton" userId="5553941352b42db9" providerId="LiveId" clId="{DF4C0858-9229-4FA4-A611-34EF9C6273FD}" dt="2023-09-17T23:46:20.455" v="1"/>
        <pc:sldMkLst>
          <pc:docMk/>
          <pc:sldMk cId="1784286289" sldId="6502"/>
        </pc:sldMkLst>
      </pc:sldChg>
      <pc:sldChg chg="ord">
        <pc:chgData name="Ron Melton" userId="5553941352b42db9" providerId="LiveId" clId="{DF4C0858-9229-4FA4-A611-34EF9C6273FD}" dt="2023-09-17T23:46:20.455" v="1"/>
        <pc:sldMkLst>
          <pc:docMk/>
          <pc:sldMk cId="1603349230" sldId="6525"/>
        </pc:sldMkLst>
      </pc:sldChg>
      <pc:sldChg chg="ord">
        <pc:chgData name="Ron Melton" userId="5553941352b42db9" providerId="LiveId" clId="{DF4C0858-9229-4FA4-A611-34EF9C6273FD}" dt="2023-09-17T23:46:20.455" v="1"/>
        <pc:sldMkLst>
          <pc:docMk/>
          <pc:sldMk cId="806313363" sldId="6542"/>
        </pc:sldMkLst>
      </pc:sldChg>
      <pc:sldChg chg="ord">
        <pc:chgData name="Ron Melton" userId="5553941352b42db9" providerId="LiveId" clId="{DF4C0858-9229-4FA4-A611-34EF9C6273FD}" dt="2023-09-17T23:46:20.455" v="1"/>
        <pc:sldMkLst>
          <pc:docMk/>
          <pc:sldMk cId="1723780242" sldId="6544"/>
        </pc:sldMkLst>
      </pc:sldChg>
      <pc:sldChg chg="ord">
        <pc:chgData name="Ron Melton" userId="5553941352b42db9" providerId="LiveId" clId="{DF4C0858-9229-4FA4-A611-34EF9C6273FD}" dt="2023-09-17T23:46:20.455" v="1"/>
        <pc:sldMkLst>
          <pc:docMk/>
          <pc:sldMk cId="373884496" sldId="6545"/>
        </pc:sldMkLst>
      </pc:sldChg>
      <pc:sldChg chg="ord">
        <pc:chgData name="Ron Melton" userId="5553941352b42db9" providerId="LiveId" clId="{DF4C0858-9229-4FA4-A611-34EF9C6273FD}" dt="2023-09-17T23:46:20.455" v="1"/>
        <pc:sldMkLst>
          <pc:docMk/>
          <pc:sldMk cId="2121485329" sldId="6546"/>
        </pc:sldMkLst>
      </pc:sldChg>
      <pc:sldChg chg="ord">
        <pc:chgData name="Ron Melton" userId="5553941352b42db9" providerId="LiveId" clId="{DF4C0858-9229-4FA4-A611-34EF9C6273FD}" dt="2023-09-17T23:46:20.455" v="1"/>
        <pc:sldMkLst>
          <pc:docMk/>
          <pc:sldMk cId="3525911320" sldId="6547"/>
        </pc:sldMkLst>
      </pc:sldChg>
      <pc:sldChg chg="ord">
        <pc:chgData name="Ron Melton" userId="5553941352b42db9" providerId="LiveId" clId="{DF4C0858-9229-4FA4-A611-34EF9C6273FD}" dt="2023-09-17T23:46:20.455" v="1"/>
        <pc:sldMkLst>
          <pc:docMk/>
          <pc:sldMk cId="395393380" sldId="6548"/>
        </pc:sldMkLst>
      </pc:sldChg>
      <pc:sldChg chg="ord">
        <pc:chgData name="Ron Melton" userId="5553941352b42db9" providerId="LiveId" clId="{DF4C0858-9229-4FA4-A611-34EF9C6273FD}" dt="2023-09-17T23:46:20.455" v="1"/>
        <pc:sldMkLst>
          <pc:docMk/>
          <pc:sldMk cId="4269561769" sldId="6551"/>
        </pc:sldMkLst>
      </pc:sldChg>
      <pc:sldChg chg="ord">
        <pc:chgData name="Ron Melton" userId="5553941352b42db9" providerId="LiveId" clId="{DF4C0858-9229-4FA4-A611-34EF9C6273FD}" dt="2023-09-17T23:46:20.455" v="1"/>
        <pc:sldMkLst>
          <pc:docMk/>
          <pc:sldMk cId="442547292" sldId="6552"/>
        </pc:sldMkLst>
      </pc:sldChg>
      <pc:sldChg chg="ord">
        <pc:chgData name="Ron Melton" userId="5553941352b42db9" providerId="LiveId" clId="{DF4C0858-9229-4FA4-A611-34EF9C6273FD}" dt="2023-09-17T23:46:20.455" v="1"/>
        <pc:sldMkLst>
          <pc:docMk/>
          <pc:sldMk cId="4204884029" sldId="6553"/>
        </pc:sldMkLst>
      </pc:sldChg>
      <pc:sldChg chg="ord">
        <pc:chgData name="Ron Melton" userId="5553941352b42db9" providerId="LiveId" clId="{DF4C0858-9229-4FA4-A611-34EF9C6273FD}" dt="2023-09-17T23:46:20.455" v="1"/>
        <pc:sldMkLst>
          <pc:docMk/>
          <pc:sldMk cId="189458093" sldId="6556"/>
        </pc:sldMkLst>
      </pc:sldChg>
      <pc:sldChg chg="ord">
        <pc:chgData name="Ron Melton" userId="5553941352b42db9" providerId="LiveId" clId="{DF4C0858-9229-4FA4-A611-34EF9C6273FD}" dt="2023-09-17T23:46:20.455" v="1"/>
        <pc:sldMkLst>
          <pc:docMk/>
          <pc:sldMk cId="4038941751" sldId="6775"/>
        </pc:sldMkLst>
      </pc:sldChg>
      <pc:sldChg chg="ord">
        <pc:chgData name="Ron Melton" userId="5553941352b42db9" providerId="LiveId" clId="{DF4C0858-9229-4FA4-A611-34EF9C6273FD}" dt="2023-09-17T23:46:20.455" v="1"/>
        <pc:sldMkLst>
          <pc:docMk/>
          <pc:sldMk cId="2831059641" sldId="6919"/>
        </pc:sldMkLst>
      </pc:sldChg>
      <pc:sldChg chg="ord">
        <pc:chgData name="Ron Melton" userId="5553941352b42db9" providerId="LiveId" clId="{DF4C0858-9229-4FA4-A611-34EF9C6273FD}" dt="2023-09-17T23:46:20.455" v="1"/>
        <pc:sldMkLst>
          <pc:docMk/>
          <pc:sldMk cId="3666451369" sldId="6920"/>
        </pc:sldMkLst>
      </pc:sldChg>
      <pc:sldChg chg="ord">
        <pc:chgData name="Ron Melton" userId="5553941352b42db9" providerId="LiveId" clId="{DF4C0858-9229-4FA4-A611-34EF9C6273FD}" dt="2023-09-17T23:46:20.455" v="1"/>
        <pc:sldMkLst>
          <pc:docMk/>
          <pc:sldMk cId="1432328164" sldId="6921"/>
        </pc:sldMkLst>
      </pc:sldChg>
      <pc:sldChg chg="ord">
        <pc:chgData name="Ron Melton" userId="5553941352b42db9" providerId="LiveId" clId="{DF4C0858-9229-4FA4-A611-34EF9C6273FD}" dt="2023-09-17T23:46:20.455" v="1"/>
        <pc:sldMkLst>
          <pc:docMk/>
          <pc:sldMk cId="3723131207" sldId="6922"/>
        </pc:sldMkLst>
      </pc:sldChg>
      <pc:sldChg chg="ord">
        <pc:chgData name="Ron Melton" userId="5553941352b42db9" providerId="LiveId" clId="{DF4C0858-9229-4FA4-A611-34EF9C6273FD}" dt="2023-09-17T23:46:20.455" v="1"/>
        <pc:sldMkLst>
          <pc:docMk/>
          <pc:sldMk cId="206686900" sldId="7111"/>
        </pc:sldMkLst>
      </pc:sldChg>
      <pc:sldChg chg="ord">
        <pc:chgData name="Ron Melton" userId="5553941352b42db9" providerId="LiveId" clId="{DF4C0858-9229-4FA4-A611-34EF9C6273FD}" dt="2023-09-17T23:46:20.455" v="1"/>
        <pc:sldMkLst>
          <pc:docMk/>
          <pc:sldMk cId="473209036" sldId="7112"/>
        </pc:sldMkLst>
      </pc:sldChg>
      <pc:sldChg chg="ord">
        <pc:chgData name="Ron Melton" userId="5553941352b42db9" providerId="LiveId" clId="{DF4C0858-9229-4FA4-A611-34EF9C6273FD}" dt="2023-09-17T23:46:20.455" v="1"/>
        <pc:sldMkLst>
          <pc:docMk/>
          <pc:sldMk cId="9406199" sldId="7113"/>
        </pc:sldMkLst>
      </pc:sldChg>
      <pc:sldChg chg="ord">
        <pc:chgData name="Ron Melton" userId="5553941352b42db9" providerId="LiveId" clId="{DF4C0858-9229-4FA4-A611-34EF9C6273FD}" dt="2023-09-17T23:46:20.455" v="1"/>
        <pc:sldMkLst>
          <pc:docMk/>
          <pc:sldMk cId="1463196065" sldId="7114"/>
        </pc:sldMkLst>
      </pc:sldChg>
      <pc:sldChg chg="ord">
        <pc:chgData name="Ron Melton" userId="5553941352b42db9" providerId="LiveId" clId="{DF4C0858-9229-4FA4-A611-34EF9C6273FD}" dt="2023-09-17T23:46:20.455" v="1"/>
        <pc:sldMkLst>
          <pc:docMk/>
          <pc:sldMk cId="3973839778" sldId="7115"/>
        </pc:sldMkLst>
      </pc:sldChg>
      <pc:sldChg chg="ord">
        <pc:chgData name="Ron Melton" userId="5553941352b42db9" providerId="LiveId" clId="{DF4C0858-9229-4FA4-A611-34EF9C6273FD}" dt="2023-09-17T23:46:20.455" v="1"/>
        <pc:sldMkLst>
          <pc:docMk/>
          <pc:sldMk cId="1789712840" sldId="7116"/>
        </pc:sldMkLst>
      </pc:sldChg>
      <pc:sldChg chg="ord">
        <pc:chgData name="Ron Melton" userId="5553941352b42db9" providerId="LiveId" clId="{DF4C0858-9229-4FA4-A611-34EF9C6273FD}" dt="2023-09-17T23:46:20.455" v="1"/>
        <pc:sldMkLst>
          <pc:docMk/>
          <pc:sldMk cId="3899344699" sldId="7117"/>
        </pc:sldMkLst>
      </pc:sldChg>
      <pc:sldChg chg="ord">
        <pc:chgData name="Ron Melton" userId="5553941352b42db9" providerId="LiveId" clId="{DF4C0858-9229-4FA4-A611-34EF9C6273FD}" dt="2023-09-17T23:46:20.455" v="1"/>
        <pc:sldMkLst>
          <pc:docMk/>
          <pc:sldMk cId="1679479045" sldId="7118"/>
        </pc:sldMkLst>
      </pc:sldChg>
      <pc:sldChg chg="ord">
        <pc:chgData name="Ron Melton" userId="5553941352b42db9" providerId="LiveId" clId="{DF4C0858-9229-4FA4-A611-34EF9C6273FD}" dt="2023-09-17T23:46:20.455" v="1"/>
        <pc:sldMkLst>
          <pc:docMk/>
          <pc:sldMk cId="3748730638" sldId="7119"/>
        </pc:sldMkLst>
      </pc:sldChg>
      <pc:sldChg chg="ord">
        <pc:chgData name="Ron Melton" userId="5553941352b42db9" providerId="LiveId" clId="{DF4C0858-9229-4FA4-A611-34EF9C6273FD}" dt="2023-09-17T23:46:20.455" v="1"/>
        <pc:sldMkLst>
          <pc:docMk/>
          <pc:sldMk cId="1282233695" sldId="7120"/>
        </pc:sldMkLst>
      </pc:sldChg>
      <pc:sldChg chg="ord">
        <pc:chgData name="Ron Melton" userId="5553941352b42db9" providerId="LiveId" clId="{DF4C0858-9229-4FA4-A611-34EF9C6273FD}" dt="2023-09-17T23:46:20.455" v="1"/>
        <pc:sldMkLst>
          <pc:docMk/>
          <pc:sldMk cId="3643953396" sldId="7121"/>
        </pc:sldMkLst>
      </pc:sldChg>
      <pc:sldChg chg="ord">
        <pc:chgData name="Ron Melton" userId="5553941352b42db9" providerId="LiveId" clId="{DF4C0858-9229-4FA4-A611-34EF9C6273FD}" dt="2023-09-17T23:46:20.455" v="1"/>
        <pc:sldMkLst>
          <pc:docMk/>
          <pc:sldMk cId="1876035897" sldId="7123"/>
        </pc:sldMkLst>
      </pc:sldChg>
      <pc:sldChg chg="ord">
        <pc:chgData name="Ron Melton" userId="5553941352b42db9" providerId="LiveId" clId="{DF4C0858-9229-4FA4-A611-34EF9C6273FD}" dt="2023-09-17T23:46:20.455" v="1"/>
        <pc:sldMkLst>
          <pc:docMk/>
          <pc:sldMk cId="3657203204" sldId="7124"/>
        </pc:sldMkLst>
      </pc:sldChg>
      <pc:sldChg chg="ord">
        <pc:chgData name="Ron Melton" userId="5553941352b42db9" providerId="LiveId" clId="{DF4C0858-9229-4FA4-A611-34EF9C6273FD}" dt="2023-09-17T23:46:20.455" v="1"/>
        <pc:sldMkLst>
          <pc:docMk/>
          <pc:sldMk cId="426492354" sldId="7125"/>
        </pc:sldMkLst>
      </pc:sldChg>
      <pc:sldChg chg="ord">
        <pc:chgData name="Ron Melton" userId="5553941352b42db9" providerId="LiveId" clId="{DF4C0858-9229-4FA4-A611-34EF9C6273FD}" dt="2023-09-17T23:46:20.455" v="1"/>
        <pc:sldMkLst>
          <pc:docMk/>
          <pc:sldMk cId="2821840488" sldId="7126"/>
        </pc:sldMkLst>
      </pc:sldChg>
      <pc:sldChg chg="ord">
        <pc:chgData name="Ron Melton" userId="5553941352b42db9" providerId="LiveId" clId="{DF4C0858-9229-4FA4-A611-34EF9C6273FD}" dt="2023-09-17T23:46:20.455" v="1"/>
        <pc:sldMkLst>
          <pc:docMk/>
          <pc:sldMk cId="903351718" sldId="7127"/>
        </pc:sldMkLst>
      </pc:sldChg>
      <pc:sldChg chg="ord">
        <pc:chgData name="Ron Melton" userId="5553941352b42db9" providerId="LiveId" clId="{DF4C0858-9229-4FA4-A611-34EF9C6273FD}" dt="2023-09-17T23:46:20.455" v="1"/>
        <pc:sldMkLst>
          <pc:docMk/>
          <pc:sldMk cId="61946296" sldId="7128"/>
        </pc:sldMkLst>
      </pc:sldChg>
      <pc:sldChg chg="ord">
        <pc:chgData name="Ron Melton" userId="5553941352b42db9" providerId="LiveId" clId="{DF4C0858-9229-4FA4-A611-34EF9C6273FD}" dt="2023-09-17T23:46:20.455" v="1"/>
        <pc:sldMkLst>
          <pc:docMk/>
          <pc:sldMk cId="2211571716" sldId="7152"/>
        </pc:sldMkLst>
      </pc:sldChg>
      <pc:sldChg chg="ord">
        <pc:chgData name="Ron Melton" userId="5553941352b42db9" providerId="LiveId" clId="{DF4C0858-9229-4FA4-A611-34EF9C6273FD}" dt="2023-09-17T23:46:20.455" v="1"/>
        <pc:sldMkLst>
          <pc:docMk/>
          <pc:sldMk cId="4254805330" sldId="7153"/>
        </pc:sldMkLst>
      </pc:sldChg>
      <pc:sldChg chg="ord">
        <pc:chgData name="Ron Melton" userId="5553941352b42db9" providerId="LiveId" clId="{DF4C0858-9229-4FA4-A611-34EF9C6273FD}" dt="2023-09-17T23:46:20.455" v="1"/>
        <pc:sldMkLst>
          <pc:docMk/>
          <pc:sldMk cId="2816482467" sldId="7234"/>
        </pc:sldMkLst>
      </pc:sldChg>
      <pc:sldChg chg="ord">
        <pc:chgData name="Ron Melton" userId="5553941352b42db9" providerId="LiveId" clId="{DF4C0858-9229-4FA4-A611-34EF9C6273FD}" dt="2023-09-17T23:46:20.455" v="1"/>
        <pc:sldMkLst>
          <pc:docMk/>
          <pc:sldMk cId="3330648926" sldId="7235"/>
        </pc:sldMkLst>
      </pc:sldChg>
      <pc:sldChg chg="ord">
        <pc:chgData name="Ron Melton" userId="5553941352b42db9" providerId="LiveId" clId="{DF4C0858-9229-4FA4-A611-34EF9C6273FD}" dt="2023-09-17T23:46:20.455" v="1"/>
        <pc:sldMkLst>
          <pc:docMk/>
          <pc:sldMk cId="673870693" sldId="7800"/>
        </pc:sldMkLst>
      </pc:sldChg>
      <pc:sldChg chg="ord">
        <pc:chgData name="Ron Melton" userId="5553941352b42db9" providerId="LiveId" clId="{DF4C0858-9229-4FA4-A611-34EF9C6273FD}" dt="2023-09-17T23:46:20.455" v="1"/>
        <pc:sldMkLst>
          <pc:docMk/>
          <pc:sldMk cId="3885984488" sldId="7945"/>
        </pc:sldMkLst>
      </pc:sldChg>
      <pc:sldChg chg="ord">
        <pc:chgData name="Ron Melton" userId="5553941352b42db9" providerId="LiveId" clId="{DF4C0858-9229-4FA4-A611-34EF9C6273FD}" dt="2023-09-17T23:46:20.455" v="1"/>
        <pc:sldMkLst>
          <pc:docMk/>
          <pc:sldMk cId="2951664966" sldId="7950"/>
        </pc:sldMkLst>
      </pc:sldChg>
      <pc:sldChg chg="ord">
        <pc:chgData name="Ron Melton" userId="5553941352b42db9" providerId="LiveId" clId="{DF4C0858-9229-4FA4-A611-34EF9C6273FD}" dt="2023-09-17T23:46:20.455" v="1"/>
        <pc:sldMkLst>
          <pc:docMk/>
          <pc:sldMk cId="3227490513" sldId="7951"/>
        </pc:sldMkLst>
      </pc:sldChg>
      <pc:sldChg chg="ord">
        <pc:chgData name="Ron Melton" userId="5553941352b42db9" providerId="LiveId" clId="{DF4C0858-9229-4FA4-A611-34EF9C6273FD}" dt="2023-09-17T23:46:20.455" v="1"/>
        <pc:sldMkLst>
          <pc:docMk/>
          <pc:sldMk cId="1646552687" sldId="7952"/>
        </pc:sldMkLst>
      </pc:sldChg>
      <pc:sldChg chg="ord">
        <pc:chgData name="Ron Melton" userId="5553941352b42db9" providerId="LiveId" clId="{DF4C0858-9229-4FA4-A611-34EF9C6273FD}" dt="2023-09-17T23:46:20.455" v="1"/>
        <pc:sldMkLst>
          <pc:docMk/>
          <pc:sldMk cId="1210343038" sldId="7953"/>
        </pc:sldMkLst>
      </pc:sldChg>
      <pc:sldChg chg="ord">
        <pc:chgData name="Ron Melton" userId="5553941352b42db9" providerId="LiveId" clId="{DF4C0858-9229-4FA4-A611-34EF9C6273FD}" dt="2023-09-17T23:46:20.455" v="1"/>
        <pc:sldMkLst>
          <pc:docMk/>
          <pc:sldMk cId="3266139245" sldId="7954"/>
        </pc:sldMkLst>
      </pc:sldChg>
      <pc:sldChg chg="ord">
        <pc:chgData name="Ron Melton" userId="5553941352b42db9" providerId="LiveId" clId="{DF4C0858-9229-4FA4-A611-34EF9C6273FD}" dt="2023-09-17T23:46:20.455" v="1"/>
        <pc:sldMkLst>
          <pc:docMk/>
          <pc:sldMk cId="3155828471" sldId="8026"/>
        </pc:sldMkLst>
      </pc:sldChg>
      <pc:sldChg chg="ord">
        <pc:chgData name="Ron Melton" userId="5553941352b42db9" providerId="LiveId" clId="{DF4C0858-9229-4FA4-A611-34EF9C6273FD}" dt="2023-09-17T23:46:20.455" v="1"/>
        <pc:sldMkLst>
          <pc:docMk/>
          <pc:sldMk cId="773499233" sldId="8027"/>
        </pc:sldMkLst>
      </pc:sldChg>
      <pc:sldChg chg="ord">
        <pc:chgData name="Ron Melton" userId="5553941352b42db9" providerId="LiveId" clId="{DF4C0858-9229-4FA4-A611-34EF9C6273FD}" dt="2023-09-17T23:46:20.455" v="1"/>
        <pc:sldMkLst>
          <pc:docMk/>
          <pc:sldMk cId="31604290" sldId="8028"/>
        </pc:sldMkLst>
      </pc:sldChg>
      <pc:sldChg chg="ord">
        <pc:chgData name="Ron Melton" userId="5553941352b42db9" providerId="LiveId" clId="{DF4C0858-9229-4FA4-A611-34EF9C6273FD}" dt="2023-09-17T23:46:20.455" v="1"/>
        <pc:sldMkLst>
          <pc:docMk/>
          <pc:sldMk cId="1616331017" sldId="8029"/>
        </pc:sldMkLst>
      </pc:sldChg>
      <pc:sldChg chg="ord">
        <pc:chgData name="Ron Melton" userId="5553941352b42db9" providerId="LiveId" clId="{DF4C0858-9229-4FA4-A611-34EF9C6273FD}" dt="2023-09-17T23:46:20.455" v="1"/>
        <pc:sldMkLst>
          <pc:docMk/>
          <pc:sldMk cId="2713808945" sldId="8030"/>
        </pc:sldMkLst>
      </pc:sldChg>
      <pc:sldChg chg="ord">
        <pc:chgData name="Ron Melton" userId="5553941352b42db9" providerId="LiveId" clId="{DF4C0858-9229-4FA4-A611-34EF9C6273FD}" dt="2023-09-17T23:46:20.455" v="1"/>
        <pc:sldMkLst>
          <pc:docMk/>
          <pc:sldMk cId="3106266857" sldId="8031"/>
        </pc:sldMkLst>
      </pc:sldChg>
      <pc:sldChg chg="ord">
        <pc:chgData name="Ron Melton" userId="5553941352b42db9" providerId="LiveId" clId="{DF4C0858-9229-4FA4-A611-34EF9C6273FD}" dt="2023-09-17T23:46:20.455" v="1"/>
        <pc:sldMkLst>
          <pc:docMk/>
          <pc:sldMk cId="983432331" sldId="8032"/>
        </pc:sldMkLst>
      </pc:sldChg>
      <pc:sldChg chg="ord">
        <pc:chgData name="Ron Melton" userId="5553941352b42db9" providerId="LiveId" clId="{DF4C0858-9229-4FA4-A611-34EF9C6273FD}" dt="2023-09-17T23:46:20.455" v="1"/>
        <pc:sldMkLst>
          <pc:docMk/>
          <pc:sldMk cId="2416513528" sldId="8033"/>
        </pc:sldMkLst>
      </pc:sldChg>
      <pc:sldChg chg="ord">
        <pc:chgData name="Ron Melton" userId="5553941352b42db9" providerId="LiveId" clId="{DF4C0858-9229-4FA4-A611-34EF9C6273FD}" dt="2023-09-17T23:46:20.455" v="1"/>
        <pc:sldMkLst>
          <pc:docMk/>
          <pc:sldMk cId="1743018746" sldId="8034"/>
        </pc:sldMkLst>
      </pc:sldChg>
      <pc:sldChg chg="ord">
        <pc:chgData name="Ron Melton" userId="5553941352b42db9" providerId="LiveId" clId="{DF4C0858-9229-4FA4-A611-34EF9C6273FD}" dt="2023-09-17T23:46:20.455" v="1"/>
        <pc:sldMkLst>
          <pc:docMk/>
          <pc:sldMk cId="3334424977" sldId="8035"/>
        </pc:sldMkLst>
      </pc:sldChg>
      <pc:sldChg chg="ord">
        <pc:chgData name="Ron Melton" userId="5553941352b42db9" providerId="LiveId" clId="{DF4C0858-9229-4FA4-A611-34EF9C6273FD}" dt="2023-09-17T23:46:20.455" v="1"/>
        <pc:sldMkLst>
          <pc:docMk/>
          <pc:sldMk cId="4107095933" sldId="8036"/>
        </pc:sldMkLst>
      </pc:sldChg>
      <pc:sldChg chg="ord">
        <pc:chgData name="Ron Melton" userId="5553941352b42db9" providerId="LiveId" clId="{DF4C0858-9229-4FA4-A611-34EF9C6273FD}" dt="2023-09-17T23:46:20.455" v="1"/>
        <pc:sldMkLst>
          <pc:docMk/>
          <pc:sldMk cId="651174329" sldId="8037"/>
        </pc:sldMkLst>
      </pc:sldChg>
      <pc:sldChg chg="ord">
        <pc:chgData name="Ron Melton" userId="5553941352b42db9" providerId="LiveId" clId="{DF4C0858-9229-4FA4-A611-34EF9C6273FD}" dt="2023-09-17T23:46:20.455" v="1"/>
        <pc:sldMkLst>
          <pc:docMk/>
          <pc:sldMk cId="3366087814" sldId="8038"/>
        </pc:sldMkLst>
      </pc:sldChg>
      <pc:sldChg chg="ord">
        <pc:chgData name="Ron Melton" userId="5553941352b42db9" providerId="LiveId" clId="{DF4C0858-9229-4FA4-A611-34EF9C6273FD}" dt="2023-09-17T23:46:20.455" v="1"/>
        <pc:sldMkLst>
          <pc:docMk/>
          <pc:sldMk cId="4208711553" sldId="8039"/>
        </pc:sldMkLst>
      </pc:sldChg>
      <pc:sldChg chg="ord">
        <pc:chgData name="Ron Melton" userId="5553941352b42db9" providerId="LiveId" clId="{DF4C0858-9229-4FA4-A611-34EF9C6273FD}" dt="2023-09-17T23:46:20.455" v="1"/>
        <pc:sldMkLst>
          <pc:docMk/>
          <pc:sldMk cId="1488669456" sldId="8040"/>
        </pc:sldMkLst>
      </pc:sldChg>
      <pc:sldChg chg="ord">
        <pc:chgData name="Ron Melton" userId="5553941352b42db9" providerId="LiveId" clId="{DF4C0858-9229-4FA4-A611-34EF9C6273FD}" dt="2023-09-17T23:46:20.455" v="1"/>
        <pc:sldMkLst>
          <pc:docMk/>
          <pc:sldMk cId="3398962668" sldId="8041"/>
        </pc:sldMkLst>
      </pc:sldChg>
      <pc:sldChg chg="ord">
        <pc:chgData name="Ron Melton" userId="5553941352b42db9" providerId="LiveId" clId="{DF4C0858-9229-4FA4-A611-34EF9C6273FD}" dt="2023-09-17T23:46:20.455" v="1"/>
        <pc:sldMkLst>
          <pc:docMk/>
          <pc:sldMk cId="4012247858" sldId="8042"/>
        </pc:sldMkLst>
      </pc:sldChg>
      <pc:sldChg chg="ord">
        <pc:chgData name="Ron Melton" userId="5553941352b42db9" providerId="LiveId" clId="{DF4C0858-9229-4FA4-A611-34EF9C6273FD}" dt="2023-09-17T23:46:20.455" v="1"/>
        <pc:sldMkLst>
          <pc:docMk/>
          <pc:sldMk cId="2585941668" sldId="8043"/>
        </pc:sldMkLst>
      </pc:sldChg>
      <pc:sldChg chg="ord">
        <pc:chgData name="Ron Melton" userId="5553941352b42db9" providerId="LiveId" clId="{DF4C0858-9229-4FA4-A611-34EF9C6273FD}" dt="2023-09-17T23:46:20.455" v="1"/>
        <pc:sldMkLst>
          <pc:docMk/>
          <pc:sldMk cId="1899706516" sldId="8044"/>
        </pc:sldMkLst>
      </pc:sldChg>
      <pc:sldChg chg="ord">
        <pc:chgData name="Ron Melton" userId="5553941352b42db9" providerId="LiveId" clId="{DF4C0858-9229-4FA4-A611-34EF9C6273FD}" dt="2023-09-17T23:46:20.455" v="1"/>
        <pc:sldMkLst>
          <pc:docMk/>
          <pc:sldMk cId="823587959" sldId="8045"/>
        </pc:sldMkLst>
      </pc:sldChg>
      <pc:sldChg chg="ord">
        <pc:chgData name="Ron Melton" userId="5553941352b42db9" providerId="LiveId" clId="{DF4C0858-9229-4FA4-A611-34EF9C6273FD}" dt="2023-09-17T23:46:20.455" v="1"/>
        <pc:sldMkLst>
          <pc:docMk/>
          <pc:sldMk cId="86715099" sldId="8046"/>
        </pc:sldMkLst>
      </pc:sldChg>
      <pc:sldChg chg="ord">
        <pc:chgData name="Ron Melton" userId="5553941352b42db9" providerId="LiveId" clId="{DF4C0858-9229-4FA4-A611-34EF9C6273FD}" dt="2023-09-17T23:46:20.455" v="1"/>
        <pc:sldMkLst>
          <pc:docMk/>
          <pc:sldMk cId="50502070" sldId="8047"/>
        </pc:sldMkLst>
      </pc:sldChg>
      <pc:sldChg chg="ord">
        <pc:chgData name="Ron Melton" userId="5553941352b42db9" providerId="LiveId" clId="{DF4C0858-9229-4FA4-A611-34EF9C6273FD}" dt="2023-09-17T23:46:20.455" v="1"/>
        <pc:sldMkLst>
          <pc:docMk/>
          <pc:sldMk cId="2595947086" sldId="8048"/>
        </pc:sldMkLst>
      </pc:sldChg>
      <pc:sldChg chg="ord">
        <pc:chgData name="Ron Melton" userId="5553941352b42db9" providerId="LiveId" clId="{DF4C0858-9229-4FA4-A611-34EF9C6273FD}" dt="2023-09-17T23:46:20.455" v="1"/>
        <pc:sldMkLst>
          <pc:docMk/>
          <pc:sldMk cId="4093574581" sldId="8049"/>
        </pc:sldMkLst>
      </pc:sldChg>
      <pc:sldChg chg="ord">
        <pc:chgData name="Ron Melton" userId="5553941352b42db9" providerId="LiveId" clId="{DF4C0858-9229-4FA4-A611-34EF9C6273FD}" dt="2023-09-17T23:46:20.455" v="1"/>
        <pc:sldMkLst>
          <pc:docMk/>
          <pc:sldMk cId="309134962" sldId="8146"/>
        </pc:sldMkLst>
      </pc:sldChg>
      <pc:sldChg chg="ord">
        <pc:chgData name="Ron Melton" userId="5553941352b42db9" providerId="LiveId" clId="{DF4C0858-9229-4FA4-A611-34EF9C6273FD}" dt="2023-09-17T23:46:20.455" v="1"/>
        <pc:sldMkLst>
          <pc:docMk/>
          <pc:sldMk cId="701952035" sldId="8147"/>
        </pc:sldMkLst>
      </pc:sldChg>
      <pc:sldChg chg="ord">
        <pc:chgData name="Ron Melton" userId="5553941352b42db9" providerId="LiveId" clId="{DF4C0858-9229-4FA4-A611-34EF9C6273FD}" dt="2023-09-17T23:46:20.455" v="1"/>
        <pc:sldMkLst>
          <pc:docMk/>
          <pc:sldMk cId="931943656" sldId="8148"/>
        </pc:sldMkLst>
      </pc:sldChg>
      <pc:sldChg chg="ord">
        <pc:chgData name="Ron Melton" userId="5553941352b42db9" providerId="LiveId" clId="{DF4C0858-9229-4FA4-A611-34EF9C6273FD}" dt="2023-09-17T23:46:20.455" v="1"/>
        <pc:sldMkLst>
          <pc:docMk/>
          <pc:sldMk cId="1328703629" sldId="8149"/>
        </pc:sldMkLst>
      </pc:sldChg>
      <pc:sldChg chg="ord">
        <pc:chgData name="Ron Melton" userId="5553941352b42db9" providerId="LiveId" clId="{DF4C0858-9229-4FA4-A611-34EF9C6273FD}" dt="2023-09-17T23:46:20.455" v="1"/>
        <pc:sldMkLst>
          <pc:docMk/>
          <pc:sldMk cId="2039797556" sldId="8150"/>
        </pc:sldMkLst>
      </pc:sldChg>
      <pc:sldChg chg="ord">
        <pc:chgData name="Ron Melton" userId="5553941352b42db9" providerId="LiveId" clId="{DF4C0858-9229-4FA4-A611-34EF9C6273FD}" dt="2023-09-17T23:46:20.455" v="1"/>
        <pc:sldMkLst>
          <pc:docMk/>
          <pc:sldMk cId="2878766940" sldId="8151"/>
        </pc:sldMkLst>
      </pc:sldChg>
      <pc:sldChg chg="ord">
        <pc:chgData name="Ron Melton" userId="5553941352b42db9" providerId="LiveId" clId="{DF4C0858-9229-4FA4-A611-34EF9C6273FD}" dt="2023-09-17T23:46:20.455" v="1"/>
        <pc:sldMkLst>
          <pc:docMk/>
          <pc:sldMk cId="1042777480" sldId="8152"/>
        </pc:sldMkLst>
      </pc:sldChg>
      <pc:sldChg chg="ord">
        <pc:chgData name="Ron Melton" userId="5553941352b42db9" providerId="LiveId" clId="{DF4C0858-9229-4FA4-A611-34EF9C6273FD}" dt="2023-09-17T23:46:20.455" v="1"/>
        <pc:sldMkLst>
          <pc:docMk/>
          <pc:sldMk cId="4210259475" sldId="8153"/>
        </pc:sldMkLst>
      </pc:sldChg>
      <pc:sldChg chg="ord">
        <pc:chgData name="Ron Melton" userId="5553941352b42db9" providerId="LiveId" clId="{DF4C0858-9229-4FA4-A611-34EF9C6273FD}" dt="2023-09-17T23:46:20.455" v="1"/>
        <pc:sldMkLst>
          <pc:docMk/>
          <pc:sldMk cId="3707943932" sldId="8154"/>
        </pc:sldMkLst>
      </pc:sldChg>
      <pc:sldChg chg="ord">
        <pc:chgData name="Ron Melton" userId="5553941352b42db9" providerId="LiveId" clId="{DF4C0858-9229-4FA4-A611-34EF9C6273FD}" dt="2023-09-17T23:46:20.455" v="1"/>
        <pc:sldMkLst>
          <pc:docMk/>
          <pc:sldMk cId="1029131182" sldId="8155"/>
        </pc:sldMkLst>
      </pc:sldChg>
      <pc:sldChg chg="ord">
        <pc:chgData name="Ron Melton" userId="5553941352b42db9" providerId="LiveId" clId="{DF4C0858-9229-4FA4-A611-34EF9C6273FD}" dt="2023-09-17T23:46:20.455" v="1"/>
        <pc:sldMkLst>
          <pc:docMk/>
          <pc:sldMk cId="467135670" sldId="8156"/>
        </pc:sldMkLst>
      </pc:sldChg>
      <pc:sldChg chg="ord">
        <pc:chgData name="Ron Melton" userId="5553941352b42db9" providerId="LiveId" clId="{DF4C0858-9229-4FA4-A611-34EF9C6273FD}" dt="2023-09-17T23:46:20.455" v="1"/>
        <pc:sldMkLst>
          <pc:docMk/>
          <pc:sldMk cId="1508844126" sldId="8157"/>
        </pc:sldMkLst>
      </pc:sldChg>
      <pc:sldChg chg="ord">
        <pc:chgData name="Ron Melton" userId="5553941352b42db9" providerId="LiveId" clId="{DF4C0858-9229-4FA4-A611-34EF9C6273FD}" dt="2023-09-17T23:46:20.455" v="1"/>
        <pc:sldMkLst>
          <pc:docMk/>
          <pc:sldMk cId="2006575573" sldId="8158"/>
        </pc:sldMkLst>
      </pc:sldChg>
      <pc:sldChg chg="ord">
        <pc:chgData name="Ron Melton" userId="5553941352b42db9" providerId="LiveId" clId="{DF4C0858-9229-4FA4-A611-34EF9C6273FD}" dt="2023-09-17T23:46:20.455" v="1"/>
        <pc:sldMkLst>
          <pc:docMk/>
          <pc:sldMk cId="1648725209" sldId="8159"/>
        </pc:sldMkLst>
      </pc:sldChg>
      <pc:sldChg chg="ord">
        <pc:chgData name="Ron Melton" userId="5553941352b42db9" providerId="LiveId" clId="{DF4C0858-9229-4FA4-A611-34EF9C6273FD}" dt="2023-09-17T23:46:20.455" v="1"/>
        <pc:sldMkLst>
          <pc:docMk/>
          <pc:sldMk cId="3480230614" sldId="8160"/>
        </pc:sldMkLst>
      </pc:sldChg>
      <pc:sldChg chg="ord">
        <pc:chgData name="Ron Melton" userId="5553941352b42db9" providerId="LiveId" clId="{DF4C0858-9229-4FA4-A611-34EF9C6273FD}" dt="2023-09-17T23:46:20.455" v="1"/>
        <pc:sldMkLst>
          <pc:docMk/>
          <pc:sldMk cId="2881904459" sldId="8161"/>
        </pc:sldMkLst>
      </pc:sldChg>
      <pc:sldChg chg="ord">
        <pc:chgData name="Ron Melton" userId="5553941352b42db9" providerId="LiveId" clId="{DF4C0858-9229-4FA4-A611-34EF9C6273FD}" dt="2023-09-17T23:46:20.455" v="1"/>
        <pc:sldMkLst>
          <pc:docMk/>
          <pc:sldMk cId="3832080782" sldId="8162"/>
        </pc:sldMkLst>
      </pc:sldChg>
      <pc:sldChg chg="ord">
        <pc:chgData name="Ron Melton" userId="5553941352b42db9" providerId="LiveId" clId="{DF4C0858-9229-4FA4-A611-34EF9C6273FD}" dt="2023-09-17T23:46:20.455" v="1"/>
        <pc:sldMkLst>
          <pc:docMk/>
          <pc:sldMk cId="2244021991" sldId="8163"/>
        </pc:sldMkLst>
      </pc:sldChg>
      <pc:sldChg chg="ord">
        <pc:chgData name="Ron Melton" userId="5553941352b42db9" providerId="LiveId" clId="{DF4C0858-9229-4FA4-A611-34EF9C6273FD}" dt="2023-09-17T23:46:20.455" v="1"/>
        <pc:sldMkLst>
          <pc:docMk/>
          <pc:sldMk cId="4228093508" sldId="8164"/>
        </pc:sldMkLst>
      </pc:sldChg>
      <pc:sldChg chg="ord">
        <pc:chgData name="Ron Melton" userId="5553941352b42db9" providerId="LiveId" clId="{DF4C0858-9229-4FA4-A611-34EF9C6273FD}" dt="2023-09-17T23:46:20.455" v="1"/>
        <pc:sldMkLst>
          <pc:docMk/>
          <pc:sldMk cId="115725160" sldId="8165"/>
        </pc:sldMkLst>
      </pc:sldChg>
      <pc:sldChg chg="ord">
        <pc:chgData name="Ron Melton" userId="5553941352b42db9" providerId="LiveId" clId="{DF4C0858-9229-4FA4-A611-34EF9C6273FD}" dt="2023-09-17T23:46:20.455" v="1"/>
        <pc:sldMkLst>
          <pc:docMk/>
          <pc:sldMk cId="1156985287" sldId="8166"/>
        </pc:sldMkLst>
      </pc:sldChg>
      <pc:sldChg chg="ord">
        <pc:chgData name="Ron Melton" userId="5553941352b42db9" providerId="LiveId" clId="{DF4C0858-9229-4FA4-A611-34EF9C6273FD}" dt="2023-09-17T23:46:20.455" v="1"/>
        <pc:sldMkLst>
          <pc:docMk/>
          <pc:sldMk cId="655550131" sldId="8167"/>
        </pc:sldMkLst>
      </pc:sldChg>
      <pc:sldChg chg="ord">
        <pc:chgData name="Ron Melton" userId="5553941352b42db9" providerId="LiveId" clId="{DF4C0858-9229-4FA4-A611-34EF9C6273FD}" dt="2023-09-17T23:46:20.455" v="1"/>
        <pc:sldMkLst>
          <pc:docMk/>
          <pc:sldMk cId="2242836343" sldId="8168"/>
        </pc:sldMkLst>
      </pc:sldChg>
      <pc:sldChg chg="ord">
        <pc:chgData name="Ron Melton" userId="5553941352b42db9" providerId="LiveId" clId="{DF4C0858-9229-4FA4-A611-34EF9C6273FD}" dt="2023-09-17T23:46:20.455" v="1"/>
        <pc:sldMkLst>
          <pc:docMk/>
          <pc:sldMk cId="898164414" sldId="8169"/>
        </pc:sldMkLst>
      </pc:sldChg>
      <pc:sldChg chg="ord">
        <pc:chgData name="Ron Melton" userId="5553941352b42db9" providerId="LiveId" clId="{DF4C0858-9229-4FA4-A611-34EF9C6273FD}" dt="2023-09-17T23:46:20.455" v="1"/>
        <pc:sldMkLst>
          <pc:docMk/>
          <pc:sldMk cId="4272383430" sldId="8170"/>
        </pc:sldMkLst>
      </pc:sldChg>
      <pc:sldChg chg="ord">
        <pc:chgData name="Ron Melton" userId="5553941352b42db9" providerId="LiveId" clId="{DF4C0858-9229-4FA4-A611-34EF9C6273FD}" dt="2023-09-17T23:46:20.455" v="1"/>
        <pc:sldMkLst>
          <pc:docMk/>
          <pc:sldMk cId="1481832305" sldId="8174"/>
        </pc:sldMkLst>
      </pc:sldChg>
      <pc:sldChg chg="ord">
        <pc:chgData name="Ron Melton" userId="5553941352b42db9" providerId="LiveId" clId="{DF4C0858-9229-4FA4-A611-34EF9C6273FD}" dt="2023-09-17T23:46:20.455" v="1"/>
        <pc:sldMkLst>
          <pc:docMk/>
          <pc:sldMk cId="2927388591" sldId="8194"/>
        </pc:sldMkLst>
      </pc:sldChg>
      <pc:sldChg chg="ord">
        <pc:chgData name="Ron Melton" userId="5553941352b42db9" providerId="LiveId" clId="{DF4C0858-9229-4FA4-A611-34EF9C6273FD}" dt="2023-09-17T23:46:20.455" v="1"/>
        <pc:sldMkLst>
          <pc:docMk/>
          <pc:sldMk cId="3192797757" sldId="8195"/>
        </pc:sldMkLst>
      </pc:sldChg>
      <pc:sldChg chg="ord">
        <pc:chgData name="Ron Melton" userId="5553941352b42db9" providerId="LiveId" clId="{DF4C0858-9229-4FA4-A611-34EF9C6273FD}" dt="2023-09-17T23:46:20.455" v="1"/>
        <pc:sldMkLst>
          <pc:docMk/>
          <pc:sldMk cId="3823078506" sldId="8199"/>
        </pc:sldMkLst>
      </pc:sldChg>
      <pc:sldChg chg="ord">
        <pc:chgData name="Ron Melton" userId="5553941352b42db9" providerId="LiveId" clId="{DF4C0858-9229-4FA4-A611-34EF9C6273FD}" dt="2023-09-17T23:46:20.455" v="1"/>
        <pc:sldMkLst>
          <pc:docMk/>
          <pc:sldMk cId="378249804" sldId="8206"/>
        </pc:sldMkLst>
      </pc:sldChg>
      <pc:sldChg chg="ord">
        <pc:chgData name="Ron Melton" userId="5553941352b42db9" providerId="LiveId" clId="{DF4C0858-9229-4FA4-A611-34EF9C6273FD}" dt="2023-09-17T23:46:20.455" v="1"/>
        <pc:sldMkLst>
          <pc:docMk/>
          <pc:sldMk cId="2146375491" sldId="8207"/>
        </pc:sldMkLst>
      </pc:sldChg>
      <pc:sldChg chg="ord">
        <pc:chgData name="Ron Melton" userId="5553941352b42db9" providerId="LiveId" clId="{DF4C0858-9229-4FA4-A611-34EF9C6273FD}" dt="2023-09-17T23:46:20.455" v="1"/>
        <pc:sldMkLst>
          <pc:docMk/>
          <pc:sldMk cId="979355610" sldId="8209"/>
        </pc:sldMkLst>
      </pc:sldChg>
      <pc:sldChg chg="ord">
        <pc:chgData name="Ron Melton" userId="5553941352b42db9" providerId="LiveId" clId="{DF4C0858-9229-4FA4-A611-34EF9C6273FD}" dt="2023-09-17T23:46:20.455" v="1"/>
        <pc:sldMkLst>
          <pc:docMk/>
          <pc:sldMk cId="1167428331" sldId="8212"/>
        </pc:sldMkLst>
      </pc:sldChg>
      <pc:sldChg chg="ord">
        <pc:chgData name="Ron Melton" userId="5553941352b42db9" providerId="LiveId" clId="{DF4C0858-9229-4FA4-A611-34EF9C6273FD}" dt="2023-09-17T23:46:20.455" v="1"/>
        <pc:sldMkLst>
          <pc:docMk/>
          <pc:sldMk cId="1209201160" sldId="8214"/>
        </pc:sldMkLst>
      </pc:sldChg>
      <pc:sldChg chg="ord">
        <pc:chgData name="Ron Melton" userId="5553941352b42db9" providerId="LiveId" clId="{DF4C0858-9229-4FA4-A611-34EF9C6273FD}" dt="2023-09-17T23:46:20.455" v="1"/>
        <pc:sldMkLst>
          <pc:docMk/>
          <pc:sldMk cId="1191692422" sldId="8215"/>
        </pc:sldMkLst>
      </pc:sldChg>
      <pc:sldChg chg="ord">
        <pc:chgData name="Ron Melton" userId="5553941352b42db9" providerId="LiveId" clId="{DF4C0858-9229-4FA4-A611-34EF9C6273FD}" dt="2023-09-17T23:46:20.455" v="1"/>
        <pc:sldMkLst>
          <pc:docMk/>
          <pc:sldMk cId="3573459465" sldId="8216"/>
        </pc:sldMkLst>
      </pc:sldChg>
      <pc:sldChg chg="ord">
        <pc:chgData name="Ron Melton" userId="5553941352b42db9" providerId="LiveId" clId="{DF4C0858-9229-4FA4-A611-34EF9C6273FD}" dt="2023-09-17T23:46:20.455" v="1"/>
        <pc:sldMkLst>
          <pc:docMk/>
          <pc:sldMk cId="3060963096" sldId="8251"/>
        </pc:sldMkLst>
      </pc:sldChg>
      <pc:sldChg chg="ord">
        <pc:chgData name="Ron Melton" userId="5553941352b42db9" providerId="LiveId" clId="{DF4C0858-9229-4FA4-A611-34EF9C6273FD}" dt="2023-09-17T23:46:20.455" v="1"/>
        <pc:sldMkLst>
          <pc:docMk/>
          <pc:sldMk cId="3505378486" sldId="8429"/>
        </pc:sldMkLst>
      </pc:sldChg>
      <pc:sldChg chg="ord">
        <pc:chgData name="Ron Melton" userId="5553941352b42db9" providerId="LiveId" clId="{DF4C0858-9229-4FA4-A611-34EF9C6273FD}" dt="2023-09-17T23:46:20.455" v="1"/>
        <pc:sldMkLst>
          <pc:docMk/>
          <pc:sldMk cId="1698476466" sldId="8431"/>
        </pc:sldMkLst>
      </pc:sldChg>
      <pc:sldChg chg="ord">
        <pc:chgData name="Ron Melton" userId="5553941352b42db9" providerId="LiveId" clId="{DF4C0858-9229-4FA4-A611-34EF9C6273FD}" dt="2023-09-17T23:46:20.455" v="1"/>
        <pc:sldMkLst>
          <pc:docMk/>
          <pc:sldMk cId="180372229" sldId="8432"/>
        </pc:sldMkLst>
      </pc:sldChg>
      <pc:sldChg chg="ord">
        <pc:chgData name="Ron Melton" userId="5553941352b42db9" providerId="LiveId" clId="{DF4C0858-9229-4FA4-A611-34EF9C6273FD}" dt="2023-09-17T23:46:20.455" v="1"/>
        <pc:sldMkLst>
          <pc:docMk/>
          <pc:sldMk cId="4101934782" sldId="2145707970"/>
        </pc:sldMkLst>
      </pc:sldChg>
      <pc:sldChg chg="ord">
        <pc:chgData name="Ron Melton" userId="5553941352b42db9" providerId="LiveId" clId="{DF4C0858-9229-4FA4-A611-34EF9C6273FD}" dt="2023-09-17T23:46:20.455" v="1"/>
        <pc:sldMkLst>
          <pc:docMk/>
          <pc:sldMk cId="105485728" sldId="2145708155"/>
        </pc:sldMkLst>
      </pc:sldChg>
      <pc:sldChg chg="ord">
        <pc:chgData name="Ron Melton" userId="5553941352b42db9" providerId="LiveId" clId="{DF4C0858-9229-4FA4-A611-34EF9C6273FD}" dt="2023-09-17T23:46:20.455" v="1"/>
        <pc:sldMkLst>
          <pc:docMk/>
          <pc:sldMk cId="3459554269" sldId="2145708156"/>
        </pc:sldMkLst>
      </pc:sldChg>
      <pc:sldChg chg="ord">
        <pc:chgData name="Ron Melton" userId="5553941352b42db9" providerId="LiveId" clId="{DF4C0858-9229-4FA4-A611-34EF9C6273FD}" dt="2023-09-17T23:46:20.455" v="1"/>
        <pc:sldMkLst>
          <pc:docMk/>
          <pc:sldMk cId="4082250759" sldId="2145708278"/>
        </pc:sldMkLst>
      </pc:sldChg>
      <pc:sldChg chg="ord">
        <pc:chgData name="Ron Melton" userId="5553941352b42db9" providerId="LiveId" clId="{DF4C0858-9229-4FA4-A611-34EF9C6273FD}" dt="2023-09-17T23:46:20.455" v="1"/>
        <pc:sldMkLst>
          <pc:docMk/>
          <pc:sldMk cId="3308116066" sldId="2145708300"/>
        </pc:sldMkLst>
      </pc:sldChg>
      <pc:sldChg chg="ord">
        <pc:chgData name="Ron Melton" userId="5553941352b42db9" providerId="LiveId" clId="{DF4C0858-9229-4FA4-A611-34EF9C6273FD}" dt="2023-09-17T23:46:20.455" v="1"/>
        <pc:sldMkLst>
          <pc:docMk/>
          <pc:sldMk cId="290667887" sldId="2145708301"/>
        </pc:sldMkLst>
      </pc:sldChg>
      <pc:sldChg chg="ord">
        <pc:chgData name="Ron Melton" userId="5553941352b42db9" providerId="LiveId" clId="{DF4C0858-9229-4FA4-A611-34EF9C6273FD}" dt="2023-09-17T23:46:20.455" v="1"/>
        <pc:sldMkLst>
          <pc:docMk/>
          <pc:sldMk cId="3009831113" sldId="2145708302"/>
        </pc:sldMkLst>
      </pc:sldChg>
      <pc:sldChg chg="ord">
        <pc:chgData name="Ron Melton" userId="5553941352b42db9" providerId="LiveId" clId="{DF4C0858-9229-4FA4-A611-34EF9C6273FD}" dt="2023-09-17T23:46:20.455" v="1"/>
        <pc:sldMkLst>
          <pc:docMk/>
          <pc:sldMk cId="2003166251" sldId="2145708428"/>
        </pc:sldMkLst>
      </pc:sldChg>
      <pc:sldChg chg="ord">
        <pc:chgData name="Ron Melton" userId="5553941352b42db9" providerId="LiveId" clId="{DF4C0858-9229-4FA4-A611-34EF9C6273FD}" dt="2023-09-17T23:46:20.455" v="1"/>
        <pc:sldMkLst>
          <pc:docMk/>
          <pc:sldMk cId="386426570" sldId="2145708555"/>
        </pc:sldMkLst>
      </pc:sldChg>
      <pc:sldChg chg="ord">
        <pc:chgData name="Ron Melton" userId="5553941352b42db9" providerId="LiveId" clId="{DF4C0858-9229-4FA4-A611-34EF9C6273FD}" dt="2023-09-17T23:46:20.455" v="1"/>
        <pc:sldMkLst>
          <pc:docMk/>
          <pc:sldMk cId="596867508" sldId="2145708623"/>
        </pc:sldMkLst>
      </pc:sldChg>
      <pc:sldChg chg="ord">
        <pc:chgData name="Ron Melton" userId="5553941352b42db9" providerId="LiveId" clId="{DF4C0858-9229-4FA4-A611-34EF9C6273FD}" dt="2023-09-17T23:46:20.455" v="1"/>
        <pc:sldMkLst>
          <pc:docMk/>
          <pc:sldMk cId="1410016628" sldId="2145708633"/>
        </pc:sldMkLst>
      </pc:sldChg>
      <pc:sldChg chg="ord">
        <pc:chgData name="Ron Melton" userId="5553941352b42db9" providerId="LiveId" clId="{DF4C0858-9229-4FA4-A611-34EF9C6273FD}" dt="2023-09-17T23:46:20.455" v="1"/>
        <pc:sldMkLst>
          <pc:docMk/>
          <pc:sldMk cId="2771182670" sldId="2145708634"/>
        </pc:sldMkLst>
      </pc:sldChg>
      <pc:sldChg chg="ord">
        <pc:chgData name="Ron Melton" userId="5553941352b42db9" providerId="LiveId" clId="{DF4C0858-9229-4FA4-A611-34EF9C6273FD}" dt="2023-09-17T23:46:20.455" v="1"/>
        <pc:sldMkLst>
          <pc:docMk/>
          <pc:sldMk cId="3789507128" sldId="2145708751"/>
        </pc:sldMkLst>
      </pc:sldChg>
      <pc:sldChg chg="ord">
        <pc:chgData name="Ron Melton" userId="5553941352b42db9" providerId="LiveId" clId="{DF4C0858-9229-4FA4-A611-34EF9C6273FD}" dt="2023-09-17T23:46:20.455" v="1"/>
        <pc:sldMkLst>
          <pc:docMk/>
          <pc:sldMk cId="2236029860" sldId="2145708752"/>
        </pc:sldMkLst>
      </pc:sldChg>
      <pc:sldChg chg="ord">
        <pc:chgData name="Ron Melton" userId="5553941352b42db9" providerId="LiveId" clId="{DF4C0858-9229-4FA4-A611-34EF9C6273FD}" dt="2023-09-17T23:46:20.455" v="1"/>
        <pc:sldMkLst>
          <pc:docMk/>
          <pc:sldMk cId="2153636183" sldId="2145708758"/>
        </pc:sldMkLst>
      </pc:sldChg>
      <pc:sldChg chg="ord">
        <pc:chgData name="Ron Melton" userId="5553941352b42db9" providerId="LiveId" clId="{DF4C0858-9229-4FA4-A611-34EF9C6273FD}" dt="2023-09-17T23:46:20.455" v="1"/>
        <pc:sldMkLst>
          <pc:docMk/>
          <pc:sldMk cId="792256968" sldId="2145708759"/>
        </pc:sldMkLst>
      </pc:sldChg>
      <pc:sldChg chg="ord">
        <pc:chgData name="Ron Melton" userId="5553941352b42db9" providerId="LiveId" clId="{DF4C0858-9229-4FA4-A611-34EF9C6273FD}" dt="2023-09-17T23:46:20.455" v="1"/>
        <pc:sldMkLst>
          <pc:docMk/>
          <pc:sldMk cId="2783869411" sldId="2145708760"/>
        </pc:sldMkLst>
      </pc:sldChg>
      <pc:sldChg chg="ord">
        <pc:chgData name="Ron Melton" userId="5553941352b42db9" providerId="LiveId" clId="{DF4C0858-9229-4FA4-A611-34EF9C6273FD}" dt="2023-09-17T23:46:20.455" v="1"/>
        <pc:sldMkLst>
          <pc:docMk/>
          <pc:sldMk cId="1472040633" sldId="2145708761"/>
        </pc:sldMkLst>
      </pc:sldChg>
      <pc:sldChg chg="ord">
        <pc:chgData name="Ron Melton" userId="5553941352b42db9" providerId="LiveId" clId="{DF4C0858-9229-4FA4-A611-34EF9C6273FD}" dt="2023-09-17T23:46:20.455" v="1"/>
        <pc:sldMkLst>
          <pc:docMk/>
          <pc:sldMk cId="4087681953" sldId="2145708764"/>
        </pc:sldMkLst>
      </pc:sldChg>
      <pc:sldChg chg="ord">
        <pc:chgData name="Ron Melton" userId="5553941352b42db9" providerId="LiveId" clId="{DF4C0858-9229-4FA4-A611-34EF9C6273FD}" dt="2023-09-17T23:46:20.455" v="1"/>
        <pc:sldMkLst>
          <pc:docMk/>
          <pc:sldMk cId="3325317626" sldId="2145708769"/>
        </pc:sldMkLst>
      </pc:sldChg>
      <pc:sldChg chg="ord">
        <pc:chgData name="Ron Melton" userId="5553941352b42db9" providerId="LiveId" clId="{DF4C0858-9229-4FA4-A611-34EF9C6273FD}" dt="2023-09-17T23:46:20.455" v="1"/>
        <pc:sldMkLst>
          <pc:docMk/>
          <pc:sldMk cId="2891352939" sldId="2145708770"/>
        </pc:sldMkLst>
      </pc:sldChg>
      <pc:sldChg chg="ord">
        <pc:chgData name="Ron Melton" userId="5553941352b42db9" providerId="LiveId" clId="{DF4C0858-9229-4FA4-A611-34EF9C6273FD}" dt="2023-09-17T23:46:20.455" v="1"/>
        <pc:sldMkLst>
          <pc:docMk/>
          <pc:sldMk cId="1126352318" sldId="2145708846"/>
        </pc:sldMkLst>
      </pc:sldChg>
      <pc:sldChg chg="ord">
        <pc:chgData name="Ron Melton" userId="5553941352b42db9" providerId="LiveId" clId="{DF4C0858-9229-4FA4-A611-34EF9C6273FD}" dt="2023-09-17T23:46:20.455" v="1"/>
        <pc:sldMkLst>
          <pc:docMk/>
          <pc:sldMk cId="3054262129" sldId="2145708941"/>
        </pc:sldMkLst>
      </pc:sldChg>
      <pc:sldChg chg="ord">
        <pc:chgData name="Ron Melton" userId="5553941352b42db9" providerId="LiveId" clId="{DF4C0858-9229-4FA4-A611-34EF9C6273FD}" dt="2023-09-17T23:46:20.455" v="1"/>
        <pc:sldMkLst>
          <pc:docMk/>
          <pc:sldMk cId="2013495465" sldId="2145708944"/>
        </pc:sldMkLst>
      </pc:sldChg>
      <pc:sldChg chg="ord">
        <pc:chgData name="Ron Melton" userId="5553941352b42db9" providerId="LiveId" clId="{DF4C0858-9229-4FA4-A611-34EF9C6273FD}" dt="2023-09-17T23:46:20.455" v="1"/>
        <pc:sldMkLst>
          <pc:docMk/>
          <pc:sldMk cId="2196275297" sldId="2145708945"/>
        </pc:sldMkLst>
      </pc:sldChg>
      <pc:sldChg chg="ord">
        <pc:chgData name="Ron Melton" userId="5553941352b42db9" providerId="LiveId" clId="{DF4C0858-9229-4FA4-A611-34EF9C6273FD}" dt="2023-09-17T23:46:20.455" v="1"/>
        <pc:sldMkLst>
          <pc:docMk/>
          <pc:sldMk cId="693304295" sldId="2145708963"/>
        </pc:sldMkLst>
      </pc:sldChg>
      <pc:sldChg chg="ord">
        <pc:chgData name="Ron Melton" userId="5553941352b42db9" providerId="LiveId" clId="{DF4C0858-9229-4FA4-A611-34EF9C6273FD}" dt="2023-09-17T23:46:20.455" v="1"/>
        <pc:sldMkLst>
          <pc:docMk/>
          <pc:sldMk cId="2415981134" sldId="2145708972"/>
        </pc:sldMkLst>
      </pc:sldChg>
      <pc:sldChg chg="ord">
        <pc:chgData name="Ron Melton" userId="5553941352b42db9" providerId="LiveId" clId="{DF4C0858-9229-4FA4-A611-34EF9C6273FD}" dt="2023-09-17T23:46:20.455" v="1"/>
        <pc:sldMkLst>
          <pc:docMk/>
          <pc:sldMk cId="3776179587" sldId="2145708973"/>
        </pc:sldMkLst>
      </pc:sldChg>
      <pc:sldChg chg="ord">
        <pc:chgData name="Ron Melton" userId="5553941352b42db9" providerId="LiveId" clId="{DF4C0858-9229-4FA4-A611-34EF9C6273FD}" dt="2023-09-17T23:46:20.455" v="1"/>
        <pc:sldMkLst>
          <pc:docMk/>
          <pc:sldMk cId="2405948394" sldId="2145708994"/>
        </pc:sldMkLst>
      </pc:sldChg>
      <pc:sldChg chg="ord">
        <pc:chgData name="Ron Melton" userId="5553941352b42db9" providerId="LiveId" clId="{DF4C0858-9229-4FA4-A611-34EF9C6273FD}" dt="2023-09-17T23:46:20.455" v="1"/>
        <pc:sldMkLst>
          <pc:docMk/>
          <pc:sldMk cId="748934795" sldId="2145708995"/>
        </pc:sldMkLst>
      </pc:sldChg>
      <pc:sldChg chg="ord">
        <pc:chgData name="Ron Melton" userId="5553941352b42db9" providerId="LiveId" clId="{DF4C0858-9229-4FA4-A611-34EF9C6273FD}" dt="2023-09-17T23:46:20.455" v="1"/>
        <pc:sldMkLst>
          <pc:docMk/>
          <pc:sldMk cId="3996778483" sldId="2145709014"/>
        </pc:sldMkLst>
      </pc:sldChg>
      <pc:sldChg chg="new">
        <pc:chgData name="Ron Melton" userId="5553941352b42db9" providerId="LiveId" clId="{DF4C0858-9229-4FA4-A611-34EF9C6273FD}" dt="2023-09-17T23:47:54.350" v="2" actId="680"/>
        <pc:sldMkLst>
          <pc:docMk/>
          <pc:sldMk cId="4056165783" sldId="2145709093"/>
        </pc:sldMkLst>
      </pc:sldChg>
      <pc:sldChg chg="new">
        <pc:chgData name="Ron Melton" userId="5553941352b42db9" providerId="LiveId" clId="{DF4C0858-9229-4FA4-A611-34EF9C6273FD}" dt="2023-09-17T23:47:56.959" v="3" actId="680"/>
        <pc:sldMkLst>
          <pc:docMk/>
          <pc:sldMk cId="3541252173" sldId="2145709094"/>
        </pc:sldMkLst>
      </pc:sldChg>
      <pc:sldChg chg="new">
        <pc:chgData name="Ron Melton" userId="5553941352b42db9" providerId="LiveId" clId="{DF4C0858-9229-4FA4-A611-34EF9C6273FD}" dt="2023-09-17T23:49:40.038" v="4" actId="680"/>
        <pc:sldMkLst>
          <pc:docMk/>
          <pc:sldMk cId="2809180770" sldId="2145709095"/>
        </pc:sldMkLst>
      </pc:sldChg>
      <pc:sldChg chg="new">
        <pc:chgData name="Ron Melton" userId="5553941352b42db9" providerId="LiveId" clId="{DF4C0858-9229-4FA4-A611-34EF9C6273FD}" dt="2023-09-17T23:49:42.884" v="5" actId="680"/>
        <pc:sldMkLst>
          <pc:docMk/>
          <pc:sldMk cId="1447028072" sldId="2145709096"/>
        </pc:sldMkLst>
      </pc:sldChg>
    </pc:docChg>
  </pc:docChgLst>
  <pc:docChgLst>
    <pc:chgData name="Ron Melton" userId="5553941352b42db9" providerId="LiveId" clId="{36DCD473-F91B-45B5-9CF5-4A067706FACB}"/>
    <pc:docChg chg="undo custSel addSld delSld modSld delMainMaster">
      <pc:chgData name="Ron Melton" userId="5553941352b42db9" providerId="LiveId" clId="{36DCD473-F91B-45B5-9CF5-4A067706FACB}" dt="2023-10-23T00:36:59.267" v="3534" actId="47"/>
      <pc:docMkLst>
        <pc:docMk/>
      </pc:docMkLst>
      <pc:sldChg chg="del">
        <pc:chgData name="Ron Melton" userId="5553941352b42db9" providerId="LiveId" clId="{36DCD473-F91B-45B5-9CF5-4A067706FACB}" dt="2023-09-27T23:41:55.788" v="1262" actId="47"/>
        <pc:sldMkLst>
          <pc:docMk/>
          <pc:sldMk cId="2626859708" sldId="256"/>
        </pc:sldMkLst>
      </pc:sldChg>
      <pc:sldChg chg="del">
        <pc:chgData name="Ron Melton" userId="5553941352b42db9" providerId="LiveId" clId="{36DCD473-F91B-45B5-9CF5-4A067706FACB}" dt="2023-09-27T23:14:21.431" v="207" actId="47"/>
        <pc:sldMkLst>
          <pc:docMk/>
          <pc:sldMk cId="2461350736" sldId="257"/>
        </pc:sldMkLst>
      </pc:sldChg>
      <pc:sldChg chg="del">
        <pc:chgData name="Ron Melton" userId="5553941352b42db9" providerId="LiveId" clId="{36DCD473-F91B-45B5-9CF5-4A067706FACB}" dt="2023-10-23T00:36:59.267" v="3534" actId="47"/>
        <pc:sldMkLst>
          <pc:docMk/>
          <pc:sldMk cId="4017329786" sldId="264"/>
        </pc:sldMkLst>
      </pc:sldChg>
      <pc:sldChg chg="del">
        <pc:chgData name="Ron Melton" userId="5553941352b42db9" providerId="LiveId" clId="{36DCD473-F91B-45B5-9CF5-4A067706FACB}" dt="2023-10-23T00:27:53.144" v="3333" actId="47"/>
        <pc:sldMkLst>
          <pc:docMk/>
          <pc:sldMk cId="3693230545" sldId="266"/>
        </pc:sldMkLst>
      </pc:sldChg>
      <pc:sldChg chg="del">
        <pc:chgData name="Ron Melton" userId="5553941352b42db9" providerId="LiveId" clId="{36DCD473-F91B-45B5-9CF5-4A067706FACB}" dt="2023-10-22T23:31:55.199" v="2266" actId="47"/>
        <pc:sldMkLst>
          <pc:docMk/>
          <pc:sldMk cId="2673309889" sldId="269"/>
        </pc:sldMkLst>
      </pc:sldChg>
      <pc:sldChg chg="del">
        <pc:chgData name="Ron Melton" userId="5553941352b42db9" providerId="LiveId" clId="{36DCD473-F91B-45B5-9CF5-4A067706FACB}" dt="2023-10-23T00:35:12.122" v="3506" actId="47"/>
        <pc:sldMkLst>
          <pc:docMk/>
          <pc:sldMk cId="0" sldId="278"/>
        </pc:sldMkLst>
      </pc:sldChg>
      <pc:sldChg chg="del">
        <pc:chgData name="Ron Melton" userId="5553941352b42db9" providerId="LiveId" clId="{36DCD473-F91B-45B5-9CF5-4A067706FACB}" dt="2023-10-23T00:35:12.627" v="3507" actId="47"/>
        <pc:sldMkLst>
          <pc:docMk/>
          <pc:sldMk cId="0" sldId="279"/>
        </pc:sldMkLst>
      </pc:sldChg>
      <pc:sldChg chg="del">
        <pc:chgData name="Ron Melton" userId="5553941352b42db9" providerId="LiveId" clId="{36DCD473-F91B-45B5-9CF5-4A067706FACB}" dt="2023-10-23T00:15:11.511" v="2668" actId="47"/>
        <pc:sldMkLst>
          <pc:docMk/>
          <pc:sldMk cId="1737023437" sldId="298"/>
        </pc:sldMkLst>
      </pc:sldChg>
      <pc:sldChg chg="del">
        <pc:chgData name="Ron Melton" userId="5553941352b42db9" providerId="LiveId" clId="{36DCD473-F91B-45B5-9CF5-4A067706FACB}" dt="2023-10-23T00:17:08.450" v="2903" actId="47"/>
        <pc:sldMkLst>
          <pc:docMk/>
          <pc:sldMk cId="1662497630" sldId="300"/>
        </pc:sldMkLst>
      </pc:sldChg>
      <pc:sldChg chg="del">
        <pc:chgData name="Ron Melton" userId="5553941352b42db9" providerId="LiveId" clId="{36DCD473-F91B-45B5-9CF5-4A067706FACB}" dt="2023-10-23T00:17:10.014" v="2904" actId="47"/>
        <pc:sldMkLst>
          <pc:docMk/>
          <pc:sldMk cId="3429120557" sldId="301"/>
        </pc:sldMkLst>
      </pc:sldChg>
      <pc:sldChg chg="del">
        <pc:chgData name="Ron Melton" userId="5553941352b42db9" providerId="LiveId" clId="{36DCD473-F91B-45B5-9CF5-4A067706FACB}" dt="2023-10-23T00:17:11.540" v="2905" actId="47"/>
        <pc:sldMkLst>
          <pc:docMk/>
          <pc:sldMk cId="2009859301" sldId="302"/>
        </pc:sldMkLst>
      </pc:sldChg>
      <pc:sldChg chg="del">
        <pc:chgData name="Ron Melton" userId="5553941352b42db9" providerId="LiveId" clId="{36DCD473-F91B-45B5-9CF5-4A067706FACB}" dt="2023-10-23T00:17:13.003" v="2906" actId="47"/>
        <pc:sldMkLst>
          <pc:docMk/>
          <pc:sldMk cId="947935965" sldId="303"/>
        </pc:sldMkLst>
      </pc:sldChg>
      <pc:sldChg chg="del">
        <pc:chgData name="Ron Melton" userId="5553941352b42db9" providerId="LiveId" clId="{36DCD473-F91B-45B5-9CF5-4A067706FACB}" dt="2023-10-23T00:33:12.274" v="3422" actId="47"/>
        <pc:sldMkLst>
          <pc:docMk/>
          <pc:sldMk cId="0" sldId="429"/>
        </pc:sldMkLst>
      </pc:sldChg>
      <pc:sldChg chg="del">
        <pc:chgData name="Ron Melton" userId="5553941352b42db9" providerId="LiveId" clId="{36DCD473-F91B-45B5-9CF5-4A067706FACB}" dt="2023-10-23T00:33:12.846" v="3423" actId="47"/>
        <pc:sldMkLst>
          <pc:docMk/>
          <pc:sldMk cId="0" sldId="430"/>
        </pc:sldMkLst>
      </pc:sldChg>
      <pc:sldChg chg="del">
        <pc:chgData name="Ron Melton" userId="5553941352b42db9" providerId="LiveId" clId="{36DCD473-F91B-45B5-9CF5-4A067706FACB}" dt="2023-10-23T00:33:13.700" v="3424" actId="47"/>
        <pc:sldMkLst>
          <pc:docMk/>
          <pc:sldMk cId="0" sldId="431"/>
        </pc:sldMkLst>
      </pc:sldChg>
      <pc:sldChg chg="del">
        <pc:chgData name="Ron Melton" userId="5553941352b42db9" providerId="LiveId" clId="{36DCD473-F91B-45B5-9CF5-4A067706FACB}" dt="2023-10-23T00:36:59.267" v="3534" actId="47"/>
        <pc:sldMkLst>
          <pc:docMk/>
          <pc:sldMk cId="0" sldId="556"/>
        </pc:sldMkLst>
      </pc:sldChg>
      <pc:sldChg chg="del">
        <pc:chgData name="Ron Melton" userId="5553941352b42db9" providerId="LiveId" clId="{36DCD473-F91B-45B5-9CF5-4A067706FACB}" dt="2023-10-23T00:36:59.267" v="3534" actId="47"/>
        <pc:sldMkLst>
          <pc:docMk/>
          <pc:sldMk cId="0" sldId="557"/>
        </pc:sldMkLst>
      </pc:sldChg>
      <pc:sldChg chg="del">
        <pc:chgData name="Ron Melton" userId="5553941352b42db9" providerId="LiveId" clId="{36DCD473-F91B-45B5-9CF5-4A067706FACB}" dt="2023-10-23T00:36:59.267" v="3534" actId="47"/>
        <pc:sldMkLst>
          <pc:docMk/>
          <pc:sldMk cId="0" sldId="558"/>
        </pc:sldMkLst>
      </pc:sldChg>
      <pc:sldChg chg="del">
        <pc:chgData name="Ron Melton" userId="5553941352b42db9" providerId="LiveId" clId="{36DCD473-F91B-45B5-9CF5-4A067706FACB}" dt="2023-10-23T00:36:59.267" v="3534" actId="47"/>
        <pc:sldMkLst>
          <pc:docMk/>
          <pc:sldMk cId="0" sldId="559"/>
        </pc:sldMkLst>
      </pc:sldChg>
      <pc:sldChg chg="del">
        <pc:chgData name="Ron Melton" userId="5553941352b42db9" providerId="LiveId" clId="{36DCD473-F91B-45B5-9CF5-4A067706FACB}" dt="2023-10-23T00:36:59.267" v="3534" actId="47"/>
        <pc:sldMkLst>
          <pc:docMk/>
          <pc:sldMk cId="0" sldId="560"/>
        </pc:sldMkLst>
      </pc:sldChg>
      <pc:sldChg chg="del">
        <pc:chgData name="Ron Melton" userId="5553941352b42db9" providerId="LiveId" clId="{36DCD473-F91B-45B5-9CF5-4A067706FACB}" dt="2023-10-23T00:36:59.267" v="3534" actId="47"/>
        <pc:sldMkLst>
          <pc:docMk/>
          <pc:sldMk cId="0" sldId="566"/>
        </pc:sldMkLst>
      </pc:sldChg>
      <pc:sldChg chg="del">
        <pc:chgData name="Ron Melton" userId="5553941352b42db9" providerId="LiveId" clId="{36DCD473-F91B-45B5-9CF5-4A067706FACB}" dt="2023-10-23T00:36:59.267" v="3534" actId="47"/>
        <pc:sldMkLst>
          <pc:docMk/>
          <pc:sldMk cId="0" sldId="764"/>
        </pc:sldMkLst>
      </pc:sldChg>
      <pc:sldChg chg="del">
        <pc:chgData name="Ron Melton" userId="5553941352b42db9" providerId="LiveId" clId="{36DCD473-F91B-45B5-9CF5-4A067706FACB}" dt="2023-10-23T00:36:59.267" v="3534" actId="47"/>
        <pc:sldMkLst>
          <pc:docMk/>
          <pc:sldMk cId="0" sldId="971"/>
        </pc:sldMkLst>
      </pc:sldChg>
      <pc:sldChg chg="del">
        <pc:chgData name="Ron Melton" userId="5553941352b42db9" providerId="LiveId" clId="{36DCD473-F91B-45B5-9CF5-4A067706FACB}" dt="2023-10-23T00:36:59.267" v="3534" actId="47"/>
        <pc:sldMkLst>
          <pc:docMk/>
          <pc:sldMk cId="0" sldId="972"/>
        </pc:sldMkLst>
      </pc:sldChg>
      <pc:sldChg chg="del">
        <pc:chgData name="Ron Melton" userId="5553941352b42db9" providerId="LiveId" clId="{36DCD473-F91B-45B5-9CF5-4A067706FACB}" dt="2023-10-23T00:36:59.267" v="3534" actId="47"/>
        <pc:sldMkLst>
          <pc:docMk/>
          <pc:sldMk cId="0" sldId="973"/>
        </pc:sldMkLst>
      </pc:sldChg>
      <pc:sldChg chg="del">
        <pc:chgData name="Ron Melton" userId="5553941352b42db9" providerId="LiveId" clId="{36DCD473-F91B-45B5-9CF5-4A067706FACB}" dt="2023-10-23T00:19:54.804" v="3159" actId="47"/>
        <pc:sldMkLst>
          <pc:docMk/>
          <pc:sldMk cId="0" sldId="1007"/>
        </pc:sldMkLst>
      </pc:sldChg>
      <pc:sldChg chg="del">
        <pc:chgData name="Ron Melton" userId="5553941352b42db9" providerId="LiveId" clId="{36DCD473-F91B-45B5-9CF5-4A067706FACB}" dt="2023-10-23T00:36:59.267" v="3534" actId="47"/>
        <pc:sldMkLst>
          <pc:docMk/>
          <pc:sldMk cId="0" sldId="1012"/>
        </pc:sldMkLst>
      </pc:sldChg>
      <pc:sldChg chg="del">
        <pc:chgData name="Ron Melton" userId="5553941352b42db9" providerId="LiveId" clId="{36DCD473-F91B-45B5-9CF5-4A067706FACB}" dt="2023-10-23T00:36:59.267" v="3534" actId="47"/>
        <pc:sldMkLst>
          <pc:docMk/>
          <pc:sldMk cId="0" sldId="1013"/>
        </pc:sldMkLst>
      </pc:sldChg>
      <pc:sldChg chg="del">
        <pc:chgData name="Ron Melton" userId="5553941352b42db9" providerId="LiveId" clId="{36DCD473-F91B-45B5-9CF5-4A067706FACB}" dt="2023-10-23T00:36:59.267" v="3534" actId="47"/>
        <pc:sldMkLst>
          <pc:docMk/>
          <pc:sldMk cId="0" sldId="1014"/>
        </pc:sldMkLst>
      </pc:sldChg>
      <pc:sldChg chg="del">
        <pc:chgData name="Ron Melton" userId="5553941352b42db9" providerId="LiveId" clId="{36DCD473-F91B-45B5-9CF5-4A067706FACB}" dt="2023-10-23T00:36:59.267" v="3534" actId="47"/>
        <pc:sldMkLst>
          <pc:docMk/>
          <pc:sldMk cId="0" sldId="1015"/>
        </pc:sldMkLst>
      </pc:sldChg>
      <pc:sldChg chg="del">
        <pc:chgData name="Ron Melton" userId="5553941352b42db9" providerId="LiveId" clId="{36DCD473-F91B-45B5-9CF5-4A067706FACB}" dt="2023-10-23T00:36:59.267" v="3534" actId="47"/>
        <pc:sldMkLst>
          <pc:docMk/>
          <pc:sldMk cId="0" sldId="1016"/>
        </pc:sldMkLst>
      </pc:sldChg>
      <pc:sldChg chg="del">
        <pc:chgData name="Ron Melton" userId="5553941352b42db9" providerId="LiveId" clId="{36DCD473-F91B-45B5-9CF5-4A067706FACB}" dt="2023-10-23T00:36:59.267" v="3534" actId="47"/>
        <pc:sldMkLst>
          <pc:docMk/>
          <pc:sldMk cId="0" sldId="1017"/>
        </pc:sldMkLst>
      </pc:sldChg>
      <pc:sldChg chg="del">
        <pc:chgData name="Ron Melton" userId="5553941352b42db9" providerId="LiveId" clId="{36DCD473-F91B-45B5-9CF5-4A067706FACB}" dt="2023-10-23T00:36:59.267" v="3534" actId="47"/>
        <pc:sldMkLst>
          <pc:docMk/>
          <pc:sldMk cId="0" sldId="1018"/>
        </pc:sldMkLst>
      </pc:sldChg>
      <pc:sldChg chg="del">
        <pc:chgData name="Ron Melton" userId="5553941352b42db9" providerId="LiveId" clId="{36DCD473-F91B-45B5-9CF5-4A067706FACB}" dt="2023-10-23T00:36:59.267" v="3534" actId="47"/>
        <pc:sldMkLst>
          <pc:docMk/>
          <pc:sldMk cId="0" sldId="1019"/>
        </pc:sldMkLst>
      </pc:sldChg>
      <pc:sldChg chg="del">
        <pc:chgData name="Ron Melton" userId="5553941352b42db9" providerId="LiveId" clId="{36DCD473-F91B-45B5-9CF5-4A067706FACB}" dt="2023-10-23T00:36:59.267" v="3534" actId="47"/>
        <pc:sldMkLst>
          <pc:docMk/>
          <pc:sldMk cId="0" sldId="1020"/>
        </pc:sldMkLst>
      </pc:sldChg>
      <pc:sldChg chg="del">
        <pc:chgData name="Ron Melton" userId="5553941352b42db9" providerId="LiveId" clId="{36DCD473-F91B-45B5-9CF5-4A067706FACB}" dt="2023-10-23T00:36:59.267" v="3534" actId="47"/>
        <pc:sldMkLst>
          <pc:docMk/>
          <pc:sldMk cId="0" sldId="1021"/>
        </pc:sldMkLst>
      </pc:sldChg>
      <pc:sldChg chg="del">
        <pc:chgData name="Ron Melton" userId="5553941352b42db9" providerId="LiveId" clId="{36DCD473-F91B-45B5-9CF5-4A067706FACB}" dt="2023-10-23T00:36:59.267" v="3534" actId="47"/>
        <pc:sldMkLst>
          <pc:docMk/>
          <pc:sldMk cId="0" sldId="1155"/>
        </pc:sldMkLst>
      </pc:sldChg>
      <pc:sldChg chg="del">
        <pc:chgData name="Ron Melton" userId="5553941352b42db9" providerId="LiveId" clId="{36DCD473-F91B-45B5-9CF5-4A067706FACB}" dt="2023-10-23T00:35:35.100" v="3513" actId="47"/>
        <pc:sldMkLst>
          <pc:docMk/>
          <pc:sldMk cId="0" sldId="1160"/>
        </pc:sldMkLst>
      </pc:sldChg>
      <pc:sldChg chg="del">
        <pc:chgData name="Ron Melton" userId="5553941352b42db9" providerId="LiveId" clId="{36DCD473-F91B-45B5-9CF5-4A067706FACB}" dt="2023-10-23T00:35:35.583" v="3514" actId="47"/>
        <pc:sldMkLst>
          <pc:docMk/>
          <pc:sldMk cId="0" sldId="1161"/>
        </pc:sldMkLst>
      </pc:sldChg>
      <pc:sldChg chg="del">
        <pc:chgData name="Ron Melton" userId="5553941352b42db9" providerId="LiveId" clId="{36DCD473-F91B-45B5-9CF5-4A067706FACB}" dt="2023-10-23T00:36:59.267" v="3534" actId="47"/>
        <pc:sldMkLst>
          <pc:docMk/>
          <pc:sldMk cId="0" sldId="1221"/>
        </pc:sldMkLst>
      </pc:sldChg>
      <pc:sldChg chg="del">
        <pc:chgData name="Ron Melton" userId="5553941352b42db9" providerId="LiveId" clId="{36DCD473-F91B-45B5-9CF5-4A067706FACB}" dt="2023-10-23T00:33:18.339" v="3425" actId="47"/>
        <pc:sldMkLst>
          <pc:docMk/>
          <pc:sldMk cId="0" sldId="1280"/>
        </pc:sldMkLst>
      </pc:sldChg>
      <pc:sldChg chg="del">
        <pc:chgData name="Ron Melton" userId="5553941352b42db9" providerId="LiveId" clId="{36DCD473-F91B-45B5-9CF5-4A067706FACB}" dt="2023-10-23T00:33:19.128" v="3426" actId="47"/>
        <pc:sldMkLst>
          <pc:docMk/>
          <pc:sldMk cId="0" sldId="1281"/>
        </pc:sldMkLst>
      </pc:sldChg>
      <pc:sldChg chg="del">
        <pc:chgData name="Ron Melton" userId="5553941352b42db9" providerId="LiveId" clId="{36DCD473-F91B-45B5-9CF5-4A067706FACB}" dt="2023-10-23T00:33:19.666" v="3427" actId="47"/>
        <pc:sldMkLst>
          <pc:docMk/>
          <pc:sldMk cId="0" sldId="1282"/>
        </pc:sldMkLst>
      </pc:sldChg>
      <pc:sldChg chg="del">
        <pc:chgData name="Ron Melton" userId="5553941352b42db9" providerId="LiveId" clId="{36DCD473-F91B-45B5-9CF5-4A067706FACB}" dt="2023-09-27T23:43:48.952" v="1293" actId="47"/>
        <pc:sldMkLst>
          <pc:docMk/>
          <pc:sldMk cId="0" sldId="1494"/>
        </pc:sldMkLst>
      </pc:sldChg>
      <pc:sldChg chg="del">
        <pc:chgData name="Ron Melton" userId="5553941352b42db9" providerId="LiveId" clId="{36DCD473-F91B-45B5-9CF5-4A067706FACB}" dt="2023-09-27T23:43:50.969" v="1294" actId="47"/>
        <pc:sldMkLst>
          <pc:docMk/>
          <pc:sldMk cId="0" sldId="1495"/>
        </pc:sldMkLst>
      </pc:sldChg>
      <pc:sldChg chg="del">
        <pc:chgData name="Ron Melton" userId="5553941352b42db9" providerId="LiveId" clId="{36DCD473-F91B-45B5-9CF5-4A067706FACB}" dt="2023-09-27T23:43:56.144" v="1295" actId="47"/>
        <pc:sldMkLst>
          <pc:docMk/>
          <pc:sldMk cId="0" sldId="1496"/>
        </pc:sldMkLst>
      </pc:sldChg>
      <pc:sldChg chg="del">
        <pc:chgData name="Ron Melton" userId="5553941352b42db9" providerId="LiveId" clId="{36DCD473-F91B-45B5-9CF5-4A067706FACB}" dt="2023-09-27T23:43:57.121" v="1296" actId="47"/>
        <pc:sldMkLst>
          <pc:docMk/>
          <pc:sldMk cId="0" sldId="1497"/>
        </pc:sldMkLst>
      </pc:sldChg>
      <pc:sldChg chg="del">
        <pc:chgData name="Ron Melton" userId="5553941352b42db9" providerId="LiveId" clId="{36DCD473-F91B-45B5-9CF5-4A067706FACB}" dt="2023-09-27T23:43:57.804" v="1297" actId="47"/>
        <pc:sldMkLst>
          <pc:docMk/>
          <pc:sldMk cId="0" sldId="1498"/>
        </pc:sldMkLst>
      </pc:sldChg>
      <pc:sldChg chg="del">
        <pc:chgData name="Ron Melton" userId="5553941352b42db9" providerId="LiveId" clId="{36DCD473-F91B-45B5-9CF5-4A067706FACB}" dt="2023-09-27T23:43:59.559" v="1299" actId="47"/>
        <pc:sldMkLst>
          <pc:docMk/>
          <pc:sldMk cId="0" sldId="1499"/>
        </pc:sldMkLst>
      </pc:sldChg>
      <pc:sldChg chg="delSp modSp mod">
        <pc:chgData name="Ron Melton" userId="5553941352b42db9" providerId="LiveId" clId="{36DCD473-F91B-45B5-9CF5-4A067706FACB}" dt="2023-09-27T23:44:13.277" v="1310" actId="20577"/>
        <pc:sldMkLst>
          <pc:docMk/>
          <pc:sldMk cId="0" sldId="1500"/>
        </pc:sldMkLst>
        <pc:spChg chg="mod">
          <ac:chgData name="Ron Melton" userId="5553941352b42db9" providerId="LiveId" clId="{36DCD473-F91B-45B5-9CF5-4A067706FACB}" dt="2023-09-27T23:44:13.277" v="1310" actId="20577"/>
          <ac:spMkLst>
            <pc:docMk/>
            <pc:sldMk cId="0" sldId="1500"/>
            <ac:spMk id="823299" creationId="{78082E0E-1060-AFCF-B3C3-2CC8EBD67BC7}"/>
          </ac:spMkLst>
        </pc:spChg>
        <pc:picChg chg="del">
          <ac:chgData name="Ron Melton" userId="5553941352b42db9" providerId="LiveId" clId="{36DCD473-F91B-45B5-9CF5-4A067706FACB}" dt="2023-09-27T23:44:05.275" v="1301" actId="478"/>
          <ac:picMkLst>
            <pc:docMk/>
            <pc:sldMk cId="0" sldId="1500"/>
            <ac:picMk id="823300" creationId="{010DED25-9603-3B7C-A08C-5EA3AA88BCE6}"/>
          </ac:picMkLst>
        </pc:picChg>
        <pc:picChg chg="del">
          <ac:chgData name="Ron Melton" userId="5553941352b42db9" providerId="LiveId" clId="{36DCD473-F91B-45B5-9CF5-4A067706FACB}" dt="2023-09-27T23:44:03.813" v="1300" actId="478"/>
          <ac:picMkLst>
            <pc:docMk/>
            <pc:sldMk cId="0" sldId="1500"/>
            <ac:picMk id="823301" creationId="{7B24E8A9-BBA7-DD0C-239C-AC46F84029D7}"/>
          </ac:picMkLst>
        </pc:picChg>
      </pc:sldChg>
      <pc:sldChg chg="del">
        <pc:chgData name="Ron Melton" userId="5553941352b42db9" providerId="LiveId" clId="{36DCD473-F91B-45B5-9CF5-4A067706FACB}" dt="2023-09-27T23:44:30.944" v="1311" actId="47"/>
        <pc:sldMkLst>
          <pc:docMk/>
          <pc:sldMk cId="0" sldId="1501"/>
        </pc:sldMkLst>
      </pc:sldChg>
      <pc:sldChg chg="del">
        <pc:chgData name="Ron Melton" userId="5553941352b42db9" providerId="LiveId" clId="{36DCD473-F91B-45B5-9CF5-4A067706FACB}" dt="2023-10-23T00:14:37.081" v="2657" actId="47"/>
        <pc:sldMkLst>
          <pc:docMk/>
          <pc:sldMk cId="3740309699" sldId="1530"/>
        </pc:sldMkLst>
      </pc:sldChg>
      <pc:sldChg chg="del">
        <pc:chgData name="Ron Melton" userId="5553941352b42db9" providerId="LiveId" clId="{36DCD473-F91B-45B5-9CF5-4A067706FACB}" dt="2023-09-27T23:44:33.016" v="1313" actId="47"/>
        <pc:sldMkLst>
          <pc:docMk/>
          <pc:sldMk cId="0" sldId="1546"/>
        </pc:sldMkLst>
      </pc:sldChg>
      <pc:sldChg chg="del">
        <pc:chgData name="Ron Melton" userId="5553941352b42db9" providerId="LiveId" clId="{36DCD473-F91B-45B5-9CF5-4A067706FACB}" dt="2023-09-27T23:44:32.217" v="1312" actId="47"/>
        <pc:sldMkLst>
          <pc:docMk/>
          <pc:sldMk cId="0" sldId="1559"/>
        </pc:sldMkLst>
      </pc:sldChg>
      <pc:sldChg chg="del">
        <pc:chgData name="Ron Melton" userId="5553941352b42db9" providerId="LiveId" clId="{36DCD473-F91B-45B5-9CF5-4A067706FACB}" dt="2023-09-27T23:43:58.501" v="1298" actId="47"/>
        <pc:sldMkLst>
          <pc:docMk/>
          <pc:sldMk cId="0" sldId="1560"/>
        </pc:sldMkLst>
      </pc:sldChg>
      <pc:sldChg chg="add del">
        <pc:chgData name="Ron Melton" userId="5553941352b42db9" providerId="LiveId" clId="{36DCD473-F91B-45B5-9CF5-4A067706FACB}" dt="2023-10-23T00:33:01.862" v="3408" actId="47"/>
        <pc:sldMkLst>
          <pc:docMk/>
          <pc:sldMk cId="0" sldId="1681"/>
        </pc:sldMkLst>
      </pc:sldChg>
      <pc:sldChg chg="del">
        <pc:chgData name="Ron Melton" userId="5553941352b42db9" providerId="LiveId" clId="{36DCD473-F91B-45B5-9CF5-4A067706FACB}" dt="2023-10-23T00:36:59.267" v="3534" actId="47"/>
        <pc:sldMkLst>
          <pc:docMk/>
          <pc:sldMk cId="430349504" sldId="1884"/>
        </pc:sldMkLst>
      </pc:sldChg>
      <pc:sldChg chg="del">
        <pc:chgData name="Ron Melton" userId="5553941352b42db9" providerId="LiveId" clId="{36DCD473-F91B-45B5-9CF5-4A067706FACB}" dt="2023-10-23T00:36:59.267" v="3534" actId="47"/>
        <pc:sldMkLst>
          <pc:docMk/>
          <pc:sldMk cId="860959377" sldId="1887"/>
        </pc:sldMkLst>
      </pc:sldChg>
      <pc:sldChg chg="del">
        <pc:chgData name="Ron Melton" userId="5553941352b42db9" providerId="LiveId" clId="{36DCD473-F91B-45B5-9CF5-4A067706FACB}" dt="2023-10-23T00:36:59.267" v="3534" actId="47"/>
        <pc:sldMkLst>
          <pc:docMk/>
          <pc:sldMk cId="1070495431" sldId="2833"/>
        </pc:sldMkLst>
      </pc:sldChg>
      <pc:sldChg chg="delSp modSp mod">
        <pc:chgData name="Ron Melton" userId="5553941352b42db9" providerId="LiveId" clId="{36DCD473-F91B-45B5-9CF5-4A067706FACB}" dt="2023-10-23T00:24:01.638" v="3259" actId="20577"/>
        <pc:sldMkLst>
          <pc:docMk/>
          <pc:sldMk cId="3464313957" sldId="2836"/>
        </pc:sldMkLst>
        <pc:spChg chg="mod">
          <ac:chgData name="Ron Melton" userId="5553941352b42db9" providerId="LiveId" clId="{36DCD473-F91B-45B5-9CF5-4A067706FACB}" dt="2023-10-23T00:24:01.638" v="3259" actId="20577"/>
          <ac:spMkLst>
            <pc:docMk/>
            <pc:sldMk cId="3464313957" sldId="2836"/>
            <ac:spMk id="199682" creationId="{9724B2BC-C70D-4D40-BFEC-DD82094AD746}"/>
          </ac:spMkLst>
        </pc:spChg>
        <pc:picChg chg="del">
          <ac:chgData name="Ron Melton" userId="5553941352b42db9" providerId="LiveId" clId="{36DCD473-F91B-45B5-9CF5-4A067706FACB}" dt="2023-10-23T00:23:30.246" v="3188" actId="478"/>
          <ac:picMkLst>
            <pc:docMk/>
            <pc:sldMk cId="3464313957" sldId="2836"/>
            <ac:picMk id="199684" creationId="{E4A502E1-F9B7-4356-92D6-76FE57DE72A7}"/>
          </ac:picMkLst>
        </pc:picChg>
      </pc:sldChg>
      <pc:sldChg chg="modSp mod">
        <pc:chgData name="Ron Melton" userId="5553941352b42db9" providerId="LiveId" clId="{36DCD473-F91B-45B5-9CF5-4A067706FACB}" dt="2023-10-23T00:06:27.459" v="2507" actId="20577"/>
        <pc:sldMkLst>
          <pc:docMk/>
          <pc:sldMk cId="3582605204" sldId="2837"/>
        </pc:sldMkLst>
        <pc:spChg chg="mod">
          <ac:chgData name="Ron Melton" userId="5553941352b42db9" providerId="LiveId" clId="{36DCD473-F91B-45B5-9CF5-4A067706FACB}" dt="2023-10-23T00:06:27.459" v="2507" actId="20577"/>
          <ac:spMkLst>
            <pc:docMk/>
            <pc:sldMk cId="3582605204" sldId="2837"/>
            <ac:spMk id="3" creationId="{00000000-0000-0000-0000-000000000000}"/>
          </ac:spMkLst>
        </pc:spChg>
      </pc:sldChg>
      <pc:sldChg chg="del">
        <pc:chgData name="Ron Melton" userId="5553941352b42db9" providerId="LiveId" clId="{36DCD473-F91B-45B5-9CF5-4A067706FACB}" dt="2023-10-22T23:31:29.563" v="2256" actId="47"/>
        <pc:sldMkLst>
          <pc:docMk/>
          <pc:sldMk cId="4253213240" sldId="2842"/>
        </pc:sldMkLst>
      </pc:sldChg>
      <pc:sldChg chg="delSp">
        <pc:chgData name="Ron Melton" userId="5553941352b42db9" providerId="LiveId" clId="{36DCD473-F91B-45B5-9CF5-4A067706FACB}" dt="2023-10-23T00:11:49.860" v="2562" actId="478"/>
        <pc:sldMkLst>
          <pc:docMk/>
          <pc:sldMk cId="1855682970" sldId="2852"/>
        </pc:sldMkLst>
        <pc:picChg chg="del">
          <ac:chgData name="Ron Melton" userId="5553941352b42db9" providerId="LiveId" clId="{36DCD473-F91B-45B5-9CF5-4A067706FACB}" dt="2023-10-23T00:11:47.924" v="2561" actId="478"/>
          <ac:picMkLst>
            <pc:docMk/>
            <pc:sldMk cId="1855682970" sldId="2852"/>
            <ac:picMk id="106501" creationId="{00000000-0000-0000-0000-000000000000}"/>
          </ac:picMkLst>
        </pc:picChg>
        <pc:picChg chg="del">
          <ac:chgData name="Ron Melton" userId="5553941352b42db9" providerId="LiveId" clId="{36DCD473-F91B-45B5-9CF5-4A067706FACB}" dt="2023-10-23T00:11:49.860" v="2562" actId="478"/>
          <ac:picMkLst>
            <pc:docMk/>
            <pc:sldMk cId="1855682970" sldId="2852"/>
            <ac:picMk id="106502" creationId="{00000000-0000-0000-0000-000000000000}"/>
          </ac:picMkLst>
        </pc:picChg>
        <pc:picChg chg="del">
          <ac:chgData name="Ron Melton" userId="5553941352b42db9" providerId="LiveId" clId="{36DCD473-F91B-45B5-9CF5-4A067706FACB}" dt="2023-10-23T00:11:42.008" v="2560" actId="478"/>
          <ac:picMkLst>
            <pc:docMk/>
            <pc:sldMk cId="1855682970" sldId="2852"/>
            <ac:picMk id="106503" creationId="{00000000-0000-0000-0000-000000000000}"/>
          </ac:picMkLst>
        </pc:picChg>
      </pc:sldChg>
      <pc:sldChg chg="delSp mod">
        <pc:chgData name="Ron Melton" userId="5553941352b42db9" providerId="LiveId" clId="{36DCD473-F91B-45B5-9CF5-4A067706FACB}" dt="2023-10-23T00:14:29.470" v="2655" actId="478"/>
        <pc:sldMkLst>
          <pc:docMk/>
          <pc:sldMk cId="3961979091" sldId="2853"/>
        </pc:sldMkLst>
        <pc:picChg chg="del">
          <ac:chgData name="Ron Melton" userId="5553941352b42db9" providerId="LiveId" clId="{36DCD473-F91B-45B5-9CF5-4A067706FACB}" dt="2023-10-23T00:14:29.470" v="2655" actId="478"/>
          <ac:picMkLst>
            <pc:docMk/>
            <pc:sldMk cId="3961979091" sldId="2853"/>
            <ac:picMk id="5" creationId="{00000000-0000-0000-0000-000000000000}"/>
          </ac:picMkLst>
        </pc:picChg>
      </pc:sldChg>
      <pc:sldChg chg="del">
        <pc:chgData name="Ron Melton" userId="5553941352b42db9" providerId="LiveId" clId="{36DCD473-F91B-45B5-9CF5-4A067706FACB}" dt="2023-10-23T00:11:37.887" v="2558" actId="47"/>
        <pc:sldMkLst>
          <pc:docMk/>
          <pc:sldMk cId="3770822184" sldId="2862"/>
        </pc:sldMkLst>
      </pc:sldChg>
      <pc:sldChg chg="del">
        <pc:chgData name="Ron Melton" userId="5553941352b42db9" providerId="LiveId" clId="{36DCD473-F91B-45B5-9CF5-4A067706FACB}" dt="2023-10-23T00:14:42.556" v="2659" actId="47"/>
        <pc:sldMkLst>
          <pc:docMk/>
          <pc:sldMk cId="937952424" sldId="2869"/>
        </pc:sldMkLst>
      </pc:sldChg>
      <pc:sldChg chg="del">
        <pc:chgData name="Ron Melton" userId="5553941352b42db9" providerId="LiveId" clId="{36DCD473-F91B-45B5-9CF5-4A067706FACB}" dt="2023-10-23T00:19:24.548" v="3149" actId="47"/>
        <pc:sldMkLst>
          <pc:docMk/>
          <pc:sldMk cId="3748517454" sldId="2870"/>
        </pc:sldMkLst>
      </pc:sldChg>
      <pc:sldChg chg="delSp modSp mod">
        <pc:chgData name="Ron Melton" userId="5553941352b42db9" providerId="LiveId" clId="{36DCD473-F91B-45B5-9CF5-4A067706FACB}" dt="2023-10-23T00:17:24.074" v="2911" actId="478"/>
        <pc:sldMkLst>
          <pc:docMk/>
          <pc:sldMk cId="2631742980" sldId="2873"/>
        </pc:sldMkLst>
        <pc:spChg chg="mod">
          <ac:chgData name="Ron Melton" userId="5553941352b42db9" providerId="LiveId" clId="{36DCD473-F91B-45B5-9CF5-4A067706FACB}" dt="2023-10-23T00:17:19.167" v="2910" actId="20577"/>
          <ac:spMkLst>
            <pc:docMk/>
            <pc:sldMk cId="2631742980" sldId="2873"/>
            <ac:spMk id="120835" creationId="{00000000-0000-0000-0000-000000000000}"/>
          </ac:spMkLst>
        </pc:spChg>
        <pc:picChg chg="del">
          <ac:chgData name="Ron Melton" userId="5553941352b42db9" providerId="LiveId" clId="{36DCD473-F91B-45B5-9CF5-4A067706FACB}" dt="2023-10-23T00:17:24.074" v="2911" actId="478"/>
          <ac:picMkLst>
            <pc:docMk/>
            <pc:sldMk cId="2631742980" sldId="2873"/>
            <ac:picMk id="120834" creationId="{00000000-0000-0000-0000-000000000000}"/>
          </ac:picMkLst>
        </pc:picChg>
      </pc:sldChg>
      <pc:sldChg chg="delSp modSp mod">
        <pc:chgData name="Ron Melton" userId="5553941352b42db9" providerId="LiveId" clId="{36DCD473-F91B-45B5-9CF5-4A067706FACB}" dt="2023-10-23T00:15:04.847" v="2666" actId="1076"/>
        <pc:sldMkLst>
          <pc:docMk/>
          <pc:sldMk cId="713495808" sldId="2875"/>
        </pc:sldMkLst>
        <pc:spChg chg="mod">
          <ac:chgData name="Ron Melton" userId="5553941352b42db9" providerId="LiveId" clId="{36DCD473-F91B-45B5-9CF5-4A067706FACB}" dt="2023-10-23T00:15:04.847" v="2666" actId="1076"/>
          <ac:spMkLst>
            <pc:docMk/>
            <pc:sldMk cId="713495808" sldId="2875"/>
            <ac:spMk id="124930" creationId="{00000000-0000-0000-0000-000000000000}"/>
          </ac:spMkLst>
        </pc:spChg>
        <pc:spChg chg="mod">
          <ac:chgData name="Ron Melton" userId="5553941352b42db9" providerId="LiveId" clId="{36DCD473-F91B-45B5-9CF5-4A067706FACB}" dt="2023-10-23T00:15:00.624" v="2665" actId="1076"/>
          <ac:spMkLst>
            <pc:docMk/>
            <pc:sldMk cId="713495808" sldId="2875"/>
            <ac:spMk id="126979" creationId="{00000000-0000-0000-0000-000000000000}"/>
          </ac:spMkLst>
        </pc:spChg>
        <pc:picChg chg="del">
          <ac:chgData name="Ron Melton" userId="5553941352b42db9" providerId="LiveId" clId="{36DCD473-F91B-45B5-9CF5-4A067706FACB}" dt="2023-10-23T00:14:50.295" v="2664" actId="478"/>
          <ac:picMkLst>
            <pc:docMk/>
            <pc:sldMk cId="713495808" sldId="2875"/>
            <ac:picMk id="2" creationId="{02CAE402-E107-B7D2-222F-07807D39A118}"/>
          </ac:picMkLst>
        </pc:picChg>
        <pc:picChg chg="del">
          <ac:chgData name="Ron Melton" userId="5553941352b42db9" providerId="LiveId" clId="{36DCD473-F91B-45B5-9CF5-4A067706FACB}" dt="2023-10-23T00:14:49.600" v="2663" actId="478"/>
          <ac:picMkLst>
            <pc:docMk/>
            <pc:sldMk cId="713495808" sldId="2875"/>
            <ac:picMk id="124932" creationId="{00000000-0000-0000-0000-000000000000}"/>
          </ac:picMkLst>
        </pc:picChg>
        <pc:picChg chg="del">
          <ac:chgData name="Ron Melton" userId="5553941352b42db9" providerId="LiveId" clId="{36DCD473-F91B-45B5-9CF5-4A067706FACB}" dt="2023-10-23T00:14:48.799" v="2662" actId="478"/>
          <ac:picMkLst>
            <pc:docMk/>
            <pc:sldMk cId="713495808" sldId="2875"/>
            <ac:picMk id="124933" creationId="{00000000-0000-0000-0000-000000000000}"/>
          </ac:picMkLst>
        </pc:picChg>
      </pc:sldChg>
      <pc:sldChg chg="delSp modSp mod">
        <pc:chgData name="Ron Melton" userId="5553941352b42db9" providerId="LiveId" clId="{36DCD473-F91B-45B5-9CF5-4A067706FACB}" dt="2023-10-23T00:16:45.358" v="2901" actId="20577"/>
        <pc:sldMkLst>
          <pc:docMk/>
          <pc:sldMk cId="3641218141" sldId="2877"/>
        </pc:sldMkLst>
        <pc:spChg chg="mod">
          <ac:chgData name="Ron Melton" userId="5553941352b42db9" providerId="LiveId" clId="{36DCD473-F91B-45B5-9CF5-4A067706FACB}" dt="2023-10-23T00:16:45.358" v="2901" actId="20577"/>
          <ac:spMkLst>
            <pc:docMk/>
            <pc:sldMk cId="3641218141" sldId="2877"/>
            <ac:spMk id="48130" creationId="{9F75C12A-506F-4D05-BCB6-95534E52D7FA}"/>
          </ac:spMkLst>
        </pc:spChg>
        <pc:picChg chg="del mod">
          <ac:chgData name="Ron Melton" userId="5553941352b42db9" providerId="LiveId" clId="{36DCD473-F91B-45B5-9CF5-4A067706FACB}" dt="2023-10-23T00:15:25.224" v="2673" actId="478"/>
          <ac:picMkLst>
            <pc:docMk/>
            <pc:sldMk cId="3641218141" sldId="2877"/>
            <ac:picMk id="2" creationId="{D3611B3C-CD60-4DB2-A214-4A83C5CDF64F}"/>
          </ac:picMkLst>
        </pc:picChg>
        <pc:picChg chg="del">
          <ac:chgData name="Ron Melton" userId="5553941352b42db9" providerId="LiveId" clId="{36DCD473-F91B-45B5-9CF5-4A067706FACB}" dt="2023-10-23T00:15:18.426" v="2671" actId="478"/>
          <ac:picMkLst>
            <pc:docMk/>
            <pc:sldMk cId="3641218141" sldId="2877"/>
            <ac:picMk id="3" creationId="{C3BDA879-A05F-4A98-AE73-199C2F321BB2}"/>
          </ac:picMkLst>
        </pc:picChg>
      </pc:sldChg>
      <pc:sldChg chg="del">
        <pc:chgData name="Ron Melton" userId="5553941352b42db9" providerId="LiveId" clId="{36DCD473-F91B-45B5-9CF5-4A067706FACB}" dt="2023-10-23T00:19:23.313" v="3148" actId="47"/>
        <pc:sldMkLst>
          <pc:docMk/>
          <pc:sldMk cId="2149346145" sldId="2878"/>
        </pc:sldMkLst>
      </pc:sldChg>
      <pc:sldChg chg="del">
        <pc:chgData name="Ron Melton" userId="5553941352b42db9" providerId="LiveId" clId="{36DCD473-F91B-45B5-9CF5-4A067706FACB}" dt="2023-10-23T00:17:14.640" v="2907" actId="47"/>
        <pc:sldMkLst>
          <pc:docMk/>
          <pc:sldMk cId="597444564" sldId="2888"/>
        </pc:sldMkLst>
      </pc:sldChg>
      <pc:sldChg chg="del">
        <pc:chgData name="Ron Melton" userId="5553941352b42db9" providerId="LiveId" clId="{36DCD473-F91B-45B5-9CF5-4A067706FACB}" dt="2023-10-23T00:17:16.117" v="2908" actId="47"/>
        <pc:sldMkLst>
          <pc:docMk/>
          <pc:sldMk cId="280742524" sldId="2889"/>
        </pc:sldMkLst>
      </pc:sldChg>
      <pc:sldChg chg="del">
        <pc:chgData name="Ron Melton" userId="5553941352b42db9" providerId="LiveId" clId="{36DCD473-F91B-45B5-9CF5-4A067706FACB}" dt="2023-10-23T00:17:17.598" v="2909" actId="47"/>
        <pc:sldMkLst>
          <pc:docMk/>
          <pc:sldMk cId="1192782806" sldId="2890"/>
        </pc:sldMkLst>
      </pc:sldChg>
      <pc:sldChg chg="del">
        <pc:chgData name="Ron Melton" userId="5553941352b42db9" providerId="LiveId" clId="{36DCD473-F91B-45B5-9CF5-4A067706FACB}" dt="2023-10-23T00:15:10.811" v="2667" actId="47"/>
        <pc:sldMkLst>
          <pc:docMk/>
          <pc:sldMk cId="1801163085" sldId="2891"/>
        </pc:sldMkLst>
      </pc:sldChg>
      <pc:sldChg chg="del">
        <pc:chgData name="Ron Melton" userId="5553941352b42db9" providerId="LiveId" clId="{36DCD473-F91B-45B5-9CF5-4A067706FACB}" dt="2023-10-23T00:15:13.852" v="2669" actId="47"/>
        <pc:sldMkLst>
          <pc:docMk/>
          <pc:sldMk cId="3805762724" sldId="2892"/>
        </pc:sldMkLst>
      </pc:sldChg>
      <pc:sldChg chg="del">
        <pc:chgData name="Ron Melton" userId="5553941352b42db9" providerId="LiveId" clId="{36DCD473-F91B-45B5-9CF5-4A067706FACB}" dt="2023-10-23T00:15:15.119" v="2670" actId="47"/>
        <pc:sldMkLst>
          <pc:docMk/>
          <pc:sldMk cId="3749664605" sldId="2893"/>
        </pc:sldMkLst>
      </pc:sldChg>
      <pc:sldChg chg="del">
        <pc:chgData name="Ron Melton" userId="5553941352b42db9" providerId="LiveId" clId="{36DCD473-F91B-45B5-9CF5-4A067706FACB}" dt="2023-10-23T00:17:33.057" v="2912" actId="47"/>
        <pc:sldMkLst>
          <pc:docMk/>
          <pc:sldMk cId="518952946" sldId="2895"/>
        </pc:sldMkLst>
      </pc:sldChg>
      <pc:sldChg chg="del">
        <pc:chgData name="Ron Melton" userId="5553941352b42db9" providerId="LiveId" clId="{36DCD473-F91B-45B5-9CF5-4A067706FACB}" dt="2023-10-23T00:17:33.562" v="2913" actId="47"/>
        <pc:sldMkLst>
          <pc:docMk/>
          <pc:sldMk cId="2107798143" sldId="2896"/>
        </pc:sldMkLst>
      </pc:sldChg>
      <pc:sldChg chg="del">
        <pc:chgData name="Ron Melton" userId="5553941352b42db9" providerId="LiveId" clId="{36DCD473-F91B-45B5-9CF5-4A067706FACB}" dt="2023-10-23T00:17:34.138" v="2914" actId="47"/>
        <pc:sldMkLst>
          <pc:docMk/>
          <pc:sldMk cId="821981763" sldId="2897"/>
        </pc:sldMkLst>
      </pc:sldChg>
      <pc:sldChg chg="del">
        <pc:chgData name="Ron Melton" userId="5553941352b42db9" providerId="LiveId" clId="{36DCD473-F91B-45B5-9CF5-4A067706FACB}" dt="2023-10-22T23:34:16.706" v="2354" actId="47"/>
        <pc:sldMkLst>
          <pc:docMk/>
          <pc:sldMk cId="264105284" sldId="2907"/>
        </pc:sldMkLst>
      </pc:sldChg>
      <pc:sldChg chg="delSp modSp mod">
        <pc:chgData name="Ron Melton" userId="5553941352b42db9" providerId="LiveId" clId="{36DCD473-F91B-45B5-9CF5-4A067706FACB}" dt="2023-09-27T23:42:38.869" v="1273" actId="1076"/>
        <pc:sldMkLst>
          <pc:docMk/>
          <pc:sldMk cId="2681224517" sldId="2918"/>
        </pc:sldMkLst>
        <pc:spChg chg="mod">
          <ac:chgData name="Ron Melton" userId="5553941352b42db9" providerId="LiveId" clId="{36DCD473-F91B-45B5-9CF5-4A067706FACB}" dt="2023-09-27T23:42:32.426" v="1272" actId="27636"/>
          <ac:spMkLst>
            <pc:docMk/>
            <pc:sldMk cId="2681224517" sldId="2918"/>
            <ac:spMk id="3" creationId="{00000000-0000-0000-0000-000000000000}"/>
          </ac:spMkLst>
        </pc:spChg>
        <pc:spChg chg="mod">
          <ac:chgData name="Ron Melton" userId="5553941352b42db9" providerId="LiveId" clId="{36DCD473-F91B-45B5-9CF5-4A067706FACB}" dt="2023-09-27T23:42:38.869" v="1273" actId="1076"/>
          <ac:spMkLst>
            <pc:docMk/>
            <pc:sldMk cId="2681224517" sldId="2918"/>
            <ac:spMk id="525315" creationId="{00000000-0000-0000-0000-000000000000}"/>
          </ac:spMkLst>
        </pc:spChg>
        <pc:picChg chg="del">
          <ac:chgData name="Ron Melton" userId="5553941352b42db9" providerId="LiveId" clId="{36DCD473-F91B-45B5-9CF5-4A067706FACB}" dt="2023-09-27T23:42:06.012" v="1264" actId="478"/>
          <ac:picMkLst>
            <pc:docMk/>
            <pc:sldMk cId="2681224517" sldId="2918"/>
            <ac:picMk id="2" creationId="{D7FCC5E1-4C48-4A8E-AE98-D2BD69401366}"/>
          </ac:picMkLst>
        </pc:picChg>
        <pc:picChg chg="del">
          <ac:chgData name="Ron Melton" userId="5553941352b42db9" providerId="LiveId" clId="{36DCD473-F91B-45B5-9CF5-4A067706FACB}" dt="2023-09-27T23:42:07.176" v="1265" actId="478"/>
          <ac:picMkLst>
            <pc:docMk/>
            <pc:sldMk cId="2681224517" sldId="2918"/>
            <ac:picMk id="4" creationId="{57C2CBAF-B7D5-4650-B5C6-251A60B89892}"/>
          </ac:picMkLst>
        </pc:picChg>
      </pc:sldChg>
      <pc:sldChg chg="del">
        <pc:chgData name="Ron Melton" userId="5553941352b42db9" providerId="LiveId" clId="{36DCD473-F91B-45B5-9CF5-4A067706FACB}" dt="2023-09-27T23:41:49.522" v="1257" actId="47"/>
        <pc:sldMkLst>
          <pc:docMk/>
          <pc:sldMk cId="1702762502" sldId="2920"/>
        </pc:sldMkLst>
      </pc:sldChg>
      <pc:sldChg chg="del">
        <pc:chgData name="Ron Melton" userId="5553941352b42db9" providerId="LiveId" clId="{36DCD473-F91B-45B5-9CF5-4A067706FACB}" dt="2023-09-27T23:41:52.487" v="1258" actId="47"/>
        <pc:sldMkLst>
          <pc:docMk/>
          <pc:sldMk cId="650377894" sldId="2921"/>
        </pc:sldMkLst>
      </pc:sldChg>
      <pc:sldChg chg="del">
        <pc:chgData name="Ron Melton" userId="5553941352b42db9" providerId="LiveId" clId="{36DCD473-F91B-45B5-9CF5-4A067706FACB}" dt="2023-09-27T23:41:53.245" v="1259" actId="47"/>
        <pc:sldMkLst>
          <pc:docMk/>
          <pc:sldMk cId="2554541713" sldId="2922"/>
        </pc:sldMkLst>
      </pc:sldChg>
      <pc:sldChg chg="del">
        <pc:chgData name="Ron Melton" userId="5553941352b42db9" providerId="LiveId" clId="{36DCD473-F91B-45B5-9CF5-4A067706FACB}" dt="2023-09-27T23:41:54.966" v="1261" actId="47"/>
        <pc:sldMkLst>
          <pc:docMk/>
          <pc:sldMk cId="3711295458" sldId="2923"/>
        </pc:sldMkLst>
      </pc:sldChg>
      <pc:sldChg chg="del">
        <pc:chgData name="Ron Melton" userId="5553941352b42db9" providerId="LiveId" clId="{36DCD473-F91B-45B5-9CF5-4A067706FACB}" dt="2023-10-23T00:32:40.811" v="3382" actId="47"/>
        <pc:sldMkLst>
          <pc:docMk/>
          <pc:sldMk cId="3363529500" sldId="2946"/>
        </pc:sldMkLst>
      </pc:sldChg>
      <pc:sldChg chg="del">
        <pc:chgData name="Ron Melton" userId="5553941352b42db9" providerId="LiveId" clId="{36DCD473-F91B-45B5-9CF5-4A067706FACB}" dt="2023-10-23T00:32:41.338" v="3383" actId="47"/>
        <pc:sldMkLst>
          <pc:docMk/>
          <pc:sldMk cId="348478937" sldId="2947"/>
        </pc:sldMkLst>
      </pc:sldChg>
      <pc:sldChg chg="del">
        <pc:chgData name="Ron Melton" userId="5553941352b42db9" providerId="LiveId" clId="{36DCD473-F91B-45B5-9CF5-4A067706FACB}" dt="2023-10-23T00:32:41.949" v="3384" actId="47"/>
        <pc:sldMkLst>
          <pc:docMk/>
          <pc:sldMk cId="3811314412" sldId="2948"/>
        </pc:sldMkLst>
      </pc:sldChg>
      <pc:sldChg chg="del">
        <pc:chgData name="Ron Melton" userId="5553941352b42db9" providerId="LiveId" clId="{36DCD473-F91B-45B5-9CF5-4A067706FACB}" dt="2023-10-23T00:36:59.267" v="3534" actId="47"/>
        <pc:sldMkLst>
          <pc:docMk/>
          <pc:sldMk cId="2569332301" sldId="2977"/>
        </pc:sldMkLst>
      </pc:sldChg>
      <pc:sldChg chg="del">
        <pc:chgData name="Ron Melton" userId="5553941352b42db9" providerId="LiveId" clId="{36DCD473-F91B-45B5-9CF5-4A067706FACB}" dt="2023-10-23T00:36:59.267" v="3534" actId="47"/>
        <pc:sldMkLst>
          <pc:docMk/>
          <pc:sldMk cId="1105727579" sldId="2996"/>
        </pc:sldMkLst>
      </pc:sldChg>
      <pc:sldChg chg="del">
        <pc:chgData name="Ron Melton" userId="5553941352b42db9" providerId="LiveId" clId="{36DCD473-F91B-45B5-9CF5-4A067706FACB}" dt="2023-10-23T00:36:59.267" v="3534" actId="47"/>
        <pc:sldMkLst>
          <pc:docMk/>
          <pc:sldMk cId="1536564003" sldId="3000"/>
        </pc:sldMkLst>
      </pc:sldChg>
      <pc:sldChg chg="del">
        <pc:chgData name="Ron Melton" userId="5553941352b42db9" providerId="LiveId" clId="{36DCD473-F91B-45B5-9CF5-4A067706FACB}" dt="2023-10-23T00:36:59.267" v="3534" actId="47"/>
        <pc:sldMkLst>
          <pc:docMk/>
          <pc:sldMk cId="1990349290" sldId="3003"/>
        </pc:sldMkLst>
      </pc:sldChg>
      <pc:sldChg chg="del">
        <pc:chgData name="Ron Melton" userId="5553941352b42db9" providerId="LiveId" clId="{36DCD473-F91B-45B5-9CF5-4A067706FACB}" dt="2023-10-23T00:36:59.267" v="3534" actId="47"/>
        <pc:sldMkLst>
          <pc:docMk/>
          <pc:sldMk cId="4102767436" sldId="3004"/>
        </pc:sldMkLst>
      </pc:sldChg>
      <pc:sldChg chg="del">
        <pc:chgData name="Ron Melton" userId="5553941352b42db9" providerId="LiveId" clId="{36DCD473-F91B-45B5-9CF5-4A067706FACB}" dt="2023-10-23T00:36:59.267" v="3534" actId="47"/>
        <pc:sldMkLst>
          <pc:docMk/>
          <pc:sldMk cId="530386990" sldId="3013"/>
        </pc:sldMkLst>
      </pc:sldChg>
      <pc:sldChg chg="del">
        <pc:chgData name="Ron Melton" userId="5553941352b42db9" providerId="LiveId" clId="{36DCD473-F91B-45B5-9CF5-4A067706FACB}" dt="2023-10-23T00:36:59.267" v="3534" actId="47"/>
        <pc:sldMkLst>
          <pc:docMk/>
          <pc:sldMk cId="3388296738" sldId="3026"/>
        </pc:sldMkLst>
      </pc:sldChg>
      <pc:sldChg chg="del">
        <pc:chgData name="Ron Melton" userId="5553941352b42db9" providerId="LiveId" clId="{36DCD473-F91B-45B5-9CF5-4A067706FACB}" dt="2023-10-23T00:36:59.267" v="3534" actId="47"/>
        <pc:sldMkLst>
          <pc:docMk/>
          <pc:sldMk cId="286748406" sldId="3027"/>
        </pc:sldMkLst>
      </pc:sldChg>
      <pc:sldChg chg="del">
        <pc:chgData name="Ron Melton" userId="5553941352b42db9" providerId="LiveId" clId="{36DCD473-F91B-45B5-9CF5-4A067706FACB}" dt="2023-09-27T23:41:48.131" v="1256" actId="47"/>
        <pc:sldMkLst>
          <pc:docMk/>
          <pc:sldMk cId="2908950005" sldId="3040"/>
        </pc:sldMkLst>
      </pc:sldChg>
      <pc:sldChg chg="del">
        <pc:chgData name="Ron Melton" userId="5553941352b42db9" providerId="LiveId" clId="{36DCD473-F91B-45B5-9CF5-4A067706FACB}" dt="2023-10-23T00:36:59.267" v="3534" actId="47"/>
        <pc:sldMkLst>
          <pc:docMk/>
          <pc:sldMk cId="2059880573" sldId="3055"/>
        </pc:sldMkLst>
      </pc:sldChg>
      <pc:sldChg chg="del">
        <pc:chgData name="Ron Melton" userId="5553941352b42db9" providerId="LiveId" clId="{36DCD473-F91B-45B5-9CF5-4A067706FACB}" dt="2023-10-23T00:36:59.267" v="3534" actId="47"/>
        <pc:sldMkLst>
          <pc:docMk/>
          <pc:sldMk cId="2836278288" sldId="3056"/>
        </pc:sldMkLst>
      </pc:sldChg>
      <pc:sldChg chg="del">
        <pc:chgData name="Ron Melton" userId="5553941352b42db9" providerId="LiveId" clId="{36DCD473-F91B-45B5-9CF5-4A067706FACB}" dt="2023-10-23T00:36:59.267" v="3534" actId="47"/>
        <pc:sldMkLst>
          <pc:docMk/>
          <pc:sldMk cId="3876879550" sldId="3062"/>
        </pc:sldMkLst>
      </pc:sldChg>
      <pc:sldChg chg="del">
        <pc:chgData name="Ron Melton" userId="5553941352b42db9" providerId="LiveId" clId="{36DCD473-F91B-45B5-9CF5-4A067706FACB}" dt="2023-10-23T00:35:44.339" v="3524" actId="47"/>
        <pc:sldMkLst>
          <pc:docMk/>
          <pc:sldMk cId="777944758" sldId="3121"/>
        </pc:sldMkLst>
      </pc:sldChg>
      <pc:sldChg chg="del">
        <pc:chgData name="Ron Melton" userId="5553941352b42db9" providerId="LiveId" clId="{36DCD473-F91B-45B5-9CF5-4A067706FACB}" dt="2023-10-23T00:35:43.274" v="3523" actId="47"/>
        <pc:sldMkLst>
          <pc:docMk/>
          <pc:sldMk cId="826059248" sldId="3122"/>
        </pc:sldMkLst>
      </pc:sldChg>
      <pc:sldChg chg="del">
        <pc:chgData name="Ron Melton" userId="5553941352b42db9" providerId="LiveId" clId="{36DCD473-F91B-45B5-9CF5-4A067706FACB}" dt="2023-10-23T00:35:42.242" v="3521" actId="47"/>
        <pc:sldMkLst>
          <pc:docMk/>
          <pc:sldMk cId="3434880738" sldId="3124"/>
        </pc:sldMkLst>
      </pc:sldChg>
      <pc:sldChg chg="del">
        <pc:chgData name="Ron Melton" userId="5553941352b42db9" providerId="LiveId" clId="{36DCD473-F91B-45B5-9CF5-4A067706FACB}" dt="2023-10-23T00:35:41.751" v="3520" actId="47"/>
        <pc:sldMkLst>
          <pc:docMk/>
          <pc:sldMk cId="1147564461" sldId="3125"/>
        </pc:sldMkLst>
      </pc:sldChg>
      <pc:sldChg chg="del">
        <pc:chgData name="Ron Melton" userId="5553941352b42db9" providerId="LiveId" clId="{36DCD473-F91B-45B5-9CF5-4A067706FACB}" dt="2023-10-23T00:35:42.706" v="3522" actId="47"/>
        <pc:sldMkLst>
          <pc:docMk/>
          <pc:sldMk cId="1945707784" sldId="3126"/>
        </pc:sldMkLst>
      </pc:sldChg>
      <pc:sldChg chg="del">
        <pc:chgData name="Ron Melton" userId="5553941352b42db9" providerId="LiveId" clId="{36DCD473-F91B-45B5-9CF5-4A067706FACB}" dt="2023-10-23T00:35:41.406" v="3519" actId="47"/>
        <pc:sldMkLst>
          <pc:docMk/>
          <pc:sldMk cId="235511919" sldId="3127"/>
        </pc:sldMkLst>
      </pc:sldChg>
      <pc:sldChg chg="del">
        <pc:chgData name="Ron Melton" userId="5553941352b42db9" providerId="LiveId" clId="{36DCD473-F91B-45B5-9CF5-4A067706FACB}" dt="2023-10-23T00:35:40.992" v="3518" actId="47"/>
        <pc:sldMkLst>
          <pc:docMk/>
          <pc:sldMk cId="3521636752" sldId="3128"/>
        </pc:sldMkLst>
      </pc:sldChg>
      <pc:sldChg chg="del">
        <pc:chgData name="Ron Melton" userId="5553941352b42db9" providerId="LiveId" clId="{36DCD473-F91B-45B5-9CF5-4A067706FACB}" dt="2023-09-27T23:40:10.365" v="1105" actId="47"/>
        <pc:sldMkLst>
          <pc:docMk/>
          <pc:sldMk cId="2542326260" sldId="3185"/>
        </pc:sldMkLst>
      </pc:sldChg>
      <pc:sldChg chg="del">
        <pc:chgData name="Ron Melton" userId="5553941352b42db9" providerId="LiveId" clId="{36DCD473-F91B-45B5-9CF5-4A067706FACB}" dt="2023-09-27T23:42:49.800" v="1276" actId="47"/>
        <pc:sldMkLst>
          <pc:docMk/>
          <pc:sldMk cId="1903572566" sldId="3198"/>
        </pc:sldMkLst>
      </pc:sldChg>
      <pc:sldChg chg="del">
        <pc:chgData name="Ron Melton" userId="5553941352b42db9" providerId="LiveId" clId="{36DCD473-F91B-45B5-9CF5-4A067706FACB}" dt="2023-09-27T23:42:45.767" v="1275" actId="47"/>
        <pc:sldMkLst>
          <pc:docMk/>
          <pc:sldMk cId="3153986398" sldId="3200"/>
        </pc:sldMkLst>
      </pc:sldChg>
      <pc:sldChg chg="del">
        <pc:chgData name="Ron Melton" userId="5553941352b42db9" providerId="LiveId" clId="{36DCD473-F91B-45B5-9CF5-4A067706FACB}" dt="2023-10-23T00:36:59.267" v="3534" actId="47"/>
        <pc:sldMkLst>
          <pc:docMk/>
          <pc:sldMk cId="1460692631" sldId="3220"/>
        </pc:sldMkLst>
      </pc:sldChg>
      <pc:sldChg chg="del">
        <pc:chgData name="Ron Melton" userId="5553941352b42db9" providerId="LiveId" clId="{36DCD473-F91B-45B5-9CF5-4A067706FACB}" dt="2023-10-22T23:34:46.045" v="2365" actId="47"/>
        <pc:sldMkLst>
          <pc:docMk/>
          <pc:sldMk cId="2736300046" sldId="3224"/>
        </pc:sldMkLst>
      </pc:sldChg>
      <pc:sldChg chg="del">
        <pc:chgData name="Ron Melton" userId="5553941352b42db9" providerId="LiveId" clId="{36DCD473-F91B-45B5-9CF5-4A067706FACB}" dt="2023-10-23T00:36:59.267" v="3534" actId="47"/>
        <pc:sldMkLst>
          <pc:docMk/>
          <pc:sldMk cId="3956132909" sldId="3238"/>
        </pc:sldMkLst>
      </pc:sldChg>
      <pc:sldChg chg="del">
        <pc:chgData name="Ron Melton" userId="5553941352b42db9" providerId="LiveId" clId="{36DCD473-F91B-45B5-9CF5-4A067706FACB}" dt="2023-10-23T00:36:59.267" v="3534" actId="47"/>
        <pc:sldMkLst>
          <pc:docMk/>
          <pc:sldMk cId="414647177" sldId="3242"/>
        </pc:sldMkLst>
      </pc:sldChg>
      <pc:sldChg chg="del">
        <pc:chgData name="Ron Melton" userId="5553941352b42db9" providerId="LiveId" clId="{36DCD473-F91B-45B5-9CF5-4A067706FACB}" dt="2023-10-23T00:36:59.267" v="3534" actId="47"/>
        <pc:sldMkLst>
          <pc:docMk/>
          <pc:sldMk cId="2272454907" sldId="3243"/>
        </pc:sldMkLst>
      </pc:sldChg>
      <pc:sldChg chg="delSp">
        <pc:chgData name="Ron Melton" userId="5553941352b42db9" providerId="LiveId" clId="{36DCD473-F91B-45B5-9CF5-4A067706FACB}" dt="2023-10-23T00:33:26.973" v="3428" actId="478"/>
        <pc:sldMkLst>
          <pc:docMk/>
          <pc:sldMk cId="1297674203" sldId="3308"/>
        </pc:sldMkLst>
        <pc:picChg chg="del">
          <ac:chgData name="Ron Melton" userId="5553941352b42db9" providerId="LiveId" clId="{36DCD473-F91B-45B5-9CF5-4A067706FACB}" dt="2023-10-23T00:33:26.973" v="3428" actId="478"/>
          <ac:picMkLst>
            <pc:docMk/>
            <pc:sldMk cId="1297674203" sldId="3308"/>
            <ac:picMk id="120834" creationId="{00000000-0000-0000-0000-000000000000}"/>
          </ac:picMkLst>
        </pc:picChg>
      </pc:sldChg>
      <pc:sldChg chg="del">
        <pc:chgData name="Ron Melton" userId="5553941352b42db9" providerId="LiveId" clId="{36DCD473-F91B-45B5-9CF5-4A067706FACB}" dt="2023-10-23T00:36:59.267" v="3534" actId="47"/>
        <pc:sldMkLst>
          <pc:docMk/>
          <pc:sldMk cId="2862732618" sldId="3310"/>
        </pc:sldMkLst>
      </pc:sldChg>
      <pc:sldChg chg="del">
        <pc:chgData name="Ron Melton" userId="5553941352b42db9" providerId="LiveId" clId="{36DCD473-F91B-45B5-9CF5-4A067706FACB}" dt="2023-10-23T00:36:59.267" v="3534" actId="47"/>
        <pc:sldMkLst>
          <pc:docMk/>
          <pc:sldMk cId="794074271" sldId="3311"/>
        </pc:sldMkLst>
      </pc:sldChg>
      <pc:sldChg chg="del">
        <pc:chgData name="Ron Melton" userId="5553941352b42db9" providerId="LiveId" clId="{36DCD473-F91B-45B5-9CF5-4A067706FACB}" dt="2023-10-23T00:36:59.267" v="3534" actId="47"/>
        <pc:sldMkLst>
          <pc:docMk/>
          <pc:sldMk cId="3174960005" sldId="3314"/>
        </pc:sldMkLst>
      </pc:sldChg>
      <pc:sldChg chg="del">
        <pc:chgData name="Ron Melton" userId="5553941352b42db9" providerId="LiveId" clId="{36DCD473-F91B-45B5-9CF5-4A067706FACB}" dt="2023-10-23T00:36:59.267" v="3534" actId="47"/>
        <pc:sldMkLst>
          <pc:docMk/>
          <pc:sldMk cId="1586552372" sldId="3315"/>
        </pc:sldMkLst>
      </pc:sldChg>
      <pc:sldChg chg="del">
        <pc:chgData name="Ron Melton" userId="5553941352b42db9" providerId="LiveId" clId="{36DCD473-F91B-45B5-9CF5-4A067706FACB}" dt="2023-10-23T00:36:59.267" v="3534" actId="47"/>
        <pc:sldMkLst>
          <pc:docMk/>
          <pc:sldMk cId="386270938" sldId="3316"/>
        </pc:sldMkLst>
      </pc:sldChg>
      <pc:sldChg chg="del">
        <pc:chgData name="Ron Melton" userId="5553941352b42db9" providerId="LiveId" clId="{36DCD473-F91B-45B5-9CF5-4A067706FACB}" dt="2023-10-22T23:34:41.309" v="2359" actId="47"/>
        <pc:sldMkLst>
          <pc:docMk/>
          <pc:sldMk cId="2845318368" sldId="3318"/>
        </pc:sldMkLst>
      </pc:sldChg>
      <pc:sldChg chg="del">
        <pc:chgData name="Ron Melton" userId="5553941352b42db9" providerId="LiveId" clId="{36DCD473-F91B-45B5-9CF5-4A067706FACB}" dt="2023-10-22T23:34:41.872" v="2360" actId="47"/>
        <pc:sldMkLst>
          <pc:docMk/>
          <pc:sldMk cId="3644552556" sldId="3319"/>
        </pc:sldMkLst>
      </pc:sldChg>
      <pc:sldChg chg="del">
        <pc:chgData name="Ron Melton" userId="5553941352b42db9" providerId="LiveId" clId="{36DCD473-F91B-45B5-9CF5-4A067706FACB}" dt="2023-10-22T23:34:42.543" v="2361" actId="47"/>
        <pc:sldMkLst>
          <pc:docMk/>
          <pc:sldMk cId="698518" sldId="3320"/>
        </pc:sldMkLst>
      </pc:sldChg>
      <pc:sldChg chg="del">
        <pc:chgData name="Ron Melton" userId="5553941352b42db9" providerId="LiveId" clId="{36DCD473-F91B-45B5-9CF5-4A067706FACB}" dt="2023-10-22T23:34:43.284" v="2362" actId="47"/>
        <pc:sldMkLst>
          <pc:docMk/>
          <pc:sldMk cId="2224662146" sldId="3321"/>
        </pc:sldMkLst>
      </pc:sldChg>
      <pc:sldChg chg="del">
        <pc:chgData name="Ron Melton" userId="5553941352b42db9" providerId="LiveId" clId="{36DCD473-F91B-45B5-9CF5-4A067706FACB}" dt="2023-10-22T23:34:44.065" v="2363" actId="47"/>
        <pc:sldMkLst>
          <pc:docMk/>
          <pc:sldMk cId="743719505" sldId="3322"/>
        </pc:sldMkLst>
      </pc:sldChg>
      <pc:sldChg chg="del">
        <pc:chgData name="Ron Melton" userId="5553941352b42db9" providerId="LiveId" clId="{36DCD473-F91B-45B5-9CF5-4A067706FACB}" dt="2023-10-22T23:34:44.835" v="2364" actId="47"/>
        <pc:sldMkLst>
          <pc:docMk/>
          <pc:sldMk cId="693278650" sldId="3324"/>
        </pc:sldMkLst>
      </pc:sldChg>
      <pc:sldChg chg="del">
        <pc:chgData name="Ron Melton" userId="5553941352b42db9" providerId="LiveId" clId="{36DCD473-F91B-45B5-9CF5-4A067706FACB}" dt="2023-10-22T23:34:47.261" v="2366" actId="47"/>
        <pc:sldMkLst>
          <pc:docMk/>
          <pc:sldMk cId="3568406957" sldId="3325"/>
        </pc:sldMkLst>
      </pc:sldChg>
      <pc:sldChg chg="del">
        <pc:chgData name="Ron Melton" userId="5553941352b42db9" providerId="LiveId" clId="{36DCD473-F91B-45B5-9CF5-4A067706FACB}" dt="2023-10-22T23:34:47.783" v="2367" actId="47"/>
        <pc:sldMkLst>
          <pc:docMk/>
          <pc:sldMk cId="520185709" sldId="3326"/>
        </pc:sldMkLst>
      </pc:sldChg>
      <pc:sldChg chg="del">
        <pc:chgData name="Ron Melton" userId="5553941352b42db9" providerId="LiveId" clId="{36DCD473-F91B-45B5-9CF5-4A067706FACB}" dt="2023-10-22T23:34:48.344" v="2368" actId="47"/>
        <pc:sldMkLst>
          <pc:docMk/>
          <pc:sldMk cId="2030869918" sldId="3327"/>
        </pc:sldMkLst>
      </pc:sldChg>
      <pc:sldChg chg="del">
        <pc:chgData name="Ron Melton" userId="5553941352b42db9" providerId="LiveId" clId="{36DCD473-F91B-45B5-9CF5-4A067706FACB}" dt="2023-10-22T23:34:49.211" v="2369" actId="47"/>
        <pc:sldMkLst>
          <pc:docMk/>
          <pc:sldMk cId="4038108950" sldId="3328"/>
        </pc:sldMkLst>
      </pc:sldChg>
      <pc:sldChg chg="del">
        <pc:chgData name="Ron Melton" userId="5553941352b42db9" providerId="LiveId" clId="{36DCD473-F91B-45B5-9CF5-4A067706FACB}" dt="2023-10-22T23:31:35.491" v="2261" actId="47"/>
        <pc:sldMkLst>
          <pc:docMk/>
          <pc:sldMk cId="3328767010" sldId="3333"/>
        </pc:sldMkLst>
      </pc:sldChg>
      <pc:sldChg chg="del">
        <pc:chgData name="Ron Melton" userId="5553941352b42db9" providerId="LiveId" clId="{36DCD473-F91B-45B5-9CF5-4A067706FACB}" dt="2023-10-22T23:31:35.945" v="2262" actId="47"/>
        <pc:sldMkLst>
          <pc:docMk/>
          <pc:sldMk cId="422107645" sldId="3334"/>
        </pc:sldMkLst>
      </pc:sldChg>
      <pc:sldChg chg="del">
        <pc:chgData name="Ron Melton" userId="5553941352b42db9" providerId="LiveId" clId="{36DCD473-F91B-45B5-9CF5-4A067706FACB}" dt="2023-10-22T23:31:35.004" v="2260" actId="47"/>
        <pc:sldMkLst>
          <pc:docMk/>
          <pc:sldMk cId="2868653191" sldId="3339"/>
        </pc:sldMkLst>
      </pc:sldChg>
      <pc:sldChg chg="delSp">
        <pc:chgData name="Ron Melton" userId="5553941352b42db9" providerId="LiveId" clId="{36DCD473-F91B-45B5-9CF5-4A067706FACB}" dt="2023-10-22T23:31:42.384" v="2265" actId="478"/>
        <pc:sldMkLst>
          <pc:docMk/>
          <pc:sldMk cId="798656763" sldId="3345"/>
        </pc:sldMkLst>
        <pc:picChg chg="del">
          <ac:chgData name="Ron Melton" userId="5553941352b42db9" providerId="LiveId" clId="{36DCD473-F91B-45B5-9CF5-4A067706FACB}" dt="2023-10-22T23:31:42.384" v="2265" actId="478"/>
          <ac:picMkLst>
            <pc:docMk/>
            <pc:sldMk cId="798656763" sldId="3345"/>
            <ac:picMk id="124931" creationId="{00000000-0000-0000-0000-000000000000}"/>
          </ac:picMkLst>
        </pc:picChg>
      </pc:sldChg>
      <pc:sldChg chg="del">
        <pc:chgData name="Ron Melton" userId="5553941352b42db9" providerId="LiveId" clId="{36DCD473-F91B-45B5-9CF5-4A067706FACB}" dt="2023-09-27T23:41:54.073" v="1260" actId="47"/>
        <pc:sldMkLst>
          <pc:docMk/>
          <pc:sldMk cId="883063259" sldId="3363"/>
        </pc:sldMkLst>
      </pc:sldChg>
      <pc:sldChg chg="del">
        <pc:chgData name="Ron Melton" userId="5553941352b42db9" providerId="LiveId" clId="{36DCD473-F91B-45B5-9CF5-4A067706FACB}" dt="2023-10-23T00:36:59.267" v="3534" actId="47"/>
        <pc:sldMkLst>
          <pc:docMk/>
          <pc:sldMk cId="3708577165" sldId="3366"/>
        </pc:sldMkLst>
      </pc:sldChg>
      <pc:sldChg chg="del">
        <pc:chgData name="Ron Melton" userId="5553941352b42db9" providerId="LiveId" clId="{36DCD473-F91B-45B5-9CF5-4A067706FACB}" dt="2023-10-23T00:36:59.267" v="3534" actId="47"/>
        <pc:sldMkLst>
          <pc:docMk/>
          <pc:sldMk cId="320063766" sldId="3367"/>
        </pc:sldMkLst>
      </pc:sldChg>
      <pc:sldChg chg="del">
        <pc:chgData name="Ron Melton" userId="5553941352b42db9" providerId="LiveId" clId="{36DCD473-F91B-45B5-9CF5-4A067706FACB}" dt="2023-10-23T00:36:59.267" v="3534" actId="47"/>
        <pc:sldMkLst>
          <pc:docMk/>
          <pc:sldMk cId="171257577" sldId="3368"/>
        </pc:sldMkLst>
      </pc:sldChg>
      <pc:sldChg chg="delSp modSp mod">
        <pc:chgData name="Ron Melton" userId="5553941352b42db9" providerId="LiveId" clId="{36DCD473-F91B-45B5-9CF5-4A067706FACB}" dt="2023-10-22T23:33:56.213" v="2347" actId="1076"/>
        <pc:sldMkLst>
          <pc:docMk/>
          <pc:sldMk cId="4056159747" sldId="3370"/>
        </pc:sldMkLst>
        <pc:spChg chg="mod">
          <ac:chgData name="Ron Melton" userId="5553941352b42db9" providerId="LiveId" clId="{36DCD473-F91B-45B5-9CF5-4A067706FACB}" dt="2023-10-22T23:33:46.147" v="2345" actId="1076"/>
          <ac:spMkLst>
            <pc:docMk/>
            <pc:sldMk cId="4056159747" sldId="3370"/>
            <ac:spMk id="3" creationId="{38284D49-93E0-42F0-8004-2E2FE729ADC7}"/>
          </ac:spMkLst>
        </pc:spChg>
        <pc:spChg chg="mod">
          <ac:chgData name="Ron Melton" userId="5553941352b42db9" providerId="LiveId" clId="{36DCD473-F91B-45B5-9CF5-4A067706FACB}" dt="2023-10-22T23:33:56.213" v="2347" actId="1076"/>
          <ac:spMkLst>
            <pc:docMk/>
            <pc:sldMk cId="4056159747" sldId="3370"/>
            <ac:spMk id="20482" creationId="{58948B48-B4D2-4E90-9EF6-A90817939E2B}"/>
          </ac:spMkLst>
        </pc:spChg>
        <pc:spChg chg="mod">
          <ac:chgData name="Ron Melton" userId="5553941352b42db9" providerId="LiveId" clId="{36DCD473-F91B-45B5-9CF5-4A067706FACB}" dt="2023-10-22T23:33:51.226" v="2346" actId="1076"/>
          <ac:spMkLst>
            <pc:docMk/>
            <pc:sldMk cId="4056159747" sldId="3370"/>
            <ac:spMk id="20484" creationId="{89968B4B-0BC2-43CB-B97D-C8DDF5F58AB2}"/>
          </ac:spMkLst>
        </pc:spChg>
        <pc:picChg chg="del">
          <ac:chgData name="Ron Melton" userId="5553941352b42db9" providerId="LiveId" clId="{36DCD473-F91B-45B5-9CF5-4A067706FACB}" dt="2023-10-22T23:33:33.214" v="2341" actId="478"/>
          <ac:picMkLst>
            <pc:docMk/>
            <pc:sldMk cId="4056159747" sldId="3370"/>
            <ac:picMk id="2" creationId="{2E0A207E-4BE9-46B4-95BB-CFB10FEDE91A}"/>
          </ac:picMkLst>
        </pc:picChg>
        <pc:picChg chg="del">
          <ac:chgData name="Ron Melton" userId="5553941352b42db9" providerId="LiveId" clId="{36DCD473-F91B-45B5-9CF5-4A067706FACB}" dt="2023-10-22T23:33:34.225" v="2342" actId="478"/>
          <ac:picMkLst>
            <pc:docMk/>
            <pc:sldMk cId="4056159747" sldId="3370"/>
            <ac:picMk id="4" creationId="{1F77B134-5F7B-4248-85D4-469CF8C7401A}"/>
          </ac:picMkLst>
        </pc:picChg>
      </pc:sldChg>
      <pc:sldChg chg="del">
        <pc:chgData name="Ron Melton" userId="5553941352b42db9" providerId="LiveId" clId="{36DCD473-F91B-45B5-9CF5-4A067706FACB}" dt="2023-10-22T23:34:08.883" v="2349" actId="47"/>
        <pc:sldMkLst>
          <pc:docMk/>
          <pc:sldMk cId="3994837165" sldId="3374"/>
        </pc:sldMkLst>
      </pc:sldChg>
      <pc:sldChg chg="del">
        <pc:chgData name="Ron Melton" userId="5553941352b42db9" providerId="LiveId" clId="{36DCD473-F91B-45B5-9CF5-4A067706FACB}" dt="2023-10-23T00:36:59.267" v="3534" actId="47"/>
        <pc:sldMkLst>
          <pc:docMk/>
          <pc:sldMk cId="813818537" sldId="3375"/>
        </pc:sldMkLst>
      </pc:sldChg>
      <pc:sldChg chg="del">
        <pc:chgData name="Ron Melton" userId="5553941352b42db9" providerId="LiveId" clId="{36DCD473-F91B-45B5-9CF5-4A067706FACB}" dt="2023-10-23T00:36:59.267" v="3534" actId="47"/>
        <pc:sldMkLst>
          <pc:docMk/>
          <pc:sldMk cId="4061430525" sldId="3376"/>
        </pc:sldMkLst>
      </pc:sldChg>
      <pc:sldChg chg="del">
        <pc:chgData name="Ron Melton" userId="5553941352b42db9" providerId="LiveId" clId="{36DCD473-F91B-45B5-9CF5-4A067706FACB}" dt="2023-10-23T00:36:59.267" v="3534" actId="47"/>
        <pc:sldMkLst>
          <pc:docMk/>
          <pc:sldMk cId="1287896286" sldId="3377"/>
        </pc:sldMkLst>
      </pc:sldChg>
      <pc:sldChg chg="del">
        <pc:chgData name="Ron Melton" userId="5553941352b42db9" providerId="LiveId" clId="{36DCD473-F91B-45B5-9CF5-4A067706FACB}" dt="2023-10-23T00:36:59.267" v="3534" actId="47"/>
        <pc:sldMkLst>
          <pc:docMk/>
          <pc:sldMk cId="144636431" sldId="3378"/>
        </pc:sldMkLst>
      </pc:sldChg>
      <pc:sldChg chg="del">
        <pc:chgData name="Ron Melton" userId="5553941352b42db9" providerId="LiveId" clId="{36DCD473-F91B-45B5-9CF5-4A067706FACB}" dt="2023-10-23T00:36:59.267" v="3534" actId="47"/>
        <pc:sldMkLst>
          <pc:docMk/>
          <pc:sldMk cId="2419799131" sldId="3379"/>
        </pc:sldMkLst>
      </pc:sldChg>
      <pc:sldChg chg="del">
        <pc:chgData name="Ron Melton" userId="5553941352b42db9" providerId="LiveId" clId="{36DCD473-F91B-45B5-9CF5-4A067706FACB}" dt="2023-10-23T00:36:59.267" v="3534" actId="47"/>
        <pc:sldMkLst>
          <pc:docMk/>
          <pc:sldMk cId="2489556000" sldId="3380"/>
        </pc:sldMkLst>
      </pc:sldChg>
      <pc:sldChg chg="del">
        <pc:chgData name="Ron Melton" userId="5553941352b42db9" providerId="LiveId" clId="{36DCD473-F91B-45B5-9CF5-4A067706FACB}" dt="2023-10-23T00:36:59.267" v="3534" actId="47"/>
        <pc:sldMkLst>
          <pc:docMk/>
          <pc:sldMk cId="200350344" sldId="3381"/>
        </pc:sldMkLst>
      </pc:sldChg>
      <pc:sldChg chg="del">
        <pc:chgData name="Ron Melton" userId="5553941352b42db9" providerId="LiveId" clId="{36DCD473-F91B-45B5-9CF5-4A067706FACB}" dt="2023-10-23T00:36:59.267" v="3534" actId="47"/>
        <pc:sldMkLst>
          <pc:docMk/>
          <pc:sldMk cId="134476071" sldId="3382"/>
        </pc:sldMkLst>
      </pc:sldChg>
      <pc:sldChg chg="del">
        <pc:chgData name="Ron Melton" userId="5553941352b42db9" providerId="LiveId" clId="{36DCD473-F91B-45B5-9CF5-4A067706FACB}" dt="2023-10-23T00:36:59.267" v="3534" actId="47"/>
        <pc:sldMkLst>
          <pc:docMk/>
          <pc:sldMk cId="2739616818" sldId="3383"/>
        </pc:sldMkLst>
      </pc:sldChg>
      <pc:sldChg chg="del">
        <pc:chgData name="Ron Melton" userId="5553941352b42db9" providerId="LiveId" clId="{36DCD473-F91B-45B5-9CF5-4A067706FACB}" dt="2023-10-23T00:36:59.267" v="3534" actId="47"/>
        <pc:sldMkLst>
          <pc:docMk/>
          <pc:sldMk cId="955973561" sldId="3384"/>
        </pc:sldMkLst>
      </pc:sldChg>
      <pc:sldChg chg="del">
        <pc:chgData name="Ron Melton" userId="5553941352b42db9" providerId="LiveId" clId="{36DCD473-F91B-45B5-9CF5-4A067706FACB}" dt="2023-10-23T00:36:59.267" v="3534" actId="47"/>
        <pc:sldMkLst>
          <pc:docMk/>
          <pc:sldMk cId="1138254332" sldId="3385"/>
        </pc:sldMkLst>
      </pc:sldChg>
      <pc:sldChg chg="del">
        <pc:chgData name="Ron Melton" userId="5553941352b42db9" providerId="LiveId" clId="{36DCD473-F91B-45B5-9CF5-4A067706FACB}" dt="2023-10-23T00:36:59.267" v="3534" actId="47"/>
        <pc:sldMkLst>
          <pc:docMk/>
          <pc:sldMk cId="844462919" sldId="3386"/>
        </pc:sldMkLst>
      </pc:sldChg>
      <pc:sldChg chg="del">
        <pc:chgData name="Ron Melton" userId="5553941352b42db9" providerId="LiveId" clId="{36DCD473-F91B-45B5-9CF5-4A067706FACB}" dt="2023-10-23T00:36:59.267" v="3534" actId="47"/>
        <pc:sldMkLst>
          <pc:docMk/>
          <pc:sldMk cId="2031667011" sldId="3387"/>
        </pc:sldMkLst>
      </pc:sldChg>
      <pc:sldChg chg="del">
        <pc:chgData name="Ron Melton" userId="5553941352b42db9" providerId="LiveId" clId="{36DCD473-F91B-45B5-9CF5-4A067706FACB}" dt="2023-10-23T00:36:59.267" v="3534" actId="47"/>
        <pc:sldMkLst>
          <pc:docMk/>
          <pc:sldMk cId="3897817814" sldId="3388"/>
        </pc:sldMkLst>
      </pc:sldChg>
      <pc:sldChg chg="del">
        <pc:chgData name="Ron Melton" userId="5553941352b42db9" providerId="LiveId" clId="{36DCD473-F91B-45B5-9CF5-4A067706FACB}" dt="2023-10-23T00:36:59.267" v="3534" actId="47"/>
        <pc:sldMkLst>
          <pc:docMk/>
          <pc:sldMk cId="2112212710" sldId="3389"/>
        </pc:sldMkLst>
      </pc:sldChg>
      <pc:sldChg chg="del">
        <pc:chgData name="Ron Melton" userId="5553941352b42db9" providerId="LiveId" clId="{36DCD473-F91B-45B5-9CF5-4A067706FACB}" dt="2023-10-23T00:36:59.267" v="3534" actId="47"/>
        <pc:sldMkLst>
          <pc:docMk/>
          <pc:sldMk cId="796340203" sldId="3390"/>
        </pc:sldMkLst>
      </pc:sldChg>
      <pc:sldChg chg="del">
        <pc:chgData name="Ron Melton" userId="5553941352b42db9" providerId="LiveId" clId="{36DCD473-F91B-45B5-9CF5-4A067706FACB}" dt="2023-10-23T00:36:59.267" v="3534" actId="47"/>
        <pc:sldMkLst>
          <pc:docMk/>
          <pc:sldMk cId="1380719315" sldId="3391"/>
        </pc:sldMkLst>
      </pc:sldChg>
      <pc:sldChg chg="del">
        <pc:chgData name="Ron Melton" userId="5553941352b42db9" providerId="LiveId" clId="{36DCD473-F91B-45B5-9CF5-4A067706FACB}" dt="2023-10-23T00:36:59.267" v="3534" actId="47"/>
        <pc:sldMkLst>
          <pc:docMk/>
          <pc:sldMk cId="812410670" sldId="3392"/>
        </pc:sldMkLst>
      </pc:sldChg>
      <pc:sldChg chg="del">
        <pc:chgData name="Ron Melton" userId="5553941352b42db9" providerId="LiveId" clId="{36DCD473-F91B-45B5-9CF5-4A067706FACB}" dt="2023-10-23T00:36:59.267" v="3534" actId="47"/>
        <pc:sldMkLst>
          <pc:docMk/>
          <pc:sldMk cId="3814233320" sldId="3393"/>
        </pc:sldMkLst>
      </pc:sldChg>
      <pc:sldChg chg="del">
        <pc:chgData name="Ron Melton" userId="5553941352b42db9" providerId="LiveId" clId="{36DCD473-F91B-45B5-9CF5-4A067706FACB}" dt="2023-10-23T00:36:59.267" v="3534" actId="47"/>
        <pc:sldMkLst>
          <pc:docMk/>
          <pc:sldMk cId="1299428006" sldId="3394"/>
        </pc:sldMkLst>
      </pc:sldChg>
      <pc:sldChg chg="del">
        <pc:chgData name="Ron Melton" userId="5553941352b42db9" providerId="LiveId" clId="{36DCD473-F91B-45B5-9CF5-4A067706FACB}" dt="2023-10-23T00:36:59.267" v="3534" actId="47"/>
        <pc:sldMkLst>
          <pc:docMk/>
          <pc:sldMk cId="4051302461" sldId="3395"/>
        </pc:sldMkLst>
      </pc:sldChg>
      <pc:sldChg chg="del">
        <pc:chgData name="Ron Melton" userId="5553941352b42db9" providerId="LiveId" clId="{36DCD473-F91B-45B5-9CF5-4A067706FACB}" dt="2023-10-23T00:36:59.267" v="3534" actId="47"/>
        <pc:sldMkLst>
          <pc:docMk/>
          <pc:sldMk cId="3471334234" sldId="3396"/>
        </pc:sldMkLst>
      </pc:sldChg>
      <pc:sldChg chg="del">
        <pc:chgData name="Ron Melton" userId="5553941352b42db9" providerId="LiveId" clId="{36DCD473-F91B-45B5-9CF5-4A067706FACB}" dt="2023-10-23T00:36:59.267" v="3534" actId="47"/>
        <pc:sldMkLst>
          <pc:docMk/>
          <pc:sldMk cId="986092998" sldId="3397"/>
        </pc:sldMkLst>
      </pc:sldChg>
      <pc:sldChg chg="del">
        <pc:chgData name="Ron Melton" userId="5553941352b42db9" providerId="LiveId" clId="{36DCD473-F91B-45B5-9CF5-4A067706FACB}" dt="2023-10-23T00:36:59.267" v="3534" actId="47"/>
        <pc:sldMkLst>
          <pc:docMk/>
          <pc:sldMk cId="6973934" sldId="3398"/>
        </pc:sldMkLst>
      </pc:sldChg>
      <pc:sldChg chg="del">
        <pc:chgData name="Ron Melton" userId="5553941352b42db9" providerId="LiveId" clId="{36DCD473-F91B-45B5-9CF5-4A067706FACB}" dt="2023-10-23T00:36:59.267" v="3534" actId="47"/>
        <pc:sldMkLst>
          <pc:docMk/>
          <pc:sldMk cId="2408361769" sldId="3399"/>
        </pc:sldMkLst>
      </pc:sldChg>
      <pc:sldChg chg="del">
        <pc:chgData name="Ron Melton" userId="5553941352b42db9" providerId="LiveId" clId="{36DCD473-F91B-45B5-9CF5-4A067706FACB}" dt="2023-10-23T00:36:59.267" v="3534" actId="47"/>
        <pc:sldMkLst>
          <pc:docMk/>
          <pc:sldMk cId="3694068364" sldId="3400"/>
        </pc:sldMkLst>
      </pc:sldChg>
      <pc:sldChg chg="del">
        <pc:chgData name="Ron Melton" userId="5553941352b42db9" providerId="LiveId" clId="{36DCD473-F91B-45B5-9CF5-4A067706FACB}" dt="2023-10-23T00:36:59.267" v="3534" actId="47"/>
        <pc:sldMkLst>
          <pc:docMk/>
          <pc:sldMk cId="444701253" sldId="3401"/>
        </pc:sldMkLst>
      </pc:sldChg>
      <pc:sldChg chg="del">
        <pc:chgData name="Ron Melton" userId="5553941352b42db9" providerId="LiveId" clId="{36DCD473-F91B-45B5-9CF5-4A067706FACB}" dt="2023-10-23T00:36:59.267" v="3534" actId="47"/>
        <pc:sldMkLst>
          <pc:docMk/>
          <pc:sldMk cId="1197658027" sldId="3402"/>
        </pc:sldMkLst>
      </pc:sldChg>
      <pc:sldChg chg="del">
        <pc:chgData name="Ron Melton" userId="5553941352b42db9" providerId="LiveId" clId="{36DCD473-F91B-45B5-9CF5-4A067706FACB}" dt="2023-10-23T00:36:59.267" v="3534" actId="47"/>
        <pc:sldMkLst>
          <pc:docMk/>
          <pc:sldMk cId="4060336521" sldId="3403"/>
        </pc:sldMkLst>
      </pc:sldChg>
      <pc:sldChg chg="del">
        <pc:chgData name="Ron Melton" userId="5553941352b42db9" providerId="LiveId" clId="{36DCD473-F91B-45B5-9CF5-4A067706FACB}" dt="2023-10-23T00:36:59.267" v="3534" actId="47"/>
        <pc:sldMkLst>
          <pc:docMk/>
          <pc:sldMk cId="2772345232" sldId="3404"/>
        </pc:sldMkLst>
      </pc:sldChg>
      <pc:sldChg chg="del">
        <pc:chgData name="Ron Melton" userId="5553941352b42db9" providerId="LiveId" clId="{36DCD473-F91B-45B5-9CF5-4A067706FACB}" dt="2023-10-23T00:36:59.267" v="3534" actId="47"/>
        <pc:sldMkLst>
          <pc:docMk/>
          <pc:sldMk cId="1177356803" sldId="3405"/>
        </pc:sldMkLst>
      </pc:sldChg>
      <pc:sldChg chg="del">
        <pc:chgData name="Ron Melton" userId="5553941352b42db9" providerId="LiveId" clId="{36DCD473-F91B-45B5-9CF5-4A067706FACB}" dt="2023-10-23T00:36:59.267" v="3534" actId="47"/>
        <pc:sldMkLst>
          <pc:docMk/>
          <pc:sldMk cId="492047018" sldId="3406"/>
        </pc:sldMkLst>
      </pc:sldChg>
      <pc:sldChg chg="del">
        <pc:chgData name="Ron Melton" userId="5553941352b42db9" providerId="LiveId" clId="{36DCD473-F91B-45B5-9CF5-4A067706FACB}" dt="2023-10-23T00:36:59.267" v="3534" actId="47"/>
        <pc:sldMkLst>
          <pc:docMk/>
          <pc:sldMk cId="2239521025" sldId="3407"/>
        </pc:sldMkLst>
      </pc:sldChg>
      <pc:sldChg chg="del">
        <pc:chgData name="Ron Melton" userId="5553941352b42db9" providerId="LiveId" clId="{36DCD473-F91B-45B5-9CF5-4A067706FACB}" dt="2023-10-23T00:36:59.267" v="3534" actId="47"/>
        <pc:sldMkLst>
          <pc:docMk/>
          <pc:sldMk cId="2728863693" sldId="3408"/>
        </pc:sldMkLst>
      </pc:sldChg>
      <pc:sldChg chg="del">
        <pc:chgData name="Ron Melton" userId="5553941352b42db9" providerId="LiveId" clId="{36DCD473-F91B-45B5-9CF5-4A067706FACB}" dt="2023-10-23T00:36:59.267" v="3534" actId="47"/>
        <pc:sldMkLst>
          <pc:docMk/>
          <pc:sldMk cId="457670723" sldId="3409"/>
        </pc:sldMkLst>
      </pc:sldChg>
      <pc:sldChg chg="del">
        <pc:chgData name="Ron Melton" userId="5553941352b42db9" providerId="LiveId" clId="{36DCD473-F91B-45B5-9CF5-4A067706FACB}" dt="2023-10-23T00:36:59.267" v="3534" actId="47"/>
        <pc:sldMkLst>
          <pc:docMk/>
          <pc:sldMk cId="1948757000" sldId="3410"/>
        </pc:sldMkLst>
      </pc:sldChg>
      <pc:sldChg chg="del">
        <pc:chgData name="Ron Melton" userId="5553941352b42db9" providerId="LiveId" clId="{36DCD473-F91B-45B5-9CF5-4A067706FACB}" dt="2023-10-23T00:36:59.267" v="3534" actId="47"/>
        <pc:sldMkLst>
          <pc:docMk/>
          <pc:sldMk cId="2581151916" sldId="3411"/>
        </pc:sldMkLst>
      </pc:sldChg>
      <pc:sldChg chg="del">
        <pc:chgData name="Ron Melton" userId="5553941352b42db9" providerId="LiveId" clId="{36DCD473-F91B-45B5-9CF5-4A067706FACB}" dt="2023-10-23T00:27:41.947" v="3330" actId="47"/>
        <pc:sldMkLst>
          <pc:docMk/>
          <pc:sldMk cId="1251445651" sldId="3429"/>
        </pc:sldMkLst>
      </pc:sldChg>
      <pc:sldChg chg="del">
        <pc:chgData name="Ron Melton" userId="5553941352b42db9" providerId="LiveId" clId="{36DCD473-F91B-45B5-9CF5-4A067706FACB}" dt="2023-10-23T00:27:42.920" v="3331" actId="47"/>
        <pc:sldMkLst>
          <pc:docMk/>
          <pc:sldMk cId="2119168210" sldId="3430"/>
        </pc:sldMkLst>
      </pc:sldChg>
      <pc:sldChg chg="del">
        <pc:chgData name="Ron Melton" userId="5553941352b42db9" providerId="LiveId" clId="{36DCD473-F91B-45B5-9CF5-4A067706FACB}" dt="2023-10-23T00:27:55.243" v="3335" actId="47"/>
        <pc:sldMkLst>
          <pc:docMk/>
          <pc:sldMk cId="2503393800" sldId="3432"/>
        </pc:sldMkLst>
      </pc:sldChg>
      <pc:sldChg chg="del">
        <pc:chgData name="Ron Melton" userId="5553941352b42db9" providerId="LiveId" clId="{36DCD473-F91B-45B5-9CF5-4A067706FACB}" dt="2023-10-23T00:27:55.924" v="3336" actId="47"/>
        <pc:sldMkLst>
          <pc:docMk/>
          <pc:sldMk cId="2377615083" sldId="3433"/>
        </pc:sldMkLst>
      </pc:sldChg>
      <pc:sldChg chg="del">
        <pc:chgData name="Ron Melton" userId="5553941352b42db9" providerId="LiveId" clId="{36DCD473-F91B-45B5-9CF5-4A067706FACB}" dt="2023-10-23T00:36:59.267" v="3534" actId="47"/>
        <pc:sldMkLst>
          <pc:docMk/>
          <pc:sldMk cId="1241248176" sldId="3440"/>
        </pc:sldMkLst>
      </pc:sldChg>
      <pc:sldChg chg="del">
        <pc:chgData name="Ron Melton" userId="5553941352b42db9" providerId="LiveId" clId="{36DCD473-F91B-45B5-9CF5-4A067706FACB}" dt="2023-10-23T00:36:59.267" v="3534" actId="47"/>
        <pc:sldMkLst>
          <pc:docMk/>
          <pc:sldMk cId="180806828" sldId="3442"/>
        </pc:sldMkLst>
      </pc:sldChg>
      <pc:sldChg chg="del">
        <pc:chgData name="Ron Melton" userId="5553941352b42db9" providerId="LiveId" clId="{36DCD473-F91B-45B5-9CF5-4A067706FACB}" dt="2023-10-23T00:36:59.267" v="3534" actId="47"/>
        <pc:sldMkLst>
          <pc:docMk/>
          <pc:sldMk cId="2093703782" sldId="3443"/>
        </pc:sldMkLst>
      </pc:sldChg>
      <pc:sldChg chg="del">
        <pc:chgData name="Ron Melton" userId="5553941352b42db9" providerId="LiveId" clId="{36DCD473-F91B-45B5-9CF5-4A067706FACB}" dt="2023-10-23T00:36:59.267" v="3534" actId="47"/>
        <pc:sldMkLst>
          <pc:docMk/>
          <pc:sldMk cId="361420977" sldId="3444"/>
        </pc:sldMkLst>
      </pc:sldChg>
      <pc:sldChg chg="del">
        <pc:chgData name="Ron Melton" userId="5553941352b42db9" providerId="LiveId" clId="{36DCD473-F91B-45B5-9CF5-4A067706FACB}" dt="2023-10-23T00:36:59.267" v="3534" actId="47"/>
        <pc:sldMkLst>
          <pc:docMk/>
          <pc:sldMk cId="380725875" sldId="3447"/>
        </pc:sldMkLst>
      </pc:sldChg>
      <pc:sldChg chg="del">
        <pc:chgData name="Ron Melton" userId="5553941352b42db9" providerId="LiveId" clId="{36DCD473-F91B-45B5-9CF5-4A067706FACB}" dt="2023-10-23T00:34:18.096" v="3434" actId="47"/>
        <pc:sldMkLst>
          <pc:docMk/>
          <pc:sldMk cId="3977353570" sldId="3449"/>
        </pc:sldMkLst>
      </pc:sldChg>
      <pc:sldChg chg="delSp mod">
        <pc:chgData name="Ron Melton" userId="5553941352b42db9" providerId="LiveId" clId="{36DCD473-F91B-45B5-9CF5-4A067706FACB}" dt="2023-09-27T23:36:53.580" v="865" actId="478"/>
        <pc:sldMkLst>
          <pc:docMk/>
          <pc:sldMk cId="1687812302" sldId="3862"/>
        </pc:sldMkLst>
        <pc:spChg chg="del">
          <ac:chgData name="Ron Melton" userId="5553941352b42db9" providerId="LiveId" clId="{36DCD473-F91B-45B5-9CF5-4A067706FACB}" dt="2023-09-27T23:36:52.359" v="864" actId="478"/>
          <ac:spMkLst>
            <pc:docMk/>
            <pc:sldMk cId="1687812302" sldId="3862"/>
            <ac:spMk id="2" creationId="{00000000-0000-0000-0000-000000000000}"/>
          </ac:spMkLst>
        </pc:spChg>
        <pc:picChg chg="del">
          <ac:chgData name="Ron Melton" userId="5553941352b42db9" providerId="LiveId" clId="{36DCD473-F91B-45B5-9CF5-4A067706FACB}" dt="2023-09-27T23:36:51.124" v="863" actId="478"/>
          <ac:picMkLst>
            <pc:docMk/>
            <pc:sldMk cId="1687812302" sldId="3862"/>
            <ac:picMk id="28" creationId="{00000000-0000-0000-0000-000000000000}"/>
          </ac:picMkLst>
        </pc:picChg>
        <pc:picChg chg="del">
          <ac:chgData name="Ron Melton" userId="5553941352b42db9" providerId="LiveId" clId="{36DCD473-F91B-45B5-9CF5-4A067706FACB}" dt="2023-09-27T23:36:47.646" v="859" actId="478"/>
          <ac:picMkLst>
            <pc:docMk/>
            <pc:sldMk cId="1687812302" sldId="3862"/>
            <ac:picMk id="2054" creationId="{00000000-0000-0000-0000-000000000000}"/>
          </ac:picMkLst>
        </pc:picChg>
        <pc:picChg chg="del">
          <ac:chgData name="Ron Melton" userId="5553941352b42db9" providerId="LiveId" clId="{36DCD473-F91B-45B5-9CF5-4A067706FACB}" dt="2023-09-27T23:36:50.213" v="862" actId="478"/>
          <ac:picMkLst>
            <pc:docMk/>
            <pc:sldMk cId="1687812302" sldId="3862"/>
            <ac:picMk id="2076" creationId="{00000000-0000-0000-0000-000000000000}"/>
          </ac:picMkLst>
        </pc:picChg>
        <pc:picChg chg="del">
          <ac:chgData name="Ron Melton" userId="5553941352b42db9" providerId="LiveId" clId="{36DCD473-F91B-45B5-9CF5-4A067706FACB}" dt="2023-09-27T23:36:49.526" v="861" actId="478"/>
          <ac:picMkLst>
            <pc:docMk/>
            <pc:sldMk cId="1687812302" sldId="3862"/>
            <ac:picMk id="2077" creationId="{00000000-0000-0000-0000-000000000000}"/>
          </ac:picMkLst>
        </pc:picChg>
        <pc:picChg chg="del">
          <ac:chgData name="Ron Melton" userId="5553941352b42db9" providerId="LiveId" clId="{36DCD473-F91B-45B5-9CF5-4A067706FACB}" dt="2023-09-27T23:36:48.701" v="860" actId="478"/>
          <ac:picMkLst>
            <pc:docMk/>
            <pc:sldMk cId="1687812302" sldId="3862"/>
            <ac:picMk id="115716" creationId="{00000000-0000-0000-0000-000000000000}"/>
          </ac:picMkLst>
        </pc:picChg>
        <pc:picChg chg="del">
          <ac:chgData name="Ron Melton" userId="5553941352b42db9" providerId="LiveId" clId="{36DCD473-F91B-45B5-9CF5-4A067706FACB}" dt="2023-09-27T23:36:53.580" v="865" actId="478"/>
          <ac:picMkLst>
            <pc:docMk/>
            <pc:sldMk cId="1687812302" sldId="3862"/>
            <ac:picMk id="115721" creationId="{00000000-0000-0000-0000-000000000000}"/>
          </ac:picMkLst>
        </pc:picChg>
      </pc:sldChg>
      <pc:sldChg chg="del">
        <pc:chgData name="Ron Melton" userId="5553941352b42db9" providerId="LiveId" clId="{36DCD473-F91B-45B5-9CF5-4A067706FACB}" dt="2023-09-27T23:40:20.657" v="1110" actId="47"/>
        <pc:sldMkLst>
          <pc:docMk/>
          <pc:sldMk cId="2928243059" sldId="3879"/>
        </pc:sldMkLst>
      </pc:sldChg>
      <pc:sldChg chg="del">
        <pc:chgData name="Ron Melton" userId="5553941352b42db9" providerId="LiveId" clId="{36DCD473-F91B-45B5-9CF5-4A067706FACB}" dt="2023-10-23T00:36:59.267" v="3534" actId="47"/>
        <pc:sldMkLst>
          <pc:docMk/>
          <pc:sldMk cId="3046235542" sldId="3959"/>
        </pc:sldMkLst>
      </pc:sldChg>
      <pc:sldChg chg="del">
        <pc:chgData name="Ron Melton" userId="5553941352b42db9" providerId="LiveId" clId="{36DCD473-F91B-45B5-9CF5-4A067706FACB}" dt="2023-10-23T00:36:59.267" v="3534" actId="47"/>
        <pc:sldMkLst>
          <pc:docMk/>
          <pc:sldMk cId="3955526870" sldId="4134"/>
        </pc:sldMkLst>
      </pc:sldChg>
      <pc:sldChg chg="del">
        <pc:chgData name="Ron Melton" userId="5553941352b42db9" providerId="LiveId" clId="{36DCD473-F91B-45B5-9CF5-4A067706FACB}" dt="2023-10-23T00:34:18.433" v="3435" actId="47"/>
        <pc:sldMkLst>
          <pc:docMk/>
          <pc:sldMk cId="359944743" sldId="4150"/>
        </pc:sldMkLst>
      </pc:sldChg>
      <pc:sldChg chg="del">
        <pc:chgData name="Ron Melton" userId="5553941352b42db9" providerId="LiveId" clId="{36DCD473-F91B-45B5-9CF5-4A067706FACB}" dt="2023-10-23T00:36:59.267" v="3534" actId="47"/>
        <pc:sldMkLst>
          <pc:docMk/>
          <pc:sldMk cId="2572495050" sldId="4207"/>
        </pc:sldMkLst>
      </pc:sldChg>
      <pc:sldChg chg="del">
        <pc:chgData name="Ron Melton" userId="5553941352b42db9" providerId="LiveId" clId="{36DCD473-F91B-45B5-9CF5-4A067706FACB}" dt="2023-10-23T00:36:59.267" v="3534" actId="47"/>
        <pc:sldMkLst>
          <pc:docMk/>
          <pc:sldMk cId="2779598237" sldId="4208"/>
        </pc:sldMkLst>
      </pc:sldChg>
      <pc:sldChg chg="del">
        <pc:chgData name="Ron Melton" userId="5553941352b42db9" providerId="LiveId" clId="{36DCD473-F91B-45B5-9CF5-4A067706FACB}" dt="2023-10-23T00:36:59.267" v="3534" actId="47"/>
        <pc:sldMkLst>
          <pc:docMk/>
          <pc:sldMk cId="3596339610" sldId="4297"/>
        </pc:sldMkLst>
      </pc:sldChg>
      <pc:sldChg chg="del">
        <pc:chgData name="Ron Melton" userId="5553941352b42db9" providerId="LiveId" clId="{36DCD473-F91B-45B5-9CF5-4A067706FACB}" dt="2023-10-23T00:36:59.267" v="3534" actId="47"/>
        <pc:sldMkLst>
          <pc:docMk/>
          <pc:sldMk cId="2185645371" sldId="4378"/>
        </pc:sldMkLst>
      </pc:sldChg>
      <pc:sldChg chg="del">
        <pc:chgData name="Ron Melton" userId="5553941352b42db9" providerId="LiveId" clId="{36DCD473-F91B-45B5-9CF5-4A067706FACB}" dt="2023-10-23T00:36:59.267" v="3534" actId="47"/>
        <pc:sldMkLst>
          <pc:docMk/>
          <pc:sldMk cId="2014689448" sldId="4379"/>
        </pc:sldMkLst>
      </pc:sldChg>
      <pc:sldChg chg="del">
        <pc:chgData name="Ron Melton" userId="5553941352b42db9" providerId="LiveId" clId="{36DCD473-F91B-45B5-9CF5-4A067706FACB}" dt="2023-10-23T00:36:59.267" v="3534" actId="47"/>
        <pc:sldMkLst>
          <pc:docMk/>
          <pc:sldMk cId="3985605387" sldId="4396"/>
        </pc:sldMkLst>
      </pc:sldChg>
      <pc:sldChg chg="del">
        <pc:chgData name="Ron Melton" userId="5553941352b42db9" providerId="LiveId" clId="{36DCD473-F91B-45B5-9CF5-4A067706FACB}" dt="2023-09-27T23:16:26.446" v="218" actId="47"/>
        <pc:sldMkLst>
          <pc:docMk/>
          <pc:sldMk cId="222370228" sldId="4397"/>
        </pc:sldMkLst>
      </pc:sldChg>
      <pc:sldChg chg="del">
        <pc:chgData name="Ron Melton" userId="5553941352b42db9" providerId="LiveId" clId="{36DCD473-F91B-45B5-9CF5-4A067706FACB}" dt="2023-10-23T00:36:59.267" v="3534" actId="47"/>
        <pc:sldMkLst>
          <pc:docMk/>
          <pc:sldMk cId="632371361" sldId="4398"/>
        </pc:sldMkLst>
      </pc:sldChg>
      <pc:sldChg chg="del">
        <pc:chgData name="Ron Melton" userId="5553941352b42db9" providerId="LiveId" clId="{36DCD473-F91B-45B5-9CF5-4A067706FACB}" dt="2023-10-23T00:36:59.267" v="3534" actId="47"/>
        <pc:sldMkLst>
          <pc:docMk/>
          <pc:sldMk cId="3071067294" sldId="4401"/>
        </pc:sldMkLst>
      </pc:sldChg>
      <pc:sldChg chg="del">
        <pc:chgData name="Ron Melton" userId="5553941352b42db9" providerId="LiveId" clId="{36DCD473-F91B-45B5-9CF5-4A067706FACB}" dt="2023-10-23T00:35:37.085" v="3517" actId="47"/>
        <pc:sldMkLst>
          <pc:docMk/>
          <pc:sldMk cId="3905652376" sldId="4428"/>
        </pc:sldMkLst>
      </pc:sldChg>
      <pc:sldChg chg="del">
        <pc:chgData name="Ron Melton" userId="5553941352b42db9" providerId="LiveId" clId="{36DCD473-F91B-45B5-9CF5-4A067706FACB}" dt="2023-10-23T00:35:36.453" v="3516" actId="47"/>
        <pc:sldMkLst>
          <pc:docMk/>
          <pc:sldMk cId="3015495982" sldId="4429"/>
        </pc:sldMkLst>
      </pc:sldChg>
      <pc:sldChg chg="del">
        <pc:chgData name="Ron Melton" userId="5553941352b42db9" providerId="LiveId" clId="{36DCD473-F91B-45B5-9CF5-4A067706FACB}" dt="2023-10-23T00:36:59.267" v="3534" actId="47"/>
        <pc:sldMkLst>
          <pc:docMk/>
          <pc:sldMk cId="2874507487" sldId="4489"/>
        </pc:sldMkLst>
      </pc:sldChg>
      <pc:sldChg chg="del">
        <pc:chgData name="Ron Melton" userId="5553941352b42db9" providerId="LiveId" clId="{36DCD473-F91B-45B5-9CF5-4A067706FACB}" dt="2023-10-23T00:36:59.267" v="3534" actId="47"/>
        <pc:sldMkLst>
          <pc:docMk/>
          <pc:sldMk cId="3285268510" sldId="4490"/>
        </pc:sldMkLst>
      </pc:sldChg>
      <pc:sldChg chg="del">
        <pc:chgData name="Ron Melton" userId="5553941352b42db9" providerId="LiveId" clId="{36DCD473-F91B-45B5-9CF5-4A067706FACB}" dt="2023-10-23T00:36:59.267" v="3534" actId="47"/>
        <pc:sldMkLst>
          <pc:docMk/>
          <pc:sldMk cId="4026653431" sldId="4492"/>
        </pc:sldMkLst>
      </pc:sldChg>
      <pc:sldChg chg="del">
        <pc:chgData name="Ron Melton" userId="5553941352b42db9" providerId="LiveId" clId="{36DCD473-F91B-45B5-9CF5-4A067706FACB}" dt="2023-10-23T00:36:59.267" v="3534" actId="47"/>
        <pc:sldMkLst>
          <pc:docMk/>
          <pc:sldMk cId="2948164495" sldId="4493"/>
        </pc:sldMkLst>
      </pc:sldChg>
      <pc:sldChg chg="del">
        <pc:chgData name="Ron Melton" userId="5553941352b42db9" providerId="LiveId" clId="{36DCD473-F91B-45B5-9CF5-4A067706FACB}" dt="2023-10-23T00:36:59.267" v="3534" actId="47"/>
        <pc:sldMkLst>
          <pc:docMk/>
          <pc:sldMk cId="4032576747" sldId="4495"/>
        </pc:sldMkLst>
      </pc:sldChg>
      <pc:sldChg chg="del">
        <pc:chgData name="Ron Melton" userId="5553941352b42db9" providerId="LiveId" clId="{36DCD473-F91B-45B5-9CF5-4A067706FACB}" dt="2023-10-23T00:36:59.267" v="3534" actId="47"/>
        <pc:sldMkLst>
          <pc:docMk/>
          <pc:sldMk cId="2455850853" sldId="4496"/>
        </pc:sldMkLst>
      </pc:sldChg>
      <pc:sldChg chg="del">
        <pc:chgData name="Ron Melton" userId="5553941352b42db9" providerId="LiveId" clId="{36DCD473-F91B-45B5-9CF5-4A067706FACB}" dt="2023-10-23T00:36:59.267" v="3534" actId="47"/>
        <pc:sldMkLst>
          <pc:docMk/>
          <pc:sldMk cId="4106516375" sldId="4497"/>
        </pc:sldMkLst>
      </pc:sldChg>
      <pc:sldChg chg="del">
        <pc:chgData name="Ron Melton" userId="5553941352b42db9" providerId="LiveId" clId="{36DCD473-F91B-45B5-9CF5-4A067706FACB}" dt="2023-10-23T00:36:59.267" v="3534" actId="47"/>
        <pc:sldMkLst>
          <pc:docMk/>
          <pc:sldMk cId="2894110801" sldId="4498"/>
        </pc:sldMkLst>
      </pc:sldChg>
      <pc:sldChg chg="del">
        <pc:chgData name="Ron Melton" userId="5553941352b42db9" providerId="LiveId" clId="{36DCD473-F91B-45B5-9CF5-4A067706FACB}" dt="2023-10-23T00:35:36.083" v="3515" actId="47"/>
        <pc:sldMkLst>
          <pc:docMk/>
          <pc:sldMk cId="3548755494" sldId="4504"/>
        </pc:sldMkLst>
      </pc:sldChg>
      <pc:sldChg chg="delSp mod">
        <pc:chgData name="Ron Melton" userId="5553941352b42db9" providerId="LiveId" clId="{36DCD473-F91B-45B5-9CF5-4A067706FACB}" dt="2023-10-23T00:32:32.790" v="3378" actId="478"/>
        <pc:sldMkLst>
          <pc:docMk/>
          <pc:sldMk cId="1319239137" sldId="4672"/>
        </pc:sldMkLst>
        <pc:picChg chg="del">
          <ac:chgData name="Ron Melton" userId="5553941352b42db9" providerId="LiveId" clId="{36DCD473-F91B-45B5-9CF5-4A067706FACB}" dt="2023-10-23T00:32:32.790" v="3378" actId="478"/>
          <ac:picMkLst>
            <pc:docMk/>
            <pc:sldMk cId="1319239137" sldId="4672"/>
            <ac:picMk id="2" creationId="{BE347CC8-93CE-418E-9CA9-682FEBB7A5C3}"/>
          </ac:picMkLst>
        </pc:picChg>
      </pc:sldChg>
      <pc:sldChg chg="del">
        <pc:chgData name="Ron Melton" userId="5553941352b42db9" providerId="LiveId" clId="{36DCD473-F91B-45B5-9CF5-4A067706FACB}" dt="2023-09-27T23:41:57.628" v="1263" actId="47"/>
        <pc:sldMkLst>
          <pc:docMk/>
          <pc:sldMk cId="2761262318" sldId="4679"/>
        </pc:sldMkLst>
      </pc:sldChg>
      <pc:sldChg chg="del">
        <pc:chgData name="Ron Melton" userId="5553941352b42db9" providerId="LiveId" clId="{36DCD473-F91B-45B5-9CF5-4A067706FACB}" dt="2023-10-23T00:36:59.267" v="3534" actId="47"/>
        <pc:sldMkLst>
          <pc:docMk/>
          <pc:sldMk cId="3729408192" sldId="5015"/>
        </pc:sldMkLst>
      </pc:sldChg>
      <pc:sldChg chg="del">
        <pc:chgData name="Ron Melton" userId="5553941352b42db9" providerId="LiveId" clId="{36DCD473-F91B-45B5-9CF5-4A067706FACB}" dt="2023-10-23T00:36:59.267" v="3534" actId="47"/>
        <pc:sldMkLst>
          <pc:docMk/>
          <pc:sldMk cId="4048835637" sldId="5017"/>
        </pc:sldMkLst>
      </pc:sldChg>
      <pc:sldChg chg="del">
        <pc:chgData name="Ron Melton" userId="5553941352b42db9" providerId="LiveId" clId="{36DCD473-F91B-45B5-9CF5-4A067706FACB}" dt="2023-10-23T00:36:59.267" v="3534" actId="47"/>
        <pc:sldMkLst>
          <pc:docMk/>
          <pc:sldMk cId="3737823210" sldId="5018"/>
        </pc:sldMkLst>
      </pc:sldChg>
      <pc:sldChg chg="del">
        <pc:chgData name="Ron Melton" userId="5553941352b42db9" providerId="LiveId" clId="{36DCD473-F91B-45B5-9CF5-4A067706FACB}" dt="2023-10-23T00:36:59.267" v="3534" actId="47"/>
        <pc:sldMkLst>
          <pc:docMk/>
          <pc:sldMk cId="4075991598" sldId="5042"/>
        </pc:sldMkLst>
      </pc:sldChg>
      <pc:sldChg chg="del">
        <pc:chgData name="Ron Melton" userId="5553941352b42db9" providerId="LiveId" clId="{36DCD473-F91B-45B5-9CF5-4A067706FACB}" dt="2023-10-23T00:36:59.267" v="3534" actId="47"/>
        <pc:sldMkLst>
          <pc:docMk/>
          <pc:sldMk cId="143500456" sldId="5045"/>
        </pc:sldMkLst>
      </pc:sldChg>
      <pc:sldChg chg="del">
        <pc:chgData name="Ron Melton" userId="5553941352b42db9" providerId="LiveId" clId="{36DCD473-F91B-45B5-9CF5-4A067706FACB}" dt="2023-10-23T00:36:59.267" v="3534" actId="47"/>
        <pc:sldMkLst>
          <pc:docMk/>
          <pc:sldMk cId="2030998074" sldId="5046"/>
        </pc:sldMkLst>
      </pc:sldChg>
      <pc:sldChg chg="del">
        <pc:chgData name="Ron Melton" userId="5553941352b42db9" providerId="LiveId" clId="{36DCD473-F91B-45B5-9CF5-4A067706FACB}" dt="2023-10-23T00:36:59.267" v="3534" actId="47"/>
        <pc:sldMkLst>
          <pc:docMk/>
          <pc:sldMk cId="2845599502" sldId="5047"/>
        </pc:sldMkLst>
      </pc:sldChg>
      <pc:sldChg chg="del">
        <pc:chgData name="Ron Melton" userId="5553941352b42db9" providerId="LiveId" clId="{36DCD473-F91B-45B5-9CF5-4A067706FACB}" dt="2023-10-23T00:36:59.267" v="3534" actId="47"/>
        <pc:sldMkLst>
          <pc:docMk/>
          <pc:sldMk cId="1201488152" sldId="5048"/>
        </pc:sldMkLst>
      </pc:sldChg>
      <pc:sldChg chg="del">
        <pc:chgData name="Ron Melton" userId="5553941352b42db9" providerId="LiveId" clId="{36DCD473-F91B-45B5-9CF5-4A067706FACB}" dt="2023-10-23T00:36:59.267" v="3534" actId="47"/>
        <pc:sldMkLst>
          <pc:docMk/>
          <pc:sldMk cId="2772762872" sldId="5049"/>
        </pc:sldMkLst>
      </pc:sldChg>
      <pc:sldChg chg="del">
        <pc:chgData name="Ron Melton" userId="5553941352b42db9" providerId="LiveId" clId="{36DCD473-F91B-45B5-9CF5-4A067706FACB}" dt="2023-10-23T00:36:59.267" v="3534" actId="47"/>
        <pc:sldMkLst>
          <pc:docMk/>
          <pc:sldMk cId="1266005536" sldId="5051"/>
        </pc:sldMkLst>
      </pc:sldChg>
      <pc:sldChg chg="del">
        <pc:chgData name="Ron Melton" userId="5553941352b42db9" providerId="LiveId" clId="{36DCD473-F91B-45B5-9CF5-4A067706FACB}" dt="2023-10-23T00:36:59.267" v="3534" actId="47"/>
        <pc:sldMkLst>
          <pc:docMk/>
          <pc:sldMk cId="1807388355" sldId="5054"/>
        </pc:sldMkLst>
      </pc:sldChg>
      <pc:sldChg chg="del">
        <pc:chgData name="Ron Melton" userId="5553941352b42db9" providerId="LiveId" clId="{36DCD473-F91B-45B5-9CF5-4A067706FACB}" dt="2023-10-23T00:36:59.267" v="3534" actId="47"/>
        <pc:sldMkLst>
          <pc:docMk/>
          <pc:sldMk cId="764317557" sldId="5089"/>
        </pc:sldMkLst>
      </pc:sldChg>
      <pc:sldChg chg="del">
        <pc:chgData name="Ron Melton" userId="5553941352b42db9" providerId="LiveId" clId="{36DCD473-F91B-45B5-9CF5-4A067706FACB}" dt="2023-10-23T00:36:59.267" v="3534" actId="47"/>
        <pc:sldMkLst>
          <pc:docMk/>
          <pc:sldMk cId="4223971321" sldId="5091"/>
        </pc:sldMkLst>
      </pc:sldChg>
      <pc:sldChg chg="del">
        <pc:chgData name="Ron Melton" userId="5553941352b42db9" providerId="LiveId" clId="{36DCD473-F91B-45B5-9CF5-4A067706FACB}" dt="2023-10-23T00:36:59.267" v="3534" actId="47"/>
        <pc:sldMkLst>
          <pc:docMk/>
          <pc:sldMk cId="1031680549" sldId="5268"/>
        </pc:sldMkLst>
      </pc:sldChg>
      <pc:sldChg chg="del">
        <pc:chgData name="Ron Melton" userId="5553941352b42db9" providerId="LiveId" clId="{36DCD473-F91B-45B5-9CF5-4A067706FACB}" dt="2023-10-23T00:36:59.267" v="3534" actId="47"/>
        <pc:sldMkLst>
          <pc:docMk/>
          <pc:sldMk cId="3235167579" sldId="5281"/>
        </pc:sldMkLst>
      </pc:sldChg>
      <pc:sldChg chg="addSp delSp modSp mod">
        <pc:chgData name="Ron Melton" userId="5553941352b42db9" providerId="LiveId" clId="{36DCD473-F91B-45B5-9CF5-4A067706FACB}" dt="2023-09-27T23:31:14.007" v="641" actId="20577"/>
        <pc:sldMkLst>
          <pc:docMk/>
          <pc:sldMk cId="3408725882" sldId="5316"/>
        </pc:sldMkLst>
        <pc:spChg chg="mod">
          <ac:chgData name="Ron Melton" userId="5553941352b42db9" providerId="LiveId" clId="{36DCD473-F91B-45B5-9CF5-4A067706FACB}" dt="2023-09-27T23:31:14.007" v="641" actId="20577"/>
          <ac:spMkLst>
            <pc:docMk/>
            <pc:sldMk cId="3408725882" sldId="5316"/>
            <ac:spMk id="3" creationId="{00000000-0000-0000-0000-000000000000}"/>
          </ac:spMkLst>
        </pc:spChg>
        <pc:picChg chg="add del">
          <ac:chgData name="Ron Melton" userId="5553941352b42db9" providerId="LiveId" clId="{36DCD473-F91B-45B5-9CF5-4A067706FACB}" dt="2023-09-27T23:30:52.488" v="535" actId="478"/>
          <ac:picMkLst>
            <pc:docMk/>
            <pc:sldMk cId="3408725882" sldId="5316"/>
            <ac:picMk id="4" creationId="{00000000-0000-0000-0000-000000000000}"/>
          </ac:picMkLst>
        </pc:picChg>
      </pc:sldChg>
      <pc:sldChg chg="del">
        <pc:chgData name="Ron Melton" userId="5553941352b42db9" providerId="LiveId" clId="{36DCD473-F91B-45B5-9CF5-4A067706FACB}" dt="2023-09-27T23:39:33.410" v="1097" actId="47"/>
        <pc:sldMkLst>
          <pc:docMk/>
          <pc:sldMk cId="2221506048" sldId="5323"/>
        </pc:sldMkLst>
      </pc:sldChg>
      <pc:sldChg chg="del">
        <pc:chgData name="Ron Melton" userId="5553941352b42db9" providerId="LiveId" clId="{36DCD473-F91B-45B5-9CF5-4A067706FACB}" dt="2023-09-27T23:39:34.706" v="1098" actId="47"/>
        <pc:sldMkLst>
          <pc:docMk/>
          <pc:sldMk cId="1735793011" sldId="5325"/>
        </pc:sldMkLst>
      </pc:sldChg>
      <pc:sldChg chg="del">
        <pc:chgData name="Ron Melton" userId="5553941352b42db9" providerId="LiveId" clId="{36DCD473-F91B-45B5-9CF5-4A067706FACB}" dt="2023-09-27T23:40:12.234" v="1106" actId="47"/>
        <pc:sldMkLst>
          <pc:docMk/>
          <pc:sldMk cId="524830035" sldId="5326"/>
        </pc:sldMkLst>
      </pc:sldChg>
      <pc:sldChg chg="delSp modSp mod">
        <pc:chgData name="Ron Melton" userId="5553941352b42db9" providerId="LiveId" clId="{36DCD473-F91B-45B5-9CF5-4A067706FACB}" dt="2023-09-27T23:14:50.576" v="211" actId="20577"/>
        <pc:sldMkLst>
          <pc:docMk/>
          <pc:sldMk cId="4223848446" sldId="5352"/>
        </pc:sldMkLst>
        <pc:spChg chg="mod">
          <ac:chgData name="Ron Melton" userId="5553941352b42db9" providerId="LiveId" clId="{36DCD473-F91B-45B5-9CF5-4A067706FACB}" dt="2023-09-27T23:14:50.576" v="211" actId="20577"/>
          <ac:spMkLst>
            <pc:docMk/>
            <pc:sldMk cId="4223848446" sldId="5352"/>
            <ac:spMk id="27651" creationId="{21381087-9F71-44F9-996E-3B3C3A864EB5}"/>
          </ac:spMkLst>
        </pc:spChg>
        <pc:picChg chg="del">
          <ac:chgData name="Ron Melton" userId="5553941352b42db9" providerId="LiveId" clId="{36DCD473-F91B-45B5-9CF5-4A067706FACB}" dt="2023-09-27T23:14:28.416" v="208" actId="478"/>
          <ac:picMkLst>
            <pc:docMk/>
            <pc:sldMk cId="4223848446" sldId="5352"/>
            <ac:picMk id="279556" creationId="{F11C9BD6-EF63-47BB-B445-D1FEA94BB9E7}"/>
          </ac:picMkLst>
        </pc:picChg>
      </pc:sldChg>
      <pc:sldChg chg="delSp modSp mod">
        <pc:chgData name="Ron Melton" userId="5553941352b42db9" providerId="LiveId" clId="{36DCD473-F91B-45B5-9CF5-4A067706FACB}" dt="2023-10-23T00:13:51.761" v="2605" actId="20577"/>
        <pc:sldMkLst>
          <pc:docMk/>
          <pc:sldMk cId="3267588615" sldId="5419"/>
        </pc:sldMkLst>
        <pc:spChg chg="mod">
          <ac:chgData name="Ron Melton" userId="5553941352b42db9" providerId="LiveId" clId="{36DCD473-F91B-45B5-9CF5-4A067706FACB}" dt="2023-10-23T00:13:51.761" v="2605" actId="20577"/>
          <ac:spMkLst>
            <pc:docMk/>
            <pc:sldMk cId="3267588615" sldId="5419"/>
            <ac:spMk id="2" creationId="{00000000-0000-0000-0000-000000000000}"/>
          </ac:spMkLst>
        </pc:spChg>
        <pc:spChg chg="del">
          <ac:chgData name="Ron Melton" userId="5553941352b42db9" providerId="LiveId" clId="{36DCD473-F91B-45B5-9CF5-4A067706FACB}" dt="2023-10-23T00:13:33.706" v="2600" actId="478"/>
          <ac:spMkLst>
            <pc:docMk/>
            <pc:sldMk cId="3267588615" sldId="5419"/>
            <ac:spMk id="12" creationId="{73E30B43-2DAD-4169-AF6F-8C30A69F59A3}"/>
          </ac:spMkLst>
        </pc:spChg>
        <pc:graphicFrameChg chg="del">
          <ac:chgData name="Ron Melton" userId="5553941352b42db9" providerId="LiveId" clId="{36DCD473-F91B-45B5-9CF5-4A067706FACB}" dt="2023-10-23T00:13:28.807" v="2598" actId="478"/>
          <ac:graphicFrameMkLst>
            <pc:docMk/>
            <pc:sldMk cId="3267588615" sldId="5419"/>
            <ac:graphicFrameMk id="110597" creationId="{00000000-0000-0000-0000-000000000000}"/>
          </ac:graphicFrameMkLst>
        </pc:graphicFrameChg>
        <pc:picChg chg="del">
          <ac:chgData name="Ron Melton" userId="5553941352b42db9" providerId="LiveId" clId="{36DCD473-F91B-45B5-9CF5-4A067706FACB}" dt="2023-10-23T00:13:23.850" v="2593" actId="478"/>
          <ac:picMkLst>
            <pc:docMk/>
            <pc:sldMk cId="3267588615" sldId="5419"/>
            <ac:picMk id="3" creationId="{AF52CE55-A462-18EE-6A50-03C2CBD269AB}"/>
          </ac:picMkLst>
        </pc:picChg>
        <pc:picChg chg="del">
          <ac:chgData name="Ron Melton" userId="5553941352b42db9" providerId="LiveId" clId="{36DCD473-F91B-45B5-9CF5-4A067706FACB}" dt="2023-10-23T00:13:25.780" v="2595" actId="478"/>
          <ac:picMkLst>
            <pc:docMk/>
            <pc:sldMk cId="3267588615" sldId="5419"/>
            <ac:picMk id="4" creationId="{DFC3889C-5F3D-453D-B816-4C19D58D2F51}"/>
          </ac:picMkLst>
        </pc:picChg>
        <pc:picChg chg="del">
          <ac:chgData name="Ron Melton" userId="5553941352b42db9" providerId="LiveId" clId="{36DCD473-F91B-45B5-9CF5-4A067706FACB}" dt="2023-10-23T00:11:57.948" v="2563" actId="478"/>
          <ac:picMkLst>
            <pc:docMk/>
            <pc:sldMk cId="3267588615" sldId="5419"/>
            <ac:picMk id="5" creationId="{5D790927-D195-42AB-961A-747AB16FD4AC}"/>
          </ac:picMkLst>
        </pc:picChg>
        <pc:picChg chg="del">
          <ac:chgData name="Ron Melton" userId="5553941352b42db9" providerId="LiveId" clId="{36DCD473-F91B-45B5-9CF5-4A067706FACB}" dt="2023-10-23T00:13:24.963" v="2594" actId="478"/>
          <ac:picMkLst>
            <pc:docMk/>
            <pc:sldMk cId="3267588615" sldId="5419"/>
            <ac:picMk id="7172" creationId="{6205288C-8C7B-42BC-B59E-382278CE647A}"/>
          </ac:picMkLst>
        </pc:picChg>
        <pc:picChg chg="del">
          <ac:chgData name="Ron Melton" userId="5553941352b42db9" providerId="LiveId" clId="{36DCD473-F91B-45B5-9CF5-4A067706FACB}" dt="2023-10-23T00:13:31.531" v="2599" actId="478"/>
          <ac:picMkLst>
            <pc:docMk/>
            <pc:sldMk cId="3267588615" sldId="5419"/>
            <ac:picMk id="7176" creationId="{5DB32501-B8A3-4895-A89D-ADDA0F14D6CF}"/>
          </ac:picMkLst>
        </pc:picChg>
        <pc:picChg chg="del">
          <ac:chgData name="Ron Melton" userId="5553941352b42db9" providerId="LiveId" clId="{36DCD473-F91B-45B5-9CF5-4A067706FACB}" dt="2023-10-23T00:13:26.470" v="2596" actId="478"/>
          <ac:picMkLst>
            <pc:docMk/>
            <pc:sldMk cId="3267588615" sldId="5419"/>
            <ac:picMk id="110594" creationId="{00000000-0000-0000-0000-000000000000}"/>
          </ac:picMkLst>
        </pc:picChg>
        <pc:picChg chg="del">
          <ac:chgData name="Ron Melton" userId="5553941352b42db9" providerId="LiveId" clId="{36DCD473-F91B-45B5-9CF5-4A067706FACB}" dt="2023-10-23T00:13:27.326" v="2597" actId="478"/>
          <ac:picMkLst>
            <pc:docMk/>
            <pc:sldMk cId="3267588615" sldId="5419"/>
            <ac:picMk id="110598" creationId="{00000000-0000-0000-0000-000000000000}"/>
          </ac:picMkLst>
        </pc:picChg>
      </pc:sldChg>
      <pc:sldChg chg="modSp mod">
        <pc:chgData name="Ron Melton" userId="5553941352b42db9" providerId="LiveId" clId="{36DCD473-F91B-45B5-9CF5-4A067706FACB}" dt="2023-10-23T00:33:33.446" v="3429" actId="1076"/>
        <pc:sldMkLst>
          <pc:docMk/>
          <pc:sldMk cId="2162891732" sldId="5434"/>
        </pc:sldMkLst>
        <pc:spChg chg="mod">
          <ac:chgData name="Ron Melton" userId="5553941352b42db9" providerId="LiveId" clId="{36DCD473-F91B-45B5-9CF5-4A067706FACB}" dt="2023-10-23T00:33:33.446" v="3429" actId="1076"/>
          <ac:spMkLst>
            <pc:docMk/>
            <pc:sldMk cId="2162891732" sldId="5434"/>
            <ac:spMk id="4" creationId="{00000000-0000-0000-0000-000000000000}"/>
          </ac:spMkLst>
        </pc:spChg>
      </pc:sldChg>
      <pc:sldChg chg="del">
        <pc:chgData name="Ron Melton" userId="5553941352b42db9" providerId="LiveId" clId="{36DCD473-F91B-45B5-9CF5-4A067706FACB}" dt="2023-10-23T00:36:59.267" v="3534" actId="47"/>
        <pc:sldMkLst>
          <pc:docMk/>
          <pc:sldMk cId="1206270837" sldId="5457"/>
        </pc:sldMkLst>
      </pc:sldChg>
      <pc:sldChg chg="del">
        <pc:chgData name="Ron Melton" userId="5553941352b42db9" providerId="LiveId" clId="{36DCD473-F91B-45B5-9CF5-4A067706FACB}" dt="2023-10-22T23:31:56.177" v="2268" actId="47"/>
        <pc:sldMkLst>
          <pc:docMk/>
          <pc:sldMk cId="2271282681" sldId="5464"/>
        </pc:sldMkLst>
      </pc:sldChg>
      <pc:sldChg chg="del">
        <pc:chgData name="Ron Melton" userId="5553941352b42db9" providerId="LiveId" clId="{36DCD473-F91B-45B5-9CF5-4A067706FACB}" dt="2023-09-27T23:40:19.705" v="1109" actId="47"/>
        <pc:sldMkLst>
          <pc:docMk/>
          <pc:sldMk cId="2343867420" sldId="5465"/>
        </pc:sldMkLst>
      </pc:sldChg>
      <pc:sldChg chg="del">
        <pc:chgData name="Ron Melton" userId="5553941352b42db9" providerId="LiveId" clId="{36DCD473-F91B-45B5-9CF5-4A067706FACB}" dt="2023-10-23T00:27:58.498" v="3340" actId="47"/>
        <pc:sldMkLst>
          <pc:docMk/>
          <pc:sldMk cId="2402218487" sldId="5470"/>
        </pc:sldMkLst>
      </pc:sldChg>
      <pc:sldChg chg="del">
        <pc:chgData name="Ron Melton" userId="5553941352b42db9" providerId="LiveId" clId="{36DCD473-F91B-45B5-9CF5-4A067706FACB}" dt="2023-10-23T00:36:59.267" v="3534" actId="47"/>
        <pc:sldMkLst>
          <pc:docMk/>
          <pc:sldMk cId="285819399" sldId="5503"/>
        </pc:sldMkLst>
      </pc:sldChg>
      <pc:sldChg chg="del">
        <pc:chgData name="Ron Melton" userId="5553941352b42db9" providerId="LiveId" clId="{36DCD473-F91B-45B5-9CF5-4A067706FACB}" dt="2023-10-23T00:36:59.267" v="3534" actId="47"/>
        <pc:sldMkLst>
          <pc:docMk/>
          <pc:sldMk cId="1121398262" sldId="5504"/>
        </pc:sldMkLst>
      </pc:sldChg>
      <pc:sldChg chg="del">
        <pc:chgData name="Ron Melton" userId="5553941352b42db9" providerId="LiveId" clId="{36DCD473-F91B-45B5-9CF5-4A067706FACB}" dt="2023-10-23T00:36:59.267" v="3534" actId="47"/>
        <pc:sldMkLst>
          <pc:docMk/>
          <pc:sldMk cId="1389757338" sldId="5505"/>
        </pc:sldMkLst>
      </pc:sldChg>
      <pc:sldChg chg="del">
        <pc:chgData name="Ron Melton" userId="5553941352b42db9" providerId="LiveId" clId="{36DCD473-F91B-45B5-9CF5-4A067706FACB}" dt="2023-10-23T00:36:59.267" v="3534" actId="47"/>
        <pc:sldMkLst>
          <pc:docMk/>
          <pc:sldMk cId="3988430762" sldId="5507"/>
        </pc:sldMkLst>
      </pc:sldChg>
      <pc:sldChg chg="del">
        <pc:chgData name="Ron Melton" userId="5553941352b42db9" providerId="LiveId" clId="{36DCD473-F91B-45B5-9CF5-4A067706FACB}" dt="2023-10-23T00:36:59.267" v="3534" actId="47"/>
        <pc:sldMkLst>
          <pc:docMk/>
          <pc:sldMk cId="2822437931" sldId="5508"/>
        </pc:sldMkLst>
      </pc:sldChg>
      <pc:sldChg chg="del">
        <pc:chgData name="Ron Melton" userId="5553941352b42db9" providerId="LiveId" clId="{36DCD473-F91B-45B5-9CF5-4A067706FACB}" dt="2023-10-23T00:36:59.267" v="3534" actId="47"/>
        <pc:sldMkLst>
          <pc:docMk/>
          <pc:sldMk cId="3892414488" sldId="5509"/>
        </pc:sldMkLst>
      </pc:sldChg>
      <pc:sldChg chg="del">
        <pc:chgData name="Ron Melton" userId="5553941352b42db9" providerId="LiveId" clId="{36DCD473-F91B-45B5-9CF5-4A067706FACB}" dt="2023-10-23T00:36:59.267" v="3534" actId="47"/>
        <pc:sldMkLst>
          <pc:docMk/>
          <pc:sldMk cId="1347600782" sldId="5510"/>
        </pc:sldMkLst>
      </pc:sldChg>
      <pc:sldChg chg="del">
        <pc:chgData name="Ron Melton" userId="5553941352b42db9" providerId="LiveId" clId="{36DCD473-F91B-45B5-9CF5-4A067706FACB}" dt="2023-10-23T00:36:59.267" v="3534" actId="47"/>
        <pc:sldMkLst>
          <pc:docMk/>
          <pc:sldMk cId="1965214515" sldId="5511"/>
        </pc:sldMkLst>
      </pc:sldChg>
      <pc:sldChg chg="del">
        <pc:chgData name="Ron Melton" userId="5553941352b42db9" providerId="LiveId" clId="{36DCD473-F91B-45B5-9CF5-4A067706FACB}" dt="2023-10-23T00:36:59.267" v="3534" actId="47"/>
        <pc:sldMkLst>
          <pc:docMk/>
          <pc:sldMk cId="2524507450" sldId="5512"/>
        </pc:sldMkLst>
      </pc:sldChg>
      <pc:sldChg chg="del">
        <pc:chgData name="Ron Melton" userId="5553941352b42db9" providerId="LiveId" clId="{36DCD473-F91B-45B5-9CF5-4A067706FACB}" dt="2023-10-23T00:36:59.267" v="3534" actId="47"/>
        <pc:sldMkLst>
          <pc:docMk/>
          <pc:sldMk cId="3050815793" sldId="5514"/>
        </pc:sldMkLst>
      </pc:sldChg>
      <pc:sldChg chg="del">
        <pc:chgData name="Ron Melton" userId="5553941352b42db9" providerId="LiveId" clId="{36DCD473-F91B-45B5-9CF5-4A067706FACB}" dt="2023-10-23T00:36:59.267" v="3534" actId="47"/>
        <pc:sldMkLst>
          <pc:docMk/>
          <pc:sldMk cId="293301037" sldId="5543"/>
        </pc:sldMkLst>
      </pc:sldChg>
      <pc:sldChg chg="del">
        <pc:chgData name="Ron Melton" userId="5553941352b42db9" providerId="LiveId" clId="{36DCD473-F91B-45B5-9CF5-4A067706FACB}" dt="2023-10-23T00:36:59.267" v="3534" actId="47"/>
        <pc:sldMkLst>
          <pc:docMk/>
          <pc:sldMk cId="0" sldId="5546"/>
        </pc:sldMkLst>
      </pc:sldChg>
      <pc:sldChg chg="del">
        <pc:chgData name="Ron Melton" userId="5553941352b42db9" providerId="LiveId" clId="{36DCD473-F91B-45B5-9CF5-4A067706FACB}" dt="2023-10-23T00:35:33.932" v="3511" actId="47"/>
        <pc:sldMkLst>
          <pc:docMk/>
          <pc:sldMk cId="2510732509" sldId="5547"/>
        </pc:sldMkLst>
      </pc:sldChg>
      <pc:sldChg chg="del">
        <pc:chgData name="Ron Melton" userId="5553941352b42db9" providerId="LiveId" clId="{36DCD473-F91B-45B5-9CF5-4A067706FACB}" dt="2023-10-23T00:35:34.732" v="3512" actId="47"/>
        <pc:sldMkLst>
          <pc:docMk/>
          <pc:sldMk cId="1568856155" sldId="5548"/>
        </pc:sldMkLst>
      </pc:sldChg>
      <pc:sldChg chg="del">
        <pc:chgData name="Ron Melton" userId="5553941352b42db9" providerId="LiveId" clId="{36DCD473-F91B-45B5-9CF5-4A067706FACB}" dt="2023-10-23T00:35:14.156" v="3510" actId="47"/>
        <pc:sldMkLst>
          <pc:docMk/>
          <pc:sldMk cId="2301179482" sldId="5550"/>
        </pc:sldMkLst>
      </pc:sldChg>
      <pc:sldChg chg="del">
        <pc:chgData name="Ron Melton" userId="5553941352b42db9" providerId="LiveId" clId="{36DCD473-F91B-45B5-9CF5-4A067706FACB}" dt="2023-09-27T23:40:17.982" v="1107" actId="47"/>
        <pc:sldMkLst>
          <pc:docMk/>
          <pc:sldMk cId="1863087952" sldId="5552"/>
        </pc:sldMkLst>
      </pc:sldChg>
      <pc:sldChg chg="del">
        <pc:chgData name="Ron Melton" userId="5553941352b42db9" providerId="LiveId" clId="{36DCD473-F91B-45B5-9CF5-4A067706FACB}" dt="2023-10-23T00:36:59.267" v="3534" actId="47"/>
        <pc:sldMkLst>
          <pc:docMk/>
          <pc:sldMk cId="489400019" sldId="5557"/>
        </pc:sldMkLst>
      </pc:sldChg>
      <pc:sldChg chg="del">
        <pc:chgData name="Ron Melton" userId="5553941352b42db9" providerId="LiveId" clId="{36DCD473-F91B-45B5-9CF5-4A067706FACB}" dt="2023-10-23T00:36:59.267" v="3534" actId="47"/>
        <pc:sldMkLst>
          <pc:docMk/>
          <pc:sldMk cId="307060205" sldId="5558"/>
        </pc:sldMkLst>
      </pc:sldChg>
      <pc:sldChg chg="del">
        <pc:chgData name="Ron Melton" userId="5553941352b42db9" providerId="LiveId" clId="{36DCD473-F91B-45B5-9CF5-4A067706FACB}" dt="2023-10-23T00:36:59.267" v="3534" actId="47"/>
        <pc:sldMkLst>
          <pc:docMk/>
          <pc:sldMk cId="3397529696" sldId="5559"/>
        </pc:sldMkLst>
      </pc:sldChg>
      <pc:sldChg chg="del">
        <pc:chgData name="Ron Melton" userId="5553941352b42db9" providerId="LiveId" clId="{36DCD473-F91B-45B5-9CF5-4A067706FACB}" dt="2023-10-23T00:36:59.267" v="3534" actId="47"/>
        <pc:sldMkLst>
          <pc:docMk/>
          <pc:sldMk cId="3697359505" sldId="5560"/>
        </pc:sldMkLst>
      </pc:sldChg>
      <pc:sldChg chg="del">
        <pc:chgData name="Ron Melton" userId="5553941352b42db9" providerId="LiveId" clId="{36DCD473-F91B-45B5-9CF5-4A067706FACB}" dt="2023-10-23T00:36:59.267" v="3534" actId="47"/>
        <pc:sldMkLst>
          <pc:docMk/>
          <pc:sldMk cId="2129649352" sldId="5561"/>
        </pc:sldMkLst>
      </pc:sldChg>
      <pc:sldChg chg="del">
        <pc:chgData name="Ron Melton" userId="5553941352b42db9" providerId="LiveId" clId="{36DCD473-F91B-45B5-9CF5-4A067706FACB}" dt="2023-10-23T00:36:59.267" v="3534" actId="47"/>
        <pc:sldMkLst>
          <pc:docMk/>
          <pc:sldMk cId="1317045922" sldId="5562"/>
        </pc:sldMkLst>
      </pc:sldChg>
      <pc:sldChg chg="del">
        <pc:chgData name="Ron Melton" userId="5553941352b42db9" providerId="LiveId" clId="{36DCD473-F91B-45B5-9CF5-4A067706FACB}" dt="2023-10-22T23:34:13.482" v="2352" actId="47"/>
        <pc:sldMkLst>
          <pc:docMk/>
          <pc:sldMk cId="799243785" sldId="5563"/>
        </pc:sldMkLst>
      </pc:sldChg>
      <pc:sldChg chg="del">
        <pc:chgData name="Ron Melton" userId="5553941352b42db9" providerId="LiveId" clId="{36DCD473-F91B-45B5-9CF5-4A067706FACB}" dt="2023-10-22T23:34:15.126" v="2353" actId="47"/>
        <pc:sldMkLst>
          <pc:docMk/>
          <pc:sldMk cId="2724390464" sldId="5564"/>
        </pc:sldMkLst>
      </pc:sldChg>
      <pc:sldChg chg="addSp delSp modSp mod">
        <pc:chgData name="Ron Melton" userId="5553941352b42db9" providerId="LiveId" clId="{36DCD473-F91B-45B5-9CF5-4A067706FACB}" dt="2023-10-23T00:33:54.506" v="3432" actId="478"/>
        <pc:sldMkLst>
          <pc:docMk/>
          <pc:sldMk cId="2190908700" sldId="5569"/>
        </pc:sldMkLst>
        <pc:spChg chg="add mod">
          <ac:chgData name="Ron Melton" userId="5553941352b42db9" providerId="LiveId" clId="{36DCD473-F91B-45B5-9CF5-4A067706FACB}" dt="2023-10-23T00:33:54.506" v="3432" actId="478"/>
          <ac:spMkLst>
            <pc:docMk/>
            <pc:sldMk cId="2190908700" sldId="5569"/>
            <ac:spMk id="3" creationId="{BD4BEC64-E2D2-821A-BD08-BBC2B15DF80B}"/>
          </ac:spMkLst>
        </pc:spChg>
        <pc:picChg chg="del">
          <ac:chgData name="Ron Melton" userId="5553941352b42db9" providerId="LiveId" clId="{36DCD473-F91B-45B5-9CF5-4A067706FACB}" dt="2023-10-23T00:33:54.506" v="3432" actId="478"/>
          <ac:picMkLst>
            <pc:docMk/>
            <pc:sldMk cId="2190908700" sldId="5569"/>
            <ac:picMk id="29700" creationId="{00000000-0000-0000-0000-000000000000}"/>
          </ac:picMkLst>
        </pc:picChg>
      </pc:sldChg>
      <pc:sldChg chg="del">
        <pc:chgData name="Ron Melton" userId="5553941352b42db9" providerId="LiveId" clId="{36DCD473-F91B-45B5-9CF5-4A067706FACB}" dt="2023-10-23T00:36:59.267" v="3534" actId="47"/>
        <pc:sldMkLst>
          <pc:docMk/>
          <pc:sldMk cId="2262369760" sldId="5570"/>
        </pc:sldMkLst>
      </pc:sldChg>
      <pc:sldChg chg="del">
        <pc:chgData name="Ron Melton" userId="5553941352b42db9" providerId="LiveId" clId="{36DCD473-F91B-45B5-9CF5-4A067706FACB}" dt="2023-10-23T00:36:59.267" v="3534" actId="47"/>
        <pc:sldMkLst>
          <pc:docMk/>
          <pc:sldMk cId="1225777345" sldId="5571"/>
        </pc:sldMkLst>
      </pc:sldChg>
      <pc:sldChg chg="del">
        <pc:chgData name="Ron Melton" userId="5553941352b42db9" providerId="LiveId" clId="{36DCD473-F91B-45B5-9CF5-4A067706FACB}" dt="2023-10-23T00:36:59.267" v="3534" actId="47"/>
        <pc:sldMkLst>
          <pc:docMk/>
          <pc:sldMk cId="831102818" sldId="5576"/>
        </pc:sldMkLst>
      </pc:sldChg>
      <pc:sldChg chg="del">
        <pc:chgData name="Ron Melton" userId="5553941352b42db9" providerId="LiveId" clId="{36DCD473-F91B-45B5-9CF5-4A067706FACB}" dt="2023-10-23T00:36:59.267" v="3534" actId="47"/>
        <pc:sldMkLst>
          <pc:docMk/>
          <pc:sldMk cId="2548158708" sldId="5577"/>
        </pc:sldMkLst>
      </pc:sldChg>
      <pc:sldChg chg="del">
        <pc:chgData name="Ron Melton" userId="5553941352b42db9" providerId="LiveId" clId="{36DCD473-F91B-45B5-9CF5-4A067706FACB}" dt="2023-10-23T00:36:59.267" v="3534" actId="47"/>
        <pc:sldMkLst>
          <pc:docMk/>
          <pc:sldMk cId="1596927082" sldId="5578"/>
        </pc:sldMkLst>
      </pc:sldChg>
      <pc:sldChg chg="del">
        <pc:chgData name="Ron Melton" userId="5553941352b42db9" providerId="LiveId" clId="{36DCD473-F91B-45B5-9CF5-4A067706FACB}" dt="2023-10-23T00:36:59.267" v="3534" actId="47"/>
        <pc:sldMkLst>
          <pc:docMk/>
          <pc:sldMk cId="437170477" sldId="5579"/>
        </pc:sldMkLst>
      </pc:sldChg>
      <pc:sldChg chg="del">
        <pc:chgData name="Ron Melton" userId="5553941352b42db9" providerId="LiveId" clId="{36DCD473-F91B-45B5-9CF5-4A067706FACB}" dt="2023-10-23T00:36:59.267" v="3534" actId="47"/>
        <pc:sldMkLst>
          <pc:docMk/>
          <pc:sldMk cId="2458721382" sldId="5580"/>
        </pc:sldMkLst>
      </pc:sldChg>
      <pc:sldChg chg="del">
        <pc:chgData name="Ron Melton" userId="5553941352b42db9" providerId="LiveId" clId="{36DCD473-F91B-45B5-9CF5-4A067706FACB}" dt="2023-10-23T00:36:59.267" v="3534" actId="47"/>
        <pc:sldMkLst>
          <pc:docMk/>
          <pc:sldMk cId="2978441512" sldId="5581"/>
        </pc:sldMkLst>
      </pc:sldChg>
      <pc:sldChg chg="del">
        <pc:chgData name="Ron Melton" userId="5553941352b42db9" providerId="LiveId" clId="{36DCD473-F91B-45B5-9CF5-4A067706FACB}" dt="2023-10-23T00:36:59.267" v="3534" actId="47"/>
        <pc:sldMkLst>
          <pc:docMk/>
          <pc:sldMk cId="327554873" sldId="5582"/>
        </pc:sldMkLst>
      </pc:sldChg>
      <pc:sldChg chg="del">
        <pc:chgData name="Ron Melton" userId="5553941352b42db9" providerId="LiveId" clId="{36DCD473-F91B-45B5-9CF5-4A067706FACB}" dt="2023-10-23T00:36:59.267" v="3534" actId="47"/>
        <pc:sldMkLst>
          <pc:docMk/>
          <pc:sldMk cId="3391322440" sldId="5584"/>
        </pc:sldMkLst>
      </pc:sldChg>
      <pc:sldChg chg="del">
        <pc:chgData name="Ron Melton" userId="5553941352b42db9" providerId="LiveId" clId="{36DCD473-F91B-45B5-9CF5-4A067706FACB}" dt="2023-10-23T00:36:59.267" v="3534" actId="47"/>
        <pc:sldMkLst>
          <pc:docMk/>
          <pc:sldMk cId="886670576" sldId="5591"/>
        </pc:sldMkLst>
      </pc:sldChg>
      <pc:sldChg chg="del">
        <pc:chgData name="Ron Melton" userId="5553941352b42db9" providerId="LiveId" clId="{36DCD473-F91B-45B5-9CF5-4A067706FACB}" dt="2023-10-23T00:36:59.267" v="3534" actId="47"/>
        <pc:sldMkLst>
          <pc:docMk/>
          <pc:sldMk cId="1627582453" sldId="5592"/>
        </pc:sldMkLst>
      </pc:sldChg>
      <pc:sldChg chg="del">
        <pc:chgData name="Ron Melton" userId="5553941352b42db9" providerId="LiveId" clId="{36DCD473-F91B-45B5-9CF5-4A067706FACB}" dt="2023-10-23T00:36:59.267" v="3534" actId="47"/>
        <pc:sldMkLst>
          <pc:docMk/>
          <pc:sldMk cId="3661991188" sldId="5593"/>
        </pc:sldMkLst>
      </pc:sldChg>
      <pc:sldChg chg="del">
        <pc:chgData name="Ron Melton" userId="5553941352b42db9" providerId="LiveId" clId="{36DCD473-F91B-45B5-9CF5-4A067706FACB}" dt="2023-10-23T00:36:59.267" v="3534" actId="47"/>
        <pc:sldMkLst>
          <pc:docMk/>
          <pc:sldMk cId="1086601405" sldId="5595"/>
        </pc:sldMkLst>
      </pc:sldChg>
      <pc:sldChg chg="delSp modSp mod">
        <pc:chgData name="Ron Melton" userId="5553941352b42db9" providerId="LiveId" clId="{36DCD473-F91B-45B5-9CF5-4A067706FACB}" dt="2023-09-27T23:39:55.244" v="1101" actId="14100"/>
        <pc:sldMkLst>
          <pc:docMk/>
          <pc:sldMk cId="2505904164" sldId="5596"/>
        </pc:sldMkLst>
        <pc:spChg chg="mod">
          <ac:chgData name="Ron Melton" userId="5553941352b42db9" providerId="LiveId" clId="{36DCD473-F91B-45B5-9CF5-4A067706FACB}" dt="2023-09-27T23:39:55.244" v="1101" actId="14100"/>
          <ac:spMkLst>
            <pc:docMk/>
            <pc:sldMk cId="2505904164" sldId="5596"/>
            <ac:spMk id="3" creationId="{E76E153C-4BC8-44D2-806B-3DE0D2057ABC}"/>
          </ac:spMkLst>
        </pc:spChg>
        <pc:picChg chg="del">
          <ac:chgData name="Ron Melton" userId="5553941352b42db9" providerId="LiveId" clId="{36DCD473-F91B-45B5-9CF5-4A067706FACB}" dt="2023-09-27T23:39:39.816" v="1099" actId="478"/>
          <ac:picMkLst>
            <pc:docMk/>
            <pc:sldMk cId="2505904164" sldId="5596"/>
            <ac:picMk id="4" creationId="{1248F218-F19E-471D-8CB9-D92A805AE182}"/>
          </ac:picMkLst>
        </pc:picChg>
        <pc:picChg chg="del">
          <ac:chgData name="Ron Melton" userId="5553941352b42db9" providerId="LiveId" clId="{36DCD473-F91B-45B5-9CF5-4A067706FACB}" dt="2023-09-27T23:39:45.304" v="1100" actId="478"/>
          <ac:picMkLst>
            <pc:docMk/>
            <pc:sldMk cId="2505904164" sldId="5596"/>
            <ac:picMk id="5" creationId="{48F0F2AD-4126-4228-BEEB-4881A1552144}"/>
          </ac:picMkLst>
        </pc:picChg>
      </pc:sldChg>
      <pc:sldChg chg="del">
        <pc:chgData name="Ron Melton" userId="5553941352b42db9" providerId="LiveId" clId="{36DCD473-F91B-45B5-9CF5-4A067706FACB}" dt="2023-10-23T00:36:59.267" v="3534" actId="47"/>
        <pc:sldMkLst>
          <pc:docMk/>
          <pc:sldMk cId="2869585243" sldId="5597"/>
        </pc:sldMkLst>
      </pc:sldChg>
      <pc:sldChg chg="del">
        <pc:chgData name="Ron Melton" userId="5553941352b42db9" providerId="LiveId" clId="{36DCD473-F91B-45B5-9CF5-4A067706FACB}" dt="2023-10-23T00:36:59.267" v="3534" actId="47"/>
        <pc:sldMkLst>
          <pc:docMk/>
          <pc:sldMk cId="1784398013" sldId="5598"/>
        </pc:sldMkLst>
      </pc:sldChg>
      <pc:sldChg chg="del">
        <pc:chgData name="Ron Melton" userId="5553941352b42db9" providerId="LiveId" clId="{36DCD473-F91B-45B5-9CF5-4A067706FACB}" dt="2023-10-23T00:36:59.267" v="3534" actId="47"/>
        <pc:sldMkLst>
          <pc:docMk/>
          <pc:sldMk cId="2028854882" sldId="5599"/>
        </pc:sldMkLst>
      </pc:sldChg>
      <pc:sldChg chg="del">
        <pc:chgData name="Ron Melton" userId="5553941352b42db9" providerId="LiveId" clId="{36DCD473-F91B-45B5-9CF5-4A067706FACB}" dt="2023-10-23T00:36:59.267" v="3534" actId="47"/>
        <pc:sldMkLst>
          <pc:docMk/>
          <pc:sldMk cId="1277430388" sldId="5602"/>
        </pc:sldMkLst>
      </pc:sldChg>
      <pc:sldChg chg="del">
        <pc:chgData name="Ron Melton" userId="5553941352b42db9" providerId="LiveId" clId="{36DCD473-F91B-45B5-9CF5-4A067706FACB}" dt="2023-10-23T00:36:59.267" v="3534" actId="47"/>
        <pc:sldMkLst>
          <pc:docMk/>
          <pc:sldMk cId="2021390722" sldId="5603"/>
        </pc:sldMkLst>
      </pc:sldChg>
      <pc:sldChg chg="del">
        <pc:chgData name="Ron Melton" userId="5553941352b42db9" providerId="LiveId" clId="{36DCD473-F91B-45B5-9CF5-4A067706FACB}" dt="2023-10-23T00:36:59.267" v="3534" actId="47"/>
        <pc:sldMkLst>
          <pc:docMk/>
          <pc:sldMk cId="149292489" sldId="5604"/>
        </pc:sldMkLst>
      </pc:sldChg>
      <pc:sldChg chg="del">
        <pc:chgData name="Ron Melton" userId="5553941352b42db9" providerId="LiveId" clId="{36DCD473-F91B-45B5-9CF5-4A067706FACB}" dt="2023-10-23T00:36:59.267" v="3534" actId="47"/>
        <pc:sldMkLst>
          <pc:docMk/>
          <pc:sldMk cId="3230987491" sldId="5606"/>
        </pc:sldMkLst>
      </pc:sldChg>
      <pc:sldChg chg="del">
        <pc:chgData name="Ron Melton" userId="5553941352b42db9" providerId="LiveId" clId="{36DCD473-F91B-45B5-9CF5-4A067706FACB}" dt="2023-10-23T00:36:59.267" v="3534" actId="47"/>
        <pc:sldMkLst>
          <pc:docMk/>
          <pc:sldMk cId="700399408" sldId="5607"/>
        </pc:sldMkLst>
      </pc:sldChg>
      <pc:sldChg chg="del">
        <pc:chgData name="Ron Melton" userId="5553941352b42db9" providerId="LiveId" clId="{36DCD473-F91B-45B5-9CF5-4A067706FACB}" dt="2023-10-23T00:36:59.267" v="3534" actId="47"/>
        <pc:sldMkLst>
          <pc:docMk/>
          <pc:sldMk cId="1614916452" sldId="5608"/>
        </pc:sldMkLst>
      </pc:sldChg>
      <pc:sldChg chg="del">
        <pc:chgData name="Ron Melton" userId="5553941352b42db9" providerId="LiveId" clId="{36DCD473-F91B-45B5-9CF5-4A067706FACB}" dt="2023-10-23T00:36:59.267" v="3534" actId="47"/>
        <pc:sldMkLst>
          <pc:docMk/>
          <pc:sldMk cId="1731046486" sldId="5609"/>
        </pc:sldMkLst>
      </pc:sldChg>
      <pc:sldChg chg="del">
        <pc:chgData name="Ron Melton" userId="5553941352b42db9" providerId="LiveId" clId="{36DCD473-F91B-45B5-9CF5-4A067706FACB}" dt="2023-10-23T00:36:59.267" v="3534" actId="47"/>
        <pc:sldMkLst>
          <pc:docMk/>
          <pc:sldMk cId="1287785513" sldId="5610"/>
        </pc:sldMkLst>
      </pc:sldChg>
      <pc:sldChg chg="del">
        <pc:chgData name="Ron Melton" userId="5553941352b42db9" providerId="LiveId" clId="{36DCD473-F91B-45B5-9CF5-4A067706FACB}" dt="2023-10-22T23:34:51.140" v="2370" actId="47"/>
        <pc:sldMkLst>
          <pc:docMk/>
          <pc:sldMk cId="1176564964" sldId="5611"/>
        </pc:sldMkLst>
      </pc:sldChg>
      <pc:sldChg chg="del">
        <pc:chgData name="Ron Melton" userId="5553941352b42db9" providerId="LiveId" clId="{36DCD473-F91B-45B5-9CF5-4A067706FACB}" dt="2023-10-22T23:34:51.550" v="2371" actId="47"/>
        <pc:sldMkLst>
          <pc:docMk/>
          <pc:sldMk cId="1387339434" sldId="5612"/>
        </pc:sldMkLst>
      </pc:sldChg>
      <pc:sldChg chg="del">
        <pc:chgData name="Ron Melton" userId="5553941352b42db9" providerId="LiveId" clId="{36DCD473-F91B-45B5-9CF5-4A067706FACB}" dt="2023-10-23T00:36:59.267" v="3534" actId="47"/>
        <pc:sldMkLst>
          <pc:docMk/>
          <pc:sldMk cId="1280031267" sldId="5615"/>
        </pc:sldMkLst>
      </pc:sldChg>
      <pc:sldChg chg="del">
        <pc:chgData name="Ron Melton" userId="5553941352b42db9" providerId="LiveId" clId="{36DCD473-F91B-45B5-9CF5-4A067706FACB}" dt="2023-10-23T00:36:59.267" v="3534" actId="47"/>
        <pc:sldMkLst>
          <pc:docMk/>
          <pc:sldMk cId="4080576406" sldId="5616"/>
        </pc:sldMkLst>
      </pc:sldChg>
      <pc:sldChg chg="del">
        <pc:chgData name="Ron Melton" userId="5553941352b42db9" providerId="LiveId" clId="{36DCD473-F91B-45B5-9CF5-4A067706FACB}" dt="2023-10-23T00:36:59.267" v="3534" actId="47"/>
        <pc:sldMkLst>
          <pc:docMk/>
          <pc:sldMk cId="3790725418" sldId="5617"/>
        </pc:sldMkLst>
      </pc:sldChg>
      <pc:sldChg chg="del">
        <pc:chgData name="Ron Melton" userId="5553941352b42db9" providerId="LiveId" clId="{36DCD473-F91B-45B5-9CF5-4A067706FACB}" dt="2023-10-23T00:36:59.267" v="3534" actId="47"/>
        <pc:sldMkLst>
          <pc:docMk/>
          <pc:sldMk cId="3704819502" sldId="5618"/>
        </pc:sldMkLst>
      </pc:sldChg>
      <pc:sldChg chg="del">
        <pc:chgData name="Ron Melton" userId="5553941352b42db9" providerId="LiveId" clId="{36DCD473-F91B-45B5-9CF5-4A067706FACB}" dt="2023-10-23T00:36:59.267" v="3534" actId="47"/>
        <pc:sldMkLst>
          <pc:docMk/>
          <pc:sldMk cId="2045002951" sldId="5619"/>
        </pc:sldMkLst>
      </pc:sldChg>
      <pc:sldChg chg="del">
        <pc:chgData name="Ron Melton" userId="5553941352b42db9" providerId="LiveId" clId="{36DCD473-F91B-45B5-9CF5-4A067706FACB}" dt="2023-10-23T00:36:59.267" v="3534" actId="47"/>
        <pc:sldMkLst>
          <pc:docMk/>
          <pc:sldMk cId="1746665536" sldId="5620"/>
        </pc:sldMkLst>
      </pc:sldChg>
      <pc:sldChg chg="del">
        <pc:chgData name="Ron Melton" userId="5553941352b42db9" providerId="LiveId" clId="{36DCD473-F91B-45B5-9CF5-4A067706FACB}" dt="2023-10-23T00:36:59.267" v="3534" actId="47"/>
        <pc:sldMkLst>
          <pc:docMk/>
          <pc:sldMk cId="1278670308" sldId="5621"/>
        </pc:sldMkLst>
      </pc:sldChg>
      <pc:sldChg chg="del">
        <pc:chgData name="Ron Melton" userId="5553941352b42db9" providerId="LiveId" clId="{36DCD473-F91B-45B5-9CF5-4A067706FACB}" dt="2023-10-23T00:36:59.267" v="3534" actId="47"/>
        <pc:sldMkLst>
          <pc:docMk/>
          <pc:sldMk cId="3234522356" sldId="5622"/>
        </pc:sldMkLst>
      </pc:sldChg>
      <pc:sldChg chg="del">
        <pc:chgData name="Ron Melton" userId="5553941352b42db9" providerId="LiveId" clId="{36DCD473-F91B-45B5-9CF5-4A067706FACB}" dt="2023-10-23T00:36:59.267" v="3534" actId="47"/>
        <pc:sldMkLst>
          <pc:docMk/>
          <pc:sldMk cId="9878187" sldId="5623"/>
        </pc:sldMkLst>
      </pc:sldChg>
      <pc:sldChg chg="del">
        <pc:chgData name="Ron Melton" userId="5553941352b42db9" providerId="LiveId" clId="{36DCD473-F91B-45B5-9CF5-4A067706FACB}" dt="2023-10-23T00:36:59.267" v="3534" actId="47"/>
        <pc:sldMkLst>
          <pc:docMk/>
          <pc:sldMk cId="295738624" sldId="5624"/>
        </pc:sldMkLst>
      </pc:sldChg>
      <pc:sldChg chg="del">
        <pc:chgData name="Ron Melton" userId="5553941352b42db9" providerId="LiveId" clId="{36DCD473-F91B-45B5-9CF5-4A067706FACB}" dt="2023-10-23T00:36:59.267" v="3534" actId="47"/>
        <pc:sldMkLst>
          <pc:docMk/>
          <pc:sldMk cId="3387516201" sldId="5625"/>
        </pc:sldMkLst>
      </pc:sldChg>
      <pc:sldChg chg="del">
        <pc:chgData name="Ron Melton" userId="5553941352b42db9" providerId="LiveId" clId="{36DCD473-F91B-45B5-9CF5-4A067706FACB}" dt="2023-10-23T00:36:59.267" v="3534" actId="47"/>
        <pc:sldMkLst>
          <pc:docMk/>
          <pc:sldMk cId="923675489" sldId="5626"/>
        </pc:sldMkLst>
      </pc:sldChg>
      <pc:sldChg chg="del">
        <pc:chgData name="Ron Melton" userId="5553941352b42db9" providerId="LiveId" clId="{36DCD473-F91B-45B5-9CF5-4A067706FACB}" dt="2023-10-23T00:36:59.267" v="3534" actId="47"/>
        <pc:sldMkLst>
          <pc:docMk/>
          <pc:sldMk cId="564291255" sldId="5627"/>
        </pc:sldMkLst>
      </pc:sldChg>
      <pc:sldChg chg="del">
        <pc:chgData name="Ron Melton" userId="5553941352b42db9" providerId="LiveId" clId="{36DCD473-F91B-45B5-9CF5-4A067706FACB}" dt="2023-10-23T00:36:59.267" v="3534" actId="47"/>
        <pc:sldMkLst>
          <pc:docMk/>
          <pc:sldMk cId="3338704145" sldId="5628"/>
        </pc:sldMkLst>
      </pc:sldChg>
      <pc:sldChg chg="del">
        <pc:chgData name="Ron Melton" userId="5553941352b42db9" providerId="LiveId" clId="{36DCD473-F91B-45B5-9CF5-4A067706FACB}" dt="2023-10-23T00:36:59.267" v="3534" actId="47"/>
        <pc:sldMkLst>
          <pc:docMk/>
          <pc:sldMk cId="1949265595" sldId="5629"/>
        </pc:sldMkLst>
      </pc:sldChg>
      <pc:sldChg chg="del">
        <pc:chgData name="Ron Melton" userId="5553941352b42db9" providerId="LiveId" clId="{36DCD473-F91B-45B5-9CF5-4A067706FACB}" dt="2023-10-23T00:36:59.267" v="3534" actId="47"/>
        <pc:sldMkLst>
          <pc:docMk/>
          <pc:sldMk cId="1921722199" sldId="5630"/>
        </pc:sldMkLst>
      </pc:sldChg>
      <pc:sldChg chg="del">
        <pc:chgData name="Ron Melton" userId="5553941352b42db9" providerId="LiveId" clId="{36DCD473-F91B-45B5-9CF5-4A067706FACB}" dt="2023-10-23T00:36:59.267" v="3534" actId="47"/>
        <pc:sldMkLst>
          <pc:docMk/>
          <pc:sldMk cId="3394547723" sldId="5633"/>
        </pc:sldMkLst>
      </pc:sldChg>
      <pc:sldChg chg="del">
        <pc:chgData name="Ron Melton" userId="5553941352b42db9" providerId="LiveId" clId="{36DCD473-F91B-45B5-9CF5-4A067706FACB}" dt="2023-10-23T00:36:59.267" v="3534" actId="47"/>
        <pc:sldMkLst>
          <pc:docMk/>
          <pc:sldMk cId="3561141917" sldId="5634"/>
        </pc:sldMkLst>
      </pc:sldChg>
      <pc:sldChg chg="del">
        <pc:chgData name="Ron Melton" userId="5553941352b42db9" providerId="LiveId" clId="{36DCD473-F91B-45B5-9CF5-4A067706FACB}" dt="2023-10-23T00:36:59.267" v="3534" actId="47"/>
        <pc:sldMkLst>
          <pc:docMk/>
          <pc:sldMk cId="1153219791" sldId="5635"/>
        </pc:sldMkLst>
      </pc:sldChg>
      <pc:sldChg chg="del">
        <pc:chgData name="Ron Melton" userId="5553941352b42db9" providerId="LiveId" clId="{36DCD473-F91B-45B5-9CF5-4A067706FACB}" dt="2023-10-23T00:36:59.267" v="3534" actId="47"/>
        <pc:sldMkLst>
          <pc:docMk/>
          <pc:sldMk cId="1712247308" sldId="5636"/>
        </pc:sldMkLst>
      </pc:sldChg>
      <pc:sldChg chg="del">
        <pc:chgData name="Ron Melton" userId="5553941352b42db9" providerId="LiveId" clId="{36DCD473-F91B-45B5-9CF5-4A067706FACB}" dt="2023-10-23T00:36:59.267" v="3534" actId="47"/>
        <pc:sldMkLst>
          <pc:docMk/>
          <pc:sldMk cId="2600167094" sldId="5637"/>
        </pc:sldMkLst>
      </pc:sldChg>
      <pc:sldChg chg="del">
        <pc:chgData name="Ron Melton" userId="5553941352b42db9" providerId="LiveId" clId="{36DCD473-F91B-45B5-9CF5-4A067706FACB}" dt="2023-10-23T00:36:59.267" v="3534" actId="47"/>
        <pc:sldMkLst>
          <pc:docMk/>
          <pc:sldMk cId="2426249939" sldId="5638"/>
        </pc:sldMkLst>
      </pc:sldChg>
      <pc:sldChg chg="del">
        <pc:chgData name="Ron Melton" userId="5553941352b42db9" providerId="LiveId" clId="{36DCD473-F91B-45B5-9CF5-4A067706FACB}" dt="2023-10-23T00:36:59.267" v="3534" actId="47"/>
        <pc:sldMkLst>
          <pc:docMk/>
          <pc:sldMk cId="3930820248" sldId="5639"/>
        </pc:sldMkLst>
      </pc:sldChg>
      <pc:sldChg chg="del">
        <pc:chgData name="Ron Melton" userId="5553941352b42db9" providerId="LiveId" clId="{36DCD473-F91B-45B5-9CF5-4A067706FACB}" dt="2023-10-23T00:36:59.267" v="3534" actId="47"/>
        <pc:sldMkLst>
          <pc:docMk/>
          <pc:sldMk cId="2666071532" sldId="5640"/>
        </pc:sldMkLst>
      </pc:sldChg>
      <pc:sldChg chg="del">
        <pc:chgData name="Ron Melton" userId="5553941352b42db9" providerId="LiveId" clId="{36DCD473-F91B-45B5-9CF5-4A067706FACB}" dt="2023-10-23T00:36:59.267" v="3534" actId="47"/>
        <pc:sldMkLst>
          <pc:docMk/>
          <pc:sldMk cId="2219292351" sldId="5641"/>
        </pc:sldMkLst>
      </pc:sldChg>
      <pc:sldChg chg="del">
        <pc:chgData name="Ron Melton" userId="5553941352b42db9" providerId="LiveId" clId="{36DCD473-F91B-45B5-9CF5-4A067706FACB}" dt="2023-10-23T00:36:59.267" v="3534" actId="47"/>
        <pc:sldMkLst>
          <pc:docMk/>
          <pc:sldMk cId="1539458621" sldId="5642"/>
        </pc:sldMkLst>
      </pc:sldChg>
      <pc:sldChg chg="del">
        <pc:chgData name="Ron Melton" userId="5553941352b42db9" providerId="LiveId" clId="{36DCD473-F91B-45B5-9CF5-4A067706FACB}" dt="2023-10-23T00:36:59.267" v="3534" actId="47"/>
        <pc:sldMkLst>
          <pc:docMk/>
          <pc:sldMk cId="3903317288" sldId="5643"/>
        </pc:sldMkLst>
      </pc:sldChg>
      <pc:sldChg chg="del">
        <pc:chgData name="Ron Melton" userId="5553941352b42db9" providerId="LiveId" clId="{36DCD473-F91B-45B5-9CF5-4A067706FACB}" dt="2023-10-23T00:36:59.267" v="3534" actId="47"/>
        <pc:sldMkLst>
          <pc:docMk/>
          <pc:sldMk cId="279167077" sldId="5644"/>
        </pc:sldMkLst>
      </pc:sldChg>
      <pc:sldChg chg="del">
        <pc:chgData name="Ron Melton" userId="5553941352b42db9" providerId="LiveId" clId="{36DCD473-F91B-45B5-9CF5-4A067706FACB}" dt="2023-10-23T00:35:00.354" v="3479" actId="47"/>
        <pc:sldMkLst>
          <pc:docMk/>
          <pc:sldMk cId="1672060713" sldId="5647"/>
        </pc:sldMkLst>
      </pc:sldChg>
      <pc:sldChg chg="del">
        <pc:chgData name="Ron Melton" userId="5553941352b42db9" providerId="LiveId" clId="{36DCD473-F91B-45B5-9CF5-4A067706FACB}" dt="2023-10-23T00:35:00.590" v="3480" actId="47"/>
        <pc:sldMkLst>
          <pc:docMk/>
          <pc:sldMk cId="2273845865" sldId="5648"/>
        </pc:sldMkLst>
      </pc:sldChg>
      <pc:sldChg chg="del">
        <pc:chgData name="Ron Melton" userId="5553941352b42db9" providerId="LiveId" clId="{36DCD473-F91B-45B5-9CF5-4A067706FACB}" dt="2023-10-23T00:35:00.818" v="3481" actId="47"/>
        <pc:sldMkLst>
          <pc:docMk/>
          <pc:sldMk cId="4098868761" sldId="5649"/>
        </pc:sldMkLst>
      </pc:sldChg>
      <pc:sldChg chg="del">
        <pc:chgData name="Ron Melton" userId="5553941352b42db9" providerId="LiveId" clId="{36DCD473-F91B-45B5-9CF5-4A067706FACB}" dt="2023-10-23T00:35:01.131" v="3482" actId="47"/>
        <pc:sldMkLst>
          <pc:docMk/>
          <pc:sldMk cId="1481734346" sldId="5650"/>
        </pc:sldMkLst>
      </pc:sldChg>
      <pc:sldChg chg="del">
        <pc:chgData name="Ron Melton" userId="5553941352b42db9" providerId="LiveId" clId="{36DCD473-F91B-45B5-9CF5-4A067706FACB}" dt="2023-10-23T00:35:03.058" v="3483" actId="47"/>
        <pc:sldMkLst>
          <pc:docMk/>
          <pc:sldMk cId="1754678060" sldId="5652"/>
        </pc:sldMkLst>
      </pc:sldChg>
      <pc:sldChg chg="del">
        <pc:chgData name="Ron Melton" userId="5553941352b42db9" providerId="LiveId" clId="{36DCD473-F91B-45B5-9CF5-4A067706FACB}" dt="2023-10-23T00:32:51.549" v="3391" actId="47"/>
        <pc:sldMkLst>
          <pc:docMk/>
          <pc:sldMk cId="3987985516" sldId="5653"/>
        </pc:sldMkLst>
      </pc:sldChg>
      <pc:sldChg chg="del">
        <pc:chgData name="Ron Melton" userId="5553941352b42db9" providerId="LiveId" clId="{36DCD473-F91B-45B5-9CF5-4A067706FACB}" dt="2023-10-23T00:32:52.209" v="3392" actId="47"/>
        <pc:sldMkLst>
          <pc:docMk/>
          <pc:sldMk cId="3918121799" sldId="5654"/>
        </pc:sldMkLst>
      </pc:sldChg>
      <pc:sldChg chg="del">
        <pc:chgData name="Ron Melton" userId="5553941352b42db9" providerId="LiveId" clId="{36DCD473-F91B-45B5-9CF5-4A067706FACB}" dt="2023-10-23T00:32:52.689" v="3393" actId="47"/>
        <pc:sldMkLst>
          <pc:docMk/>
          <pc:sldMk cId="853063194" sldId="5655"/>
        </pc:sldMkLst>
      </pc:sldChg>
      <pc:sldChg chg="del">
        <pc:chgData name="Ron Melton" userId="5553941352b42db9" providerId="LiveId" clId="{36DCD473-F91B-45B5-9CF5-4A067706FACB}" dt="2023-10-23T00:32:53.208" v="3394" actId="47"/>
        <pc:sldMkLst>
          <pc:docMk/>
          <pc:sldMk cId="2264436839" sldId="5656"/>
        </pc:sldMkLst>
      </pc:sldChg>
      <pc:sldChg chg="del">
        <pc:chgData name="Ron Melton" userId="5553941352b42db9" providerId="LiveId" clId="{36DCD473-F91B-45B5-9CF5-4A067706FACB}" dt="2023-10-23T00:35:03.320" v="3484" actId="47"/>
        <pc:sldMkLst>
          <pc:docMk/>
          <pc:sldMk cId="410691601" sldId="5657"/>
        </pc:sldMkLst>
      </pc:sldChg>
      <pc:sldChg chg="del">
        <pc:chgData name="Ron Melton" userId="5553941352b42db9" providerId="LiveId" clId="{36DCD473-F91B-45B5-9CF5-4A067706FACB}" dt="2023-10-23T00:35:03.570" v="3485" actId="47"/>
        <pc:sldMkLst>
          <pc:docMk/>
          <pc:sldMk cId="906241451" sldId="5658"/>
        </pc:sldMkLst>
      </pc:sldChg>
      <pc:sldChg chg="del">
        <pc:chgData name="Ron Melton" userId="5553941352b42db9" providerId="LiveId" clId="{36DCD473-F91B-45B5-9CF5-4A067706FACB}" dt="2023-10-23T00:35:04.029" v="3487" actId="47"/>
        <pc:sldMkLst>
          <pc:docMk/>
          <pc:sldMk cId="3684860292" sldId="5660"/>
        </pc:sldMkLst>
      </pc:sldChg>
      <pc:sldChg chg="del">
        <pc:chgData name="Ron Melton" userId="5553941352b42db9" providerId="LiveId" clId="{36DCD473-F91B-45B5-9CF5-4A067706FACB}" dt="2023-10-23T00:35:04.496" v="3489" actId="47"/>
        <pc:sldMkLst>
          <pc:docMk/>
          <pc:sldMk cId="3031165490" sldId="5662"/>
        </pc:sldMkLst>
      </pc:sldChg>
      <pc:sldChg chg="del">
        <pc:chgData name="Ron Melton" userId="5553941352b42db9" providerId="LiveId" clId="{36DCD473-F91B-45B5-9CF5-4A067706FACB}" dt="2023-10-23T00:35:04.724" v="3490" actId="47"/>
        <pc:sldMkLst>
          <pc:docMk/>
          <pc:sldMk cId="1722201863" sldId="5663"/>
        </pc:sldMkLst>
      </pc:sldChg>
      <pc:sldChg chg="del">
        <pc:chgData name="Ron Melton" userId="5553941352b42db9" providerId="LiveId" clId="{36DCD473-F91B-45B5-9CF5-4A067706FACB}" dt="2023-10-23T00:34:22.465" v="3448" actId="47"/>
        <pc:sldMkLst>
          <pc:docMk/>
          <pc:sldMk cId="30462487" sldId="5668"/>
        </pc:sldMkLst>
      </pc:sldChg>
      <pc:sldChg chg="del">
        <pc:chgData name="Ron Melton" userId="5553941352b42db9" providerId="LiveId" clId="{36DCD473-F91B-45B5-9CF5-4A067706FACB}" dt="2023-10-23T00:34:23.991" v="3453" actId="47"/>
        <pc:sldMkLst>
          <pc:docMk/>
          <pc:sldMk cId="150077144" sldId="5673"/>
        </pc:sldMkLst>
      </pc:sldChg>
      <pc:sldChg chg="del">
        <pc:chgData name="Ron Melton" userId="5553941352b42db9" providerId="LiveId" clId="{36DCD473-F91B-45B5-9CF5-4A067706FACB}" dt="2023-10-23T00:34:30.267" v="3462" actId="47"/>
        <pc:sldMkLst>
          <pc:docMk/>
          <pc:sldMk cId="3753420340" sldId="5674"/>
        </pc:sldMkLst>
      </pc:sldChg>
      <pc:sldChg chg="del">
        <pc:chgData name="Ron Melton" userId="5553941352b42db9" providerId="LiveId" clId="{36DCD473-F91B-45B5-9CF5-4A067706FACB}" dt="2023-10-23T00:34:29.933" v="3461" actId="47"/>
        <pc:sldMkLst>
          <pc:docMk/>
          <pc:sldMk cId="1946076116" sldId="5678"/>
        </pc:sldMkLst>
      </pc:sldChg>
      <pc:sldChg chg="del">
        <pc:chgData name="Ron Melton" userId="5553941352b42db9" providerId="LiveId" clId="{36DCD473-F91B-45B5-9CF5-4A067706FACB}" dt="2023-10-23T00:36:59.267" v="3534" actId="47"/>
        <pc:sldMkLst>
          <pc:docMk/>
          <pc:sldMk cId="3333253677" sldId="5679"/>
        </pc:sldMkLst>
      </pc:sldChg>
      <pc:sldChg chg="del">
        <pc:chgData name="Ron Melton" userId="5553941352b42db9" providerId="LiveId" clId="{36DCD473-F91B-45B5-9CF5-4A067706FACB}" dt="2023-10-23T00:36:59.267" v="3534" actId="47"/>
        <pc:sldMkLst>
          <pc:docMk/>
          <pc:sldMk cId="1677859733" sldId="5680"/>
        </pc:sldMkLst>
      </pc:sldChg>
      <pc:sldChg chg="del">
        <pc:chgData name="Ron Melton" userId="5553941352b42db9" providerId="LiveId" clId="{36DCD473-F91B-45B5-9CF5-4A067706FACB}" dt="2023-10-23T00:36:59.267" v="3534" actId="47"/>
        <pc:sldMkLst>
          <pc:docMk/>
          <pc:sldMk cId="2044508429" sldId="5683"/>
        </pc:sldMkLst>
      </pc:sldChg>
      <pc:sldChg chg="del">
        <pc:chgData name="Ron Melton" userId="5553941352b42db9" providerId="LiveId" clId="{36DCD473-F91B-45B5-9CF5-4A067706FACB}" dt="2023-10-23T00:36:59.267" v="3534" actId="47"/>
        <pc:sldMkLst>
          <pc:docMk/>
          <pc:sldMk cId="1365772370" sldId="5684"/>
        </pc:sldMkLst>
      </pc:sldChg>
      <pc:sldChg chg="del">
        <pc:chgData name="Ron Melton" userId="5553941352b42db9" providerId="LiveId" clId="{36DCD473-F91B-45B5-9CF5-4A067706FACB}" dt="2023-10-23T00:36:59.267" v="3534" actId="47"/>
        <pc:sldMkLst>
          <pc:docMk/>
          <pc:sldMk cId="33236863" sldId="5685"/>
        </pc:sldMkLst>
      </pc:sldChg>
      <pc:sldChg chg="del">
        <pc:chgData name="Ron Melton" userId="5553941352b42db9" providerId="LiveId" clId="{36DCD473-F91B-45B5-9CF5-4A067706FACB}" dt="2023-10-23T00:36:59.267" v="3534" actId="47"/>
        <pc:sldMkLst>
          <pc:docMk/>
          <pc:sldMk cId="3969286867" sldId="5686"/>
        </pc:sldMkLst>
      </pc:sldChg>
      <pc:sldChg chg="del">
        <pc:chgData name="Ron Melton" userId="5553941352b42db9" providerId="LiveId" clId="{36DCD473-F91B-45B5-9CF5-4A067706FACB}" dt="2023-10-23T00:36:59.267" v="3534" actId="47"/>
        <pc:sldMkLst>
          <pc:docMk/>
          <pc:sldMk cId="132005627" sldId="5687"/>
        </pc:sldMkLst>
      </pc:sldChg>
      <pc:sldChg chg="del">
        <pc:chgData name="Ron Melton" userId="5553941352b42db9" providerId="LiveId" clId="{36DCD473-F91B-45B5-9CF5-4A067706FACB}" dt="2023-10-23T00:36:59.267" v="3534" actId="47"/>
        <pc:sldMkLst>
          <pc:docMk/>
          <pc:sldMk cId="512500624" sldId="5689"/>
        </pc:sldMkLst>
      </pc:sldChg>
      <pc:sldChg chg="del">
        <pc:chgData name="Ron Melton" userId="5553941352b42db9" providerId="LiveId" clId="{36DCD473-F91B-45B5-9CF5-4A067706FACB}" dt="2023-10-23T00:36:59.267" v="3534" actId="47"/>
        <pc:sldMkLst>
          <pc:docMk/>
          <pc:sldMk cId="1077077569" sldId="5690"/>
        </pc:sldMkLst>
      </pc:sldChg>
      <pc:sldChg chg="del">
        <pc:chgData name="Ron Melton" userId="5553941352b42db9" providerId="LiveId" clId="{36DCD473-F91B-45B5-9CF5-4A067706FACB}" dt="2023-10-23T00:34:18.817" v="3436" actId="47"/>
        <pc:sldMkLst>
          <pc:docMk/>
          <pc:sldMk cId="580290328" sldId="5691"/>
        </pc:sldMkLst>
      </pc:sldChg>
      <pc:sldChg chg="del">
        <pc:chgData name="Ron Melton" userId="5553941352b42db9" providerId="LiveId" clId="{36DCD473-F91B-45B5-9CF5-4A067706FACB}" dt="2023-10-23T00:34:19.188" v="3437" actId="47"/>
        <pc:sldMkLst>
          <pc:docMk/>
          <pc:sldMk cId="1356788831" sldId="5692"/>
        </pc:sldMkLst>
      </pc:sldChg>
      <pc:sldChg chg="delSp modSp mod">
        <pc:chgData name="Ron Melton" userId="5553941352b42db9" providerId="LiveId" clId="{36DCD473-F91B-45B5-9CF5-4A067706FACB}" dt="2023-09-27T23:13:09.519" v="201" actId="20577"/>
        <pc:sldMkLst>
          <pc:docMk/>
          <pc:sldMk cId="2796751807" sldId="5693"/>
        </pc:sldMkLst>
        <pc:spChg chg="mod">
          <ac:chgData name="Ron Melton" userId="5553941352b42db9" providerId="LiveId" clId="{36DCD473-F91B-45B5-9CF5-4A067706FACB}" dt="2023-09-27T23:13:09.519" v="201" actId="20577"/>
          <ac:spMkLst>
            <pc:docMk/>
            <pc:sldMk cId="2796751807" sldId="5693"/>
            <ac:spMk id="3" creationId="{5490922F-8229-497F-8F7C-3140699D5FFC}"/>
          </ac:spMkLst>
        </pc:spChg>
        <pc:picChg chg="del">
          <ac:chgData name="Ron Melton" userId="5553941352b42db9" providerId="LiveId" clId="{36DCD473-F91B-45B5-9CF5-4A067706FACB}" dt="2023-09-27T23:12:45.380" v="199" actId="478"/>
          <ac:picMkLst>
            <pc:docMk/>
            <pc:sldMk cId="2796751807" sldId="5693"/>
            <ac:picMk id="1026" creationId="{8C0AAA67-49D0-4576-BA54-B6360AA18D4B}"/>
          </ac:picMkLst>
        </pc:picChg>
      </pc:sldChg>
      <pc:sldChg chg="del">
        <pc:chgData name="Ron Melton" userId="5553941352b42db9" providerId="LiveId" clId="{36DCD473-F91B-45B5-9CF5-4A067706FACB}" dt="2023-10-23T00:36:59.267" v="3534" actId="47"/>
        <pc:sldMkLst>
          <pc:docMk/>
          <pc:sldMk cId="980831770" sldId="5694"/>
        </pc:sldMkLst>
      </pc:sldChg>
      <pc:sldChg chg="del">
        <pc:chgData name="Ron Melton" userId="5553941352b42db9" providerId="LiveId" clId="{36DCD473-F91B-45B5-9CF5-4A067706FACB}" dt="2023-10-23T00:36:59.267" v="3534" actId="47"/>
        <pc:sldMkLst>
          <pc:docMk/>
          <pc:sldMk cId="1780299023" sldId="5695"/>
        </pc:sldMkLst>
      </pc:sldChg>
      <pc:sldChg chg="del">
        <pc:chgData name="Ron Melton" userId="5553941352b42db9" providerId="LiveId" clId="{36DCD473-F91B-45B5-9CF5-4A067706FACB}" dt="2023-10-23T00:34:20.523" v="3441" actId="47"/>
        <pc:sldMkLst>
          <pc:docMk/>
          <pc:sldMk cId="4141840411" sldId="5696"/>
        </pc:sldMkLst>
      </pc:sldChg>
      <pc:sldChg chg="del">
        <pc:chgData name="Ron Melton" userId="5553941352b42db9" providerId="LiveId" clId="{36DCD473-F91B-45B5-9CF5-4A067706FACB}" dt="2023-10-23T00:32:53.769" v="3395" actId="47"/>
        <pc:sldMkLst>
          <pc:docMk/>
          <pc:sldMk cId="4059054629" sldId="5697"/>
        </pc:sldMkLst>
      </pc:sldChg>
      <pc:sldChg chg="del">
        <pc:chgData name="Ron Melton" userId="5553941352b42db9" providerId="LiveId" clId="{36DCD473-F91B-45B5-9CF5-4A067706FACB}" dt="2023-10-23T00:32:54.236" v="3396" actId="47"/>
        <pc:sldMkLst>
          <pc:docMk/>
          <pc:sldMk cId="3739094504" sldId="5698"/>
        </pc:sldMkLst>
      </pc:sldChg>
      <pc:sldChg chg="del">
        <pc:chgData name="Ron Melton" userId="5553941352b42db9" providerId="LiveId" clId="{36DCD473-F91B-45B5-9CF5-4A067706FACB}" dt="2023-10-23T00:32:54.659" v="3397" actId="47"/>
        <pc:sldMkLst>
          <pc:docMk/>
          <pc:sldMk cId="1802571778" sldId="5699"/>
        </pc:sldMkLst>
      </pc:sldChg>
      <pc:sldChg chg="del">
        <pc:chgData name="Ron Melton" userId="5553941352b42db9" providerId="LiveId" clId="{36DCD473-F91B-45B5-9CF5-4A067706FACB}" dt="2023-10-23T00:36:59.267" v="3534" actId="47"/>
        <pc:sldMkLst>
          <pc:docMk/>
          <pc:sldMk cId="2361319707" sldId="5701"/>
        </pc:sldMkLst>
      </pc:sldChg>
      <pc:sldChg chg="del">
        <pc:chgData name="Ron Melton" userId="5553941352b42db9" providerId="LiveId" clId="{36DCD473-F91B-45B5-9CF5-4A067706FACB}" dt="2023-10-23T00:36:59.267" v="3534" actId="47"/>
        <pc:sldMkLst>
          <pc:docMk/>
          <pc:sldMk cId="2461528295" sldId="5703"/>
        </pc:sldMkLst>
      </pc:sldChg>
      <pc:sldChg chg="del">
        <pc:chgData name="Ron Melton" userId="5553941352b42db9" providerId="LiveId" clId="{36DCD473-F91B-45B5-9CF5-4A067706FACB}" dt="2023-10-23T00:36:59.267" v="3534" actId="47"/>
        <pc:sldMkLst>
          <pc:docMk/>
          <pc:sldMk cId="3642761551" sldId="5704"/>
        </pc:sldMkLst>
      </pc:sldChg>
      <pc:sldChg chg="del">
        <pc:chgData name="Ron Melton" userId="5553941352b42db9" providerId="LiveId" clId="{36DCD473-F91B-45B5-9CF5-4A067706FACB}" dt="2023-10-23T00:36:59.267" v="3534" actId="47"/>
        <pc:sldMkLst>
          <pc:docMk/>
          <pc:sldMk cId="2745485040" sldId="5706"/>
        </pc:sldMkLst>
      </pc:sldChg>
      <pc:sldChg chg="del">
        <pc:chgData name="Ron Melton" userId="5553941352b42db9" providerId="LiveId" clId="{36DCD473-F91B-45B5-9CF5-4A067706FACB}" dt="2023-10-23T00:36:59.267" v="3534" actId="47"/>
        <pc:sldMkLst>
          <pc:docMk/>
          <pc:sldMk cId="859722313" sldId="5707"/>
        </pc:sldMkLst>
      </pc:sldChg>
      <pc:sldChg chg="del">
        <pc:chgData name="Ron Melton" userId="5553941352b42db9" providerId="LiveId" clId="{36DCD473-F91B-45B5-9CF5-4A067706FACB}" dt="2023-10-23T00:36:59.267" v="3534" actId="47"/>
        <pc:sldMkLst>
          <pc:docMk/>
          <pc:sldMk cId="3378942590" sldId="5709"/>
        </pc:sldMkLst>
      </pc:sldChg>
      <pc:sldChg chg="del">
        <pc:chgData name="Ron Melton" userId="5553941352b42db9" providerId="LiveId" clId="{36DCD473-F91B-45B5-9CF5-4A067706FACB}" dt="2023-10-23T00:36:59.267" v="3534" actId="47"/>
        <pc:sldMkLst>
          <pc:docMk/>
          <pc:sldMk cId="3658613523" sldId="5710"/>
        </pc:sldMkLst>
      </pc:sldChg>
      <pc:sldChg chg="del">
        <pc:chgData name="Ron Melton" userId="5553941352b42db9" providerId="LiveId" clId="{36DCD473-F91B-45B5-9CF5-4A067706FACB}" dt="2023-10-23T00:36:59.267" v="3534" actId="47"/>
        <pc:sldMkLst>
          <pc:docMk/>
          <pc:sldMk cId="987399154" sldId="5711"/>
        </pc:sldMkLst>
      </pc:sldChg>
      <pc:sldChg chg="del">
        <pc:chgData name="Ron Melton" userId="5553941352b42db9" providerId="LiveId" clId="{36DCD473-F91B-45B5-9CF5-4A067706FACB}" dt="2023-10-23T00:36:59.267" v="3534" actId="47"/>
        <pc:sldMkLst>
          <pc:docMk/>
          <pc:sldMk cId="183392544" sldId="5712"/>
        </pc:sldMkLst>
      </pc:sldChg>
      <pc:sldChg chg="del">
        <pc:chgData name="Ron Melton" userId="5553941352b42db9" providerId="LiveId" clId="{36DCD473-F91B-45B5-9CF5-4A067706FACB}" dt="2023-10-23T00:36:59.267" v="3534" actId="47"/>
        <pc:sldMkLst>
          <pc:docMk/>
          <pc:sldMk cId="1707141203" sldId="5713"/>
        </pc:sldMkLst>
      </pc:sldChg>
      <pc:sldChg chg="del">
        <pc:chgData name="Ron Melton" userId="5553941352b42db9" providerId="LiveId" clId="{36DCD473-F91B-45B5-9CF5-4A067706FACB}" dt="2023-10-23T00:36:59.267" v="3534" actId="47"/>
        <pc:sldMkLst>
          <pc:docMk/>
          <pc:sldMk cId="162919558" sldId="5714"/>
        </pc:sldMkLst>
      </pc:sldChg>
      <pc:sldChg chg="del">
        <pc:chgData name="Ron Melton" userId="5553941352b42db9" providerId="LiveId" clId="{36DCD473-F91B-45B5-9CF5-4A067706FACB}" dt="2023-10-23T00:36:59.267" v="3534" actId="47"/>
        <pc:sldMkLst>
          <pc:docMk/>
          <pc:sldMk cId="3914318230" sldId="5715"/>
        </pc:sldMkLst>
      </pc:sldChg>
      <pc:sldChg chg="del">
        <pc:chgData name="Ron Melton" userId="5553941352b42db9" providerId="LiveId" clId="{36DCD473-F91B-45B5-9CF5-4A067706FACB}" dt="2023-10-23T00:36:59.267" v="3534" actId="47"/>
        <pc:sldMkLst>
          <pc:docMk/>
          <pc:sldMk cId="796911551" sldId="5716"/>
        </pc:sldMkLst>
      </pc:sldChg>
      <pc:sldChg chg="del">
        <pc:chgData name="Ron Melton" userId="5553941352b42db9" providerId="LiveId" clId="{36DCD473-F91B-45B5-9CF5-4A067706FACB}" dt="2023-10-23T00:36:59.267" v="3534" actId="47"/>
        <pc:sldMkLst>
          <pc:docMk/>
          <pc:sldMk cId="1863831833" sldId="5717"/>
        </pc:sldMkLst>
      </pc:sldChg>
      <pc:sldChg chg="del">
        <pc:chgData name="Ron Melton" userId="5553941352b42db9" providerId="LiveId" clId="{36DCD473-F91B-45B5-9CF5-4A067706FACB}" dt="2023-10-23T00:10:42.170" v="2547" actId="47"/>
        <pc:sldMkLst>
          <pc:docMk/>
          <pc:sldMk cId="3764365932" sldId="5718"/>
        </pc:sldMkLst>
      </pc:sldChg>
      <pc:sldChg chg="del">
        <pc:chgData name="Ron Melton" userId="5553941352b42db9" providerId="LiveId" clId="{36DCD473-F91B-45B5-9CF5-4A067706FACB}" dt="2023-10-23T00:36:59.267" v="3534" actId="47"/>
        <pc:sldMkLst>
          <pc:docMk/>
          <pc:sldMk cId="1190313401" sldId="5719"/>
        </pc:sldMkLst>
      </pc:sldChg>
      <pc:sldChg chg="del">
        <pc:chgData name="Ron Melton" userId="5553941352b42db9" providerId="LiveId" clId="{36DCD473-F91B-45B5-9CF5-4A067706FACB}" dt="2023-10-23T00:36:59.267" v="3534" actId="47"/>
        <pc:sldMkLst>
          <pc:docMk/>
          <pc:sldMk cId="1131552732" sldId="5720"/>
        </pc:sldMkLst>
      </pc:sldChg>
      <pc:sldChg chg="del">
        <pc:chgData name="Ron Melton" userId="5553941352b42db9" providerId="LiveId" clId="{36DCD473-F91B-45B5-9CF5-4A067706FACB}" dt="2023-10-23T00:36:59.267" v="3534" actId="47"/>
        <pc:sldMkLst>
          <pc:docMk/>
          <pc:sldMk cId="647250379" sldId="5721"/>
        </pc:sldMkLst>
      </pc:sldChg>
      <pc:sldChg chg="del">
        <pc:chgData name="Ron Melton" userId="5553941352b42db9" providerId="LiveId" clId="{36DCD473-F91B-45B5-9CF5-4A067706FACB}" dt="2023-10-23T00:36:59.267" v="3534" actId="47"/>
        <pc:sldMkLst>
          <pc:docMk/>
          <pc:sldMk cId="1980952392" sldId="5723"/>
        </pc:sldMkLst>
      </pc:sldChg>
      <pc:sldChg chg="del">
        <pc:chgData name="Ron Melton" userId="5553941352b42db9" providerId="LiveId" clId="{36DCD473-F91B-45B5-9CF5-4A067706FACB}" dt="2023-10-23T00:36:59.267" v="3534" actId="47"/>
        <pc:sldMkLst>
          <pc:docMk/>
          <pc:sldMk cId="2589468865" sldId="5724"/>
        </pc:sldMkLst>
      </pc:sldChg>
      <pc:sldChg chg="del">
        <pc:chgData name="Ron Melton" userId="5553941352b42db9" providerId="LiveId" clId="{36DCD473-F91B-45B5-9CF5-4A067706FACB}" dt="2023-10-23T00:36:59.267" v="3534" actId="47"/>
        <pc:sldMkLst>
          <pc:docMk/>
          <pc:sldMk cId="700776354" sldId="5725"/>
        </pc:sldMkLst>
      </pc:sldChg>
      <pc:sldChg chg="del">
        <pc:chgData name="Ron Melton" userId="5553941352b42db9" providerId="LiveId" clId="{36DCD473-F91B-45B5-9CF5-4A067706FACB}" dt="2023-10-23T00:36:59.267" v="3534" actId="47"/>
        <pc:sldMkLst>
          <pc:docMk/>
          <pc:sldMk cId="476036492" sldId="5727"/>
        </pc:sldMkLst>
      </pc:sldChg>
      <pc:sldChg chg="del">
        <pc:chgData name="Ron Melton" userId="5553941352b42db9" providerId="LiveId" clId="{36DCD473-F91B-45B5-9CF5-4A067706FACB}" dt="2023-10-23T00:36:59.267" v="3534" actId="47"/>
        <pc:sldMkLst>
          <pc:docMk/>
          <pc:sldMk cId="2447053178" sldId="5728"/>
        </pc:sldMkLst>
      </pc:sldChg>
      <pc:sldChg chg="del">
        <pc:chgData name="Ron Melton" userId="5553941352b42db9" providerId="LiveId" clId="{36DCD473-F91B-45B5-9CF5-4A067706FACB}" dt="2023-10-23T00:36:59.267" v="3534" actId="47"/>
        <pc:sldMkLst>
          <pc:docMk/>
          <pc:sldMk cId="4255002881" sldId="5729"/>
        </pc:sldMkLst>
      </pc:sldChg>
      <pc:sldChg chg="del">
        <pc:chgData name="Ron Melton" userId="5553941352b42db9" providerId="LiveId" clId="{36DCD473-F91B-45B5-9CF5-4A067706FACB}" dt="2023-10-23T00:36:59.267" v="3534" actId="47"/>
        <pc:sldMkLst>
          <pc:docMk/>
          <pc:sldMk cId="965723869" sldId="5730"/>
        </pc:sldMkLst>
      </pc:sldChg>
      <pc:sldChg chg="del">
        <pc:chgData name="Ron Melton" userId="5553941352b42db9" providerId="LiveId" clId="{36DCD473-F91B-45B5-9CF5-4A067706FACB}" dt="2023-10-23T00:36:59.267" v="3534" actId="47"/>
        <pc:sldMkLst>
          <pc:docMk/>
          <pc:sldMk cId="1519888007" sldId="5731"/>
        </pc:sldMkLst>
      </pc:sldChg>
      <pc:sldChg chg="del">
        <pc:chgData name="Ron Melton" userId="5553941352b42db9" providerId="LiveId" clId="{36DCD473-F91B-45B5-9CF5-4A067706FACB}" dt="2023-10-23T00:36:59.267" v="3534" actId="47"/>
        <pc:sldMkLst>
          <pc:docMk/>
          <pc:sldMk cId="2643025914" sldId="5735"/>
        </pc:sldMkLst>
      </pc:sldChg>
      <pc:sldChg chg="del">
        <pc:chgData name="Ron Melton" userId="5553941352b42db9" providerId="LiveId" clId="{36DCD473-F91B-45B5-9CF5-4A067706FACB}" dt="2023-10-23T00:36:59.267" v="3534" actId="47"/>
        <pc:sldMkLst>
          <pc:docMk/>
          <pc:sldMk cId="3592775135" sldId="5736"/>
        </pc:sldMkLst>
      </pc:sldChg>
      <pc:sldChg chg="del">
        <pc:chgData name="Ron Melton" userId="5553941352b42db9" providerId="LiveId" clId="{36DCD473-F91B-45B5-9CF5-4A067706FACB}" dt="2023-10-23T00:36:59.267" v="3534" actId="47"/>
        <pc:sldMkLst>
          <pc:docMk/>
          <pc:sldMk cId="2289077342" sldId="5737"/>
        </pc:sldMkLst>
      </pc:sldChg>
      <pc:sldChg chg="del">
        <pc:chgData name="Ron Melton" userId="5553941352b42db9" providerId="LiveId" clId="{36DCD473-F91B-45B5-9CF5-4A067706FACB}" dt="2023-10-23T00:32:38.448" v="3379" actId="47"/>
        <pc:sldMkLst>
          <pc:docMk/>
          <pc:sldMk cId="2830281227" sldId="5738"/>
        </pc:sldMkLst>
      </pc:sldChg>
      <pc:sldChg chg="del">
        <pc:chgData name="Ron Melton" userId="5553941352b42db9" providerId="LiveId" clId="{36DCD473-F91B-45B5-9CF5-4A067706FACB}" dt="2023-10-23T00:32:39.020" v="3380" actId="47"/>
        <pc:sldMkLst>
          <pc:docMk/>
          <pc:sldMk cId="59925444" sldId="5739"/>
        </pc:sldMkLst>
      </pc:sldChg>
      <pc:sldChg chg="del">
        <pc:chgData name="Ron Melton" userId="5553941352b42db9" providerId="LiveId" clId="{36DCD473-F91B-45B5-9CF5-4A067706FACB}" dt="2023-10-23T00:32:39.528" v="3381" actId="47"/>
        <pc:sldMkLst>
          <pc:docMk/>
          <pc:sldMk cId="1935736756" sldId="5740"/>
        </pc:sldMkLst>
      </pc:sldChg>
      <pc:sldChg chg="del">
        <pc:chgData name="Ron Melton" userId="5553941352b42db9" providerId="LiveId" clId="{36DCD473-F91B-45B5-9CF5-4A067706FACB}" dt="2023-10-23T00:36:59.267" v="3534" actId="47"/>
        <pc:sldMkLst>
          <pc:docMk/>
          <pc:sldMk cId="800859329" sldId="5742"/>
        </pc:sldMkLst>
      </pc:sldChg>
      <pc:sldChg chg="del">
        <pc:chgData name="Ron Melton" userId="5553941352b42db9" providerId="LiveId" clId="{36DCD473-F91B-45B5-9CF5-4A067706FACB}" dt="2023-10-23T00:36:59.267" v="3534" actId="47"/>
        <pc:sldMkLst>
          <pc:docMk/>
          <pc:sldMk cId="3943904712" sldId="5743"/>
        </pc:sldMkLst>
      </pc:sldChg>
      <pc:sldChg chg="del">
        <pc:chgData name="Ron Melton" userId="5553941352b42db9" providerId="LiveId" clId="{36DCD473-F91B-45B5-9CF5-4A067706FACB}" dt="2023-10-23T00:36:59.267" v="3534" actId="47"/>
        <pc:sldMkLst>
          <pc:docMk/>
          <pc:sldMk cId="50215388" sldId="5744"/>
        </pc:sldMkLst>
      </pc:sldChg>
      <pc:sldChg chg="del">
        <pc:chgData name="Ron Melton" userId="5553941352b42db9" providerId="LiveId" clId="{36DCD473-F91B-45B5-9CF5-4A067706FACB}" dt="2023-10-23T00:34:20.817" v="3442" actId="47"/>
        <pc:sldMkLst>
          <pc:docMk/>
          <pc:sldMk cId="3136766250" sldId="5745"/>
        </pc:sldMkLst>
      </pc:sldChg>
      <pc:sldChg chg="del">
        <pc:chgData name="Ron Melton" userId="5553941352b42db9" providerId="LiveId" clId="{36DCD473-F91B-45B5-9CF5-4A067706FACB}" dt="2023-10-23T00:34:21.366" v="3444" actId="47"/>
        <pc:sldMkLst>
          <pc:docMk/>
          <pc:sldMk cId="943131576" sldId="5747"/>
        </pc:sldMkLst>
      </pc:sldChg>
      <pc:sldChg chg="del">
        <pc:chgData name="Ron Melton" userId="5553941352b42db9" providerId="LiveId" clId="{36DCD473-F91B-45B5-9CF5-4A067706FACB}" dt="2023-10-23T00:10:31.971" v="2545" actId="47"/>
        <pc:sldMkLst>
          <pc:docMk/>
          <pc:sldMk cId="611226038" sldId="5752"/>
        </pc:sldMkLst>
      </pc:sldChg>
      <pc:sldChg chg="del">
        <pc:chgData name="Ron Melton" userId="5553941352b42db9" providerId="LiveId" clId="{36DCD473-F91B-45B5-9CF5-4A067706FACB}" dt="2023-10-23T00:33:10.066" v="3417" actId="47"/>
        <pc:sldMkLst>
          <pc:docMk/>
          <pc:sldMk cId="1248779949" sldId="5755"/>
        </pc:sldMkLst>
      </pc:sldChg>
      <pc:sldChg chg="del">
        <pc:chgData name="Ron Melton" userId="5553941352b42db9" providerId="LiveId" clId="{36DCD473-F91B-45B5-9CF5-4A067706FACB}" dt="2023-10-23T00:33:10.464" v="3418" actId="47"/>
        <pc:sldMkLst>
          <pc:docMk/>
          <pc:sldMk cId="1469565123" sldId="5756"/>
        </pc:sldMkLst>
      </pc:sldChg>
      <pc:sldChg chg="del">
        <pc:chgData name="Ron Melton" userId="5553941352b42db9" providerId="LiveId" clId="{36DCD473-F91B-45B5-9CF5-4A067706FACB}" dt="2023-10-23T00:33:10.837" v="3419" actId="47"/>
        <pc:sldMkLst>
          <pc:docMk/>
          <pc:sldMk cId="2970430069" sldId="5757"/>
        </pc:sldMkLst>
      </pc:sldChg>
      <pc:sldChg chg="del">
        <pc:chgData name="Ron Melton" userId="5553941352b42db9" providerId="LiveId" clId="{36DCD473-F91B-45B5-9CF5-4A067706FACB}" dt="2023-10-23T00:33:11.179" v="3420" actId="47"/>
        <pc:sldMkLst>
          <pc:docMk/>
          <pc:sldMk cId="2968305863" sldId="5758"/>
        </pc:sldMkLst>
      </pc:sldChg>
      <pc:sldChg chg="del">
        <pc:chgData name="Ron Melton" userId="5553941352b42db9" providerId="LiveId" clId="{36DCD473-F91B-45B5-9CF5-4A067706FACB}" dt="2023-10-23T00:33:11.805" v="3421" actId="47"/>
        <pc:sldMkLst>
          <pc:docMk/>
          <pc:sldMk cId="3747388909" sldId="5759"/>
        </pc:sldMkLst>
      </pc:sldChg>
      <pc:sldChg chg="del">
        <pc:chgData name="Ron Melton" userId="5553941352b42db9" providerId="LiveId" clId="{36DCD473-F91B-45B5-9CF5-4A067706FACB}" dt="2023-10-23T00:32:56.278" v="3400" actId="47"/>
        <pc:sldMkLst>
          <pc:docMk/>
          <pc:sldMk cId="599943600" sldId="5760"/>
        </pc:sldMkLst>
      </pc:sldChg>
      <pc:sldChg chg="del">
        <pc:chgData name="Ron Melton" userId="5553941352b42db9" providerId="LiveId" clId="{36DCD473-F91B-45B5-9CF5-4A067706FACB}" dt="2023-10-23T00:32:56.761" v="3401" actId="47"/>
        <pc:sldMkLst>
          <pc:docMk/>
          <pc:sldMk cId="708939533" sldId="5761"/>
        </pc:sldMkLst>
      </pc:sldChg>
      <pc:sldChg chg="del">
        <pc:chgData name="Ron Melton" userId="5553941352b42db9" providerId="LiveId" clId="{36DCD473-F91B-45B5-9CF5-4A067706FACB}" dt="2023-10-23T00:32:57.393" v="3402" actId="47"/>
        <pc:sldMkLst>
          <pc:docMk/>
          <pc:sldMk cId="822157188" sldId="5762"/>
        </pc:sldMkLst>
      </pc:sldChg>
      <pc:sldChg chg="del">
        <pc:chgData name="Ron Melton" userId="5553941352b42db9" providerId="LiveId" clId="{36DCD473-F91B-45B5-9CF5-4A067706FACB}" dt="2023-10-23T00:32:57.743" v="3403" actId="47"/>
        <pc:sldMkLst>
          <pc:docMk/>
          <pc:sldMk cId="780399404" sldId="5763"/>
        </pc:sldMkLst>
      </pc:sldChg>
      <pc:sldChg chg="del">
        <pc:chgData name="Ron Melton" userId="5553941352b42db9" providerId="LiveId" clId="{36DCD473-F91B-45B5-9CF5-4A067706FACB}" dt="2023-10-23T00:27:56.613" v="3337" actId="47"/>
        <pc:sldMkLst>
          <pc:docMk/>
          <pc:sldMk cId="1830406816" sldId="5764"/>
        </pc:sldMkLst>
      </pc:sldChg>
      <pc:sldChg chg="del">
        <pc:chgData name="Ron Melton" userId="5553941352b42db9" providerId="LiveId" clId="{36DCD473-F91B-45B5-9CF5-4A067706FACB}" dt="2023-10-23T00:27:57.206" v="3338" actId="47"/>
        <pc:sldMkLst>
          <pc:docMk/>
          <pc:sldMk cId="508220596" sldId="5765"/>
        </pc:sldMkLst>
      </pc:sldChg>
      <pc:sldChg chg="del">
        <pc:chgData name="Ron Melton" userId="5553941352b42db9" providerId="LiveId" clId="{36DCD473-F91B-45B5-9CF5-4A067706FACB}" dt="2023-10-23T00:32:58.051" v="3404" actId="47"/>
        <pc:sldMkLst>
          <pc:docMk/>
          <pc:sldMk cId="222205798" sldId="5766"/>
        </pc:sldMkLst>
      </pc:sldChg>
      <pc:sldChg chg="del">
        <pc:chgData name="Ron Melton" userId="5553941352b42db9" providerId="LiveId" clId="{36DCD473-F91B-45B5-9CF5-4A067706FACB}" dt="2023-10-23T00:32:58.657" v="3405" actId="47"/>
        <pc:sldMkLst>
          <pc:docMk/>
          <pc:sldMk cId="501545677" sldId="5767"/>
        </pc:sldMkLst>
      </pc:sldChg>
      <pc:sldChg chg="del">
        <pc:chgData name="Ron Melton" userId="5553941352b42db9" providerId="LiveId" clId="{36DCD473-F91B-45B5-9CF5-4A067706FACB}" dt="2023-10-23T00:32:59.004" v="3406" actId="47"/>
        <pc:sldMkLst>
          <pc:docMk/>
          <pc:sldMk cId="3198355339" sldId="5768"/>
        </pc:sldMkLst>
      </pc:sldChg>
      <pc:sldChg chg="del">
        <pc:chgData name="Ron Melton" userId="5553941352b42db9" providerId="LiveId" clId="{36DCD473-F91B-45B5-9CF5-4A067706FACB}" dt="2023-10-23T00:33:03.993" v="3409" actId="47"/>
        <pc:sldMkLst>
          <pc:docMk/>
          <pc:sldMk cId="3109886977" sldId="5769"/>
        </pc:sldMkLst>
      </pc:sldChg>
      <pc:sldChg chg="del">
        <pc:chgData name="Ron Melton" userId="5553941352b42db9" providerId="LiveId" clId="{36DCD473-F91B-45B5-9CF5-4A067706FACB}" dt="2023-10-23T00:33:04.806" v="3410" actId="47"/>
        <pc:sldMkLst>
          <pc:docMk/>
          <pc:sldMk cId="2581288596" sldId="5770"/>
        </pc:sldMkLst>
      </pc:sldChg>
      <pc:sldChg chg="del">
        <pc:chgData name="Ron Melton" userId="5553941352b42db9" providerId="LiveId" clId="{36DCD473-F91B-45B5-9CF5-4A067706FACB}" dt="2023-10-23T00:33:05.223" v="3411" actId="47"/>
        <pc:sldMkLst>
          <pc:docMk/>
          <pc:sldMk cId="2950345819" sldId="5771"/>
        </pc:sldMkLst>
      </pc:sldChg>
      <pc:sldChg chg="del">
        <pc:chgData name="Ron Melton" userId="5553941352b42db9" providerId="LiveId" clId="{36DCD473-F91B-45B5-9CF5-4A067706FACB}" dt="2023-10-23T00:33:05.786" v="3412" actId="47"/>
        <pc:sldMkLst>
          <pc:docMk/>
          <pc:sldMk cId="629848943" sldId="5772"/>
        </pc:sldMkLst>
      </pc:sldChg>
      <pc:sldChg chg="del">
        <pc:chgData name="Ron Melton" userId="5553941352b42db9" providerId="LiveId" clId="{36DCD473-F91B-45B5-9CF5-4A067706FACB}" dt="2023-10-23T00:33:06.200" v="3413" actId="47"/>
        <pc:sldMkLst>
          <pc:docMk/>
          <pc:sldMk cId="400866775" sldId="5773"/>
        </pc:sldMkLst>
      </pc:sldChg>
      <pc:sldChg chg="del">
        <pc:chgData name="Ron Melton" userId="5553941352b42db9" providerId="LiveId" clId="{36DCD473-F91B-45B5-9CF5-4A067706FACB}" dt="2023-10-23T00:33:06.508" v="3414" actId="47"/>
        <pc:sldMkLst>
          <pc:docMk/>
          <pc:sldMk cId="892985716" sldId="5774"/>
        </pc:sldMkLst>
      </pc:sldChg>
      <pc:sldChg chg="del">
        <pc:chgData name="Ron Melton" userId="5553941352b42db9" providerId="LiveId" clId="{36DCD473-F91B-45B5-9CF5-4A067706FACB}" dt="2023-10-23T00:33:06.902" v="3415" actId="47"/>
        <pc:sldMkLst>
          <pc:docMk/>
          <pc:sldMk cId="3017793341" sldId="5775"/>
        </pc:sldMkLst>
      </pc:sldChg>
      <pc:sldChg chg="del">
        <pc:chgData name="Ron Melton" userId="5553941352b42db9" providerId="LiveId" clId="{36DCD473-F91B-45B5-9CF5-4A067706FACB}" dt="2023-10-23T00:33:07.363" v="3416" actId="47"/>
        <pc:sldMkLst>
          <pc:docMk/>
          <pc:sldMk cId="3837808086" sldId="5776"/>
        </pc:sldMkLst>
      </pc:sldChg>
      <pc:sldChg chg="del">
        <pc:chgData name="Ron Melton" userId="5553941352b42db9" providerId="LiveId" clId="{36DCD473-F91B-45B5-9CF5-4A067706FACB}" dt="2023-10-23T00:35:05.022" v="3491" actId="47"/>
        <pc:sldMkLst>
          <pc:docMk/>
          <pc:sldMk cId="1268780801" sldId="5777"/>
        </pc:sldMkLst>
      </pc:sldChg>
      <pc:sldChg chg="del">
        <pc:chgData name="Ron Melton" userId="5553941352b42db9" providerId="LiveId" clId="{36DCD473-F91B-45B5-9CF5-4A067706FACB}" dt="2023-10-23T00:35:07.048" v="3492" actId="47"/>
        <pc:sldMkLst>
          <pc:docMk/>
          <pc:sldMk cId="847226772" sldId="5779"/>
        </pc:sldMkLst>
      </pc:sldChg>
      <pc:sldChg chg="del">
        <pc:chgData name="Ron Melton" userId="5553941352b42db9" providerId="LiveId" clId="{36DCD473-F91B-45B5-9CF5-4A067706FACB}" dt="2023-10-23T00:35:07.310" v="3493" actId="47"/>
        <pc:sldMkLst>
          <pc:docMk/>
          <pc:sldMk cId="1775318176" sldId="5780"/>
        </pc:sldMkLst>
      </pc:sldChg>
      <pc:sldChg chg="del">
        <pc:chgData name="Ron Melton" userId="5553941352b42db9" providerId="LiveId" clId="{36DCD473-F91B-45B5-9CF5-4A067706FACB}" dt="2023-10-23T00:35:07.642" v="3494" actId="47"/>
        <pc:sldMkLst>
          <pc:docMk/>
          <pc:sldMk cId="64601673" sldId="5781"/>
        </pc:sldMkLst>
      </pc:sldChg>
      <pc:sldChg chg="del">
        <pc:chgData name="Ron Melton" userId="5553941352b42db9" providerId="LiveId" clId="{36DCD473-F91B-45B5-9CF5-4A067706FACB}" dt="2023-10-23T00:35:08.047" v="3495" actId="47"/>
        <pc:sldMkLst>
          <pc:docMk/>
          <pc:sldMk cId="1405599540" sldId="5782"/>
        </pc:sldMkLst>
      </pc:sldChg>
      <pc:sldChg chg="del">
        <pc:chgData name="Ron Melton" userId="5553941352b42db9" providerId="LiveId" clId="{36DCD473-F91B-45B5-9CF5-4A067706FACB}" dt="2023-10-23T00:35:08.352" v="3496" actId="47"/>
        <pc:sldMkLst>
          <pc:docMk/>
          <pc:sldMk cId="1267670422" sldId="5783"/>
        </pc:sldMkLst>
      </pc:sldChg>
      <pc:sldChg chg="del">
        <pc:chgData name="Ron Melton" userId="5553941352b42db9" providerId="LiveId" clId="{36DCD473-F91B-45B5-9CF5-4A067706FACB}" dt="2023-10-23T00:35:08.645" v="3497" actId="47"/>
        <pc:sldMkLst>
          <pc:docMk/>
          <pc:sldMk cId="481571472" sldId="5784"/>
        </pc:sldMkLst>
      </pc:sldChg>
      <pc:sldChg chg="del">
        <pc:chgData name="Ron Melton" userId="5553941352b42db9" providerId="LiveId" clId="{36DCD473-F91B-45B5-9CF5-4A067706FACB}" dt="2023-10-23T00:35:08.948" v="3498" actId="47"/>
        <pc:sldMkLst>
          <pc:docMk/>
          <pc:sldMk cId="46554081" sldId="5785"/>
        </pc:sldMkLst>
      </pc:sldChg>
      <pc:sldChg chg="del">
        <pc:chgData name="Ron Melton" userId="5553941352b42db9" providerId="LiveId" clId="{36DCD473-F91B-45B5-9CF5-4A067706FACB}" dt="2023-10-23T00:36:59.267" v="3534" actId="47"/>
        <pc:sldMkLst>
          <pc:docMk/>
          <pc:sldMk cId="3530053397" sldId="5786"/>
        </pc:sldMkLst>
      </pc:sldChg>
      <pc:sldChg chg="del">
        <pc:chgData name="Ron Melton" userId="5553941352b42db9" providerId="LiveId" clId="{36DCD473-F91B-45B5-9CF5-4A067706FACB}" dt="2023-10-23T00:36:59.267" v="3534" actId="47"/>
        <pc:sldMkLst>
          <pc:docMk/>
          <pc:sldMk cId="1951973114" sldId="5797"/>
        </pc:sldMkLst>
      </pc:sldChg>
      <pc:sldChg chg="del">
        <pc:chgData name="Ron Melton" userId="5553941352b42db9" providerId="LiveId" clId="{36DCD473-F91B-45B5-9CF5-4A067706FACB}" dt="2023-10-23T00:36:59.267" v="3534" actId="47"/>
        <pc:sldMkLst>
          <pc:docMk/>
          <pc:sldMk cId="3864057422" sldId="5815"/>
        </pc:sldMkLst>
      </pc:sldChg>
      <pc:sldChg chg="del">
        <pc:chgData name="Ron Melton" userId="5553941352b42db9" providerId="LiveId" clId="{36DCD473-F91B-45B5-9CF5-4A067706FACB}" dt="2023-10-23T00:35:52.188" v="3531" actId="47"/>
        <pc:sldMkLst>
          <pc:docMk/>
          <pc:sldMk cId="3767775671" sldId="5816"/>
        </pc:sldMkLst>
      </pc:sldChg>
      <pc:sldChg chg="del">
        <pc:chgData name="Ron Melton" userId="5553941352b42db9" providerId="LiveId" clId="{36DCD473-F91B-45B5-9CF5-4A067706FACB}" dt="2023-10-23T00:36:59.267" v="3534" actId="47"/>
        <pc:sldMkLst>
          <pc:docMk/>
          <pc:sldMk cId="2240332" sldId="5817"/>
        </pc:sldMkLst>
      </pc:sldChg>
      <pc:sldChg chg="del">
        <pc:chgData name="Ron Melton" userId="5553941352b42db9" providerId="LiveId" clId="{36DCD473-F91B-45B5-9CF5-4A067706FACB}" dt="2023-10-23T00:36:59.267" v="3534" actId="47"/>
        <pc:sldMkLst>
          <pc:docMk/>
          <pc:sldMk cId="2995181801" sldId="5819"/>
        </pc:sldMkLst>
      </pc:sldChg>
      <pc:sldChg chg="del">
        <pc:chgData name="Ron Melton" userId="5553941352b42db9" providerId="LiveId" clId="{36DCD473-F91B-45B5-9CF5-4A067706FACB}" dt="2023-10-23T00:35:11.761" v="3505" actId="47"/>
        <pc:sldMkLst>
          <pc:docMk/>
          <pc:sldMk cId="3782811918" sldId="5828"/>
        </pc:sldMkLst>
      </pc:sldChg>
      <pc:sldChg chg="del">
        <pc:chgData name="Ron Melton" userId="5553941352b42db9" providerId="LiveId" clId="{36DCD473-F91B-45B5-9CF5-4A067706FACB}" dt="2023-10-23T00:35:13.095" v="3508" actId="47"/>
        <pc:sldMkLst>
          <pc:docMk/>
          <pc:sldMk cId="1244124367" sldId="5829"/>
        </pc:sldMkLst>
      </pc:sldChg>
      <pc:sldChg chg="del">
        <pc:chgData name="Ron Melton" userId="5553941352b42db9" providerId="LiveId" clId="{36DCD473-F91B-45B5-9CF5-4A067706FACB}" dt="2023-10-23T00:35:13.448" v="3509" actId="47"/>
        <pc:sldMkLst>
          <pc:docMk/>
          <pc:sldMk cId="3360526886" sldId="5830"/>
        </pc:sldMkLst>
      </pc:sldChg>
      <pc:sldChg chg="del">
        <pc:chgData name="Ron Melton" userId="5553941352b42db9" providerId="LiveId" clId="{36DCD473-F91B-45B5-9CF5-4A067706FACB}" dt="2023-10-23T00:27:54.493" v="3334" actId="47"/>
        <pc:sldMkLst>
          <pc:docMk/>
          <pc:sldMk cId="2055712681" sldId="5833"/>
        </pc:sldMkLst>
      </pc:sldChg>
      <pc:sldChg chg="del">
        <pc:chgData name="Ron Melton" userId="5553941352b42db9" providerId="LiveId" clId="{36DCD473-F91B-45B5-9CF5-4A067706FACB}" dt="2023-10-23T00:36:59.267" v="3534" actId="47"/>
        <pc:sldMkLst>
          <pc:docMk/>
          <pc:sldMk cId="0" sldId="5834"/>
        </pc:sldMkLst>
      </pc:sldChg>
      <pc:sldChg chg="del">
        <pc:chgData name="Ron Melton" userId="5553941352b42db9" providerId="LiveId" clId="{36DCD473-F91B-45B5-9CF5-4A067706FACB}" dt="2023-10-23T00:36:59.267" v="3534" actId="47"/>
        <pc:sldMkLst>
          <pc:docMk/>
          <pc:sldMk cId="0" sldId="5835"/>
        </pc:sldMkLst>
      </pc:sldChg>
      <pc:sldChg chg="del">
        <pc:chgData name="Ron Melton" userId="5553941352b42db9" providerId="LiveId" clId="{36DCD473-F91B-45B5-9CF5-4A067706FACB}" dt="2023-10-23T00:36:59.267" v="3534" actId="47"/>
        <pc:sldMkLst>
          <pc:docMk/>
          <pc:sldMk cId="0" sldId="5836"/>
        </pc:sldMkLst>
      </pc:sldChg>
      <pc:sldChg chg="del">
        <pc:chgData name="Ron Melton" userId="5553941352b42db9" providerId="LiveId" clId="{36DCD473-F91B-45B5-9CF5-4A067706FACB}" dt="2023-10-23T00:36:59.267" v="3534" actId="47"/>
        <pc:sldMkLst>
          <pc:docMk/>
          <pc:sldMk cId="0" sldId="5837"/>
        </pc:sldMkLst>
      </pc:sldChg>
      <pc:sldChg chg="del">
        <pc:chgData name="Ron Melton" userId="5553941352b42db9" providerId="LiveId" clId="{36DCD473-F91B-45B5-9CF5-4A067706FACB}" dt="2023-10-23T00:36:59.267" v="3534" actId="47"/>
        <pc:sldMkLst>
          <pc:docMk/>
          <pc:sldMk cId="1394853618" sldId="5838"/>
        </pc:sldMkLst>
      </pc:sldChg>
      <pc:sldChg chg="del">
        <pc:chgData name="Ron Melton" userId="5553941352b42db9" providerId="LiveId" clId="{36DCD473-F91B-45B5-9CF5-4A067706FACB}" dt="2023-10-23T00:27:57.845" v="3339" actId="47"/>
        <pc:sldMkLst>
          <pc:docMk/>
          <pc:sldMk cId="1665103915" sldId="5841"/>
        </pc:sldMkLst>
      </pc:sldChg>
      <pc:sldChg chg="del">
        <pc:chgData name="Ron Melton" userId="5553941352b42db9" providerId="LiveId" clId="{36DCD473-F91B-45B5-9CF5-4A067706FACB}" dt="2023-10-23T00:34:22.233" v="3447" actId="47"/>
        <pc:sldMkLst>
          <pc:docMk/>
          <pc:sldMk cId="411876324" sldId="5843"/>
        </pc:sldMkLst>
      </pc:sldChg>
      <pc:sldChg chg="del">
        <pc:chgData name="Ron Melton" userId="5553941352b42db9" providerId="LiveId" clId="{36DCD473-F91B-45B5-9CF5-4A067706FACB}" dt="2023-10-23T00:10:31.205" v="2544" actId="47"/>
        <pc:sldMkLst>
          <pc:docMk/>
          <pc:sldMk cId="1177451674" sldId="5846"/>
        </pc:sldMkLst>
      </pc:sldChg>
      <pc:sldChg chg="del">
        <pc:chgData name="Ron Melton" userId="5553941352b42db9" providerId="LiveId" clId="{36DCD473-F91B-45B5-9CF5-4A067706FACB}" dt="2023-09-27T23:40:06.877" v="1104" actId="47"/>
        <pc:sldMkLst>
          <pc:docMk/>
          <pc:sldMk cId="3573176221" sldId="5847"/>
        </pc:sldMkLst>
      </pc:sldChg>
      <pc:sldChg chg="del">
        <pc:chgData name="Ron Melton" userId="5553941352b42db9" providerId="LiveId" clId="{36DCD473-F91B-45B5-9CF5-4A067706FACB}" dt="2023-10-23T00:35:45.774" v="3525" actId="47"/>
        <pc:sldMkLst>
          <pc:docMk/>
          <pc:sldMk cId="2928980802" sldId="5850"/>
        </pc:sldMkLst>
      </pc:sldChg>
      <pc:sldChg chg="del">
        <pc:chgData name="Ron Melton" userId="5553941352b42db9" providerId="LiveId" clId="{36DCD473-F91B-45B5-9CF5-4A067706FACB}" dt="2023-10-23T00:35:46.460" v="3526" actId="47"/>
        <pc:sldMkLst>
          <pc:docMk/>
          <pc:sldMk cId="2082587934" sldId="5851"/>
        </pc:sldMkLst>
      </pc:sldChg>
      <pc:sldChg chg="del">
        <pc:chgData name="Ron Melton" userId="5553941352b42db9" providerId="LiveId" clId="{36DCD473-F91B-45B5-9CF5-4A067706FACB}" dt="2023-10-23T00:35:47.172" v="3527" actId="47"/>
        <pc:sldMkLst>
          <pc:docMk/>
          <pc:sldMk cId="1580976749" sldId="5852"/>
        </pc:sldMkLst>
      </pc:sldChg>
      <pc:sldChg chg="del">
        <pc:chgData name="Ron Melton" userId="5553941352b42db9" providerId="LiveId" clId="{36DCD473-F91B-45B5-9CF5-4A067706FACB}" dt="2023-10-23T00:36:59.267" v="3534" actId="47"/>
        <pc:sldMkLst>
          <pc:docMk/>
          <pc:sldMk cId="925842730" sldId="5854"/>
        </pc:sldMkLst>
      </pc:sldChg>
      <pc:sldChg chg="del">
        <pc:chgData name="Ron Melton" userId="5553941352b42db9" providerId="LiveId" clId="{36DCD473-F91B-45B5-9CF5-4A067706FACB}" dt="2023-10-23T00:35:50.672" v="3528" actId="47"/>
        <pc:sldMkLst>
          <pc:docMk/>
          <pc:sldMk cId="3388445068" sldId="5855"/>
        </pc:sldMkLst>
      </pc:sldChg>
      <pc:sldChg chg="del">
        <pc:chgData name="Ron Melton" userId="5553941352b42db9" providerId="LiveId" clId="{36DCD473-F91B-45B5-9CF5-4A067706FACB}" dt="2023-10-23T00:35:51.282" v="3529" actId="47"/>
        <pc:sldMkLst>
          <pc:docMk/>
          <pc:sldMk cId="3859888782" sldId="5856"/>
        </pc:sldMkLst>
      </pc:sldChg>
      <pc:sldChg chg="del">
        <pc:chgData name="Ron Melton" userId="5553941352b42db9" providerId="LiveId" clId="{36DCD473-F91B-45B5-9CF5-4A067706FACB}" dt="2023-10-23T00:35:51.798" v="3530" actId="47"/>
        <pc:sldMkLst>
          <pc:docMk/>
          <pc:sldMk cId="150067739" sldId="5857"/>
        </pc:sldMkLst>
      </pc:sldChg>
      <pc:sldChg chg="add del">
        <pc:chgData name="Ron Melton" userId="5553941352b42db9" providerId="LiveId" clId="{36DCD473-F91B-45B5-9CF5-4A067706FACB}" dt="2023-10-23T00:36:59.267" v="3534" actId="47"/>
        <pc:sldMkLst>
          <pc:docMk/>
          <pc:sldMk cId="2520645292" sldId="5858"/>
        </pc:sldMkLst>
      </pc:sldChg>
      <pc:sldChg chg="del">
        <pc:chgData name="Ron Melton" userId="5553941352b42db9" providerId="LiveId" clId="{36DCD473-F91B-45B5-9CF5-4A067706FACB}" dt="2023-10-23T00:36:59.267" v="3534" actId="47"/>
        <pc:sldMkLst>
          <pc:docMk/>
          <pc:sldMk cId="671851971" sldId="5859"/>
        </pc:sldMkLst>
      </pc:sldChg>
      <pc:sldChg chg="del">
        <pc:chgData name="Ron Melton" userId="5553941352b42db9" providerId="LiveId" clId="{36DCD473-F91B-45B5-9CF5-4A067706FACB}" dt="2023-10-23T00:36:59.267" v="3534" actId="47"/>
        <pc:sldMkLst>
          <pc:docMk/>
          <pc:sldMk cId="2241453278" sldId="5861"/>
        </pc:sldMkLst>
      </pc:sldChg>
      <pc:sldChg chg="del">
        <pc:chgData name="Ron Melton" userId="5553941352b42db9" providerId="LiveId" clId="{36DCD473-F91B-45B5-9CF5-4A067706FACB}" dt="2023-10-23T00:36:59.267" v="3534" actId="47"/>
        <pc:sldMkLst>
          <pc:docMk/>
          <pc:sldMk cId="3983367132" sldId="5862"/>
        </pc:sldMkLst>
      </pc:sldChg>
      <pc:sldChg chg="del">
        <pc:chgData name="Ron Melton" userId="5553941352b42db9" providerId="LiveId" clId="{36DCD473-F91B-45B5-9CF5-4A067706FACB}" dt="2023-10-23T00:36:59.267" v="3534" actId="47"/>
        <pc:sldMkLst>
          <pc:docMk/>
          <pc:sldMk cId="81309085" sldId="5863"/>
        </pc:sldMkLst>
      </pc:sldChg>
      <pc:sldChg chg="del">
        <pc:chgData name="Ron Melton" userId="5553941352b42db9" providerId="LiveId" clId="{36DCD473-F91B-45B5-9CF5-4A067706FACB}" dt="2023-10-23T00:36:59.267" v="3534" actId="47"/>
        <pc:sldMkLst>
          <pc:docMk/>
          <pc:sldMk cId="815562052" sldId="5864"/>
        </pc:sldMkLst>
      </pc:sldChg>
      <pc:sldChg chg="del">
        <pc:chgData name="Ron Melton" userId="5553941352b42db9" providerId="LiveId" clId="{36DCD473-F91B-45B5-9CF5-4A067706FACB}" dt="2023-10-23T00:36:59.267" v="3534" actId="47"/>
        <pc:sldMkLst>
          <pc:docMk/>
          <pc:sldMk cId="149034282" sldId="5865"/>
        </pc:sldMkLst>
      </pc:sldChg>
      <pc:sldChg chg="del">
        <pc:chgData name="Ron Melton" userId="5553941352b42db9" providerId="LiveId" clId="{36DCD473-F91B-45B5-9CF5-4A067706FACB}" dt="2023-10-23T00:36:59.267" v="3534" actId="47"/>
        <pc:sldMkLst>
          <pc:docMk/>
          <pc:sldMk cId="1396347929" sldId="5866"/>
        </pc:sldMkLst>
      </pc:sldChg>
      <pc:sldChg chg="del">
        <pc:chgData name="Ron Melton" userId="5553941352b42db9" providerId="LiveId" clId="{36DCD473-F91B-45B5-9CF5-4A067706FACB}" dt="2023-10-23T00:36:59.267" v="3534" actId="47"/>
        <pc:sldMkLst>
          <pc:docMk/>
          <pc:sldMk cId="2118692688" sldId="5867"/>
        </pc:sldMkLst>
      </pc:sldChg>
      <pc:sldChg chg="del">
        <pc:chgData name="Ron Melton" userId="5553941352b42db9" providerId="LiveId" clId="{36DCD473-F91B-45B5-9CF5-4A067706FACB}" dt="2023-10-23T00:36:59.267" v="3534" actId="47"/>
        <pc:sldMkLst>
          <pc:docMk/>
          <pc:sldMk cId="0" sldId="5869"/>
        </pc:sldMkLst>
      </pc:sldChg>
      <pc:sldChg chg="del">
        <pc:chgData name="Ron Melton" userId="5553941352b42db9" providerId="LiveId" clId="{36DCD473-F91B-45B5-9CF5-4A067706FACB}" dt="2023-10-23T00:36:59.267" v="3534" actId="47"/>
        <pc:sldMkLst>
          <pc:docMk/>
          <pc:sldMk cId="0" sldId="5870"/>
        </pc:sldMkLst>
      </pc:sldChg>
      <pc:sldChg chg="del">
        <pc:chgData name="Ron Melton" userId="5553941352b42db9" providerId="LiveId" clId="{36DCD473-F91B-45B5-9CF5-4A067706FACB}" dt="2023-10-23T00:36:59.267" v="3534" actId="47"/>
        <pc:sldMkLst>
          <pc:docMk/>
          <pc:sldMk cId="0" sldId="5871"/>
        </pc:sldMkLst>
      </pc:sldChg>
      <pc:sldChg chg="del">
        <pc:chgData name="Ron Melton" userId="5553941352b42db9" providerId="LiveId" clId="{36DCD473-F91B-45B5-9CF5-4A067706FACB}" dt="2023-10-23T00:36:59.267" v="3534" actId="47"/>
        <pc:sldMkLst>
          <pc:docMk/>
          <pc:sldMk cId="2294013708" sldId="5873"/>
        </pc:sldMkLst>
      </pc:sldChg>
      <pc:sldChg chg="del">
        <pc:chgData name="Ron Melton" userId="5553941352b42db9" providerId="LiveId" clId="{36DCD473-F91B-45B5-9CF5-4A067706FACB}" dt="2023-10-23T00:36:59.267" v="3534" actId="47"/>
        <pc:sldMkLst>
          <pc:docMk/>
          <pc:sldMk cId="0" sldId="5874"/>
        </pc:sldMkLst>
      </pc:sldChg>
      <pc:sldChg chg="del">
        <pc:chgData name="Ron Melton" userId="5553941352b42db9" providerId="LiveId" clId="{36DCD473-F91B-45B5-9CF5-4A067706FACB}" dt="2023-10-23T00:36:59.267" v="3534" actId="47"/>
        <pc:sldMkLst>
          <pc:docMk/>
          <pc:sldMk cId="0" sldId="5875"/>
        </pc:sldMkLst>
      </pc:sldChg>
      <pc:sldChg chg="del">
        <pc:chgData name="Ron Melton" userId="5553941352b42db9" providerId="LiveId" clId="{36DCD473-F91B-45B5-9CF5-4A067706FACB}" dt="2023-10-23T00:36:59.267" v="3534" actId="47"/>
        <pc:sldMkLst>
          <pc:docMk/>
          <pc:sldMk cId="2537441597" sldId="5876"/>
        </pc:sldMkLst>
      </pc:sldChg>
      <pc:sldChg chg="del">
        <pc:chgData name="Ron Melton" userId="5553941352b42db9" providerId="LiveId" clId="{36DCD473-F91B-45B5-9CF5-4A067706FACB}" dt="2023-10-23T00:36:59.267" v="3534" actId="47"/>
        <pc:sldMkLst>
          <pc:docMk/>
          <pc:sldMk cId="2318375546" sldId="5877"/>
        </pc:sldMkLst>
      </pc:sldChg>
      <pc:sldChg chg="del">
        <pc:chgData name="Ron Melton" userId="5553941352b42db9" providerId="LiveId" clId="{36DCD473-F91B-45B5-9CF5-4A067706FACB}" dt="2023-10-23T00:36:59.267" v="3534" actId="47"/>
        <pc:sldMkLst>
          <pc:docMk/>
          <pc:sldMk cId="1225026679" sldId="5878"/>
        </pc:sldMkLst>
      </pc:sldChg>
      <pc:sldChg chg="del">
        <pc:chgData name="Ron Melton" userId="5553941352b42db9" providerId="LiveId" clId="{36DCD473-F91B-45B5-9CF5-4A067706FACB}" dt="2023-10-23T00:36:59.267" v="3534" actId="47"/>
        <pc:sldMkLst>
          <pc:docMk/>
          <pc:sldMk cId="3402730177" sldId="5879"/>
        </pc:sldMkLst>
      </pc:sldChg>
      <pc:sldChg chg="del">
        <pc:chgData name="Ron Melton" userId="5553941352b42db9" providerId="LiveId" clId="{36DCD473-F91B-45B5-9CF5-4A067706FACB}" dt="2023-10-23T00:36:59.267" v="3534" actId="47"/>
        <pc:sldMkLst>
          <pc:docMk/>
          <pc:sldMk cId="1285892715" sldId="5880"/>
        </pc:sldMkLst>
      </pc:sldChg>
      <pc:sldChg chg="del">
        <pc:chgData name="Ron Melton" userId="5553941352b42db9" providerId="LiveId" clId="{36DCD473-F91B-45B5-9CF5-4A067706FACB}" dt="2023-10-23T00:36:59.267" v="3534" actId="47"/>
        <pc:sldMkLst>
          <pc:docMk/>
          <pc:sldMk cId="1867392179" sldId="5881"/>
        </pc:sldMkLst>
      </pc:sldChg>
      <pc:sldChg chg="del">
        <pc:chgData name="Ron Melton" userId="5553941352b42db9" providerId="LiveId" clId="{36DCD473-F91B-45B5-9CF5-4A067706FACB}" dt="2023-10-23T00:36:59.267" v="3534" actId="47"/>
        <pc:sldMkLst>
          <pc:docMk/>
          <pc:sldMk cId="2255289420" sldId="5882"/>
        </pc:sldMkLst>
      </pc:sldChg>
      <pc:sldChg chg="del">
        <pc:chgData name="Ron Melton" userId="5553941352b42db9" providerId="LiveId" clId="{36DCD473-F91B-45B5-9CF5-4A067706FACB}" dt="2023-10-23T00:36:59.267" v="3534" actId="47"/>
        <pc:sldMkLst>
          <pc:docMk/>
          <pc:sldMk cId="0" sldId="5883"/>
        </pc:sldMkLst>
      </pc:sldChg>
      <pc:sldChg chg="addSp modSp mod">
        <pc:chgData name="Ron Melton" userId="5553941352b42db9" providerId="LiveId" clId="{36DCD473-F91B-45B5-9CF5-4A067706FACB}" dt="2023-10-23T00:31:10.709" v="3352" actId="1076"/>
        <pc:sldMkLst>
          <pc:docMk/>
          <pc:sldMk cId="3318294798" sldId="5885"/>
        </pc:sldMkLst>
        <pc:spChg chg="mod">
          <ac:chgData name="Ron Melton" userId="5553941352b42db9" providerId="LiveId" clId="{36DCD473-F91B-45B5-9CF5-4A067706FACB}" dt="2023-10-23T00:31:10.709" v="3352" actId="1076"/>
          <ac:spMkLst>
            <pc:docMk/>
            <pc:sldMk cId="3318294798" sldId="5885"/>
            <ac:spMk id="5" creationId="{54986BF2-6878-F1F0-FED4-DB87E0D411A7}"/>
          </ac:spMkLst>
        </pc:spChg>
        <pc:picChg chg="add mod">
          <ac:chgData name="Ron Melton" userId="5553941352b42db9" providerId="LiveId" clId="{36DCD473-F91B-45B5-9CF5-4A067706FACB}" dt="2023-10-23T00:31:02.634" v="3351" actId="1076"/>
          <ac:picMkLst>
            <pc:docMk/>
            <pc:sldMk cId="3318294798" sldId="5885"/>
            <ac:picMk id="3" creationId="{F6ED1BE2-526F-4021-4ECF-B2A9EF25FEB3}"/>
          </ac:picMkLst>
        </pc:picChg>
      </pc:sldChg>
      <pc:sldChg chg="del">
        <pc:chgData name="Ron Melton" userId="5553941352b42db9" providerId="LiveId" clId="{36DCD473-F91B-45B5-9CF5-4A067706FACB}" dt="2023-10-23T00:36:59.267" v="3534" actId="47"/>
        <pc:sldMkLst>
          <pc:docMk/>
          <pc:sldMk cId="2866721610" sldId="5886"/>
        </pc:sldMkLst>
      </pc:sldChg>
      <pc:sldChg chg="del">
        <pc:chgData name="Ron Melton" userId="5553941352b42db9" providerId="LiveId" clId="{36DCD473-F91B-45B5-9CF5-4A067706FACB}" dt="2023-10-23T00:36:59.267" v="3534" actId="47"/>
        <pc:sldMkLst>
          <pc:docMk/>
          <pc:sldMk cId="0" sldId="5887"/>
        </pc:sldMkLst>
      </pc:sldChg>
      <pc:sldChg chg="del">
        <pc:chgData name="Ron Melton" userId="5553941352b42db9" providerId="LiveId" clId="{36DCD473-F91B-45B5-9CF5-4A067706FACB}" dt="2023-10-23T00:36:59.267" v="3534" actId="47"/>
        <pc:sldMkLst>
          <pc:docMk/>
          <pc:sldMk cId="0" sldId="5888"/>
        </pc:sldMkLst>
      </pc:sldChg>
      <pc:sldChg chg="del">
        <pc:chgData name="Ron Melton" userId="5553941352b42db9" providerId="LiveId" clId="{36DCD473-F91B-45B5-9CF5-4A067706FACB}" dt="2023-10-23T00:36:59.267" v="3534" actId="47"/>
        <pc:sldMkLst>
          <pc:docMk/>
          <pc:sldMk cId="0" sldId="5889"/>
        </pc:sldMkLst>
      </pc:sldChg>
      <pc:sldChg chg="del">
        <pc:chgData name="Ron Melton" userId="5553941352b42db9" providerId="LiveId" clId="{36DCD473-F91B-45B5-9CF5-4A067706FACB}" dt="2023-10-23T00:36:59.267" v="3534" actId="47"/>
        <pc:sldMkLst>
          <pc:docMk/>
          <pc:sldMk cId="0" sldId="5890"/>
        </pc:sldMkLst>
      </pc:sldChg>
      <pc:sldChg chg="del">
        <pc:chgData name="Ron Melton" userId="5553941352b42db9" providerId="LiveId" clId="{36DCD473-F91B-45B5-9CF5-4A067706FACB}" dt="2023-10-23T00:36:59.267" v="3534" actId="47"/>
        <pc:sldMkLst>
          <pc:docMk/>
          <pc:sldMk cId="0" sldId="5891"/>
        </pc:sldMkLst>
      </pc:sldChg>
      <pc:sldChg chg="del">
        <pc:chgData name="Ron Melton" userId="5553941352b42db9" providerId="LiveId" clId="{36DCD473-F91B-45B5-9CF5-4A067706FACB}" dt="2023-10-23T00:32:44.636" v="3385" actId="47"/>
        <pc:sldMkLst>
          <pc:docMk/>
          <pc:sldMk cId="2898441646" sldId="5892"/>
        </pc:sldMkLst>
      </pc:sldChg>
      <pc:sldChg chg="del">
        <pc:chgData name="Ron Melton" userId="5553941352b42db9" providerId="LiveId" clId="{36DCD473-F91B-45B5-9CF5-4A067706FACB}" dt="2023-10-23T00:36:59.267" v="3534" actId="47"/>
        <pc:sldMkLst>
          <pc:docMk/>
          <pc:sldMk cId="417270073" sldId="5893"/>
        </pc:sldMkLst>
      </pc:sldChg>
      <pc:sldChg chg="del">
        <pc:chgData name="Ron Melton" userId="5553941352b42db9" providerId="LiveId" clId="{36DCD473-F91B-45B5-9CF5-4A067706FACB}" dt="2023-10-23T00:32:47.080" v="3387" actId="47"/>
        <pc:sldMkLst>
          <pc:docMk/>
          <pc:sldMk cId="3916730573" sldId="5894"/>
        </pc:sldMkLst>
      </pc:sldChg>
      <pc:sldChg chg="del">
        <pc:chgData name="Ron Melton" userId="5553941352b42db9" providerId="LiveId" clId="{36DCD473-F91B-45B5-9CF5-4A067706FACB}" dt="2023-10-23T00:32:48.094" v="3388" actId="47"/>
        <pc:sldMkLst>
          <pc:docMk/>
          <pc:sldMk cId="553156864" sldId="5895"/>
        </pc:sldMkLst>
      </pc:sldChg>
      <pc:sldChg chg="del">
        <pc:chgData name="Ron Melton" userId="5553941352b42db9" providerId="LiveId" clId="{36DCD473-F91B-45B5-9CF5-4A067706FACB}" dt="2023-10-23T00:32:50.263" v="3389" actId="47"/>
        <pc:sldMkLst>
          <pc:docMk/>
          <pc:sldMk cId="1417275027" sldId="5896"/>
        </pc:sldMkLst>
      </pc:sldChg>
      <pc:sldChg chg="del">
        <pc:chgData name="Ron Melton" userId="5553941352b42db9" providerId="LiveId" clId="{36DCD473-F91B-45B5-9CF5-4A067706FACB}" dt="2023-10-23T00:32:51.114" v="3390" actId="47"/>
        <pc:sldMkLst>
          <pc:docMk/>
          <pc:sldMk cId="3643820858" sldId="5897"/>
        </pc:sldMkLst>
      </pc:sldChg>
      <pc:sldChg chg="del">
        <pc:chgData name="Ron Melton" userId="5553941352b42db9" providerId="LiveId" clId="{36DCD473-F91B-45B5-9CF5-4A067706FACB}" dt="2023-10-23T00:36:59.267" v="3534" actId="47"/>
        <pc:sldMkLst>
          <pc:docMk/>
          <pc:sldMk cId="784981248" sldId="5901"/>
        </pc:sldMkLst>
      </pc:sldChg>
      <pc:sldChg chg="del">
        <pc:chgData name="Ron Melton" userId="5553941352b42db9" providerId="LiveId" clId="{36DCD473-F91B-45B5-9CF5-4A067706FACB}" dt="2023-10-23T00:36:59.267" v="3534" actId="47"/>
        <pc:sldMkLst>
          <pc:docMk/>
          <pc:sldMk cId="790033254" sldId="5902"/>
        </pc:sldMkLst>
      </pc:sldChg>
      <pc:sldChg chg="del">
        <pc:chgData name="Ron Melton" userId="5553941352b42db9" providerId="LiveId" clId="{36DCD473-F91B-45B5-9CF5-4A067706FACB}" dt="2023-09-27T23:16:35.499" v="220" actId="47"/>
        <pc:sldMkLst>
          <pc:docMk/>
          <pc:sldMk cId="2237261013" sldId="5932"/>
        </pc:sldMkLst>
      </pc:sldChg>
      <pc:sldChg chg="del">
        <pc:chgData name="Ron Melton" userId="5553941352b42db9" providerId="LiveId" clId="{36DCD473-F91B-45B5-9CF5-4A067706FACB}" dt="2023-10-22T23:31:36.547" v="2263" actId="47"/>
        <pc:sldMkLst>
          <pc:docMk/>
          <pc:sldMk cId="953651751" sldId="5936"/>
        </pc:sldMkLst>
      </pc:sldChg>
      <pc:sldChg chg="del">
        <pc:chgData name="Ron Melton" userId="5553941352b42db9" providerId="LiveId" clId="{36DCD473-F91B-45B5-9CF5-4A067706FACB}" dt="2023-09-27T23:16:07.357" v="214" actId="47"/>
        <pc:sldMkLst>
          <pc:docMk/>
          <pc:sldMk cId="2846668614" sldId="5940"/>
        </pc:sldMkLst>
      </pc:sldChg>
      <pc:sldChg chg="del">
        <pc:chgData name="Ron Melton" userId="5553941352b42db9" providerId="LiveId" clId="{36DCD473-F91B-45B5-9CF5-4A067706FACB}" dt="2023-10-23T00:36:59.267" v="3534" actId="47"/>
        <pc:sldMkLst>
          <pc:docMk/>
          <pc:sldMk cId="2633561621" sldId="5941"/>
        </pc:sldMkLst>
      </pc:sldChg>
      <pc:sldChg chg="del">
        <pc:chgData name="Ron Melton" userId="5553941352b42db9" providerId="LiveId" clId="{36DCD473-F91B-45B5-9CF5-4A067706FACB}" dt="2023-10-23T00:36:59.267" v="3534" actId="47"/>
        <pc:sldMkLst>
          <pc:docMk/>
          <pc:sldMk cId="1537658378" sldId="5960"/>
        </pc:sldMkLst>
      </pc:sldChg>
      <pc:sldChg chg="del">
        <pc:chgData name="Ron Melton" userId="5553941352b42db9" providerId="LiveId" clId="{36DCD473-F91B-45B5-9CF5-4A067706FACB}" dt="2023-10-22T23:30:30.973" v="2248" actId="47"/>
        <pc:sldMkLst>
          <pc:docMk/>
          <pc:sldMk cId="2279025352" sldId="5997"/>
        </pc:sldMkLst>
      </pc:sldChg>
      <pc:sldChg chg="del">
        <pc:chgData name="Ron Melton" userId="5553941352b42db9" providerId="LiveId" clId="{36DCD473-F91B-45B5-9CF5-4A067706FACB}" dt="2023-10-23T00:14:43.753" v="2660" actId="47"/>
        <pc:sldMkLst>
          <pc:docMk/>
          <pc:sldMk cId="1007228499" sldId="6022"/>
        </pc:sldMkLst>
      </pc:sldChg>
      <pc:sldChg chg="del">
        <pc:chgData name="Ron Melton" userId="5553941352b42db9" providerId="LiveId" clId="{36DCD473-F91B-45B5-9CF5-4A067706FACB}" dt="2023-10-23T00:14:44.609" v="2661" actId="47"/>
        <pc:sldMkLst>
          <pc:docMk/>
          <pc:sldMk cId="1481049234" sldId="6023"/>
        </pc:sldMkLst>
      </pc:sldChg>
      <pc:sldChg chg="del">
        <pc:chgData name="Ron Melton" userId="5553941352b42db9" providerId="LiveId" clId="{36DCD473-F91B-45B5-9CF5-4A067706FACB}" dt="2023-10-23T00:26:42.863" v="3312" actId="47"/>
        <pc:sldMkLst>
          <pc:docMk/>
          <pc:sldMk cId="3948356998" sldId="6076"/>
        </pc:sldMkLst>
      </pc:sldChg>
      <pc:sldChg chg="del">
        <pc:chgData name="Ron Melton" userId="5553941352b42db9" providerId="LiveId" clId="{36DCD473-F91B-45B5-9CF5-4A067706FACB}" dt="2023-10-23T00:09:42.418" v="2536" actId="47"/>
        <pc:sldMkLst>
          <pc:docMk/>
          <pc:sldMk cId="3361173151" sldId="6077"/>
        </pc:sldMkLst>
      </pc:sldChg>
      <pc:sldChg chg="del">
        <pc:chgData name="Ron Melton" userId="5553941352b42db9" providerId="LiveId" clId="{36DCD473-F91B-45B5-9CF5-4A067706FACB}" dt="2023-10-23T00:17:06.788" v="2902" actId="47"/>
        <pc:sldMkLst>
          <pc:docMk/>
          <pc:sldMk cId="1937690208" sldId="6080"/>
        </pc:sldMkLst>
      </pc:sldChg>
      <pc:sldChg chg="delSp modSp mod">
        <pc:chgData name="Ron Melton" userId="5553941352b42db9" providerId="LiveId" clId="{36DCD473-F91B-45B5-9CF5-4A067706FACB}" dt="2023-09-27T23:41:05.914" v="1254" actId="20577"/>
        <pc:sldMkLst>
          <pc:docMk/>
          <pc:sldMk cId="1071371208" sldId="6093"/>
        </pc:sldMkLst>
        <pc:spChg chg="mod">
          <ac:chgData name="Ron Melton" userId="5553941352b42db9" providerId="LiveId" clId="{36DCD473-F91B-45B5-9CF5-4A067706FACB}" dt="2023-09-27T23:41:05.914" v="1254" actId="20577"/>
          <ac:spMkLst>
            <pc:docMk/>
            <pc:sldMk cId="1071371208" sldId="6093"/>
            <ac:spMk id="5" creationId="{00000000-0000-0000-0000-000000000000}"/>
          </ac:spMkLst>
        </pc:spChg>
        <pc:picChg chg="del">
          <ac:chgData name="Ron Melton" userId="5553941352b42db9" providerId="LiveId" clId="{36DCD473-F91B-45B5-9CF5-4A067706FACB}" dt="2023-09-27T23:40:23.035" v="1111" actId="478"/>
          <ac:picMkLst>
            <pc:docMk/>
            <pc:sldMk cId="1071371208" sldId="6093"/>
            <ac:picMk id="2" creationId="{1F375023-3E06-4888-8B61-173BB870ED76}"/>
          </ac:picMkLst>
        </pc:picChg>
        <pc:picChg chg="del">
          <ac:chgData name="Ron Melton" userId="5553941352b42db9" providerId="LiveId" clId="{36DCD473-F91B-45B5-9CF5-4A067706FACB}" dt="2023-09-27T23:40:23.881" v="1112" actId="478"/>
          <ac:picMkLst>
            <pc:docMk/>
            <pc:sldMk cId="1071371208" sldId="6093"/>
            <ac:picMk id="3" creationId="{69B568A1-AC39-4B60-8B81-EB74900A6E5F}"/>
          </ac:picMkLst>
        </pc:picChg>
      </pc:sldChg>
      <pc:sldChg chg="del">
        <pc:chgData name="Ron Melton" userId="5553941352b42db9" providerId="LiveId" clId="{36DCD473-F91B-45B5-9CF5-4A067706FACB}" dt="2023-10-23T00:14:38.461" v="2658" actId="47"/>
        <pc:sldMkLst>
          <pc:docMk/>
          <pc:sldMk cId="2687012537" sldId="6103"/>
        </pc:sldMkLst>
      </pc:sldChg>
      <pc:sldChg chg="del">
        <pc:chgData name="Ron Melton" userId="5553941352b42db9" providerId="LiveId" clId="{36DCD473-F91B-45B5-9CF5-4A067706FACB}" dt="2023-10-23T00:36:59.267" v="3534" actId="47"/>
        <pc:sldMkLst>
          <pc:docMk/>
          <pc:sldMk cId="1127446512" sldId="6111"/>
        </pc:sldMkLst>
      </pc:sldChg>
      <pc:sldChg chg="del">
        <pc:chgData name="Ron Melton" userId="5553941352b42db9" providerId="LiveId" clId="{36DCD473-F91B-45B5-9CF5-4A067706FACB}" dt="2023-10-23T00:36:59.267" v="3534" actId="47"/>
        <pc:sldMkLst>
          <pc:docMk/>
          <pc:sldMk cId="1498466764" sldId="6112"/>
        </pc:sldMkLst>
      </pc:sldChg>
      <pc:sldChg chg="del">
        <pc:chgData name="Ron Melton" userId="5553941352b42db9" providerId="LiveId" clId="{36DCD473-F91B-45B5-9CF5-4A067706FACB}" dt="2023-10-23T00:36:59.267" v="3534" actId="47"/>
        <pc:sldMkLst>
          <pc:docMk/>
          <pc:sldMk cId="2915364063" sldId="6113"/>
        </pc:sldMkLst>
      </pc:sldChg>
      <pc:sldChg chg="delSp mod">
        <pc:chgData name="Ron Melton" userId="5553941352b42db9" providerId="LiveId" clId="{36DCD473-F91B-45B5-9CF5-4A067706FACB}" dt="2023-09-27T23:16:15.937" v="217" actId="478"/>
        <pc:sldMkLst>
          <pc:docMk/>
          <pc:sldMk cId="2132283764" sldId="6118"/>
        </pc:sldMkLst>
        <pc:picChg chg="del">
          <ac:chgData name="Ron Melton" userId="5553941352b42db9" providerId="LiveId" clId="{36DCD473-F91B-45B5-9CF5-4A067706FACB}" dt="2023-09-27T23:16:15.937" v="217" actId="478"/>
          <ac:picMkLst>
            <pc:docMk/>
            <pc:sldMk cId="2132283764" sldId="6118"/>
            <ac:picMk id="5" creationId="{1C46C241-191B-49A1-8640-61E4C97170B6}"/>
          </ac:picMkLst>
        </pc:picChg>
        <pc:picChg chg="del">
          <ac:chgData name="Ron Melton" userId="5553941352b42db9" providerId="LiveId" clId="{36DCD473-F91B-45B5-9CF5-4A067706FACB}" dt="2023-09-27T23:16:14.980" v="216" actId="478"/>
          <ac:picMkLst>
            <pc:docMk/>
            <pc:sldMk cId="2132283764" sldId="6118"/>
            <ac:picMk id="6" creationId="{3DACE448-F624-4542-A2E9-4508572468FC}"/>
          </ac:picMkLst>
        </pc:picChg>
        <pc:picChg chg="del">
          <ac:chgData name="Ron Melton" userId="5553941352b42db9" providerId="LiveId" clId="{36DCD473-F91B-45B5-9CF5-4A067706FACB}" dt="2023-09-27T23:16:12.664" v="215" actId="478"/>
          <ac:picMkLst>
            <pc:docMk/>
            <pc:sldMk cId="2132283764" sldId="6118"/>
            <ac:picMk id="1028" creationId="{7947B87A-59CC-4334-9989-3E6914DB0C37}"/>
          </ac:picMkLst>
        </pc:picChg>
      </pc:sldChg>
      <pc:sldChg chg="delSp modSp mod">
        <pc:chgData name="Ron Melton" userId="5553941352b42db9" providerId="LiveId" clId="{36DCD473-F91B-45B5-9CF5-4A067706FACB}" dt="2023-09-27T23:15:46.788" v="213" actId="478"/>
        <pc:sldMkLst>
          <pc:docMk/>
          <pc:sldMk cId="734407521" sldId="6129"/>
        </pc:sldMkLst>
        <pc:spChg chg="mod">
          <ac:chgData name="Ron Melton" userId="5553941352b42db9" providerId="LiveId" clId="{36DCD473-F91B-45B5-9CF5-4A067706FACB}" dt="2023-09-27T23:15:43.479" v="212" actId="14100"/>
          <ac:spMkLst>
            <pc:docMk/>
            <pc:sldMk cId="734407521" sldId="6129"/>
            <ac:spMk id="3" creationId="{00000000-0000-0000-0000-000000000000}"/>
          </ac:spMkLst>
        </pc:spChg>
        <pc:picChg chg="del">
          <ac:chgData name="Ron Melton" userId="5553941352b42db9" providerId="LiveId" clId="{36DCD473-F91B-45B5-9CF5-4A067706FACB}" dt="2023-09-27T23:15:46.788" v="213" actId="478"/>
          <ac:picMkLst>
            <pc:docMk/>
            <pc:sldMk cId="734407521" sldId="6129"/>
            <ac:picMk id="4" creationId="{00000000-0000-0000-0000-000000000000}"/>
          </ac:picMkLst>
        </pc:picChg>
      </pc:sldChg>
      <pc:sldChg chg="del">
        <pc:chgData name="Ron Melton" userId="5553941352b42db9" providerId="LiveId" clId="{36DCD473-F91B-45B5-9CF5-4A067706FACB}" dt="2023-10-23T00:27:50.830" v="3332" actId="47"/>
        <pc:sldMkLst>
          <pc:docMk/>
          <pc:sldMk cId="3331172577" sldId="6132"/>
        </pc:sldMkLst>
      </pc:sldChg>
      <pc:sldChg chg="del">
        <pc:chgData name="Ron Melton" userId="5553941352b42db9" providerId="LiveId" clId="{36DCD473-F91B-45B5-9CF5-4A067706FACB}" dt="2023-09-27T23:39:59.444" v="1102" actId="47"/>
        <pc:sldMkLst>
          <pc:docMk/>
          <pc:sldMk cId="4254994918" sldId="6142"/>
        </pc:sldMkLst>
      </pc:sldChg>
      <pc:sldChg chg="delSp">
        <pc:chgData name="Ron Melton" userId="5553941352b42db9" providerId="LiveId" clId="{36DCD473-F91B-45B5-9CF5-4A067706FACB}" dt="2023-10-22T23:30:07.102" v="2246" actId="478"/>
        <pc:sldMkLst>
          <pc:docMk/>
          <pc:sldMk cId="1979285473" sldId="6222"/>
        </pc:sldMkLst>
        <pc:picChg chg="del">
          <ac:chgData name="Ron Melton" userId="5553941352b42db9" providerId="LiveId" clId="{36DCD473-F91B-45B5-9CF5-4A067706FACB}" dt="2023-10-22T23:30:07.102" v="2246" actId="478"/>
          <ac:picMkLst>
            <pc:docMk/>
            <pc:sldMk cId="1979285473" sldId="6222"/>
            <ac:picMk id="5" creationId="{5F3B2A4F-ECA6-4B5F-8E5D-FFCD986D55E6}"/>
          </ac:picMkLst>
        </pc:picChg>
      </pc:sldChg>
      <pc:sldChg chg="del">
        <pc:chgData name="Ron Melton" userId="5553941352b42db9" providerId="LiveId" clId="{36DCD473-F91B-45B5-9CF5-4A067706FACB}" dt="2023-10-22T23:30:18.538" v="2247" actId="47"/>
        <pc:sldMkLst>
          <pc:docMk/>
          <pc:sldMk cId="4024616053" sldId="6223"/>
        </pc:sldMkLst>
      </pc:sldChg>
      <pc:sldChg chg="delSp modSp mod">
        <pc:chgData name="Ron Melton" userId="5553941352b42db9" providerId="LiveId" clId="{36DCD473-F91B-45B5-9CF5-4A067706FACB}" dt="2023-09-27T23:17:16.352" v="255" actId="20577"/>
        <pc:sldMkLst>
          <pc:docMk/>
          <pc:sldMk cId="4091658663" sldId="6240"/>
        </pc:sldMkLst>
        <pc:spChg chg="mod">
          <ac:chgData name="Ron Melton" userId="5553941352b42db9" providerId="LiveId" clId="{36DCD473-F91B-45B5-9CF5-4A067706FACB}" dt="2023-09-27T23:17:16.352" v="255" actId="20577"/>
          <ac:spMkLst>
            <pc:docMk/>
            <pc:sldMk cId="4091658663" sldId="6240"/>
            <ac:spMk id="3" creationId="{00000000-0000-0000-0000-000000000000}"/>
          </ac:spMkLst>
        </pc:spChg>
        <pc:picChg chg="del">
          <ac:chgData name="Ron Melton" userId="5553941352b42db9" providerId="LiveId" clId="{36DCD473-F91B-45B5-9CF5-4A067706FACB}" dt="2023-09-27T23:17:04.276" v="221" actId="478"/>
          <ac:picMkLst>
            <pc:docMk/>
            <pc:sldMk cId="4091658663" sldId="6240"/>
            <ac:picMk id="6" creationId="{152F6EA7-817B-4AB9-9ADE-37FC991765EC}"/>
          </ac:picMkLst>
        </pc:picChg>
        <pc:picChg chg="del">
          <ac:chgData name="Ron Melton" userId="5553941352b42db9" providerId="LiveId" clId="{36DCD473-F91B-45B5-9CF5-4A067706FACB}" dt="2023-09-27T23:17:05.406" v="222" actId="478"/>
          <ac:picMkLst>
            <pc:docMk/>
            <pc:sldMk cId="4091658663" sldId="6240"/>
            <ac:picMk id="1028" creationId="{00000000-0000-0000-0000-000000000000}"/>
          </ac:picMkLst>
        </pc:picChg>
      </pc:sldChg>
      <pc:sldChg chg="del">
        <pc:chgData name="Ron Melton" userId="5553941352b42db9" providerId="LiveId" clId="{36DCD473-F91B-45B5-9CF5-4A067706FACB}" dt="2023-10-23T00:36:59.267" v="3534" actId="47"/>
        <pc:sldMkLst>
          <pc:docMk/>
          <pc:sldMk cId="4256722888" sldId="6254"/>
        </pc:sldMkLst>
      </pc:sldChg>
      <pc:sldChg chg="del">
        <pc:chgData name="Ron Melton" userId="5553941352b42db9" providerId="LiveId" clId="{36DCD473-F91B-45B5-9CF5-4A067706FACB}" dt="2023-10-23T00:36:59.267" v="3534" actId="47"/>
        <pc:sldMkLst>
          <pc:docMk/>
          <pc:sldMk cId="4238605375" sldId="6255"/>
        </pc:sldMkLst>
      </pc:sldChg>
      <pc:sldChg chg="del">
        <pc:chgData name="Ron Melton" userId="5553941352b42db9" providerId="LiveId" clId="{36DCD473-F91B-45B5-9CF5-4A067706FACB}" dt="2023-10-23T00:36:59.267" v="3534" actId="47"/>
        <pc:sldMkLst>
          <pc:docMk/>
          <pc:sldMk cId="2268201737" sldId="6492"/>
        </pc:sldMkLst>
      </pc:sldChg>
      <pc:sldChg chg="del">
        <pc:chgData name="Ron Melton" userId="5553941352b42db9" providerId="LiveId" clId="{36DCD473-F91B-45B5-9CF5-4A067706FACB}" dt="2023-10-23T00:36:59.267" v="3534" actId="47"/>
        <pc:sldMkLst>
          <pc:docMk/>
          <pc:sldMk cId="1518753064" sldId="6493"/>
        </pc:sldMkLst>
      </pc:sldChg>
      <pc:sldChg chg="delSp modSp mod">
        <pc:chgData name="Ron Melton" userId="5553941352b42db9" providerId="LiveId" clId="{36DCD473-F91B-45B5-9CF5-4A067706FACB}" dt="2023-10-22T23:33:19.734" v="2339" actId="1076"/>
        <pc:sldMkLst>
          <pc:docMk/>
          <pc:sldMk cId="921495528" sldId="6495"/>
        </pc:sldMkLst>
        <pc:spChg chg="mod">
          <ac:chgData name="Ron Melton" userId="5553941352b42db9" providerId="LiveId" clId="{36DCD473-F91B-45B5-9CF5-4A067706FACB}" dt="2023-10-22T23:33:19.734" v="2339" actId="1076"/>
          <ac:spMkLst>
            <pc:docMk/>
            <pc:sldMk cId="921495528" sldId="6495"/>
            <ac:spMk id="8" creationId="{B6257883-4B7B-4752-9976-741311B0D48D}"/>
          </ac:spMkLst>
        </pc:spChg>
        <pc:spChg chg="mod">
          <ac:chgData name="Ron Melton" userId="5553941352b42db9" providerId="LiveId" clId="{36DCD473-F91B-45B5-9CF5-4A067706FACB}" dt="2023-10-22T23:33:10.705" v="2337" actId="1076"/>
          <ac:spMkLst>
            <pc:docMk/>
            <pc:sldMk cId="921495528" sldId="6495"/>
            <ac:spMk id="158722" creationId="{00000000-0000-0000-0000-000000000000}"/>
          </ac:spMkLst>
        </pc:spChg>
        <pc:spChg chg="mod">
          <ac:chgData name="Ron Melton" userId="5553941352b42db9" providerId="LiveId" clId="{36DCD473-F91B-45B5-9CF5-4A067706FACB}" dt="2023-10-22T23:33:15.051" v="2338" actId="1076"/>
          <ac:spMkLst>
            <pc:docMk/>
            <pc:sldMk cId="921495528" sldId="6495"/>
            <ac:spMk id="158723" creationId="{00000000-0000-0000-0000-000000000000}"/>
          </ac:spMkLst>
        </pc:spChg>
        <pc:picChg chg="del">
          <ac:chgData name="Ron Melton" userId="5553941352b42db9" providerId="LiveId" clId="{36DCD473-F91B-45B5-9CF5-4A067706FACB}" dt="2023-10-22T23:32:00.779" v="2272" actId="478"/>
          <ac:picMkLst>
            <pc:docMk/>
            <pc:sldMk cId="921495528" sldId="6495"/>
            <ac:picMk id="158724" creationId="{00000000-0000-0000-0000-000000000000}"/>
          </ac:picMkLst>
        </pc:picChg>
      </pc:sldChg>
      <pc:sldChg chg="del">
        <pc:chgData name="Ron Melton" userId="5553941352b42db9" providerId="LiveId" clId="{36DCD473-F91B-45B5-9CF5-4A067706FACB}" dt="2023-10-23T00:36:59.267" v="3534" actId="47"/>
        <pc:sldMkLst>
          <pc:docMk/>
          <pc:sldMk cId="2440387984" sldId="6496"/>
        </pc:sldMkLst>
      </pc:sldChg>
      <pc:sldChg chg="del">
        <pc:chgData name="Ron Melton" userId="5553941352b42db9" providerId="LiveId" clId="{36DCD473-F91B-45B5-9CF5-4A067706FACB}" dt="2023-10-23T00:36:59.267" v="3534" actId="47"/>
        <pc:sldMkLst>
          <pc:docMk/>
          <pc:sldMk cId="2410472197" sldId="6497"/>
        </pc:sldMkLst>
      </pc:sldChg>
      <pc:sldChg chg="del">
        <pc:chgData name="Ron Melton" userId="5553941352b42db9" providerId="LiveId" clId="{36DCD473-F91B-45B5-9CF5-4A067706FACB}" dt="2023-10-23T00:36:59.267" v="3534" actId="47"/>
        <pc:sldMkLst>
          <pc:docMk/>
          <pc:sldMk cId="914353208" sldId="6501"/>
        </pc:sldMkLst>
      </pc:sldChg>
      <pc:sldChg chg="del">
        <pc:chgData name="Ron Melton" userId="5553941352b42db9" providerId="LiveId" clId="{36DCD473-F91B-45B5-9CF5-4A067706FACB}" dt="2023-10-23T00:36:59.267" v="3534" actId="47"/>
        <pc:sldMkLst>
          <pc:docMk/>
          <pc:sldMk cId="1784286289" sldId="6502"/>
        </pc:sldMkLst>
      </pc:sldChg>
      <pc:sldChg chg="delSp modSp mod">
        <pc:chgData name="Ron Melton" userId="5553941352b42db9" providerId="LiveId" clId="{36DCD473-F91B-45B5-9CF5-4A067706FACB}" dt="2023-09-27T23:39:04.763" v="1094" actId="20577"/>
        <pc:sldMkLst>
          <pc:docMk/>
          <pc:sldMk cId="2224086606" sldId="6509"/>
        </pc:sldMkLst>
        <pc:spChg chg="mod">
          <ac:chgData name="Ron Melton" userId="5553941352b42db9" providerId="LiveId" clId="{36DCD473-F91B-45B5-9CF5-4A067706FACB}" dt="2023-09-27T23:39:04.763" v="1094" actId="20577"/>
          <ac:spMkLst>
            <pc:docMk/>
            <pc:sldMk cId="2224086606" sldId="6509"/>
            <ac:spMk id="3" creationId="{FFA77C6B-96E0-461C-984A-E1CA356B66F3}"/>
          </ac:spMkLst>
        </pc:spChg>
        <pc:picChg chg="del">
          <ac:chgData name="Ron Melton" userId="5553941352b42db9" providerId="LiveId" clId="{36DCD473-F91B-45B5-9CF5-4A067706FACB}" dt="2023-09-27T23:38:15.467" v="879" actId="478"/>
          <ac:picMkLst>
            <pc:docMk/>
            <pc:sldMk cId="2224086606" sldId="6509"/>
            <ac:picMk id="4" creationId="{EBCD736D-3AB0-4784-9214-5E0A4E9A918D}"/>
          </ac:picMkLst>
        </pc:picChg>
        <pc:picChg chg="del">
          <ac:chgData name="Ron Melton" userId="5553941352b42db9" providerId="LiveId" clId="{36DCD473-F91B-45B5-9CF5-4A067706FACB}" dt="2023-09-27T23:38:17.973" v="880" actId="478"/>
          <ac:picMkLst>
            <pc:docMk/>
            <pc:sldMk cId="2224086606" sldId="6509"/>
            <ac:picMk id="5" creationId="{CCC4A3A5-DABC-485A-9229-4A6FA82DF27D}"/>
          </ac:picMkLst>
        </pc:picChg>
      </pc:sldChg>
      <pc:sldChg chg="delSp mod">
        <pc:chgData name="Ron Melton" userId="5553941352b42db9" providerId="LiveId" clId="{36DCD473-F91B-45B5-9CF5-4A067706FACB}" dt="2023-09-27T23:39:18.468" v="1096" actId="478"/>
        <pc:sldMkLst>
          <pc:docMk/>
          <pc:sldMk cId="1657880306" sldId="6511"/>
        </pc:sldMkLst>
        <pc:picChg chg="del">
          <ac:chgData name="Ron Melton" userId="5553941352b42db9" providerId="LiveId" clId="{36DCD473-F91B-45B5-9CF5-4A067706FACB}" dt="2023-09-27T23:39:17.640" v="1095" actId="478"/>
          <ac:picMkLst>
            <pc:docMk/>
            <pc:sldMk cId="1657880306" sldId="6511"/>
            <ac:picMk id="3" creationId="{C7665A05-6266-491F-A48F-4D8EC2D70937}"/>
          </ac:picMkLst>
        </pc:picChg>
        <pc:picChg chg="del">
          <ac:chgData name="Ron Melton" userId="5553941352b42db9" providerId="LiveId" clId="{36DCD473-F91B-45B5-9CF5-4A067706FACB}" dt="2023-09-27T23:39:18.468" v="1096" actId="478"/>
          <ac:picMkLst>
            <pc:docMk/>
            <pc:sldMk cId="1657880306" sldId="6511"/>
            <ac:picMk id="4" creationId="{1FD38D74-CEEF-4056-AB36-AE5E706D5A8C}"/>
          </ac:picMkLst>
        </pc:picChg>
      </pc:sldChg>
      <pc:sldChg chg="del">
        <pc:chgData name="Ron Melton" userId="5553941352b42db9" providerId="LiveId" clId="{36DCD473-F91B-45B5-9CF5-4A067706FACB}" dt="2023-10-23T00:36:59.267" v="3534" actId="47"/>
        <pc:sldMkLst>
          <pc:docMk/>
          <pc:sldMk cId="806313363" sldId="6542"/>
        </pc:sldMkLst>
      </pc:sldChg>
      <pc:sldChg chg="del">
        <pc:chgData name="Ron Melton" userId="5553941352b42db9" providerId="LiveId" clId="{36DCD473-F91B-45B5-9CF5-4A067706FACB}" dt="2023-10-23T00:36:59.267" v="3534" actId="47"/>
        <pc:sldMkLst>
          <pc:docMk/>
          <pc:sldMk cId="395393380" sldId="6548"/>
        </pc:sldMkLst>
      </pc:sldChg>
      <pc:sldChg chg="del">
        <pc:chgData name="Ron Melton" userId="5553941352b42db9" providerId="LiveId" clId="{36DCD473-F91B-45B5-9CF5-4A067706FACB}" dt="2023-10-23T00:36:59.267" v="3534" actId="47"/>
        <pc:sldMkLst>
          <pc:docMk/>
          <pc:sldMk cId="4269561769" sldId="6551"/>
        </pc:sldMkLst>
      </pc:sldChg>
      <pc:sldChg chg="del">
        <pc:chgData name="Ron Melton" userId="5553941352b42db9" providerId="LiveId" clId="{36DCD473-F91B-45B5-9CF5-4A067706FACB}" dt="2023-10-23T00:36:59.267" v="3534" actId="47"/>
        <pc:sldMkLst>
          <pc:docMk/>
          <pc:sldMk cId="442547292" sldId="6552"/>
        </pc:sldMkLst>
      </pc:sldChg>
      <pc:sldChg chg="del">
        <pc:chgData name="Ron Melton" userId="5553941352b42db9" providerId="LiveId" clId="{36DCD473-F91B-45B5-9CF5-4A067706FACB}" dt="2023-10-23T00:36:59.267" v="3534" actId="47"/>
        <pc:sldMkLst>
          <pc:docMk/>
          <pc:sldMk cId="4204884029" sldId="6553"/>
        </pc:sldMkLst>
      </pc:sldChg>
      <pc:sldChg chg="del">
        <pc:chgData name="Ron Melton" userId="5553941352b42db9" providerId="LiveId" clId="{36DCD473-F91B-45B5-9CF5-4A067706FACB}" dt="2023-10-23T00:36:59.267" v="3534" actId="47"/>
        <pc:sldMkLst>
          <pc:docMk/>
          <pc:sldMk cId="189458093" sldId="6556"/>
        </pc:sldMkLst>
      </pc:sldChg>
      <pc:sldChg chg="del">
        <pc:chgData name="Ron Melton" userId="5553941352b42db9" providerId="LiveId" clId="{36DCD473-F91B-45B5-9CF5-4A067706FACB}" dt="2023-10-23T00:36:59.267" v="3534" actId="47"/>
        <pc:sldMkLst>
          <pc:docMk/>
          <pc:sldMk cId="4038941751" sldId="6775"/>
        </pc:sldMkLst>
      </pc:sldChg>
      <pc:sldChg chg="del">
        <pc:chgData name="Ron Melton" userId="5553941352b42db9" providerId="LiveId" clId="{36DCD473-F91B-45B5-9CF5-4A067706FACB}" dt="2023-10-23T00:32:16.588" v="3363" actId="47"/>
        <pc:sldMkLst>
          <pc:docMk/>
          <pc:sldMk cId="3033603381" sldId="6786"/>
        </pc:sldMkLst>
      </pc:sldChg>
      <pc:sldChg chg="del">
        <pc:chgData name="Ron Melton" userId="5553941352b42db9" providerId="LiveId" clId="{36DCD473-F91B-45B5-9CF5-4A067706FACB}" dt="2023-10-23T00:32:17.050" v="3364" actId="47"/>
        <pc:sldMkLst>
          <pc:docMk/>
          <pc:sldMk cId="2866453217" sldId="6787"/>
        </pc:sldMkLst>
      </pc:sldChg>
      <pc:sldChg chg="del">
        <pc:chgData name="Ron Melton" userId="5553941352b42db9" providerId="LiveId" clId="{36DCD473-F91B-45B5-9CF5-4A067706FACB}" dt="2023-10-23T00:32:17.478" v="3365" actId="47"/>
        <pc:sldMkLst>
          <pc:docMk/>
          <pc:sldMk cId="2769554708" sldId="6788"/>
        </pc:sldMkLst>
      </pc:sldChg>
      <pc:sldChg chg="del">
        <pc:chgData name="Ron Melton" userId="5553941352b42db9" providerId="LiveId" clId="{36DCD473-F91B-45B5-9CF5-4A067706FACB}" dt="2023-10-23T00:32:17.896" v="3366" actId="47"/>
        <pc:sldMkLst>
          <pc:docMk/>
          <pc:sldMk cId="963148435" sldId="6789"/>
        </pc:sldMkLst>
      </pc:sldChg>
      <pc:sldChg chg="del">
        <pc:chgData name="Ron Melton" userId="5553941352b42db9" providerId="LiveId" clId="{36DCD473-F91B-45B5-9CF5-4A067706FACB}" dt="2023-10-23T00:32:18.740" v="3367" actId="47"/>
        <pc:sldMkLst>
          <pc:docMk/>
          <pc:sldMk cId="2779724998" sldId="6790"/>
        </pc:sldMkLst>
      </pc:sldChg>
      <pc:sldChg chg="del">
        <pc:chgData name="Ron Melton" userId="5553941352b42db9" providerId="LiveId" clId="{36DCD473-F91B-45B5-9CF5-4A067706FACB}" dt="2023-10-23T00:32:19.476" v="3368" actId="47"/>
        <pc:sldMkLst>
          <pc:docMk/>
          <pc:sldMk cId="33897249" sldId="6791"/>
        </pc:sldMkLst>
      </pc:sldChg>
      <pc:sldChg chg="del">
        <pc:chgData name="Ron Melton" userId="5553941352b42db9" providerId="LiveId" clId="{36DCD473-F91B-45B5-9CF5-4A067706FACB}" dt="2023-10-23T00:32:20.447" v="3369" actId="47"/>
        <pc:sldMkLst>
          <pc:docMk/>
          <pc:sldMk cId="1232719690" sldId="6792"/>
        </pc:sldMkLst>
      </pc:sldChg>
      <pc:sldChg chg="del">
        <pc:chgData name="Ron Melton" userId="5553941352b42db9" providerId="LiveId" clId="{36DCD473-F91B-45B5-9CF5-4A067706FACB}" dt="2023-10-23T00:32:21.223" v="3370" actId="47"/>
        <pc:sldMkLst>
          <pc:docMk/>
          <pc:sldMk cId="4231311199" sldId="6793"/>
        </pc:sldMkLst>
      </pc:sldChg>
      <pc:sldChg chg="del">
        <pc:chgData name="Ron Melton" userId="5553941352b42db9" providerId="LiveId" clId="{36DCD473-F91B-45B5-9CF5-4A067706FACB}" dt="2023-10-23T00:32:21.972" v="3371" actId="47"/>
        <pc:sldMkLst>
          <pc:docMk/>
          <pc:sldMk cId="3945734064" sldId="6794"/>
        </pc:sldMkLst>
      </pc:sldChg>
      <pc:sldChg chg="del">
        <pc:chgData name="Ron Melton" userId="5553941352b42db9" providerId="LiveId" clId="{36DCD473-F91B-45B5-9CF5-4A067706FACB}" dt="2023-10-23T00:19:55.531" v="3160" actId="47"/>
        <pc:sldMkLst>
          <pc:docMk/>
          <pc:sldMk cId="3480077094" sldId="6800"/>
        </pc:sldMkLst>
      </pc:sldChg>
      <pc:sldChg chg="del">
        <pc:chgData name="Ron Melton" userId="5553941352b42db9" providerId="LiveId" clId="{36DCD473-F91B-45B5-9CF5-4A067706FACB}" dt="2023-10-23T00:19:56.972" v="3162" actId="47"/>
        <pc:sldMkLst>
          <pc:docMk/>
          <pc:sldMk cId="1250649158" sldId="6801"/>
        </pc:sldMkLst>
      </pc:sldChg>
      <pc:sldChg chg="del">
        <pc:chgData name="Ron Melton" userId="5553941352b42db9" providerId="LiveId" clId="{36DCD473-F91B-45B5-9CF5-4A067706FACB}" dt="2023-10-23T00:19:56.282" v="3161" actId="47"/>
        <pc:sldMkLst>
          <pc:docMk/>
          <pc:sldMk cId="1772831511" sldId="6803"/>
        </pc:sldMkLst>
      </pc:sldChg>
      <pc:sldChg chg="del">
        <pc:chgData name="Ron Melton" userId="5553941352b42db9" providerId="LiveId" clId="{36DCD473-F91B-45B5-9CF5-4A067706FACB}" dt="2023-10-23T00:19:58.098" v="3163" actId="47"/>
        <pc:sldMkLst>
          <pc:docMk/>
          <pc:sldMk cId="1790253215" sldId="6805"/>
        </pc:sldMkLst>
      </pc:sldChg>
      <pc:sldChg chg="del">
        <pc:chgData name="Ron Melton" userId="5553941352b42db9" providerId="LiveId" clId="{36DCD473-F91B-45B5-9CF5-4A067706FACB}" dt="2023-10-23T00:32:26.196" v="3372" actId="47"/>
        <pc:sldMkLst>
          <pc:docMk/>
          <pc:sldMk cId="2412982175" sldId="6816"/>
        </pc:sldMkLst>
      </pc:sldChg>
      <pc:sldChg chg="del">
        <pc:chgData name="Ron Melton" userId="5553941352b42db9" providerId="LiveId" clId="{36DCD473-F91B-45B5-9CF5-4A067706FACB}" dt="2023-10-23T00:32:26.590" v="3373" actId="47"/>
        <pc:sldMkLst>
          <pc:docMk/>
          <pc:sldMk cId="62589517" sldId="6817"/>
        </pc:sldMkLst>
      </pc:sldChg>
      <pc:sldChg chg="del">
        <pc:chgData name="Ron Melton" userId="5553941352b42db9" providerId="LiveId" clId="{36DCD473-F91B-45B5-9CF5-4A067706FACB}" dt="2023-10-23T00:32:27.614" v="3375" actId="47"/>
        <pc:sldMkLst>
          <pc:docMk/>
          <pc:sldMk cId="1927392854" sldId="6821"/>
        </pc:sldMkLst>
      </pc:sldChg>
      <pc:sldChg chg="del">
        <pc:chgData name="Ron Melton" userId="5553941352b42db9" providerId="LiveId" clId="{36DCD473-F91B-45B5-9CF5-4A067706FACB}" dt="2023-10-23T00:32:29.289" v="3377" actId="47"/>
        <pc:sldMkLst>
          <pc:docMk/>
          <pc:sldMk cId="263086626" sldId="6822"/>
        </pc:sldMkLst>
      </pc:sldChg>
      <pc:sldChg chg="del">
        <pc:chgData name="Ron Melton" userId="5553941352b42db9" providerId="LiveId" clId="{36DCD473-F91B-45B5-9CF5-4A067706FACB}" dt="2023-10-23T00:32:28.429" v="3376" actId="47"/>
        <pc:sldMkLst>
          <pc:docMk/>
          <pc:sldMk cId="837355893" sldId="6823"/>
        </pc:sldMkLst>
      </pc:sldChg>
      <pc:sldChg chg="del">
        <pc:chgData name="Ron Melton" userId="5553941352b42db9" providerId="LiveId" clId="{36DCD473-F91B-45B5-9CF5-4A067706FACB}" dt="2023-10-23T00:32:27.049" v="3374" actId="47"/>
        <pc:sldMkLst>
          <pc:docMk/>
          <pc:sldMk cId="3927014906" sldId="6824"/>
        </pc:sldMkLst>
      </pc:sldChg>
      <pc:sldChg chg="del">
        <pc:chgData name="Ron Melton" userId="5553941352b42db9" providerId="LiveId" clId="{36DCD473-F91B-45B5-9CF5-4A067706FACB}" dt="2023-10-23T00:10:29.645" v="2542" actId="47"/>
        <pc:sldMkLst>
          <pc:docMk/>
          <pc:sldMk cId="3140598930" sldId="6851"/>
        </pc:sldMkLst>
      </pc:sldChg>
      <pc:sldChg chg="del">
        <pc:chgData name="Ron Melton" userId="5553941352b42db9" providerId="LiveId" clId="{36DCD473-F91B-45B5-9CF5-4A067706FACB}" dt="2023-10-23T00:32:16.045" v="3362" actId="47"/>
        <pc:sldMkLst>
          <pc:docMk/>
          <pc:sldMk cId="2556333738" sldId="6853"/>
        </pc:sldMkLst>
      </pc:sldChg>
      <pc:sldChg chg="del">
        <pc:chgData name="Ron Melton" userId="5553941352b42db9" providerId="LiveId" clId="{36DCD473-F91B-45B5-9CF5-4A067706FACB}" dt="2023-10-23T00:07:09.129" v="2508" actId="47"/>
        <pc:sldMkLst>
          <pc:docMk/>
          <pc:sldMk cId="3827667490" sldId="6901"/>
        </pc:sldMkLst>
      </pc:sldChg>
      <pc:sldChg chg="del">
        <pc:chgData name="Ron Melton" userId="5553941352b42db9" providerId="LiveId" clId="{36DCD473-F91B-45B5-9CF5-4A067706FACB}" dt="2023-09-27T23:41:46.602" v="1255" actId="47"/>
        <pc:sldMkLst>
          <pc:docMk/>
          <pc:sldMk cId="1198535346" sldId="6902"/>
        </pc:sldMkLst>
      </pc:sldChg>
      <pc:sldChg chg="del">
        <pc:chgData name="Ron Melton" userId="5553941352b42db9" providerId="LiveId" clId="{36DCD473-F91B-45B5-9CF5-4A067706FACB}" dt="2023-10-23T00:36:59.267" v="3534" actId="47"/>
        <pc:sldMkLst>
          <pc:docMk/>
          <pc:sldMk cId="2812656970" sldId="6907"/>
        </pc:sldMkLst>
      </pc:sldChg>
      <pc:sldChg chg="del">
        <pc:chgData name="Ron Melton" userId="5553941352b42db9" providerId="LiveId" clId="{36DCD473-F91B-45B5-9CF5-4A067706FACB}" dt="2023-10-23T00:35:11.128" v="3503" actId="47"/>
        <pc:sldMkLst>
          <pc:docMk/>
          <pc:sldMk cId="1199035693" sldId="6912"/>
        </pc:sldMkLst>
      </pc:sldChg>
      <pc:sldChg chg="del">
        <pc:chgData name="Ron Melton" userId="5553941352b42db9" providerId="LiveId" clId="{36DCD473-F91B-45B5-9CF5-4A067706FACB}" dt="2023-10-23T00:36:59.267" v="3534" actId="47"/>
        <pc:sldMkLst>
          <pc:docMk/>
          <pc:sldMk cId="3990285227" sldId="6913"/>
        </pc:sldMkLst>
      </pc:sldChg>
      <pc:sldChg chg="del">
        <pc:chgData name="Ron Melton" userId="5553941352b42db9" providerId="LiveId" clId="{36DCD473-F91B-45B5-9CF5-4A067706FACB}" dt="2023-10-23T00:36:59.267" v="3534" actId="47"/>
        <pc:sldMkLst>
          <pc:docMk/>
          <pc:sldMk cId="2831059641" sldId="6919"/>
        </pc:sldMkLst>
      </pc:sldChg>
      <pc:sldChg chg="del">
        <pc:chgData name="Ron Melton" userId="5553941352b42db9" providerId="LiveId" clId="{36DCD473-F91B-45B5-9CF5-4A067706FACB}" dt="2023-10-23T00:36:59.267" v="3534" actId="47"/>
        <pc:sldMkLst>
          <pc:docMk/>
          <pc:sldMk cId="1432328164" sldId="6921"/>
        </pc:sldMkLst>
      </pc:sldChg>
      <pc:sldChg chg="del">
        <pc:chgData name="Ron Melton" userId="5553941352b42db9" providerId="LiveId" clId="{36DCD473-F91B-45B5-9CF5-4A067706FACB}" dt="2023-10-23T00:36:59.267" v="3534" actId="47"/>
        <pc:sldMkLst>
          <pc:docMk/>
          <pc:sldMk cId="3723131207" sldId="6922"/>
        </pc:sldMkLst>
      </pc:sldChg>
      <pc:sldChg chg="del">
        <pc:chgData name="Ron Melton" userId="5553941352b42db9" providerId="LiveId" clId="{36DCD473-F91B-45B5-9CF5-4A067706FACB}" dt="2023-09-27T23:18:41.955" v="261" actId="47"/>
        <pc:sldMkLst>
          <pc:docMk/>
          <pc:sldMk cId="668086103" sldId="7095"/>
        </pc:sldMkLst>
      </pc:sldChg>
      <pc:sldChg chg="del">
        <pc:chgData name="Ron Melton" userId="5553941352b42db9" providerId="LiveId" clId="{36DCD473-F91B-45B5-9CF5-4A067706FACB}" dt="2023-10-23T00:09:37.900" v="2534" actId="47"/>
        <pc:sldMkLst>
          <pc:docMk/>
          <pc:sldMk cId="407882530" sldId="7099"/>
        </pc:sldMkLst>
      </pc:sldChg>
      <pc:sldChg chg="del">
        <pc:chgData name="Ron Melton" userId="5553941352b42db9" providerId="LiveId" clId="{36DCD473-F91B-45B5-9CF5-4A067706FACB}" dt="2023-10-23T00:36:59.267" v="3534" actId="47"/>
        <pc:sldMkLst>
          <pc:docMk/>
          <pc:sldMk cId="206686900" sldId="7111"/>
        </pc:sldMkLst>
      </pc:sldChg>
      <pc:sldChg chg="del">
        <pc:chgData name="Ron Melton" userId="5553941352b42db9" providerId="LiveId" clId="{36DCD473-F91B-45B5-9CF5-4A067706FACB}" dt="2023-10-23T00:36:59.267" v="3534" actId="47"/>
        <pc:sldMkLst>
          <pc:docMk/>
          <pc:sldMk cId="473209036" sldId="7112"/>
        </pc:sldMkLst>
      </pc:sldChg>
      <pc:sldChg chg="del">
        <pc:chgData name="Ron Melton" userId="5553941352b42db9" providerId="LiveId" clId="{36DCD473-F91B-45B5-9CF5-4A067706FACB}" dt="2023-10-23T00:36:59.267" v="3534" actId="47"/>
        <pc:sldMkLst>
          <pc:docMk/>
          <pc:sldMk cId="9406199" sldId="7113"/>
        </pc:sldMkLst>
      </pc:sldChg>
      <pc:sldChg chg="del">
        <pc:chgData name="Ron Melton" userId="5553941352b42db9" providerId="LiveId" clId="{36DCD473-F91B-45B5-9CF5-4A067706FACB}" dt="2023-10-23T00:36:59.267" v="3534" actId="47"/>
        <pc:sldMkLst>
          <pc:docMk/>
          <pc:sldMk cId="1463196065" sldId="7114"/>
        </pc:sldMkLst>
      </pc:sldChg>
      <pc:sldChg chg="del">
        <pc:chgData name="Ron Melton" userId="5553941352b42db9" providerId="LiveId" clId="{36DCD473-F91B-45B5-9CF5-4A067706FACB}" dt="2023-10-23T00:36:59.267" v="3534" actId="47"/>
        <pc:sldMkLst>
          <pc:docMk/>
          <pc:sldMk cId="3973839778" sldId="7115"/>
        </pc:sldMkLst>
      </pc:sldChg>
      <pc:sldChg chg="del">
        <pc:chgData name="Ron Melton" userId="5553941352b42db9" providerId="LiveId" clId="{36DCD473-F91B-45B5-9CF5-4A067706FACB}" dt="2023-10-23T00:36:59.267" v="3534" actId="47"/>
        <pc:sldMkLst>
          <pc:docMk/>
          <pc:sldMk cId="1789712840" sldId="7116"/>
        </pc:sldMkLst>
      </pc:sldChg>
      <pc:sldChg chg="del">
        <pc:chgData name="Ron Melton" userId="5553941352b42db9" providerId="LiveId" clId="{36DCD473-F91B-45B5-9CF5-4A067706FACB}" dt="2023-10-23T00:36:59.267" v="3534" actId="47"/>
        <pc:sldMkLst>
          <pc:docMk/>
          <pc:sldMk cId="3899344699" sldId="7117"/>
        </pc:sldMkLst>
      </pc:sldChg>
      <pc:sldChg chg="del">
        <pc:chgData name="Ron Melton" userId="5553941352b42db9" providerId="LiveId" clId="{36DCD473-F91B-45B5-9CF5-4A067706FACB}" dt="2023-10-23T00:36:59.267" v="3534" actId="47"/>
        <pc:sldMkLst>
          <pc:docMk/>
          <pc:sldMk cId="1679479045" sldId="7118"/>
        </pc:sldMkLst>
      </pc:sldChg>
      <pc:sldChg chg="del">
        <pc:chgData name="Ron Melton" userId="5553941352b42db9" providerId="LiveId" clId="{36DCD473-F91B-45B5-9CF5-4A067706FACB}" dt="2023-10-23T00:36:59.267" v="3534" actId="47"/>
        <pc:sldMkLst>
          <pc:docMk/>
          <pc:sldMk cId="3748730638" sldId="7119"/>
        </pc:sldMkLst>
      </pc:sldChg>
      <pc:sldChg chg="del">
        <pc:chgData name="Ron Melton" userId="5553941352b42db9" providerId="LiveId" clId="{36DCD473-F91B-45B5-9CF5-4A067706FACB}" dt="2023-10-23T00:36:59.267" v="3534" actId="47"/>
        <pc:sldMkLst>
          <pc:docMk/>
          <pc:sldMk cId="1282233695" sldId="7120"/>
        </pc:sldMkLst>
      </pc:sldChg>
      <pc:sldChg chg="del">
        <pc:chgData name="Ron Melton" userId="5553941352b42db9" providerId="LiveId" clId="{36DCD473-F91B-45B5-9CF5-4A067706FACB}" dt="2023-10-23T00:36:59.267" v="3534" actId="47"/>
        <pc:sldMkLst>
          <pc:docMk/>
          <pc:sldMk cId="3643953396" sldId="7121"/>
        </pc:sldMkLst>
      </pc:sldChg>
      <pc:sldChg chg="del">
        <pc:chgData name="Ron Melton" userId="5553941352b42db9" providerId="LiveId" clId="{36DCD473-F91B-45B5-9CF5-4A067706FACB}" dt="2023-10-23T00:36:59.267" v="3534" actId="47"/>
        <pc:sldMkLst>
          <pc:docMk/>
          <pc:sldMk cId="1876035897" sldId="7123"/>
        </pc:sldMkLst>
      </pc:sldChg>
      <pc:sldChg chg="del">
        <pc:chgData name="Ron Melton" userId="5553941352b42db9" providerId="LiveId" clId="{36DCD473-F91B-45B5-9CF5-4A067706FACB}" dt="2023-10-23T00:36:59.267" v="3534" actId="47"/>
        <pc:sldMkLst>
          <pc:docMk/>
          <pc:sldMk cId="3657203204" sldId="7124"/>
        </pc:sldMkLst>
      </pc:sldChg>
      <pc:sldChg chg="del">
        <pc:chgData name="Ron Melton" userId="5553941352b42db9" providerId="LiveId" clId="{36DCD473-F91B-45B5-9CF5-4A067706FACB}" dt="2023-10-23T00:36:59.267" v="3534" actId="47"/>
        <pc:sldMkLst>
          <pc:docMk/>
          <pc:sldMk cId="426492354" sldId="7125"/>
        </pc:sldMkLst>
      </pc:sldChg>
      <pc:sldChg chg="del">
        <pc:chgData name="Ron Melton" userId="5553941352b42db9" providerId="LiveId" clId="{36DCD473-F91B-45B5-9CF5-4A067706FACB}" dt="2023-10-23T00:36:59.267" v="3534" actId="47"/>
        <pc:sldMkLst>
          <pc:docMk/>
          <pc:sldMk cId="2821840488" sldId="7126"/>
        </pc:sldMkLst>
      </pc:sldChg>
      <pc:sldChg chg="del">
        <pc:chgData name="Ron Melton" userId="5553941352b42db9" providerId="LiveId" clId="{36DCD473-F91B-45B5-9CF5-4A067706FACB}" dt="2023-10-23T00:36:59.267" v="3534" actId="47"/>
        <pc:sldMkLst>
          <pc:docMk/>
          <pc:sldMk cId="903351718" sldId="7127"/>
        </pc:sldMkLst>
      </pc:sldChg>
      <pc:sldChg chg="del">
        <pc:chgData name="Ron Melton" userId="5553941352b42db9" providerId="LiveId" clId="{36DCD473-F91B-45B5-9CF5-4A067706FACB}" dt="2023-10-23T00:36:59.267" v="3534" actId="47"/>
        <pc:sldMkLst>
          <pc:docMk/>
          <pc:sldMk cId="61946296" sldId="7128"/>
        </pc:sldMkLst>
      </pc:sldChg>
      <pc:sldChg chg="del">
        <pc:chgData name="Ron Melton" userId="5553941352b42db9" providerId="LiveId" clId="{36DCD473-F91B-45B5-9CF5-4A067706FACB}" dt="2023-10-23T00:09:36.707" v="2533" actId="47"/>
        <pc:sldMkLst>
          <pc:docMk/>
          <pc:sldMk cId="2154403910" sldId="7135"/>
        </pc:sldMkLst>
      </pc:sldChg>
      <pc:sldChg chg="del">
        <pc:chgData name="Ron Melton" userId="5553941352b42db9" providerId="LiveId" clId="{36DCD473-F91B-45B5-9CF5-4A067706FACB}" dt="2023-10-23T00:10:04.581" v="2537" actId="47"/>
        <pc:sldMkLst>
          <pc:docMk/>
          <pc:sldMk cId="3181825811" sldId="7136"/>
        </pc:sldMkLst>
      </pc:sldChg>
      <pc:sldChg chg="del">
        <pc:chgData name="Ron Melton" userId="5553941352b42db9" providerId="LiveId" clId="{36DCD473-F91B-45B5-9CF5-4A067706FACB}" dt="2023-09-27T23:31:38.385" v="642" actId="47"/>
        <pc:sldMkLst>
          <pc:docMk/>
          <pc:sldMk cId="2849183719" sldId="7142"/>
        </pc:sldMkLst>
      </pc:sldChg>
      <pc:sldChg chg="del">
        <pc:chgData name="Ron Melton" userId="5553941352b42db9" providerId="LiveId" clId="{36DCD473-F91B-45B5-9CF5-4A067706FACB}" dt="2023-10-23T00:19:59.485" v="3164" actId="47"/>
        <pc:sldMkLst>
          <pc:docMk/>
          <pc:sldMk cId="123617235" sldId="7353"/>
        </pc:sldMkLst>
      </pc:sldChg>
      <pc:sldChg chg="del">
        <pc:chgData name="Ron Melton" userId="5553941352b42db9" providerId="LiveId" clId="{36DCD473-F91B-45B5-9CF5-4A067706FACB}" dt="2023-10-23T00:20:02.256" v="3165" actId="47"/>
        <pc:sldMkLst>
          <pc:docMk/>
          <pc:sldMk cId="2241381481" sldId="7354"/>
        </pc:sldMkLst>
      </pc:sldChg>
      <pc:sldChg chg="del">
        <pc:chgData name="Ron Melton" userId="5553941352b42db9" providerId="LiveId" clId="{36DCD473-F91B-45B5-9CF5-4A067706FACB}" dt="2023-10-23T00:36:59.267" v="3534" actId="47"/>
        <pc:sldMkLst>
          <pc:docMk/>
          <pc:sldMk cId="343450248" sldId="7364"/>
        </pc:sldMkLst>
      </pc:sldChg>
      <pc:sldChg chg="del">
        <pc:chgData name="Ron Melton" userId="5553941352b42db9" providerId="LiveId" clId="{36DCD473-F91B-45B5-9CF5-4A067706FACB}" dt="2023-10-23T00:36:59.267" v="3534" actId="47"/>
        <pc:sldMkLst>
          <pc:docMk/>
          <pc:sldMk cId="3099988299" sldId="7366"/>
        </pc:sldMkLst>
      </pc:sldChg>
      <pc:sldChg chg="del">
        <pc:chgData name="Ron Melton" userId="5553941352b42db9" providerId="LiveId" clId="{36DCD473-F91B-45B5-9CF5-4A067706FACB}" dt="2023-10-23T00:36:59.267" v="3534" actId="47"/>
        <pc:sldMkLst>
          <pc:docMk/>
          <pc:sldMk cId="4013339575" sldId="7367"/>
        </pc:sldMkLst>
      </pc:sldChg>
      <pc:sldChg chg="del">
        <pc:chgData name="Ron Melton" userId="5553941352b42db9" providerId="LiveId" clId="{36DCD473-F91B-45B5-9CF5-4A067706FACB}" dt="2023-10-23T00:36:59.267" v="3534" actId="47"/>
        <pc:sldMkLst>
          <pc:docMk/>
          <pc:sldMk cId="1936267103" sldId="7368"/>
        </pc:sldMkLst>
      </pc:sldChg>
      <pc:sldChg chg="del">
        <pc:chgData name="Ron Melton" userId="5553941352b42db9" providerId="LiveId" clId="{36DCD473-F91B-45B5-9CF5-4A067706FACB}" dt="2023-10-23T00:36:59.267" v="3534" actId="47"/>
        <pc:sldMkLst>
          <pc:docMk/>
          <pc:sldMk cId="4216318465" sldId="7375"/>
        </pc:sldMkLst>
      </pc:sldChg>
      <pc:sldChg chg="del">
        <pc:chgData name="Ron Melton" userId="5553941352b42db9" providerId="LiveId" clId="{36DCD473-F91B-45B5-9CF5-4A067706FACB}" dt="2023-10-23T00:36:59.267" v="3534" actId="47"/>
        <pc:sldMkLst>
          <pc:docMk/>
          <pc:sldMk cId="91029751" sldId="7579"/>
        </pc:sldMkLst>
      </pc:sldChg>
      <pc:sldChg chg="del">
        <pc:chgData name="Ron Melton" userId="5553941352b42db9" providerId="LiveId" clId="{36DCD473-F91B-45B5-9CF5-4A067706FACB}" dt="2023-10-23T00:36:59.267" v="3534" actId="47"/>
        <pc:sldMkLst>
          <pc:docMk/>
          <pc:sldMk cId="2959313311" sldId="7614"/>
        </pc:sldMkLst>
      </pc:sldChg>
      <pc:sldChg chg="del">
        <pc:chgData name="Ron Melton" userId="5553941352b42db9" providerId="LiveId" clId="{36DCD473-F91B-45B5-9CF5-4A067706FACB}" dt="2023-10-23T00:36:59.267" v="3534" actId="47"/>
        <pc:sldMkLst>
          <pc:docMk/>
          <pc:sldMk cId="3166253335" sldId="7615"/>
        </pc:sldMkLst>
      </pc:sldChg>
      <pc:sldChg chg="del">
        <pc:chgData name="Ron Melton" userId="5553941352b42db9" providerId="LiveId" clId="{36DCD473-F91B-45B5-9CF5-4A067706FACB}" dt="2023-10-23T00:36:59.267" v="3534" actId="47"/>
        <pc:sldMkLst>
          <pc:docMk/>
          <pc:sldMk cId="872095872" sldId="7616"/>
        </pc:sldMkLst>
      </pc:sldChg>
      <pc:sldChg chg="del">
        <pc:chgData name="Ron Melton" userId="5553941352b42db9" providerId="LiveId" clId="{36DCD473-F91B-45B5-9CF5-4A067706FACB}" dt="2023-10-23T00:36:59.267" v="3534" actId="47"/>
        <pc:sldMkLst>
          <pc:docMk/>
          <pc:sldMk cId="203710859" sldId="7617"/>
        </pc:sldMkLst>
      </pc:sldChg>
      <pc:sldChg chg="del">
        <pc:chgData name="Ron Melton" userId="5553941352b42db9" providerId="LiveId" clId="{36DCD473-F91B-45B5-9CF5-4A067706FACB}" dt="2023-10-23T00:36:59.267" v="3534" actId="47"/>
        <pc:sldMkLst>
          <pc:docMk/>
          <pc:sldMk cId="2215416645" sldId="7618"/>
        </pc:sldMkLst>
      </pc:sldChg>
      <pc:sldChg chg="del">
        <pc:chgData name="Ron Melton" userId="5553941352b42db9" providerId="LiveId" clId="{36DCD473-F91B-45B5-9CF5-4A067706FACB}" dt="2023-10-23T00:36:59.267" v="3534" actId="47"/>
        <pc:sldMkLst>
          <pc:docMk/>
          <pc:sldMk cId="1271416770" sldId="7619"/>
        </pc:sldMkLst>
      </pc:sldChg>
      <pc:sldChg chg="del">
        <pc:chgData name="Ron Melton" userId="5553941352b42db9" providerId="LiveId" clId="{36DCD473-F91B-45B5-9CF5-4A067706FACB}" dt="2023-10-23T00:36:59.267" v="3534" actId="47"/>
        <pc:sldMkLst>
          <pc:docMk/>
          <pc:sldMk cId="3906447876" sldId="7750"/>
        </pc:sldMkLst>
      </pc:sldChg>
      <pc:sldChg chg="del">
        <pc:chgData name="Ron Melton" userId="5553941352b42db9" providerId="LiveId" clId="{36DCD473-F91B-45B5-9CF5-4A067706FACB}" dt="2023-10-23T00:36:59.267" v="3534" actId="47"/>
        <pc:sldMkLst>
          <pc:docMk/>
          <pc:sldMk cId="892824772" sldId="7752"/>
        </pc:sldMkLst>
      </pc:sldChg>
      <pc:sldChg chg="del">
        <pc:chgData name="Ron Melton" userId="5553941352b42db9" providerId="LiveId" clId="{36DCD473-F91B-45B5-9CF5-4A067706FACB}" dt="2023-10-23T00:36:59.267" v="3534" actId="47"/>
        <pc:sldMkLst>
          <pc:docMk/>
          <pc:sldMk cId="460532187" sldId="7753"/>
        </pc:sldMkLst>
      </pc:sldChg>
      <pc:sldChg chg="del">
        <pc:chgData name="Ron Melton" userId="5553941352b42db9" providerId="LiveId" clId="{36DCD473-F91B-45B5-9CF5-4A067706FACB}" dt="2023-10-23T00:36:59.267" v="3534" actId="47"/>
        <pc:sldMkLst>
          <pc:docMk/>
          <pc:sldMk cId="372693357" sldId="7754"/>
        </pc:sldMkLst>
      </pc:sldChg>
      <pc:sldChg chg="del">
        <pc:chgData name="Ron Melton" userId="5553941352b42db9" providerId="LiveId" clId="{36DCD473-F91B-45B5-9CF5-4A067706FACB}" dt="2023-10-23T00:36:59.267" v="3534" actId="47"/>
        <pc:sldMkLst>
          <pc:docMk/>
          <pc:sldMk cId="2712073063" sldId="7755"/>
        </pc:sldMkLst>
      </pc:sldChg>
      <pc:sldChg chg="del">
        <pc:chgData name="Ron Melton" userId="5553941352b42db9" providerId="LiveId" clId="{36DCD473-F91B-45B5-9CF5-4A067706FACB}" dt="2023-10-23T00:36:59.267" v="3534" actId="47"/>
        <pc:sldMkLst>
          <pc:docMk/>
          <pc:sldMk cId="1298640224" sldId="7757"/>
        </pc:sldMkLst>
      </pc:sldChg>
      <pc:sldChg chg="del">
        <pc:chgData name="Ron Melton" userId="5553941352b42db9" providerId="LiveId" clId="{36DCD473-F91B-45B5-9CF5-4A067706FACB}" dt="2023-10-23T00:36:59.267" v="3534" actId="47"/>
        <pc:sldMkLst>
          <pc:docMk/>
          <pc:sldMk cId="952583574" sldId="7758"/>
        </pc:sldMkLst>
      </pc:sldChg>
      <pc:sldChg chg="del">
        <pc:chgData name="Ron Melton" userId="5553941352b42db9" providerId="LiveId" clId="{36DCD473-F91B-45B5-9CF5-4A067706FACB}" dt="2023-10-23T00:36:59.267" v="3534" actId="47"/>
        <pc:sldMkLst>
          <pc:docMk/>
          <pc:sldMk cId="644433573" sldId="7759"/>
        </pc:sldMkLst>
      </pc:sldChg>
      <pc:sldChg chg="del">
        <pc:chgData name="Ron Melton" userId="5553941352b42db9" providerId="LiveId" clId="{36DCD473-F91B-45B5-9CF5-4A067706FACB}" dt="2023-10-23T00:36:59.267" v="3534" actId="47"/>
        <pc:sldMkLst>
          <pc:docMk/>
          <pc:sldMk cId="3912079751" sldId="7760"/>
        </pc:sldMkLst>
      </pc:sldChg>
      <pc:sldChg chg="del">
        <pc:chgData name="Ron Melton" userId="5553941352b42db9" providerId="LiveId" clId="{36DCD473-F91B-45B5-9CF5-4A067706FACB}" dt="2023-10-23T00:36:59.267" v="3534" actId="47"/>
        <pc:sldMkLst>
          <pc:docMk/>
          <pc:sldMk cId="3577403579" sldId="7761"/>
        </pc:sldMkLst>
      </pc:sldChg>
      <pc:sldChg chg="del">
        <pc:chgData name="Ron Melton" userId="5553941352b42db9" providerId="LiveId" clId="{36DCD473-F91B-45B5-9CF5-4A067706FACB}" dt="2023-10-23T00:36:59.267" v="3534" actId="47"/>
        <pc:sldMkLst>
          <pc:docMk/>
          <pc:sldMk cId="206319117" sldId="7762"/>
        </pc:sldMkLst>
      </pc:sldChg>
      <pc:sldChg chg="del">
        <pc:chgData name="Ron Melton" userId="5553941352b42db9" providerId="LiveId" clId="{36DCD473-F91B-45B5-9CF5-4A067706FACB}" dt="2023-10-23T00:36:59.267" v="3534" actId="47"/>
        <pc:sldMkLst>
          <pc:docMk/>
          <pc:sldMk cId="2221868385" sldId="7763"/>
        </pc:sldMkLst>
      </pc:sldChg>
      <pc:sldChg chg="del">
        <pc:chgData name="Ron Melton" userId="5553941352b42db9" providerId="LiveId" clId="{36DCD473-F91B-45B5-9CF5-4A067706FACB}" dt="2023-10-23T00:36:59.267" v="3534" actId="47"/>
        <pc:sldMkLst>
          <pc:docMk/>
          <pc:sldMk cId="389419511" sldId="7764"/>
        </pc:sldMkLst>
      </pc:sldChg>
      <pc:sldChg chg="del">
        <pc:chgData name="Ron Melton" userId="5553941352b42db9" providerId="LiveId" clId="{36DCD473-F91B-45B5-9CF5-4A067706FACB}" dt="2023-10-23T00:36:59.267" v="3534" actId="47"/>
        <pc:sldMkLst>
          <pc:docMk/>
          <pc:sldMk cId="1425148343" sldId="7765"/>
        </pc:sldMkLst>
      </pc:sldChg>
      <pc:sldChg chg="del">
        <pc:chgData name="Ron Melton" userId="5553941352b42db9" providerId="LiveId" clId="{36DCD473-F91B-45B5-9CF5-4A067706FACB}" dt="2023-10-23T00:36:59.267" v="3534" actId="47"/>
        <pc:sldMkLst>
          <pc:docMk/>
          <pc:sldMk cId="1742315213" sldId="7766"/>
        </pc:sldMkLst>
      </pc:sldChg>
      <pc:sldChg chg="del">
        <pc:chgData name="Ron Melton" userId="5553941352b42db9" providerId="LiveId" clId="{36DCD473-F91B-45B5-9CF5-4A067706FACB}" dt="2023-10-23T00:36:59.267" v="3534" actId="47"/>
        <pc:sldMkLst>
          <pc:docMk/>
          <pc:sldMk cId="3253681181" sldId="7791"/>
        </pc:sldMkLst>
      </pc:sldChg>
      <pc:sldChg chg="del">
        <pc:chgData name="Ron Melton" userId="5553941352b42db9" providerId="LiveId" clId="{36DCD473-F91B-45B5-9CF5-4A067706FACB}" dt="2023-10-23T00:36:59.267" v="3534" actId="47"/>
        <pc:sldMkLst>
          <pc:docMk/>
          <pc:sldMk cId="1944051746" sldId="7793"/>
        </pc:sldMkLst>
      </pc:sldChg>
      <pc:sldChg chg="del">
        <pc:chgData name="Ron Melton" userId="5553941352b42db9" providerId="LiveId" clId="{36DCD473-F91B-45B5-9CF5-4A067706FACB}" dt="2023-10-23T00:36:59.267" v="3534" actId="47"/>
        <pc:sldMkLst>
          <pc:docMk/>
          <pc:sldMk cId="673870693" sldId="7800"/>
        </pc:sldMkLst>
      </pc:sldChg>
      <pc:sldChg chg="del">
        <pc:chgData name="Ron Melton" userId="5553941352b42db9" providerId="LiveId" clId="{36DCD473-F91B-45B5-9CF5-4A067706FACB}" dt="2023-10-23T00:36:59.267" v="3534" actId="47"/>
        <pc:sldMkLst>
          <pc:docMk/>
          <pc:sldMk cId="3650043563" sldId="7803"/>
        </pc:sldMkLst>
      </pc:sldChg>
      <pc:sldChg chg="del">
        <pc:chgData name="Ron Melton" userId="5553941352b42db9" providerId="LiveId" clId="{36DCD473-F91B-45B5-9CF5-4A067706FACB}" dt="2023-10-23T00:36:59.267" v="3534" actId="47"/>
        <pc:sldMkLst>
          <pc:docMk/>
          <pc:sldMk cId="43727828" sldId="7817"/>
        </pc:sldMkLst>
      </pc:sldChg>
      <pc:sldChg chg="del">
        <pc:chgData name="Ron Melton" userId="5553941352b42db9" providerId="LiveId" clId="{36DCD473-F91B-45B5-9CF5-4A067706FACB}" dt="2023-10-23T00:36:59.267" v="3534" actId="47"/>
        <pc:sldMkLst>
          <pc:docMk/>
          <pc:sldMk cId="1932743782" sldId="7819"/>
        </pc:sldMkLst>
      </pc:sldChg>
      <pc:sldChg chg="del">
        <pc:chgData name="Ron Melton" userId="5553941352b42db9" providerId="LiveId" clId="{36DCD473-F91B-45B5-9CF5-4A067706FACB}" dt="2023-10-23T00:36:59.267" v="3534" actId="47"/>
        <pc:sldMkLst>
          <pc:docMk/>
          <pc:sldMk cId="625177681" sldId="7820"/>
        </pc:sldMkLst>
      </pc:sldChg>
      <pc:sldChg chg="del">
        <pc:chgData name="Ron Melton" userId="5553941352b42db9" providerId="LiveId" clId="{36DCD473-F91B-45B5-9CF5-4A067706FACB}" dt="2023-10-23T00:36:59.267" v="3534" actId="47"/>
        <pc:sldMkLst>
          <pc:docMk/>
          <pc:sldMk cId="3227938661" sldId="7821"/>
        </pc:sldMkLst>
      </pc:sldChg>
      <pc:sldChg chg="del">
        <pc:chgData name="Ron Melton" userId="5553941352b42db9" providerId="LiveId" clId="{36DCD473-F91B-45B5-9CF5-4A067706FACB}" dt="2023-10-23T00:36:59.267" v="3534" actId="47"/>
        <pc:sldMkLst>
          <pc:docMk/>
          <pc:sldMk cId="3032487872" sldId="7823"/>
        </pc:sldMkLst>
      </pc:sldChg>
      <pc:sldChg chg="del">
        <pc:chgData name="Ron Melton" userId="5553941352b42db9" providerId="LiveId" clId="{36DCD473-F91B-45B5-9CF5-4A067706FACB}" dt="2023-10-23T00:36:59.267" v="3534" actId="47"/>
        <pc:sldMkLst>
          <pc:docMk/>
          <pc:sldMk cId="374740972" sldId="7824"/>
        </pc:sldMkLst>
      </pc:sldChg>
      <pc:sldChg chg="del">
        <pc:chgData name="Ron Melton" userId="5553941352b42db9" providerId="LiveId" clId="{36DCD473-F91B-45B5-9CF5-4A067706FACB}" dt="2023-10-23T00:36:59.267" v="3534" actId="47"/>
        <pc:sldMkLst>
          <pc:docMk/>
          <pc:sldMk cId="2799057491" sldId="7826"/>
        </pc:sldMkLst>
      </pc:sldChg>
      <pc:sldChg chg="del">
        <pc:chgData name="Ron Melton" userId="5553941352b42db9" providerId="LiveId" clId="{36DCD473-F91B-45B5-9CF5-4A067706FACB}" dt="2023-10-23T00:36:59.267" v="3534" actId="47"/>
        <pc:sldMkLst>
          <pc:docMk/>
          <pc:sldMk cId="2512559282" sldId="7827"/>
        </pc:sldMkLst>
      </pc:sldChg>
      <pc:sldChg chg="del">
        <pc:chgData name="Ron Melton" userId="5553941352b42db9" providerId="LiveId" clId="{36DCD473-F91B-45B5-9CF5-4A067706FACB}" dt="2023-10-23T00:36:59.267" v="3534" actId="47"/>
        <pc:sldMkLst>
          <pc:docMk/>
          <pc:sldMk cId="3301667113" sldId="7831"/>
        </pc:sldMkLst>
      </pc:sldChg>
      <pc:sldChg chg="del">
        <pc:chgData name="Ron Melton" userId="5553941352b42db9" providerId="LiveId" clId="{36DCD473-F91B-45B5-9CF5-4A067706FACB}" dt="2023-10-23T00:36:59.267" v="3534" actId="47"/>
        <pc:sldMkLst>
          <pc:docMk/>
          <pc:sldMk cId="1384981438" sldId="7854"/>
        </pc:sldMkLst>
      </pc:sldChg>
      <pc:sldChg chg="del">
        <pc:chgData name="Ron Melton" userId="5553941352b42db9" providerId="LiveId" clId="{36DCD473-F91B-45B5-9CF5-4A067706FACB}" dt="2023-10-23T00:36:59.267" v="3534" actId="47"/>
        <pc:sldMkLst>
          <pc:docMk/>
          <pc:sldMk cId="2104337967" sldId="7858"/>
        </pc:sldMkLst>
      </pc:sldChg>
      <pc:sldChg chg="del">
        <pc:chgData name="Ron Melton" userId="5553941352b42db9" providerId="LiveId" clId="{36DCD473-F91B-45B5-9CF5-4A067706FACB}" dt="2023-10-23T00:36:59.267" v="3534" actId="47"/>
        <pc:sldMkLst>
          <pc:docMk/>
          <pc:sldMk cId="1501767722" sldId="7859"/>
        </pc:sldMkLst>
      </pc:sldChg>
      <pc:sldChg chg="del">
        <pc:chgData name="Ron Melton" userId="5553941352b42db9" providerId="LiveId" clId="{36DCD473-F91B-45B5-9CF5-4A067706FACB}" dt="2023-10-23T00:36:59.267" v="3534" actId="47"/>
        <pc:sldMkLst>
          <pc:docMk/>
          <pc:sldMk cId="622346425" sldId="7860"/>
        </pc:sldMkLst>
      </pc:sldChg>
      <pc:sldChg chg="del">
        <pc:chgData name="Ron Melton" userId="5553941352b42db9" providerId="LiveId" clId="{36DCD473-F91B-45B5-9CF5-4A067706FACB}" dt="2023-10-23T00:36:59.267" v="3534" actId="47"/>
        <pc:sldMkLst>
          <pc:docMk/>
          <pc:sldMk cId="1330698858" sldId="7861"/>
        </pc:sldMkLst>
      </pc:sldChg>
      <pc:sldChg chg="del">
        <pc:chgData name="Ron Melton" userId="5553941352b42db9" providerId="LiveId" clId="{36DCD473-F91B-45B5-9CF5-4A067706FACB}" dt="2023-10-23T00:36:59.267" v="3534" actId="47"/>
        <pc:sldMkLst>
          <pc:docMk/>
          <pc:sldMk cId="3322261329" sldId="7862"/>
        </pc:sldMkLst>
      </pc:sldChg>
      <pc:sldChg chg="del">
        <pc:chgData name="Ron Melton" userId="5553941352b42db9" providerId="LiveId" clId="{36DCD473-F91B-45B5-9CF5-4A067706FACB}" dt="2023-10-23T00:36:59.267" v="3534" actId="47"/>
        <pc:sldMkLst>
          <pc:docMk/>
          <pc:sldMk cId="594788590" sldId="7863"/>
        </pc:sldMkLst>
      </pc:sldChg>
      <pc:sldChg chg="del">
        <pc:chgData name="Ron Melton" userId="5553941352b42db9" providerId="LiveId" clId="{36DCD473-F91B-45B5-9CF5-4A067706FACB}" dt="2023-10-23T00:36:59.267" v="3534" actId="47"/>
        <pc:sldMkLst>
          <pc:docMk/>
          <pc:sldMk cId="2710045050" sldId="7864"/>
        </pc:sldMkLst>
      </pc:sldChg>
      <pc:sldChg chg="del">
        <pc:chgData name="Ron Melton" userId="5553941352b42db9" providerId="LiveId" clId="{36DCD473-F91B-45B5-9CF5-4A067706FACB}" dt="2023-10-23T00:36:59.267" v="3534" actId="47"/>
        <pc:sldMkLst>
          <pc:docMk/>
          <pc:sldMk cId="4247675792" sldId="7865"/>
        </pc:sldMkLst>
      </pc:sldChg>
      <pc:sldChg chg="del">
        <pc:chgData name="Ron Melton" userId="5553941352b42db9" providerId="LiveId" clId="{36DCD473-F91B-45B5-9CF5-4A067706FACB}" dt="2023-10-23T00:36:59.267" v="3534" actId="47"/>
        <pc:sldMkLst>
          <pc:docMk/>
          <pc:sldMk cId="4055542561" sldId="7866"/>
        </pc:sldMkLst>
      </pc:sldChg>
      <pc:sldChg chg="del">
        <pc:chgData name="Ron Melton" userId="5553941352b42db9" providerId="LiveId" clId="{36DCD473-F91B-45B5-9CF5-4A067706FACB}" dt="2023-10-23T00:36:59.267" v="3534" actId="47"/>
        <pc:sldMkLst>
          <pc:docMk/>
          <pc:sldMk cId="1735894065" sldId="7867"/>
        </pc:sldMkLst>
      </pc:sldChg>
      <pc:sldChg chg="del">
        <pc:chgData name="Ron Melton" userId="5553941352b42db9" providerId="LiveId" clId="{36DCD473-F91B-45B5-9CF5-4A067706FACB}" dt="2023-10-23T00:36:59.267" v="3534" actId="47"/>
        <pc:sldMkLst>
          <pc:docMk/>
          <pc:sldMk cId="3576466888" sldId="7868"/>
        </pc:sldMkLst>
      </pc:sldChg>
      <pc:sldChg chg="del">
        <pc:chgData name="Ron Melton" userId="5553941352b42db9" providerId="LiveId" clId="{36DCD473-F91B-45B5-9CF5-4A067706FACB}" dt="2023-10-23T00:36:59.267" v="3534" actId="47"/>
        <pc:sldMkLst>
          <pc:docMk/>
          <pc:sldMk cId="647183883" sldId="7869"/>
        </pc:sldMkLst>
      </pc:sldChg>
      <pc:sldChg chg="del">
        <pc:chgData name="Ron Melton" userId="5553941352b42db9" providerId="LiveId" clId="{36DCD473-F91B-45B5-9CF5-4A067706FACB}" dt="2023-10-23T00:36:59.267" v="3534" actId="47"/>
        <pc:sldMkLst>
          <pc:docMk/>
          <pc:sldMk cId="3242997378" sldId="7870"/>
        </pc:sldMkLst>
      </pc:sldChg>
      <pc:sldChg chg="del">
        <pc:chgData name="Ron Melton" userId="5553941352b42db9" providerId="LiveId" clId="{36DCD473-F91B-45B5-9CF5-4A067706FACB}" dt="2023-10-23T00:36:59.267" v="3534" actId="47"/>
        <pc:sldMkLst>
          <pc:docMk/>
          <pc:sldMk cId="890333617" sldId="7873"/>
        </pc:sldMkLst>
      </pc:sldChg>
      <pc:sldChg chg="del">
        <pc:chgData name="Ron Melton" userId="5553941352b42db9" providerId="LiveId" clId="{36DCD473-F91B-45B5-9CF5-4A067706FACB}" dt="2023-10-23T00:36:59.267" v="3534" actId="47"/>
        <pc:sldMkLst>
          <pc:docMk/>
          <pc:sldMk cId="983687502" sldId="7874"/>
        </pc:sldMkLst>
      </pc:sldChg>
      <pc:sldChg chg="del">
        <pc:chgData name="Ron Melton" userId="5553941352b42db9" providerId="LiveId" clId="{36DCD473-F91B-45B5-9CF5-4A067706FACB}" dt="2023-10-23T00:36:59.267" v="3534" actId="47"/>
        <pc:sldMkLst>
          <pc:docMk/>
          <pc:sldMk cId="741955051" sldId="7891"/>
        </pc:sldMkLst>
      </pc:sldChg>
      <pc:sldChg chg="del">
        <pc:chgData name="Ron Melton" userId="5553941352b42db9" providerId="LiveId" clId="{36DCD473-F91B-45B5-9CF5-4A067706FACB}" dt="2023-10-23T00:36:59.267" v="3534" actId="47"/>
        <pc:sldMkLst>
          <pc:docMk/>
          <pc:sldMk cId="2564994847" sldId="7892"/>
        </pc:sldMkLst>
      </pc:sldChg>
      <pc:sldChg chg="del">
        <pc:chgData name="Ron Melton" userId="5553941352b42db9" providerId="LiveId" clId="{36DCD473-F91B-45B5-9CF5-4A067706FACB}" dt="2023-10-23T00:36:59.267" v="3534" actId="47"/>
        <pc:sldMkLst>
          <pc:docMk/>
          <pc:sldMk cId="2504791357" sldId="7894"/>
        </pc:sldMkLst>
      </pc:sldChg>
      <pc:sldChg chg="del">
        <pc:chgData name="Ron Melton" userId="5553941352b42db9" providerId="LiveId" clId="{36DCD473-F91B-45B5-9CF5-4A067706FACB}" dt="2023-10-23T00:36:59.267" v="3534" actId="47"/>
        <pc:sldMkLst>
          <pc:docMk/>
          <pc:sldMk cId="2254960942" sldId="7895"/>
        </pc:sldMkLst>
      </pc:sldChg>
      <pc:sldChg chg="del">
        <pc:chgData name="Ron Melton" userId="5553941352b42db9" providerId="LiveId" clId="{36DCD473-F91B-45B5-9CF5-4A067706FACB}" dt="2023-10-23T00:36:59.267" v="3534" actId="47"/>
        <pc:sldMkLst>
          <pc:docMk/>
          <pc:sldMk cId="4051984530" sldId="7899"/>
        </pc:sldMkLst>
      </pc:sldChg>
      <pc:sldChg chg="del">
        <pc:chgData name="Ron Melton" userId="5553941352b42db9" providerId="LiveId" clId="{36DCD473-F91B-45B5-9CF5-4A067706FACB}" dt="2023-10-23T00:36:59.267" v="3534" actId="47"/>
        <pc:sldMkLst>
          <pc:docMk/>
          <pc:sldMk cId="3192581291" sldId="7901"/>
        </pc:sldMkLst>
      </pc:sldChg>
      <pc:sldChg chg="del">
        <pc:chgData name="Ron Melton" userId="5553941352b42db9" providerId="LiveId" clId="{36DCD473-F91B-45B5-9CF5-4A067706FACB}" dt="2023-10-23T00:36:59.267" v="3534" actId="47"/>
        <pc:sldMkLst>
          <pc:docMk/>
          <pc:sldMk cId="2389875964" sldId="7902"/>
        </pc:sldMkLst>
      </pc:sldChg>
      <pc:sldChg chg="del">
        <pc:chgData name="Ron Melton" userId="5553941352b42db9" providerId="LiveId" clId="{36DCD473-F91B-45B5-9CF5-4A067706FACB}" dt="2023-10-23T00:36:59.267" v="3534" actId="47"/>
        <pc:sldMkLst>
          <pc:docMk/>
          <pc:sldMk cId="2150917113" sldId="7910"/>
        </pc:sldMkLst>
      </pc:sldChg>
      <pc:sldChg chg="del">
        <pc:chgData name="Ron Melton" userId="5553941352b42db9" providerId="LiveId" clId="{36DCD473-F91B-45B5-9CF5-4A067706FACB}" dt="2023-10-23T00:36:59.267" v="3534" actId="47"/>
        <pc:sldMkLst>
          <pc:docMk/>
          <pc:sldMk cId="3449310245" sldId="7922"/>
        </pc:sldMkLst>
      </pc:sldChg>
      <pc:sldChg chg="del">
        <pc:chgData name="Ron Melton" userId="5553941352b42db9" providerId="LiveId" clId="{36DCD473-F91B-45B5-9CF5-4A067706FACB}" dt="2023-09-27T23:18:54.225" v="264" actId="47"/>
        <pc:sldMkLst>
          <pc:docMk/>
          <pc:sldMk cId="146160470" sldId="7935"/>
        </pc:sldMkLst>
      </pc:sldChg>
      <pc:sldChg chg="del">
        <pc:chgData name="Ron Melton" userId="5553941352b42db9" providerId="LiveId" clId="{36DCD473-F91B-45B5-9CF5-4A067706FACB}" dt="2023-09-27T23:18:57.559" v="265" actId="47"/>
        <pc:sldMkLst>
          <pc:docMk/>
          <pc:sldMk cId="1439702001" sldId="7938"/>
        </pc:sldMkLst>
      </pc:sldChg>
      <pc:sldChg chg="del">
        <pc:chgData name="Ron Melton" userId="5553941352b42db9" providerId="LiveId" clId="{36DCD473-F91B-45B5-9CF5-4A067706FACB}" dt="2023-09-27T23:18:58.657" v="266" actId="47"/>
        <pc:sldMkLst>
          <pc:docMk/>
          <pc:sldMk cId="3604572038" sldId="7940"/>
        </pc:sldMkLst>
      </pc:sldChg>
      <pc:sldChg chg="del">
        <pc:chgData name="Ron Melton" userId="5553941352b42db9" providerId="LiveId" clId="{36DCD473-F91B-45B5-9CF5-4A067706FACB}" dt="2023-10-23T00:36:59.267" v="3534" actId="47"/>
        <pc:sldMkLst>
          <pc:docMk/>
          <pc:sldMk cId="3885984488" sldId="7945"/>
        </pc:sldMkLst>
      </pc:sldChg>
      <pc:sldChg chg="delSp modSp mod">
        <pc:chgData name="Ron Melton" userId="5553941352b42db9" providerId="LiveId" clId="{36DCD473-F91B-45B5-9CF5-4A067706FACB}" dt="2023-10-23T00:11:23.914" v="2555" actId="1076"/>
        <pc:sldMkLst>
          <pc:docMk/>
          <pc:sldMk cId="247629776" sldId="7949"/>
        </pc:sldMkLst>
        <pc:spChg chg="mod">
          <ac:chgData name="Ron Melton" userId="5553941352b42db9" providerId="LiveId" clId="{36DCD473-F91B-45B5-9CF5-4A067706FACB}" dt="2023-10-23T00:11:23.914" v="2555" actId="1076"/>
          <ac:spMkLst>
            <pc:docMk/>
            <pc:sldMk cId="247629776" sldId="7949"/>
            <ac:spMk id="3" creationId="{6C365882-5255-4205-84D7-F1090F1F007D}"/>
          </ac:spMkLst>
        </pc:spChg>
        <pc:picChg chg="del">
          <ac:chgData name="Ron Melton" userId="5553941352b42db9" providerId="LiveId" clId="{36DCD473-F91B-45B5-9CF5-4A067706FACB}" dt="2023-10-23T00:10:49.778" v="2548" actId="478"/>
          <ac:picMkLst>
            <pc:docMk/>
            <pc:sldMk cId="247629776" sldId="7949"/>
            <ac:picMk id="3076" creationId="{94F5C4E8-F8E2-4B29-80FF-3A52B065776B}"/>
          </ac:picMkLst>
        </pc:picChg>
      </pc:sldChg>
      <pc:sldChg chg="del">
        <pc:chgData name="Ron Melton" userId="5553941352b42db9" providerId="LiveId" clId="{36DCD473-F91B-45B5-9CF5-4A067706FACB}" dt="2023-10-23T00:36:59.267" v="3534" actId="47"/>
        <pc:sldMkLst>
          <pc:docMk/>
          <pc:sldMk cId="2951664966" sldId="7950"/>
        </pc:sldMkLst>
      </pc:sldChg>
      <pc:sldChg chg="del">
        <pc:chgData name="Ron Melton" userId="5553941352b42db9" providerId="LiveId" clId="{36DCD473-F91B-45B5-9CF5-4A067706FACB}" dt="2023-10-23T00:36:59.267" v="3534" actId="47"/>
        <pc:sldMkLst>
          <pc:docMk/>
          <pc:sldMk cId="3227490513" sldId="7951"/>
        </pc:sldMkLst>
      </pc:sldChg>
      <pc:sldChg chg="del">
        <pc:chgData name="Ron Melton" userId="5553941352b42db9" providerId="LiveId" clId="{36DCD473-F91B-45B5-9CF5-4A067706FACB}" dt="2023-10-23T00:36:59.267" v="3534" actId="47"/>
        <pc:sldMkLst>
          <pc:docMk/>
          <pc:sldMk cId="1646552687" sldId="7952"/>
        </pc:sldMkLst>
      </pc:sldChg>
      <pc:sldChg chg="del">
        <pc:chgData name="Ron Melton" userId="5553941352b42db9" providerId="LiveId" clId="{36DCD473-F91B-45B5-9CF5-4A067706FACB}" dt="2023-10-23T00:36:59.267" v="3534" actId="47"/>
        <pc:sldMkLst>
          <pc:docMk/>
          <pc:sldMk cId="1210343038" sldId="7953"/>
        </pc:sldMkLst>
      </pc:sldChg>
      <pc:sldChg chg="del">
        <pc:chgData name="Ron Melton" userId="5553941352b42db9" providerId="LiveId" clId="{36DCD473-F91B-45B5-9CF5-4A067706FACB}" dt="2023-10-23T00:36:59.267" v="3534" actId="47"/>
        <pc:sldMkLst>
          <pc:docMk/>
          <pc:sldMk cId="3266139245" sldId="7954"/>
        </pc:sldMkLst>
      </pc:sldChg>
      <pc:sldChg chg="delSp modSp mod">
        <pc:chgData name="Ron Melton" userId="5553941352b42db9" providerId="LiveId" clId="{36DCD473-F91B-45B5-9CF5-4A067706FACB}" dt="2023-09-27T23:32:09.167" v="648" actId="20577"/>
        <pc:sldMkLst>
          <pc:docMk/>
          <pc:sldMk cId="2618404228" sldId="7958"/>
        </pc:sldMkLst>
        <pc:spChg chg="mod">
          <ac:chgData name="Ron Melton" userId="5553941352b42db9" providerId="LiveId" clId="{36DCD473-F91B-45B5-9CF5-4A067706FACB}" dt="2023-09-27T23:32:09.167" v="648" actId="20577"/>
          <ac:spMkLst>
            <pc:docMk/>
            <pc:sldMk cId="2618404228" sldId="7958"/>
            <ac:spMk id="3" creationId="{E1BDFE26-BB84-4ECC-98A8-F1344345EFEB}"/>
          </ac:spMkLst>
        </pc:spChg>
        <pc:picChg chg="del">
          <ac:chgData name="Ron Melton" userId="5553941352b42db9" providerId="LiveId" clId="{36DCD473-F91B-45B5-9CF5-4A067706FACB}" dt="2023-09-27T23:31:40.810" v="643" actId="478"/>
          <ac:picMkLst>
            <pc:docMk/>
            <pc:sldMk cId="2618404228" sldId="7958"/>
            <ac:picMk id="4" creationId="{124F6EEF-1607-4E3E-83CD-128DFF0B322A}"/>
          </ac:picMkLst>
        </pc:picChg>
      </pc:sldChg>
      <pc:sldChg chg="del">
        <pc:chgData name="Ron Melton" userId="5553941352b42db9" providerId="LiveId" clId="{36DCD473-F91B-45B5-9CF5-4A067706FACB}" dt="2023-09-27T23:42:42.692" v="1274" actId="47"/>
        <pc:sldMkLst>
          <pc:docMk/>
          <pc:sldMk cId="2248620059" sldId="7961"/>
        </pc:sldMkLst>
      </pc:sldChg>
      <pc:sldChg chg="del">
        <pc:chgData name="Ron Melton" userId="5553941352b42db9" providerId="LiveId" clId="{36DCD473-F91B-45B5-9CF5-4A067706FACB}" dt="2023-10-23T00:36:59.267" v="3534" actId="47"/>
        <pc:sldMkLst>
          <pc:docMk/>
          <pc:sldMk cId="3360615086" sldId="7963"/>
        </pc:sldMkLst>
      </pc:sldChg>
      <pc:sldChg chg="del">
        <pc:chgData name="Ron Melton" userId="5553941352b42db9" providerId="LiveId" clId="{36DCD473-F91B-45B5-9CF5-4A067706FACB}" dt="2023-10-23T00:36:59.267" v="3534" actId="47"/>
        <pc:sldMkLst>
          <pc:docMk/>
          <pc:sldMk cId="1565797806" sldId="7964"/>
        </pc:sldMkLst>
      </pc:sldChg>
      <pc:sldChg chg="del">
        <pc:chgData name="Ron Melton" userId="5553941352b42db9" providerId="LiveId" clId="{36DCD473-F91B-45B5-9CF5-4A067706FACB}" dt="2023-10-23T00:36:59.267" v="3534" actId="47"/>
        <pc:sldMkLst>
          <pc:docMk/>
          <pc:sldMk cId="619181096" sldId="7965"/>
        </pc:sldMkLst>
      </pc:sldChg>
      <pc:sldChg chg="del">
        <pc:chgData name="Ron Melton" userId="5553941352b42db9" providerId="LiveId" clId="{36DCD473-F91B-45B5-9CF5-4A067706FACB}" dt="2023-09-27T23:37:04.374" v="866" actId="47"/>
        <pc:sldMkLst>
          <pc:docMk/>
          <pc:sldMk cId="2907647450" sldId="7966"/>
        </pc:sldMkLst>
      </pc:sldChg>
      <pc:sldChg chg="del">
        <pc:chgData name="Ron Melton" userId="5553941352b42db9" providerId="LiveId" clId="{36DCD473-F91B-45B5-9CF5-4A067706FACB}" dt="2023-10-22T23:31:37.791" v="2264" actId="47"/>
        <pc:sldMkLst>
          <pc:docMk/>
          <pc:sldMk cId="147286962" sldId="7967"/>
        </pc:sldMkLst>
      </pc:sldChg>
      <pc:sldChg chg="del">
        <pc:chgData name="Ron Melton" userId="5553941352b42db9" providerId="LiveId" clId="{36DCD473-F91B-45B5-9CF5-4A067706FACB}" dt="2023-10-23T00:09:40.639" v="2535" actId="47"/>
        <pc:sldMkLst>
          <pc:docMk/>
          <pc:sldMk cId="2494345860" sldId="7968"/>
        </pc:sldMkLst>
      </pc:sldChg>
      <pc:sldChg chg="del">
        <pc:chgData name="Ron Melton" userId="5553941352b42db9" providerId="LiveId" clId="{36DCD473-F91B-45B5-9CF5-4A067706FACB}" dt="2023-10-22T23:31:33.484" v="2258" actId="47"/>
        <pc:sldMkLst>
          <pc:docMk/>
          <pc:sldMk cId="4264779330" sldId="7972"/>
        </pc:sldMkLst>
      </pc:sldChg>
      <pc:sldChg chg="del">
        <pc:chgData name="Ron Melton" userId="5553941352b42db9" providerId="LiveId" clId="{36DCD473-F91B-45B5-9CF5-4A067706FACB}" dt="2023-10-22T23:31:34.569" v="2259" actId="47"/>
        <pc:sldMkLst>
          <pc:docMk/>
          <pc:sldMk cId="2000140054" sldId="7973"/>
        </pc:sldMkLst>
      </pc:sldChg>
      <pc:sldChg chg="del">
        <pc:chgData name="Ron Melton" userId="5553941352b42db9" providerId="LiveId" clId="{36DCD473-F91B-45B5-9CF5-4A067706FACB}" dt="2023-10-22T23:31:56.693" v="2269" actId="47"/>
        <pc:sldMkLst>
          <pc:docMk/>
          <pc:sldMk cId="2294710096" sldId="7974"/>
        </pc:sldMkLst>
      </pc:sldChg>
      <pc:sldChg chg="del">
        <pc:chgData name="Ron Melton" userId="5553941352b42db9" providerId="LiveId" clId="{36DCD473-F91B-45B5-9CF5-4A067706FACB}" dt="2023-10-23T00:11:34.773" v="2556" actId="47"/>
        <pc:sldMkLst>
          <pc:docMk/>
          <pc:sldMk cId="749237704" sldId="7979"/>
        </pc:sldMkLst>
      </pc:sldChg>
      <pc:sldChg chg="del">
        <pc:chgData name="Ron Melton" userId="5553941352b42db9" providerId="LiveId" clId="{36DCD473-F91B-45B5-9CF5-4A067706FACB}" dt="2023-10-23T00:11:37.021" v="2557" actId="47"/>
        <pc:sldMkLst>
          <pc:docMk/>
          <pc:sldMk cId="3704585729" sldId="7980"/>
        </pc:sldMkLst>
      </pc:sldChg>
      <pc:sldChg chg="del">
        <pc:chgData name="Ron Melton" userId="5553941352b42db9" providerId="LiveId" clId="{36DCD473-F91B-45B5-9CF5-4A067706FACB}" dt="2023-10-22T23:31:55.714" v="2267" actId="47"/>
        <pc:sldMkLst>
          <pc:docMk/>
          <pc:sldMk cId="181932689" sldId="7981"/>
        </pc:sldMkLst>
      </pc:sldChg>
      <pc:sldChg chg="del">
        <pc:chgData name="Ron Melton" userId="5553941352b42db9" providerId="LiveId" clId="{36DCD473-F91B-45B5-9CF5-4A067706FACB}" dt="2023-10-23T00:36:59.267" v="3534" actId="47"/>
        <pc:sldMkLst>
          <pc:docMk/>
          <pc:sldMk cId="2974792479" sldId="7983"/>
        </pc:sldMkLst>
      </pc:sldChg>
      <pc:sldChg chg="del">
        <pc:chgData name="Ron Melton" userId="5553941352b42db9" providerId="LiveId" clId="{36DCD473-F91B-45B5-9CF5-4A067706FACB}" dt="2023-10-23T00:36:59.267" v="3534" actId="47"/>
        <pc:sldMkLst>
          <pc:docMk/>
          <pc:sldMk cId="3409836433" sldId="7984"/>
        </pc:sldMkLst>
      </pc:sldChg>
      <pc:sldChg chg="del">
        <pc:chgData name="Ron Melton" userId="5553941352b42db9" providerId="LiveId" clId="{36DCD473-F91B-45B5-9CF5-4A067706FACB}" dt="2023-10-23T00:36:59.267" v="3534" actId="47"/>
        <pc:sldMkLst>
          <pc:docMk/>
          <pc:sldMk cId="1726004731" sldId="7985"/>
        </pc:sldMkLst>
      </pc:sldChg>
      <pc:sldChg chg="del">
        <pc:chgData name="Ron Melton" userId="5553941352b42db9" providerId="LiveId" clId="{36DCD473-F91B-45B5-9CF5-4A067706FACB}" dt="2023-10-23T00:36:59.267" v="3534" actId="47"/>
        <pc:sldMkLst>
          <pc:docMk/>
          <pc:sldMk cId="895463118" sldId="7986"/>
        </pc:sldMkLst>
      </pc:sldChg>
      <pc:sldChg chg="del">
        <pc:chgData name="Ron Melton" userId="5553941352b42db9" providerId="LiveId" clId="{36DCD473-F91B-45B5-9CF5-4A067706FACB}" dt="2023-10-23T00:36:59.267" v="3534" actId="47"/>
        <pc:sldMkLst>
          <pc:docMk/>
          <pc:sldMk cId="742486492" sldId="7987"/>
        </pc:sldMkLst>
      </pc:sldChg>
      <pc:sldChg chg="del">
        <pc:chgData name="Ron Melton" userId="5553941352b42db9" providerId="LiveId" clId="{36DCD473-F91B-45B5-9CF5-4A067706FACB}" dt="2023-10-23T00:36:59.267" v="3534" actId="47"/>
        <pc:sldMkLst>
          <pc:docMk/>
          <pc:sldMk cId="1001785473" sldId="7988"/>
        </pc:sldMkLst>
      </pc:sldChg>
      <pc:sldChg chg="del">
        <pc:chgData name="Ron Melton" userId="5553941352b42db9" providerId="LiveId" clId="{36DCD473-F91B-45B5-9CF5-4A067706FACB}" dt="2023-10-23T00:19:48.116" v="3157" actId="47"/>
        <pc:sldMkLst>
          <pc:docMk/>
          <pc:sldMk cId="2225707602" sldId="7990"/>
        </pc:sldMkLst>
      </pc:sldChg>
      <pc:sldChg chg="del">
        <pc:chgData name="Ron Melton" userId="5553941352b42db9" providerId="LiveId" clId="{36DCD473-F91B-45B5-9CF5-4A067706FACB}" dt="2023-10-23T00:19:49.200" v="3158" actId="47"/>
        <pc:sldMkLst>
          <pc:docMk/>
          <pc:sldMk cId="2405816306" sldId="7991"/>
        </pc:sldMkLst>
      </pc:sldChg>
      <pc:sldChg chg="del">
        <pc:chgData name="Ron Melton" userId="5553941352b42db9" providerId="LiveId" clId="{36DCD473-F91B-45B5-9CF5-4A067706FACB}" dt="2023-10-23T00:36:59.267" v="3534" actId="47"/>
        <pc:sldMkLst>
          <pc:docMk/>
          <pc:sldMk cId="2815165650" sldId="7992"/>
        </pc:sldMkLst>
      </pc:sldChg>
      <pc:sldChg chg="del">
        <pc:chgData name="Ron Melton" userId="5553941352b42db9" providerId="LiveId" clId="{36DCD473-F91B-45B5-9CF5-4A067706FACB}" dt="2023-10-23T00:36:59.267" v="3534" actId="47"/>
        <pc:sldMkLst>
          <pc:docMk/>
          <pc:sldMk cId="3236128945" sldId="7993"/>
        </pc:sldMkLst>
      </pc:sldChg>
      <pc:sldChg chg="del">
        <pc:chgData name="Ron Melton" userId="5553941352b42db9" providerId="LiveId" clId="{36DCD473-F91B-45B5-9CF5-4A067706FACB}" dt="2023-10-23T00:36:59.267" v="3534" actId="47"/>
        <pc:sldMkLst>
          <pc:docMk/>
          <pc:sldMk cId="3480430693" sldId="7994"/>
        </pc:sldMkLst>
      </pc:sldChg>
      <pc:sldChg chg="del">
        <pc:chgData name="Ron Melton" userId="5553941352b42db9" providerId="LiveId" clId="{36DCD473-F91B-45B5-9CF5-4A067706FACB}" dt="2023-10-23T00:36:59.267" v="3534" actId="47"/>
        <pc:sldMkLst>
          <pc:docMk/>
          <pc:sldMk cId="1804044435" sldId="7995"/>
        </pc:sldMkLst>
      </pc:sldChg>
      <pc:sldChg chg="del">
        <pc:chgData name="Ron Melton" userId="5553941352b42db9" providerId="LiveId" clId="{36DCD473-F91B-45B5-9CF5-4A067706FACB}" dt="2023-10-23T00:36:59.267" v="3534" actId="47"/>
        <pc:sldMkLst>
          <pc:docMk/>
          <pc:sldMk cId="3515591698" sldId="7996"/>
        </pc:sldMkLst>
      </pc:sldChg>
      <pc:sldChg chg="del">
        <pc:chgData name="Ron Melton" userId="5553941352b42db9" providerId="LiveId" clId="{36DCD473-F91B-45B5-9CF5-4A067706FACB}" dt="2023-10-23T00:36:59.267" v="3534" actId="47"/>
        <pc:sldMkLst>
          <pc:docMk/>
          <pc:sldMk cId="2750833750" sldId="7997"/>
        </pc:sldMkLst>
      </pc:sldChg>
      <pc:sldChg chg="del">
        <pc:chgData name="Ron Melton" userId="5553941352b42db9" providerId="LiveId" clId="{36DCD473-F91B-45B5-9CF5-4A067706FACB}" dt="2023-10-23T00:36:59.267" v="3534" actId="47"/>
        <pc:sldMkLst>
          <pc:docMk/>
          <pc:sldMk cId="3173270685" sldId="7998"/>
        </pc:sldMkLst>
      </pc:sldChg>
      <pc:sldChg chg="del">
        <pc:chgData name="Ron Melton" userId="5553941352b42db9" providerId="LiveId" clId="{36DCD473-F91B-45B5-9CF5-4A067706FACB}" dt="2023-10-23T00:36:59.267" v="3534" actId="47"/>
        <pc:sldMkLst>
          <pc:docMk/>
          <pc:sldMk cId="2197164917" sldId="7999"/>
        </pc:sldMkLst>
      </pc:sldChg>
      <pc:sldChg chg="del">
        <pc:chgData name="Ron Melton" userId="5553941352b42db9" providerId="LiveId" clId="{36DCD473-F91B-45B5-9CF5-4A067706FACB}" dt="2023-10-23T00:36:59.267" v="3534" actId="47"/>
        <pc:sldMkLst>
          <pc:docMk/>
          <pc:sldMk cId="2607020529" sldId="8000"/>
        </pc:sldMkLst>
      </pc:sldChg>
      <pc:sldChg chg="del">
        <pc:chgData name="Ron Melton" userId="5553941352b42db9" providerId="LiveId" clId="{36DCD473-F91B-45B5-9CF5-4A067706FACB}" dt="2023-10-23T00:20:03.422" v="3166" actId="47"/>
        <pc:sldMkLst>
          <pc:docMk/>
          <pc:sldMk cId="2185555192" sldId="8002"/>
        </pc:sldMkLst>
      </pc:sldChg>
      <pc:sldChg chg="del">
        <pc:chgData name="Ron Melton" userId="5553941352b42db9" providerId="LiveId" clId="{36DCD473-F91B-45B5-9CF5-4A067706FACB}" dt="2023-10-23T00:20:04.004" v="3167" actId="47"/>
        <pc:sldMkLst>
          <pc:docMk/>
          <pc:sldMk cId="1463336148" sldId="8003"/>
        </pc:sldMkLst>
      </pc:sldChg>
      <pc:sldChg chg="del">
        <pc:chgData name="Ron Melton" userId="5553941352b42db9" providerId="LiveId" clId="{36DCD473-F91B-45B5-9CF5-4A067706FACB}" dt="2023-10-23T00:10:40.481" v="2546" actId="47"/>
        <pc:sldMkLst>
          <pc:docMk/>
          <pc:sldMk cId="193307416" sldId="8004"/>
        </pc:sldMkLst>
      </pc:sldChg>
      <pc:sldChg chg="del">
        <pc:chgData name="Ron Melton" userId="5553941352b42db9" providerId="LiveId" clId="{36DCD473-F91B-45B5-9CF5-4A067706FACB}" dt="2023-10-23T00:36:59.267" v="3534" actId="47"/>
        <pc:sldMkLst>
          <pc:docMk/>
          <pc:sldMk cId="2507333825" sldId="8005"/>
        </pc:sldMkLst>
      </pc:sldChg>
      <pc:sldChg chg="del">
        <pc:chgData name="Ron Melton" userId="5553941352b42db9" providerId="LiveId" clId="{36DCD473-F91B-45B5-9CF5-4A067706FACB}" dt="2023-10-23T00:36:59.267" v="3534" actId="47"/>
        <pc:sldMkLst>
          <pc:docMk/>
          <pc:sldMk cId="3280294095" sldId="8006"/>
        </pc:sldMkLst>
      </pc:sldChg>
      <pc:sldChg chg="del">
        <pc:chgData name="Ron Melton" userId="5553941352b42db9" providerId="LiveId" clId="{36DCD473-F91B-45B5-9CF5-4A067706FACB}" dt="2023-10-23T00:36:59.267" v="3534" actId="47"/>
        <pc:sldMkLst>
          <pc:docMk/>
          <pc:sldMk cId="1900556745" sldId="8007"/>
        </pc:sldMkLst>
      </pc:sldChg>
      <pc:sldChg chg="del">
        <pc:chgData name="Ron Melton" userId="5553941352b42db9" providerId="LiveId" clId="{36DCD473-F91B-45B5-9CF5-4A067706FACB}" dt="2023-10-23T00:36:59.267" v="3534" actId="47"/>
        <pc:sldMkLst>
          <pc:docMk/>
          <pc:sldMk cId="838096457" sldId="8011"/>
        </pc:sldMkLst>
      </pc:sldChg>
      <pc:sldChg chg="del">
        <pc:chgData name="Ron Melton" userId="5553941352b42db9" providerId="LiveId" clId="{36DCD473-F91B-45B5-9CF5-4A067706FACB}" dt="2023-10-23T00:36:59.267" v="3534" actId="47"/>
        <pc:sldMkLst>
          <pc:docMk/>
          <pc:sldMk cId="3155828471" sldId="8026"/>
        </pc:sldMkLst>
      </pc:sldChg>
      <pc:sldChg chg="del">
        <pc:chgData name="Ron Melton" userId="5553941352b42db9" providerId="LiveId" clId="{36DCD473-F91B-45B5-9CF5-4A067706FACB}" dt="2023-10-23T00:36:59.267" v="3534" actId="47"/>
        <pc:sldMkLst>
          <pc:docMk/>
          <pc:sldMk cId="773499233" sldId="8027"/>
        </pc:sldMkLst>
      </pc:sldChg>
      <pc:sldChg chg="del">
        <pc:chgData name="Ron Melton" userId="5553941352b42db9" providerId="LiveId" clId="{36DCD473-F91B-45B5-9CF5-4A067706FACB}" dt="2023-10-23T00:36:59.267" v="3534" actId="47"/>
        <pc:sldMkLst>
          <pc:docMk/>
          <pc:sldMk cId="31604290" sldId="8028"/>
        </pc:sldMkLst>
      </pc:sldChg>
      <pc:sldChg chg="del">
        <pc:chgData name="Ron Melton" userId="5553941352b42db9" providerId="LiveId" clId="{36DCD473-F91B-45B5-9CF5-4A067706FACB}" dt="2023-10-23T00:36:59.267" v="3534" actId="47"/>
        <pc:sldMkLst>
          <pc:docMk/>
          <pc:sldMk cId="1616331017" sldId="8029"/>
        </pc:sldMkLst>
      </pc:sldChg>
      <pc:sldChg chg="del">
        <pc:chgData name="Ron Melton" userId="5553941352b42db9" providerId="LiveId" clId="{36DCD473-F91B-45B5-9CF5-4A067706FACB}" dt="2023-10-23T00:36:59.267" v="3534" actId="47"/>
        <pc:sldMkLst>
          <pc:docMk/>
          <pc:sldMk cId="2713808945" sldId="8030"/>
        </pc:sldMkLst>
      </pc:sldChg>
      <pc:sldChg chg="del">
        <pc:chgData name="Ron Melton" userId="5553941352b42db9" providerId="LiveId" clId="{36DCD473-F91B-45B5-9CF5-4A067706FACB}" dt="2023-10-23T00:36:59.267" v="3534" actId="47"/>
        <pc:sldMkLst>
          <pc:docMk/>
          <pc:sldMk cId="3106266857" sldId="8031"/>
        </pc:sldMkLst>
      </pc:sldChg>
      <pc:sldChg chg="del">
        <pc:chgData name="Ron Melton" userId="5553941352b42db9" providerId="LiveId" clId="{36DCD473-F91B-45B5-9CF5-4A067706FACB}" dt="2023-10-23T00:36:59.267" v="3534" actId="47"/>
        <pc:sldMkLst>
          <pc:docMk/>
          <pc:sldMk cId="983432331" sldId="8032"/>
        </pc:sldMkLst>
      </pc:sldChg>
      <pc:sldChg chg="del">
        <pc:chgData name="Ron Melton" userId="5553941352b42db9" providerId="LiveId" clId="{36DCD473-F91B-45B5-9CF5-4A067706FACB}" dt="2023-10-23T00:36:59.267" v="3534" actId="47"/>
        <pc:sldMkLst>
          <pc:docMk/>
          <pc:sldMk cId="2416513528" sldId="8033"/>
        </pc:sldMkLst>
      </pc:sldChg>
      <pc:sldChg chg="del">
        <pc:chgData name="Ron Melton" userId="5553941352b42db9" providerId="LiveId" clId="{36DCD473-F91B-45B5-9CF5-4A067706FACB}" dt="2023-10-23T00:36:59.267" v="3534" actId="47"/>
        <pc:sldMkLst>
          <pc:docMk/>
          <pc:sldMk cId="1743018746" sldId="8034"/>
        </pc:sldMkLst>
      </pc:sldChg>
      <pc:sldChg chg="del">
        <pc:chgData name="Ron Melton" userId="5553941352b42db9" providerId="LiveId" clId="{36DCD473-F91B-45B5-9CF5-4A067706FACB}" dt="2023-10-23T00:36:59.267" v="3534" actId="47"/>
        <pc:sldMkLst>
          <pc:docMk/>
          <pc:sldMk cId="3334424977" sldId="8035"/>
        </pc:sldMkLst>
      </pc:sldChg>
      <pc:sldChg chg="del">
        <pc:chgData name="Ron Melton" userId="5553941352b42db9" providerId="LiveId" clId="{36DCD473-F91B-45B5-9CF5-4A067706FACB}" dt="2023-10-23T00:36:59.267" v="3534" actId="47"/>
        <pc:sldMkLst>
          <pc:docMk/>
          <pc:sldMk cId="4107095933" sldId="8036"/>
        </pc:sldMkLst>
      </pc:sldChg>
      <pc:sldChg chg="del">
        <pc:chgData name="Ron Melton" userId="5553941352b42db9" providerId="LiveId" clId="{36DCD473-F91B-45B5-9CF5-4A067706FACB}" dt="2023-10-23T00:36:59.267" v="3534" actId="47"/>
        <pc:sldMkLst>
          <pc:docMk/>
          <pc:sldMk cId="651174329" sldId="8037"/>
        </pc:sldMkLst>
      </pc:sldChg>
      <pc:sldChg chg="del">
        <pc:chgData name="Ron Melton" userId="5553941352b42db9" providerId="LiveId" clId="{36DCD473-F91B-45B5-9CF5-4A067706FACB}" dt="2023-10-23T00:36:59.267" v="3534" actId="47"/>
        <pc:sldMkLst>
          <pc:docMk/>
          <pc:sldMk cId="3366087814" sldId="8038"/>
        </pc:sldMkLst>
      </pc:sldChg>
      <pc:sldChg chg="del">
        <pc:chgData name="Ron Melton" userId="5553941352b42db9" providerId="LiveId" clId="{36DCD473-F91B-45B5-9CF5-4A067706FACB}" dt="2023-10-23T00:36:59.267" v="3534" actId="47"/>
        <pc:sldMkLst>
          <pc:docMk/>
          <pc:sldMk cId="4208711553" sldId="8039"/>
        </pc:sldMkLst>
      </pc:sldChg>
      <pc:sldChg chg="del">
        <pc:chgData name="Ron Melton" userId="5553941352b42db9" providerId="LiveId" clId="{36DCD473-F91B-45B5-9CF5-4A067706FACB}" dt="2023-10-23T00:36:59.267" v="3534" actId="47"/>
        <pc:sldMkLst>
          <pc:docMk/>
          <pc:sldMk cId="1488669456" sldId="8040"/>
        </pc:sldMkLst>
      </pc:sldChg>
      <pc:sldChg chg="del">
        <pc:chgData name="Ron Melton" userId="5553941352b42db9" providerId="LiveId" clId="{36DCD473-F91B-45B5-9CF5-4A067706FACB}" dt="2023-10-23T00:36:59.267" v="3534" actId="47"/>
        <pc:sldMkLst>
          <pc:docMk/>
          <pc:sldMk cId="3398962668" sldId="8041"/>
        </pc:sldMkLst>
      </pc:sldChg>
      <pc:sldChg chg="del">
        <pc:chgData name="Ron Melton" userId="5553941352b42db9" providerId="LiveId" clId="{36DCD473-F91B-45B5-9CF5-4A067706FACB}" dt="2023-10-23T00:36:59.267" v="3534" actId="47"/>
        <pc:sldMkLst>
          <pc:docMk/>
          <pc:sldMk cId="1656907202" sldId="8050"/>
        </pc:sldMkLst>
      </pc:sldChg>
      <pc:sldChg chg="del">
        <pc:chgData name="Ron Melton" userId="5553941352b42db9" providerId="LiveId" clId="{36DCD473-F91B-45B5-9CF5-4A067706FACB}" dt="2023-10-23T00:36:59.267" v="3534" actId="47"/>
        <pc:sldMkLst>
          <pc:docMk/>
          <pc:sldMk cId="2610262763" sldId="8051"/>
        </pc:sldMkLst>
      </pc:sldChg>
      <pc:sldChg chg="del">
        <pc:chgData name="Ron Melton" userId="5553941352b42db9" providerId="LiveId" clId="{36DCD473-F91B-45B5-9CF5-4A067706FACB}" dt="2023-10-23T00:32:45.754" v="3386" actId="47"/>
        <pc:sldMkLst>
          <pc:docMk/>
          <pc:sldMk cId="373636886" sldId="8053"/>
        </pc:sldMkLst>
      </pc:sldChg>
      <pc:sldChg chg="del">
        <pc:chgData name="Ron Melton" userId="5553941352b42db9" providerId="LiveId" clId="{36DCD473-F91B-45B5-9CF5-4A067706FACB}" dt="2023-10-23T00:32:55.213" v="3398" actId="47"/>
        <pc:sldMkLst>
          <pc:docMk/>
          <pc:sldMk cId="1744581576" sldId="8054"/>
        </pc:sldMkLst>
      </pc:sldChg>
      <pc:sldChg chg="del">
        <pc:chgData name="Ron Melton" userId="5553941352b42db9" providerId="LiveId" clId="{36DCD473-F91B-45B5-9CF5-4A067706FACB}" dt="2023-10-23T00:32:55.752" v="3399" actId="47"/>
        <pc:sldMkLst>
          <pc:docMk/>
          <pc:sldMk cId="437291982" sldId="8055"/>
        </pc:sldMkLst>
      </pc:sldChg>
      <pc:sldChg chg="del">
        <pc:chgData name="Ron Melton" userId="5553941352b42db9" providerId="LiveId" clId="{36DCD473-F91B-45B5-9CF5-4A067706FACB}" dt="2023-10-23T00:34:19.547" v="3438" actId="47"/>
        <pc:sldMkLst>
          <pc:docMk/>
          <pc:sldMk cId="4236827201" sldId="8056"/>
        </pc:sldMkLst>
      </pc:sldChg>
      <pc:sldChg chg="del">
        <pc:chgData name="Ron Melton" userId="5553941352b42db9" providerId="LiveId" clId="{36DCD473-F91B-45B5-9CF5-4A067706FACB}" dt="2023-10-23T00:34:19.889" v="3439" actId="47"/>
        <pc:sldMkLst>
          <pc:docMk/>
          <pc:sldMk cId="571086128" sldId="8057"/>
        </pc:sldMkLst>
      </pc:sldChg>
      <pc:sldChg chg="del">
        <pc:chgData name="Ron Melton" userId="5553941352b42db9" providerId="LiveId" clId="{36DCD473-F91B-45B5-9CF5-4A067706FACB}" dt="2023-10-23T00:34:20.217" v="3440" actId="47"/>
        <pc:sldMkLst>
          <pc:docMk/>
          <pc:sldMk cId="3785558730" sldId="8058"/>
        </pc:sldMkLst>
      </pc:sldChg>
      <pc:sldChg chg="del">
        <pc:chgData name="Ron Melton" userId="5553941352b42db9" providerId="LiveId" clId="{36DCD473-F91B-45B5-9CF5-4A067706FACB}" dt="2023-10-23T00:34:21.079" v="3443" actId="47"/>
        <pc:sldMkLst>
          <pc:docMk/>
          <pc:sldMk cId="853313738" sldId="8059"/>
        </pc:sldMkLst>
      </pc:sldChg>
      <pc:sldChg chg="del">
        <pc:chgData name="Ron Melton" userId="5553941352b42db9" providerId="LiveId" clId="{36DCD473-F91B-45B5-9CF5-4A067706FACB}" dt="2023-10-23T00:34:21.709" v="3445" actId="47"/>
        <pc:sldMkLst>
          <pc:docMk/>
          <pc:sldMk cId="3016314486" sldId="8060"/>
        </pc:sldMkLst>
      </pc:sldChg>
      <pc:sldChg chg="del">
        <pc:chgData name="Ron Melton" userId="5553941352b42db9" providerId="LiveId" clId="{36DCD473-F91B-45B5-9CF5-4A067706FACB}" dt="2023-10-23T00:34:22.007" v="3446" actId="47"/>
        <pc:sldMkLst>
          <pc:docMk/>
          <pc:sldMk cId="1340044047" sldId="8061"/>
        </pc:sldMkLst>
      </pc:sldChg>
      <pc:sldChg chg="del">
        <pc:chgData name="Ron Melton" userId="5553941352b42db9" providerId="LiveId" clId="{36DCD473-F91B-45B5-9CF5-4A067706FACB}" dt="2023-10-23T00:34:22.727" v="3449" actId="47"/>
        <pc:sldMkLst>
          <pc:docMk/>
          <pc:sldMk cId="2934331010" sldId="8062"/>
        </pc:sldMkLst>
      </pc:sldChg>
      <pc:sldChg chg="del">
        <pc:chgData name="Ron Melton" userId="5553941352b42db9" providerId="LiveId" clId="{36DCD473-F91B-45B5-9CF5-4A067706FACB}" dt="2023-10-23T00:34:23.219" v="3450" actId="47"/>
        <pc:sldMkLst>
          <pc:docMk/>
          <pc:sldMk cId="4042387682" sldId="8063"/>
        </pc:sldMkLst>
      </pc:sldChg>
      <pc:sldChg chg="del">
        <pc:chgData name="Ron Melton" userId="5553941352b42db9" providerId="LiveId" clId="{36DCD473-F91B-45B5-9CF5-4A067706FACB}" dt="2023-10-23T00:34:23.472" v="3451" actId="47"/>
        <pc:sldMkLst>
          <pc:docMk/>
          <pc:sldMk cId="3904557119" sldId="8064"/>
        </pc:sldMkLst>
      </pc:sldChg>
      <pc:sldChg chg="del">
        <pc:chgData name="Ron Melton" userId="5553941352b42db9" providerId="LiveId" clId="{36DCD473-F91B-45B5-9CF5-4A067706FACB}" dt="2023-10-23T00:34:23.705" v="3452" actId="47"/>
        <pc:sldMkLst>
          <pc:docMk/>
          <pc:sldMk cId="227171270" sldId="8065"/>
        </pc:sldMkLst>
      </pc:sldChg>
      <pc:sldChg chg="del">
        <pc:chgData name="Ron Melton" userId="5553941352b42db9" providerId="LiveId" clId="{36DCD473-F91B-45B5-9CF5-4A067706FACB}" dt="2023-10-23T00:34:24.202" v="3454" actId="47"/>
        <pc:sldMkLst>
          <pc:docMk/>
          <pc:sldMk cId="2768656199" sldId="8066"/>
        </pc:sldMkLst>
      </pc:sldChg>
      <pc:sldChg chg="del">
        <pc:chgData name="Ron Melton" userId="5553941352b42db9" providerId="LiveId" clId="{36DCD473-F91B-45B5-9CF5-4A067706FACB}" dt="2023-10-23T00:34:24.462" v="3455" actId="47"/>
        <pc:sldMkLst>
          <pc:docMk/>
          <pc:sldMk cId="3649601263" sldId="8067"/>
        </pc:sldMkLst>
      </pc:sldChg>
      <pc:sldChg chg="del">
        <pc:chgData name="Ron Melton" userId="5553941352b42db9" providerId="LiveId" clId="{36DCD473-F91B-45B5-9CF5-4A067706FACB}" dt="2023-10-23T00:34:25.056" v="3456" actId="47"/>
        <pc:sldMkLst>
          <pc:docMk/>
          <pc:sldMk cId="908793016" sldId="8068"/>
        </pc:sldMkLst>
      </pc:sldChg>
      <pc:sldChg chg="del">
        <pc:chgData name="Ron Melton" userId="5553941352b42db9" providerId="LiveId" clId="{36DCD473-F91B-45B5-9CF5-4A067706FACB}" dt="2023-10-23T00:34:25.348" v="3457" actId="47"/>
        <pc:sldMkLst>
          <pc:docMk/>
          <pc:sldMk cId="1172384178" sldId="8069"/>
        </pc:sldMkLst>
      </pc:sldChg>
      <pc:sldChg chg="del">
        <pc:chgData name="Ron Melton" userId="5553941352b42db9" providerId="LiveId" clId="{36DCD473-F91B-45B5-9CF5-4A067706FACB}" dt="2023-10-23T00:34:28.739" v="3458" actId="47"/>
        <pc:sldMkLst>
          <pc:docMk/>
          <pc:sldMk cId="3017136422" sldId="8070"/>
        </pc:sldMkLst>
      </pc:sldChg>
      <pc:sldChg chg="del">
        <pc:chgData name="Ron Melton" userId="5553941352b42db9" providerId="LiveId" clId="{36DCD473-F91B-45B5-9CF5-4A067706FACB}" dt="2023-10-23T00:34:29.113" v="3459" actId="47"/>
        <pc:sldMkLst>
          <pc:docMk/>
          <pc:sldMk cId="4024543875" sldId="8071"/>
        </pc:sldMkLst>
      </pc:sldChg>
      <pc:sldChg chg="del">
        <pc:chgData name="Ron Melton" userId="5553941352b42db9" providerId="LiveId" clId="{36DCD473-F91B-45B5-9CF5-4A067706FACB}" dt="2023-10-23T00:34:29.380" v="3460" actId="47"/>
        <pc:sldMkLst>
          <pc:docMk/>
          <pc:sldMk cId="159186047" sldId="8072"/>
        </pc:sldMkLst>
      </pc:sldChg>
      <pc:sldChg chg="del">
        <pc:chgData name="Ron Melton" userId="5553941352b42db9" providerId="LiveId" clId="{36DCD473-F91B-45B5-9CF5-4A067706FACB}" dt="2023-10-23T00:36:59.267" v="3534" actId="47"/>
        <pc:sldMkLst>
          <pc:docMk/>
          <pc:sldMk cId="765790547" sldId="8073"/>
        </pc:sldMkLst>
      </pc:sldChg>
      <pc:sldChg chg="del">
        <pc:chgData name="Ron Melton" userId="5553941352b42db9" providerId="LiveId" clId="{36DCD473-F91B-45B5-9CF5-4A067706FACB}" dt="2023-10-23T00:36:59.267" v="3534" actId="47"/>
        <pc:sldMkLst>
          <pc:docMk/>
          <pc:sldMk cId="1945894992" sldId="8074"/>
        </pc:sldMkLst>
      </pc:sldChg>
      <pc:sldChg chg="del">
        <pc:chgData name="Ron Melton" userId="5553941352b42db9" providerId="LiveId" clId="{36DCD473-F91B-45B5-9CF5-4A067706FACB}" dt="2023-10-23T00:36:59.267" v="3534" actId="47"/>
        <pc:sldMkLst>
          <pc:docMk/>
          <pc:sldMk cId="1501995459" sldId="8075"/>
        </pc:sldMkLst>
      </pc:sldChg>
      <pc:sldChg chg="del">
        <pc:chgData name="Ron Melton" userId="5553941352b42db9" providerId="LiveId" clId="{36DCD473-F91B-45B5-9CF5-4A067706FACB}" dt="2023-10-23T00:36:59.267" v="3534" actId="47"/>
        <pc:sldMkLst>
          <pc:docMk/>
          <pc:sldMk cId="1146385476" sldId="8076"/>
        </pc:sldMkLst>
      </pc:sldChg>
      <pc:sldChg chg="delSp">
        <pc:chgData name="Ron Melton" userId="5553941352b42db9" providerId="LiveId" clId="{36DCD473-F91B-45B5-9CF5-4A067706FACB}" dt="2023-10-23T00:33:46.351" v="3431" actId="478"/>
        <pc:sldMkLst>
          <pc:docMk/>
          <pc:sldMk cId="4239489782" sldId="8079"/>
        </pc:sldMkLst>
        <pc:picChg chg="del">
          <ac:chgData name="Ron Melton" userId="5553941352b42db9" providerId="LiveId" clId="{36DCD473-F91B-45B5-9CF5-4A067706FACB}" dt="2023-10-23T00:33:45.603" v="3430" actId="478"/>
          <ac:picMkLst>
            <pc:docMk/>
            <pc:sldMk cId="4239489782" sldId="8079"/>
            <ac:picMk id="198660" creationId="{00000000-0000-0000-0000-000000000000}"/>
          </ac:picMkLst>
        </pc:picChg>
        <pc:picChg chg="del">
          <ac:chgData name="Ron Melton" userId="5553941352b42db9" providerId="LiveId" clId="{36DCD473-F91B-45B5-9CF5-4A067706FACB}" dt="2023-10-23T00:33:46.351" v="3431" actId="478"/>
          <ac:picMkLst>
            <pc:docMk/>
            <pc:sldMk cId="4239489782" sldId="8079"/>
            <ac:picMk id="198661" creationId="{00000000-0000-0000-0000-000000000000}"/>
          </ac:picMkLst>
        </pc:picChg>
      </pc:sldChg>
      <pc:sldChg chg="del">
        <pc:chgData name="Ron Melton" userId="5553941352b42db9" providerId="LiveId" clId="{36DCD473-F91B-45B5-9CF5-4A067706FACB}" dt="2023-10-23T00:36:59.267" v="3534" actId="47"/>
        <pc:sldMkLst>
          <pc:docMk/>
          <pc:sldMk cId="3283179370" sldId="8080"/>
        </pc:sldMkLst>
      </pc:sldChg>
      <pc:sldChg chg="del">
        <pc:chgData name="Ron Melton" userId="5553941352b42db9" providerId="LiveId" clId="{36DCD473-F91B-45B5-9CF5-4A067706FACB}" dt="2023-10-23T00:36:59.267" v="3534" actId="47"/>
        <pc:sldMkLst>
          <pc:docMk/>
          <pc:sldMk cId="644176155" sldId="8081"/>
        </pc:sldMkLst>
      </pc:sldChg>
      <pc:sldChg chg="del">
        <pc:chgData name="Ron Melton" userId="5553941352b42db9" providerId="LiveId" clId="{36DCD473-F91B-45B5-9CF5-4A067706FACB}" dt="2023-10-23T00:36:59.267" v="3534" actId="47"/>
        <pc:sldMkLst>
          <pc:docMk/>
          <pc:sldMk cId="232737776" sldId="8082"/>
        </pc:sldMkLst>
      </pc:sldChg>
      <pc:sldChg chg="del">
        <pc:chgData name="Ron Melton" userId="5553941352b42db9" providerId="LiveId" clId="{36DCD473-F91B-45B5-9CF5-4A067706FACB}" dt="2023-10-23T00:36:59.267" v="3534" actId="47"/>
        <pc:sldMkLst>
          <pc:docMk/>
          <pc:sldMk cId="90985740" sldId="8083"/>
        </pc:sldMkLst>
      </pc:sldChg>
      <pc:sldChg chg="del">
        <pc:chgData name="Ron Melton" userId="5553941352b42db9" providerId="LiveId" clId="{36DCD473-F91B-45B5-9CF5-4A067706FACB}" dt="2023-10-23T00:36:59.267" v="3534" actId="47"/>
        <pc:sldMkLst>
          <pc:docMk/>
          <pc:sldMk cId="3465623564" sldId="8084"/>
        </pc:sldMkLst>
      </pc:sldChg>
      <pc:sldChg chg="del">
        <pc:chgData name="Ron Melton" userId="5553941352b42db9" providerId="LiveId" clId="{36DCD473-F91B-45B5-9CF5-4A067706FACB}" dt="2023-10-23T00:36:59.267" v="3534" actId="47"/>
        <pc:sldMkLst>
          <pc:docMk/>
          <pc:sldMk cId="3983765498" sldId="8085"/>
        </pc:sldMkLst>
      </pc:sldChg>
      <pc:sldChg chg="del">
        <pc:chgData name="Ron Melton" userId="5553941352b42db9" providerId="LiveId" clId="{36DCD473-F91B-45B5-9CF5-4A067706FACB}" dt="2023-10-23T00:36:59.267" v="3534" actId="47"/>
        <pc:sldMkLst>
          <pc:docMk/>
          <pc:sldMk cId="359520075" sldId="8086"/>
        </pc:sldMkLst>
      </pc:sldChg>
      <pc:sldChg chg="del">
        <pc:chgData name="Ron Melton" userId="5553941352b42db9" providerId="LiveId" clId="{36DCD473-F91B-45B5-9CF5-4A067706FACB}" dt="2023-10-23T00:34:30.731" v="3463" actId="47"/>
        <pc:sldMkLst>
          <pc:docMk/>
          <pc:sldMk cId="3413535031" sldId="8087"/>
        </pc:sldMkLst>
      </pc:sldChg>
      <pc:sldChg chg="del">
        <pc:chgData name="Ron Melton" userId="5553941352b42db9" providerId="LiveId" clId="{36DCD473-F91B-45B5-9CF5-4A067706FACB}" dt="2023-10-23T00:34:32.098" v="3464" actId="47"/>
        <pc:sldMkLst>
          <pc:docMk/>
          <pc:sldMk cId="3715672922" sldId="8088"/>
        </pc:sldMkLst>
      </pc:sldChg>
      <pc:sldChg chg="delSp">
        <pc:chgData name="Ron Melton" userId="5553941352b42db9" providerId="LiveId" clId="{36DCD473-F91B-45B5-9CF5-4A067706FACB}" dt="2023-10-23T00:34:41.089" v="3466" actId="478"/>
        <pc:sldMkLst>
          <pc:docMk/>
          <pc:sldMk cId="2215915077" sldId="8089"/>
        </pc:sldMkLst>
        <pc:picChg chg="del">
          <ac:chgData name="Ron Melton" userId="5553941352b42db9" providerId="LiveId" clId="{36DCD473-F91B-45B5-9CF5-4A067706FACB}" dt="2023-10-23T00:34:41.089" v="3466" actId="478"/>
          <ac:picMkLst>
            <pc:docMk/>
            <pc:sldMk cId="2215915077" sldId="8089"/>
            <ac:picMk id="233476" creationId="{00000000-0000-0000-0000-000000000000}"/>
          </ac:picMkLst>
        </pc:picChg>
        <pc:picChg chg="del">
          <ac:chgData name="Ron Melton" userId="5553941352b42db9" providerId="LiveId" clId="{36DCD473-F91B-45B5-9CF5-4A067706FACB}" dt="2023-10-23T00:34:40.167" v="3465" actId="478"/>
          <ac:picMkLst>
            <pc:docMk/>
            <pc:sldMk cId="2215915077" sldId="8089"/>
            <ac:picMk id="233477" creationId="{00000000-0000-0000-0000-000000000000}"/>
          </ac:picMkLst>
        </pc:picChg>
      </pc:sldChg>
      <pc:sldChg chg="delSp">
        <pc:chgData name="Ron Melton" userId="5553941352b42db9" providerId="LiveId" clId="{36DCD473-F91B-45B5-9CF5-4A067706FACB}" dt="2023-10-23T00:34:45.025" v="3468" actId="478"/>
        <pc:sldMkLst>
          <pc:docMk/>
          <pc:sldMk cId="2672704742" sldId="8090"/>
        </pc:sldMkLst>
        <pc:picChg chg="del">
          <ac:chgData name="Ron Melton" userId="5553941352b42db9" providerId="LiveId" clId="{36DCD473-F91B-45B5-9CF5-4A067706FACB}" dt="2023-10-23T00:34:44.203" v="3467" actId="478"/>
          <ac:picMkLst>
            <pc:docMk/>
            <pc:sldMk cId="2672704742" sldId="8090"/>
            <ac:picMk id="4" creationId="{00000000-0000-0000-0000-000000000000}"/>
          </ac:picMkLst>
        </pc:picChg>
        <pc:picChg chg="del">
          <ac:chgData name="Ron Melton" userId="5553941352b42db9" providerId="LiveId" clId="{36DCD473-F91B-45B5-9CF5-4A067706FACB}" dt="2023-10-23T00:34:45.025" v="3468" actId="478"/>
          <ac:picMkLst>
            <pc:docMk/>
            <pc:sldMk cId="2672704742" sldId="8090"/>
            <ac:picMk id="5" creationId="{00000000-0000-0000-0000-000000000000}"/>
          </ac:picMkLst>
        </pc:picChg>
      </pc:sldChg>
      <pc:sldChg chg="del">
        <pc:chgData name="Ron Melton" userId="5553941352b42db9" providerId="LiveId" clId="{36DCD473-F91B-45B5-9CF5-4A067706FACB}" dt="2023-10-23T00:34:52.113" v="3469" actId="47"/>
        <pc:sldMkLst>
          <pc:docMk/>
          <pc:sldMk cId="1255764060" sldId="8094"/>
        </pc:sldMkLst>
      </pc:sldChg>
      <pc:sldChg chg="del">
        <pc:chgData name="Ron Melton" userId="5553941352b42db9" providerId="LiveId" clId="{36DCD473-F91B-45B5-9CF5-4A067706FACB}" dt="2023-10-23T00:34:57.380" v="3470" actId="47"/>
        <pc:sldMkLst>
          <pc:docMk/>
          <pc:sldMk cId="603654862" sldId="8096"/>
        </pc:sldMkLst>
      </pc:sldChg>
      <pc:sldChg chg="del">
        <pc:chgData name="Ron Melton" userId="5553941352b42db9" providerId="LiveId" clId="{36DCD473-F91B-45B5-9CF5-4A067706FACB}" dt="2023-10-23T00:34:57.850" v="3471" actId="47"/>
        <pc:sldMkLst>
          <pc:docMk/>
          <pc:sldMk cId="731515594" sldId="8097"/>
        </pc:sldMkLst>
      </pc:sldChg>
      <pc:sldChg chg="del">
        <pc:chgData name="Ron Melton" userId="5553941352b42db9" providerId="LiveId" clId="{36DCD473-F91B-45B5-9CF5-4A067706FACB}" dt="2023-10-23T00:34:58.207" v="3472" actId="47"/>
        <pc:sldMkLst>
          <pc:docMk/>
          <pc:sldMk cId="3129867612" sldId="8098"/>
        </pc:sldMkLst>
      </pc:sldChg>
      <pc:sldChg chg="del">
        <pc:chgData name="Ron Melton" userId="5553941352b42db9" providerId="LiveId" clId="{36DCD473-F91B-45B5-9CF5-4A067706FACB}" dt="2023-10-23T00:34:58.570" v="3473" actId="47"/>
        <pc:sldMkLst>
          <pc:docMk/>
          <pc:sldMk cId="1211834211" sldId="8099"/>
        </pc:sldMkLst>
      </pc:sldChg>
      <pc:sldChg chg="del">
        <pc:chgData name="Ron Melton" userId="5553941352b42db9" providerId="LiveId" clId="{36DCD473-F91B-45B5-9CF5-4A067706FACB}" dt="2023-10-23T00:34:58.889" v="3474" actId="47"/>
        <pc:sldMkLst>
          <pc:docMk/>
          <pc:sldMk cId="2664571051" sldId="8100"/>
        </pc:sldMkLst>
      </pc:sldChg>
      <pc:sldChg chg="del">
        <pc:chgData name="Ron Melton" userId="5553941352b42db9" providerId="LiveId" clId="{36DCD473-F91B-45B5-9CF5-4A067706FACB}" dt="2023-10-23T00:34:59.247" v="3475" actId="47"/>
        <pc:sldMkLst>
          <pc:docMk/>
          <pc:sldMk cId="1900513256" sldId="8101"/>
        </pc:sldMkLst>
      </pc:sldChg>
      <pc:sldChg chg="del">
        <pc:chgData name="Ron Melton" userId="5553941352b42db9" providerId="LiveId" clId="{36DCD473-F91B-45B5-9CF5-4A067706FACB}" dt="2023-10-23T00:34:59.549" v="3476" actId="47"/>
        <pc:sldMkLst>
          <pc:docMk/>
          <pc:sldMk cId="2121570067" sldId="8102"/>
        </pc:sldMkLst>
      </pc:sldChg>
      <pc:sldChg chg="del">
        <pc:chgData name="Ron Melton" userId="5553941352b42db9" providerId="LiveId" clId="{36DCD473-F91B-45B5-9CF5-4A067706FACB}" dt="2023-10-23T00:34:59.867" v="3477" actId="47"/>
        <pc:sldMkLst>
          <pc:docMk/>
          <pc:sldMk cId="3463814077" sldId="8103"/>
        </pc:sldMkLst>
      </pc:sldChg>
      <pc:sldChg chg="del">
        <pc:chgData name="Ron Melton" userId="5553941352b42db9" providerId="LiveId" clId="{36DCD473-F91B-45B5-9CF5-4A067706FACB}" dt="2023-10-23T00:35:00.108" v="3478" actId="47"/>
        <pc:sldMkLst>
          <pc:docMk/>
          <pc:sldMk cId="2148804816" sldId="8104"/>
        </pc:sldMkLst>
      </pc:sldChg>
      <pc:sldChg chg="del">
        <pc:chgData name="Ron Melton" userId="5553941352b42db9" providerId="LiveId" clId="{36DCD473-F91B-45B5-9CF5-4A067706FACB}" dt="2023-10-23T00:35:03.801" v="3486" actId="47"/>
        <pc:sldMkLst>
          <pc:docMk/>
          <pc:sldMk cId="1912433990" sldId="8105"/>
        </pc:sldMkLst>
      </pc:sldChg>
      <pc:sldChg chg="del">
        <pc:chgData name="Ron Melton" userId="5553941352b42db9" providerId="LiveId" clId="{36DCD473-F91B-45B5-9CF5-4A067706FACB}" dt="2023-10-23T00:35:04.280" v="3488" actId="47"/>
        <pc:sldMkLst>
          <pc:docMk/>
          <pc:sldMk cId="463175461" sldId="8106"/>
        </pc:sldMkLst>
      </pc:sldChg>
      <pc:sldChg chg="del">
        <pc:chgData name="Ron Melton" userId="5553941352b42db9" providerId="LiveId" clId="{36DCD473-F91B-45B5-9CF5-4A067706FACB}" dt="2023-10-23T00:36:59.267" v="3534" actId="47"/>
        <pc:sldMkLst>
          <pc:docMk/>
          <pc:sldMk cId="2468748626" sldId="8107"/>
        </pc:sldMkLst>
      </pc:sldChg>
      <pc:sldChg chg="del">
        <pc:chgData name="Ron Melton" userId="5553941352b42db9" providerId="LiveId" clId="{36DCD473-F91B-45B5-9CF5-4A067706FACB}" dt="2023-10-23T00:36:59.267" v="3534" actId="47"/>
        <pc:sldMkLst>
          <pc:docMk/>
          <pc:sldMk cId="2407088757" sldId="8108"/>
        </pc:sldMkLst>
      </pc:sldChg>
      <pc:sldChg chg="del">
        <pc:chgData name="Ron Melton" userId="5553941352b42db9" providerId="LiveId" clId="{36DCD473-F91B-45B5-9CF5-4A067706FACB}" dt="2023-10-23T00:36:59.267" v="3534" actId="47"/>
        <pc:sldMkLst>
          <pc:docMk/>
          <pc:sldMk cId="815523206" sldId="8109"/>
        </pc:sldMkLst>
      </pc:sldChg>
      <pc:sldChg chg="del">
        <pc:chgData name="Ron Melton" userId="5553941352b42db9" providerId="LiveId" clId="{36DCD473-F91B-45B5-9CF5-4A067706FACB}" dt="2023-10-23T00:36:59.267" v="3534" actId="47"/>
        <pc:sldMkLst>
          <pc:docMk/>
          <pc:sldMk cId="3740191521" sldId="8110"/>
        </pc:sldMkLst>
      </pc:sldChg>
      <pc:sldChg chg="del">
        <pc:chgData name="Ron Melton" userId="5553941352b42db9" providerId="LiveId" clId="{36DCD473-F91B-45B5-9CF5-4A067706FACB}" dt="2023-10-23T00:36:59.267" v="3534" actId="47"/>
        <pc:sldMkLst>
          <pc:docMk/>
          <pc:sldMk cId="4116589652" sldId="8111"/>
        </pc:sldMkLst>
      </pc:sldChg>
      <pc:sldChg chg="del">
        <pc:chgData name="Ron Melton" userId="5553941352b42db9" providerId="LiveId" clId="{36DCD473-F91B-45B5-9CF5-4A067706FACB}" dt="2023-10-23T00:36:59.267" v="3534" actId="47"/>
        <pc:sldMkLst>
          <pc:docMk/>
          <pc:sldMk cId="3373423179" sldId="8112"/>
        </pc:sldMkLst>
      </pc:sldChg>
      <pc:sldChg chg="del">
        <pc:chgData name="Ron Melton" userId="5553941352b42db9" providerId="LiveId" clId="{36DCD473-F91B-45B5-9CF5-4A067706FACB}" dt="2023-10-23T00:36:59.267" v="3534" actId="47"/>
        <pc:sldMkLst>
          <pc:docMk/>
          <pc:sldMk cId="2240968637" sldId="8113"/>
        </pc:sldMkLst>
      </pc:sldChg>
      <pc:sldChg chg="del">
        <pc:chgData name="Ron Melton" userId="5553941352b42db9" providerId="LiveId" clId="{36DCD473-F91B-45B5-9CF5-4A067706FACB}" dt="2023-10-23T00:36:59.267" v="3534" actId="47"/>
        <pc:sldMkLst>
          <pc:docMk/>
          <pc:sldMk cId="3168965476" sldId="8114"/>
        </pc:sldMkLst>
      </pc:sldChg>
      <pc:sldChg chg="del">
        <pc:chgData name="Ron Melton" userId="5553941352b42db9" providerId="LiveId" clId="{36DCD473-F91B-45B5-9CF5-4A067706FACB}" dt="2023-10-23T00:36:59.267" v="3534" actId="47"/>
        <pc:sldMkLst>
          <pc:docMk/>
          <pc:sldMk cId="3870302473" sldId="8115"/>
        </pc:sldMkLst>
      </pc:sldChg>
      <pc:sldChg chg="del">
        <pc:chgData name="Ron Melton" userId="5553941352b42db9" providerId="LiveId" clId="{36DCD473-F91B-45B5-9CF5-4A067706FACB}" dt="2023-10-23T00:36:59.267" v="3534" actId="47"/>
        <pc:sldMkLst>
          <pc:docMk/>
          <pc:sldMk cId="387541722" sldId="8116"/>
        </pc:sldMkLst>
      </pc:sldChg>
      <pc:sldChg chg="del">
        <pc:chgData name="Ron Melton" userId="5553941352b42db9" providerId="LiveId" clId="{36DCD473-F91B-45B5-9CF5-4A067706FACB}" dt="2023-10-23T00:36:59.267" v="3534" actId="47"/>
        <pc:sldMkLst>
          <pc:docMk/>
          <pc:sldMk cId="3729934741" sldId="8117"/>
        </pc:sldMkLst>
      </pc:sldChg>
      <pc:sldChg chg="del">
        <pc:chgData name="Ron Melton" userId="5553941352b42db9" providerId="LiveId" clId="{36DCD473-F91B-45B5-9CF5-4A067706FACB}" dt="2023-10-23T00:36:59.267" v="3534" actId="47"/>
        <pc:sldMkLst>
          <pc:docMk/>
          <pc:sldMk cId="3106013077" sldId="8118"/>
        </pc:sldMkLst>
      </pc:sldChg>
      <pc:sldChg chg="del">
        <pc:chgData name="Ron Melton" userId="5553941352b42db9" providerId="LiveId" clId="{36DCD473-F91B-45B5-9CF5-4A067706FACB}" dt="2023-10-23T00:36:59.267" v="3534" actId="47"/>
        <pc:sldMkLst>
          <pc:docMk/>
          <pc:sldMk cId="4193523024" sldId="8119"/>
        </pc:sldMkLst>
      </pc:sldChg>
      <pc:sldChg chg="del">
        <pc:chgData name="Ron Melton" userId="5553941352b42db9" providerId="LiveId" clId="{36DCD473-F91B-45B5-9CF5-4A067706FACB}" dt="2023-10-23T00:36:59.267" v="3534" actId="47"/>
        <pc:sldMkLst>
          <pc:docMk/>
          <pc:sldMk cId="1971766651" sldId="8120"/>
        </pc:sldMkLst>
      </pc:sldChg>
      <pc:sldChg chg="del">
        <pc:chgData name="Ron Melton" userId="5553941352b42db9" providerId="LiveId" clId="{36DCD473-F91B-45B5-9CF5-4A067706FACB}" dt="2023-10-23T00:36:59.267" v="3534" actId="47"/>
        <pc:sldMkLst>
          <pc:docMk/>
          <pc:sldMk cId="1172517982" sldId="8121"/>
        </pc:sldMkLst>
      </pc:sldChg>
      <pc:sldChg chg="del">
        <pc:chgData name="Ron Melton" userId="5553941352b42db9" providerId="LiveId" clId="{36DCD473-F91B-45B5-9CF5-4A067706FACB}" dt="2023-10-23T00:36:59.267" v="3534" actId="47"/>
        <pc:sldMkLst>
          <pc:docMk/>
          <pc:sldMk cId="64385972" sldId="8122"/>
        </pc:sldMkLst>
      </pc:sldChg>
      <pc:sldChg chg="del">
        <pc:chgData name="Ron Melton" userId="5553941352b42db9" providerId="LiveId" clId="{36DCD473-F91B-45B5-9CF5-4A067706FACB}" dt="2023-10-23T00:36:59.267" v="3534" actId="47"/>
        <pc:sldMkLst>
          <pc:docMk/>
          <pc:sldMk cId="3668487445" sldId="8123"/>
        </pc:sldMkLst>
      </pc:sldChg>
      <pc:sldChg chg="del">
        <pc:chgData name="Ron Melton" userId="5553941352b42db9" providerId="LiveId" clId="{36DCD473-F91B-45B5-9CF5-4A067706FACB}" dt="2023-10-23T00:36:59.267" v="3534" actId="47"/>
        <pc:sldMkLst>
          <pc:docMk/>
          <pc:sldMk cId="3274454252" sldId="8124"/>
        </pc:sldMkLst>
      </pc:sldChg>
      <pc:sldChg chg="del">
        <pc:chgData name="Ron Melton" userId="5553941352b42db9" providerId="LiveId" clId="{36DCD473-F91B-45B5-9CF5-4A067706FACB}" dt="2023-10-23T00:36:59.267" v="3534" actId="47"/>
        <pc:sldMkLst>
          <pc:docMk/>
          <pc:sldMk cId="2610027435" sldId="8125"/>
        </pc:sldMkLst>
      </pc:sldChg>
      <pc:sldChg chg="del">
        <pc:chgData name="Ron Melton" userId="5553941352b42db9" providerId="LiveId" clId="{36DCD473-F91B-45B5-9CF5-4A067706FACB}" dt="2023-10-23T00:36:59.267" v="3534" actId="47"/>
        <pc:sldMkLst>
          <pc:docMk/>
          <pc:sldMk cId="3863080697" sldId="8126"/>
        </pc:sldMkLst>
      </pc:sldChg>
      <pc:sldChg chg="del">
        <pc:chgData name="Ron Melton" userId="5553941352b42db9" providerId="LiveId" clId="{36DCD473-F91B-45B5-9CF5-4A067706FACB}" dt="2023-10-23T00:36:59.267" v="3534" actId="47"/>
        <pc:sldMkLst>
          <pc:docMk/>
          <pc:sldMk cId="1784759831" sldId="8127"/>
        </pc:sldMkLst>
      </pc:sldChg>
      <pc:sldChg chg="del">
        <pc:chgData name="Ron Melton" userId="5553941352b42db9" providerId="LiveId" clId="{36DCD473-F91B-45B5-9CF5-4A067706FACB}" dt="2023-10-23T00:36:59.267" v="3534" actId="47"/>
        <pc:sldMkLst>
          <pc:docMk/>
          <pc:sldMk cId="2788673363" sldId="8128"/>
        </pc:sldMkLst>
      </pc:sldChg>
      <pc:sldChg chg="del">
        <pc:chgData name="Ron Melton" userId="5553941352b42db9" providerId="LiveId" clId="{36DCD473-F91B-45B5-9CF5-4A067706FACB}" dt="2023-10-23T00:36:59.267" v="3534" actId="47"/>
        <pc:sldMkLst>
          <pc:docMk/>
          <pc:sldMk cId="3324416870" sldId="8129"/>
        </pc:sldMkLst>
      </pc:sldChg>
      <pc:sldChg chg="del">
        <pc:chgData name="Ron Melton" userId="5553941352b42db9" providerId="LiveId" clId="{36DCD473-F91B-45B5-9CF5-4A067706FACB}" dt="2023-10-23T00:36:59.267" v="3534" actId="47"/>
        <pc:sldMkLst>
          <pc:docMk/>
          <pc:sldMk cId="1668927676" sldId="8130"/>
        </pc:sldMkLst>
      </pc:sldChg>
      <pc:sldChg chg="del">
        <pc:chgData name="Ron Melton" userId="5553941352b42db9" providerId="LiveId" clId="{36DCD473-F91B-45B5-9CF5-4A067706FACB}" dt="2023-10-23T00:36:59.267" v="3534" actId="47"/>
        <pc:sldMkLst>
          <pc:docMk/>
          <pc:sldMk cId="1304097753" sldId="8131"/>
        </pc:sldMkLst>
      </pc:sldChg>
      <pc:sldChg chg="del">
        <pc:chgData name="Ron Melton" userId="5553941352b42db9" providerId="LiveId" clId="{36DCD473-F91B-45B5-9CF5-4A067706FACB}" dt="2023-10-23T00:36:59.267" v="3534" actId="47"/>
        <pc:sldMkLst>
          <pc:docMk/>
          <pc:sldMk cId="2382362938" sldId="8132"/>
        </pc:sldMkLst>
      </pc:sldChg>
      <pc:sldChg chg="del">
        <pc:chgData name="Ron Melton" userId="5553941352b42db9" providerId="LiveId" clId="{36DCD473-F91B-45B5-9CF5-4A067706FACB}" dt="2023-10-23T00:36:59.267" v="3534" actId="47"/>
        <pc:sldMkLst>
          <pc:docMk/>
          <pc:sldMk cId="3228781047" sldId="8133"/>
        </pc:sldMkLst>
      </pc:sldChg>
      <pc:sldChg chg="del">
        <pc:chgData name="Ron Melton" userId="5553941352b42db9" providerId="LiveId" clId="{36DCD473-F91B-45B5-9CF5-4A067706FACB}" dt="2023-10-23T00:34:17.684" v="3433" actId="47"/>
        <pc:sldMkLst>
          <pc:docMk/>
          <pc:sldMk cId="4214586001" sldId="8134"/>
        </pc:sldMkLst>
      </pc:sldChg>
      <pc:sldChg chg="del">
        <pc:chgData name="Ron Melton" userId="5553941352b42db9" providerId="LiveId" clId="{36DCD473-F91B-45B5-9CF5-4A067706FACB}" dt="2023-10-23T00:36:59.267" v="3534" actId="47"/>
        <pc:sldMkLst>
          <pc:docMk/>
          <pc:sldMk cId="0" sldId="8135"/>
        </pc:sldMkLst>
      </pc:sldChg>
      <pc:sldChg chg="del">
        <pc:chgData name="Ron Melton" userId="5553941352b42db9" providerId="LiveId" clId="{36DCD473-F91B-45B5-9CF5-4A067706FACB}" dt="2023-10-23T00:36:59.267" v="3534" actId="47"/>
        <pc:sldMkLst>
          <pc:docMk/>
          <pc:sldMk cId="0" sldId="8136"/>
        </pc:sldMkLst>
      </pc:sldChg>
      <pc:sldChg chg="del">
        <pc:chgData name="Ron Melton" userId="5553941352b42db9" providerId="LiveId" clId="{36DCD473-F91B-45B5-9CF5-4A067706FACB}" dt="2023-10-23T00:36:59.267" v="3534" actId="47"/>
        <pc:sldMkLst>
          <pc:docMk/>
          <pc:sldMk cId="0" sldId="8137"/>
        </pc:sldMkLst>
      </pc:sldChg>
      <pc:sldChg chg="del">
        <pc:chgData name="Ron Melton" userId="5553941352b42db9" providerId="LiveId" clId="{36DCD473-F91B-45B5-9CF5-4A067706FACB}" dt="2023-10-23T00:36:59.267" v="3534" actId="47"/>
        <pc:sldMkLst>
          <pc:docMk/>
          <pc:sldMk cId="3932532679" sldId="8138"/>
        </pc:sldMkLst>
      </pc:sldChg>
      <pc:sldChg chg="del">
        <pc:chgData name="Ron Melton" userId="5553941352b42db9" providerId="LiveId" clId="{36DCD473-F91B-45B5-9CF5-4A067706FACB}" dt="2023-10-23T00:36:59.267" v="3534" actId="47"/>
        <pc:sldMkLst>
          <pc:docMk/>
          <pc:sldMk cId="2374986838" sldId="8140"/>
        </pc:sldMkLst>
      </pc:sldChg>
      <pc:sldChg chg="del">
        <pc:chgData name="Ron Melton" userId="5553941352b42db9" providerId="LiveId" clId="{36DCD473-F91B-45B5-9CF5-4A067706FACB}" dt="2023-10-23T00:36:59.267" v="3534" actId="47"/>
        <pc:sldMkLst>
          <pc:docMk/>
          <pc:sldMk cId="1554816695" sldId="8141"/>
        </pc:sldMkLst>
      </pc:sldChg>
      <pc:sldChg chg="del">
        <pc:chgData name="Ron Melton" userId="5553941352b42db9" providerId="LiveId" clId="{36DCD473-F91B-45B5-9CF5-4A067706FACB}" dt="2023-10-23T00:36:59.267" v="3534" actId="47"/>
        <pc:sldMkLst>
          <pc:docMk/>
          <pc:sldMk cId="309134962" sldId="8146"/>
        </pc:sldMkLst>
      </pc:sldChg>
      <pc:sldChg chg="del">
        <pc:chgData name="Ron Melton" userId="5553941352b42db9" providerId="LiveId" clId="{36DCD473-F91B-45B5-9CF5-4A067706FACB}" dt="2023-10-23T00:36:59.267" v="3534" actId="47"/>
        <pc:sldMkLst>
          <pc:docMk/>
          <pc:sldMk cId="701952035" sldId="8147"/>
        </pc:sldMkLst>
      </pc:sldChg>
      <pc:sldChg chg="del">
        <pc:chgData name="Ron Melton" userId="5553941352b42db9" providerId="LiveId" clId="{36DCD473-F91B-45B5-9CF5-4A067706FACB}" dt="2023-10-23T00:36:59.267" v="3534" actId="47"/>
        <pc:sldMkLst>
          <pc:docMk/>
          <pc:sldMk cId="931943656" sldId="8148"/>
        </pc:sldMkLst>
      </pc:sldChg>
      <pc:sldChg chg="del">
        <pc:chgData name="Ron Melton" userId="5553941352b42db9" providerId="LiveId" clId="{36DCD473-F91B-45B5-9CF5-4A067706FACB}" dt="2023-10-23T00:36:59.267" v="3534" actId="47"/>
        <pc:sldMkLst>
          <pc:docMk/>
          <pc:sldMk cId="1328703629" sldId="8149"/>
        </pc:sldMkLst>
      </pc:sldChg>
      <pc:sldChg chg="del">
        <pc:chgData name="Ron Melton" userId="5553941352b42db9" providerId="LiveId" clId="{36DCD473-F91B-45B5-9CF5-4A067706FACB}" dt="2023-10-23T00:36:59.267" v="3534" actId="47"/>
        <pc:sldMkLst>
          <pc:docMk/>
          <pc:sldMk cId="2039797556" sldId="8150"/>
        </pc:sldMkLst>
      </pc:sldChg>
      <pc:sldChg chg="del">
        <pc:chgData name="Ron Melton" userId="5553941352b42db9" providerId="LiveId" clId="{36DCD473-F91B-45B5-9CF5-4A067706FACB}" dt="2023-10-23T00:36:59.267" v="3534" actId="47"/>
        <pc:sldMkLst>
          <pc:docMk/>
          <pc:sldMk cId="2878766940" sldId="8151"/>
        </pc:sldMkLst>
      </pc:sldChg>
      <pc:sldChg chg="del">
        <pc:chgData name="Ron Melton" userId="5553941352b42db9" providerId="LiveId" clId="{36DCD473-F91B-45B5-9CF5-4A067706FACB}" dt="2023-10-23T00:36:59.267" v="3534" actId="47"/>
        <pc:sldMkLst>
          <pc:docMk/>
          <pc:sldMk cId="1042777480" sldId="8152"/>
        </pc:sldMkLst>
      </pc:sldChg>
      <pc:sldChg chg="del">
        <pc:chgData name="Ron Melton" userId="5553941352b42db9" providerId="LiveId" clId="{36DCD473-F91B-45B5-9CF5-4A067706FACB}" dt="2023-10-23T00:36:59.267" v="3534" actId="47"/>
        <pc:sldMkLst>
          <pc:docMk/>
          <pc:sldMk cId="4210259475" sldId="8153"/>
        </pc:sldMkLst>
      </pc:sldChg>
      <pc:sldChg chg="del">
        <pc:chgData name="Ron Melton" userId="5553941352b42db9" providerId="LiveId" clId="{36DCD473-F91B-45B5-9CF5-4A067706FACB}" dt="2023-10-23T00:36:59.267" v="3534" actId="47"/>
        <pc:sldMkLst>
          <pc:docMk/>
          <pc:sldMk cId="3707943932" sldId="8154"/>
        </pc:sldMkLst>
      </pc:sldChg>
      <pc:sldChg chg="del">
        <pc:chgData name="Ron Melton" userId="5553941352b42db9" providerId="LiveId" clId="{36DCD473-F91B-45B5-9CF5-4A067706FACB}" dt="2023-10-23T00:36:59.267" v="3534" actId="47"/>
        <pc:sldMkLst>
          <pc:docMk/>
          <pc:sldMk cId="1029131182" sldId="8155"/>
        </pc:sldMkLst>
      </pc:sldChg>
      <pc:sldChg chg="del">
        <pc:chgData name="Ron Melton" userId="5553941352b42db9" providerId="LiveId" clId="{36DCD473-F91B-45B5-9CF5-4A067706FACB}" dt="2023-10-23T00:36:59.267" v="3534" actId="47"/>
        <pc:sldMkLst>
          <pc:docMk/>
          <pc:sldMk cId="467135670" sldId="8156"/>
        </pc:sldMkLst>
      </pc:sldChg>
      <pc:sldChg chg="del">
        <pc:chgData name="Ron Melton" userId="5553941352b42db9" providerId="LiveId" clId="{36DCD473-F91B-45B5-9CF5-4A067706FACB}" dt="2023-10-23T00:36:59.267" v="3534" actId="47"/>
        <pc:sldMkLst>
          <pc:docMk/>
          <pc:sldMk cId="1508844126" sldId="8157"/>
        </pc:sldMkLst>
      </pc:sldChg>
      <pc:sldChg chg="del">
        <pc:chgData name="Ron Melton" userId="5553941352b42db9" providerId="LiveId" clId="{36DCD473-F91B-45B5-9CF5-4A067706FACB}" dt="2023-10-23T00:36:59.267" v="3534" actId="47"/>
        <pc:sldMkLst>
          <pc:docMk/>
          <pc:sldMk cId="2006575573" sldId="8158"/>
        </pc:sldMkLst>
      </pc:sldChg>
      <pc:sldChg chg="del">
        <pc:chgData name="Ron Melton" userId="5553941352b42db9" providerId="LiveId" clId="{36DCD473-F91B-45B5-9CF5-4A067706FACB}" dt="2023-10-23T00:36:59.267" v="3534" actId="47"/>
        <pc:sldMkLst>
          <pc:docMk/>
          <pc:sldMk cId="1648725209" sldId="8159"/>
        </pc:sldMkLst>
      </pc:sldChg>
      <pc:sldChg chg="del">
        <pc:chgData name="Ron Melton" userId="5553941352b42db9" providerId="LiveId" clId="{36DCD473-F91B-45B5-9CF5-4A067706FACB}" dt="2023-10-23T00:36:59.267" v="3534" actId="47"/>
        <pc:sldMkLst>
          <pc:docMk/>
          <pc:sldMk cId="3480230614" sldId="8160"/>
        </pc:sldMkLst>
      </pc:sldChg>
      <pc:sldChg chg="del">
        <pc:chgData name="Ron Melton" userId="5553941352b42db9" providerId="LiveId" clId="{36DCD473-F91B-45B5-9CF5-4A067706FACB}" dt="2023-10-23T00:36:59.267" v="3534" actId="47"/>
        <pc:sldMkLst>
          <pc:docMk/>
          <pc:sldMk cId="2881904459" sldId="8161"/>
        </pc:sldMkLst>
      </pc:sldChg>
      <pc:sldChg chg="del">
        <pc:chgData name="Ron Melton" userId="5553941352b42db9" providerId="LiveId" clId="{36DCD473-F91B-45B5-9CF5-4A067706FACB}" dt="2023-10-23T00:36:59.267" v="3534" actId="47"/>
        <pc:sldMkLst>
          <pc:docMk/>
          <pc:sldMk cId="3832080782" sldId="8162"/>
        </pc:sldMkLst>
      </pc:sldChg>
      <pc:sldChg chg="del">
        <pc:chgData name="Ron Melton" userId="5553941352b42db9" providerId="LiveId" clId="{36DCD473-F91B-45B5-9CF5-4A067706FACB}" dt="2023-10-23T00:36:59.267" v="3534" actId="47"/>
        <pc:sldMkLst>
          <pc:docMk/>
          <pc:sldMk cId="2244021991" sldId="8163"/>
        </pc:sldMkLst>
      </pc:sldChg>
      <pc:sldChg chg="del">
        <pc:chgData name="Ron Melton" userId="5553941352b42db9" providerId="LiveId" clId="{36DCD473-F91B-45B5-9CF5-4A067706FACB}" dt="2023-10-23T00:36:59.267" v="3534" actId="47"/>
        <pc:sldMkLst>
          <pc:docMk/>
          <pc:sldMk cId="4228093508" sldId="8164"/>
        </pc:sldMkLst>
      </pc:sldChg>
      <pc:sldChg chg="del">
        <pc:chgData name="Ron Melton" userId="5553941352b42db9" providerId="LiveId" clId="{36DCD473-F91B-45B5-9CF5-4A067706FACB}" dt="2023-10-23T00:36:59.267" v="3534" actId="47"/>
        <pc:sldMkLst>
          <pc:docMk/>
          <pc:sldMk cId="115725160" sldId="8165"/>
        </pc:sldMkLst>
      </pc:sldChg>
      <pc:sldChg chg="del">
        <pc:chgData name="Ron Melton" userId="5553941352b42db9" providerId="LiveId" clId="{36DCD473-F91B-45B5-9CF5-4A067706FACB}" dt="2023-10-23T00:36:59.267" v="3534" actId="47"/>
        <pc:sldMkLst>
          <pc:docMk/>
          <pc:sldMk cId="1156985287" sldId="8166"/>
        </pc:sldMkLst>
      </pc:sldChg>
      <pc:sldChg chg="del">
        <pc:chgData name="Ron Melton" userId="5553941352b42db9" providerId="LiveId" clId="{36DCD473-F91B-45B5-9CF5-4A067706FACB}" dt="2023-10-23T00:36:59.267" v="3534" actId="47"/>
        <pc:sldMkLst>
          <pc:docMk/>
          <pc:sldMk cId="655550131" sldId="8167"/>
        </pc:sldMkLst>
      </pc:sldChg>
      <pc:sldChg chg="del">
        <pc:chgData name="Ron Melton" userId="5553941352b42db9" providerId="LiveId" clId="{36DCD473-F91B-45B5-9CF5-4A067706FACB}" dt="2023-10-23T00:36:59.267" v="3534" actId="47"/>
        <pc:sldMkLst>
          <pc:docMk/>
          <pc:sldMk cId="2242836343" sldId="8168"/>
        </pc:sldMkLst>
      </pc:sldChg>
      <pc:sldChg chg="del">
        <pc:chgData name="Ron Melton" userId="5553941352b42db9" providerId="LiveId" clId="{36DCD473-F91B-45B5-9CF5-4A067706FACB}" dt="2023-10-23T00:36:59.267" v="3534" actId="47"/>
        <pc:sldMkLst>
          <pc:docMk/>
          <pc:sldMk cId="898164414" sldId="8169"/>
        </pc:sldMkLst>
      </pc:sldChg>
      <pc:sldChg chg="del">
        <pc:chgData name="Ron Melton" userId="5553941352b42db9" providerId="LiveId" clId="{36DCD473-F91B-45B5-9CF5-4A067706FACB}" dt="2023-10-23T00:36:59.267" v="3534" actId="47"/>
        <pc:sldMkLst>
          <pc:docMk/>
          <pc:sldMk cId="4272383430" sldId="8170"/>
        </pc:sldMkLst>
      </pc:sldChg>
      <pc:sldChg chg="del">
        <pc:chgData name="Ron Melton" userId="5553941352b42db9" providerId="LiveId" clId="{36DCD473-F91B-45B5-9CF5-4A067706FACB}" dt="2023-10-23T00:36:59.267" v="3534" actId="47"/>
        <pc:sldMkLst>
          <pc:docMk/>
          <pc:sldMk cId="2232326097" sldId="8173"/>
        </pc:sldMkLst>
      </pc:sldChg>
      <pc:sldChg chg="del">
        <pc:chgData name="Ron Melton" userId="5553941352b42db9" providerId="LiveId" clId="{36DCD473-F91B-45B5-9CF5-4A067706FACB}" dt="2023-10-23T00:36:59.267" v="3534" actId="47"/>
        <pc:sldMkLst>
          <pc:docMk/>
          <pc:sldMk cId="1481832305" sldId="8174"/>
        </pc:sldMkLst>
      </pc:sldChg>
      <pc:sldChg chg="del">
        <pc:chgData name="Ron Melton" userId="5553941352b42db9" providerId="LiveId" clId="{36DCD473-F91B-45B5-9CF5-4A067706FACB}" dt="2023-10-22T23:34:10.272" v="2350" actId="47"/>
        <pc:sldMkLst>
          <pc:docMk/>
          <pc:sldMk cId="2917416841" sldId="8190"/>
        </pc:sldMkLst>
      </pc:sldChg>
      <pc:sldChg chg="del">
        <pc:chgData name="Ron Melton" userId="5553941352b42db9" providerId="LiveId" clId="{36DCD473-F91B-45B5-9CF5-4A067706FACB}" dt="2023-10-22T23:34:11.789" v="2351" actId="47"/>
        <pc:sldMkLst>
          <pc:docMk/>
          <pc:sldMk cId="859566483" sldId="8191"/>
        </pc:sldMkLst>
      </pc:sldChg>
      <pc:sldChg chg="del">
        <pc:chgData name="Ron Melton" userId="5553941352b42db9" providerId="LiveId" clId="{36DCD473-F91B-45B5-9CF5-4A067706FACB}" dt="2023-10-23T00:36:59.267" v="3534" actId="47"/>
        <pc:sldMkLst>
          <pc:docMk/>
          <pc:sldMk cId="2927388591" sldId="8194"/>
        </pc:sldMkLst>
      </pc:sldChg>
      <pc:sldChg chg="del">
        <pc:chgData name="Ron Melton" userId="5553941352b42db9" providerId="LiveId" clId="{36DCD473-F91B-45B5-9CF5-4A067706FACB}" dt="2023-10-23T00:36:59.267" v="3534" actId="47"/>
        <pc:sldMkLst>
          <pc:docMk/>
          <pc:sldMk cId="3192797757" sldId="8195"/>
        </pc:sldMkLst>
      </pc:sldChg>
      <pc:sldChg chg="del">
        <pc:chgData name="Ron Melton" userId="5553941352b42db9" providerId="LiveId" clId="{36DCD473-F91B-45B5-9CF5-4A067706FACB}" dt="2023-10-23T00:36:59.267" v="3534" actId="47"/>
        <pc:sldMkLst>
          <pc:docMk/>
          <pc:sldMk cId="3823078506" sldId="8199"/>
        </pc:sldMkLst>
      </pc:sldChg>
      <pc:sldChg chg="del">
        <pc:chgData name="Ron Melton" userId="5553941352b42db9" providerId="LiveId" clId="{36DCD473-F91B-45B5-9CF5-4A067706FACB}" dt="2023-10-23T00:35:11.407" v="3504" actId="47"/>
        <pc:sldMkLst>
          <pc:docMk/>
          <pc:sldMk cId="4036285868" sldId="8201"/>
        </pc:sldMkLst>
      </pc:sldChg>
      <pc:sldChg chg="del">
        <pc:chgData name="Ron Melton" userId="5553941352b42db9" providerId="LiveId" clId="{36DCD473-F91B-45B5-9CF5-4A067706FACB}" dt="2023-10-23T00:35:09.910" v="3500" actId="47"/>
        <pc:sldMkLst>
          <pc:docMk/>
          <pc:sldMk cId="2756241387" sldId="8202"/>
        </pc:sldMkLst>
      </pc:sldChg>
      <pc:sldChg chg="del">
        <pc:chgData name="Ron Melton" userId="5553941352b42db9" providerId="LiveId" clId="{36DCD473-F91B-45B5-9CF5-4A067706FACB}" dt="2023-10-23T00:36:59.267" v="3534" actId="47"/>
        <pc:sldMkLst>
          <pc:docMk/>
          <pc:sldMk cId="378249804" sldId="8206"/>
        </pc:sldMkLst>
      </pc:sldChg>
      <pc:sldChg chg="del">
        <pc:chgData name="Ron Melton" userId="5553941352b42db9" providerId="LiveId" clId="{36DCD473-F91B-45B5-9CF5-4A067706FACB}" dt="2023-10-23T00:36:59.267" v="3534" actId="47"/>
        <pc:sldMkLst>
          <pc:docMk/>
          <pc:sldMk cId="2146375491" sldId="8207"/>
        </pc:sldMkLst>
      </pc:sldChg>
      <pc:sldChg chg="del">
        <pc:chgData name="Ron Melton" userId="5553941352b42db9" providerId="LiveId" clId="{36DCD473-F91B-45B5-9CF5-4A067706FACB}" dt="2023-09-27T23:37:06.666" v="867" actId="47"/>
        <pc:sldMkLst>
          <pc:docMk/>
          <pc:sldMk cId="2161861152" sldId="8208"/>
        </pc:sldMkLst>
      </pc:sldChg>
      <pc:sldChg chg="del">
        <pc:chgData name="Ron Melton" userId="5553941352b42db9" providerId="LiveId" clId="{36DCD473-F91B-45B5-9CF5-4A067706FACB}" dt="2023-10-23T00:36:59.267" v="3534" actId="47"/>
        <pc:sldMkLst>
          <pc:docMk/>
          <pc:sldMk cId="979355610" sldId="8209"/>
        </pc:sldMkLst>
      </pc:sldChg>
      <pc:sldChg chg="del">
        <pc:chgData name="Ron Melton" userId="5553941352b42db9" providerId="LiveId" clId="{36DCD473-F91B-45B5-9CF5-4A067706FACB}" dt="2023-10-23T00:36:59.267" v="3534" actId="47"/>
        <pc:sldMkLst>
          <pc:docMk/>
          <pc:sldMk cId="1167428331" sldId="8212"/>
        </pc:sldMkLst>
      </pc:sldChg>
      <pc:sldChg chg="del">
        <pc:chgData name="Ron Melton" userId="5553941352b42db9" providerId="LiveId" clId="{36DCD473-F91B-45B5-9CF5-4A067706FACB}" dt="2023-10-23T00:36:59.267" v="3534" actId="47"/>
        <pc:sldMkLst>
          <pc:docMk/>
          <pc:sldMk cId="1209201160" sldId="8214"/>
        </pc:sldMkLst>
      </pc:sldChg>
      <pc:sldChg chg="del">
        <pc:chgData name="Ron Melton" userId="5553941352b42db9" providerId="LiveId" clId="{36DCD473-F91B-45B5-9CF5-4A067706FACB}" dt="2023-10-23T00:36:59.267" v="3534" actId="47"/>
        <pc:sldMkLst>
          <pc:docMk/>
          <pc:sldMk cId="3573459465" sldId="8216"/>
        </pc:sldMkLst>
      </pc:sldChg>
      <pc:sldChg chg="del">
        <pc:chgData name="Ron Melton" userId="5553941352b42db9" providerId="LiveId" clId="{36DCD473-F91B-45B5-9CF5-4A067706FACB}" dt="2023-10-23T00:22:39.201" v="3174" actId="47"/>
        <pc:sldMkLst>
          <pc:docMk/>
          <pc:sldMk cId="3896287549" sldId="8241"/>
        </pc:sldMkLst>
      </pc:sldChg>
      <pc:sldChg chg="del">
        <pc:chgData name="Ron Melton" userId="5553941352b42db9" providerId="LiveId" clId="{36DCD473-F91B-45B5-9CF5-4A067706FACB}" dt="2023-10-23T00:22:39.663" v="3175" actId="47"/>
        <pc:sldMkLst>
          <pc:docMk/>
          <pc:sldMk cId="1285905724" sldId="8243"/>
        </pc:sldMkLst>
      </pc:sldChg>
      <pc:sldChg chg="addSp delSp modSp mod">
        <pc:chgData name="Ron Melton" userId="5553941352b42db9" providerId="LiveId" clId="{36DCD473-F91B-45B5-9CF5-4A067706FACB}" dt="2023-09-27T23:07:20.352" v="14" actId="1076"/>
        <pc:sldMkLst>
          <pc:docMk/>
          <pc:sldMk cId="3361211962" sldId="8250"/>
        </pc:sldMkLst>
        <pc:spChg chg="mod">
          <ac:chgData name="Ron Melton" userId="5553941352b42db9" providerId="LiveId" clId="{36DCD473-F91B-45B5-9CF5-4A067706FACB}" dt="2023-09-27T23:07:20.352" v="14" actId="1076"/>
          <ac:spMkLst>
            <pc:docMk/>
            <pc:sldMk cId="3361211962" sldId="8250"/>
            <ac:spMk id="2" creationId="{4C9776AD-339E-4DEB-ABCE-22386ABD586E}"/>
          </ac:spMkLst>
        </pc:spChg>
        <pc:spChg chg="add del mod">
          <ac:chgData name="Ron Melton" userId="5553941352b42db9" providerId="LiveId" clId="{36DCD473-F91B-45B5-9CF5-4A067706FACB}" dt="2023-09-27T23:07:04.794" v="12" actId="478"/>
          <ac:spMkLst>
            <pc:docMk/>
            <pc:sldMk cId="3361211962" sldId="8250"/>
            <ac:spMk id="5" creationId="{D67213F2-192C-C361-F436-85E5A7C03CC7}"/>
          </ac:spMkLst>
        </pc:spChg>
        <pc:picChg chg="mod">
          <ac:chgData name="Ron Melton" userId="5553941352b42db9" providerId="LiveId" clId="{36DCD473-F91B-45B5-9CF5-4A067706FACB}" dt="2023-09-27T23:07:16.486" v="13" actId="14100"/>
          <ac:picMkLst>
            <pc:docMk/>
            <pc:sldMk cId="3361211962" sldId="8250"/>
            <ac:picMk id="4" creationId="{83A59E6D-370A-4205-8C3D-797DA0DC3702}"/>
          </ac:picMkLst>
        </pc:picChg>
        <pc:picChg chg="del">
          <ac:chgData name="Ron Melton" userId="5553941352b42db9" providerId="LiveId" clId="{36DCD473-F91B-45B5-9CF5-4A067706FACB}" dt="2023-09-27T23:06:55.495" v="9" actId="478"/>
          <ac:picMkLst>
            <pc:docMk/>
            <pc:sldMk cId="3361211962" sldId="8250"/>
            <ac:picMk id="7" creationId="{9C6616FD-5C34-4DFE-B9C7-4306E7A6426D}"/>
          </ac:picMkLst>
        </pc:picChg>
        <pc:picChg chg="del mod">
          <ac:chgData name="Ron Melton" userId="5553941352b42db9" providerId="LiveId" clId="{36DCD473-F91B-45B5-9CF5-4A067706FACB}" dt="2023-09-27T23:06:57.123" v="11" actId="478"/>
          <ac:picMkLst>
            <pc:docMk/>
            <pc:sldMk cId="3361211962" sldId="8250"/>
            <ac:picMk id="11" creationId="{D65D27E3-8540-48A7-BD1E-BE0676772652}"/>
          </ac:picMkLst>
        </pc:picChg>
      </pc:sldChg>
      <pc:sldChg chg="delSp modSp mod">
        <pc:chgData name="Ron Melton" userId="5553941352b42db9" providerId="LiveId" clId="{36DCD473-F91B-45B5-9CF5-4A067706FACB}" dt="2023-10-23T00:25:44.768" v="3290" actId="1076"/>
        <pc:sldMkLst>
          <pc:docMk/>
          <pc:sldMk cId="3879957701" sldId="8266"/>
        </pc:sldMkLst>
        <pc:spChg chg="mod">
          <ac:chgData name="Ron Melton" userId="5553941352b42db9" providerId="LiveId" clId="{36DCD473-F91B-45B5-9CF5-4A067706FACB}" dt="2023-10-23T00:25:31.633" v="3288" actId="20577"/>
          <ac:spMkLst>
            <pc:docMk/>
            <pc:sldMk cId="3879957701" sldId="8266"/>
            <ac:spMk id="2" creationId="{00000000-0000-0000-0000-000000000000}"/>
          </ac:spMkLst>
        </pc:spChg>
        <pc:spChg chg="mod">
          <ac:chgData name="Ron Melton" userId="5553941352b42db9" providerId="LiveId" clId="{36DCD473-F91B-45B5-9CF5-4A067706FACB}" dt="2023-10-23T00:25:44.768" v="3290" actId="1076"/>
          <ac:spMkLst>
            <pc:docMk/>
            <pc:sldMk cId="3879957701" sldId="8266"/>
            <ac:spMk id="3" creationId="{00000000-0000-0000-0000-000000000000}"/>
          </ac:spMkLst>
        </pc:spChg>
        <pc:picChg chg="del">
          <ac:chgData name="Ron Melton" userId="5553941352b42db9" providerId="LiveId" clId="{36DCD473-F91B-45B5-9CF5-4A067706FACB}" dt="2023-10-23T00:24:13.855" v="3260" actId="478"/>
          <ac:picMkLst>
            <pc:docMk/>
            <pc:sldMk cId="3879957701" sldId="8266"/>
            <ac:picMk id="4" creationId="{5FA18AAF-3E15-57AC-CD73-8F36C5C54ACD}"/>
          </ac:picMkLst>
        </pc:picChg>
        <pc:picChg chg="del">
          <ac:chgData name="Ron Melton" userId="5553941352b42db9" providerId="LiveId" clId="{36DCD473-F91B-45B5-9CF5-4A067706FACB}" dt="2023-10-23T00:24:14.989" v="3261" actId="478"/>
          <ac:picMkLst>
            <pc:docMk/>
            <pc:sldMk cId="3879957701" sldId="8266"/>
            <ac:picMk id="5" creationId="{11BA563A-CAC9-2BC6-00BF-46DCC9AE0E10}"/>
          </ac:picMkLst>
        </pc:picChg>
      </pc:sldChg>
      <pc:sldChg chg="del">
        <pc:chgData name="Ron Melton" userId="5553941352b42db9" providerId="LiveId" clId="{36DCD473-F91B-45B5-9CF5-4A067706FACB}" dt="2023-10-23T00:26:10.787" v="3304" actId="47"/>
        <pc:sldMkLst>
          <pc:docMk/>
          <pc:sldMk cId="3662442526" sldId="8267"/>
        </pc:sldMkLst>
      </pc:sldChg>
      <pc:sldChg chg="del">
        <pc:chgData name="Ron Melton" userId="5553941352b42db9" providerId="LiveId" clId="{36DCD473-F91B-45B5-9CF5-4A067706FACB}" dt="2023-10-23T00:26:09.888" v="3303" actId="47"/>
        <pc:sldMkLst>
          <pc:docMk/>
          <pc:sldMk cId="1270127987" sldId="8268"/>
        </pc:sldMkLst>
      </pc:sldChg>
      <pc:sldChg chg="del">
        <pc:chgData name="Ron Melton" userId="5553941352b42db9" providerId="LiveId" clId="{36DCD473-F91B-45B5-9CF5-4A067706FACB}" dt="2023-10-22T23:30:04.262" v="2245" actId="47"/>
        <pc:sldMkLst>
          <pc:docMk/>
          <pc:sldMk cId="1513911156" sldId="8276"/>
        </pc:sldMkLst>
      </pc:sldChg>
      <pc:sldChg chg="delSp modSp mod">
        <pc:chgData name="Ron Melton" userId="5553941352b42db9" providerId="LiveId" clId="{36DCD473-F91B-45B5-9CF5-4A067706FACB}" dt="2023-09-27T23:21:34.530" v="488" actId="478"/>
        <pc:sldMkLst>
          <pc:docMk/>
          <pc:sldMk cId="392881826" sldId="8297"/>
        </pc:sldMkLst>
        <pc:spChg chg="del">
          <ac:chgData name="Ron Melton" userId="5553941352b42db9" providerId="LiveId" clId="{36DCD473-F91B-45B5-9CF5-4A067706FACB}" dt="2023-09-27T23:21:34.530" v="488" actId="478"/>
          <ac:spMkLst>
            <pc:docMk/>
            <pc:sldMk cId="392881826" sldId="8297"/>
            <ac:spMk id="2" creationId="{00000000-0000-0000-0000-000000000000}"/>
          </ac:spMkLst>
        </pc:spChg>
        <pc:picChg chg="del">
          <ac:chgData name="Ron Melton" userId="5553941352b42db9" providerId="LiveId" clId="{36DCD473-F91B-45B5-9CF5-4A067706FACB}" dt="2023-09-27T23:21:30.211" v="487" actId="478"/>
          <ac:picMkLst>
            <pc:docMk/>
            <pc:sldMk cId="392881826" sldId="8297"/>
            <ac:picMk id="28" creationId="{00000000-0000-0000-0000-000000000000}"/>
          </ac:picMkLst>
        </pc:picChg>
        <pc:picChg chg="del">
          <ac:chgData name="Ron Melton" userId="5553941352b42db9" providerId="LiveId" clId="{36DCD473-F91B-45B5-9CF5-4A067706FACB}" dt="2023-09-27T23:21:29.143" v="486" actId="478"/>
          <ac:picMkLst>
            <pc:docMk/>
            <pc:sldMk cId="392881826" sldId="8297"/>
            <ac:picMk id="2054" creationId="{00000000-0000-0000-0000-000000000000}"/>
          </ac:picMkLst>
        </pc:picChg>
        <pc:picChg chg="del">
          <ac:chgData name="Ron Melton" userId="5553941352b42db9" providerId="LiveId" clId="{36DCD473-F91B-45B5-9CF5-4A067706FACB}" dt="2023-09-27T23:21:24.572" v="483" actId="478"/>
          <ac:picMkLst>
            <pc:docMk/>
            <pc:sldMk cId="392881826" sldId="8297"/>
            <ac:picMk id="2076" creationId="{00000000-0000-0000-0000-000000000000}"/>
          </ac:picMkLst>
        </pc:picChg>
        <pc:picChg chg="del">
          <ac:chgData name="Ron Melton" userId="5553941352b42db9" providerId="LiveId" clId="{36DCD473-F91B-45B5-9CF5-4A067706FACB}" dt="2023-09-27T23:21:25.243" v="484" actId="478"/>
          <ac:picMkLst>
            <pc:docMk/>
            <pc:sldMk cId="392881826" sldId="8297"/>
            <ac:picMk id="2077" creationId="{00000000-0000-0000-0000-000000000000}"/>
          </ac:picMkLst>
        </pc:picChg>
        <pc:picChg chg="del">
          <ac:chgData name="Ron Melton" userId="5553941352b42db9" providerId="LiveId" clId="{36DCD473-F91B-45B5-9CF5-4A067706FACB}" dt="2023-09-27T23:21:26.029" v="485" actId="478"/>
          <ac:picMkLst>
            <pc:docMk/>
            <pc:sldMk cId="392881826" sldId="8297"/>
            <ac:picMk id="115716" creationId="{00000000-0000-0000-0000-000000000000}"/>
          </ac:picMkLst>
        </pc:picChg>
        <pc:picChg chg="del mod">
          <ac:chgData name="Ron Melton" userId="5553941352b42db9" providerId="LiveId" clId="{36DCD473-F91B-45B5-9CF5-4A067706FACB}" dt="2023-09-27T23:21:23.585" v="482" actId="478"/>
          <ac:picMkLst>
            <pc:docMk/>
            <pc:sldMk cId="392881826" sldId="8297"/>
            <ac:picMk id="115721" creationId="{00000000-0000-0000-0000-000000000000}"/>
          </ac:picMkLst>
        </pc:picChg>
      </pc:sldChg>
      <pc:sldChg chg="del">
        <pc:chgData name="Ron Melton" userId="5553941352b42db9" providerId="LiveId" clId="{36DCD473-F91B-45B5-9CF5-4A067706FACB}" dt="2023-10-23T00:17:34.709" v="2915" actId="47"/>
        <pc:sldMkLst>
          <pc:docMk/>
          <pc:sldMk cId="4175178739" sldId="8312"/>
        </pc:sldMkLst>
      </pc:sldChg>
      <pc:sldChg chg="del">
        <pc:chgData name="Ron Melton" userId="5553941352b42db9" providerId="LiveId" clId="{36DCD473-F91B-45B5-9CF5-4A067706FACB}" dt="2023-10-23T00:36:59.267" v="3534" actId="47"/>
        <pc:sldMkLst>
          <pc:docMk/>
          <pc:sldMk cId="1698476466" sldId="8431"/>
        </pc:sldMkLst>
      </pc:sldChg>
      <pc:sldChg chg="del">
        <pc:chgData name="Ron Melton" userId="5553941352b42db9" providerId="LiveId" clId="{36DCD473-F91B-45B5-9CF5-4A067706FACB}" dt="2023-10-23T00:36:59.267" v="3534" actId="47"/>
        <pc:sldMkLst>
          <pc:docMk/>
          <pc:sldMk cId="180372229" sldId="8432"/>
        </pc:sldMkLst>
      </pc:sldChg>
      <pc:sldChg chg="del">
        <pc:chgData name="Ron Melton" userId="5553941352b42db9" providerId="LiveId" clId="{36DCD473-F91B-45B5-9CF5-4A067706FACB}" dt="2023-10-23T00:36:59.267" v="3534" actId="47"/>
        <pc:sldMkLst>
          <pc:docMk/>
          <pc:sldMk cId="105485728" sldId="2145708155"/>
        </pc:sldMkLst>
      </pc:sldChg>
      <pc:sldChg chg="del">
        <pc:chgData name="Ron Melton" userId="5553941352b42db9" providerId="LiveId" clId="{36DCD473-F91B-45B5-9CF5-4A067706FACB}" dt="2023-10-23T00:36:59.267" v="3534" actId="47"/>
        <pc:sldMkLst>
          <pc:docMk/>
          <pc:sldMk cId="3459554269" sldId="2145708156"/>
        </pc:sldMkLst>
      </pc:sldChg>
      <pc:sldChg chg="del">
        <pc:chgData name="Ron Melton" userId="5553941352b42db9" providerId="LiveId" clId="{36DCD473-F91B-45B5-9CF5-4A067706FACB}" dt="2023-10-22T23:34:19.758" v="2355" actId="47"/>
        <pc:sldMkLst>
          <pc:docMk/>
          <pc:sldMk cId="3840625642" sldId="2145708219"/>
        </pc:sldMkLst>
      </pc:sldChg>
      <pc:sldChg chg="del">
        <pc:chgData name="Ron Melton" userId="5553941352b42db9" providerId="LiveId" clId="{36DCD473-F91B-45B5-9CF5-4A067706FACB}" dt="2023-09-27T23:36:35.909" v="858" actId="47"/>
        <pc:sldMkLst>
          <pc:docMk/>
          <pc:sldMk cId="221551425" sldId="2145708231"/>
        </pc:sldMkLst>
      </pc:sldChg>
      <pc:sldChg chg="del">
        <pc:chgData name="Ron Melton" userId="5553941352b42db9" providerId="LiveId" clId="{36DCD473-F91B-45B5-9CF5-4A067706FACB}" dt="2023-10-22T23:34:27.715" v="2358" actId="47"/>
        <pc:sldMkLst>
          <pc:docMk/>
          <pc:sldMk cId="916149810" sldId="2145708246"/>
        </pc:sldMkLst>
      </pc:sldChg>
      <pc:sldChg chg="del">
        <pc:chgData name="Ron Melton" userId="5553941352b42db9" providerId="LiveId" clId="{36DCD473-F91B-45B5-9CF5-4A067706FACB}" dt="2023-10-22T23:34:26.461" v="2357" actId="47"/>
        <pc:sldMkLst>
          <pc:docMk/>
          <pc:sldMk cId="888482076" sldId="2145708247"/>
        </pc:sldMkLst>
      </pc:sldChg>
      <pc:sldChg chg="del">
        <pc:chgData name="Ron Melton" userId="5553941352b42db9" providerId="LiveId" clId="{36DCD473-F91B-45B5-9CF5-4A067706FACB}" dt="2023-10-23T00:23:04.996" v="3183" actId="47"/>
        <pc:sldMkLst>
          <pc:docMk/>
          <pc:sldMk cId="4288188333" sldId="2145708251"/>
        </pc:sldMkLst>
      </pc:sldChg>
      <pc:sldChg chg="del">
        <pc:chgData name="Ron Melton" userId="5553941352b42db9" providerId="LiveId" clId="{36DCD473-F91B-45B5-9CF5-4A067706FACB}" dt="2023-10-23T00:36:59.267" v="3534" actId="47"/>
        <pc:sldMkLst>
          <pc:docMk/>
          <pc:sldMk cId="4082250759" sldId="2145708278"/>
        </pc:sldMkLst>
      </pc:sldChg>
      <pc:sldChg chg="del">
        <pc:chgData name="Ron Melton" userId="5553941352b42db9" providerId="LiveId" clId="{36DCD473-F91B-45B5-9CF5-4A067706FACB}" dt="2023-10-23T00:36:59.267" v="3534" actId="47"/>
        <pc:sldMkLst>
          <pc:docMk/>
          <pc:sldMk cId="1334261833" sldId="2145708281"/>
        </pc:sldMkLst>
      </pc:sldChg>
      <pc:sldChg chg="delSp modSp mod">
        <pc:chgData name="Ron Melton" userId="5553941352b42db9" providerId="LiveId" clId="{36DCD473-F91B-45B5-9CF5-4A067706FACB}" dt="2023-09-27T23:17:49.546" v="260" actId="1076"/>
        <pc:sldMkLst>
          <pc:docMk/>
          <pc:sldMk cId="2001674129" sldId="2145708296"/>
        </pc:sldMkLst>
        <pc:spChg chg="mod">
          <ac:chgData name="Ron Melton" userId="5553941352b42db9" providerId="LiveId" clId="{36DCD473-F91B-45B5-9CF5-4A067706FACB}" dt="2023-09-27T23:17:36.421" v="258" actId="20577"/>
          <ac:spMkLst>
            <pc:docMk/>
            <pc:sldMk cId="2001674129" sldId="2145708296"/>
            <ac:spMk id="3" creationId="{8AEB6926-0EA5-419F-B62F-8C4290669FF6}"/>
          </ac:spMkLst>
        </pc:spChg>
        <pc:spChg chg="mod">
          <ac:chgData name="Ron Melton" userId="5553941352b42db9" providerId="LiveId" clId="{36DCD473-F91B-45B5-9CF5-4A067706FACB}" dt="2023-09-27T23:17:49.546" v="260" actId="1076"/>
          <ac:spMkLst>
            <pc:docMk/>
            <pc:sldMk cId="2001674129" sldId="2145708296"/>
            <ac:spMk id="4" creationId="{D6CE5B70-9BB7-4C2F-8D8A-A219CA54BFE5}"/>
          </ac:spMkLst>
        </pc:spChg>
        <pc:picChg chg="del">
          <ac:chgData name="Ron Melton" userId="5553941352b42db9" providerId="LiveId" clId="{36DCD473-F91B-45B5-9CF5-4A067706FACB}" dt="2023-09-27T23:17:23.424" v="256" actId="478"/>
          <ac:picMkLst>
            <pc:docMk/>
            <pc:sldMk cId="2001674129" sldId="2145708296"/>
            <ac:picMk id="1028" creationId="{60188FBB-7F17-4AF4-AD08-BC4BD40CD683}"/>
          </ac:picMkLst>
        </pc:picChg>
      </pc:sldChg>
      <pc:sldChg chg="del">
        <pc:chgData name="Ron Melton" userId="5553941352b42db9" providerId="LiveId" clId="{36DCD473-F91B-45B5-9CF5-4A067706FACB}" dt="2023-10-23T00:36:59.267" v="3534" actId="47"/>
        <pc:sldMkLst>
          <pc:docMk/>
          <pc:sldMk cId="3308116066" sldId="2145708300"/>
        </pc:sldMkLst>
      </pc:sldChg>
      <pc:sldChg chg="del">
        <pc:chgData name="Ron Melton" userId="5553941352b42db9" providerId="LiveId" clId="{36DCD473-F91B-45B5-9CF5-4A067706FACB}" dt="2023-10-23T00:36:59.267" v="3534" actId="47"/>
        <pc:sldMkLst>
          <pc:docMk/>
          <pc:sldMk cId="290667887" sldId="2145708301"/>
        </pc:sldMkLst>
      </pc:sldChg>
      <pc:sldChg chg="delSp mod">
        <pc:chgData name="Ron Melton" userId="5553941352b42db9" providerId="LiveId" clId="{36DCD473-F91B-45B5-9CF5-4A067706FACB}" dt="2023-09-27T23:40:02.582" v="1103" actId="478"/>
        <pc:sldMkLst>
          <pc:docMk/>
          <pc:sldMk cId="3243511915" sldId="2145708417"/>
        </pc:sldMkLst>
        <pc:picChg chg="del">
          <ac:chgData name="Ron Melton" userId="5553941352b42db9" providerId="LiveId" clId="{36DCD473-F91B-45B5-9CF5-4A067706FACB}" dt="2023-09-27T23:40:02.582" v="1103" actId="478"/>
          <ac:picMkLst>
            <pc:docMk/>
            <pc:sldMk cId="3243511915" sldId="2145708417"/>
            <ac:picMk id="3" creationId="{7AC28CC7-EC6A-D9C0-5C98-BC9CB0B52F95}"/>
          </ac:picMkLst>
        </pc:picChg>
      </pc:sldChg>
      <pc:sldChg chg="del">
        <pc:chgData name="Ron Melton" userId="5553941352b42db9" providerId="LiveId" clId="{36DCD473-F91B-45B5-9CF5-4A067706FACB}" dt="2023-10-23T00:31:47.506" v="3354" actId="47"/>
        <pc:sldMkLst>
          <pc:docMk/>
          <pc:sldMk cId="1453611880" sldId="2145708501"/>
        </pc:sldMkLst>
      </pc:sldChg>
      <pc:sldChg chg="del">
        <pc:chgData name="Ron Melton" userId="5553941352b42db9" providerId="LiveId" clId="{36DCD473-F91B-45B5-9CF5-4A067706FACB}" dt="2023-10-23T00:31:49.237" v="3355" actId="47"/>
        <pc:sldMkLst>
          <pc:docMk/>
          <pc:sldMk cId="1819793924" sldId="2145708503"/>
        </pc:sldMkLst>
      </pc:sldChg>
      <pc:sldChg chg="del">
        <pc:chgData name="Ron Melton" userId="5553941352b42db9" providerId="LiveId" clId="{36DCD473-F91B-45B5-9CF5-4A067706FACB}" dt="2023-10-23T00:31:52.280" v="3356" actId="47"/>
        <pc:sldMkLst>
          <pc:docMk/>
          <pc:sldMk cId="114312378" sldId="2145708504"/>
        </pc:sldMkLst>
      </pc:sldChg>
      <pc:sldChg chg="del">
        <pc:chgData name="Ron Melton" userId="5553941352b42db9" providerId="LiveId" clId="{36DCD473-F91B-45B5-9CF5-4A067706FACB}" dt="2023-10-23T00:31:53.243" v="3357" actId="47"/>
        <pc:sldMkLst>
          <pc:docMk/>
          <pc:sldMk cId="2492575952" sldId="2145708505"/>
        </pc:sldMkLst>
      </pc:sldChg>
      <pc:sldChg chg="del">
        <pc:chgData name="Ron Melton" userId="5553941352b42db9" providerId="LiveId" clId="{36DCD473-F91B-45B5-9CF5-4A067706FACB}" dt="2023-10-23T00:31:39.515" v="3353" actId="47"/>
        <pc:sldMkLst>
          <pc:docMk/>
          <pc:sldMk cId="4015071640" sldId="2145708506"/>
        </pc:sldMkLst>
      </pc:sldChg>
      <pc:sldChg chg="del">
        <pc:chgData name="Ron Melton" userId="5553941352b42db9" providerId="LiveId" clId="{36DCD473-F91B-45B5-9CF5-4A067706FACB}" dt="2023-10-23T00:32:05.010" v="3358" actId="47"/>
        <pc:sldMkLst>
          <pc:docMk/>
          <pc:sldMk cId="2701218808" sldId="2145708507"/>
        </pc:sldMkLst>
      </pc:sldChg>
      <pc:sldChg chg="del">
        <pc:chgData name="Ron Melton" userId="5553941352b42db9" providerId="LiveId" clId="{36DCD473-F91B-45B5-9CF5-4A067706FACB}" dt="2023-09-27T23:40:18.857" v="1108" actId="47"/>
        <pc:sldMkLst>
          <pc:docMk/>
          <pc:sldMk cId="729533338" sldId="2145708541"/>
        </pc:sldMkLst>
      </pc:sldChg>
      <pc:sldChg chg="del">
        <pc:chgData name="Ron Melton" userId="5553941352b42db9" providerId="LiveId" clId="{36DCD473-F91B-45B5-9CF5-4A067706FACB}" dt="2023-09-27T23:42:55.049" v="1277" actId="47"/>
        <pc:sldMkLst>
          <pc:docMk/>
          <pc:sldMk cId="3289510914" sldId="2145708543"/>
        </pc:sldMkLst>
      </pc:sldChg>
      <pc:sldChg chg="del">
        <pc:chgData name="Ron Melton" userId="5553941352b42db9" providerId="LiveId" clId="{36DCD473-F91B-45B5-9CF5-4A067706FACB}" dt="2023-10-22T23:34:25.081" v="2356" actId="47"/>
        <pc:sldMkLst>
          <pc:docMk/>
          <pc:sldMk cId="2310304189" sldId="2145708548"/>
        </pc:sldMkLst>
      </pc:sldChg>
      <pc:sldChg chg="del">
        <pc:chgData name="Ron Melton" userId="5553941352b42db9" providerId="LiveId" clId="{36DCD473-F91B-45B5-9CF5-4A067706FACB}" dt="2023-10-23T00:27:59.381" v="3341" actId="47"/>
        <pc:sldMkLst>
          <pc:docMk/>
          <pc:sldMk cId="1126959612" sldId="2145708549"/>
        </pc:sldMkLst>
      </pc:sldChg>
      <pc:sldChg chg="del">
        <pc:chgData name="Ron Melton" userId="5553941352b42db9" providerId="LiveId" clId="{36DCD473-F91B-45B5-9CF5-4A067706FACB}" dt="2023-10-23T00:28:02.759" v="3342" actId="47"/>
        <pc:sldMkLst>
          <pc:docMk/>
          <pc:sldMk cId="2020441752" sldId="2145708551"/>
        </pc:sldMkLst>
      </pc:sldChg>
      <pc:sldChg chg="del">
        <pc:chgData name="Ron Melton" userId="5553941352b42db9" providerId="LiveId" clId="{36DCD473-F91B-45B5-9CF5-4A067706FACB}" dt="2023-10-23T00:32:06.321" v="3359" actId="47"/>
        <pc:sldMkLst>
          <pc:docMk/>
          <pc:sldMk cId="0" sldId="2145708552"/>
        </pc:sldMkLst>
      </pc:sldChg>
      <pc:sldChg chg="del">
        <pc:chgData name="Ron Melton" userId="5553941352b42db9" providerId="LiveId" clId="{36DCD473-F91B-45B5-9CF5-4A067706FACB}" dt="2023-10-23T00:32:06.888" v="3360" actId="47"/>
        <pc:sldMkLst>
          <pc:docMk/>
          <pc:sldMk cId="0" sldId="2145708553"/>
        </pc:sldMkLst>
      </pc:sldChg>
      <pc:sldChg chg="del">
        <pc:chgData name="Ron Melton" userId="5553941352b42db9" providerId="LiveId" clId="{36DCD473-F91B-45B5-9CF5-4A067706FACB}" dt="2023-10-23T00:32:07.861" v="3361" actId="47"/>
        <pc:sldMkLst>
          <pc:docMk/>
          <pc:sldMk cId="0" sldId="2145708554"/>
        </pc:sldMkLst>
      </pc:sldChg>
      <pc:sldChg chg="del">
        <pc:chgData name="Ron Melton" userId="5553941352b42db9" providerId="LiveId" clId="{36DCD473-F91B-45B5-9CF5-4A067706FACB}" dt="2023-10-23T00:36:59.267" v="3534" actId="47"/>
        <pc:sldMkLst>
          <pc:docMk/>
          <pc:sldMk cId="596867508" sldId="2145708623"/>
        </pc:sldMkLst>
      </pc:sldChg>
      <pc:sldChg chg="del">
        <pc:chgData name="Ron Melton" userId="5553941352b42db9" providerId="LiveId" clId="{36DCD473-F91B-45B5-9CF5-4A067706FACB}" dt="2023-10-23T00:36:59.267" v="3534" actId="47"/>
        <pc:sldMkLst>
          <pc:docMk/>
          <pc:sldMk cId="1410016628" sldId="2145708633"/>
        </pc:sldMkLst>
      </pc:sldChg>
      <pc:sldChg chg="del">
        <pc:chgData name="Ron Melton" userId="5553941352b42db9" providerId="LiveId" clId="{36DCD473-F91B-45B5-9CF5-4A067706FACB}" dt="2023-10-23T00:36:59.267" v="3534" actId="47"/>
        <pc:sldMkLst>
          <pc:docMk/>
          <pc:sldMk cId="2771182670" sldId="2145708634"/>
        </pc:sldMkLst>
      </pc:sldChg>
      <pc:sldChg chg="del">
        <pc:chgData name="Ron Melton" userId="5553941352b42db9" providerId="LiveId" clId="{36DCD473-F91B-45B5-9CF5-4A067706FACB}" dt="2023-10-23T00:36:59.267" v="3534" actId="47"/>
        <pc:sldMkLst>
          <pc:docMk/>
          <pc:sldMk cId="3789507128" sldId="2145708751"/>
        </pc:sldMkLst>
      </pc:sldChg>
      <pc:sldChg chg="del">
        <pc:chgData name="Ron Melton" userId="5553941352b42db9" providerId="LiveId" clId="{36DCD473-F91B-45B5-9CF5-4A067706FACB}" dt="2023-10-23T00:36:59.267" v="3534" actId="47"/>
        <pc:sldMkLst>
          <pc:docMk/>
          <pc:sldMk cId="2153636183" sldId="2145708758"/>
        </pc:sldMkLst>
      </pc:sldChg>
      <pc:sldChg chg="del">
        <pc:chgData name="Ron Melton" userId="5553941352b42db9" providerId="LiveId" clId="{36DCD473-F91B-45B5-9CF5-4A067706FACB}" dt="2023-09-27T23:16:32.723" v="219" actId="47"/>
        <pc:sldMkLst>
          <pc:docMk/>
          <pc:sldMk cId="2481436575" sldId="2145708766"/>
        </pc:sldMkLst>
      </pc:sldChg>
      <pc:sldChg chg="del">
        <pc:chgData name="Ron Melton" userId="5553941352b42db9" providerId="LiveId" clId="{36DCD473-F91B-45B5-9CF5-4A067706FACB}" dt="2023-10-22T23:31:24.849" v="2251" actId="47"/>
        <pc:sldMkLst>
          <pc:docMk/>
          <pc:sldMk cId="1616657614" sldId="2145708767"/>
        </pc:sldMkLst>
      </pc:sldChg>
      <pc:sldChg chg="del">
        <pc:chgData name="Ron Melton" userId="5553941352b42db9" providerId="LiveId" clId="{36DCD473-F91B-45B5-9CF5-4A067706FACB}" dt="2023-10-22T23:31:25.537" v="2252" actId="47"/>
        <pc:sldMkLst>
          <pc:docMk/>
          <pc:sldMk cId="2343557410" sldId="2145708768"/>
        </pc:sldMkLst>
      </pc:sldChg>
      <pc:sldChg chg="del">
        <pc:chgData name="Ron Melton" userId="5553941352b42db9" providerId="LiveId" clId="{36DCD473-F91B-45B5-9CF5-4A067706FACB}" dt="2023-10-22T23:34:05.022" v="2348" actId="47"/>
        <pc:sldMkLst>
          <pc:docMk/>
          <pc:sldMk cId="1846402019" sldId="2145708773"/>
        </pc:sldMkLst>
      </pc:sldChg>
      <pc:sldChg chg="del">
        <pc:chgData name="Ron Melton" userId="5553941352b42db9" providerId="LiveId" clId="{36DCD473-F91B-45B5-9CF5-4A067706FACB}" dt="2023-10-23T00:36:59.267" v="3534" actId="47"/>
        <pc:sldMkLst>
          <pc:docMk/>
          <pc:sldMk cId="1126352318" sldId="2145708846"/>
        </pc:sldMkLst>
      </pc:sldChg>
      <pc:sldChg chg="delSp modSp mod">
        <pc:chgData name="Ron Melton" userId="5553941352b42db9" providerId="LiveId" clId="{36DCD473-F91B-45B5-9CF5-4A067706FACB}" dt="2023-09-27T23:29:42.525" v="500" actId="1076"/>
        <pc:sldMkLst>
          <pc:docMk/>
          <pc:sldMk cId="432014318" sldId="2145708853"/>
        </pc:sldMkLst>
        <pc:spChg chg="mod">
          <ac:chgData name="Ron Melton" userId="5553941352b42db9" providerId="LiveId" clId="{36DCD473-F91B-45B5-9CF5-4A067706FACB}" dt="2023-09-27T23:29:42.525" v="500" actId="1076"/>
          <ac:spMkLst>
            <pc:docMk/>
            <pc:sldMk cId="432014318" sldId="2145708853"/>
            <ac:spMk id="5" creationId="{C9CC1563-5C22-2166-51A4-C8D7B491F919}"/>
          </ac:spMkLst>
        </pc:spChg>
        <pc:picChg chg="del">
          <ac:chgData name="Ron Melton" userId="5553941352b42db9" providerId="LiveId" clId="{36DCD473-F91B-45B5-9CF5-4A067706FACB}" dt="2023-09-27T23:29:25.474" v="499" actId="478"/>
          <ac:picMkLst>
            <pc:docMk/>
            <pc:sldMk cId="432014318" sldId="2145708853"/>
            <ac:picMk id="4" creationId="{A4FAF19D-E625-7B36-B8A7-F90FA44C0A85}"/>
          </ac:picMkLst>
        </pc:picChg>
      </pc:sldChg>
      <pc:sldChg chg="delSp modSp mod">
        <pc:chgData name="Ron Melton" userId="5553941352b42db9" providerId="LiveId" clId="{36DCD473-F91B-45B5-9CF5-4A067706FACB}" dt="2023-09-27T23:12:15.005" v="198" actId="20577"/>
        <pc:sldMkLst>
          <pc:docMk/>
          <pc:sldMk cId="774635695" sldId="2145708916"/>
        </pc:sldMkLst>
        <pc:spChg chg="mod">
          <ac:chgData name="Ron Melton" userId="5553941352b42db9" providerId="LiveId" clId="{36DCD473-F91B-45B5-9CF5-4A067706FACB}" dt="2023-09-27T23:12:15.005" v="198" actId="20577"/>
          <ac:spMkLst>
            <pc:docMk/>
            <pc:sldMk cId="774635695" sldId="2145708916"/>
            <ac:spMk id="3" creationId="{8109C658-63AA-8694-696E-53F35F5C3874}"/>
          </ac:spMkLst>
        </pc:spChg>
        <pc:picChg chg="del">
          <ac:chgData name="Ron Melton" userId="5553941352b42db9" providerId="LiveId" clId="{36DCD473-F91B-45B5-9CF5-4A067706FACB}" dt="2023-09-27T23:11:43.486" v="35" actId="478"/>
          <ac:picMkLst>
            <pc:docMk/>
            <pc:sldMk cId="774635695" sldId="2145708916"/>
            <ac:picMk id="5" creationId="{5316E0DD-CC69-A6D1-E889-EF364D1087AF}"/>
          </ac:picMkLst>
        </pc:picChg>
      </pc:sldChg>
      <pc:sldChg chg="del">
        <pc:chgData name="Ron Melton" userId="5553941352b42db9" providerId="LiveId" clId="{36DCD473-F91B-45B5-9CF5-4A067706FACB}" dt="2023-09-27T23:13:59.740" v="203" actId="47"/>
        <pc:sldMkLst>
          <pc:docMk/>
          <pc:sldMk cId="2998794356" sldId="2145708917"/>
        </pc:sldMkLst>
      </pc:sldChg>
      <pc:sldChg chg="del">
        <pc:chgData name="Ron Melton" userId="5553941352b42db9" providerId="LiveId" clId="{36DCD473-F91B-45B5-9CF5-4A067706FACB}" dt="2023-09-27T23:13:26.811" v="202" actId="47"/>
        <pc:sldMkLst>
          <pc:docMk/>
          <pc:sldMk cId="256382611" sldId="2145708918"/>
        </pc:sldMkLst>
      </pc:sldChg>
      <pc:sldChg chg="del">
        <pc:chgData name="Ron Melton" userId="5553941352b42db9" providerId="LiveId" clId="{36DCD473-F91B-45B5-9CF5-4A067706FACB}" dt="2023-10-23T00:36:59.267" v="3534" actId="47"/>
        <pc:sldMkLst>
          <pc:docMk/>
          <pc:sldMk cId="3440404876" sldId="2145708923"/>
        </pc:sldMkLst>
      </pc:sldChg>
      <pc:sldChg chg="del">
        <pc:chgData name="Ron Melton" userId="5553941352b42db9" providerId="LiveId" clId="{36DCD473-F91B-45B5-9CF5-4A067706FACB}" dt="2023-10-23T00:36:59.267" v="3534" actId="47"/>
        <pc:sldMkLst>
          <pc:docMk/>
          <pc:sldMk cId="1204893698" sldId="2145708925"/>
        </pc:sldMkLst>
      </pc:sldChg>
      <pc:sldChg chg="del">
        <pc:chgData name="Ron Melton" userId="5553941352b42db9" providerId="LiveId" clId="{36DCD473-F91B-45B5-9CF5-4A067706FACB}" dt="2023-10-23T00:36:59.267" v="3534" actId="47"/>
        <pc:sldMkLst>
          <pc:docMk/>
          <pc:sldMk cId="850430407" sldId="2145708926"/>
        </pc:sldMkLst>
      </pc:sldChg>
      <pc:sldChg chg="del">
        <pc:chgData name="Ron Melton" userId="5553941352b42db9" providerId="LiveId" clId="{36DCD473-F91B-45B5-9CF5-4A067706FACB}" dt="2023-10-23T00:36:59.267" v="3534" actId="47"/>
        <pc:sldMkLst>
          <pc:docMk/>
          <pc:sldMk cId="2534733094" sldId="2145708927"/>
        </pc:sldMkLst>
      </pc:sldChg>
      <pc:sldChg chg="del">
        <pc:chgData name="Ron Melton" userId="5553941352b42db9" providerId="LiveId" clId="{36DCD473-F91B-45B5-9CF5-4A067706FACB}" dt="2023-10-23T00:36:59.267" v="3534" actId="47"/>
        <pc:sldMkLst>
          <pc:docMk/>
          <pc:sldMk cId="2848928619" sldId="2145708928"/>
        </pc:sldMkLst>
      </pc:sldChg>
      <pc:sldChg chg="del">
        <pc:chgData name="Ron Melton" userId="5553941352b42db9" providerId="LiveId" clId="{36DCD473-F91B-45B5-9CF5-4A067706FACB}" dt="2023-10-23T00:09:35.597" v="2532" actId="47"/>
        <pc:sldMkLst>
          <pc:docMk/>
          <pc:sldMk cId="2981345156" sldId="2145708930"/>
        </pc:sldMkLst>
      </pc:sldChg>
      <pc:sldChg chg="del">
        <pc:chgData name="Ron Melton" userId="5553941352b42db9" providerId="LiveId" clId="{36DCD473-F91B-45B5-9CF5-4A067706FACB}" dt="2023-10-23T00:36:59.267" v="3534" actId="47"/>
        <pc:sldMkLst>
          <pc:docMk/>
          <pc:sldMk cId="3707784226" sldId="2145708932"/>
        </pc:sldMkLst>
      </pc:sldChg>
      <pc:sldChg chg="del">
        <pc:chgData name="Ron Melton" userId="5553941352b42db9" providerId="LiveId" clId="{36DCD473-F91B-45B5-9CF5-4A067706FACB}" dt="2023-10-22T23:31:57.699" v="2271" actId="47"/>
        <pc:sldMkLst>
          <pc:docMk/>
          <pc:sldMk cId="2752983658" sldId="2145708934"/>
        </pc:sldMkLst>
      </pc:sldChg>
      <pc:sldChg chg="del">
        <pc:chgData name="Ron Melton" userId="5553941352b42db9" providerId="LiveId" clId="{36DCD473-F91B-45B5-9CF5-4A067706FACB}" dt="2023-10-22T23:33:27.833" v="2340" actId="47"/>
        <pc:sldMkLst>
          <pc:docMk/>
          <pc:sldMk cId="2251577446" sldId="2145708936"/>
        </pc:sldMkLst>
      </pc:sldChg>
      <pc:sldChg chg="del">
        <pc:chgData name="Ron Melton" userId="5553941352b42db9" providerId="LiveId" clId="{36DCD473-F91B-45B5-9CF5-4A067706FACB}" dt="2023-10-22T23:31:57.189" v="2270" actId="47"/>
        <pc:sldMkLst>
          <pc:docMk/>
          <pc:sldMk cId="3716051738" sldId="2145708940"/>
        </pc:sldMkLst>
      </pc:sldChg>
      <pc:sldChg chg="del">
        <pc:chgData name="Ron Melton" userId="5553941352b42db9" providerId="LiveId" clId="{36DCD473-F91B-45B5-9CF5-4A067706FACB}" dt="2023-10-23T00:36:59.267" v="3534" actId="47"/>
        <pc:sldMkLst>
          <pc:docMk/>
          <pc:sldMk cId="3054262129" sldId="2145708941"/>
        </pc:sldMkLst>
      </pc:sldChg>
      <pc:sldChg chg="del">
        <pc:chgData name="Ron Melton" userId="5553941352b42db9" providerId="LiveId" clId="{36DCD473-F91B-45B5-9CF5-4A067706FACB}" dt="2023-10-23T00:36:59.267" v="3534" actId="47"/>
        <pc:sldMkLst>
          <pc:docMk/>
          <pc:sldMk cId="2013495465" sldId="2145708944"/>
        </pc:sldMkLst>
      </pc:sldChg>
      <pc:sldChg chg="del">
        <pc:chgData name="Ron Melton" userId="5553941352b42db9" providerId="LiveId" clId="{36DCD473-F91B-45B5-9CF5-4A067706FACB}" dt="2023-10-23T00:36:59.267" v="3534" actId="47"/>
        <pc:sldMkLst>
          <pc:docMk/>
          <pc:sldMk cId="2196275297" sldId="2145708945"/>
        </pc:sldMkLst>
      </pc:sldChg>
      <pc:sldChg chg="del">
        <pc:chgData name="Ron Melton" userId="5553941352b42db9" providerId="LiveId" clId="{36DCD473-F91B-45B5-9CF5-4A067706FACB}" dt="2023-10-23T00:28:06.680" v="3343" actId="47"/>
        <pc:sldMkLst>
          <pc:docMk/>
          <pc:sldMk cId="3986791983" sldId="2145708955"/>
        </pc:sldMkLst>
      </pc:sldChg>
      <pc:sldChg chg="addSp modSp mod">
        <pc:chgData name="Ron Melton" userId="5553941352b42db9" providerId="LiveId" clId="{36DCD473-F91B-45B5-9CF5-4A067706FACB}" dt="2023-10-23T00:30:02.309" v="3349" actId="1076"/>
        <pc:sldMkLst>
          <pc:docMk/>
          <pc:sldMk cId="1242563060" sldId="2145708956"/>
        </pc:sldMkLst>
        <pc:picChg chg="mod">
          <ac:chgData name="Ron Melton" userId="5553941352b42db9" providerId="LiveId" clId="{36DCD473-F91B-45B5-9CF5-4A067706FACB}" dt="2023-10-23T00:30:02.309" v="3349" actId="1076"/>
          <ac:picMkLst>
            <pc:docMk/>
            <pc:sldMk cId="1242563060" sldId="2145708956"/>
            <ac:picMk id="5" creationId="{CBF12135-7F3E-8BBE-3DFA-AAEC887F1A3F}"/>
          </ac:picMkLst>
        </pc:picChg>
        <pc:picChg chg="add mod">
          <ac:chgData name="Ron Melton" userId="5553941352b42db9" providerId="LiveId" clId="{36DCD473-F91B-45B5-9CF5-4A067706FACB}" dt="2023-10-23T00:29:56.363" v="3348" actId="1076"/>
          <ac:picMkLst>
            <pc:docMk/>
            <pc:sldMk cId="1242563060" sldId="2145708956"/>
            <ac:picMk id="6" creationId="{BCEDF3D6-BB5A-7EB1-017B-967E389A6779}"/>
          </ac:picMkLst>
        </pc:picChg>
      </pc:sldChg>
      <pc:sldChg chg="del">
        <pc:chgData name="Ron Melton" userId="5553941352b42db9" providerId="LiveId" clId="{36DCD473-F91B-45B5-9CF5-4A067706FACB}" dt="2023-10-23T00:28:22.061" v="3344" actId="47"/>
        <pc:sldMkLst>
          <pc:docMk/>
          <pc:sldMk cId="2120308916" sldId="2145708957"/>
        </pc:sldMkLst>
      </pc:sldChg>
      <pc:sldChg chg="del">
        <pc:chgData name="Ron Melton" userId="5553941352b42db9" providerId="LiveId" clId="{36DCD473-F91B-45B5-9CF5-4A067706FACB}" dt="2023-10-23T00:36:59.267" v="3534" actId="47"/>
        <pc:sldMkLst>
          <pc:docMk/>
          <pc:sldMk cId="2415981134" sldId="2145708972"/>
        </pc:sldMkLst>
      </pc:sldChg>
      <pc:sldChg chg="del">
        <pc:chgData name="Ron Melton" userId="5553941352b42db9" providerId="LiveId" clId="{36DCD473-F91B-45B5-9CF5-4A067706FACB}" dt="2023-10-23T00:36:59.267" v="3534" actId="47"/>
        <pc:sldMkLst>
          <pc:docMk/>
          <pc:sldMk cId="3776179587" sldId="2145708973"/>
        </pc:sldMkLst>
      </pc:sldChg>
      <pc:sldChg chg="del">
        <pc:chgData name="Ron Melton" userId="5553941352b42db9" providerId="LiveId" clId="{36DCD473-F91B-45B5-9CF5-4A067706FACB}" dt="2023-10-23T00:36:59.267" v="3534" actId="47"/>
        <pc:sldMkLst>
          <pc:docMk/>
          <pc:sldMk cId="3343175842" sldId="2145708985"/>
        </pc:sldMkLst>
      </pc:sldChg>
      <pc:sldChg chg="del">
        <pc:chgData name="Ron Melton" userId="5553941352b42db9" providerId="LiveId" clId="{36DCD473-F91B-45B5-9CF5-4A067706FACB}" dt="2023-10-23T00:36:59.267" v="3534" actId="47"/>
        <pc:sldMkLst>
          <pc:docMk/>
          <pc:sldMk cId="2648647337" sldId="2145708986"/>
        </pc:sldMkLst>
      </pc:sldChg>
      <pc:sldChg chg="del">
        <pc:chgData name="Ron Melton" userId="5553941352b42db9" providerId="LiveId" clId="{36DCD473-F91B-45B5-9CF5-4A067706FACB}" dt="2023-10-23T00:20:05.002" v="3168" actId="47"/>
        <pc:sldMkLst>
          <pc:docMk/>
          <pc:sldMk cId="1392608518" sldId="2145708989"/>
        </pc:sldMkLst>
      </pc:sldChg>
      <pc:sldChg chg="del">
        <pc:chgData name="Ron Melton" userId="5553941352b42db9" providerId="LiveId" clId="{36DCD473-F91B-45B5-9CF5-4A067706FACB}" dt="2023-10-23T00:36:59.267" v="3534" actId="47"/>
        <pc:sldMkLst>
          <pc:docMk/>
          <pc:sldMk cId="2405948394" sldId="2145708994"/>
        </pc:sldMkLst>
      </pc:sldChg>
      <pc:sldChg chg="del">
        <pc:chgData name="Ron Melton" userId="5553941352b42db9" providerId="LiveId" clId="{36DCD473-F91B-45B5-9CF5-4A067706FACB}" dt="2023-10-23T00:36:59.267" v="3534" actId="47"/>
        <pc:sldMkLst>
          <pc:docMk/>
          <pc:sldMk cId="748934795" sldId="2145708995"/>
        </pc:sldMkLst>
      </pc:sldChg>
      <pc:sldChg chg="del">
        <pc:chgData name="Ron Melton" userId="5553941352b42db9" providerId="LiveId" clId="{36DCD473-F91B-45B5-9CF5-4A067706FACB}" dt="2023-10-22T23:29:59.137" v="2243" actId="47"/>
        <pc:sldMkLst>
          <pc:docMk/>
          <pc:sldMk cId="2067564054" sldId="2145708997"/>
        </pc:sldMkLst>
      </pc:sldChg>
      <pc:sldChg chg="del">
        <pc:chgData name="Ron Melton" userId="5553941352b42db9" providerId="LiveId" clId="{36DCD473-F91B-45B5-9CF5-4A067706FACB}" dt="2023-10-22T23:30:01.676" v="2244" actId="47"/>
        <pc:sldMkLst>
          <pc:docMk/>
          <pc:sldMk cId="1097605327" sldId="2145708998"/>
        </pc:sldMkLst>
      </pc:sldChg>
      <pc:sldChg chg="del">
        <pc:chgData name="Ron Melton" userId="5553941352b42db9" providerId="LiveId" clId="{36DCD473-F91B-45B5-9CF5-4A067706FACB}" dt="2023-09-27T23:11:39.529" v="34" actId="47"/>
        <pc:sldMkLst>
          <pc:docMk/>
          <pc:sldMk cId="482740848" sldId="2145708999"/>
        </pc:sldMkLst>
      </pc:sldChg>
      <pc:sldChg chg="del">
        <pc:chgData name="Ron Melton" userId="5553941352b42db9" providerId="LiveId" clId="{36DCD473-F91B-45B5-9CF5-4A067706FACB}" dt="2023-09-27T23:11:09.916" v="30" actId="47"/>
        <pc:sldMkLst>
          <pc:docMk/>
          <pc:sldMk cId="2136825632" sldId="2145709004"/>
        </pc:sldMkLst>
      </pc:sldChg>
      <pc:sldChg chg="del">
        <pc:chgData name="Ron Melton" userId="5553941352b42db9" providerId="LiveId" clId="{36DCD473-F91B-45B5-9CF5-4A067706FACB}" dt="2023-10-22T23:31:16.877" v="2250" actId="47"/>
        <pc:sldMkLst>
          <pc:docMk/>
          <pc:sldMk cId="467757998" sldId="2145709006"/>
        </pc:sldMkLst>
      </pc:sldChg>
      <pc:sldChg chg="del">
        <pc:chgData name="Ron Melton" userId="5553941352b42db9" providerId="LiveId" clId="{36DCD473-F91B-45B5-9CF5-4A067706FACB}" dt="2023-10-22T23:31:28.577" v="2255" actId="47"/>
        <pc:sldMkLst>
          <pc:docMk/>
          <pc:sldMk cId="1154279067" sldId="2145709010"/>
        </pc:sldMkLst>
      </pc:sldChg>
      <pc:sldChg chg="del">
        <pc:chgData name="Ron Melton" userId="5553941352b42db9" providerId="LiveId" clId="{36DCD473-F91B-45B5-9CF5-4A067706FACB}" dt="2023-10-22T23:31:26.612" v="2253" actId="47"/>
        <pc:sldMkLst>
          <pc:docMk/>
          <pc:sldMk cId="3133703719" sldId="2145709011"/>
        </pc:sldMkLst>
      </pc:sldChg>
      <pc:sldChg chg="del">
        <pc:chgData name="Ron Melton" userId="5553941352b42db9" providerId="LiveId" clId="{36DCD473-F91B-45B5-9CF5-4A067706FACB}" dt="2023-10-22T23:31:27.149" v="2254" actId="47"/>
        <pc:sldMkLst>
          <pc:docMk/>
          <pc:sldMk cId="3235493701" sldId="2145709012"/>
        </pc:sldMkLst>
      </pc:sldChg>
      <pc:sldChg chg="del">
        <pc:chgData name="Ron Melton" userId="5553941352b42db9" providerId="LiveId" clId="{36DCD473-F91B-45B5-9CF5-4A067706FACB}" dt="2023-10-23T00:36:59.267" v="3534" actId="47"/>
        <pc:sldMkLst>
          <pc:docMk/>
          <pc:sldMk cId="3996778483" sldId="2145709014"/>
        </pc:sldMkLst>
      </pc:sldChg>
      <pc:sldChg chg="del">
        <pc:chgData name="Ron Melton" userId="5553941352b42db9" providerId="LiveId" clId="{36DCD473-F91B-45B5-9CF5-4A067706FACB}" dt="2023-10-23T00:35:09.427" v="3499" actId="47"/>
        <pc:sldMkLst>
          <pc:docMk/>
          <pc:sldMk cId="3596517238" sldId="2145709016"/>
        </pc:sldMkLst>
      </pc:sldChg>
      <pc:sldChg chg="del">
        <pc:chgData name="Ron Melton" userId="5553941352b42db9" providerId="LiveId" clId="{36DCD473-F91B-45B5-9CF5-4A067706FACB}" dt="2023-10-22T23:34:52.304" v="2372" actId="47"/>
        <pc:sldMkLst>
          <pc:docMk/>
          <pc:sldMk cId="2670880602" sldId="2145709017"/>
        </pc:sldMkLst>
      </pc:sldChg>
      <pc:sldChg chg="delSp modSp mod">
        <pc:chgData name="Ron Melton" userId="5553941352b42db9" providerId="LiveId" clId="{36DCD473-F91B-45B5-9CF5-4A067706FACB}" dt="2023-10-22T23:35:11.166" v="2377" actId="1076"/>
        <pc:sldMkLst>
          <pc:docMk/>
          <pc:sldMk cId="0" sldId="2145709018"/>
        </pc:sldMkLst>
        <pc:spChg chg="mod">
          <ac:chgData name="Ron Melton" userId="5553941352b42db9" providerId="LiveId" clId="{36DCD473-F91B-45B5-9CF5-4A067706FACB}" dt="2023-10-22T23:35:06.962" v="2376" actId="20577"/>
          <ac:spMkLst>
            <pc:docMk/>
            <pc:sldMk cId="0" sldId="2145709018"/>
            <ac:spMk id="25602" creationId="{00000000-0000-0000-0000-000000000000}"/>
          </ac:spMkLst>
        </pc:spChg>
        <pc:spChg chg="mod">
          <ac:chgData name="Ron Melton" userId="5553941352b42db9" providerId="LiveId" clId="{36DCD473-F91B-45B5-9CF5-4A067706FACB}" dt="2023-10-22T23:35:11.166" v="2377" actId="1076"/>
          <ac:spMkLst>
            <pc:docMk/>
            <pc:sldMk cId="0" sldId="2145709018"/>
            <ac:spMk id="25603" creationId="{00000000-0000-0000-0000-000000000000}"/>
          </ac:spMkLst>
        </pc:spChg>
        <pc:picChg chg="del">
          <ac:chgData name="Ron Melton" userId="5553941352b42db9" providerId="LiveId" clId="{36DCD473-F91B-45B5-9CF5-4A067706FACB}" dt="2023-10-22T23:34:55.668" v="2373" actId="478"/>
          <ac:picMkLst>
            <pc:docMk/>
            <pc:sldMk cId="0" sldId="2145709018"/>
            <ac:picMk id="25604" creationId="{00000000-0000-0000-0000-000000000000}"/>
          </ac:picMkLst>
        </pc:picChg>
      </pc:sldChg>
      <pc:sldChg chg="del">
        <pc:chgData name="Ron Melton" userId="5553941352b42db9" providerId="LiveId" clId="{36DCD473-F91B-45B5-9CF5-4A067706FACB}" dt="2023-10-23T00:07:11.997" v="2509" actId="47"/>
        <pc:sldMkLst>
          <pc:docMk/>
          <pc:sldMk cId="3435998995" sldId="2145709020"/>
        </pc:sldMkLst>
      </pc:sldChg>
      <pc:sldChg chg="del">
        <pc:chgData name="Ron Melton" userId="5553941352b42db9" providerId="LiveId" clId="{36DCD473-F91B-45B5-9CF5-4A067706FACB}" dt="2023-10-23T00:07:12.504" v="2510" actId="47"/>
        <pc:sldMkLst>
          <pc:docMk/>
          <pc:sldMk cId="2246224813" sldId="2145709021"/>
        </pc:sldMkLst>
      </pc:sldChg>
      <pc:sldChg chg="del">
        <pc:chgData name="Ron Melton" userId="5553941352b42db9" providerId="LiveId" clId="{36DCD473-F91B-45B5-9CF5-4A067706FACB}" dt="2023-10-23T00:07:12.992" v="2511" actId="47"/>
        <pc:sldMkLst>
          <pc:docMk/>
          <pc:sldMk cId="3721674490" sldId="2145709022"/>
        </pc:sldMkLst>
      </pc:sldChg>
      <pc:sldChg chg="del">
        <pc:chgData name="Ron Melton" userId="5553941352b42db9" providerId="LiveId" clId="{36DCD473-F91B-45B5-9CF5-4A067706FACB}" dt="2023-10-23T00:07:16.585" v="2512" actId="47"/>
        <pc:sldMkLst>
          <pc:docMk/>
          <pc:sldMk cId="624840597" sldId="2145709024"/>
        </pc:sldMkLst>
      </pc:sldChg>
      <pc:sldChg chg="delSp">
        <pc:chgData name="Ron Melton" userId="5553941352b42db9" providerId="LiveId" clId="{36DCD473-F91B-45B5-9CF5-4A067706FACB}" dt="2023-10-23T00:07:43.959" v="2515" actId="478"/>
        <pc:sldMkLst>
          <pc:docMk/>
          <pc:sldMk cId="1268944986" sldId="2145709025"/>
        </pc:sldMkLst>
        <pc:picChg chg="del">
          <ac:chgData name="Ron Melton" userId="5553941352b42db9" providerId="LiveId" clId="{36DCD473-F91B-45B5-9CF5-4A067706FACB}" dt="2023-10-23T00:07:43.959" v="2515" actId="478"/>
          <ac:picMkLst>
            <pc:docMk/>
            <pc:sldMk cId="1268944986" sldId="2145709025"/>
            <ac:picMk id="1026" creationId="{77C2ADF6-BCB9-4193-8A5E-2129948BAA48}"/>
          </ac:picMkLst>
        </pc:picChg>
      </pc:sldChg>
      <pc:sldChg chg="del">
        <pc:chgData name="Ron Melton" userId="5553941352b42db9" providerId="LiveId" clId="{36DCD473-F91B-45B5-9CF5-4A067706FACB}" dt="2023-10-23T00:07:17.479" v="2513" actId="47"/>
        <pc:sldMkLst>
          <pc:docMk/>
          <pc:sldMk cId="0" sldId="2145709027"/>
        </pc:sldMkLst>
      </pc:sldChg>
      <pc:sldChg chg="del">
        <pc:chgData name="Ron Melton" userId="5553941352b42db9" providerId="LiveId" clId="{36DCD473-F91B-45B5-9CF5-4A067706FACB}" dt="2023-10-23T00:07:21.781" v="2514" actId="47"/>
        <pc:sldMkLst>
          <pc:docMk/>
          <pc:sldMk cId="944919074" sldId="2145709028"/>
        </pc:sldMkLst>
      </pc:sldChg>
      <pc:sldChg chg="delSp modSp mod">
        <pc:chgData name="Ron Melton" userId="5553941352b42db9" providerId="LiveId" clId="{36DCD473-F91B-45B5-9CF5-4A067706FACB}" dt="2023-10-23T00:08:57.763" v="2524" actId="1076"/>
        <pc:sldMkLst>
          <pc:docMk/>
          <pc:sldMk cId="351083043" sldId="2145709030"/>
        </pc:sldMkLst>
        <pc:spChg chg="del">
          <ac:chgData name="Ron Melton" userId="5553941352b42db9" providerId="LiveId" clId="{36DCD473-F91B-45B5-9CF5-4A067706FACB}" dt="2023-10-23T00:08:49.083" v="2520" actId="478"/>
          <ac:spMkLst>
            <pc:docMk/>
            <pc:sldMk cId="351083043" sldId="2145709030"/>
            <ac:spMk id="2" creationId="{F2C7C817-B87C-4E0F-B6DA-F4F461C02119}"/>
          </ac:spMkLst>
        </pc:spChg>
        <pc:spChg chg="mod">
          <ac:chgData name="Ron Melton" userId="5553941352b42db9" providerId="LiveId" clId="{36DCD473-F91B-45B5-9CF5-4A067706FACB}" dt="2023-10-23T00:08:57.763" v="2524" actId="1076"/>
          <ac:spMkLst>
            <pc:docMk/>
            <pc:sldMk cId="351083043" sldId="2145709030"/>
            <ac:spMk id="64514" creationId="{00000000-0000-0000-0000-000000000000}"/>
          </ac:spMkLst>
        </pc:spChg>
        <pc:spChg chg="mod">
          <ac:chgData name="Ron Melton" userId="5553941352b42db9" providerId="LiveId" clId="{36DCD473-F91B-45B5-9CF5-4A067706FACB}" dt="2023-10-23T00:08:54.879" v="2523" actId="1076"/>
          <ac:spMkLst>
            <pc:docMk/>
            <pc:sldMk cId="351083043" sldId="2145709030"/>
            <ac:spMk id="64515" creationId="{00000000-0000-0000-0000-000000000000}"/>
          </ac:spMkLst>
        </pc:spChg>
        <pc:spChg chg="del">
          <ac:chgData name="Ron Melton" userId="5553941352b42db9" providerId="LiveId" clId="{36DCD473-F91B-45B5-9CF5-4A067706FACB}" dt="2023-10-23T00:08:46.926" v="2519" actId="478"/>
          <ac:spMkLst>
            <pc:docMk/>
            <pc:sldMk cId="351083043" sldId="2145709030"/>
            <ac:spMk id="64519" creationId="{00000000-0000-0000-0000-000000000000}"/>
          </ac:spMkLst>
        </pc:spChg>
        <pc:graphicFrameChg chg="del">
          <ac:chgData name="Ron Melton" userId="5553941352b42db9" providerId="LiveId" clId="{36DCD473-F91B-45B5-9CF5-4A067706FACB}" dt="2023-10-23T00:08:42.111" v="2518" actId="478"/>
          <ac:graphicFrameMkLst>
            <pc:docMk/>
            <pc:sldMk cId="351083043" sldId="2145709030"/>
            <ac:graphicFrameMk id="64518" creationId="{00000000-0000-0000-0000-000000000000}"/>
          </ac:graphicFrameMkLst>
        </pc:graphicFrameChg>
        <pc:picChg chg="del">
          <ac:chgData name="Ron Melton" userId="5553941352b42db9" providerId="LiveId" clId="{36DCD473-F91B-45B5-9CF5-4A067706FACB}" dt="2023-10-23T00:08:51.225" v="2522" actId="478"/>
          <ac:picMkLst>
            <pc:docMk/>
            <pc:sldMk cId="351083043" sldId="2145709030"/>
            <ac:picMk id="64517" creationId="{00000000-0000-0000-0000-000000000000}"/>
          </ac:picMkLst>
        </pc:picChg>
        <pc:picChg chg="del">
          <ac:chgData name="Ron Melton" userId="5553941352b42db9" providerId="LiveId" clId="{36DCD473-F91B-45B5-9CF5-4A067706FACB}" dt="2023-10-23T00:08:50.111" v="2521" actId="478"/>
          <ac:picMkLst>
            <pc:docMk/>
            <pc:sldMk cId="351083043" sldId="2145709030"/>
            <ac:picMk id="64520" creationId="{00000000-0000-0000-0000-000000000000}"/>
          </ac:picMkLst>
        </pc:picChg>
      </pc:sldChg>
      <pc:sldChg chg="del">
        <pc:chgData name="Ron Melton" userId="5553941352b42db9" providerId="LiveId" clId="{36DCD473-F91B-45B5-9CF5-4A067706FACB}" dt="2023-10-23T00:08:35.747" v="2516" actId="47"/>
        <pc:sldMkLst>
          <pc:docMk/>
          <pc:sldMk cId="0" sldId="2145709032"/>
        </pc:sldMkLst>
      </pc:sldChg>
      <pc:sldChg chg="del">
        <pc:chgData name="Ron Melton" userId="5553941352b42db9" providerId="LiveId" clId="{36DCD473-F91B-45B5-9CF5-4A067706FACB}" dt="2023-10-23T00:08:37.020" v="2517" actId="47"/>
        <pc:sldMkLst>
          <pc:docMk/>
          <pc:sldMk cId="3076569505" sldId="2145709033"/>
        </pc:sldMkLst>
      </pc:sldChg>
      <pc:sldChg chg="del">
        <pc:chgData name="Ron Melton" userId="5553941352b42db9" providerId="LiveId" clId="{36DCD473-F91B-45B5-9CF5-4A067706FACB}" dt="2023-10-23T00:09:06.049" v="2526" actId="47"/>
        <pc:sldMkLst>
          <pc:docMk/>
          <pc:sldMk cId="573716991" sldId="2145709034"/>
        </pc:sldMkLst>
      </pc:sldChg>
      <pc:sldChg chg="del">
        <pc:chgData name="Ron Melton" userId="5553941352b42db9" providerId="LiveId" clId="{36DCD473-F91B-45B5-9CF5-4A067706FACB}" dt="2023-10-23T00:09:09.414" v="2527" actId="47"/>
        <pc:sldMkLst>
          <pc:docMk/>
          <pc:sldMk cId="87091976" sldId="2145709035"/>
        </pc:sldMkLst>
      </pc:sldChg>
      <pc:sldChg chg="del">
        <pc:chgData name="Ron Melton" userId="5553941352b42db9" providerId="LiveId" clId="{36DCD473-F91B-45B5-9CF5-4A067706FACB}" dt="2023-10-23T00:09:12.312" v="2528" actId="47"/>
        <pc:sldMkLst>
          <pc:docMk/>
          <pc:sldMk cId="3978845335" sldId="2145709036"/>
        </pc:sldMkLst>
      </pc:sldChg>
      <pc:sldChg chg="modSp mod">
        <pc:chgData name="Ron Melton" userId="5553941352b42db9" providerId="LiveId" clId="{36DCD473-F91B-45B5-9CF5-4A067706FACB}" dt="2023-10-23T00:09:19.175" v="2529" actId="1076"/>
        <pc:sldMkLst>
          <pc:docMk/>
          <pc:sldMk cId="825786875" sldId="2145709037"/>
        </pc:sldMkLst>
        <pc:spChg chg="mod">
          <ac:chgData name="Ron Melton" userId="5553941352b42db9" providerId="LiveId" clId="{36DCD473-F91B-45B5-9CF5-4A067706FACB}" dt="2023-10-23T00:09:19.175" v="2529" actId="1076"/>
          <ac:spMkLst>
            <pc:docMk/>
            <pc:sldMk cId="825786875" sldId="2145709037"/>
            <ac:spMk id="4" creationId="{52F17DEE-E1AB-274B-746A-30BACBD8DA56}"/>
          </ac:spMkLst>
        </pc:spChg>
      </pc:sldChg>
      <pc:sldChg chg="del">
        <pc:chgData name="Ron Melton" userId="5553941352b42db9" providerId="LiveId" clId="{36DCD473-F91B-45B5-9CF5-4A067706FACB}" dt="2023-10-23T00:09:32.712" v="2530" actId="47"/>
        <pc:sldMkLst>
          <pc:docMk/>
          <pc:sldMk cId="1442912650" sldId="2145709038"/>
        </pc:sldMkLst>
      </pc:sldChg>
      <pc:sldChg chg="del">
        <pc:chgData name="Ron Melton" userId="5553941352b42db9" providerId="LiveId" clId="{36DCD473-F91B-45B5-9CF5-4A067706FACB}" dt="2023-10-23T00:09:33.726" v="2531" actId="47"/>
        <pc:sldMkLst>
          <pc:docMk/>
          <pc:sldMk cId="3172865996" sldId="2145709039"/>
        </pc:sldMkLst>
      </pc:sldChg>
      <pc:sldChg chg="delSp mod">
        <pc:chgData name="Ron Melton" userId="5553941352b42db9" providerId="LiveId" clId="{36DCD473-F91B-45B5-9CF5-4A067706FACB}" dt="2023-10-23T00:22:43.770" v="3178" actId="478"/>
        <pc:sldMkLst>
          <pc:docMk/>
          <pc:sldMk cId="2275423538" sldId="2145709040"/>
        </pc:sldMkLst>
        <pc:picChg chg="del">
          <ac:chgData name="Ron Melton" userId="5553941352b42db9" providerId="LiveId" clId="{36DCD473-F91B-45B5-9CF5-4A067706FACB}" dt="2023-10-23T00:22:43.770" v="3178" actId="478"/>
          <ac:picMkLst>
            <pc:docMk/>
            <pc:sldMk cId="2275423538" sldId="2145709040"/>
            <ac:picMk id="2" creationId="{9479EE09-2454-2421-6AE9-6501E00418BD}"/>
          </ac:picMkLst>
        </pc:picChg>
        <pc:picChg chg="del">
          <ac:chgData name="Ron Melton" userId="5553941352b42db9" providerId="LiveId" clId="{36DCD473-F91B-45B5-9CF5-4A067706FACB}" dt="2023-10-23T00:22:41.794" v="3176" actId="478"/>
          <ac:picMkLst>
            <pc:docMk/>
            <pc:sldMk cId="2275423538" sldId="2145709040"/>
            <ac:picMk id="4" creationId="{79745A76-80F4-4310-8EEE-74DA137511C6}"/>
          </ac:picMkLst>
        </pc:picChg>
        <pc:picChg chg="del">
          <ac:chgData name="Ron Melton" userId="5553941352b42db9" providerId="LiveId" clId="{36DCD473-F91B-45B5-9CF5-4A067706FACB}" dt="2023-10-23T00:22:42.793" v="3177" actId="478"/>
          <ac:picMkLst>
            <pc:docMk/>
            <pc:sldMk cId="2275423538" sldId="2145709040"/>
            <ac:picMk id="5" creationId="{1A30DC90-7BE4-77FB-4F8B-B76104C3B377}"/>
          </ac:picMkLst>
        </pc:picChg>
      </pc:sldChg>
      <pc:sldChg chg="delSp">
        <pc:chgData name="Ron Melton" userId="5553941352b42db9" providerId="LiveId" clId="{36DCD473-F91B-45B5-9CF5-4A067706FACB}" dt="2023-10-23T00:22:48.372" v="3179" actId="478"/>
        <pc:sldMkLst>
          <pc:docMk/>
          <pc:sldMk cId="140205353" sldId="2145709041"/>
        </pc:sldMkLst>
        <pc:picChg chg="del">
          <ac:chgData name="Ron Melton" userId="5553941352b42db9" providerId="LiveId" clId="{36DCD473-F91B-45B5-9CF5-4A067706FACB}" dt="2023-10-23T00:22:48.372" v="3179" actId="478"/>
          <ac:picMkLst>
            <pc:docMk/>
            <pc:sldMk cId="140205353" sldId="2145709041"/>
            <ac:picMk id="269317" creationId="{00000000-0000-0000-0000-000000000000}"/>
          </ac:picMkLst>
        </pc:picChg>
      </pc:sldChg>
      <pc:sldChg chg="del">
        <pc:chgData name="Ron Melton" userId="5553941352b42db9" providerId="LiveId" clId="{36DCD473-F91B-45B5-9CF5-4A067706FACB}" dt="2023-10-23T00:22:54.857" v="3181" actId="47"/>
        <pc:sldMkLst>
          <pc:docMk/>
          <pc:sldMk cId="1878961663" sldId="2145709043"/>
        </pc:sldMkLst>
      </pc:sldChg>
      <pc:sldChg chg="delSp">
        <pc:chgData name="Ron Melton" userId="5553941352b42db9" providerId="LiveId" clId="{36DCD473-F91B-45B5-9CF5-4A067706FACB}" dt="2023-10-23T00:22:57.570" v="3182" actId="478"/>
        <pc:sldMkLst>
          <pc:docMk/>
          <pc:sldMk cId="4042526496" sldId="2145709044"/>
        </pc:sldMkLst>
        <pc:picChg chg="del">
          <ac:chgData name="Ron Melton" userId="5553941352b42db9" providerId="LiveId" clId="{36DCD473-F91B-45B5-9CF5-4A067706FACB}" dt="2023-10-23T00:22:57.570" v="3182" actId="478"/>
          <ac:picMkLst>
            <pc:docMk/>
            <pc:sldMk cId="4042526496" sldId="2145709044"/>
            <ac:picMk id="265220" creationId="{00000000-0000-0000-0000-000000000000}"/>
          </ac:picMkLst>
        </pc:picChg>
      </pc:sldChg>
      <pc:sldChg chg="delSp modSp mod">
        <pc:chgData name="Ron Melton" userId="5553941352b42db9" providerId="LiveId" clId="{36DCD473-F91B-45B5-9CF5-4A067706FACB}" dt="2023-10-23T00:23:26.545" v="3187" actId="1076"/>
        <pc:sldMkLst>
          <pc:docMk/>
          <pc:sldMk cId="3271475563" sldId="2145709045"/>
        </pc:sldMkLst>
        <pc:spChg chg="mod">
          <ac:chgData name="Ron Melton" userId="5553941352b42db9" providerId="LiveId" clId="{36DCD473-F91B-45B5-9CF5-4A067706FACB}" dt="2023-10-23T00:23:20.041" v="3186" actId="14100"/>
          <ac:spMkLst>
            <pc:docMk/>
            <pc:sldMk cId="3271475563" sldId="2145709045"/>
            <ac:spMk id="272387" creationId="{00000000-0000-0000-0000-000000000000}"/>
          </ac:spMkLst>
        </pc:spChg>
        <pc:spChg chg="mod">
          <ac:chgData name="Ron Melton" userId="5553941352b42db9" providerId="LiveId" clId="{36DCD473-F91B-45B5-9CF5-4A067706FACB}" dt="2023-10-23T00:23:26.545" v="3187" actId="1076"/>
          <ac:spMkLst>
            <pc:docMk/>
            <pc:sldMk cId="3271475563" sldId="2145709045"/>
            <ac:spMk id="272389" creationId="{00000000-0000-0000-0000-000000000000}"/>
          </ac:spMkLst>
        </pc:spChg>
        <pc:picChg chg="del">
          <ac:chgData name="Ron Melton" userId="5553941352b42db9" providerId="LiveId" clId="{36DCD473-F91B-45B5-9CF5-4A067706FACB}" dt="2023-10-23T00:23:11.273" v="3185" actId="478"/>
          <ac:picMkLst>
            <pc:docMk/>
            <pc:sldMk cId="3271475563" sldId="2145709045"/>
            <ac:picMk id="2" creationId="{10992C7B-A5E7-F167-6A43-3B7CC48C05B8}"/>
          </ac:picMkLst>
        </pc:picChg>
        <pc:picChg chg="del">
          <ac:chgData name="Ron Melton" userId="5553941352b42db9" providerId="LiveId" clId="{36DCD473-F91B-45B5-9CF5-4A067706FACB}" dt="2023-10-23T00:23:10.114" v="3184" actId="478"/>
          <ac:picMkLst>
            <pc:docMk/>
            <pc:sldMk cId="3271475563" sldId="2145709045"/>
            <ac:picMk id="272388" creationId="{00000000-0000-0000-0000-000000000000}"/>
          </ac:picMkLst>
        </pc:picChg>
      </pc:sldChg>
      <pc:sldChg chg="del">
        <pc:chgData name="Ron Melton" userId="5553941352b42db9" providerId="LiveId" clId="{36DCD473-F91B-45B5-9CF5-4A067706FACB}" dt="2023-10-23T00:26:11.724" v="3305" actId="47"/>
        <pc:sldMkLst>
          <pc:docMk/>
          <pc:sldMk cId="1540237283" sldId="2145709046"/>
        </pc:sldMkLst>
      </pc:sldChg>
      <pc:sldChg chg="delSp modSp mod">
        <pc:chgData name="Ron Melton" userId="5553941352b42db9" providerId="LiveId" clId="{36DCD473-F91B-45B5-9CF5-4A067706FACB}" dt="2023-10-23T00:26:36.067" v="3310" actId="1076"/>
        <pc:sldMkLst>
          <pc:docMk/>
          <pc:sldMk cId="3265936479" sldId="2145709047"/>
        </pc:sldMkLst>
        <pc:spChg chg="mod">
          <ac:chgData name="Ron Melton" userId="5553941352b42db9" providerId="LiveId" clId="{36DCD473-F91B-45B5-9CF5-4A067706FACB}" dt="2023-10-23T00:26:36.067" v="3310" actId="1076"/>
          <ac:spMkLst>
            <pc:docMk/>
            <pc:sldMk cId="3265936479" sldId="2145709047"/>
            <ac:spMk id="743426" creationId="{C798B8D9-03AA-4FE8-9E39-DEE18E6C3934}"/>
          </ac:spMkLst>
        </pc:spChg>
        <pc:spChg chg="mod">
          <ac:chgData name="Ron Melton" userId="5553941352b42db9" providerId="LiveId" clId="{36DCD473-F91B-45B5-9CF5-4A067706FACB}" dt="2023-10-23T00:26:26.165" v="3309" actId="1076"/>
          <ac:spMkLst>
            <pc:docMk/>
            <pc:sldMk cId="3265936479" sldId="2145709047"/>
            <ac:spMk id="743427" creationId="{DB003100-5AD5-4B27-88EE-58847DCC6CF9}"/>
          </ac:spMkLst>
        </pc:spChg>
        <pc:picChg chg="del">
          <ac:chgData name="Ron Melton" userId="5553941352b42db9" providerId="LiveId" clId="{36DCD473-F91B-45B5-9CF5-4A067706FACB}" dt="2023-10-23T00:26:14.946" v="3306" actId="478"/>
          <ac:picMkLst>
            <pc:docMk/>
            <pc:sldMk cId="3265936479" sldId="2145709047"/>
            <ac:picMk id="2" creationId="{8FCD3CBC-CBCD-DF61-B2B2-F20B3AF9D872}"/>
          </ac:picMkLst>
        </pc:picChg>
      </pc:sldChg>
      <pc:sldChg chg="del">
        <pc:chgData name="Ron Melton" userId="5553941352b42db9" providerId="LiveId" clId="{36DCD473-F91B-45B5-9CF5-4A067706FACB}" dt="2023-10-23T00:11:38.689" v="2559" actId="47"/>
        <pc:sldMkLst>
          <pc:docMk/>
          <pc:sldMk cId="2215175109" sldId="2145709048"/>
        </pc:sldMkLst>
      </pc:sldChg>
      <pc:sldChg chg="delSp modSp mod">
        <pc:chgData name="Ron Melton" userId="5553941352b42db9" providerId="LiveId" clId="{36DCD473-F91B-45B5-9CF5-4A067706FACB}" dt="2023-10-23T00:14:22.913" v="2654" actId="20577"/>
        <pc:sldMkLst>
          <pc:docMk/>
          <pc:sldMk cId="1955522591" sldId="2145709049"/>
        </pc:sldMkLst>
        <pc:spChg chg="mod">
          <ac:chgData name="Ron Melton" userId="5553941352b42db9" providerId="LiveId" clId="{36DCD473-F91B-45B5-9CF5-4A067706FACB}" dt="2023-10-23T00:14:22.913" v="2654" actId="20577"/>
          <ac:spMkLst>
            <pc:docMk/>
            <pc:sldMk cId="1955522591" sldId="2145709049"/>
            <ac:spMk id="113666" creationId="{00000000-0000-0000-0000-000000000000}"/>
          </ac:spMkLst>
        </pc:spChg>
        <pc:grpChg chg="del">
          <ac:chgData name="Ron Melton" userId="5553941352b42db9" providerId="LiveId" clId="{36DCD473-F91B-45B5-9CF5-4A067706FACB}" dt="2023-10-23T00:14:02.522" v="2606" actId="478"/>
          <ac:grpSpMkLst>
            <pc:docMk/>
            <pc:sldMk cId="1955522591" sldId="2145709049"/>
            <ac:grpSpMk id="113668" creationId="{00000000-0000-0000-0000-000000000000}"/>
          </ac:grpSpMkLst>
        </pc:grpChg>
      </pc:sldChg>
      <pc:sldChg chg="del">
        <pc:chgData name="Ron Melton" userId="5553941352b42db9" providerId="LiveId" clId="{36DCD473-F91B-45B5-9CF5-4A067706FACB}" dt="2023-10-23T00:14:33.608" v="2656" actId="47"/>
        <pc:sldMkLst>
          <pc:docMk/>
          <pc:sldMk cId="2825362368" sldId="2145709050"/>
        </pc:sldMkLst>
      </pc:sldChg>
      <pc:sldChg chg="del">
        <pc:chgData name="Ron Melton" userId="5553941352b42db9" providerId="LiveId" clId="{36DCD473-F91B-45B5-9CF5-4A067706FACB}" dt="2023-10-23T00:17:35.660" v="2916" actId="47"/>
        <pc:sldMkLst>
          <pc:docMk/>
          <pc:sldMk cId="160745177" sldId="2145709052"/>
        </pc:sldMkLst>
      </pc:sldChg>
      <pc:sldChg chg="delSp modSp mod">
        <pc:chgData name="Ron Melton" userId="5553941352b42db9" providerId="LiveId" clId="{36DCD473-F91B-45B5-9CF5-4A067706FACB}" dt="2023-10-23T00:19:01.861" v="3147" actId="20577"/>
        <pc:sldMkLst>
          <pc:docMk/>
          <pc:sldMk cId="891425508" sldId="2145709053"/>
        </pc:sldMkLst>
        <pc:spChg chg="mod">
          <ac:chgData name="Ron Melton" userId="5553941352b42db9" providerId="LiveId" clId="{36DCD473-F91B-45B5-9CF5-4A067706FACB}" dt="2023-10-23T00:19:01.861" v="3147" actId="20577"/>
          <ac:spMkLst>
            <pc:docMk/>
            <pc:sldMk cId="891425508" sldId="2145709053"/>
            <ac:spMk id="48130" creationId="{9F75C12A-506F-4D05-BCB6-95534E52D7FA}"/>
          </ac:spMkLst>
        </pc:spChg>
        <pc:picChg chg="del">
          <ac:chgData name="Ron Melton" userId="5553941352b42db9" providerId="LiveId" clId="{36DCD473-F91B-45B5-9CF5-4A067706FACB}" dt="2023-10-23T00:18:00.508" v="2917" actId="478"/>
          <ac:picMkLst>
            <pc:docMk/>
            <pc:sldMk cId="891425508" sldId="2145709053"/>
            <ac:picMk id="2" creationId="{D3611B3C-CD60-4DB2-A214-4A83C5CDF64F}"/>
          </ac:picMkLst>
        </pc:picChg>
        <pc:picChg chg="del">
          <ac:chgData name="Ron Melton" userId="5553941352b42db9" providerId="LiveId" clId="{36DCD473-F91B-45B5-9CF5-4A067706FACB}" dt="2023-10-23T00:18:02.467" v="2918" actId="478"/>
          <ac:picMkLst>
            <pc:docMk/>
            <pc:sldMk cId="891425508" sldId="2145709053"/>
            <ac:picMk id="3" creationId="{C3BDA879-A05F-4A98-AE73-199C2F321BB2}"/>
          </ac:picMkLst>
        </pc:picChg>
      </pc:sldChg>
      <pc:sldChg chg="del">
        <pc:chgData name="Ron Melton" userId="5553941352b42db9" providerId="LiveId" clId="{36DCD473-F91B-45B5-9CF5-4A067706FACB}" dt="2023-10-23T00:19:26.304" v="3150" actId="47"/>
        <pc:sldMkLst>
          <pc:docMk/>
          <pc:sldMk cId="2657690636" sldId="2145709055"/>
        </pc:sldMkLst>
      </pc:sldChg>
      <pc:sldChg chg="del">
        <pc:chgData name="Ron Melton" userId="5553941352b42db9" providerId="LiveId" clId="{36DCD473-F91B-45B5-9CF5-4A067706FACB}" dt="2023-10-23T00:19:27.076" v="3151" actId="47"/>
        <pc:sldMkLst>
          <pc:docMk/>
          <pc:sldMk cId="3041889691" sldId="2145709056"/>
        </pc:sldMkLst>
      </pc:sldChg>
      <pc:sldChg chg="delSp modSp mod">
        <pc:chgData name="Ron Melton" userId="5553941352b42db9" providerId="LiveId" clId="{36DCD473-F91B-45B5-9CF5-4A067706FACB}" dt="2023-09-27T23:35:35.528" v="836" actId="20577"/>
        <pc:sldMkLst>
          <pc:docMk/>
          <pc:sldMk cId="128381815" sldId="2145709069"/>
        </pc:sldMkLst>
        <pc:spChg chg="mod">
          <ac:chgData name="Ron Melton" userId="5553941352b42db9" providerId="LiveId" clId="{36DCD473-F91B-45B5-9CF5-4A067706FACB}" dt="2023-09-27T23:35:35.528" v="836" actId="20577"/>
          <ac:spMkLst>
            <pc:docMk/>
            <pc:sldMk cId="128381815" sldId="2145709069"/>
            <ac:spMk id="3" creationId="{00000000-0000-0000-0000-000000000000}"/>
          </ac:spMkLst>
        </pc:spChg>
        <pc:picChg chg="del">
          <ac:chgData name="Ron Melton" userId="5553941352b42db9" providerId="LiveId" clId="{36DCD473-F91B-45B5-9CF5-4A067706FACB}" dt="2023-09-27T23:34:52.875" v="653" actId="478"/>
          <ac:picMkLst>
            <pc:docMk/>
            <pc:sldMk cId="128381815" sldId="2145709069"/>
            <ac:picMk id="5" creationId="{1A99DEB3-BF9E-4E51-8D0C-83D7A141092F}"/>
          </ac:picMkLst>
        </pc:picChg>
        <pc:picChg chg="del">
          <ac:chgData name="Ron Melton" userId="5553941352b42db9" providerId="LiveId" clId="{36DCD473-F91B-45B5-9CF5-4A067706FACB}" dt="2023-09-27T23:34:50.042" v="649" actId="478"/>
          <ac:picMkLst>
            <pc:docMk/>
            <pc:sldMk cId="128381815" sldId="2145709069"/>
            <ac:picMk id="6" creationId="{294376A8-B63A-40C8-AB22-A2F466DE2C3B}"/>
          </ac:picMkLst>
        </pc:picChg>
        <pc:picChg chg="del mod">
          <ac:chgData name="Ron Melton" userId="5553941352b42db9" providerId="LiveId" clId="{36DCD473-F91B-45B5-9CF5-4A067706FACB}" dt="2023-09-27T23:34:50.996" v="651" actId="478"/>
          <ac:picMkLst>
            <pc:docMk/>
            <pc:sldMk cId="128381815" sldId="2145709069"/>
            <ac:picMk id="7" creationId="{B8195CF0-6399-41B5-B8CF-E0D041913743}"/>
          </ac:picMkLst>
        </pc:picChg>
        <pc:picChg chg="del">
          <ac:chgData name="Ron Melton" userId="5553941352b42db9" providerId="LiveId" clId="{36DCD473-F91B-45B5-9CF5-4A067706FACB}" dt="2023-09-27T23:34:51.742" v="652" actId="478"/>
          <ac:picMkLst>
            <pc:docMk/>
            <pc:sldMk cId="128381815" sldId="2145709069"/>
            <ac:picMk id="8" creationId="{CA0959A4-9BF3-44C9-A676-B7B29DCAAF05}"/>
          </ac:picMkLst>
        </pc:picChg>
      </pc:sldChg>
      <pc:sldChg chg="delSp modSp mod">
        <pc:chgData name="Ron Melton" userId="5553941352b42db9" providerId="LiveId" clId="{36DCD473-F91B-45B5-9CF5-4A067706FACB}" dt="2023-09-27T23:36:20.305" v="857" actId="1076"/>
        <pc:sldMkLst>
          <pc:docMk/>
          <pc:sldMk cId="497658846" sldId="2145709070"/>
        </pc:sldMkLst>
        <pc:spChg chg="mod">
          <ac:chgData name="Ron Melton" userId="5553941352b42db9" providerId="LiveId" clId="{36DCD473-F91B-45B5-9CF5-4A067706FACB}" dt="2023-09-27T23:36:02.834" v="855" actId="20577"/>
          <ac:spMkLst>
            <pc:docMk/>
            <pc:sldMk cId="497658846" sldId="2145709070"/>
            <ac:spMk id="3" creationId="{555E6BBD-7582-B80F-C629-669AA4CCC4DA}"/>
          </ac:spMkLst>
        </pc:spChg>
        <pc:spChg chg="mod">
          <ac:chgData name="Ron Melton" userId="5553941352b42db9" providerId="LiveId" clId="{36DCD473-F91B-45B5-9CF5-4A067706FACB}" dt="2023-09-27T23:36:20.305" v="857" actId="1076"/>
          <ac:spMkLst>
            <pc:docMk/>
            <pc:sldMk cId="497658846" sldId="2145709070"/>
            <ac:spMk id="4" creationId="{5C570CFC-DBED-E580-41E4-F4CBC88F7B6A}"/>
          </ac:spMkLst>
        </pc:spChg>
        <pc:picChg chg="del">
          <ac:chgData name="Ron Melton" userId="5553941352b42db9" providerId="LiveId" clId="{36DCD473-F91B-45B5-9CF5-4A067706FACB}" dt="2023-09-27T23:35:44.748" v="837" actId="478"/>
          <ac:picMkLst>
            <pc:docMk/>
            <pc:sldMk cId="497658846" sldId="2145709070"/>
            <ac:picMk id="5" creationId="{ED13FF08-F183-E4A0-809D-B853F546D74A}"/>
          </ac:picMkLst>
        </pc:picChg>
      </pc:sldChg>
      <pc:sldChg chg="delSp mod">
        <pc:chgData name="Ron Melton" userId="5553941352b42db9" providerId="LiveId" clId="{36DCD473-F91B-45B5-9CF5-4A067706FACB}" dt="2023-09-27T23:42:57.189" v="1278" actId="478"/>
        <pc:sldMkLst>
          <pc:docMk/>
          <pc:sldMk cId="3665397784" sldId="2145709075"/>
        </pc:sldMkLst>
        <pc:picChg chg="del">
          <ac:chgData name="Ron Melton" userId="5553941352b42db9" providerId="LiveId" clId="{36DCD473-F91B-45B5-9CF5-4A067706FACB}" dt="2023-09-27T23:42:57.189" v="1278" actId="478"/>
          <ac:picMkLst>
            <pc:docMk/>
            <pc:sldMk cId="3665397784" sldId="2145709075"/>
            <ac:picMk id="5" creationId="{7EF582CE-7E07-3FF1-C44A-7543CA75EE61}"/>
          </ac:picMkLst>
        </pc:picChg>
      </pc:sldChg>
      <pc:sldChg chg="delSp modSp mod">
        <pc:chgData name="Ron Melton" userId="5553941352b42db9" providerId="LiveId" clId="{36DCD473-F91B-45B5-9CF5-4A067706FACB}" dt="2023-09-27T23:43:36.534" v="1291" actId="20577"/>
        <pc:sldMkLst>
          <pc:docMk/>
          <pc:sldMk cId="28475612" sldId="2145709076"/>
        </pc:sldMkLst>
        <pc:spChg chg="mod">
          <ac:chgData name="Ron Melton" userId="5553941352b42db9" providerId="LiveId" clId="{36DCD473-F91B-45B5-9CF5-4A067706FACB}" dt="2023-09-27T23:43:36.534" v="1291" actId="20577"/>
          <ac:spMkLst>
            <pc:docMk/>
            <pc:sldMk cId="28475612" sldId="2145709076"/>
            <ac:spMk id="3" creationId="{35D6AFB1-BF6A-A012-951F-B4109F9C8711}"/>
          </ac:spMkLst>
        </pc:spChg>
        <pc:picChg chg="del">
          <ac:chgData name="Ron Melton" userId="5553941352b42db9" providerId="LiveId" clId="{36DCD473-F91B-45B5-9CF5-4A067706FACB}" dt="2023-09-27T23:43:00.705" v="1279" actId="478"/>
          <ac:picMkLst>
            <pc:docMk/>
            <pc:sldMk cId="28475612" sldId="2145709076"/>
            <ac:picMk id="4" creationId="{4C7F10FA-B714-5201-5175-9F81F5D9B3A6}"/>
          </ac:picMkLst>
        </pc:picChg>
      </pc:sldChg>
      <pc:sldChg chg="del">
        <pc:chgData name="Ron Melton" userId="5553941352b42db9" providerId="LiveId" clId="{36DCD473-F91B-45B5-9CF5-4A067706FACB}" dt="2023-09-27T23:43:44.152" v="1292" actId="47"/>
        <pc:sldMkLst>
          <pc:docMk/>
          <pc:sldMk cId="1414208273" sldId="2145709077"/>
        </pc:sldMkLst>
      </pc:sldChg>
      <pc:sldChg chg="del">
        <pc:chgData name="Ron Melton" userId="5553941352b42db9" providerId="LiveId" clId="{36DCD473-F91B-45B5-9CF5-4A067706FACB}" dt="2023-10-22T23:31:30.924" v="2257" actId="47"/>
        <pc:sldMkLst>
          <pc:docMk/>
          <pc:sldMk cId="87416657" sldId="2145709079"/>
        </pc:sldMkLst>
      </pc:sldChg>
      <pc:sldChg chg="del">
        <pc:chgData name="Ron Melton" userId="5553941352b42db9" providerId="LiveId" clId="{36DCD473-F91B-45B5-9CF5-4A067706FACB}" dt="2023-10-23T00:19:29.651" v="3152" actId="47"/>
        <pc:sldMkLst>
          <pc:docMk/>
          <pc:sldMk cId="2820851509" sldId="2145709087"/>
        </pc:sldMkLst>
      </pc:sldChg>
      <pc:sldChg chg="delSp modSp mod">
        <pc:chgData name="Ron Melton" userId="5553941352b42db9" providerId="LiveId" clId="{36DCD473-F91B-45B5-9CF5-4A067706FACB}" dt="2023-10-23T00:19:40.563" v="3156" actId="1076"/>
        <pc:sldMkLst>
          <pc:docMk/>
          <pc:sldMk cId="3236312338" sldId="2145709088"/>
        </pc:sldMkLst>
        <pc:spChg chg="mod">
          <ac:chgData name="Ron Melton" userId="5553941352b42db9" providerId="LiveId" clId="{36DCD473-F91B-45B5-9CF5-4A067706FACB}" dt="2023-10-23T00:19:40.563" v="3156" actId="1076"/>
          <ac:spMkLst>
            <pc:docMk/>
            <pc:sldMk cId="3236312338" sldId="2145709088"/>
            <ac:spMk id="4" creationId="{00000000-0000-0000-0000-000000000000}"/>
          </ac:spMkLst>
        </pc:spChg>
        <pc:picChg chg="del">
          <ac:chgData name="Ron Melton" userId="5553941352b42db9" providerId="LiveId" clId="{36DCD473-F91B-45B5-9CF5-4A067706FACB}" dt="2023-10-23T00:19:35.577" v="3155" actId="478"/>
          <ac:picMkLst>
            <pc:docMk/>
            <pc:sldMk cId="3236312338" sldId="2145709088"/>
            <ac:picMk id="1026" creationId="{00000000-0000-0000-0000-000000000000}"/>
          </ac:picMkLst>
        </pc:picChg>
        <pc:picChg chg="del">
          <ac:chgData name="Ron Melton" userId="5553941352b42db9" providerId="LiveId" clId="{36DCD473-F91B-45B5-9CF5-4A067706FACB}" dt="2023-10-23T00:19:33.298" v="3154" actId="478"/>
          <ac:picMkLst>
            <pc:docMk/>
            <pc:sldMk cId="3236312338" sldId="2145709088"/>
            <ac:picMk id="1027" creationId="{00000000-0000-0000-0000-000000000000}"/>
          </ac:picMkLst>
        </pc:picChg>
        <pc:picChg chg="del">
          <ac:chgData name="Ron Melton" userId="5553941352b42db9" providerId="LiveId" clId="{36DCD473-F91B-45B5-9CF5-4A067706FACB}" dt="2023-10-23T00:19:32.587" v="3153" actId="478"/>
          <ac:picMkLst>
            <pc:docMk/>
            <pc:sldMk cId="3236312338" sldId="2145709088"/>
            <ac:picMk id="1028" creationId="{00000000-0000-0000-0000-000000000000}"/>
          </ac:picMkLst>
        </pc:picChg>
      </pc:sldChg>
      <pc:sldChg chg="del">
        <pc:chgData name="Ron Melton" userId="5553941352b42db9" providerId="LiveId" clId="{36DCD473-F91B-45B5-9CF5-4A067706FACB}" dt="2023-10-23T00:22:37.077" v="3170" actId="47"/>
        <pc:sldMkLst>
          <pc:docMk/>
          <pc:sldMk cId="1198987308" sldId="2145709089"/>
        </pc:sldMkLst>
      </pc:sldChg>
      <pc:sldChg chg="del">
        <pc:chgData name="Ron Melton" userId="5553941352b42db9" providerId="LiveId" clId="{36DCD473-F91B-45B5-9CF5-4A067706FACB}" dt="2023-10-23T00:22:37.575" v="3171" actId="47"/>
        <pc:sldMkLst>
          <pc:docMk/>
          <pc:sldMk cId="1362030503" sldId="2145709090"/>
        </pc:sldMkLst>
      </pc:sldChg>
      <pc:sldChg chg="del">
        <pc:chgData name="Ron Melton" userId="5553941352b42db9" providerId="LiveId" clId="{36DCD473-F91B-45B5-9CF5-4A067706FACB}" dt="2023-10-23T00:22:38.061" v="3172" actId="47"/>
        <pc:sldMkLst>
          <pc:docMk/>
          <pc:sldMk cId="1904417762" sldId="2145709091"/>
        </pc:sldMkLst>
      </pc:sldChg>
      <pc:sldChg chg="del">
        <pc:chgData name="Ron Melton" userId="5553941352b42db9" providerId="LiveId" clId="{36DCD473-F91B-45B5-9CF5-4A067706FACB}" dt="2023-10-23T00:22:38.596" v="3173" actId="47"/>
        <pc:sldMkLst>
          <pc:docMk/>
          <pc:sldMk cId="3083393677" sldId="2145709092"/>
        </pc:sldMkLst>
      </pc:sldChg>
      <pc:sldChg chg="del">
        <pc:chgData name="Ron Melton" userId="5553941352b42db9" providerId="LiveId" clId="{36DCD473-F91B-45B5-9CF5-4A067706FACB}" dt="2023-09-27T23:18:59.457" v="267" actId="47"/>
        <pc:sldMkLst>
          <pc:docMk/>
          <pc:sldMk cId="1959864544" sldId="2145709099"/>
        </pc:sldMkLst>
      </pc:sldChg>
      <pc:sldChg chg="delSp modSp mod">
        <pc:chgData name="Ron Melton" userId="5553941352b42db9" providerId="LiveId" clId="{36DCD473-F91B-45B5-9CF5-4A067706FACB}" dt="2023-09-27T23:05:22.418" v="2" actId="1076"/>
        <pc:sldMkLst>
          <pc:docMk/>
          <pc:sldMk cId="1476430768" sldId="2145709101"/>
        </pc:sldMkLst>
        <pc:spChg chg="mod">
          <ac:chgData name="Ron Melton" userId="5553941352b42db9" providerId="LiveId" clId="{36DCD473-F91B-45B5-9CF5-4A067706FACB}" dt="2023-09-27T23:05:22.418" v="2" actId="1076"/>
          <ac:spMkLst>
            <pc:docMk/>
            <pc:sldMk cId="1476430768" sldId="2145709101"/>
            <ac:spMk id="10" creationId="{00000000-0000-0000-0000-000000000000}"/>
          </ac:spMkLst>
        </pc:spChg>
        <pc:picChg chg="del">
          <ac:chgData name="Ron Melton" userId="5553941352b42db9" providerId="LiveId" clId="{36DCD473-F91B-45B5-9CF5-4A067706FACB}" dt="2023-09-27T23:05:17.253" v="0" actId="478"/>
          <ac:picMkLst>
            <pc:docMk/>
            <pc:sldMk cId="1476430768" sldId="2145709101"/>
            <ac:picMk id="2" creationId="{D2B22E47-7703-44F7-B72C-7AC39F2DF376}"/>
          </ac:picMkLst>
        </pc:picChg>
        <pc:picChg chg="del">
          <ac:chgData name="Ron Melton" userId="5553941352b42db9" providerId="LiveId" clId="{36DCD473-F91B-45B5-9CF5-4A067706FACB}" dt="2023-09-27T23:05:18.557" v="1" actId="478"/>
          <ac:picMkLst>
            <pc:docMk/>
            <pc:sldMk cId="1476430768" sldId="2145709101"/>
            <ac:picMk id="3" creationId="{72252DD6-5C51-7CF0-BE7D-2D3CC5CBDF5B}"/>
          </ac:picMkLst>
        </pc:picChg>
      </pc:sldChg>
      <pc:sldChg chg="del">
        <pc:chgData name="Ron Melton" userId="5553941352b42db9" providerId="LiveId" clId="{36DCD473-F91B-45B5-9CF5-4A067706FACB}" dt="2023-09-27T23:05:26.663" v="3" actId="47"/>
        <pc:sldMkLst>
          <pc:docMk/>
          <pc:sldMk cId="3387263648" sldId="2145709102"/>
        </pc:sldMkLst>
      </pc:sldChg>
      <pc:sldChg chg="del">
        <pc:chgData name="Ron Melton" userId="5553941352b42db9" providerId="LiveId" clId="{36DCD473-F91B-45B5-9CF5-4A067706FACB}" dt="2023-09-27T23:05:31.203" v="4" actId="47"/>
        <pc:sldMkLst>
          <pc:docMk/>
          <pc:sldMk cId="2365518156" sldId="2145709103"/>
        </pc:sldMkLst>
      </pc:sldChg>
      <pc:sldChg chg="del">
        <pc:chgData name="Ron Melton" userId="5553941352b42db9" providerId="LiveId" clId="{36DCD473-F91B-45B5-9CF5-4A067706FACB}" dt="2023-09-27T23:05:32.088" v="5" actId="47"/>
        <pc:sldMkLst>
          <pc:docMk/>
          <pc:sldMk cId="1150184721" sldId="2145709104"/>
        </pc:sldMkLst>
      </pc:sldChg>
      <pc:sldChg chg="del">
        <pc:chgData name="Ron Melton" userId="5553941352b42db9" providerId="LiveId" clId="{36DCD473-F91B-45B5-9CF5-4A067706FACB}" dt="2023-09-27T23:06:13.627" v="6" actId="47"/>
        <pc:sldMkLst>
          <pc:docMk/>
          <pc:sldMk cId="2356100634" sldId="2145709105"/>
        </pc:sldMkLst>
      </pc:sldChg>
      <pc:sldChg chg="del">
        <pc:chgData name="Ron Melton" userId="5553941352b42db9" providerId="LiveId" clId="{36DCD473-F91B-45B5-9CF5-4A067706FACB}" dt="2023-09-27T23:19:36.151" v="272" actId="47"/>
        <pc:sldMkLst>
          <pc:docMk/>
          <pc:sldMk cId="400414108" sldId="2145709106"/>
        </pc:sldMkLst>
      </pc:sldChg>
      <pc:sldChg chg="del">
        <pc:chgData name="Ron Melton" userId="5553941352b42db9" providerId="LiveId" clId="{36DCD473-F91B-45B5-9CF5-4A067706FACB}" dt="2023-09-27T23:07:36.633" v="15" actId="47"/>
        <pc:sldMkLst>
          <pc:docMk/>
          <pc:sldMk cId="249890153" sldId="2145709107"/>
        </pc:sldMkLst>
      </pc:sldChg>
      <pc:sldChg chg="del">
        <pc:chgData name="Ron Melton" userId="5553941352b42db9" providerId="LiveId" clId="{36DCD473-F91B-45B5-9CF5-4A067706FACB}" dt="2023-09-27T23:07:37.783" v="16" actId="47"/>
        <pc:sldMkLst>
          <pc:docMk/>
          <pc:sldMk cId="1238343140" sldId="2145709108"/>
        </pc:sldMkLst>
      </pc:sldChg>
      <pc:sldChg chg="del">
        <pc:chgData name="Ron Melton" userId="5553941352b42db9" providerId="LiveId" clId="{36DCD473-F91B-45B5-9CF5-4A067706FACB}" dt="2023-09-27T23:07:39.281" v="17" actId="47"/>
        <pc:sldMkLst>
          <pc:docMk/>
          <pc:sldMk cId="1759801225" sldId="2145709109"/>
        </pc:sldMkLst>
      </pc:sldChg>
      <pc:sldChg chg="del">
        <pc:chgData name="Ron Melton" userId="5553941352b42db9" providerId="LiveId" clId="{36DCD473-F91B-45B5-9CF5-4A067706FACB}" dt="2023-09-27T23:07:40.168" v="18" actId="47"/>
        <pc:sldMkLst>
          <pc:docMk/>
          <pc:sldMk cId="1857497204" sldId="2145709110"/>
        </pc:sldMkLst>
      </pc:sldChg>
      <pc:sldChg chg="addSp modSp mod">
        <pc:chgData name="Ron Melton" userId="5553941352b42db9" providerId="LiveId" clId="{36DCD473-F91B-45B5-9CF5-4A067706FACB}" dt="2023-09-27T23:10:01.178" v="29" actId="1076"/>
        <pc:sldMkLst>
          <pc:docMk/>
          <pc:sldMk cId="3416444927" sldId="2145709111"/>
        </pc:sldMkLst>
        <pc:picChg chg="add mod modCrop">
          <ac:chgData name="Ron Melton" userId="5553941352b42db9" providerId="LiveId" clId="{36DCD473-F91B-45B5-9CF5-4A067706FACB}" dt="2023-09-27T23:10:01.178" v="29" actId="1076"/>
          <ac:picMkLst>
            <pc:docMk/>
            <pc:sldMk cId="3416444927" sldId="2145709111"/>
            <ac:picMk id="3" creationId="{A1931816-9FEA-A283-FB2B-CE4408206969}"/>
          </ac:picMkLst>
        </pc:picChg>
        <pc:picChg chg="mod">
          <ac:chgData name="Ron Melton" userId="5553941352b42db9" providerId="LiveId" clId="{36DCD473-F91B-45B5-9CF5-4A067706FACB}" dt="2023-09-27T23:08:13.695" v="19" actId="1076"/>
          <ac:picMkLst>
            <pc:docMk/>
            <pc:sldMk cId="3416444927" sldId="2145709111"/>
            <ac:picMk id="5" creationId="{144D341A-2693-1135-1A15-F1B8247C3148}"/>
          </ac:picMkLst>
        </pc:picChg>
      </pc:sldChg>
      <pc:sldChg chg="del">
        <pc:chgData name="Ron Melton" userId="5553941352b42db9" providerId="LiveId" clId="{36DCD473-F91B-45B5-9CF5-4A067706FACB}" dt="2023-09-27T23:11:32.956" v="33" actId="47"/>
        <pc:sldMkLst>
          <pc:docMk/>
          <pc:sldMk cId="2964655595" sldId="2145709112"/>
        </pc:sldMkLst>
      </pc:sldChg>
      <pc:sldChg chg="addSp delSp modSp del mod">
        <pc:chgData name="Ron Melton" userId="5553941352b42db9" providerId="LiveId" clId="{36DCD473-F91B-45B5-9CF5-4A067706FACB}" dt="2023-09-27T23:11:22.197" v="32" actId="47"/>
        <pc:sldMkLst>
          <pc:docMk/>
          <pc:sldMk cId="523003426" sldId="2145709113"/>
        </pc:sldMkLst>
        <pc:spChg chg="add mod">
          <ac:chgData name="Ron Melton" userId="5553941352b42db9" providerId="LiveId" clId="{36DCD473-F91B-45B5-9CF5-4A067706FACB}" dt="2023-09-27T23:11:19.281" v="31" actId="478"/>
          <ac:spMkLst>
            <pc:docMk/>
            <pc:sldMk cId="523003426" sldId="2145709113"/>
            <ac:spMk id="4" creationId="{2CD581D0-0378-0183-3DBB-7ECA2248DB18}"/>
          </ac:spMkLst>
        </pc:spChg>
        <pc:picChg chg="del">
          <ac:chgData name="Ron Melton" userId="5553941352b42db9" providerId="LiveId" clId="{36DCD473-F91B-45B5-9CF5-4A067706FACB}" dt="2023-09-27T23:11:19.281" v="31" actId="478"/>
          <ac:picMkLst>
            <pc:docMk/>
            <pc:sldMk cId="523003426" sldId="2145709113"/>
            <ac:picMk id="5" creationId="{2D32B1E5-635E-47A6-C9CA-C84EB45E30C2}"/>
          </ac:picMkLst>
        </pc:picChg>
      </pc:sldChg>
      <pc:sldChg chg="del">
        <pc:chgData name="Ron Melton" userId="5553941352b42db9" providerId="LiveId" clId="{36DCD473-F91B-45B5-9CF5-4A067706FACB}" dt="2023-09-27T23:14:11.139" v="204" actId="47"/>
        <pc:sldMkLst>
          <pc:docMk/>
          <pc:sldMk cId="1446118582" sldId="2145709117"/>
        </pc:sldMkLst>
      </pc:sldChg>
      <pc:sldChg chg="del">
        <pc:chgData name="Ron Melton" userId="5553941352b42db9" providerId="LiveId" clId="{36DCD473-F91B-45B5-9CF5-4A067706FACB}" dt="2023-09-27T23:14:17.069" v="205" actId="47"/>
        <pc:sldMkLst>
          <pc:docMk/>
          <pc:sldMk cId="0" sldId="2145709118"/>
        </pc:sldMkLst>
      </pc:sldChg>
      <pc:sldChg chg="del">
        <pc:chgData name="Ron Melton" userId="5553941352b42db9" providerId="LiveId" clId="{36DCD473-F91B-45B5-9CF5-4A067706FACB}" dt="2023-09-27T23:14:19.162" v="206" actId="47"/>
        <pc:sldMkLst>
          <pc:docMk/>
          <pc:sldMk cId="0" sldId="2145709119"/>
        </pc:sldMkLst>
      </pc:sldChg>
      <pc:sldChg chg="del">
        <pc:chgData name="Ron Melton" userId="5553941352b42db9" providerId="LiveId" clId="{36DCD473-F91B-45B5-9CF5-4A067706FACB}" dt="2023-09-27T23:19:40.296" v="273" actId="47"/>
        <pc:sldMkLst>
          <pc:docMk/>
          <pc:sldMk cId="3639156372" sldId="2145709121"/>
        </pc:sldMkLst>
      </pc:sldChg>
      <pc:sldChg chg="del">
        <pc:chgData name="Ron Melton" userId="5553941352b42db9" providerId="LiveId" clId="{36DCD473-F91B-45B5-9CF5-4A067706FACB}" dt="2023-09-27T23:19:41.243" v="274" actId="47"/>
        <pc:sldMkLst>
          <pc:docMk/>
          <pc:sldMk cId="998139327" sldId="2145709122"/>
        </pc:sldMkLst>
      </pc:sldChg>
      <pc:sldChg chg="delSp modSp mod">
        <pc:chgData name="Ron Melton" userId="5553941352b42db9" providerId="LiveId" clId="{36DCD473-F91B-45B5-9CF5-4A067706FACB}" dt="2023-09-27T23:20:44.669" v="480" actId="20577"/>
        <pc:sldMkLst>
          <pc:docMk/>
          <pc:sldMk cId="3496590598" sldId="2145709125"/>
        </pc:sldMkLst>
        <pc:spChg chg="mod">
          <ac:chgData name="Ron Melton" userId="5553941352b42db9" providerId="LiveId" clId="{36DCD473-F91B-45B5-9CF5-4A067706FACB}" dt="2023-09-27T23:20:44.669" v="480" actId="20577"/>
          <ac:spMkLst>
            <pc:docMk/>
            <pc:sldMk cId="3496590598" sldId="2145709125"/>
            <ac:spMk id="3" creationId="{A3706EED-3149-4365-A889-D36D124C37D8}"/>
          </ac:spMkLst>
        </pc:spChg>
        <pc:picChg chg="del">
          <ac:chgData name="Ron Melton" userId="5553941352b42db9" providerId="LiveId" clId="{36DCD473-F91B-45B5-9CF5-4A067706FACB}" dt="2023-09-27T23:19:47.169" v="275" actId="478"/>
          <ac:picMkLst>
            <pc:docMk/>
            <pc:sldMk cId="3496590598" sldId="2145709125"/>
            <ac:picMk id="4" creationId="{3A08A17D-A98C-4E54-9806-EC3529E60C12}"/>
          </ac:picMkLst>
        </pc:picChg>
      </pc:sldChg>
      <pc:sldChg chg="delSp modSp mod">
        <pc:chgData name="Ron Melton" userId="5553941352b42db9" providerId="LiveId" clId="{36DCD473-F91B-45B5-9CF5-4A067706FACB}" dt="2023-09-27T23:22:28.151" v="496" actId="1076"/>
        <pc:sldMkLst>
          <pc:docMk/>
          <pc:sldMk cId="245968945" sldId="2145709128"/>
        </pc:sldMkLst>
        <pc:spChg chg="mod">
          <ac:chgData name="Ron Melton" userId="5553941352b42db9" providerId="LiveId" clId="{36DCD473-F91B-45B5-9CF5-4A067706FACB}" dt="2023-09-27T23:22:28.151" v="496" actId="1076"/>
          <ac:spMkLst>
            <pc:docMk/>
            <pc:sldMk cId="245968945" sldId="2145709128"/>
            <ac:spMk id="5" creationId="{00000000-0000-0000-0000-000000000000}"/>
          </ac:spMkLst>
        </pc:spChg>
        <pc:spChg chg="mod">
          <ac:chgData name="Ron Melton" userId="5553941352b42db9" providerId="LiveId" clId="{36DCD473-F91B-45B5-9CF5-4A067706FACB}" dt="2023-09-27T23:22:23.926" v="495" actId="1076"/>
          <ac:spMkLst>
            <pc:docMk/>
            <pc:sldMk cId="245968945" sldId="2145709128"/>
            <ac:spMk id="160774" creationId="{00000000-0000-0000-0000-000000000000}"/>
          </ac:spMkLst>
        </pc:spChg>
        <pc:picChg chg="del">
          <ac:chgData name="Ron Melton" userId="5553941352b42db9" providerId="LiveId" clId="{36DCD473-F91B-45B5-9CF5-4A067706FACB}" dt="2023-09-27T23:22:09.407" v="493" actId="478"/>
          <ac:picMkLst>
            <pc:docMk/>
            <pc:sldMk cId="245968945" sldId="2145709128"/>
            <ac:picMk id="3" creationId="{F83C0C41-A3BA-4D51-9804-5750ABDDFCDB}"/>
          </ac:picMkLst>
        </pc:picChg>
        <pc:picChg chg="del">
          <ac:chgData name="Ron Melton" userId="5553941352b42db9" providerId="LiveId" clId="{36DCD473-F91B-45B5-9CF5-4A067706FACB}" dt="2023-09-27T23:22:01.531" v="489" actId="478"/>
          <ac:picMkLst>
            <pc:docMk/>
            <pc:sldMk cId="245968945" sldId="2145709128"/>
            <ac:picMk id="160771" creationId="{00000000-0000-0000-0000-000000000000}"/>
          </ac:picMkLst>
        </pc:picChg>
        <pc:picChg chg="del">
          <ac:chgData name="Ron Melton" userId="5553941352b42db9" providerId="LiveId" clId="{36DCD473-F91B-45B5-9CF5-4A067706FACB}" dt="2023-09-27T23:22:07.963" v="492" actId="478"/>
          <ac:picMkLst>
            <pc:docMk/>
            <pc:sldMk cId="245968945" sldId="2145709128"/>
            <ac:picMk id="160772" creationId="{00000000-0000-0000-0000-000000000000}"/>
          </ac:picMkLst>
        </pc:picChg>
      </pc:sldChg>
      <pc:sldChg chg="del">
        <pc:chgData name="Ron Melton" userId="5553941352b42db9" providerId="LiveId" clId="{36DCD473-F91B-45B5-9CF5-4A067706FACB}" dt="2023-09-27T23:29:20.976" v="497" actId="47"/>
        <pc:sldMkLst>
          <pc:docMk/>
          <pc:sldMk cId="3341999554" sldId="2145709129"/>
        </pc:sldMkLst>
      </pc:sldChg>
      <pc:sldChg chg="delSp modSp mod">
        <pc:chgData name="Ron Melton" userId="5553941352b42db9" providerId="LiveId" clId="{36DCD473-F91B-45B5-9CF5-4A067706FACB}" dt="2023-10-22T23:22:26.562" v="1946" actId="1076"/>
        <pc:sldMkLst>
          <pc:docMk/>
          <pc:sldMk cId="2244507277" sldId="2145709142"/>
        </pc:sldMkLst>
        <pc:spChg chg="mod">
          <ac:chgData name="Ron Melton" userId="5553941352b42db9" providerId="LiveId" clId="{36DCD473-F91B-45B5-9CF5-4A067706FACB}" dt="2023-10-22T23:22:26.562" v="1946" actId="1076"/>
          <ac:spMkLst>
            <pc:docMk/>
            <pc:sldMk cId="2244507277" sldId="2145709142"/>
            <ac:spMk id="3" creationId="{730BBC00-BF12-4253-B068-46264B010869}"/>
          </ac:spMkLst>
        </pc:spChg>
        <pc:picChg chg="del">
          <ac:chgData name="Ron Melton" userId="5553941352b42db9" providerId="LiveId" clId="{36DCD473-F91B-45B5-9CF5-4A067706FACB}" dt="2023-10-22T23:22:20.912" v="1945" actId="478"/>
          <ac:picMkLst>
            <pc:docMk/>
            <pc:sldMk cId="2244507277" sldId="2145709142"/>
            <ac:picMk id="1028" creationId="{1B7FC7C1-5DBC-4A6A-895D-A6CA44E43557}"/>
          </ac:picMkLst>
        </pc:picChg>
      </pc:sldChg>
      <pc:sldChg chg="del">
        <pc:chgData name="Ron Melton" userId="5553941352b42db9" providerId="LiveId" clId="{36DCD473-F91B-45B5-9CF5-4A067706FACB}" dt="2023-10-22T23:22:07.783" v="1942" actId="47"/>
        <pc:sldMkLst>
          <pc:docMk/>
          <pc:sldMk cId="1015461869" sldId="2145709143"/>
        </pc:sldMkLst>
      </pc:sldChg>
      <pc:sldChg chg="del">
        <pc:chgData name="Ron Melton" userId="5553941352b42db9" providerId="LiveId" clId="{36DCD473-F91B-45B5-9CF5-4A067706FACB}" dt="2023-10-22T23:23:56.180" v="1965" actId="47"/>
        <pc:sldMkLst>
          <pc:docMk/>
          <pc:sldMk cId="36682607" sldId="2145709145"/>
        </pc:sldMkLst>
      </pc:sldChg>
      <pc:sldChg chg="del">
        <pc:chgData name="Ron Melton" userId="5553941352b42db9" providerId="LiveId" clId="{36DCD473-F91B-45B5-9CF5-4A067706FACB}" dt="2023-10-22T23:28:49.869" v="2209" actId="47"/>
        <pc:sldMkLst>
          <pc:docMk/>
          <pc:sldMk cId="1165229244" sldId="2145709146"/>
        </pc:sldMkLst>
      </pc:sldChg>
      <pc:sldChg chg="del">
        <pc:chgData name="Ron Melton" userId="5553941352b42db9" providerId="LiveId" clId="{36DCD473-F91B-45B5-9CF5-4A067706FACB}" dt="2023-10-22T23:28:49.332" v="2208" actId="47"/>
        <pc:sldMkLst>
          <pc:docMk/>
          <pc:sldMk cId="2010563695" sldId="2145709147"/>
        </pc:sldMkLst>
      </pc:sldChg>
      <pc:sldChg chg="del">
        <pc:chgData name="Ron Melton" userId="5553941352b42db9" providerId="LiveId" clId="{36DCD473-F91B-45B5-9CF5-4A067706FACB}" dt="2023-10-22T23:28:52.082" v="2210" actId="47"/>
        <pc:sldMkLst>
          <pc:docMk/>
          <pc:sldMk cId="2151264900" sldId="2145709148"/>
        </pc:sldMkLst>
      </pc:sldChg>
      <pc:sldChg chg="del">
        <pc:chgData name="Ron Melton" userId="5553941352b42db9" providerId="LiveId" clId="{36DCD473-F91B-45B5-9CF5-4A067706FACB}" dt="2023-10-22T23:24:05.947" v="1970" actId="47"/>
        <pc:sldMkLst>
          <pc:docMk/>
          <pc:sldMk cId="2202954096" sldId="2145709149"/>
        </pc:sldMkLst>
      </pc:sldChg>
      <pc:sldChg chg="del">
        <pc:chgData name="Ron Melton" userId="5553941352b42db9" providerId="LiveId" clId="{36DCD473-F91B-45B5-9CF5-4A067706FACB}" dt="2023-10-22T23:28:10.708" v="2171" actId="47"/>
        <pc:sldMkLst>
          <pc:docMk/>
          <pc:sldMk cId="446127083" sldId="2145709152"/>
        </pc:sldMkLst>
      </pc:sldChg>
      <pc:sldChg chg="delSp modSp mod">
        <pc:chgData name="Ron Melton" userId="5553941352b42db9" providerId="LiveId" clId="{36DCD473-F91B-45B5-9CF5-4A067706FACB}" dt="2023-09-27T23:19:24.406" v="271" actId="1076"/>
        <pc:sldMkLst>
          <pc:docMk/>
          <pc:sldMk cId="1623573409" sldId="2145709168"/>
        </pc:sldMkLst>
        <pc:spChg chg="mod">
          <ac:chgData name="Ron Melton" userId="5553941352b42db9" providerId="LiveId" clId="{36DCD473-F91B-45B5-9CF5-4A067706FACB}" dt="2023-09-27T23:19:24.406" v="271" actId="1076"/>
          <ac:spMkLst>
            <pc:docMk/>
            <pc:sldMk cId="1623573409" sldId="2145709168"/>
            <ac:spMk id="10" creationId="{00000000-0000-0000-0000-000000000000}"/>
          </ac:spMkLst>
        </pc:spChg>
        <pc:picChg chg="del">
          <ac:chgData name="Ron Melton" userId="5553941352b42db9" providerId="LiveId" clId="{36DCD473-F91B-45B5-9CF5-4A067706FACB}" dt="2023-09-27T23:19:18.956" v="269" actId="478"/>
          <ac:picMkLst>
            <pc:docMk/>
            <pc:sldMk cId="1623573409" sldId="2145709168"/>
            <ac:picMk id="2" creationId="{D2B22E47-7703-44F7-B72C-7AC39F2DF376}"/>
          </ac:picMkLst>
        </pc:picChg>
        <pc:picChg chg="del">
          <ac:chgData name="Ron Melton" userId="5553941352b42db9" providerId="LiveId" clId="{36DCD473-F91B-45B5-9CF5-4A067706FACB}" dt="2023-09-27T23:19:20.224" v="270" actId="478"/>
          <ac:picMkLst>
            <pc:docMk/>
            <pc:sldMk cId="1623573409" sldId="2145709168"/>
            <ac:picMk id="3" creationId="{72252DD6-5C51-7CF0-BE7D-2D3CC5CBDF5B}"/>
          </ac:picMkLst>
        </pc:picChg>
      </pc:sldChg>
      <pc:sldChg chg="delSp modSp mod">
        <pc:chgData name="Ron Melton" userId="5553941352b42db9" providerId="LiveId" clId="{36DCD473-F91B-45B5-9CF5-4A067706FACB}" dt="2023-09-27T23:37:33.491" v="870" actId="27636"/>
        <pc:sldMkLst>
          <pc:docMk/>
          <pc:sldMk cId="1885727639" sldId="2145709170"/>
        </pc:sldMkLst>
        <pc:spChg chg="mod">
          <ac:chgData name="Ron Melton" userId="5553941352b42db9" providerId="LiveId" clId="{36DCD473-F91B-45B5-9CF5-4A067706FACB}" dt="2023-09-27T23:37:33.491" v="870" actId="27636"/>
          <ac:spMkLst>
            <pc:docMk/>
            <pc:sldMk cId="1885727639" sldId="2145709170"/>
            <ac:spMk id="4" creationId="{C1DDEA04-DE1E-5BC3-869B-D0B4DB39F1BE}"/>
          </ac:spMkLst>
        </pc:spChg>
        <pc:picChg chg="del">
          <ac:chgData name="Ron Melton" userId="5553941352b42db9" providerId="LiveId" clId="{36DCD473-F91B-45B5-9CF5-4A067706FACB}" dt="2023-09-27T23:37:25.830" v="868" actId="478"/>
          <ac:picMkLst>
            <pc:docMk/>
            <pc:sldMk cId="1885727639" sldId="2145709170"/>
            <ac:picMk id="1042" creationId="{3BAFA2D0-1285-DEDD-BA2B-DD3D4322602E}"/>
          </ac:picMkLst>
        </pc:picChg>
      </pc:sldChg>
      <pc:sldChg chg="delSp modSp mod">
        <pc:chgData name="Ron Melton" userId="5553941352b42db9" providerId="LiveId" clId="{36DCD473-F91B-45B5-9CF5-4A067706FACB}" dt="2023-09-27T23:37:48.595" v="874" actId="1076"/>
        <pc:sldMkLst>
          <pc:docMk/>
          <pc:sldMk cId="2534325892" sldId="2145709171"/>
        </pc:sldMkLst>
        <pc:spChg chg="mod">
          <ac:chgData name="Ron Melton" userId="5553941352b42db9" providerId="LiveId" clId="{36DCD473-F91B-45B5-9CF5-4A067706FACB}" dt="2023-09-27T23:37:48.595" v="874" actId="1076"/>
          <ac:spMkLst>
            <pc:docMk/>
            <pc:sldMk cId="2534325892" sldId="2145709171"/>
            <ac:spMk id="2" creationId="{00000000-0000-0000-0000-000000000000}"/>
          </ac:spMkLst>
        </pc:spChg>
        <pc:picChg chg="del">
          <ac:chgData name="Ron Melton" userId="5553941352b42db9" providerId="LiveId" clId="{36DCD473-F91B-45B5-9CF5-4A067706FACB}" dt="2023-09-27T23:37:41.574" v="871" actId="478"/>
          <ac:picMkLst>
            <pc:docMk/>
            <pc:sldMk cId="2534325892" sldId="2145709171"/>
            <ac:picMk id="5" creationId="{34E1A615-2B2B-4950-80A4-24C3F3CA2541}"/>
          </ac:picMkLst>
        </pc:picChg>
        <pc:picChg chg="del mod">
          <ac:chgData name="Ron Melton" userId="5553941352b42db9" providerId="LiveId" clId="{36DCD473-F91B-45B5-9CF5-4A067706FACB}" dt="2023-09-27T23:37:43.820" v="873" actId="478"/>
          <ac:picMkLst>
            <pc:docMk/>
            <pc:sldMk cId="2534325892" sldId="2145709171"/>
            <ac:picMk id="7" creationId="{69B05FDC-5B2B-4323-993A-634EC0617534}"/>
          </ac:picMkLst>
        </pc:picChg>
      </pc:sldChg>
      <pc:sldChg chg="del">
        <pc:chgData name="Ron Melton" userId="5553941352b42db9" providerId="LiveId" clId="{36DCD473-F91B-45B5-9CF5-4A067706FACB}" dt="2023-09-27T23:37:55.915" v="875" actId="47"/>
        <pc:sldMkLst>
          <pc:docMk/>
          <pc:sldMk cId="0" sldId="2145709172"/>
        </pc:sldMkLst>
      </pc:sldChg>
      <pc:sldChg chg="add del">
        <pc:chgData name="Ron Melton" userId="5553941352b42db9" providerId="LiveId" clId="{36DCD473-F91B-45B5-9CF5-4A067706FACB}" dt="2023-09-27T23:38:01.099" v="878" actId="47"/>
        <pc:sldMkLst>
          <pc:docMk/>
          <pc:sldMk cId="2569051745" sldId="2145709173"/>
        </pc:sldMkLst>
      </pc:sldChg>
      <pc:sldChg chg="del">
        <pc:chgData name="Ron Melton" userId="5553941352b42db9" providerId="LiveId" clId="{36DCD473-F91B-45B5-9CF5-4A067706FACB}" dt="2023-09-27T23:29:21.980" v="498" actId="47"/>
        <pc:sldMkLst>
          <pc:docMk/>
          <pc:sldMk cId="3749433380" sldId="2145709174"/>
        </pc:sldMkLst>
      </pc:sldChg>
      <pc:sldChg chg="delSp modSp mod">
        <pc:chgData name="Ron Melton" userId="5553941352b42db9" providerId="LiveId" clId="{36DCD473-F91B-45B5-9CF5-4A067706FACB}" dt="2023-10-22T23:29:52.463" v="2242" actId="1076"/>
        <pc:sldMkLst>
          <pc:docMk/>
          <pc:sldMk cId="2793046918" sldId="2145709175"/>
        </pc:sldMkLst>
        <pc:spChg chg="mod">
          <ac:chgData name="Ron Melton" userId="5553941352b42db9" providerId="LiveId" clId="{36DCD473-F91B-45B5-9CF5-4A067706FACB}" dt="2023-10-22T23:29:52.463" v="2242" actId="1076"/>
          <ac:spMkLst>
            <pc:docMk/>
            <pc:sldMk cId="2793046918" sldId="2145709175"/>
            <ac:spMk id="10" creationId="{00000000-0000-0000-0000-000000000000}"/>
          </ac:spMkLst>
        </pc:spChg>
        <pc:spChg chg="mod">
          <ac:chgData name="Ron Melton" userId="5553941352b42db9" providerId="LiveId" clId="{36DCD473-F91B-45B5-9CF5-4A067706FACB}" dt="2023-10-22T23:29:48.272" v="2241" actId="1076"/>
          <ac:spMkLst>
            <pc:docMk/>
            <pc:sldMk cId="2793046918" sldId="2145709175"/>
            <ac:spMk id="28675" creationId="{00000000-0000-0000-0000-000000000000}"/>
          </ac:spMkLst>
        </pc:spChg>
        <pc:picChg chg="del">
          <ac:chgData name="Ron Melton" userId="5553941352b42db9" providerId="LiveId" clId="{36DCD473-F91B-45B5-9CF5-4A067706FACB}" dt="2023-10-22T23:29:42.956" v="2239" actId="478"/>
          <ac:picMkLst>
            <pc:docMk/>
            <pc:sldMk cId="2793046918" sldId="2145709175"/>
            <ac:picMk id="3" creationId="{72252DD6-5C51-7CF0-BE7D-2D3CC5CBDF5B}"/>
          </ac:picMkLst>
        </pc:picChg>
        <pc:picChg chg="del">
          <ac:chgData name="Ron Melton" userId="5553941352b42db9" providerId="LiveId" clId="{36DCD473-F91B-45B5-9CF5-4A067706FACB}" dt="2023-10-22T23:29:41.418" v="2238" actId="478"/>
          <ac:picMkLst>
            <pc:docMk/>
            <pc:sldMk cId="2793046918" sldId="2145709175"/>
            <ac:picMk id="5" creationId="{79ED7EE8-8B04-E78B-9D71-538EF5CEAED6}"/>
          </ac:picMkLst>
        </pc:picChg>
        <pc:picChg chg="del">
          <ac:chgData name="Ron Melton" userId="5553941352b42db9" providerId="LiveId" clId="{36DCD473-F91B-45B5-9CF5-4A067706FACB}" dt="2023-10-22T23:29:44.174" v="2240" actId="478"/>
          <ac:picMkLst>
            <pc:docMk/>
            <pc:sldMk cId="2793046918" sldId="2145709175"/>
            <ac:picMk id="6" creationId="{DA0E1BAF-B71C-9955-5D9F-338AD5C17323}"/>
          </ac:picMkLst>
        </pc:picChg>
      </pc:sldChg>
      <pc:sldChg chg="del">
        <pc:chgData name="Ron Melton" userId="5553941352b42db9" providerId="LiveId" clId="{36DCD473-F91B-45B5-9CF5-4A067706FACB}" dt="2023-10-22T23:31:16.162" v="2249" actId="47"/>
        <pc:sldMkLst>
          <pc:docMk/>
          <pc:sldMk cId="3076569505" sldId="2145709176"/>
        </pc:sldMkLst>
      </pc:sldChg>
      <pc:sldChg chg="delSp modSp mod">
        <pc:chgData name="Ron Melton" userId="5553941352b42db9" providerId="LiveId" clId="{36DCD473-F91B-45B5-9CF5-4A067706FACB}" dt="2023-10-23T00:10:19.651" v="2541" actId="1076"/>
        <pc:sldMkLst>
          <pc:docMk/>
          <pc:sldMk cId="4105139807" sldId="2145709177"/>
        </pc:sldMkLst>
        <pc:spChg chg="mod">
          <ac:chgData name="Ron Melton" userId="5553941352b42db9" providerId="LiveId" clId="{36DCD473-F91B-45B5-9CF5-4A067706FACB}" dt="2023-10-23T00:10:19.651" v="2541" actId="1076"/>
          <ac:spMkLst>
            <pc:docMk/>
            <pc:sldMk cId="4105139807" sldId="2145709177"/>
            <ac:spMk id="10" creationId="{00000000-0000-0000-0000-000000000000}"/>
          </ac:spMkLst>
        </pc:spChg>
        <pc:picChg chg="del">
          <ac:chgData name="Ron Melton" userId="5553941352b42db9" providerId="LiveId" clId="{36DCD473-F91B-45B5-9CF5-4A067706FACB}" dt="2023-10-23T00:10:13.020" v="2539" actId="478"/>
          <ac:picMkLst>
            <pc:docMk/>
            <pc:sldMk cId="4105139807" sldId="2145709177"/>
            <ac:picMk id="3" creationId="{72252DD6-5C51-7CF0-BE7D-2D3CC5CBDF5B}"/>
          </ac:picMkLst>
        </pc:picChg>
        <pc:picChg chg="del">
          <ac:chgData name="Ron Melton" userId="5553941352b42db9" providerId="LiveId" clId="{36DCD473-F91B-45B5-9CF5-4A067706FACB}" dt="2023-10-23T00:10:11.350" v="2538" actId="478"/>
          <ac:picMkLst>
            <pc:docMk/>
            <pc:sldMk cId="4105139807" sldId="2145709177"/>
            <ac:picMk id="5" creationId="{79ED7EE8-8B04-E78B-9D71-538EF5CEAED6}"/>
          </ac:picMkLst>
        </pc:picChg>
        <pc:picChg chg="del">
          <ac:chgData name="Ron Melton" userId="5553941352b42db9" providerId="LiveId" clId="{36DCD473-F91B-45B5-9CF5-4A067706FACB}" dt="2023-10-23T00:10:14.134" v="2540" actId="478"/>
          <ac:picMkLst>
            <pc:docMk/>
            <pc:sldMk cId="4105139807" sldId="2145709177"/>
            <ac:picMk id="6" creationId="{DA0E1BAF-B71C-9955-5D9F-338AD5C17323}"/>
          </ac:picMkLst>
        </pc:picChg>
      </pc:sldChg>
      <pc:sldChg chg="del">
        <pc:chgData name="Ron Melton" userId="5553941352b42db9" providerId="LiveId" clId="{36DCD473-F91B-45B5-9CF5-4A067706FACB}" dt="2023-09-27T23:18:45.259" v="262" actId="47"/>
        <pc:sldMkLst>
          <pc:docMk/>
          <pc:sldMk cId="1459841806" sldId="2145709178"/>
        </pc:sldMkLst>
      </pc:sldChg>
      <pc:sldChg chg="del">
        <pc:chgData name="Ron Melton" userId="5553941352b42db9" providerId="LiveId" clId="{36DCD473-F91B-45B5-9CF5-4A067706FACB}" dt="2023-10-23T00:10:30.471" v="2543" actId="47"/>
        <pc:sldMkLst>
          <pc:docMk/>
          <pc:sldMk cId="3740429343" sldId="2145709179"/>
        </pc:sldMkLst>
      </pc:sldChg>
      <pc:sldChg chg="delSp">
        <pc:chgData name="Ron Melton" userId="5553941352b42db9" providerId="LiveId" clId="{36DCD473-F91B-45B5-9CF5-4A067706FACB}" dt="2023-10-23T00:09:02.096" v="2525" actId="478"/>
        <pc:sldMkLst>
          <pc:docMk/>
          <pc:sldMk cId="2020432787" sldId="2145709180"/>
        </pc:sldMkLst>
        <pc:picChg chg="del">
          <ac:chgData name="Ron Melton" userId="5553941352b42db9" providerId="LiveId" clId="{36DCD473-F91B-45B5-9CF5-4A067706FACB}" dt="2023-10-23T00:09:02.096" v="2525" actId="478"/>
          <ac:picMkLst>
            <pc:docMk/>
            <pc:sldMk cId="2020432787" sldId="2145709180"/>
            <ac:picMk id="5" creationId="{44832587-4EF5-4CA9-990D-9CFB8BBF78E5}"/>
          </ac:picMkLst>
        </pc:picChg>
      </pc:sldChg>
      <pc:sldChg chg="delSp">
        <pc:chgData name="Ron Melton" userId="5553941352b42db9" providerId="LiveId" clId="{36DCD473-F91B-45B5-9CF5-4A067706FACB}" dt="2023-10-23T00:22:51.135" v="3180" actId="478"/>
        <pc:sldMkLst>
          <pc:docMk/>
          <pc:sldMk cId="17260696" sldId="2145709183"/>
        </pc:sldMkLst>
        <pc:picChg chg="del">
          <ac:chgData name="Ron Melton" userId="5553941352b42db9" providerId="LiveId" clId="{36DCD473-F91B-45B5-9CF5-4A067706FACB}" dt="2023-10-23T00:22:51.135" v="3180" actId="478"/>
          <ac:picMkLst>
            <pc:docMk/>
            <pc:sldMk cId="17260696" sldId="2145709183"/>
            <ac:picMk id="269317" creationId="{00000000-0000-0000-0000-000000000000}"/>
          </ac:picMkLst>
        </pc:picChg>
      </pc:sldChg>
      <pc:sldChg chg="del">
        <pc:chgData name="Ron Melton" userId="5553941352b42db9" providerId="LiveId" clId="{36DCD473-F91B-45B5-9CF5-4A067706FACB}" dt="2023-10-23T00:26:01.769" v="3291" actId="47"/>
        <pc:sldMkLst>
          <pc:docMk/>
          <pc:sldMk cId="2770970702" sldId="2145709184"/>
        </pc:sldMkLst>
      </pc:sldChg>
      <pc:sldChg chg="del">
        <pc:chgData name="Ron Melton" userId="5553941352b42db9" providerId="LiveId" clId="{36DCD473-F91B-45B5-9CF5-4A067706FACB}" dt="2023-10-23T00:26:02.419" v="3292" actId="47"/>
        <pc:sldMkLst>
          <pc:docMk/>
          <pc:sldMk cId="1245933640" sldId="2145709185"/>
        </pc:sldMkLst>
      </pc:sldChg>
      <pc:sldChg chg="del">
        <pc:chgData name="Ron Melton" userId="5553941352b42db9" providerId="LiveId" clId="{36DCD473-F91B-45B5-9CF5-4A067706FACB}" dt="2023-10-23T00:26:02.843" v="3293" actId="47"/>
        <pc:sldMkLst>
          <pc:docMk/>
          <pc:sldMk cId="4077356663" sldId="2145709186"/>
        </pc:sldMkLst>
      </pc:sldChg>
      <pc:sldChg chg="del">
        <pc:chgData name="Ron Melton" userId="5553941352b42db9" providerId="LiveId" clId="{36DCD473-F91B-45B5-9CF5-4A067706FACB}" dt="2023-10-23T00:26:03.274" v="3294" actId="47"/>
        <pc:sldMkLst>
          <pc:docMk/>
          <pc:sldMk cId="2268361642" sldId="2145709187"/>
        </pc:sldMkLst>
      </pc:sldChg>
      <pc:sldChg chg="del">
        <pc:chgData name="Ron Melton" userId="5553941352b42db9" providerId="LiveId" clId="{36DCD473-F91B-45B5-9CF5-4A067706FACB}" dt="2023-10-23T00:26:03.778" v="3295" actId="47"/>
        <pc:sldMkLst>
          <pc:docMk/>
          <pc:sldMk cId="3301414160" sldId="2145709188"/>
        </pc:sldMkLst>
      </pc:sldChg>
      <pc:sldChg chg="del">
        <pc:chgData name="Ron Melton" userId="5553941352b42db9" providerId="LiveId" clId="{36DCD473-F91B-45B5-9CF5-4A067706FACB}" dt="2023-10-23T00:26:05.312" v="3296" actId="47"/>
        <pc:sldMkLst>
          <pc:docMk/>
          <pc:sldMk cId="1261625953" sldId="2145709190"/>
        </pc:sldMkLst>
      </pc:sldChg>
      <pc:sldChg chg="del">
        <pc:chgData name="Ron Melton" userId="5553941352b42db9" providerId="LiveId" clId="{36DCD473-F91B-45B5-9CF5-4A067706FACB}" dt="2023-10-23T00:26:06.697" v="3297" actId="47"/>
        <pc:sldMkLst>
          <pc:docMk/>
          <pc:sldMk cId="2560887295" sldId="2145709191"/>
        </pc:sldMkLst>
      </pc:sldChg>
      <pc:sldChg chg="del">
        <pc:chgData name="Ron Melton" userId="5553941352b42db9" providerId="LiveId" clId="{36DCD473-F91B-45B5-9CF5-4A067706FACB}" dt="2023-10-23T00:26:07.246" v="3298" actId="47"/>
        <pc:sldMkLst>
          <pc:docMk/>
          <pc:sldMk cId="4084791113" sldId="2145709192"/>
        </pc:sldMkLst>
      </pc:sldChg>
      <pc:sldChg chg="del">
        <pc:chgData name="Ron Melton" userId="5553941352b42db9" providerId="LiveId" clId="{36DCD473-F91B-45B5-9CF5-4A067706FACB}" dt="2023-10-23T00:26:07.717" v="3299" actId="47"/>
        <pc:sldMkLst>
          <pc:docMk/>
          <pc:sldMk cId="4149209846" sldId="2145709193"/>
        </pc:sldMkLst>
      </pc:sldChg>
      <pc:sldChg chg="del">
        <pc:chgData name="Ron Melton" userId="5553941352b42db9" providerId="LiveId" clId="{36DCD473-F91B-45B5-9CF5-4A067706FACB}" dt="2023-10-23T00:26:08.137" v="3300" actId="47"/>
        <pc:sldMkLst>
          <pc:docMk/>
          <pc:sldMk cId="959427643" sldId="2145709194"/>
        </pc:sldMkLst>
      </pc:sldChg>
      <pc:sldChg chg="del">
        <pc:chgData name="Ron Melton" userId="5553941352b42db9" providerId="LiveId" clId="{36DCD473-F91B-45B5-9CF5-4A067706FACB}" dt="2023-10-23T00:26:08.678" v="3301" actId="47"/>
        <pc:sldMkLst>
          <pc:docMk/>
          <pc:sldMk cId="4116024540" sldId="2145709195"/>
        </pc:sldMkLst>
      </pc:sldChg>
      <pc:sldChg chg="del">
        <pc:chgData name="Ron Melton" userId="5553941352b42db9" providerId="LiveId" clId="{36DCD473-F91B-45B5-9CF5-4A067706FACB}" dt="2023-10-23T00:26:09.238" v="3302" actId="47"/>
        <pc:sldMkLst>
          <pc:docMk/>
          <pc:sldMk cId="3800881856" sldId="2145709196"/>
        </pc:sldMkLst>
      </pc:sldChg>
      <pc:sldChg chg="del">
        <pc:chgData name="Ron Melton" userId="5553941352b42db9" providerId="LiveId" clId="{36DCD473-F91B-45B5-9CF5-4A067706FACB}" dt="2023-10-23T00:26:41.272" v="3311" actId="47"/>
        <pc:sldMkLst>
          <pc:docMk/>
          <pc:sldMk cId="2507820875" sldId="2145709197"/>
        </pc:sldMkLst>
      </pc:sldChg>
      <pc:sldChg chg="del">
        <pc:chgData name="Ron Melton" userId="5553941352b42db9" providerId="LiveId" clId="{36DCD473-F91B-45B5-9CF5-4A067706FACB}" dt="2023-10-23T00:26:43.676" v="3313" actId="47"/>
        <pc:sldMkLst>
          <pc:docMk/>
          <pc:sldMk cId="3756696084" sldId="2145709198"/>
        </pc:sldMkLst>
      </pc:sldChg>
      <pc:sldChg chg="del">
        <pc:chgData name="Ron Melton" userId="5553941352b42db9" providerId="LiveId" clId="{36DCD473-F91B-45B5-9CF5-4A067706FACB}" dt="2023-10-23T00:26:44.558" v="3314" actId="47"/>
        <pc:sldMkLst>
          <pc:docMk/>
          <pc:sldMk cId="1996564731" sldId="2145709199"/>
        </pc:sldMkLst>
      </pc:sldChg>
      <pc:sldChg chg="del">
        <pc:chgData name="Ron Melton" userId="5553941352b42db9" providerId="LiveId" clId="{36DCD473-F91B-45B5-9CF5-4A067706FACB}" dt="2023-10-23T00:26:46.409" v="3315" actId="47"/>
        <pc:sldMkLst>
          <pc:docMk/>
          <pc:sldMk cId="3937682311" sldId="2145709200"/>
        </pc:sldMkLst>
      </pc:sldChg>
      <pc:sldChg chg="del">
        <pc:chgData name="Ron Melton" userId="5553941352b42db9" providerId="LiveId" clId="{36DCD473-F91B-45B5-9CF5-4A067706FACB}" dt="2023-10-23T00:26:47.208" v="3316" actId="47"/>
        <pc:sldMkLst>
          <pc:docMk/>
          <pc:sldMk cId="1000398488" sldId="2145709201"/>
        </pc:sldMkLst>
      </pc:sldChg>
      <pc:sldChg chg="del">
        <pc:chgData name="Ron Melton" userId="5553941352b42db9" providerId="LiveId" clId="{36DCD473-F91B-45B5-9CF5-4A067706FACB}" dt="2023-10-23T00:26:48.108" v="3317" actId="47"/>
        <pc:sldMkLst>
          <pc:docMk/>
          <pc:sldMk cId="140147462" sldId="2145709202"/>
        </pc:sldMkLst>
      </pc:sldChg>
      <pc:sldChg chg="del">
        <pc:chgData name="Ron Melton" userId="5553941352b42db9" providerId="LiveId" clId="{36DCD473-F91B-45B5-9CF5-4A067706FACB}" dt="2023-10-23T00:26:48.975" v="3318" actId="47"/>
        <pc:sldMkLst>
          <pc:docMk/>
          <pc:sldMk cId="784725011" sldId="2145709203"/>
        </pc:sldMkLst>
      </pc:sldChg>
      <pc:sldChg chg="del">
        <pc:chgData name="Ron Melton" userId="5553941352b42db9" providerId="LiveId" clId="{36DCD473-F91B-45B5-9CF5-4A067706FACB}" dt="2023-10-23T00:26:49.745" v="3319" actId="47"/>
        <pc:sldMkLst>
          <pc:docMk/>
          <pc:sldMk cId="2713850551" sldId="2145709204"/>
        </pc:sldMkLst>
      </pc:sldChg>
      <pc:sldChg chg="del">
        <pc:chgData name="Ron Melton" userId="5553941352b42db9" providerId="LiveId" clId="{36DCD473-F91B-45B5-9CF5-4A067706FACB}" dt="2023-10-23T00:26:50.485" v="3320" actId="47"/>
        <pc:sldMkLst>
          <pc:docMk/>
          <pc:sldMk cId="3827336348" sldId="2145709205"/>
        </pc:sldMkLst>
      </pc:sldChg>
      <pc:sldChg chg="del">
        <pc:chgData name="Ron Melton" userId="5553941352b42db9" providerId="LiveId" clId="{36DCD473-F91B-45B5-9CF5-4A067706FACB}" dt="2023-10-23T00:26:51.271" v="3321" actId="47"/>
        <pc:sldMkLst>
          <pc:docMk/>
          <pc:sldMk cId="0" sldId="2145709206"/>
        </pc:sldMkLst>
      </pc:sldChg>
      <pc:sldChg chg="del">
        <pc:chgData name="Ron Melton" userId="5553941352b42db9" providerId="LiveId" clId="{36DCD473-F91B-45B5-9CF5-4A067706FACB}" dt="2023-10-23T00:26:52.063" v="3322" actId="47"/>
        <pc:sldMkLst>
          <pc:docMk/>
          <pc:sldMk cId="2344497738" sldId="2145709207"/>
        </pc:sldMkLst>
      </pc:sldChg>
      <pc:sldChg chg="delSp modSp mod">
        <pc:chgData name="Ron Melton" userId="5553941352b42db9" providerId="LiveId" clId="{36DCD473-F91B-45B5-9CF5-4A067706FACB}" dt="2023-10-23T00:27:21.887" v="3329" actId="1076"/>
        <pc:sldMkLst>
          <pc:docMk/>
          <pc:sldMk cId="1195408317" sldId="2145709211"/>
        </pc:sldMkLst>
        <pc:spChg chg="mod">
          <ac:chgData name="Ron Melton" userId="5553941352b42db9" providerId="LiveId" clId="{36DCD473-F91B-45B5-9CF5-4A067706FACB}" dt="2023-10-23T00:27:18.837" v="3328" actId="1076"/>
          <ac:spMkLst>
            <pc:docMk/>
            <pc:sldMk cId="1195408317" sldId="2145709211"/>
            <ac:spMk id="10" creationId="{00000000-0000-0000-0000-000000000000}"/>
          </ac:spMkLst>
        </pc:spChg>
        <pc:spChg chg="mod">
          <ac:chgData name="Ron Melton" userId="5553941352b42db9" providerId="LiveId" clId="{36DCD473-F91B-45B5-9CF5-4A067706FACB}" dt="2023-10-23T00:27:21.887" v="3329" actId="1076"/>
          <ac:spMkLst>
            <pc:docMk/>
            <pc:sldMk cId="1195408317" sldId="2145709211"/>
            <ac:spMk id="28675" creationId="{00000000-0000-0000-0000-000000000000}"/>
          </ac:spMkLst>
        </pc:spChg>
        <pc:picChg chg="del">
          <ac:chgData name="Ron Melton" userId="5553941352b42db9" providerId="LiveId" clId="{36DCD473-F91B-45B5-9CF5-4A067706FACB}" dt="2023-10-23T00:27:03.537" v="3324" actId="478"/>
          <ac:picMkLst>
            <pc:docMk/>
            <pc:sldMk cId="1195408317" sldId="2145709211"/>
            <ac:picMk id="3" creationId="{72252DD6-5C51-7CF0-BE7D-2D3CC5CBDF5B}"/>
          </ac:picMkLst>
        </pc:picChg>
        <pc:picChg chg="del">
          <ac:chgData name="Ron Melton" userId="5553941352b42db9" providerId="LiveId" clId="{36DCD473-F91B-45B5-9CF5-4A067706FACB}" dt="2023-10-23T00:27:02.076" v="3323" actId="478"/>
          <ac:picMkLst>
            <pc:docMk/>
            <pc:sldMk cId="1195408317" sldId="2145709211"/>
            <ac:picMk id="5" creationId="{79ED7EE8-8B04-E78B-9D71-538EF5CEAED6}"/>
          </ac:picMkLst>
        </pc:picChg>
        <pc:picChg chg="del">
          <ac:chgData name="Ron Melton" userId="5553941352b42db9" providerId="LiveId" clId="{36DCD473-F91B-45B5-9CF5-4A067706FACB}" dt="2023-10-23T00:27:04.515" v="3325" actId="478"/>
          <ac:picMkLst>
            <pc:docMk/>
            <pc:sldMk cId="1195408317" sldId="2145709211"/>
            <ac:picMk id="6" creationId="{DA0E1BAF-B71C-9955-5D9F-338AD5C17323}"/>
          </ac:picMkLst>
        </pc:picChg>
      </pc:sldChg>
      <pc:sldChg chg="del">
        <pc:chgData name="Ron Melton" userId="5553941352b42db9" providerId="LiveId" clId="{36DCD473-F91B-45B5-9CF5-4A067706FACB}" dt="2023-10-23T00:36:59.267" v="3534" actId="47"/>
        <pc:sldMkLst>
          <pc:docMk/>
          <pc:sldMk cId="3267989458" sldId="2145709212"/>
        </pc:sldMkLst>
      </pc:sldChg>
      <pc:sldChg chg="delSp modSp mod">
        <pc:chgData name="Ron Melton" userId="5553941352b42db9" providerId="LiveId" clId="{36DCD473-F91B-45B5-9CF5-4A067706FACB}" dt="2023-10-22T22:59:34.522" v="1319" actId="1076"/>
        <pc:sldMkLst>
          <pc:docMk/>
          <pc:sldMk cId="695483233" sldId="2145709215"/>
        </pc:sldMkLst>
        <pc:spChg chg="mod">
          <ac:chgData name="Ron Melton" userId="5553941352b42db9" providerId="LiveId" clId="{36DCD473-F91B-45B5-9CF5-4A067706FACB}" dt="2023-10-22T22:59:34.522" v="1319" actId="1076"/>
          <ac:spMkLst>
            <pc:docMk/>
            <pc:sldMk cId="695483233" sldId="2145709215"/>
            <ac:spMk id="10" creationId="{00000000-0000-0000-0000-000000000000}"/>
          </ac:spMkLst>
        </pc:spChg>
        <pc:spChg chg="mod">
          <ac:chgData name="Ron Melton" userId="5553941352b42db9" providerId="LiveId" clId="{36DCD473-F91B-45B5-9CF5-4A067706FACB}" dt="2023-10-22T22:59:31.340" v="1318" actId="1076"/>
          <ac:spMkLst>
            <pc:docMk/>
            <pc:sldMk cId="695483233" sldId="2145709215"/>
            <ac:spMk id="28675" creationId="{00000000-0000-0000-0000-000000000000}"/>
          </ac:spMkLst>
        </pc:spChg>
        <pc:picChg chg="del">
          <ac:chgData name="Ron Melton" userId="5553941352b42db9" providerId="LiveId" clId="{36DCD473-F91B-45B5-9CF5-4A067706FACB}" dt="2023-10-22T22:59:24.240" v="1314" actId="478"/>
          <ac:picMkLst>
            <pc:docMk/>
            <pc:sldMk cId="695483233" sldId="2145709215"/>
            <ac:picMk id="3" creationId="{72252DD6-5C51-7CF0-BE7D-2D3CC5CBDF5B}"/>
          </ac:picMkLst>
        </pc:picChg>
        <pc:picChg chg="del mod">
          <ac:chgData name="Ron Melton" userId="5553941352b42db9" providerId="LiveId" clId="{36DCD473-F91B-45B5-9CF5-4A067706FACB}" dt="2023-10-22T22:59:26.862" v="1317" actId="478"/>
          <ac:picMkLst>
            <pc:docMk/>
            <pc:sldMk cId="695483233" sldId="2145709215"/>
            <ac:picMk id="5" creationId="{79ED7EE8-8B04-E78B-9D71-538EF5CEAED6}"/>
          </ac:picMkLst>
        </pc:picChg>
        <pc:picChg chg="del">
          <ac:chgData name="Ron Melton" userId="5553941352b42db9" providerId="LiveId" clId="{36DCD473-F91B-45B5-9CF5-4A067706FACB}" dt="2023-10-22T22:59:25.969" v="1315" actId="478"/>
          <ac:picMkLst>
            <pc:docMk/>
            <pc:sldMk cId="695483233" sldId="2145709215"/>
            <ac:picMk id="6" creationId="{DA0E1BAF-B71C-9955-5D9F-338AD5C17323}"/>
          </ac:picMkLst>
        </pc:picChg>
      </pc:sldChg>
      <pc:sldChg chg="delSp">
        <pc:chgData name="Ron Melton" userId="5553941352b42db9" providerId="LiveId" clId="{36DCD473-F91B-45B5-9CF5-4A067706FACB}" dt="2023-10-22T22:59:46.189" v="1320" actId="478"/>
        <pc:sldMkLst>
          <pc:docMk/>
          <pc:sldMk cId="820623972" sldId="2145709216"/>
        </pc:sldMkLst>
        <pc:picChg chg="del">
          <ac:chgData name="Ron Melton" userId="5553941352b42db9" providerId="LiveId" clId="{36DCD473-F91B-45B5-9CF5-4A067706FACB}" dt="2023-10-22T22:59:46.189" v="1320" actId="478"/>
          <ac:picMkLst>
            <pc:docMk/>
            <pc:sldMk cId="820623972" sldId="2145709216"/>
            <ac:picMk id="1026" creationId="{00000000-0000-0000-0000-000000000000}"/>
          </ac:picMkLst>
        </pc:picChg>
      </pc:sldChg>
      <pc:sldChg chg="del">
        <pc:chgData name="Ron Melton" userId="5553941352b42db9" providerId="LiveId" clId="{36DCD473-F91B-45B5-9CF5-4A067706FACB}" dt="2023-10-22T22:59:51.267" v="1321" actId="47"/>
        <pc:sldMkLst>
          <pc:docMk/>
          <pc:sldMk cId="1769345799" sldId="2145709217"/>
        </pc:sldMkLst>
      </pc:sldChg>
      <pc:sldChg chg="delSp modSp mod">
        <pc:chgData name="Ron Melton" userId="5553941352b42db9" providerId="LiveId" clId="{36DCD473-F91B-45B5-9CF5-4A067706FACB}" dt="2023-10-22T23:00:05.985" v="1324" actId="14100"/>
        <pc:sldMkLst>
          <pc:docMk/>
          <pc:sldMk cId="3136608126" sldId="2145709218"/>
        </pc:sldMkLst>
        <pc:spChg chg="mod">
          <ac:chgData name="Ron Melton" userId="5553941352b42db9" providerId="LiveId" clId="{36DCD473-F91B-45B5-9CF5-4A067706FACB}" dt="2023-10-22T23:00:05.985" v="1324" actId="14100"/>
          <ac:spMkLst>
            <pc:docMk/>
            <pc:sldMk cId="3136608126" sldId="2145709218"/>
            <ac:spMk id="16386" creationId="{6065AA0C-01E7-4D01-804C-AA77A53775B8}"/>
          </ac:spMkLst>
        </pc:spChg>
        <pc:picChg chg="del">
          <ac:chgData name="Ron Melton" userId="5553941352b42db9" providerId="LiveId" clId="{36DCD473-F91B-45B5-9CF5-4A067706FACB}" dt="2023-10-22T23:00:00.397" v="1323" actId="478"/>
          <ac:picMkLst>
            <pc:docMk/>
            <pc:sldMk cId="3136608126" sldId="2145709218"/>
            <ac:picMk id="4" creationId="{FFB72C0C-0FCB-426F-8373-F11400CC2103}"/>
          </ac:picMkLst>
        </pc:picChg>
        <pc:picChg chg="del">
          <ac:chgData name="Ron Melton" userId="5553941352b42db9" providerId="LiveId" clId="{36DCD473-F91B-45B5-9CF5-4A067706FACB}" dt="2023-10-22T22:59:59.608" v="1322" actId="478"/>
          <ac:picMkLst>
            <pc:docMk/>
            <pc:sldMk cId="3136608126" sldId="2145709218"/>
            <ac:picMk id="6" creationId="{0AE63972-1BE2-4EA9-AC4D-85456069A6FF}"/>
          </ac:picMkLst>
        </pc:picChg>
      </pc:sldChg>
      <pc:sldChg chg="delSp modSp mod">
        <pc:chgData name="Ron Melton" userId="5553941352b42db9" providerId="LiveId" clId="{36DCD473-F91B-45B5-9CF5-4A067706FACB}" dt="2023-10-22T23:00:18.032" v="1327" actId="1076"/>
        <pc:sldMkLst>
          <pc:docMk/>
          <pc:sldMk cId="407987876" sldId="2145709219"/>
        </pc:sldMkLst>
        <pc:spChg chg="mod">
          <ac:chgData name="Ron Melton" userId="5553941352b42db9" providerId="LiveId" clId="{36DCD473-F91B-45B5-9CF5-4A067706FACB}" dt="2023-10-22T23:00:18.032" v="1327" actId="1076"/>
          <ac:spMkLst>
            <pc:docMk/>
            <pc:sldMk cId="407987876" sldId="2145709219"/>
            <ac:spMk id="20483" creationId="{00000000-0000-0000-0000-000000000000}"/>
          </ac:spMkLst>
        </pc:spChg>
        <pc:grpChg chg="del">
          <ac:chgData name="Ron Melton" userId="5553941352b42db9" providerId="LiveId" clId="{36DCD473-F91B-45B5-9CF5-4A067706FACB}" dt="2023-10-22T23:00:12.124" v="1325" actId="478"/>
          <ac:grpSpMkLst>
            <pc:docMk/>
            <pc:sldMk cId="407987876" sldId="2145709219"/>
            <ac:grpSpMk id="152580" creationId="{00000000-0000-0000-0000-000000000000}"/>
          </ac:grpSpMkLst>
        </pc:grpChg>
        <pc:picChg chg="del">
          <ac:chgData name="Ron Melton" userId="5553941352b42db9" providerId="LiveId" clId="{36DCD473-F91B-45B5-9CF5-4A067706FACB}" dt="2023-10-22T23:00:13.182" v="1326" actId="478"/>
          <ac:picMkLst>
            <pc:docMk/>
            <pc:sldMk cId="407987876" sldId="2145709219"/>
            <ac:picMk id="152581" creationId="{00000000-0000-0000-0000-000000000000}"/>
          </ac:picMkLst>
        </pc:picChg>
      </pc:sldChg>
      <pc:sldChg chg="delSp">
        <pc:chgData name="Ron Melton" userId="5553941352b42db9" providerId="LiveId" clId="{36DCD473-F91B-45B5-9CF5-4A067706FACB}" dt="2023-10-22T23:00:22.282" v="1328" actId="478"/>
        <pc:sldMkLst>
          <pc:docMk/>
          <pc:sldMk cId="1835286577" sldId="2145709220"/>
        </pc:sldMkLst>
        <pc:picChg chg="del">
          <ac:chgData name="Ron Melton" userId="5553941352b42db9" providerId="LiveId" clId="{36DCD473-F91B-45B5-9CF5-4A067706FACB}" dt="2023-10-22T23:00:22.282" v="1328" actId="478"/>
          <ac:picMkLst>
            <pc:docMk/>
            <pc:sldMk cId="1835286577" sldId="2145709220"/>
            <ac:picMk id="1026" creationId="{7BC1F852-4F1A-4250-9C44-628A64A1C40B}"/>
          </ac:picMkLst>
        </pc:picChg>
      </pc:sldChg>
      <pc:sldChg chg="del">
        <pc:chgData name="Ron Melton" userId="5553941352b42db9" providerId="LiveId" clId="{36DCD473-F91B-45B5-9CF5-4A067706FACB}" dt="2023-10-22T23:00:33.611" v="1329" actId="47"/>
        <pc:sldMkLst>
          <pc:docMk/>
          <pc:sldMk cId="1483908558" sldId="2145709224"/>
        </pc:sldMkLst>
      </pc:sldChg>
      <pc:sldChg chg="delSp mod">
        <pc:chgData name="Ron Melton" userId="5553941352b42db9" providerId="LiveId" clId="{36DCD473-F91B-45B5-9CF5-4A067706FACB}" dt="2023-10-22T23:00:37.553" v="1330" actId="478"/>
        <pc:sldMkLst>
          <pc:docMk/>
          <pc:sldMk cId="710965575" sldId="2145709225"/>
        </pc:sldMkLst>
        <pc:picChg chg="del">
          <ac:chgData name="Ron Melton" userId="5553941352b42db9" providerId="LiveId" clId="{36DCD473-F91B-45B5-9CF5-4A067706FACB}" dt="2023-10-22T23:00:37.553" v="1330" actId="478"/>
          <ac:picMkLst>
            <pc:docMk/>
            <pc:sldMk cId="710965575" sldId="2145709225"/>
            <ac:picMk id="4" creationId="{32C8BD0B-BF13-473B-D30C-21AA2FB9E074}"/>
          </ac:picMkLst>
        </pc:picChg>
      </pc:sldChg>
      <pc:sldChg chg="delSp">
        <pc:chgData name="Ron Melton" userId="5553941352b42db9" providerId="LiveId" clId="{36DCD473-F91B-45B5-9CF5-4A067706FACB}" dt="2023-10-22T23:00:43.815" v="1331" actId="478"/>
        <pc:sldMkLst>
          <pc:docMk/>
          <pc:sldMk cId="2505849663" sldId="2145709227"/>
        </pc:sldMkLst>
        <pc:picChg chg="del">
          <ac:chgData name="Ron Melton" userId="5553941352b42db9" providerId="LiveId" clId="{36DCD473-F91B-45B5-9CF5-4A067706FACB}" dt="2023-10-22T23:00:43.815" v="1331" actId="478"/>
          <ac:picMkLst>
            <pc:docMk/>
            <pc:sldMk cId="2505849663" sldId="2145709227"/>
            <ac:picMk id="146436" creationId="{00000000-0000-0000-0000-000000000000}"/>
          </ac:picMkLst>
        </pc:picChg>
      </pc:sldChg>
      <pc:sldChg chg="del">
        <pc:chgData name="Ron Melton" userId="5553941352b42db9" providerId="LiveId" clId="{36DCD473-F91B-45B5-9CF5-4A067706FACB}" dt="2023-10-22T23:00:47.111" v="1332" actId="47"/>
        <pc:sldMkLst>
          <pc:docMk/>
          <pc:sldMk cId="2150748574" sldId="2145709229"/>
        </pc:sldMkLst>
      </pc:sldChg>
      <pc:sldChg chg="delSp mod">
        <pc:chgData name="Ron Melton" userId="5553941352b42db9" providerId="LiveId" clId="{36DCD473-F91B-45B5-9CF5-4A067706FACB}" dt="2023-10-22T23:00:50.397" v="1333" actId="478"/>
        <pc:sldMkLst>
          <pc:docMk/>
          <pc:sldMk cId="1104323955" sldId="2145709230"/>
        </pc:sldMkLst>
        <pc:picChg chg="del">
          <ac:chgData name="Ron Melton" userId="5553941352b42db9" providerId="LiveId" clId="{36DCD473-F91B-45B5-9CF5-4A067706FACB}" dt="2023-10-22T23:00:50.397" v="1333" actId="478"/>
          <ac:picMkLst>
            <pc:docMk/>
            <pc:sldMk cId="1104323955" sldId="2145709230"/>
            <ac:picMk id="5" creationId="{29092FB0-AB70-4938-93E9-1BF4F258E1D7}"/>
          </ac:picMkLst>
        </pc:picChg>
      </pc:sldChg>
      <pc:sldChg chg="delSp mod">
        <pc:chgData name="Ron Melton" userId="5553941352b42db9" providerId="LiveId" clId="{36DCD473-F91B-45B5-9CF5-4A067706FACB}" dt="2023-10-22T23:01:01.528" v="1335" actId="478"/>
        <pc:sldMkLst>
          <pc:docMk/>
          <pc:sldMk cId="3908729741" sldId="2145709231"/>
        </pc:sldMkLst>
        <pc:graphicFrameChg chg="del">
          <ac:chgData name="Ron Melton" userId="5553941352b42db9" providerId="LiveId" clId="{36DCD473-F91B-45B5-9CF5-4A067706FACB}" dt="2023-10-22T23:01:00.421" v="1334" actId="478"/>
          <ac:graphicFrameMkLst>
            <pc:docMk/>
            <pc:sldMk cId="3908729741" sldId="2145709231"/>
            <ac:graphicFrameMk id="4" creationId="{BD197A33-514D-4E61-A020-13C28756B969}"/>
          </ac:graphicFrameMkLst>
        </pc:graphicFrameChg>
        <pc:picChg chg="del">
          <ac:chgData name="Ron Melton" userId="5553941352b42db9" providerId="LiveId" clId="{36DCD473-F91B-45B5-9CF5-4A067706FACB}" dt="2023-10-22T23:01:01.528" v="1335" actId="478"/>
          <ac:picMkLst>
            <pc:docMk/>
            <pc:sldMk cId="3908729741" sldId="2145709231"/>
            <ac:picMk id="1026" creationId="{00000000-0000-0000-0000-000000000000}"/>
          </ac:picMkLst>
        </pc:picChg>
      </pc:sldChg>
      <pc:sldChg chg="delSp modSp mod">
        <pc:chgData name="Ron Melton" userId="5553941352b42db9" providerId="LiveId" clId="{36DCD473-F91B-45B5-9CF5-4A067706FACB}" dt="2023-10-22T23:01:41.703" v="1422" actId="20577"/>
        <pc:sldMkLst>
          <pc:docMk/>
          <pc:sldMk cId="1003540370" sldId="2145709232"/>
        </pc:sldMkLst>
        <pc:spChg chg="mod">
          <ac:chgData name="Ron Melton" userId="5553941352b42db9" providerId="LiveId" clId="{36DCD473-F91B-45B5-9CF5-4A067706FACB}" dt="2023-10-22T23:01:41.703" v="1422" actId="20577"/>
          <ac:spMkLst>
            <pc:docMk/>
            <pc:sldMk cId="1003540370" sldId="2145709232"/>
            <ac:spMk id="246786" creationId="{00000000-0000-0000-0000-000000000000}"/>
          </ac:spMkLst>
        </pc:spChg>
        <pc:picChg chg="del">
          <ac:chgData name="Ron Melton" userId="5553941352b42db9" providerId="LiveId" clId="{36DCD473-F91B-45B5-9CF5-4A067706FACB}" dt="2023-10-22T23:01:05.221" v="1337" actId="478"/>
          <ac:picMkLst>
            <pc:docMk/>
            <pc:sldMk cId="1003540370" sldId="2145709232"/>
            <ac:picMk id="3" creationId="{8AFB1A21-74BF-47C4-A309-2AF593C0B25A}"/>
          </ac:picMkLst>
        </pc:picChg>
      </pc:sldChg>
      <pc:sldChg chg="del">
        <pc:chgData name="Ron Melton" userId="5553941352b42db9" providerId="LiveId" clId="{36DCD473-F91B-45B5-9CF5-4A067706FACB}" dt="2023-10-22T23:01:53.317" v="1423" actId="47"/>
        <pc:sldMkLst>
          <pc:docMk/>
          <pc:sldMk cId="849527750" sldId="2145709233"/>
        </pc:sldMkLst>
      </pc:sldChg>
      <pc:sldChg chg="del">
        <pc:chgData name="Ron Melton" userId="5553941352b42db9" providerId="LiveId" clId="{36DCD473-F91B-45B5-9CF5-4A067706FACB}" dt="2023-10-22T23:01:55.855" v="1424" actId="47"/>
        <pc:sldMkLst>
          <pc:docMk/>
          <pc:sldMk cId="3588238129" sldId="2145709235"/>
        </pc:sldMkLst>
      </pc:sldChg>
      <pc:sldChg chg="delSp modSp mod">
        <pc:chgData name="Ron Melton" userId="5553941352b42db9" providerId="LiveId" clId="{36DCD473-F91B-45B5-9CF5-4A067706FACB}" dt="2023-10-22T23:03:33.982" v="1530" actId="20577"/>
        <pc:sldMkLst>
          <pc:docMk/>
          <pc:sldMk cId="3959528997" sldId="2145709236"/>
        </pc:sldMkLst>
        <pc:spChg chg="mod">
          <ac:chgData name="Ron Melton" userId="5553941352b42db9" providerId="LiveId" clId="{36DCD473-F91B-45B5-9CF5-4A067706FACB}" dt="2023-10-22T23:03:33.982" v="1530" actId="20577"/>
          <ac:spMkLst>
            <pc:docMk/>
            <pc:sldMk cId="3959528997" sldId="2145709236"/>
            <ac:spMk id="3" creationId="{00000000-0000-0000-0000-000000000000}"/>
          </ac:spMkLst>
        </pc:spChg>
        <pc:picChg chg="del">
          <ac:chgData name="Ron Melton" userId="5553941352b42db9" providerId="LiveId" clId="{36DCD473-F91B-45B5-9CF5-4A067706FACB}" dt="2023-10-22T23:01:58.504" v="1425" actId="478"/>
          <ac:picMkLst>
            <pc:docMk/>
            <pc:sldMk cId="3959528997" sldId="2145709236"/>
            <ac:picMk id="2" creationId="{73F4D810-F0DC-4C43-A0F9-60AC56C9312A}"/>
          </ac:picMkLst>
        </pc:picChg>
      </pc:sldChg>
      <pc:sldChg chg="del">
        <pc:chgData name="Ron Melton" userId="5553941352b42db9" providerId="LiveId" clId="{36DCD473-F91B-45B5-9CF5-4A067706FACB}" dt="2023-10-22T23:02:13.561" v="1464" actId="47"/>
        <pc:sldMkLst>
          <pc:docMk/>
          <pc:sldMk cId="1403920615" sldId="2145709238"/>
        </pc:sldMkLst>
      </pc:sldChg>
      <pc:sldChg chg="del">
        <pc:chgData name="Ron Melton" userId="5553941352b42db9" providerId="LiveId" clId="{36DCD473-F91B-45B5-9CF5-4A067706FACB}" dt="2023-10-22T23:02:15.238" v="1465" actId="47"/>
        <pc:sldMkLst>
          <pc:docMk/>
          <pc:sldMk cId="1332404770" sldId="2145709239"/>
        </pc:sldMkLst>
      </pc:sldChg>
      <pc:sldChg chg="delSp modSp mod">
        <pc:chgData name="Ron Melton" userId="5553941352b42db9" providerId="LiveId" clId="{36DCD473-F91B-45B5-9CF5-4A067706FACB}" dt="2023-10-22T23:03:21.396" v="1522" actId="20577"/>
        <pc:sldMkLst>
          <pc:docMk/>
          <pc:sldMk cId="3943807907" sldId="2145709240"/>
        </pc:sldMkLst>
        <pc:spChg chg="mod">
          <ac:chgData name="Ron Melton" userId="5553941352b42db9" providerId="LiveId" clId="{36DCD473-F91B-45B5-9CF5-4A067706FACB}" dt="2023-10-22T23:03:21.396" v="1522" actId="20577"/>
          <ac:spMkLst>
            <pc:docMk/>
            <pc:sldMk cId="3943807907" sldId="2145709240"/>
            <ac:spMk id="3" creationId="{00000000-0000-0000-0000-000000000000}"/>
          </ac:spMkLst>
        </pc:spChg>
        <pc:picChg chg="del">
          <ac:chgData name="Ron Melton" userId="5553941352b42db9" providerId="LiveId" clId="{36DCD473-F91B-45B5-9CF5-4A067706FACB}" dt="2023-10-22T23:02:18.900" v="1466" actId="478"/>
          <ac:picMkLst>
            <pc:docMk/>
            <pc:sldMk cId="3943807907" sldId="2145709240"/>
            <ac:picMk id="4" creationId="{5155ACFF-B6E8-4DEB-A7DF-D13A27D9D0D0}"/>
          </ac:picMkLst>
        </pc:picChg>
      </pc:sldChg>
      <pc:sldChg chg="del">
        <pc:chgData name="Ron Melton" userId="5553941352b42db9" providerId="LiveId" clId="{36DCD473-F91B-45B5-9CF5-4A067706FACB}" dt="2023-10-22T23:03:42.238" v="1531" actId="47"/>
        <pc:sldMkLst>
          <pc:docMk/>
          <pc:sldMk cId="991226447" sldId="2145709241"/>
        </pc:sldMkLst>
      </pc:sldChg>
      <pc:sldChg chg="del">
        <pc:chgData name="Ron Melton" userId="5553941352b42db9" providerId="LiveId" clId="{36DCD473-F91B-45B5-9CF5-4A067706FACB}" dt="2023-10-22T23:03:43.177" v="1532" actId="47"/>
        <pc:sldMkLst>
          <pc:docMk/>
          <pc:sldMk cId="2834835162" sldId="2145709242"/>
        </pc:sldMkLst>
      </pc:sldChg>
      <pc:sldChg chg="del">
        <pc:chgData name="Ron Melton" userId="5553941352b42db9" providerId="LiveId" clId="{36DCD473-F91B-45B5-9CF5-4A067706FACB}" dt="2023-10-22T23:03:45.469" v="1533" actId="47"/>
        <pc:sldMkLst>
          <pc:docMk/>
          <pc:sldMk cId="2831774266" sldId="2145709244"/>
        </pc:sldMkLst>
      </pc:sldChg>
      <pc:sldChg chg="del">
        <pc:chgData name="Ron Melton" userId="5553941352b42db9" providerId="LiveId" clId="{36DCD473-F91B-45B5-9CF5-4A067706FACB}" dt="2023-10-22T23:03:46.276" v="1534" actId="47"/>
        <pc:sldMkLst>
          <pc:docMk/>
          <pc:sldMk cId="610531724" sldId="2145709245"/>
        </pc:sldMkLst>
      </pc:sldChg>
      <pc:sldChg chg="delSp">
        <pc:chgData name="Ron Melton" userId="5553941352b42db9" providerId="LiveId" clId="{36DCD473-F91B-45B5-9CF5-4A067706FACB}" dt="2023-10-22T23:03:49.211" v="1535" actId="478"/>
        <pc:sldMkLst>
          <pc:docMk/>
          <pc:sldMk cId="1459209021" sldId="2145709246"/>
        </pc:sldMkLst>
        <pc:picChg chg="del">
          <ac:chgData name="Ron Melton" userId="5553941352b42db9" providerId="LiveId" clId="{36DCD473-F91B-45B5-9CF5-4A067706FACB}" dt="2023-10-22T23:03:49.211" v="1535" actId="478"/>
          <ac:picMkLst>
            <pc:docMk/>
            <pc:sldMk cId="1459209021" sldId="2145709246"/>
            <ac:picMk id="159748" creationId="{00000000-0000-0000-0000-000000000000}"/>
          </ac:picMkLst>
        </pc:picChg>
      </pc:sldChg>
      <pc:sldChg chg="delSp">
        <pc:chgData name="Ron Melton" userId="5553941352b42db9" providerId="LiveId" clId="{36DCD473-F91B-45B5-9CF5-4A067706FACB}" dt="2023-10-22T23:03:53.901" v="1536" actId="478"/>
        <pc:sldMkLst>
          <pc:docMk/>
          <pc:sldMk cId="1146920123" sldId="2145709247"/>
        </pc:sldMkLst>
        <pc:picChg chg="del">
          <ac:chgData name="Ron Melton" userId="5553941352b42db9" providerId="LiveId" clId="{36DCD473-F91B-45B5-9CF5-4A067706FACB}" dt="2023-10-22T23:03:53.901" v="1536" actId="478"/>
          <ac:picMkLst>
            <pc:docMk/>
            <pc:sldMk cId="1146920123" sldId="2145709247"/>
            <ac:picMk id="161796" creationId="{00000000-0000-0000-0000-000000000000}"/>
          </ac:picMkLst>
        </pc:picChg>
      </pc:sldChg>
      <pc:sldChg chg="delSp">
        <pc:chgData name="Ron Melton" userId="5553941352b42db9" providerId="LiveId" clId="{36DCD473-F91B-45B5-9CF5-4A067706FACB}" dt="2023-10-22T23:03:58.698" v="1537" actId="478"/>
        <pc:sldMkLst>
          <pc:docMk/>
          <pc:sldMk cId="1973580948" sldId="2145709249"/>
        </pc:sldMkLst>
        <pc:picChg chg="del">
          <ac:chgData name="Ron Melton" userId="5553941352b42db9" providerId="LiveId" clId="{36DCD473-F91B-45B5-9CF5-4A067706FACB}" dt="2023-10-22T23:03:58.698" v="1537" actId="478"/>
          <ac:picMkLst>
            <pc:docMk/>
            <pc:sldMk cId="1973580948" sldId="2145709249"/>
            <ac:picMk id="263172" creationId="{00000000-0000-0000-0000-000000000000}"/>
          </ac:picMkLst>
        </pc:picChg>
      </pc:sldChg>
      <pc:sldChg chg="delSp modSp mod">
        <pc:chgData name="Ron Melton" userId="5553941352b42db9" providerId="LiveId" clId="{36DCD473-F91B-45B5-9CF5-4A067706FACB}" dt="2023-10-22T23:04:24.317" v="1543" actId="1076"/>
        <pc:sldMkLst>
          <pc:docMk/>
          <pc:sldMk cId="11548965" sldId="2145709250"/>
        </pc:sldMkLst>
        <pc:spChg chg="mod">
          <ac:chgData name="Ron Melton" userId="5553941352b42db9" providerId="LiveId" clId="{36DCD473-F91B-45B5-9CF5-4A067706FACB}" dt="2023-10-22T23:04:19.385" v="1542" actId="1076"/>
          <ac:spMkLst>
            <pc:docMk/>
            <pc:sldMk cId="11548965" sldId="2145709250"/>
            <ac:spMk id="178178" creationId="{00000000-0000-0000-0000-000000000000}"/>
          </ac:spMkLst>
        </pc:spChg>
        <pc:spChg chg="mod">
          <ac:chgData name="Ron Melton" userId="5553941352b42db9" providerId="LiveId" clId="{36DCD473-F91B-45B5-9CF5-4A067706FACB}" dt="2023-10-22T23:04:24.317" v="1543" actId="1076"/>
          <ac:spMkLst>
            <pc:docMk/>
            <pc:sldMk cId="11548965" sldId="2145709250"/>
            <ac:spMk id="178179" creationId="{00000000-0000-0000-0000-000000000000}"/>
          </ac:spMkLst>
        </pc:spChg>
        <pc:picChg chg="del">
          <ac:chgData name="Ron Melton" userId="5553941352b42db9" providerId="LiveId" clId="{36DCD473-F91B-45B5-9CF5-4A067706FACB}" dt="2023-10-22T23:04:01.223" v="1538" actId="478"/>
          <ac:picMkLst>
            <pc:docMk/>
            <pc:sldMk cId="11548965" sldId="2145709250"/>
            <ac:picMk id="178180" creationId="{00000000-0000-0000-0000-000000000000}"/>
          </ac:picMkLst>
        </pc:picChg>
      </pc:sldChg>
      <pc:sldChg chg="delSp modSp mod">
        <pc:chgData name="Ron Melton" userId="5553941352b42db9" providerId="LiveId" clId="{36DCD473-F91B-45B5-9CF5-4A067706FACB}" dt="2023-10-22T23:04:35.180" v="1574" actId="20577"/>
        <pc:sldMkLst>
          <pc:docMk/>
          <pc:sldMk cId="314389004" sldId="2145709251"/>
        </pc:sldMkLst>
        <pc:spChg chg="mod">
          <ac:chgData name="Ron Melton" userId="5553941352b42db9" providerId="LiveId" clId="{36DCD473-F91B-45B5-9CF5-4A067706FACB}" dt="2023-10-22T23:04:35.180" v="1574" actId="20577"/>
          <ac:spMkLst>
            <pc:docMk/>
            <pc:sldMk cId="314389004" sldId="2145709251"/>
            <ac:spMk id="227331" creationId="{00000000-0000-0000-0000-000000000000}"/>
          </ac:spMkLst>
        </pc:spChg>
        <pc:grpChg chg="del">
          <ac:chgData name="Ron Melton" userId="5553941352b42db9" providerId="LiveId" clId="{36DCD473-F91B-45B5-9CF5-4A067706FACB}" dt="2023-10-22T23:04:27.563" v="1544" actId="478"/>
          <ac:grpSpMkLst>
            <pc:docMk/>
            <pc:sldMk cId="314389004" sldId="2145709251"/>
            <ac:grpSpMk id="179204" creationId="{00000000-0000-0000-0000-000000000000}"/>
          </ac:grpSpMkLst>
        </pc:grpChg>
        <pc:picChg chg="del">
          <ac:chgData name="Ron Melton" userId="5553941352b42db9" providerId="LiveId" clId="{36DCD473-F91B-45B5-9CF5-4A067706FACB}" dt="2023-10-22T23:04:29.787" v="1545" actId="478"/>
          <ac:picMkLst>
            <pc:docMk/>
            <pc:sldMk cId="314389004" sldId="2145709251"/>
            <ac:picMk id="179205" creationId="{00000000-0000-0000-0000-000000000000}"/>
          </ac:picMkLst>
        </pc:picChg>
      </pc:sldChg>
      <pc:sldChg chg="del">
        <pc:chgData name="Ron Melton" userId="5553941352b42db9" providerId="LiveId" clId="{36DCD473-F91B-45B5-9CF5-4A067706FACB}" dt="2023-10-22T23:04:43.806" v="1575" actId="47"/>
        <pc:sldMkLst>
          <pc:docMk/>
          <pc:sldMk cId="3923309667" sldId="2145709253"/>
        </pc:sldMkLst>
      </pc:sldChg>
      <pc:sldChg chg="delSp modSp mod">
        <pc:chgData name="Ron Melton" userId="5553941352b42db9" providerId="LiveId" clId="{36DCD473-F91B-45B5-9CF5-4A067706FACB}" dt="2023-10-22T23:06:02.791" v="1730" actId="255"/>
        <pc:sldMkLst>
          <pc:docMk/>
          <pc:sldMk cId="3064972221" sldId="2145709254"/>
        </pc:sldMkLst>
        <pc:spChg chg="mod">
          <ac:chgData name="Ron Melton" userId="5553941352b42db9" providerId="LiveId" clId="{36DCD473-F91B-45B5-9CF5-4A067706FACB}" dt="2023-10-22T23:06:02.791" v="1730" actId="255"/>
          <ac:spMkLst>
            <pc:docMk/>
            <pc:sldMk cId="3064972221" sldId="2145709254"/>
            <ac:spMk id="182275" creationId="{00000000-0000-0000-0000-000000000000}"/>
          </ac:spMkLst>
        </pc:spChg>
        <pc:picChg chg="del">
          <ac:chgData name="Ron Melton" userId="5553941352b42db9" providerId="LiveId" clId="{36DCD473-F91B-45B5-9CF5-4A067706FACB}" dt="2023-10-22T23:04:46.093" v="1576" actId="478"/>
          <ac:picMkLst>
            <pc:docMk/>
            <pc:sldMk cId="3064972221" sldId="2145709254"/>
            <ac:picMk id="182276" creationId="{00000000-0000-0000-0000-000000000000}"/>
          </ac:picMkLst>
        </pc:picChg>
      </pc:sldChg>
      <pc:sldChg chg="delSp">
        <pc:chgData name="Ron Melton" userId="5553941352b42db9" providerId="LiveId" clId="{36DCD473-F91B-45B5-9CF5-4A067706FACB}" dt="2023-10-22T23:06:11.539" v="1731" actId="478"/>
        <pc:sldMkLst>
          <pc:docMk/>
          <pc:sldMk cId="1318307037" sldId="2145709255"/>
        </pc:sldMkLst>
        <pc:picChg chg="del">
          <ac:chgData name="Ron Melton" userId="5553941352b42db9" providerId="LiveId" clId="{36DCD473-F91B-45B5-9CF5-4A067706FACB}" dt="2023-10-22T23:06:11.539" v="1731" actId="478"/>
          <ac:picMkLst>
            <pc:docMk/>
            <pc:sldMk cId="1318307037" sldId="2145709255"/>
            <ac:picMk id="186372" creationId="{00000000-0000-0000-0000-000000000000}"/>
          </ac:picMkLst>
        </pc:picChg>
      </pc:sldChg>
      <pc:sldChg chg="delSp modSp mod modAnim">
        <pc:chgData name="Ron Melton" userId="5553941352b42db9" providerId="LiveId" clId="{36DCD473-F91B-45B5-9CF5-4A067706FACB}" dt="2023-10-22T23:07:31.292" v="1788" actId="20577"/>
        <pc:sldMkLst>
          <pc:docMk/>
          <pc:sldMk cId="2799079297" sldId="2145709256"/>
        </pc:sldMkLst>
        <pc:spChg chg="mod">
          <ac:chgData name="Ron Melton" userId="5553941352b42db9" providerId="LiveId" clId="{36DCD473-F91B-45B5-9CF5-4A067706FACB}" dt="2023-10-22T23:07:31.292" v="1788" actId="20577"/>
          <ac:spMkLst>
            <pc:docMk/>
            <pc:sldMk cId="2799079297" sldId="2145709256"/>
            <ac:spMk id="188420" creationId="{00000000-0000-0000-0000-000000000000}"/>
          </ac:spMkLst>
        </pc:spChg>
        <pc:picChg chg="del">
          <ac:chgData name="Ron Melton" userId="5553941352b42db9" providerId="LiveId" clId="{36DCD473-F91B-45B5-9CF5-4A067706FACB}" dt="2023-10-22T23:06:21.307" v="1733" actId="478"/>
          <ac:picMkLst>
            <pc:docMk/>
            <pc:sldMk cId="2799079297" sldId="2145709256"/>
            <ac:picMk id="2" creationId="{50DEC118-A93D-4F20-9812-82EBE1C2C05E}"/>
          </ac:picMkLst>
        </pc:picChg>
        <pc:picChg chg="del mod">
          <ac:chgData name="Ron Melton" userId="5553941352b42db9" providerId="LiveId" clId="{36DCD473-F91B-45B5-9CF5-4A067706FACB}" dt="2023-10-22T23:06:22.418" v="1735" actId="478"/>
          <ac:picMkLst>
            <pc:docMk/>
            <pc:sldMk cId="2799079297" sldId="2145709256"/>
            <ac:picMk id="3" creationId="{9E1F642B-201D-404C-96A1-E6A4BD456524}"/>
          </ac:picMkLst>
        </pc:picChg>
        <pc:picChg chg="del">
          <ac:chgData name="Ron Melton" userId="5553941352b42db9" providerId="LiveId" clId="{36DCD473-F91B-45B5-9CF5-4A067706FACB}" dt="2023-10-22T23:06:20.487" v="1732" actId="478"/>
          <ac:picMkLst>
            <pc:docMk/>
            <pc:sldMk cId="2799079297" sldId="2145709256"/>
            <ac:picMk id="4755458" creationId="{00000000-0000-0000-0000-000000000000}"/>
          </ac:picMkLst>
        </pc:picChg>
      </pc:sldChg>
      <pc:sldChg chg="delSp modSp mod">
        <pc:chgData name="Ron Melton" userId="5553941352b42db9" providerId="LiveId" clId="{36DCD473-F91B-45B5-9CF5-4A067706FACB}" dt="2023-10-22T23:07:45.136" v="1790" actId="14100"/>
        <pc:sldMkLst>
          <pc:docMk/>
          <pc:sldMk cId="1038257110" sldId="2145709257"/>
        </pc:sldMkLst>
        <pc:spChg chg="mod">
          <ac:chgData name="Ron Melton" userId="5553941352b42db9" providerId="LiveId" clId="{36DCD473-F91B-45B5-9CF5-4A067706FACB}" dt="2023-10-22T23:07:45.136" v="1790" actId="14100"/>
          <ac:spMkLst>
            <pc:docMk/>
            <pc:sldMk cId="1038257110" sldId="2145709257"/>
            <ac:spMk id="191491" creationId="{00000000-0000-0000-0000-000000000000}"/>
          </ac:spMkLst>
        </pc:spChg>
        <pc:picChg chg="del">
          <ac:chgData name="Ron Melton" userId="5553941352b42db9" providerId="LiveId" clId="{36DCD473-F91B-45B5-9CF5-4A067706FACB}" dt="2023-10-22T23:07:38.479" v="1789" actId="478"/>
          <ac:picMkLst>
            <pc:docMk/>
            <pc:sldMk cId="1038257110" sldId="2145709257"/>
            <ac:picMk id="191492" creationId="{00000000-0000-0000-0000-000000000000}"/>
          </ac:picMkLst>
        </pc:picChg>
      </pc:sldChg>
      <pc:sldChg chg="del">
        <pc:chgData name="Ron Melton" userId="5553941352b42db9" providerId="LiveId" clId="{36DCD473-F91B-45B5-9CF5-4A067706FACB}" dt="2023-10-22T23:20:05.199" v="1866" actId="47"/>
        <pc:sldMkLst>
          <pc:docMk/>
          <pc:sldMk cId="2519307833" sldId="2145709264"/>
        </pc:sldMkLst>
      </pc:sldChg>
      <pc:sldChg chg="delSp modSp mod">
        <pc:chgData name="Ron Melton" userId="5553941352b42db9" providerId="LiveId" clId="{36DCD473-F91B-45B5-9CF5-4A067706FACB}" dt="2023-10-22T23:20:42.794" v="1871" actId="1076"/>
        <pc:sldMkLst>
          <pc:docMk/>
          <pc:sldMk cId="4093391104" sldId="2145709265"/>
        </pc:sldMkLst>
        <pc:spChg chg="mod">
          <ac:chgData name="Ron Melton" userId="5553941352b42db9" providerId="LiveId" clId="{36DCD473-F91B-45B5-9CF5-4A067706FACB}" dt="2023-10-22T23:20:42.794" v="1871" actId="1076"/>
          <ac:spMkLst>
            <pc:docMk/>
            <pc:sldMk cId="4093391104" sldId="2145709265"/>
            <ac:spMk id="4" creationId="{5DA55B15-60B7-4429-A5AC-D92C0418084E}"/>
          </ac:spMkLst>
        </pc:spChg>
        <pc:picChg chg="del">
          <ac:chgData name="Ron Melton" userId="5553941352b42db9" providerId="LiveId" clId="{36DCD473-F91B-45B5-9CF5-4A067706FACB}" dt="2023-10-22T23:20:36.635" v="1869" actId="478"/>
          <ac:picMkLst>
            <pc:docMk/>
            <pc:sldMk cId="4093391104" sldId="2145709265"/>
            <ac:picMk id="3074" creationId="{577C2585-C7D0-431A-BDF1-F04A6BE4484F}"/>
          </ac:picMkLst>
        </pc:picChg>
        <pc:picChg chg="del">
          <ac:chgData name="Ron Melton" userId="5553941352b42db9" providerId="LiveId" clId="{36DCD473-F91B-45B5-9CF5-4A067706FACB}" dt="2023-10-22T23:20:38.256" v="1870" actId="478"/>
          <ac:picMkLst>
            <pc:docMk/>
            <pc:sldMk cId="4093391104" sldId="2145709265"/>
            <ac:picMk id="3076" creationId="{1A0327B2-B751-4716-BC10-B63AF0BB7CA0}"/>
          </ac:picMkLst>
        </pc:picChg>
      </pc:sldChg>
      <pc:sldChg chg="del">
        <pc:chgData name="Ron Melton" userId="5553941352b42db9" providerId="LiveId" clId="{36DCD473-F91B-45B5-9CF5-4A067706FACB}" dt="2023-10-22T23:20:07.322" v="1867" actId="47"/>
        <pc:sldMkLst>
          <pc:docMk/>
          <pc:sldMk cId="4009063297" sldId="2145709268"/>
        </pc:sldMkLst>
      </pc:sldChg>
      <pc:sldChg chg="del">
        <pc:chgData name="Ron Melton" userId="5553941352b42db9" providerId="LiveId" clId="{36DCD473-F91B-45B5-9CF5-4A067706FACB}" dt="2023-10-22T23:20:26.022" v="1868" actId="47"/>
        <pc:sldMkLst>
          <pc:docMk/>
          <pc:sldMk cId="1263789842" sldId="2145709270"/>
        </pc:sldMkLst>
      </pc:sldChg>
      <pc:sldChg chg="delSp modSp mod">
        <pc:chgData name="Ron Melton" userId="5553941352b42db9" providerId="LiveId" clId="{36DCD473-F91B-45B5-9CF5-4A067706FACB}" dt="2023-10-22T23:10:20.467" v="1847" actId="1076"/>
        <pc:sldMkLst>
          <pc:docMk/>
          <pc:sldMk cId="2051115156" sldId="2145709272"/>
        </pc:sldMkLst>
        <pc:spChg chg="mod">
          <ac:chgData name="Ron Melton" userId="5553941352b42db9" providerId="LiveId" clId="{36DCD473-F91B-45B5-9CF5-4A067706FACB}" dt="2023-10-22T23:10:17.593" v="1846" actId="1076"/>
          <ac:spMkLst>
            <pc:docMk/>
            <pc:sldMk cId="2051115156" sldId="2145709272"/>
            <ac:spMk id="303106" creationId="{00000000-0000-0000-0000-000000000000}"/>
          </ac:spMkLst>
        </pc:spChg>
        <pc:spChg chg="mod">
          <ac:chgData name="Ron Melton" userId="5553941352b42db9" providerId="LiveId" clId="{36DCD473-F91B-45B5-9CF5-4A067706FACB}" dt="2023-10-22T23:10:20.467" v="1847" actId="1076"/>
          <ac:spMkLst>
            <pc:docMk/>
            <pc:sldMk cId="2051115156" sldId="2145709272"/>
            <ac:spMk id="303107" creationId="{00000000-0000-0000-0000-000000000000}"/>
          </ac:spMkLst>
        </pc:spChg>
        <pc:picChg chg="del">
          <ac:chgData name="Ron Melton" userId="5553941352b42db9" providerId="LiveId" clId="{36DCD473-F91B-45B5-9CF5-4A067706FACB}" dt="2023-10-22T23:09:39.959" v="1792" actId="478"/>
          <ac:picMkLst>
            <pc:docMk/>
            <pc:sldMk cId="2051115156" sldId="2145709272"/>
            <ac:picMk id="303108" creationId="{00000000-0000-0000-0000-000000000000}"/>
          </ac:picMkLst>
        </pc:picChg>
      </pc:sldChg>
      <pc:sldChg chg="modSp mod">
        <pc:chgData name="Ron Melton" userId="5553941352b42db9" providerId="LiveId" clId="{36DCD473-F91B-45B5-9CF5-4A067706FACB}" dt="2023-10-22T23:09:34.847" v="1791" actId="1076"/>
        <pc:sldMkLst>
          <pc:docMk/>
          <pc:sldMk cId="3801242844" sldId="2145709273"/>
        </pc:sldMkLst>
        <pc:spChg chg="mod">
          <ac:chgData name="Ron Melton" userId="5553941352b42db9" providerId="LiveId" clId="{36DCD473-F91B-45B5-9CF5-4A067706FACB}" dt="2023-10-22T23:09:34.847" v="1791" actId="1076"/>
          <ac:spMkLst>
            <pc:docMk/>
            <pc:sldMk cId="3801242844" sldId="2145709273"/>
            <ac:spMk id="4" creationId="{23DCA77C-817B-DB07-80AD-2986BC221D1F}"/>
          </ac:spMkLst>
        </pc:spChg>
      </pc:sldChg>
      <pc:sldChg chg="del">
        <pc:chgData name="Ron Melton" userId="5553941352b42db9" providerId="LiveId" clId="{36DCD473-F91B-45B5-9CF5-4A067706FACB}" dt="2023-10-22T23:10:27.369" v="1848" actId="47"/>
        <pc:sldMkLst>
          <pc:docMk/>
          <pc:sldMk cId="1194936112" sldId="2145709276"/>
        </pc:sldMkLst>
      </pc:sldChg>
      <pc:sldChg chg="del">
        <pc:chgData name="Ron Melton" userId="5553941352b42db9" providerId="LiveId" clId="{36DCD473-F91B-45B5-9CF5-4A067706FACB}" dt="2023-10-22T23:10:31.270" v="1849" actId="47"/>
        <pc:sldMkLst>
          <pc:docMk/>
          <pc:sldMk cId="1200315029" sldId="2145709278"/>
        </pc:sldMkLst>
      </pc:sldChg>
      <pc:sldChg chg="delSp modSp mod">
        <pc:chgData name="Ron Melton" userId="5553941352b42db9" providerId="LiveId" clId="{36DCD473-F91B-45B5-9CF5-4A067706FACB}" dt="2023-10-22T23:10:43.341" v="1854" actId="27636"/>
        <pc:sldMkLst>
          <pc:docMk/>
          <pc:sldMk cId="1187196201" sldId="2145709279"/>
        </pc:sldMkLst>
        <pc:spChg chg="mod">
          <ac:chgData name="Ron Melton" userId="5553941352b42db9" providerId="LiveId" clId="{36DCD473-F91B-45B5-9CF5-4A067706FACB}" dt="2023-10-22T23:10:43.341" v="1854" actId="27636"/>
          <ac:spMkLst>
            <pc:docMk/>
            <pc:sldMk cId="1187196201" sldId="2145709279"/>
            <ac:spMk id="196611" creationId="{00000000-0000-0000-0000-000000000000}"/>
          </ac:spMkLst>
        </pc:spChg>
        <pc:picChg chg="del">
          <ac:chgData name="Ron Melton" userId="5553941352b42db9" providerId="LiveId" clId="{36DCD473-F91B-45B5-9CF5-4A067706FACB}" dt="2023-10-22T23:10:36.433" v="1852" actId="478"/>
          <ac:picMkLst>
            <pc:docMk/>
            <pc:sldMk cId="1187196201" sldId="2145709279"/>
            <ac:picMk id="196612" creationId="{00000000-0000-0000-0000-000000000000}"/>
          </ac:picMkLst>
        </pc:picChg>
        <pc:picChg chg="del">
          <ac:chgData name="Ron Melton" userId="5553941352b42db9" providerId="LiveId" clId="{36DCD473-F91B-45B5-9CF5-4A067706FACB}" dt="2023-10-22T23:10:35.366" v="1851" actId="478"/>
          <ac:picMkLst>
            <pc:docMk/>
            <pc:sldMk cId="1187196201" sldId="2145709279"/>
            <ac:picMk id="196613" creationId="{00000000-0000-0000-0000-000000000000}"/>
          </ac:picMkLst>
        </pc:picChg>
        <pc:picChg chg="del">
          <ac:chgData name="Ron Melton" userId="5553941352b42db9" providerId="LiveId" clId="{36DCD473-F91B-45B5-9CF5-4A067706FACB}" dt="2023-10-22T23:10:33.084" v="1850" actId="478"/>
          <ac:picMkLst>
            <pc:docMk/>
            <pc:sldMk cId="1187196201" sldId="2145709279"/>
            <ac:picMk id="196614" creationId="{00000000-0000-0000-0000-000000000000}"/>
          </ac:picMkLst>
        </pc:picChg>
      </pc:sldChg>
      <pc:sldChg chg="delSp modSp mod">
        <pc:chgData name="Ron Melton" userId="5553941352b42db9" providerId="LiveId" clId="{36DCD473-F91B-45B5-9CF5-4A067706FACB}" dt="2023-10-22T23:11:08.166" v="1859" actId="1076"/>
        <pc:sldMkLst>
          <pc:docMk/>
          <pc:sldMk cId="3300682013" sldId="2145709283"/>
        </pc:sldMkLst>
        <pc:spChg chg="mod">
          <ac:chgData name="Ron Melton" userId="5553941352b42db9" providerId="LiveId" clId="{36DCD473-F91B-45B5-9CF5-4A067706FACB}" dt="2023-10-22T23:11:08.166" v="1859" actId="1076"/>
          <ac:spMkLst>
            <pc:docMk/>
            <pc:sldMk cId="3300682013" sldId="2145709283"/>
            <ac:spMk id="10" creationId="{00000000-0000-0000-0000-000000000000}"/>
          </ac:spMkLst>
        </pc:spChg>
        <pc:spChg chg="mod">
          <ac:chgData name="Ron Melton" userId="5553941352b42db9" providerId="LiveId" clId="{36DCD473-F91B-45B5-9CF5-4A067706FACB}" dt="2023-10-22T23:11:03.211" v="1858" actId="1076"/>
          <ac:spMkLst>
            <pc:docMk/>
            <pc:sldMk cId="3300682013" sldId="2145709283"/>
            <ac:spMk id="28675" creationId="{00000000-0000-0000-0000-000000000000}"/>
          </ac:spMkLst>
        </pc:spChg>
        <pc:picChg chg="del">
          <ac:chgData name="Ron Melton" userId="5553941352b42db9" providerId="LiveId" clId="{36DCD473-F91B-45B5-9CF5-4A067706FACB}" dt="2023-10-22T23:10:57.179" v="1856" actId="478"/>
          <ac:picMkLst>
            <pc:docMk/>
            <pc:sldMk cId="3300682013" sldId="2145709283"/>
            <ac:picMk id="3" creationId="{72252DD6-5C51-7CF0-BE7D-2D3CC5CBDF5B}"/>
          </ac:picMkLst>
        </pc:picChg>
        <pc:picChg chg="del">
          <ac:chgData name="Ron Melton" userId="5553941352b42db9" providerId="LiveId" clId="{36DCD473-F91B-45B5-9CF5-4A067706FACB}" dt="2023-10-22T23:10:55.236" v="1855" actId="478"/>
          <ac:picMkLst>
            <pc:docMk/>
            <pc:sldMk cId="3300682013" sldId="2145709283"/>
            <ac:picMk id="5" creationId="{79ED7EE8-8B04-E78B-9D71-538EF5CEAED6}"/>
          </ac:picMkLst>
        </pc:picChg>
        <pc:picChg chg="del">
          <ac:chgData name="Ron Melton" userId="5553941352b42db9" providerId="LiveId" clId="{36DCD473-F91B-45B5-9CF5-4A067706FACB}" dt="2023-10-22T23:10:58.284" v="1857" actId="478"/>
          <ac:picMkLst>
            <pc:docMk/>
            <pc:sldMk cId="3300682013" sldId="2145709283"/>
            <ac:picMk id="6" creationId="{DA0E1BAF-B71C-9955-5D9F-338AD5C17323}"/>
          </ac:picMkLst>
        </pc:picChg>
      </pc:sldChg>
      <pc:sldChg chg="del">
        <pc:chgData name="Ron Melton" userId="5553941352b42db9" providerId="LiveId" clId="{36DCD473-F91B-45B5-9CF5-4A067706FACB}" dt="2023-10-22T23:11:14.788" v="1860" actId="47"/>
        <pc:sldMkLst>
          <pc:docMk/>
          <pc:sldMk cId="2513440777" sldId="2145709285"/>
        </pc:sldMkLst>
      </pc:sldChg>
      <pc:sldChg chg="delSp mod">
        <pc:chgData name="Ron Melton" userId="5553941352b42db9" providerId="LiveId" clId="{36DCD473-F91B-45B5-9CF5-4A067706FACB}" dt="2023-10-22T23:11:31.099" v="1862" actId="478"/>
        <pc:sldMkLst>
          <pc:docMk/>
          <pc:sldMk cId="2271679187" sldId="2145709286"/>
        </pc:sldMkLst>
        <pc:picChg chg="del">
          <ac:chgData name="Ron Melton" userId="5553941352b42db9" providerId="LiveId" clId="{36DCD473-F91B-45B5-9CF5-4A067706FACB}" dt="2023-10-22T23:11:22.572" v="1861" actId="478"/>
          <ac:picMkLst>
            <pc:docMk/>
            <pc:sldMk cId="2271679187" sldId="2145709286"/>
            <ac:picMk id="5" creationId="{19D580AC-F3F7-4A97-9D12-BA71AC616C5C}"/>
          </ac:picMkLst>
        </pc:picChg>
        <pc:picChg chg="del">
          <ac:chgData name="Ron Melton" userId="5553941352b42db9" providerId="LiveId" clId="{36DCD473-F91B-45B5-9CF5-4A067706FACB}" dt="2023-10-22T23:11:31.099" v="1862" actId="478"/>
          <ac:picMkLst>
            <pc:docMk/>
            <pc:sldMk cId="2271679187" sldId="2145709286"/>
            <ac:picMk id="6" creationId="{0CC8C755-5728-48CE-9F2C-F5412CC965DF}"/>
          </ac:picMkLst>
        </pc:picChg>
      </pc:sldChg>
      <pc:sldChg chg="del">
        <pc:chgData name="Ron Melton" userId="5553941352b42db9" providerId="LiveId" clId="{36DCD473-F91B-45B5-9CF5-4A067706FACB}" dt="2023-10-22T23:19:37.144" v="1864" actId="47"/>
        <pc:sldMkLst>
          <pc:docMk/>
          <pc:sldMk cId="1800465106" sldId="2145709287"/>
        </pc:sldMkLst>
      </pc:sldChg>
      <pc:sldChg chg="del">
        <pc:chgData name="Ron Melton" userId="5553941352b42db9" providerId="LiveId" clId="{36DCD473-F91B-45B5-9CF5-4A067706FACB}" dt="2023-10-22T23:20:57.034" v="1872" actId="47"/>
        <pc:sldMkLst>
          <pc:docMk/>
          <pc:sldMk cId="3352847737" sldId="2145709289"/>
        </pc:sldMkLst>
      </pc:sldChg>
      <pc:sldChg chg="del">
        <pc:chgData name="Ron Melton" userId="5553941352b42db9" providerId="LiveId" clId="{36DCD473-F91B-45B5-9CF5-4A067706FACB}" dt="2023-10-22T23:20:59.590" v="1873" actId="47"/>
        <pc:sldMkLst>
          <pc:docMk/>
          <pc:sldMk cId="1721493847" sldId="2145709290"/>
        </pc:sldMkLst>
      </pc:sldChg>
      <pc:sldChg chg="delSp modSp mod">
        <pc:chgData name="Ron Melton" userId="5553941352b42db9" providerId="LiveId" clId="{36DCD473-F91B-45B5-9CF5-4A067706FACB}" dt="2023-10-22T23:21:41.522" v="1937" actId="20577"/>
        <pc:sldMkLst>
          <pc:docMk/>
          <pc:sldMk cId="845699074" sldId="2145709291"/>
        </pc:sldMkLst>
        <pc:spChg chg="mod">
          <ac:chgData name="Ron Melton" userId="5553941352b42db9" providerId="LiveId" clId="{36DCD473-F91B-45B5-9CF5-4A067706FACB}" dt="2023-10-22T23:21:41.522" v="1937" actId="20577"/>
          <ac:spMkLst>
            <pc:docMk/>
            <pc:sldMk cId="845699074" sldId="2145709291"/>
            <ac:spMk id="2" creationId="{00000000-0000-0000-0000-000000000000}"/>
          </ac:spMkLst>
        </pc:spChg>
        <pc:picChg chg="del">
          <ac:chgData name="Ron Melton" userId="5553941352b42db9" providerId="LiveId" clId="{36DCD473-F91B-45B5-9CF5-4A067706FACB}" dt="2023-10-22T23:21:03.175" v="1874" actId="478"/>
          <ac:picMkLst>
            <pc:docMk/>
            <pc:sldMk cId="845699074" sldId="2145709291"/>
            <ac:picMk id="27652" creationId="{00000000-0000-0000-0000-000000000000}"/>
          </ac:picMkLst>
        </pc:picChg>
      </pc:sldChg>
      <pc:sldChg chg="del">
        <pc:chgData name="Ron Melton" userId="5553941352b42db9" providerId="LiveId" clId="{36DCD473-F91B-45B5-9CF5-4A067706FACB}" dt="2023-10-22T23:21:59.274" v="1938" actId="47"/>
        <pc:sldMkLst>
          <pc:docMk/>
          <pc:sldMk cId="3904700740" sldId="2145709293"/>
        </pc:sldMkLst>
      </pc:sldChg>
      <pc:sldChg chg="del">
        <pc:chgData name="Ron Melton" userId="5553941352b42db9" providerId="LiveId" clId="{36DCD473-F91B-45B5-9CF5-4A067706FACB}" dt="2023-10-22T23:22:00.837" v="1939" actId="47"/>
        <pc:sldMkLst>
          <pc:docMk/>
          <pc:sldMk cId="2095664284" sldId="2145709294"/>
        </pc:sldMkLst>
      </pc:sldChg>
      <pc:sldChg chg="del">
        <pc:chgData name="Ron Melton" userId="5553941352b42db9" providerId="LiveId" clId="{36DCD473-F91B-45B5-9CF5-4A067706FACB}" dt="2023-10-22T23:22:01.680" v="1940" actId="47"/>
        <pc:sldMkLst>
          <pc:docMk/>
          <pc:sldMk cId="3141332416" sldId="2145709295"/>
        </pc:sldMkLst>
      </pc:sldChg>
      <pc:sldChg chg="del">
        <pc:chgData name="Ron Melton" userId="5553941352b42db9" providerId="LiveId" clId="{36DCD473-F91B-45B5-9CF5-4A067706FACB}" dt="2023-10-22T23:22:06.131" v="1941" actId="47"/>
        <pc:sldMkLst>
          <pc:docMk/>
          <pc:sldMk cId="2148128165" sldId="2145709299"/>
        </pc:sldMkLst>
      </pc:sldChg>
      <pc:sldChg chg="del">
        <pc:chgData name="Ron Melton" userId="5553941352b42db9" providerId="LiveId" clId="{36DCD473-F91B-45B5-9CF5-4A067706FACB}" dt="2023-10-22T23:22:08.775" v="1943" actId="47"/>
        <pc:sldMkLst>
          <pc:docMk/>
          <pc:sldMk cId="2678141809" sldId="2145709300"/>
        </pc:sldMkLst>
      </pc:sldChg>
      <pc:sldChg chg="delSp modSp mod">
        <pc:chgData name="Ron Melton" userId="5553941352b42db9" providerId="LiveId" clId="{36DCD473-F91B-45B5-9CF5-4A067706FACB}" dt="2023-10-22T23:22:54.426" v="1951" actId="1076"/>
        <pc:sldMkLst>
          <pc:docMk/>
          <pc:sldMk cId="2405581119" sldId="2145709301"/>
        </pc:sldMkLst>
        <pc:spChg chg="mod">
          <ac:chgData name="Ron Melton" userId="5553941352b42db9" providerId="LiveId" clId="{36DCD473-F91B-45B5-9CF5-4A067706FACB}" dt="2023-10-22T23:22:48.784" v="1950" actId="20577"/>
          <ac:spMkLst>
            <pc:docMk/>
            <pc:sldMk cId="2405581119" sldId="2145709301"/>
            <ac:spMk id="3" creationId="{7D313C66-2869-4365-A146-E45D2E7DE7D1}"/>
          </ac:spMkLst>
        </pc:spChg>
        <pc:spChg chg="mod">
          <ac:chgData name="Ron Melton" userId="5553941352b42db9" providerId="LiveId" clId="{36DCD473-F91B-45B5-9CF5-4A067706FACB}" dt="2023-10-22T23:22:54.426" v="1951" actId="1076"/>
          <ac:spMkLst>
            <pc:docMk/>
            <pc:sldMk cId="2405581119" sldId="2145709301"/>
            <ac:spMk id="6" creationId="{5ADF3629-0E0C-422C-A75C-7E233E386C46}"/>
          </ac:spMkLst>
        </pc:spChg>
        <pc:picChg chg="del">
          <ac:chgData name="Ron Melton" userId="5553941352b42db9" providerId="LiveId" clId="{36DCD473-F91B-45B5-9CF5-4A067706FACB}" dt="2023-10-22T23:22:33.541" v="1948" actId="478"/>
          <ac:picMkLst>
            <pc:docMk/>
            <pc:sldMk cId="2405581119" sldId="2145709301"/>
            <ac:picMk id="5" creationId="{44EE45DA-F64C-16AE-E47D-8754D8181A73}"/>
          </ac:picMkLst>
        </pc:picChg>
        <pc:picChg chg="del">
          <ac:chgData name="Ron Melton" userId="5553941352b42db9" providerId="LiveId" clId="{36DCD473-F91B-45B5-9CF5-4A067706FACB}" dt="2023-10-22T23:22:32.251" v="1947" actId="478"/>
          <ac:picMkLst>
            <pc:docMk/>
            <pc:sldMk cId="2405581119" sldId="2145709301"/>
            <ac:picMk id="2053" creationId="{1944494C-03D3-4AE4-AEE6-4075F83EA216}"/>
          </ac:picMkLst>
        </pc:picChg>
      </pc:sldChg>
      <pc:sldChg chg="del">
        <pc:chgData name="Ron Melton" userId="5553941352b42db9" providerId="LiveId" clId="{36DCD473-F91B-45B5-9CF5-4A067706FACB}" dt="2023-10-22T23:22:58.155" v="1952" actId="47"/>
        <pc:sldMkLst>
          <pc:docMk/>
          <pc:sldMk cId="3748796250" sldId="2145709303"/>
        </pc:sldMkLst>
      </pc:sldChg>
      <pc:sldChg chg="del">
        <pc:chgData name="Ron Melton" userId="5553941352b42db9" providerId="LiveId" clId="{36DCD473-F91B-45B5-9CF5-4A067706FACB}" dt="2023-10-22T23:22:59.343" v="1953" actId="47"/>
        <pc:sldMkLst>
          <pc:docMk/>
          <pc:sldMk cId="2069989352" sldId="2145709304"/>
        </pc:sldMkLst>
      </pc:sldChg>
      <pc:sldChg chg="del">
        <pc:chgData name="Ron Melton" userId="5553941352b42db9" providerId="LiveId" clId="{36DCD473-F91B-45B5-9CF5-4A067706FACB}" dt="2023-10-22T23:23:01.152" v="1954" actId="47"/>
        <pc:sldMkLst>
          <pc:docMk/>
          <pc:sldMk cId="584101453" sldId="2145709305"/>
        </pc:sldMkLst>
      </pc:sldChg>
      <pc:sldChg chg="del">
        <pc:chgData name="Ron Melton" userId="5553941352b42db9" providerId="LiveId" clId="{36DCD473-F91B-45B5-9CF5-4A067706FACB}" dt="2023-10-22T23:23:12.188" v="1955" actId="47"/>
        <pc:sldMkLst>
          <pc:docMk/>
          <pc:sldMk cId="2272148635" sldId="2145709306"/>
        </pc:sldMkLst>
      </pc:sldChg>
      <pc:sldChg chg="del">
        <pc:chgData name="Ron Melton" userId="5553941352b42db9" providerId="LiveId" clId="{36DCD473-F91B-45B5-9CF5-4A067706FACB}" dt="2023-10-22T23:23:15.018" v="1956" actId="47"/>
        <pc:sldMkLst>
          <pc:docMk/>
          <pc:sldMk cId="1786188079" sldId="2145709310"/>
        </pc:sldMkLst>
      </pc:sldChg>
      <pc:sldChg chg="delSp modSp mod">
        <pc:chgData name="Ron Melton" userId="5553941352b42db9" providerId="LiveId" clId="{36DCD473-F91B-45B5-9CF5-4A067706FACB}" dt="2023-10-22T23:23:26.514" v="1959" actId="1076"/>
        <pc:sldMkLst>
          <pc:docMk/>
          <pc:sldMk cId="275922941" sldId="2145709311"/>
        </pc:sldMkLst>
        <pc:spChg chg="mod">
          <ac:chgData name="Ron Melton" userId="5553941352b42db9" providerId="LiveId" clId="{36DCD473-F91B-45B5-9CF5-4A067706FACB}" dt="2023-10-22T23:23:26.514" v="1959" actId="1076"/>
          <ac:spMkLst>
            <pc:docMk/>
            <pc:sldMk cId="275922941" sldId="2145709311"/>
            <ac:spMk id="4" creationId="{5DA55B15-60B7-4429-A5AC-D92C0418084E}"/>
          </ac:spMkLst>
        </pc:spChg>
        <pc:picChg chg="del">
          <ac:chgData name="Ron Melton" userId="5553941352b42db9" providerId="LiveId" clId="{36DCD473-F91B-45B5-9CF5-4A067706FACB}" dt="2023-10-22T23:23:22.520" v="1957" actId="478"/>
          <ac:picMkLst>
            <pc:docMk/>
            <pc:sldMk cId="275922941" sldId="2145709311"/>
            <ac:picMk id="3074" creationId="{577C2585-C7D0-431A-BDF1-F04A6BE4484F}"/>
          </ac:picMkLst>
        </pc:picChg>
        <pc:picChg chg="del">
          <ac:chgData name="Ron Melton" userId="5553941352b42db9" providerId="LiveId" clId="{36DCD473-F91B-45B5-9CF5-4A067706FACB}" dt="2023-10-22T23:23:23.568" v="1958" actId="478"/>
          <ac:picMkLst>
            <pc:docMk/>
            <pc:sldMk cId="275922941" sldId="2145709311"/>
            <ac:picMk id="3076" creationId="{1A0327B2-B751-4716-BC10-B63AF0BB7CA0}"/>
          </ac:picMkLst>
        </pc:picChg>
      </pc:sldChg>
      <pc:sldChg chg="del">
        <pc:chgData name="Ron Melton" userId="5553941352b42db9" providerId="LiveId" clId="{36DCD473-F91B-45B5-9CF5-4A067706FACB}" dt="2023-10-22T23:23:30.263" v="1960" actId="47"/>
        <pc:sldMkLst>
          <pc:docMk/>
          <pc:sldMk cId="3706885563" sldId="2145709313"/>
        </pc:sldMkLst>
      </pc:sldChg>
      <pc:sldChg chg="del">
        <pc:chgData name="Ron Melton" userId="5553941352b42db9" providerId="LiveId" clId="{36DCD473-F91B-45B5-9CF5-4A067706FACB}" dt="2023-10-22T23:23:34.722" v="1961" actId="47"/>
        <pc:sldMkLst>
          <pc:docMk/>
          <pc:sldMk cId="3625263536" sldId="2145709316"/>
        </pc:sldMkLst>
      </pc:sldChg>
      <pc:sldChg chg="delSp modSp mod">
        <pc:chgData name="Ron Melton" userId="5553941352b42db9" providerId="LiveId" clId="{36DCD473-F91B-45B5-9CF5-4A067706FACB}" dt="2023-10-22T23:23:51.790" v="1964" actId="1076"/>
        <pc:sldMkLst>
          <pc:docMk/>
          <pc:sldMk cId="3796222402" sldId="2145709321"/>
        </pc:sldMkLst>
        <pc:spChg chg="mod">
          <ac:chgData name="Ron Melton" userId="5553941352b42db9" providerId="LiveId" clId="{36DCD473-F91B-45B5-9CF5-4A067706FACB}" dt="2023-10-22T23:23:47.165" v="1963" actId="1076"/>
          <ac:spMkLst>
            <pc:docMk/>
            <pc:sldMk cId="3796222402" sldId="2145709321"/>
            <ac:spMk id="3" creationId="{519FF00B-D47E-4D41-8E39-2D6CE8C46CB1}"/>
          </ac:spMkLst>
        </pc:spChg>
        <pc:spChg chg="mod">
          <ac:chgData name="Ron Melton" userId="5553941352b42db9" providerId="LiveId" clId="{36DCD473-F91B-45B5-9CF5-4A067706FACB}" dt="2023-10-22T23:23:51.790" v="1964" actId="1076"/>
          <ac:spMkLst>
            <pc:docMk/>
            <pc:sldMk cId="3796222402" sldId="2145709321"/>
            <ac:spMk id="4" creationId="{2D985318-B423-45AE-AFE8-BEA4430BB7F5}"/>
          </ac:spMkLst>
        </pc:spChg>
        <pc:picChg chg="del">
          <ac:chgData name="Ron Melton" userId="5553941352b42db9" providerId="LiveId" clId="{36DCD473-F91B-45B5-9CF5-4A067706FACB}" dt="2023-10-22T23:23:40.810" v="1962" actId="478"/>
          <ac:picMkLst>
            <pc:docMk/>
            <pc:sldMk cId="3796222402" sldId="2145709321"/>
            <ac:picMk id="1026" creationId="{CA0865B5-881E-478B-820F-C8048818B54A}"/>
          </ac:picMkLst>
        </pc:picChg>
      </pc:sldChg>
      <pc:sldChg chg="del">
        <pc:chgData name="Ron Melton" userId="5553941352b42db9" providerId="LiveId" clId="{36DCD473-F91B-45B5-9CF5-4A067706FACB}" dt="2023-10-22T23:24:02.077" v="1966" actId="47"/>
        <pc:sldMkLst>
          <pc:docMk/>
          <pc:sldMk cId="1281493724" sldId="2145709322"/>
        </pc:sldMkLst>
      </pc:sldChg>
      <pc:sldChg chg="del">
        <pc:chgData name="Ron Melton" userId="5553941352b42db9" providerId="LiveId" clId="{36DCD473-F91B-45B5-9CF5-4A067706FACB}" dt="2023-10-22T23:24:03.387" v="1967" actId="47"/>
        <pc:sldMkLst>
          <pc:docMk/>
          <pc:sldMk cId="2729037454" sldId="2145709324"/>
        </pc:sldMkLst>
      </pc:sldChg>
      <pc:sldChg chg="del">
        <pc:chgData name="Ron Melton" userId="5553941352b42db9" providerId="LiveId" clId="{36DCD473-F91B-45B5-9CF5-4A067706FACB}" dt="2023-10-22T23:24:04.240" v="1968" actId="47"/>
        <pc:sldMkLst>
          <pc:docMk/>
          <pc:sldMk cId="2223422358" sldId="2145709325"/>
        </pc:sldMkLst>
      </pc:sldChg>
      <pc:sldChg chg="del">
        <pc:chgData name="Ron Melton" userId="5553941352b42db9" providerId="LiveId" clId="{36DCD473-F91B-45B5-9CF5-4A067706FACB}" dt="2023-10-22T23:24:04.962" v="1969" actId="47"/>
        <pc:sldMkLst>
          <pc:docMk/>
          <pc:sldMk cId="1239090854" sldId="2145709326"/>
        </pc:sldMkLst>
      </pc:sldChg>
      <pc:sldChg chg="del">
        <pc:chgData name="Ron Melton" userId="5553941352b42db9" providerId="LiveId" clId="{36DCD473-F91B-45B5-9CF5-4A067706FACB}" dt="2023-10-22T23:24:06.756" v="1971" actId="47"/>
        <pc:sldMkLst>
          <pc:docMk/>
          <pc:sldMk cId="1267605374" sldId="2145709327"/>
        </pc:sldMkLst>
      </pc:sldChg>
      <pc:sldChg chg="del">
        <pc:chgData name="Ron Melton" userId="5553941352b42db9" providerId="LiveId" clId="{36DCD473-F91B-45B5-9CF5-4A067706FACB}" dt="2023-10-22T23:24:07.722" v="1972" actId="47"/>
        <pc:sldMkLst>
          <pc:docMk/>
          <pc:sldMk cId="4182986843" sldId="2145709328"/>
        </pc:sldMkLst>
      </pc:sldChg>
      <pc:sldChg chg="del">
        <pc:chgData name="Ron Melton" userId="5553941352b42db9" providerId="LiveId" clId="{36DCD473-F91B-45B5-9CF5-4A067706FACB}" dt="2023-10-22T23:24:08.586" v="1973" actId="47"/>
        <pc:sldMkLst>
          <pc:docMk/>
          <pc:sldMk cId="2693445220" sldId="2145709329"/>
        </pc:sldMkLst>
      </pc:sldChg>
      <pc:sldChg chg="modSp mod">
        <pc:chgData name="Ron Melton" userId="5553941352b42db9" providerId="LiveId" clId="{36DCD473-F91B-45B5-9CF5-4A067706FACB}" dt="2023-10-22T23:24:15.536" v="1974" actId="1076"/>
        <pc:sldMkLst>
          <pc:docMk/>
          <pc:sldMk cId="69088506" sldId="2145709330"/>
        </pc:sldMkLst>
        <pc:spChg chg="mod">
          <ac:chgData name="Ron Melton" userId="5553941352b42db9" providerId="LiveId" clId="{36DCD473-F91B-45B5-9CF5-4A067706FACB}" dt="2023-10-22T23:24:15.536" v="1974" actId="1076"/>
          <ac:spMkLst>
            <pc:docMk/>
            <pc:sldMk cId="69088506" sldId="2145709330"/>
            <ac:spMk id="4" creationId="{00000000-0000-0000-0000-000000000000}"/>
          </ac:spMkLst>
        </pc:spChg>
      </pc:sldChg>
      <pc:sldChg chg="delSp modSp mod">
        <pc:chgData name="Ron Melton" userId="5553941352b42db9" providerId="LiveId" clId="{36DCD473-F91B-45B5-9CF5-4A067706FACB}" dt="2023-10-22T23:24:24.355" v="1976" actId="1076"/>
        <pc:sldMkLst>
          <pc:docMk/>
          <pc:sldMk cId="2747216591" sldId="2145709332"/>
        </pc:sldMkLst>
        <pc:spChg chg="mod">
          <ac:chgData name="Ron Melton" userId="5553941352b42db9" providerId="LiveId" clId="{36DCD473-F91B-45B5-9CF5-4A067706FACB}" dt="2023-10-22T23:24:24.355" v="1976" actId="1076"/>
          <ac:spMkLst>
            <pc:docMk/>
            <pc:sldMk cId="2747216591" sldId="2145709332"/>
            <ac:spMk id="4" creationId="{00000000-0000-0000-0000-000000000000}"/>
          </ac:spMkLst>
        </pc:spChg>
        <pc:picChg chg="del">
          <ac:chgData name="Ron Melton" userId="5553941352b42db9" providerId="LiveId" clId="{36DCD473-F91B-45B5-9CF5-4A067706FACB}" dt="2023-10-22T23:24:21.526" v="1975" actId="478"/>
          <ac:picMkLst>
            <pc:docMk/>
            <pc:sldMk cId="2747216591" sldId="2145709332"/>
            <ac:picMk id="4099" creationId="{00000000-0000-0000-0000-000000000000}"/>
          </ac:picMkLst>
        </pc:picChg>
      </pc:sldChg>
      <pc:sldChg chg="delSp modSp del mod">
        <pc:chgData name="Ron Melton" userId="5553941352b42db9" providerId="LiveId" clId="{36DCD473-F91B-45B5-9CF5-4A067706FACB}" dt="2023-10-22T23:24:40.307" v="1980" actId="47"/>
        <pc:sldMkLst>
          <pc:docMk/>
          <pc:sldMk cId="649376071" sldId="2145709333"/>
        </pc:sldMkLst>
        <pc:spChg chg="del">
          <ac:chgData name="Ron Melton" userId="5553941352b42db9" providerId="LiveId" clId="{36DCD473-F91B-45B5-9CF5-4A067706FACB}" dt="2023-10-22T23:24:32.416" v="1978" actId="478"/>
          <ac:spMkLst>
            <pc:docMk/>
            <pc:sldMk cId="649376071" sldId="2145709333"/>
            <ac:spMk id="2" creationId="{A8E5A4AB-B002-516E-AE1B-9A92CCD02AD7}"/>
          </ac:spMkLst>
        </pc:spChg>
        <pc:picChg chg="del">
          <ac:chgData name="Ron Melton" userId="5553941352b42db9" providerId="LiveId" clId="{36DCD473-F91B-45B5-9CF5-4A067706FACB}" dt="2023-10-22T23:24:30.829" v="1977" actId="478"/>
          <ac:picMkLst>
            <pc:docMk/>
            <pc:sldMk cId="649376071" sldId="2145709333"/>
            <ac:picMk id="4" creationId="{C916EE0C-4F32-E9FB-6F3C-33B4E8FFDEDB}"/>
          </ac:picMkLst>
        </pc:picChg>
        <pc:picChg chg="mod">
          <ac:chgData name="Ron Melton" userId="5553941352b42db9" providerId="LiveId" clId="{36DCD473-F91B-45B5-9CF5-4A067706FACB}" dt="2023-10-22T23:24:35.137" v="1979" actId="1076"/>
          <ac:picMkLst>
            <pc:docMk/>
            <pc:sldMk cId="649376071" sldId="2145709333"/>
            <ac:picMk id="9" creationId="{16148B4A-0C99-AC94-4744-B941CB9FECB6}"/>
          </ac:picMkLst>
        </pc:picChg>
      </pc:sldChg>
      <pc:sldChg chg="del">
        <pc:chgData name="Ron Melton" userId="5553941352b42db9" providerId="LiveId" clId="{36DCD473-F91B-45B5-9CF5-4A067706FACB}" dt="2023-10-22T23:24:41.705" v="1981" actId="47"/>
        <pc:sldMkLst>
          <pc:docMk/>
          <pc:sldMk cId="1856152511" sldId="2145709334"/>
        </pc:sldMkLst>
      </pc:sldChg>
      <pc:sldChg chg="del">
        <pc:chgData name="Ron Melton" userId="5553941352b42db9" providerId="LiveId" clId="{36DCD473-F91B-45B5-9CF5-4A067706FACB}" dt="2023-10-22T23:24:43.594" v="1982" actId="47"/>
        <pc:sldMkLst>
          <pc:docMk/>
          <pc:sldMk cId="3948663218" sldId="2145709335"/>
        </pc:sldMkLst>
      </pc:sldChg>
      <pc:sldChg chg="del">
        <pc:chgData name="Ron Melton" userId="5553941352b42db9" providerId="LiveId" clId="{36DCD473-F91B-45B5-9CF5-4A067706FACB}" dt="2023-10-22T23:24:57.629" v="1985" actId="47"/>
        <pc:sldMkLst>
          <pc:docMk/>
          <pc:sldMk cId="2411846046" sldId="2145709336"/>
        </pc:sldMkLst>
      </pc:sldChg>
      <pc:sldChg chg="del">
        <pc:chgData name="Ron Melton" userId="5553941352b42db9" providerId="LiveId" clId="{36DCD473-F91B-45B5-9CF5-4A067706FACB}" dt="2023-10-22T23:24:50.294" v="1983" actId="47"/>
        <pc:sldMkLst>
          <pc:docMk/>
          <pc:sldMk cId="3713958995" sldId="2145709337"/>
        </pc:sldMkLst>
      </pc:sldChg>
      <pc:sldChg chg="del">
        <pc:chgData name="Ron Melton" userId="5553941352b42db9" providerId="LiveId" clId="{36DCD473-F91B-45B5-9CF5-4A067706FACB}" dt="2023-10-22T23:24:53.830" v="1984" actId="47"/>
        <pc:sldMkLst>
          <pc:docMk/>
          <pc:sldMk cId="2388364858" sldId="2145709338"/>
        </pc:sldMkLst>
      </pc:sldChg>
      <pc:sldChg chg="del">
        <pc:chgData name="Ron Melton" userId="5553941352b42db9" providerId="LiveId" clId="{36DCD473-F91B-45B5-9CF5-4A067706FACB}" dt="2023-10-22T23:25:00.565" v="1986" actId="47"/>
        <pc:sldMkLst>
          <pc:docMk/>
          <pc:sldMk cId="4017633512" sldId="2145709340"/>
        </pc:sldMkLst>
      </pc:sldChg>
      <pc:sldChg chg="delSp modSp mod">
        <pc:chgData name="Ron Melton" userId="5553941352b42db9" providerId="LiveId" clId="{36DCD473-F91B-45B5-9CF5-4A067706FACB}" dt="2023-10-22T23:26:08.602" v="2132" actId="20577"/>
        <pc:sldMkLst>
          <pc:docMk/>
          <pc:sldMk cId="4045513859" sldId="2145709341"/>
        </pc:sldMkLst>
        <pc:spChg chg="del mod">
          <ac:chgData name="Ron Melton" userId="5553941352b42db9" providerId="LiveId" clId="{36DCD473-F91B-45B5-9CF5-4A067706FACB}" dt="2023-10-22T23:25:54.476" v="2121" actId="478"/>
          <ac:spMkLst>
            <pc:docMk/>
            <pc:sldMk cId="4045513859" sldId="2145709341"/>
            <ac:spMk id="5" creationId="{3E42E6E9-9B1B-4035-8A0C-E58F97D5EC7D}"/>
          </ac:spMkLst>
        </pc:spChg>
        <pc:spChg chg="mod">
          <ac:chgData name="Ron Melton" userId="5553941352b42db9" providerId="LiveId" clId="{36DCD473-F91B-45B5-9CF5-4A067706FACB}" dt="2023-10-22T23:26:08.602" v="2132" actId="20577"/>
          <ac:spMkLst>
            <pc:docMk/>
            <pc:sldMk cId="4045513859" sldId="2145709341"/>
            <ac:spMk id="66563" creationId="{00000000-0000-0000-0000-000000000000}"/>
          </ac:spMkLst>
        </pc:spChg>
        <pc:picChg chg="del">
          <ac:chgData name="Ron Melton" userId="5553941352b42db9" providerId="LiveId" clId="{36DCD473-F91B-45B5-9CF5-4A067706FACB}" dt="2023-10-22T23:25:04.242" v="1987" actId="478"/>
          <ac:picMkLst>
            <pc:docMk/>
            <pc:sldMk cId="4045513859" sldId="2145709341"/>
            <ac:picMk id="2" creationId="{5F5CE9ED-76A7-4CF1-92E3-2A2970FCE80A}"/>
          </ac:picMkLst>
        </pc:picChg>
      </pc:sldChg>
      <pc:sldChg chg="del">
        <pc:chgData name="Ron Melton" userId="5553941352b42db9" providerId="LiveId" clId="{36DCD473-F91B-45B5-9CF5-4A067706FACB}" dt="2023-10-22T23:26:16.714" v="2133" actId="47"/>
        <pc:sldMkLst>
          <pc:docMk/>
          <pc:sldMk cId="3115021754" sldId="2145709342"/>
        </pc:sldMkLst>
      </pc:sldChg>
      <pc:sldChg chg="del">
        <pc:chgData name="Ron Melton" userId="5553941352b42db9" providerId="LiveId" clId="{36DCD473-F91B-45B5-9CF5-4A067706FACB}" dt="2023-10-22T23:26:21.737" v="2134" actId="47"/>
        <pc:sldMkLst>
          <pc:docMk/>
          <pc:sldMk cId="3728395805" sldId="2145709343"/>
        </pc:sldMkLst>
      </pc:sldChg>
      <pc:sldChg chg="del">
        <pc:chgData name="Ron Melton" userId="5553941352b42db9" providerId="LiveId" clId="{36DCD473-F91B-45B5-9CF5-4A067706FACB}" dt="2023-10-22T23:26:25.474" v="2135" actId="47"/>
        <pc:sldMkLst>
          <pc:docMk/>
          <pc:sldMk cId="3757231242" sldId="2145709345"/>
        </pc:sldMkLst>
      </pc:sldChg>
      <pc:sldChg chg="del">
        <pc:chgData name="Ron Melton" userId="5553941352b42db9" providerId="LiveId" clId="{36DCD473-F91B-45B5-9CF5-4A067706FACB}" dt="2023-10-22T23:26:29.125" v="2136" actId="47"/>
        <pc:sldMkLst>
          <pc:docMk/>
          <pc:sldMk cId="2804016826" sldId="2145709346"/>
        </pc:sldMkLst>
      </pc:sldChg>
      <pc:sldChg chg="del">
        <pc:chgData name="Ron Melton" userId="5553941352b42db9" providerId="LiveId" clId="{36DCD473-F91B-45B5-9CF5-4A067706FACB}" dt="2023-10-22T23:26:30.124" v="2137" actId="47"/>
        <pc:sldMkLst>
          <pc:docMk/>
          <pc:sldMk cId="128914634" sldId="2145709347"/>
        </pc:sldMkLst>
      </pc:sldChg>
      <pc:sldChg chg="del">
        <pc:chgData name="Ron Melton" userId="5553941352b42db9" providerId="LiveId" clId="{36DCD473-F91B-45B5-9CF5-4A067706FACB}" dt="2023-10-22T23:26:41.091" v="2138" actId="47"/>
        <pc:sldMkLst>
          <pc:docMk/>
          <pc:sldMk cId="3387359664" sldId="2145709350"/>
        </pc:sldMkLst>
      </pc:sldChg>
      <pc:sldChg chg="del">
        <pc:chgData name="Ron Melton" userId="5553941352b42db9" providerId="LiveId" clId="{36DCD473-F91B-45B5-9CF5-4A067706FACB}" dt="2023-10-22T23:26:42.163" v="2139" actId="47"/>
        <pc:sldMkLst>
          <pc:docMk/>
          <pc:sldMk cId="3459421145" sldId="2145709351"/>
        </pc:sldMkLst>
      </pc:sldChg>
      <pc:sldChg chg="del">
        <pc:chgData name="Ron Melton" userId="5553941352b42db9" providerId="LiveId" clId="{36DCD473-F91B-45B5-9CF5-4A067706FACB}" dt="2023-10-22T23:26:42.598" v="2140" actId="47"/>
        <pc:sldMkLst>
          <pc:docMk/>
          <pc:sldMk cId="1239210742" sldId="2145709352"/>
        </pc:sldMkLst>
      </pc:sldChg>
      <pc:sldChg chg="del">
        <pc:chgData name="Ron Melton" userId="5553941352b42db9" providerId="LiveId" clId="{36DCD473-F91B-45B5-9CF5-4A067706FACB}" dt="2023-10-22T23:26:43.334" v="2141" actId="47"/>
        <pc:sldMkLst>
          <pc:docMk/>
          <pc:sldMk cId="4104621021" sldId="2145709353"/>
        </pc:sldMkLst>
      </pc:sldChg>
      <pc:sldChg chg="del">
        <pc:chgData name="Ron Melton" userId="5553941352b42db9" providerId="LiveId" clId="{36DCD473-F91B-45B5-9CF5-4A067706FACB}" dt="2023-10-22T23:26:43.851" v="2142" actId="47"/>
        <pc:sldMkLst>
          <pc:docMk/>
          <pc:sldMk cId="572386640" sldId="2145709354"/>
        </pc:sldMkLst>
      </pc:sldChg>
      <pc:sldChg chg="del">
        <pc:chgData name="Ron Melton" userId="5553941352b42db9" providerId="LiveId" clId="{36DCD473-F91B-45B5-9CF5-4A067706FACB}" dt="2023-10-22T23:26:45.844" v="2143" actId="47"/>
        <pc:sldMkLst>
          <pc:docMk/>
          <pc:sldMk cId="3174098208" sldId="2145709355"/>
        </pc:sldMkLst>
      </pc:sldChg>
      <pc:sldChg chg="del">
        <pc:chgData name="Ron Melton" userId="5553941352b42db9" providerId="LiveId" clId="{36DCD473-F91B-45B5-9CF5-4A067706FACB}" dt="2023-10-22T23:26:46.367" v="2144" actId="47"/>
        <pc:sldMkLst>
          <pc:docMk/>
          <pc:sldMk cId="2760047837" sldId="2145709356"/>
        </pc:sldMkLst>
      </pc:sldChg>
      <pc:sldChg chg="del">
        <pc:chgData name="Ron Melton" userId="5553941352b42db9" providerId="LiveId" clId="{36DCD473-F91B-45B5-9CF5-4A067706FACB}" dt="2023-10-22T23:26:46.787" v="2145" actId="47"/>
        <pc:sldMkLst>
          <pc:docMk/>
          <pc:sldMk cId="1247959832" sldId="2145709357"/>
        </pc:sldMkLst>
      </pc:sldChg>
      <pc:sldChg chg="del">
        <pc:chgData name="Ron Melton" userId="5553941352b42db9" providerId="LiveId" clId="{36DCD473-F91B-45B5-9CF5-4A067706FACB}" dt="2023-10-22T23:26:47.155" v="2146" actId="47"/>
        <pc:sldMkLst>
          <pc:docMk/>
          <pc:sldMk cId="1773835013" sldId="2145709358"/>
        </pc:sldMkLst>
      </pc:sldChg>
      <pc:sldChg chg="del">
        <pc:chgData name="Ron Melton" userId="5553941352b42db9" providerId="LiveId" clId="{36DCD473-F91B-45B5-9CF5-4A067706FACB}" dt="2023-10-22T23:26:47.550" v="2147" actId="47"/>
        <pc:sldMkLst>
          <pc:docMk/>
          <pc:sldMk cId="2163525503" sldId="2145709359"/>
        </pc:sldMkLst>
      </pc:sldChg>
      <pc:sldChg chg="del">
        <pc:chgData name="Ron Melton" userId="5553941352b42db9" providerId="LiveId" clId="{36DCD473-F91B-45B5-9CF5-4A067706FACB}" dt="2023-10-22T23:26:47.907" v="2148" actId="47"/>
        <pc:sldMkLst>
          <pc:docMk/>
          <pc:sldMk cId="3575896926" sldId="2145709360"/>
        </pc:sldMkLst>
      </pc:sldChg>
      <pc:sldChg chg="del">
        <pc:chgData name="Ron Melton" userId="5553941352b42db9" providerId="LiveId" clId="{36DCD473-F91B-45B5-9CF5-4A067706FACB}" dt="2023-10-22T23:26:48.347" v="2149" actId="47"/>
        <pc:sldMkLst>
          <pc:docMk/>
          <pc:sldMk cId="2949315154" sldId="2145709361"/>
        </pc:sldMkLst>
      </pc:sldChg>
      <pc:sldChg chg="del">
        <pc:chgData name="Ron Melton" userId="5553941352b42db9" providerId="LiveId" clId="{36DCD473-F91B-45B5-9CF5-4A067706FACB}" dt="2023-10-22T23:26:49.164" v="2150" actId="47"/>
        <pc:sldMkLst>
          <pc:docMk/>
          <pc:sldMk cId="3783104674" sldId="2145709362"/>
        </pc:sldMkLst>
      </pc:sldChg>
      <pc:sldChg chg="del">
        <pc:chgData name="Ron Melton" userId="5553941352b42db9" providerId="LiveId" clId="{36DCD473-F91B-45B5-9CF5-4A067706FACB}" dt="2023-10-22T23:26:49.530" v="2151" actId="47"/>
        <pc:sldMkLst>
          <pc:docMk/>
          <pc:sldMk cId="1457126690" sldId="2145709363"/>
        </pc:sldMkLst>
      </pc:sldChg>
      <pc:sldChg chg="del">
        <pc:chgData name="Ron Melton" userId="5553941352b42db9" providerId="LiveId" clId="{36DCD473-F91B-45B5-9CF5-4A067706FACB}" dt="2023-10-22T23:26:49.912" v="2152" actId="47"/>
        <pc:sldMkLst>
          <pc:docMk/>
          <pc:sldMk cId="3529363936" sldId="2145709364"/>
        </pc:sldMkLst>
      </pc:sldChg>
      <pc:sldChg chg="del">
        <pc:chgData name="Ron Melton" userId="5553941352b42db9" providerId="LiveId" clId="{36DCD473-F91B-45B5-9CF5-4A067706FACB}" dt="2023-10-22T23:26:50.320" v="2153" actId="47"/>
        <pc:sldMkLst>
          <pc:docMk/>
          <pc:sldMk cId="2598378005" sldId="2145709365"/>
        </pc:sldMkLst>
      </pc:sldChg>
      <pc:sldChg chg="del">
        <pc:chgData name="Ron Melton" userId="5553941352b42db9" providerId="LiveId" clId="{36DCD473-F91B-45B5-9CF5-4A067706FACB}" dt="2023-10-22T23:26:50.659" v="2154" actId="47"/>
        <pc:sldMkLst>
          <pc:docMk/>
          <pc:sldMk cId="1189552162" sldId="2145709366"/>
        </pc:sldMkLst>
      </pc:sldChg>
      <pc:sldChg chg="modSp add del mod">
        <pc:chgData name="Ron Melton" userId="5553941352b42db9" providerId="LiveId" clId="{36DCD473-F91B-45B5-9CF5-4A067706FACB}" dt="2023-10-22T23:27:16.740" v="2159" actId="1076"/>
        <pc:sldMkLst>
          <pc:docMk/>
          <pc:sldMk cId="1681995174" sldId="2145709367"/>
        </pc:sldMkLst>
        <pc:spChg chg="mod">
          <ac:chgData name="Ron Melton" userId="5553941352b42db9" providerId="LiveId" clId="{36DCD473-F91B-45B5-9CF5-4A067706FACB}" dt="2023-10-22T23:27:09.888" v="2158" actId="1076"/>
          <ac:spMkLst>
            <pc:docMk/>
            <pc:sldMk cId="1681995174" sldId="2145709367"/>
            <ac:spMk id="2" creationId="{00000000-0000-0000-0000-000000000000}"/>
          </ac:spMkLst>
        </pc:spChg>
        <pc:spChg chg="mod">
          <ac:chgData name="Ron Melton" userId="5553941352b42db9" providerId="LiveId" clId="{36DCD473-F91B-45B5-9CF5-4A067706FACB}" dt="2023-10-22T23:27:05.153" v="2157" actId="1076"/>
          <ac:spMkLst>
            <pc:docMk/>
            <pc:sldMk cId="1681995174" sldId="2145709367"/>
            <ac:spMk id="3" creationId="{00000000-0000-0000-0000-000000000000}"/>
          </ac:spMkLst>
        </pc:spChg>
        <pc:spChg chg="mod">
          <ac:chgData name="Ron Melton" userId="5553941352b42db9" providerId="LiveId" clId="{36DCD473-F91B-45B5-9CF5-4A067706FACB}" dt="2023-10-22T23:27:16.740" v="2159" actId="1076"/>
          <ac:spMkLst>
            <pc:docMk/>
            <pc:sldMk cId="1681995174" sldId="2145709367"/>
            <ac:spMk id="4" creationId="{00000000-0000-0000-0000-000000000000}"/>
          </ac:spMkLst>
        </pc:spChg>
      </pc:sldChg>
      <pc:sldChg chg="del">
        <pc:chgData name="Ron Melton" userId="5553941352b42db9" providerId="LiveId" clId="{36DCD473-F91B-45B5-9CF5-4A067706FACB}" dt="2023-10-22T23:27:32.725" v="2160" actId="47"/>
        <pc:sldMkLst>
          <pc:docMk/>
          <pc:sldMk cId="2011069032" sldId="2145709371"/>
        </pc:sldMkLst>
      </pc:sldChg>
      <pc:sldChg chg="del">
        <pc:chgData name="Ron Melton" userId="5553941352b42db9" providerId="LiveId" clId="{36DCD473-F91B-45B5-9CF5-4A067706FACB}" dt="2023-10-22T23:27:51.930" v="2163" actId="47"/>
        <pc:sldMkLst>
          <pc:docMk/>
          <pc:sldMk cId="3130672957" sldId="2145709373"/>
        </pc:sldMkLst>
      </pc:sldChg>
      <pc:sldChg chg="del">
        <pc:chgData name="Ron Melton" userId="5553941352b42db9" providerId="LiveId" clId="{36DCD473-F91B-45B5-9CF5-4A067706FACB}" dt="2023-10-22T23:27:42.404" v="2161" actId="47"/>
        <pc:sldMkLst>
          <pc:docMk/>
          <pc:sldMk cId="1890687940" sldId="2145709374"/>
        </pc:sldMkLst>
      </pc:sldChg>
      <pc:sldChg chg="delSp">
        <pc:chgData name="Ron Melton" userId="5553941352b42db9" providerId="LiveId" clId="{36DCD473-F91B-45B5-9CF5-4A067706FACB}" dt="2023-10-22T23:27:46.468" v="2162" actId="478"/>
        <pc:sldMkLst>
          <pc:docMk/>
          <pc:sldMk cId="400573703" sldId="2145709375"/>
        </pc:sldMkLst>
        <pc:picChg chg="del">
          <ac:chgData name="Ron Melton" userId="5553941352b42db9" providerId="LiveId" clId="{36DCD473-F91B-45B5-9CF5-4A067706FACB}" dt="2023-10-22T23:27:46.468" v="2162" actId="478"/>
          <ac:picMkLst>
            <pc:docMk/>
            <pc:sldMk cId="400573703" sldId="2145709375"/>
            <ac:picMk id="66564" creationId="{596A6574-BA60-4F58-8F34-CED171B31A56}"/>
          </ac:picMkLst>
        </pc:picChg>
      </pc:sldChg>
      <pc:sldChg chg="del">
        <pc:chgData name="Ron Melton" userId="5553941352b42db9" providerId="LiveId" clId="{36DCD473-F91B-45B5-9CF5-4A067706FACB}" dt="2023-10-22T23:28:03.379" v="2164" actId="47"/>
        <pc:sldMkLst>
          <pc:docMk/>
          <pc:sldMk cId="410288330" sldId="2145709377"/>
        </pc:sldMkLst>
      </pc:sldChg>
      <pc:sldChg chg="del">
        <pc:chgData name="Ron Melton" userId="5553941352b42db9" providerId="LiveId" clId="{36DCD473-F91B-45B5-9CF5-4A067706FACB}" dt="2023-10-22T23:28:04.294" v="2165" actId="47"/>
        <pc:sldMkLst>
          <pc:docMk/>
          <pc:sldMk cId="3651616442" sldId="2145709378"/>
        </pc:sldMkLst>
      </pc:sldChg>
      <pc:sldChg chg="del">
        <pc:chgData name="Ron Melton" userId="5553941352b42db9" providerId="LiveId" clId="{36DCD473-F91B-45B5-9CF5-4A067706FACB}" dt="2023-10-22T23:28:07.522" v="2166" actId="47"/>
        <pc:sldMkLst>
          <pc:docMk/>
          <pc:sldMk cId="3671720825" sldId="2145709379"/>
        </pc:sldMkLst>
      </pc:sldChg>
      <pc:sldChg chg="del">
        <pc:chgData name="Ron Melton" userId="5553941352b42db9" providerId="LiveId" clId="{36DCD473-F91B-45B5-9CF5-4A067706FACB}" dt="2023-10-22T23:28:07.983" v="2167" actId="47"/>
        <pc:sldMkLst>
          <pc:docMk/>
          <pc:sldMk cId="1346737612" sldId="2145709380"/>
        </pc:sldMkLst>
      </pc:sldChg>
      <pc:sldChg chg="del">
        <pc:chgData name="Ron Melton" userId="5553941352b42db9" providerId="LiveId" clId="{36DCD473-F91B-45B5-9CF5-4A067706FACB}" dt="2023-10-22T23:28:08.400" v="2168" actId="47"/>
        <pc:sldMkLst>
          <pc:docMk/>
          <pc:sldMk cId="1154096531" sldId="2145709381"/>
        </pc:sldMkLst>
      </pc:sldChg>
      <pc:sldChg chg="del">
        <pc:chgData name="Ron Melton" userId="5553941352b42db9" providerId="LiveId" clId="{36DCD473-F91B-45B5-9CF5-4A067706FACB}" dt="2023-10-22T23:28:08.972" v="2169" actId="47"/>
        <pc:sldMkLst>
          <pc:docMk/>
          <pc:sldMk cId="1525827566" sldId="2145709382"/>
        </pc:sldMkLst>
      </pc:sldChg>
      <pc:sldChg chg="del">
        <pc:chgData name="Ron Melton" userId="5553941352b42db9" providerId="LiveId" clId="{36DCD473-F91B-45B5-9CF5-4A067706FACB}" dt="2023-10-22T23:28:09.632" v="2170" actId="47"/>
        <pc:sldMkLst>
          <pc:docMk/>
          <pc:sldMk cId="610670513" sldId="2145709383"/>
        </pc:sldMkLst>
      </pc:sldChg>
      <pc:sldChg chg="del">
        <pc:chgData name="Ron Melton" userId="5553941352b42db9" providerId="LiveId" clId="{36DCD473-F91B-45B5-9CF5-4A067706FACB}" dt="2023-10-22T23:28:11.128" v="2172" actId="47"/>
        <pc:sldMkLst>
          <pc:docMk/>
          <pc:sldMk cId="2943137544" sldId="2145709384"/>
        </pc:sldMkLst>
      </pc:sldChg>
      <pc:sldChg chg="del">
        <pc:chgData name="Ron Melton" userId="5553941352b42db9" providerId="LiveId" clId="{36DCD473-F91B-45B5-9CF5-4A067706FACB}" dt="2023-10-22T23:28:11.491" v="2173" actId="47"/>
        <pc:sldMkLst>
          <pc:docMk/>
          <pc:sldMk cId="3015622096" sldId="2145709385"/>
        </pc:sldMkLst>
      </pc:sldChg>
      <pc:sldChg chg="del">
        <pc:chgData name="Ron Melton" userId="5553941352b42db9" providerId="LiveId" clId="{36DCD473-F91B-45B5-9CF5-4A067706FACB}" dt="2023-10-22T23:28:12.021" v="2174" actId="47"/>
        <pc:sldMkLst>
          <pc:docMk/>
          <pc:sldMk cId="2114291549" sldId="2145709386"/>
        </pc:sldMkLst>
      </pc:sldChg>
      <pc:sldChg chg="del">
        <pc:chgData name="Ron Melton" userId="5553941352b42db9" providerId="LiveId" clId="{36DCD473-F91B-45B5-9CF5-4A067706FACB}" dt="2023-10-22T23:28:12.475" v="2175" actId="47"/>
        <pc:sldMkLst>
          <pc:docMk/>
          <pc:sldMk cId="2986859736" sldId="2145709387"/>
        </pc:sldMkLst>
      </pc:sldChg>
      <pc:sldChg chg="del">
        <pc:chgData name="Ron Melton" userId="5553941352b42db9" providerId="LiveId" clId="{36DCD473-F91B-45B5-9CF5-4A067706FACB}" dt="2023-10-22T23:28:12.859" v="2176" actId="47"/>
        <pc:sldMkLst>
          <pc:docMk/>
          <pc:sldMk cId="1287362542" sldId="2145709388"/>
        </pc:sldMkLst>
      </pc:sldChg>
      <pc:sldChg chg="del">
        <pc:chgData name="Ron Melton" userId="5553941352b42db9" providerId="LiveId" clId="{36DCD473-F91B-45B5-9CF5-4A067706FACB}" dt="2023-10-22T23:28:13.314" v="2177" actId="47"/>
        <pc:sldMkLst>
          <pc:docMk/>
          <pc:sldMk cId="2994034322" sldId="2145709389"/>
        </pc:sldMkLst>
      </pc:sldChg>
      <pc:sldChg chg="del">
        <pc:chgData name="Ron Melton" userId="5553941352b42db9" providerId="LiveId" clId="{36DCD473-F91B-45B5-9CF5-4A067706FACB}" dt="2023-10-22T23:28:14.033" v="2178" actId="47"/>
        <pc:sldMkLst>
          <pc:docMk/>
          <pc:sldMk cId="1265168197" sldId="2145709390"/>
        </pc:sldMkLst>
      </pc:sldChg>
      <pc:sldChg chg="del">
        <pc:chgData name="Ron Melton" userId="5553941352b42db9" providerId="LiveId" clId="{36DCD473-F91B-45B5-9CF5-4A067706FACB}" dt="2023-10-22T23:28:14.473" v="2179" actId="47"/>
        <pc:sldMkLst>
          <pc:docMk/>
          <pc:sldMk cId="2525911341" sldId="2145709391"/>
        </pc:sldMkLst>
      </pc:sldChg>
      <pc:sldChg chg="del">
        <pc:chgData name="Ron Melton" userId="5553941352b42db9" providerId="LiveId" clId="{36DCD473-F91B-45B5-9CF5-4A067706FACB}" dt="2023-10-22T23:28:14.825" v="2180" actId="47"/>
        <pc:sldMkLst>
          <pc:docMk/>
          <pc:sldMk cId="56530455" sldId="2145709392"/>
        </pc:sldMkLst>
      </pc:sldChg>
      <pc:sldChg chg="del">
        <pc:chgData name="Ron Melton" userId="5553941352b42db9" providerId="LiveId" clId="{36DCD473-F91B-45B5-9CF5-4A067706FACB}" dt="2023-10-22T23:28:16.758" v="2181" actId="47"/>
        <pc:sldMkLst>
          <pc:docMk/>
          <pc:sldMk cId="569969424" sldId="2145709393"/>
        </pc:sldMkLst>
      </pc:sldChg>
      <pc:sldChg chg="del">
        <pc:chgData name="Ron Melton" userId="5553941352b42db9" providerId="LiveId" clId="{36DCD473-F91B-45B5-9CF5-4A067706FACB}" dt="2023-10-22T23:28:17.710" v="2182" actId="47"/>
        <pc:sldMkLst>
          <pc:docMk/>
          <pc:sldMk cId="270903064" sldId="2145709394"/>
        </pc:sldMkLst>
      </pc:sldChg>
      <pc:sldChg chg="del">
        <pc:chgData name="Ron Melton" userId="5553941352b42db9" providerId="LiveId" clId="{36DCD473-F91B-45B5-9CF5-4A067706FACB}" dt="2023-10-22T23:28:19.864" v="2183" actId="47"/>
        <pc:sldMkLst>
          <pc:docMk/>
          <pc:sldMk cId="1415954278" sldId="2145709396"/>
        </pc:sldMkLst>
      </pc:sldChg>
      <pc:sldChg chg="del">
        <pc:chgData name="Ron Melton" userId="5553941352b42db9" providerId="LiveId" clId="{36DCD473-F91B-45B5-9CF5-4A067706FACB}" dt="2023-10-22T23:28:20.380" v="2184" actId="47"/>
        <pc:sldMkLst>
          <pc:docMk/>
          <pc:sldMk cId="1495861632" sldId="2145709397"/>
        </pc:sldMkLst>
      </pc:sldChg>
      <pc:sldChg chg="del">
        <pc:chgData name="Ron Melton" userId="5553941352b42db9" providerId="LiveId" clId="{36DCD473-F91B-45B5-9CF5-4A067706FACB}" dt="2023-10-22T23:28:20.830" v="2185" actId="47"/>
        <pc:sldMkLst>
          <pc:docMk/>
          <pc:sldMk cId="3035743020" sldId="2145709398"/>
        </pc:sldMkLst>
      </pc:sldChg>
      <pc:sldChg chg="del">
        <pc:chgData name="Ron Melton" userId="5553941352b42db9" providerId="LiveId" clId="{36DCD473-F91B-45B5-9CF5-4A067706FACB}" dt="2023-10-22T23:28:21.293" v="2186" actId="47"/>
        <pc:sldMkLst>
          <pc:docMk/>
          <pc:sldMk cId="2127835354" sldId="2145709399"/>
        </pc:sldMkLst>
      </pc:sldChg>
      <pc:sldChg chg="del">
        <pc:chgData name="Ron Melton" userId="5553941352b42db9" providerId="LiveId" clId="{36DCD473-F91B-45B5-9CF5-4A067706FACB}" dt="2023-10-22T23:28:23.275" v="2187" actId="47"/>
        <pc:sldMkLst>
          <pc:docMk/>
          <pc:sldMk cId="4077491343" sldId="2145709400"/>
        </pc:sldMkLst>
      </pc:sldChg>
      <pc:sldChg chg="del">
        <pc:chgData name="Ron Melton" userId="5553941352b42db9" providerId="LiveId" clId="{36DCD473-F91B-45B5-9CF5-4A067706FACB}" dt="2023-10-22T23:28:23.738" v="2188" actId="47"/>
        <pc:sldMkLst>
          <pc:docMk/>
          <pc:sldMk cId="2658692865" sldId="2145709401"/>
        </pc:sldMkLst>
      </pc:sldChg>
      <pc:sldChg chg="del">
        <pc:chgData name="Ron Melton" userId="5553941352b42db9" providerId="LiveId" clId="{36DCD473-F91B-45B5-9CF5-4A067706FACB}" dt="2023-10-22T23:28:24.175" v="2189" actId="47"/>
        <pc:sldMkLst>
          <pc:docMk/>
          <pc:sldMk cId="2117123737" sldId="2145709402"/>
        </pc:sldMkLst>
      </pc:sldChg>
      <pc:sldChg chg="del">
        <pc:chgData name="Ron Melton" userId="5553941352b42db9" providerId="LiveId" clId="{36DCD473-F91B-45B5-9CF5-4A067706FACB}" dt="2023-10-22T23:28:24.614" v="2190" actId="47"/>
        <pc:sldMkLst>
          <pc:docMk/>
          <pc:sldMk cId="889265796" sldId="2145709403"/>
        </pc:sldMkLst>
      </pc:sldChg>
      <pc:sldChg chg="del">
        <pc:chgData name="Ron Melton" userId="5553941352b42db9" providerId="LiveId" clId="{36DCD473-F91B-45B5-9CF5-4A067706FACB}" dt="2023-10-22T23:28:25.105" v="2191" actId="47"/>
        <pc:sldMkLst>
          <pc:docMk/>
          <pc:sldMk cId="3585892351" sldId="2145709404"/>
        </pc:sldMkLst>
      </pc:sldChg>
      <pc:sldChg chg="del">
        <pc:chgData name="Ron Melton" userId="5553941352b42db9" providerId="LiveId" clId="{36DCD473-F91B-45B5-9CF5-4A067706FACB}" dt="2023-10-22T23:28:25.698" v="2192" actId="47"/>
        <pc:sldMkLst>
          <pc:docMk/>
          <pc:sldMk cId="3066803486" sldId="2145709405"/>
        </pc:sldMkLst>
      </pc:sldChg>
      <pc:sldChg chg="del">
        <pc:chgData name="Ron Melton" userId="5553941352b42db9" providerId="LiveId" clId="{36DCD473-F91B-45B5-9CF5-4A067706FACB}" dt="2023-10-22T23:28:26.375" v="2193" actId="47"/>
        <pc:sldMkLst>
          <pc:docMk/>
          <pc:sldMk cId="3597560288" sldId="2145709406"/>
        </pc:sldMkLst>
      </pc:sldChg>
      <pc:sldChg chg="del">
        <pc:chgData name="Ron Melton" userId="5553941352b42db9" providerId="LiveId" clId="{36DCD473-F91B-45B5-9CF5-4A067706FACB}" dt="2023-10-22T23:28:27.860" v="2194" actId="47"/>
        <pc:sldMkLst>
          <pc:docMk/>
          <pc:sldMk cId="4281060495" sldId="2145709407"/>
        </pc:sldMkLst>
      </pc:sldChg>
      <pc:sldChg chg="del">
        <pc:chgData name="Ron Melton" userId="5553941352b42db9" providerId="LiveId" clId="{36DCD473-F91B-45B5-9CF5-4A067706FACB}" dt="2023-10-22T23:28:30.503" v="2195" actId="47"/>
        <pc:sldMkLst>
          <pc:docMk/>
          <pc:sldMk cId="4194440307" sldId="2145709408"/>
        </pc:sldMkLst>
      </pc:sldChg>
      <pc:sldChg chg="del">
        <pc:chgData name="Ron Melton" userId="5553941352b42db9" providerId="LiveId" clId="{36DCD473-F91B-45B5-9CF5-4A067706FACB}" dt="2023-10-22T23:28:31.644" v="2196" actId="47"/>
        <pc:sldMkLst>
          <pc:docMk/>
          <pc:sldMk cId="3969239431" sldId="2145709409"/>
        </pc:sldMkLst>
      </pc:sldChg>
      <pc:sldChg chg="del">
        <pc:chgData name="Ron Melton" userId="5553941352b42db9" providerId="LiveId" clId="{36DCD473-F91B-45B5-9CF5-4A067706FACB}" dt="2023-10-22T23:28:32.059" v="2197" actId="47"/>
        <pc:sldMkLst>
          <pc:docMk/>
          <pc:sldMk cId="355243454" sldId="2145709410"/>
        </pc:sldMkLst>
      </pc:sldChg>
      <pc:sldChg chg="del">
        <pc:chgData name="Ron Melton" userId="5553941352b42db9" providerId="LiveId" clId="{36DCD473-F91B-45B5-9CF5-4A067706FACB}" dt="2023-10-22T23:28:33.208" v="2198" actId="47"/>
        <pc:sldMkLst>
          <pc:docMk/>
          <pc:sldMk cId="2878898204" sldId="2145709411"/>
        </pc:sldMkLst>
      </pc:sldChg>
      <pc:sldChg chg="del">
        <pc:chgData name="Ron Melton" userId="5553941352b42db9" providerId="LiveId" clId="{36DCD473-F91B-45B5-9CF5-4A067706FACB}" dt="2023-10-22T23:28:33.641" v="2199" actId="47"/>
        <pc:sldMkLst>
          <pc:docMk/>
          <pc:sldMk cId="320200745" sldId="2145709412"/>
        </pc:sldMkLst>
      </pc:sldChg>
      <pc:sldChg chg="del">
        <pc:chgData name="Ron Melton" userId="5553941352b42db9" providerId="LiveId" clId="{36DCD473-F91B-45B5-9CF5-4A067706FACB}" dt="2023-10-22T23:28:34.047" v="2200" actId="47"/>
        <pc:sldMkLst>
          <pc:docMk/>
          <pc:sldMk cId="376801728" sldId="2145709413"/>
        </pc:sldMkLst>
      </pc:sldChg>
      <pc:sldChg chg="del">
        <pc:chgData name="Ron Melton" userId="5553941352b42db9" providerId="LiveId" clId="{36DCD473-F91B-45B5-9CF5-4A067706FACB}" dt="2023-10-22T23:28:34.476" v="2201" actId="47"/>
        <pc:sldMkLst>
          <pc:docMk/>
          <pc:sldMk cId="3517006040" sldId="2145709414"/>
        </pc:sldMkLst>
      </pc:sldChg>
      <pc:sldChg chg="del">
        <pc:chgData name="Ron Melton" userId="5553941352b42db9" providerId="LiveId" clId="{36DCD473-F91B-45B5-9CF5-4A067706FACB}" dt="2023-10-22T23:28:34.910" v="2202" actId="47"/>
        <pc:sldMkLst>
          <pc:docMk/>
          <pc:sldMk cId="1007228041" sldId="2145709415"/>
        </pc:sldMkLst>
      </pc:sldChg>
      <pc:sldChg chg="del">
        <pc:chgData name="Ron Melton" userId="5553941352b42db9" providerId="LiveId" clId="{36DCD473-F91B-45B5-9CF5-4A067706FACB}" dt="2023-10-22T23:28:35.611" v="2203" actId="47"/>
        <pc:sldMkLst>
          <pc:docMk/>
          <pc:sldMk cId="3455791343" sldId="2145709416"/>
        </pc:sldMkLst>
      </pc:sldChg>
      <pc:sldChg chg="del">
        <pc:chgData name="Ron Melton" userId="5553941352b42db9" providerId="LiveId" clId="{36DCD473-F91B-45B5-9CF5-4A067706FACB}" dt="2023-10-22T23:28:37.361" v="2204" actId="47"/>
        <pc:sldMkLst>
          <pc:docMk/>
          <pc:sldMk cId="941674089" sldId="2145709417"/>
        </pc:sldMkLst>
      </pc:sldChg>
      <pc:sldChg chg="del">
        <pc:chgData name="Ron Melton" userId="5553941352b42db9" providerId="LiveId" clId="{36DCD473-F91B-45B5-9CF5-4A067706FACB}" dt="2023-10-22T23:28:37.798" v="2205" actId="47"/>
        <pc:sldMkLst>
          <pc:docMk/>
          <pc:sldMk cId="3440672689" sldId="2145709418"/>
        </pc:sldMkLst>
      </pc:sldChg>
      <pc:sldChg chg="del">
        <pc:chgData name="Ron Melton" userId="5553941352b42db9" providerId="LiveId" clId="{36DCD473-F91B-45B5-9CF5-4A067706FACB}" dt="2023-10-22T23:28:46.476" v="2206" actId="47"/>
        <pc:sldMkLst>
          <pc:docMk/>
          <pc:sldMk cId="4185197669" sldId="2145709420"/>
        </pc:sldMkLst>
      </pc:sldChg>
      <pc:sldChg chg="del">
        <pc:chgData name="Ron Melton" userId="5553941352b42db9" providerId="LiveId" clId="{36DCD473-F91B-45B5-9CF5-4A067706FACB}" dt="2023-10-22T23:28:47.143" v="2207" actId="47"/>
        <pc:sldMkLst>
          <pc:docMk/>
          <pc:sldMk cId="1000302546" sldId="2145709421"/>
        </pc:sldMkLst>
      </pc:sldChg>
      <pc:sldChg chg="del">
        <pc:chgData name="Ron Melton" userId="5553941352b42db9" providerId="LiveId" clId="{36DCD473-F91B-45B5-9CF5-4A067706FACB}" dt="2023-10-22T23:28:53.215" v="2211" actId="47"/>
        <pc:sldMkLst>
          <pc:docMk/>
          <pc:sldMk cId="2581471569" sldId="2145709422"/>
        </pc:sldMkLst>
      </pc:sldChg>
      <pc:sldChg chg="del">
        <pc:chgData name="Ron Melton" userId="5553941352b42db9" providerId="LiveId" clId="{36DCD473-F91B-45B5-9CF5-4A067706FACB}" dt="2023-10-22T23:28:53.609" v="2212" actId="47"/>
        <pc:sldMkLst>
          <pc:docMk/>
          <pc:sldMk cId="1454984119" sldId="2145709423"/>
        </pc:sldMkLst>
      </pc:sldChg>
      <pc:sldChg chg="del">
        <pc:chgData name="Ron Melton" userId="5553941352b42db9" providerId="LiveId" clId="{36DCD473-F91B-45B5-9CF5-4A067706FACB}" dt="2023-10-22T23:28:54.933" v="2213" actId="47"/>
        <pc:sldMkLst>
          <pc:docMk/>
          <pc:sldMk cId="752273826" sldId="2145709424"/>
        </pc:sldMkLst>
      </pc:sldChg>
      <pc:sldChg chg="del">
        <pc:chgData name="Ron Melton" userId="5553941352b42db9" providerId="LiveId" clId="{36DCD473-F91B-45B5-9CF5-4A067706FACB}" dt="2023-10-22T23:28:55.408" v="2214" actId="47"/>
        <pc:sldMkLst>
          <pc:docMk/>
          <pc:sldMk cId="1507122626" sldId="2145709425"/>
        </pc:sldMkLst>
      </pc:sldChg>
      <pc:sldChg chg="del">
        <pc:chgData name="Ron Melton" userId="5553941352b42db9" providerId="LiveId" clId="{36DCD473-F91B-45B5-9CF5-4A067706FACB}" dt="2023-10-22T23:28:55.853" v="2215" actId="47"/>
        <pc:sldMkLst>
          <pc:docMk/>
          <pc:sldMk cId="954483662" sldId="2145709426"/>
        </pc:sldMkLst>
      </pc:sldChg>
      <pc:sldChg chg="del">
        <pc:chgData name="Ron Melton" userId="5553941352b42db9" providerId="LiveId" clId="{36DCD473-F91B-45B5-9CF5-4A067706FACB}" dt="2023-10-22T23:28:56.273" v="2216" actId="47"/>
        <pc:sldMkLst>
          <pc:docMk/>
          <pc:sldMk cId="753034010" sldId="2145709427"/>
        </pc:sldMkLst>
      </pc:sldChg>
      <pc:sldChg chg="del">
        <pc:chgData name="Ron Melton" userId="5553941352b42db9" providerId="LiveId" clId="{36DCD473-F91B-45B5-9CF5-4A067706FACB}" dt="2023-10-22T23:28:56.737" v="2217" actId="47"/>
        <pc:sldMkLst>
          <pc:docMk/>
          <pc:sldMk cId="1998170332" sldId="2145709428"/>
        </pc:sldMkLst>
      </pc:sldChg>
      <pc:sldChg chg="del">
        <pc:chgData name="Ron Melton" userId="5553941352b42db9" providerId="LiveId" clId="{36DCD473-F91B-45B5-9CF5-4A067706FACB}" dt="2023-10-22T23:28:57.200" v="2218" actId="47"/>
        <pc:sldMkLst>
          <pc:docMk/>
          <pc:sldMk cId="1084441562" sldId="2145709429"/>
        </pc:sldMkLst>
      </pc:sldChg>
      <pc:sldChg chg="del">
        <pc:chgData name="Ron Melton" userId="5553941352b42db9" providerId="LiveId" clId="{36DCD473-F91B-45B5-9CF5-4A067706FACB}" dt="2023-10-22T23:28:57.888" v="2219" actId="47"/>
        <pc:sldMkLst>
          <pc:docMk/>
          <pc:sldMk cId="1575944793" sldId="2145709430"/>
        </pc:sldMkLst>
      </pc:sldChg>
      <pc:sldChg chg="del">
        <pc:chgData name="Ron Melton" userId="5553941352b42db9" providerId="LiveId" clId="{36DCD473-F91B-45B5-9CF5-4A067706FACB}" dt="2023-10-22T23:28:58.436" v="2220" actId="47"/>
        <pc:sldMkLst>
          <pc:docMk/>
          <pc:sldMk cId="1424263262" sldId="2145709431"/>
        </pc:sldMkLst>
      </pc:sldChg>
      <pc:sldChg chg="del">
        <pc:chgData name="Ron Melton" userId="5553941352b42db9" providerId="LiveId" clId="{36DCD473-F91B-45B5-9CF5-4A067706FACB}" dt="2023-10-22T23:28:59.664" v="2221" actId="47"/>
        <pc:sldMkLst>
          <pc:docMk/>
          <pc:sldMk cId="279329601" sldId="2145709432"/>
        </pc:sldMkLst>
      </pc:sldChg>
      <pc:sldChg chg="del">
        <pc:chgData name="Ron Melton" userId="5553941352b42db9" providerId="LiveId" clId="{36DCD473-F91B-45B5-9CF5-4A067706FACB}" dt="2023-10-22T23:29:00.614" v="2222" actId="47"/>
        <pc:sldMkLst>
          <pc:docMk/>
          <pc:sldMk cId="360518773" sldId="2145709433"/>
        </pc:sldMkLst>
      </pc:sldChg>
      <pc:sldChg chg="del">
        <pc:chgData name="Ron Melton" userId="5553941352b42db9" providerId="LiveId" clId="{36DCD473-F91B-45B5-9CF5-4A067706FACB}" dt="2023-10-22T23:29:01.475" v="2223" actId="47"/>
        <pc:sldMkLst>
          <pc:docMk/>
          <pc:sldMk cId="3516892146" sldId="2145709434"/>
        </pc:sldMkLst>
      </pc:sldChg>
      <pc:sldChg chg="del">
        <pc:chgData name="Ron Melton" userId="5553941352b42db9" providerId="LiveId" clId="{36DCD473-F91B-45B5-9CF5-4A067706FACB}" dt="2023-10-22T23:29:01.905" v="2224" actId="47"/>
        <pc:sldMkLst>
          <pc:docMk/>
          <pc:sldMk cId="2988614904" sldId="2145709435"/>
        </pc:sldMkLst>
      </pc:sldChg>
      <pc:sldChg chg="del">
        <pc:chgData name="Ron Melton" userId="5553941352b42db9" providerId="LiveId" clId="{36DCD473-F91B-45B5-9CF5-4A067706FACB}" dt="2023-10-22T23:29:02.366" v="2225" actId="47"/>
        <pc:sldMkLst>
          <pc:docMk/>
          <pc:sldMk cId="1035449152" sldId="2145709436"/>
        </pc:sldMkLst>
      </pc:sldChg>
      <pc:sldChg chg="del">
        <pc:chgData name="Ron Melton" userId="5553941352b42db9" providerId="LiveId" clId="{36DCD473-F91B-45B5-9CF5-4A067706FACB}" dt="2023-10-22T23:29:02.846" v="2226" actId="47"/>
        <pc:sldMkLst>
          <pc:docMk/>
          <pc:sldMk cId="3621222664" sldId="2145709437"/>
        </pc:sldMkLst>
      </pc:sldChg>
      <pc:sldChg chg="del">
        <pc:chgData name="Ron Melton" userId="5553941352b42db9" providerId="LiveId" clId="{36DCD473-F91B-45B5-9CF5-4A067706FACB}" dt="2023-10-22T23:29:03.481" v="2227" actId="47"/>
        <pc:sldMkLst>
          <pc:docMk/>
          <pc:sldMk cId="221007714" sldId="2145709438"/>
        </pc:sldMkLst>
      </pc:sldChg>
      <pc:sldChg chg="del">
        <pc:chgData name="Ron Melton" userId="5553941352b42db9" providerId="LiveId" clId="{36DCD473-F91B-45B5-9CF5-4A067706FACB}" dt="2023-10-22T23:29:03.985" v="2228" actId="47"/>
        <pc:sldMkLst>
          <pc:docMk/>
          <pc:sldMk cId="1219330967" sldId="2145709439"/>
        </pc:sldMkLst>
      </pc:sldChg>
      <pc:sldChg chg="del">
        <pc:chgData name="Ron Melton" userId="5553941352b42db9" providerId="LiveId" clId="{36DCD473-F91B-45B5-9CF5-4A067706FACB}" dt="2023-10-22T23:29:04.459" v="2229" actId="47"/>
        <pc:sldMkLst>
          <pc:docMk/>
          <pc:sldMk cId="3648218297" sldId="2145709440"/>
        </pc:sldMkLst>
      </pc:sldChg>
      <pc:sldChg chg="del">
        <pc:chgData name="Ron Melton" userId="5553941352b42db9" providerId="LiveId" clId="{36DCD473-F91B-45B5-9CF5-4A067706FACB}" dt="2023-10-22T23:29:04.897" v="2230" actId="47"/>
        <pc:sldMkLst>
          <pc:docMk/>
          <pc:sldMk cId="2379012649" sldId="2145709441"/>
        </pc:sldMkLst>
      </pc:sldChg>
      <pc:sldChg chg="del">
        <pc:chgData name="Ron Melton" userId="5553941352b42db9" providerId="LiveId" clId="{36DCD473-F91B-45B5-9CF5-4A067706FACB}" dt="2023-10-22T23:29:05.406" v="2231" actId="47"/>
        <pc:sldMkLst>
          <pc:docMk/>
          <pc:sldMk cId="324019951" sldId="2145709442"/>
        </pc:sldMkLst>
      </pc:sldChg>
      <pc:sldChg chg="del">
        <pc:chgData name="Ron Melton" userId="5553941352b42db9" providerId="LiveId" clId="{36DCD473-F91B-45B5-9CF5-4A067706FACB}" dt="2023-10-22T23:29:05.824" v="2232" actId="47"/>
        <pc:sldMkLst>
          <pc:docMk/>
          <pc:sldMk cId="11555263" sldId="2145709443"/>
        </pc:sldMkLst>
      </pc:sldChg>
      <pc:sldChg chg="del">
        <pc:chgData name="Ron Melton" userId="5553941352b42db9" providerId="LiveId" clId="{36DCD473-F91B-45B5-9CF5-4A067706FACB}" dt="2023-10-22T23:29:06.341" v="2233" actId="47"/>
        <pc:sldMkLst>
          <pc:docMk/>
          <pc:sldMk cId="1808046586" sldId="2145709444"/>
        </pc:sldMkLst>
      </pc:sldChg>
      <pc:sldChg chg="del">
        <pc:chgData name="Ron Melton" userId="5553941352b42db9" providerId="LiveId" clId="{36DCD473-F91B-45B5-9CF5-4A067706FACB}" dt="2023-10-22T23:29:07.202" v="2234" actId="47"/>
        <pc:sldMkLst>
          <pc:docMk/>
          <pc:sldMk cId="3140232970" sldId="2145709445"/>
        </pc:sldMkLst>
      </pc:sldChg>
      <pc:sldChg chg="del">
        <pc:chgData name="Ron Melton" userId="5553941352b42db9" providerId="LiveId" clId="{36DCD473-F91B-45B5-9CF5-4A067706FACB}" dt="2023-10-22T23:29:07.851" v="2235" actId="47"/>
        <pc:sldMkLst>
          <pc:docMk/>
          <pc:sldMk cId="4079517678" sldId="2145709446"/>
        </pc:sldMkLst>
      </pc:sldChg>
      <pc:sldChg chg="del">
        <pc:chgData name="Ron Melton" userId="5553941352b42db9" providerId="LiveId" clId="{36DCD473-F91B-45B5-9CF5-4A067706FACB}" dt="2023-10-22T23:29:08.295" v="2236" actId="47"/>
        <pc:sldMkLst>
          <pc:docMk/>
          <pc:sldMk cId="1841850978" sldId="2145709447"/>
        </pc:sldMkLst>
      </pc:sldChg>
      <pc:sldChg chg="del">
        <pc:chgData name="Ron Melton" userId="5553941352b42db9" providerId="LiveId" clId="{36DCD473-F91B-45B5-9CF5-4A067706FACB}" dt="2023-10-22T23:29:08.916" v="2237" actId="47"/>
        <pc:sldMkLst>
          <pc:docMk/>
          <pc:sldMk cId="1411865500" sldId="2145709448"/>
        </pc:sldMkLst>
      </pc:sldChg>
      <pc:sldChg chg="del">
        <pc:chgData name="Ron Melton" userId="5553941352b42db9" providerId="LiveId" clId="{36DCD473-F91B-45B5-9CF5-4A067706FACB}" dt="2023-10-23T00:35:10.178" v="3501" actId="47"/>
        <pc:sldMkLst>
          <pc:docMk/>
          <pc:sldMk cId="3907596710" sldId="2145709449"/>
        </pc:sldMkLst>
      </pc:sldChg>
      <pc:sldChg chg="del">
        <pc:chgData name="Ron Melton" userId="5553941352b42db9" providerId="LiveId" clId="{36DCD473-F91B-45B5-9CF5-4A067706FACB}" dt="2023-10-23T00:35:10.434" v="3502" actId="47"/>
        <pc:sldMkLst>
          <pc:docMk/>
          <pc:sldMk cId="161961476" sldId="2145709450"/>
        </pc:sldMkLst>
      </pc:sldChg>
      <pc:sldChg chg="del">
        <pc:chgData name="Ron Melton" userId="5553941352b42db9" providerId="LiveId" clId="{36DCD473-F91B-45B5-9CF5-4A067706FACB}" dt="2023-10-23T00:22:36.525" v="3169" actId="47"/>
        <pc:sldMkLst>
          <pc:docMk/>
          <pc:sldMk cId="3281888173" sldId="2145709451"/>
        </pc:sldMkLst>
      </pc:sldChg>
      <pc:sldChg chg="del">
        <pc:chgData name="Ron Melton" userId="5553941352b42db9" providerId="LiveId" clId="{36DCD473-F91B-45B5-9CF5-4A067706FACB}" dt="2023-10-22T23:20:01.701" v="1865" actId="47"/>
        <pc:sldMkLst>
          <pc:docMk/>
          <pc:sldMk cId="2454609634" sldId="2145709452"/>
        </pc:sldMkLst>
      </pc:sldChg>
      <pc:sldChg chg="del">
        <pc:chgData name="Ron Melton" userId="5553941352b42db9" providerId="LiveId" clId="{36DCD473-F91B-45B5-9CF5-4A067706FACB}" dt="2023-09-27T23:18:47.955" v="263" actId="47"/>
        <pc:sldMkLst>
          <pc:docMk/>
          <pc:sldMk cId="1533637002" sldId="2145709453"/>
        </pc:sldMkLst>
      </pc:sldChg>
      <pc:sldChg chg="new">
        <pc:chgData name="Ron Melton" userId="5553941352b42db9" providerId="LiveId" clId="{36DCD473-F91B-45B5-9CF5-4A067706FACB}" dt="2023-09-27T23:19:09.228" v="268" actId="680"/>
        <pc:sldMkLst>
          <pc:docMk/>
          <pc:sldMk cId="1186750476" sldId="2145709455"/>
        </pc:sldMkLst>
      </pc:sldChg>
      <pc:sldChg chg="add">
        <pc:chgData name="Ron Melton" userId="5553941352b42db9" providerId="LiveId" clId="{36DCD473-F91B-45B5-9CF5-4A067706FACB}" dt="2023-10-22T23:19:24.378" v="1863"/>
        <pc:sldMkLst>
          <pc:docMk/>
          <pc:sldMk cId="613247108" sldId="2145709456"/>
        </pc:sldMkLst>
      </pc:sldChg>
      <pc:sldMasterChg chg="delSldLayout">
        <pc:chgData name="Ron Melton" userId="5553941352b42db9" providerId="LiveId" clId="{36DCD473-F91B-45B5-9CF5-4A067706FACB}" dt="2023-10-23T00:36:59.267" v="3534" actId="47"/>
        <pc:sldMasterMkLst>
          <pc:docMk/>
          <pc:sldMasterMk cId="394967926" sldId="2147485635"/>
        </pc:sldMasterMkLst>
        <pc:sldLayoutChg chg="del">
          <pc:chgData name="Ron Melton" userId="5553941352b42db9" providerId="LiveId" clId="{36DCD473-F91B-45B5-9CF5-4A067706FACB}" dt="2023-10-22T23:34:52.304" v="2372" actId="47"/>
          <pc:sldLayoutMkLst>
            <pc:docMk/>
            <pc:sldMasterMk cId="394967926" sldId="2147485635"/>
            <pc:sldLayoutMk cId="3463369147" sldId="2147485778"/>
          </pc:sldLayoutMkLst>
        </pc:sldLayoutChg>
        <pc:sldLayoutChg chg="del">
          <pc:chgData name="Ron Melton" userId="5553941352b42db9" providerId="LiveId" clId="{36DCD473-F91B-45B5-9CF5-4A067706FACB}" dt="2023-10-23T00:36:59.267" v="3534" actId="47"/>
          <pc:sldLayoutMkLst>
            <pc:docMk/>
            <pc:sldMasterMk cId="394967926" sldId="2147485635"/>
            <pc:sldLayoutMk cId="2250113828" sldId="2147485821"/>
          </pc:sldLayoutMkLst>
        </pc:sldLayoutChg>
        <pc:sldLayoutChg chg="del">
          <pc:chgData name="Ron Melton" userId="5553941352b42db9" providerId="LiveId" clId="{36DCD473-F91B-45B5-9CF5-4A067706FACB}" dt="2023-10-23T00:36:59.267" v="3534" actId="47"/>
          <pc:sldLayoutMkLst>
            <pc:docMk/>
            <pc:sldMasterMk cId="394967926" sldId="2147485635"/>
            <pc:sldLayoutMk cId="2206677743" sldId="2147485823"/>
          </pc:sldLayoutMkLst>
        </pc:sldLayoutChg>
        <pc:sldLayoutChg chg="del">
          <pc:chgData name="Ron Melton" userId="5553941352b42db9" providerId="LiveId" clId="{36DCD473-F91B-45B5-9CF5-4A067706FACB}" dt="2023-10-23T00:36:59.267" v="3534" actId="47"/>
          <pc:sldLayoutMkLst>
            <pc:docMk/>
            <pc:sldMasterMk cId="394967926" sldId="2147485635"/>
            <pc:sldLayoutMk cId="4146360532" sldId="2147485824"/>
          </pc:sldLayoutMkLst>
        </pc:sldLayoutChg>
        <pc:sldLayoutChg chg="del">
          <pc:chgData name="Ron Melton" userId="5553941352b42db9" providerId="LiveId" clId="{36DCD473-F91B-45B5-9CF5-4A067706FACB}" dt="2023-10-23T00:36:59.267" v="3534" actId="47"/>
          <pc:sldLayoutMkLst>
            <pc:docMk/>
            <pc:sldMasterMk cId="394967926" sldId="2147485635"/>
            <pc:sldLayoutMk cId="2466368190" sldId="2147485825"/>
          </pc:sldLayoutMkLst>
        </pc:sldLayoutChg>
        <pc:sldLayoutChg chg="del">
          <pc:chgData name="Ron Melton" userId="5553941352b42db9" providerId="LiveId" clId="{36DCD473-F91B-45B5-9CF5-4A067706FACB}" dt="2023-10-23T00:36:59.267" v="3534" actId="47"/>
          <pc:sldLayoutMkLst>
            <pc:docMk/>
            <pc:sldMasterMk cId="394967926" sldId="2147485635"/>
            <pc:sldLayoutMk cId="279513782" sldId="2147485826"/>
          </pc:sldLayoutMkLst>
        </pc:sldLayoutChg>
      </pc:sldMasterChg>
      <pc:sldMasterChg chg="del delSldLayout">
        <pc:chgData name="Ron Melton" userId="5553941352b42db9" providerId="LiveId" clId="{36DCD473-F91B-45B5-9CF5-4A067706FACB}" dt="2023-10-23T00:09:42.418" v="2536" actId="47"/>
        <pc:sldMasterMkLst>
          <pc:docMk/>
          <pc:sldMasterMk cId="1515791003" sldId="2147485645"/>
        </pc:sldMasterMkLst>
        <pc:sldLayoutChg chg="del">
          <pc:chgData name="Ron Melton" userId="5553941352b42db9" providerId="LiveId" clId="{36DCD473-F91B-45B5-9CF5-4A067706FACB}" dt="2023-10-23T00:09:42.418" v="2536" actId="47"/>
          <pc:sldLayoutMkLst>
            <pc:docMk/>
            <pc:sldMasterMk cId="1515791003" sldId="2147485645"/>
            <pc:sldLayoutMk cId="874479715" sldId="2147485646"/>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90378430" sldId="2147485647"/>
          </pc:sldLayoutMkLst>
        </pc:sldLayoutChg>
        <pc:sldLayoutChg chg="del">
          <pc:chgData name="Ron Melton" userId="5553941352b42db9" providerId="LiveId" clId="{36DCD473-F91B-45B5-9CF5-4A067706FACB}" dt="2023-10-23T00:09:42.418" v="2536" actId="47"/>
          <pc:sldLayoutMkLst>
            <pc:docMk/>
            <pc:sldMasterMk cId="1515791003" sldId="2147485645"/>
            <pc:sldLayoutMk cId="3448400849" sldId="2147485648"/>
          </pc:sldLayoutMkLst>
        </pc:sldLayoutChg>
        <pc:sldLayoutChg chg="del">
          <pc:chgData name="Ron Melton" userId="5553941352b42db9" providerId="LiveId" clId="{36DCD473-F91B-45B5-9CF5-4A067706FACB}" dt="2023-10-23T00:09:42.418" v="2536" actId="47"/>
          <pc:sldLayoutMkLst>
            <pc:docMk/>
            <pc:sldMasterMk cId="1515791003" sldId="2147485645"/>
            <pc:sldLayoutMk cId="4155874857" sldId="2147485649"/>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5893923" sldId="2147485650"/>
          </pc:sldLayoutMkLst>
        </pc:sldLayoutChg>
        <pc:sldLayoutChg chg="del">
          <pc:chgData name="Ron Melton" userId="5553941352b42db9" providerId="LiveId" clId="{36DCD473-F91B-45B5-9CF5-4A067706FACB}" dt="2023-10-23T00:09:42.418" v="2536" actId="47"/>
          <pc:sldLayoutMkLst>
            <pc:docMk/>
            <pc:sldMasterMk cId="1515791003" sldId="2147485645"/>
            <pc:sldLayoutMk cId="1004934236" sldId="2147485652"/>
          </pc:sldLayoutMkLst>
        </pc:sldLayoutChg>
        <pc:sldLayoutChg chg="del">
          <pc:chgData name="Ron Melton" userId="5553941352b42db9" providerId="LiveId" clId="{36DCD473-F91B-45B5-9CF5-4A067706FACB}" dt="2023-10-23T00:09:42.418" v="2536" actId="47"/>
          <pc:sldLayoutMkLst>
            <pc:docMk/>
            <pc:sldMasterMk cId="1515791003" sldId="2147485645"/>
            <pc:sldLayoutMk cId="908069923" sldId="2147485653"/>
          </pc:sldLayoutMkLst>
        </pc:sldLayoutChg>
        <pc:sldLayoutChg chg="del">
          <pc:chgData name="Ron Melton" userId="5553941352b42db9" providerId="LiveId" clId="{36DCD473-F91B-45B5-9CF5-4A067706FACB}" dt="2023-10-23T00:09:42.418" v="2536" actId="47"/>
          <pc:sldLayoutMkLst>
            <pc:docMk/>
            <pc:sldMasterMk cId="1515791003" sldId="2147485645"/>
            <pc:sldLayoutMk cId="4006171002" sldId="2147485654"/>
          </pc:sldLayoutMkLst>
        </pc:sldLayoutChg>
      </pc:sldMasterChg>
      <pc:sldMasterChg chg="del delSldLayout">
        <pc:chgData name="Ron Melton" userId="5553941352b42db9" providerId="LiveId" clId="{36DCD473-F91B-45B5-9CF5-4A067706FACB}" dt="2023-10-23T00:36:59.267" v="3534" actId="47"/>
        <pc:sldMasterMkLst>
          <pc:docMk/>
          <pc:sldMasterMk cId="208591126" sldId="2147485744"/>
        </pc:sldMasterMkLst>
        <pc:sldLayoutChg chg="del">
          <pc:chgData name="Ron Melton" userId="5553941352b42db9" providerId="LiveId" clId="{36DCD473-F91B-45B5-9CF5-4A067706FACB}" dt="2023-10-23T00:36:59.267" v="3534" actId="47"/>
          <pc:sldLayoutMkLst>
            <pc:docMk/>
            <pc:sldMasterMk cId="208591126" sldId="2147485744"/>
            <pc:sldLayoutMk cId="35418302" sldId="2147485745"/>
          </pc:sldLayoutMkLst>
        </pc:sldLayoutChg>
        <pc:sldLayoutChg chg="del">
          <pc:chgData name="Ron Melton" userId="5553941352b42db9" providerId="LiveId" clId="{36DCD473-F91B-45B5-9CF5-4A067706FACB}" dt="2023-10-23T00:36:59.267" v="3534" actId="47"/>
          <pc:sldLayoutMkLst>
            <pc:docMk/>
            <pc:sldMasterMk cId="208591126" sldId="2147485744"/>
            <pc:sldLayoutMk cId="4238779387" sldId="2147485746"/>
          </pc:sldLayoutMkLst>
        </pc:sldLayoutChg>
        <pc:sldLayoutChg chg="del">
          <pc:chgData name="Ron Melton" userId="5553941352b42db9" providerId="LiveId" clId="{36DCD473-F91B-45B5-9CF5-4A067706FACB}" dt="2023-10-23T00:36:59.267" v="3534" actId="47"/>
          <pc:sldLayoutMkLst>
            <pc:docMk/>
            <pc:sldMasterMk cId="208591126" sldId="2147485744"/>
            <pc:sldLayoutMk cId="237731215" sldId="2147485747"/>
          </pc:sldLayoutMkLst>
        </pc:sldLayoutChg>
        <pc:sldLayoutChg chg="del">
          <pc:chgData name="Ron Melton" userId="5553941352b42db9" providerId="LiveId" clId="{36DCD473-F91B-45B5-9CF5-4A067706FACB}" dt="2023-10-23T00:36:59.267" v="3534" actId="47"/>
          <pc:sldLayoutMkLst>
            <pc:docMk/>
            <pc:sldMasterMk cId="208591126" sldId="2147485744"/>
            <pc:sldLayoutMk cId="3388215175" sldId="2147485748"/>
          </pc:sldLayoutMkLst>
        </pc:sldLayoutChg>
        <pc:sldLayoutChg chg="del">
          <pc:chgData name="Ron Melton" userId="5553941352b42db9" providerId="LiveId" clId="{36DCD473-F91B-45B5-9CF5-4A067706FACB}" dt="2023-10-23T00:36:59.267" v="3534" actId="47"/>
          <pc:sldLayoutMkLst>
            <pc:docMk/>
            <pc:sldMasterMk cId="208591126" sldId="2147485744"/>
            <pc:sldLayoutMk cId="672917064" sldId="2147485749"/>
          </pc:sldLayoutMkLst>
        </pc:sldLayoutChg>
        <pc:sldLayoutChg chg="del">
          <pc:chgData name="Ron Melton" userId="5553941352b42db9" providerId="LiveId" clId="{36DCD473-F91B-45B5-9CF5-4A067706FACB}" dt="2023-10-23T00:36:59.267" v="3534" actId="47"/>
          <pc:sldLayoutMkLst>
            <pc:docMk/>
            <pc:sldMasterMk cId="208591126" sldId="2147485744"/>
            <pc:sldLayoutMk cId="2912636516" sldId="2147485750"/>
          </pc:sldLayoutMkLst>
        </pc:sldLayoutChg>
        <pc:sldLayoutChg chg="del">
          <pc:chgData name="Ron Melton" userId="5553941352b42db9" providerId="LiveId" clId="{36DCD473-F91B-45B5-9CF5-4A067706FACB}" dt="2023-10-23T00:36:59.267" v="3534" actId="47"/>
          <pc:sldLayoutMkLst>
            <pc:docMk/>
            <pc:sldMasterMk cId="208591126" sldId="2147485744"/>
            <pc:sldLayoutMk cId="1805077081" sldId="2147485751"/>
          </pc:sldLayoutMkLst>
        </pc:sldLayoutChg>
        <pc:sldLayoutChg chg="del">
          <pc:chgData name="Ron Melton" userId="5553941352b42db9" providerId="LiveId" clId="{36DCD473-F91B-45B5-9CF5-4A067706FACB}" dt="2023-10-23T00:36:59.267" v="3534" actId="47"/>
          <pc:sldLayoutMkLst>
            <pc:docMk/>
            <pc:sldMasterMk cId="208591126" sldId="2147485744"/>
            <pc:sldLayoutMk cId="1254392468" sldId="2147485752"/>
          </pc:sldLayoutMkLst>
        </pc:sldLayoutChg>
        <pc:sldLayoutChg chg="del">
          <pc:chgData name="Ron Melton" userId="5553941352b42db9" providerId="LiveId" clId="{36DCD473-F91B-45B5-9CF5-4A067706FACB}" dt="2023-10-23T00:36:59.267" v="3534" actId="47"/>
          <pc:sldLayoutMkLst>
            <pc:docMk/>
            <pc:sldMasterMk cId="208591126" sldId="2147485744"/>
            <pc:sldLayoutMk cId="1499202571" sldId="2147485753"/>
          </pc:sldLayoutMkLst>
        </pc:sldLayoutChg>
      </pc:sldMasterChg>
      <pc:sldMasterChg chg="del delSldLayout">
        <pc:chgData name="Ron Melton" userId="5553941352b42db9" providerId="LiveId" clId="{36DCD473-F91B-45B5-9CF5-4A067706FACB}" dt="2023-10-23T00:36:59.267" v="3534" actId="47"/>
        <pc:sldMasterMkLst>
          <pc:docMk/>
          <pc:sldMasterMk cId="2410131996" sldId="2147485766"/>
        </pc:sldMasterMkLst>
        <pc:sldLayoutChg chg="del">
          <pc:chgData name="Ron Melton" userId="5553941352b42db9" providerId="LiveId" clId="{36DCD473-F91B-45B5-9CF5-4A067706FACB}" dt="2023-10-23T00:36:59.267" v="3534" actId="47"/>
          <pc:sldLayoutMkLst>
            <pc:docMk/>
            <pc:sldMasterMk cId="2410131996" sldId="2147485766"/>
            <pc:sldLayoutMk cId="1361115845" sldId="2147485767"/>
          </pc:sldLayoutMkLst>
        </pc:sldLayoutChg>
        <pc:sldLayoutChg chg="del">
          <pc:chgData name="Ron Melton" userId="5553941352b42db9" providerId="LiveId" clId="{36DCD473-F91B-45B5-9CF5-4A067706FACB}" dt="2023-10-23T00:36:59.267" v="3534" actId="47"/>
          <pc:sldLayoutMkLst>
            <pc:docMk/>
            <pc:sldMasterMk cId="2410131996" sldId="2147485766"/>
            <pc:sldLayoutMk cId="2269530838" sldId="2147485768"/>
          </pc:sldLayoutMkLst>
        </pc:sldLayoutChg>
        <pc:sldLayoutChg chg="del">
          <pc:chgData name="Ron Melton" userId="5553941352b42db9" providerId="LiveId" clId="{36DCD473-F91B-45B5-9CF5-4A067706FACB}" dt="2023-10-23T00:36:59.267" v="3534" actId="47"/>
          <pc:sldLayoutMkLst>
            <pc:docMk/>
            <pc:sldMasterMk cId="2410131996" sldId="2147485766"/>
            <pc:sldLayoutMk cId="208652420" sldId="2147485769"/>
          </pc:sldLayoutMkLst>
        </pc:sldLayoutChg>
        <pc:sldLayoutChg chg="del">
          <pc:chgData name="Ron Melton" userId="5553941352b42db9" providerId="LiveId" clId="{36DCD473-F91B-45B5-9CF5-4A067706FACB}" dt="2023-10-23T00:36:59.267" v="3534" actId="47"/>
          <pc:sldLayoutMkLst>
            <pc:docMk/>
            <pc:sldMasterMk cId="2410131996" sldId="2147485766"/>
            <pc:sldLayoutMk cId="1810961323" sldId="2147485770"/>
          </pc:sldLayoutMkLst>
        </pc:sldLayoutChg>
        <pc:sldLayoutChg chg="del">
          <pc:chgData name="Ron Melton" userId="5553941352b42db9" providerId="LiveId" clId="{36DCD473-F91B-45B5-9CF5-4A067706FACB}" dt="2023-10-23T00:36:59.267" v="3534" actId="47"/>
          <pc:sldLayoutMkLst>
            <pc:docMk/>
            <pc:sldMasterMk cId="2410131996" sldId="2147485766"/>
            <pc:sldLayoutMk cId="1945568733" sldId="2147485771"/>
          </pc:sldLayoutMkLst>
        </pc:sldLayoutChg>
        <pc:sldLayoutChg chg="del">
          <pc:chgData name="Ron Melton" userId="5553941352b42db9" providerId="LiveId" clId="{36DCD473-F91B-45B5-9CF5-4A067706FACB}" dt="2023-10-23T00:36:59.267" v="3534" actId="47"/>
          <pc:sldLayoutMkLst>
            <pc:docMk/>
            <pc:sldMasterMk cId="2410131996" sldId="2147485766"/>
            <pc:sldLayoutMk cId="3949835530" sldId="2147485772"/>
          </pc:sldLayoutMkLst>
        </pc:sldLayoutChg>
        <pc:sldLayoutChg chg="del">
          <pc:chgData name="Ron Melton" userId="5553941352b42db9" providerId="LiveId" clId="{36DCD473-F91B-45B5-9CF5-4A067706FACB}" dt="2023-10-23T00:36:59.267" v="3534" actId="47"/>
          <pc:sldLayoutMkLst>
            <pc:docMk/>
            <pc:sldMasterMk cId="2410131996" sldId="2147485766"/>
            <pc:sldLayoutMk cId="3353426730" sldId="2147485773"/>
          </pc:sldLayoutMkLst>
        </pc:sldLayoutChg>
        <pc:sldLayoutChg chg="del">
          <pc:chgData name="Ron Melton" userId="5553941352b42db9" providerId="LiveId" clId="{36DCD473-F91B-45B5-9CF5-4A067706FACB}" dt="2023-10-23T00:36:59.267" v="3534" actId="47"/>
          <pc:sldLayoutMkLst>
            <pc:docMk/>
            <pc:sldMasterMk cId="2410131996" sldId="2147485766"/>
            <pc:sldLayoutMk cId="1125227177" sldId="2147485774"/>
          </pc:sldLayoutMkLst>
        </pc:sldLayoutChg>
        <pc:sldLayoutChg chg="del">
          <pc:chgData name="Ron Melton" userId="5553941352b42db9" providerId="LiveId" clId="{36DCD473-F91B-45B5-9CF5-4A067706FACB}" dt="2023-10-23T00:36:59.267" v="3534" actId="47"/>
          <pc:sldLayoutMkLst>
            <pc:docMk/>
            <pc:sldMasterMk cId="2410131996" sldId="2147485766"/>
            <pc:sldLayoutMk cId="4018412031" sldId="2147485775"/>
          </pc:sldLayoutMkLst>
        </pc:sldLayoutChg>
        <pc:sldLayoutChg chg="del">
          <pc:chgData name="Ron Melton" userId="5553941352b42db9" providerId="LiveId" clId="{36DCD473-F91B-45B5-9CF5-4A067706FACB}" dt="2023-10-23T00:36:59.267" v="3534" actId="47"/>
          <pc:sldLayoutMkLst>
            <pc:docMk/>
            <pc:sldMasterMk cId="2410131996" sldId="2147485766"/>
            <pc:sldLayoutMk cId="1674713003" sldId="2147485776"/>
          </pc:sldLayoutMkLst>
        </pc:sldLayoutChg>
        <pc:sldLayoutChg chg="del">
          <pc:chgData name="Ron Melton" userId="5553941352b42db9" providerId="LiveId" clId="{36DCD473-F91B-45B5-9CF5-4A067706FACB}" dt="2023-10-23T00:36:59.267" v="3534" actId="47"/>
          <pc:sldLayoutMkLst>
            <pc:docMk/>
            <pc:sldMasterMk cId="2410131996" sldId="2147485766"/>
            <pc:sldLayoutMk cId="1281414400" sldId="2147485777"/>
          </pc:sldLayoutMkLst>
        </pc:sldLayoutChg>
      </pc:sldMasterChg>
      <pc:sldMasterChg chg="del delSldLayout">
        <pc:chgData name="Ron Melton" userId="5553941352b42db9" providerId="LiveId" clId="{36DCD473-F91B-45B5-9CF5-4A067706FACB}" dt="2023-10-23T00:36:59.267" v="3534" actId="47"/>
        <pc:sldMasterMkLst>
          <pc:docMk/>
          <pc:sldMasterMk cId="9991670" sldId="2147485796"/>
        </pc:sldMasterMkLst>
        <pc:sldLayoutChg chg="del">
          <pc:chgData name="Ron Melton" userId="5553941352b42db9" providerId="LiveId" clId="{36DCD473-F91B-45B5-9CF5-4A067706FACB}" dt="2023-10-23T00:36:59.267" v="3534" actId="47"/>
          <pc:sldLayoutMkLst>
            <pc:docMk/>
            <pc:sldMasterMk cId="9991670" sldId="2147485796"/>
            <pc:sldLayoutMk cId="528508563" sldId="2147485797"/>
          </pc:sldLayoutMkLst>
        </pc:sldLayoutChg>
        <pc:sldLayoutChg chg="del">
          <pc:chgData name="Ron Melton" userId="5553941352b42db9" providerId="LiveId" clId="{36DCD473-F91B-45B5-9CF5-4A067706FACB}" dt="2023-10-23T00:36:59.267" v="3534" actId="47"/>
          <pc:sldLayoutMkLst>
            <pc:docMk/>
            <pc:sldMasterMk cId="9991670" sldId="2147485796"/>
            <pc:sldLayoutMk cId="68009160" sldId="2147485798"/>
          </pc:sldLayoutMkLst>
        </pc:sldLayoutChg>
        <pc:sldLayoutChg chg="del">
          <pc:chgData name="Ron Melton" userId="5553941352b42db9" providerId="LiveId" clId="{36DCD473-F91B-45B5-9CF5-4A067706FACB}" dt="2023-10-23T00:36:59.267" v="3534" actId="47"/>
          <pc:sldLayoutMkLst>
            <pc:docMk/>
            <pc:sldMasterMk cId="9991670" sldId="2147485796"/>
            <pc:sldLayoutMk cId="2659916723" sldId="2147485799"/>
          </pc:sldLayoutMkLst>
        </pc:sldLayoutChg>
        <pc:sldLayoutChg chg="del">
          <pc:chgData name="Ron Melton" userId="5553941352b42db9" providerId="LiveId" clId="{36DCD473-F91B-45B5-9CF5-4A067706FACB}" dt="2023-10-23T00:36:59.267" v="3534" actId="47"/>
          <pc:sldLayoutMkLst>
            <pc:docMk/>
            <pc:sldMasterMk cId="9991670" sldId="2147485796"/>
            <pc:sldLayoutMk cId="3318840517" sldId="2147485800"/>
          </pc:sldLayoutMkLst>
        </pc:sldLayoutChg>
        <pc:sldLayoutChg chg="del">
          <pc:chgData name="Ron Melton" userId="5553941352b42db9" providerId="LiveId" clId="{36DCD473-F91B-45B5-9CF5-4A067706FACB}" dt="2023-10-23T00:36:59.267" v="3534" actId="47"/>
          <pc:sldLayoutMkLst>
            <pc:docMk/>
            <pc:sldMasterMk cId="9991670" sldId="2147485796"/>
            <pc:sldLayoutMk cId="3020123040" sldId="2147485801"/>
          </pc:sldLayoutMkLst>
        </pc:sldLayoutChg>
        <pc:sldLayoutChg chg="del">
          <pc:chgData name="Ron Melton" userId="5553941352b42db9" providerId="LiveId" clId="{36DCD473-F91B-45B5-9CF5-4A067706FACB}" dt="2023-10-23T00:36:59.267" v="3534" actId="47"/>
          <pc:sldLayoutMkLst>
            <pc:docMk/>
            <pc:sldMasterMk cId="9991670" sldId="2147485796"/>
            <pc:sldLayoutMk cId="1434044713" sldId="2147485802"/>
          </pc:sldLayoutMkLst>
        </pc:sldLayoutChg>
        <pc:sldLayoutChg chg="del">
          <pc:chgData name="Ron Melton" userId="5553941352b42db9" providerId="LiveId" clId="{36DCD473-F91B-45B5-9CF5-4A067706FACB}" dt="2023-10-23T00:36:59.267" v="3534" actId="47"/>
          <pc:sldLayoutMkLst>
            <pc:docMk/>
            <pc:sldMasterMk cId="9991670" sldId="2147485796"/>
            <pc:sldLayoutMk cId="250131201" sldId="2147485803"/>
          </pc:sldLayoutMkLst>
        </pc:sldLayoutChg>
        <pc:sldLayoutChg chg="del">
          <pc:chgData name="Ron Melton" userId="5553941352b42db9" providerId="LiveId" clId="{36DCD473-F91B-45B5-9CF5-4A067706FACB}" dt="2023-10-23T00:36:59.267" v="3534" actId="47"/>
          <pc:sldLayoutMkLst>
            <pc:docMk/>
            <pc:sldMasterMk cId="9991670" sldId="2147485796"/>
            <pc:sldLayoutMk cId="2192992460" sldId="2147485804"/>
          </pc:sldLayoutMkLst>
        </pc:sldLayoutChg>
        <pc:sldLayoutChg chg="del">
          <pc:chgData name="Ron Melton" userId="5553941352b42db9" providerId="LiveId" clId="{36DCD473-F91B-45B5-9CF5-4A067706FACB}" dt="2023-10-23T00:36:59.267" v="3534" actId="47"/>
          <pc:sldLayoutMkLst>
            <pc:docMk/>
            <pc:sldMasterMk cId="9991670" sldId="2147485796"/>
            <pc:sldLayoutMk cId="2486044552" sldId="2147485805"/>
          </pc:sldLayoutMkLst>
        </pc:sldLayoutChg>
        <pc:sldLayoutChg chg="del">
          <pc:chgData name="Ron Melton" userId="5553941352b42db9" providerId="LiveId" clId="{36DCD473-F91B-45B5-9CF5-4A067706FACB}" dt="2023-10-23T00:36:59.267" v="3534" actId="47"/>
          <pc:sldLayoutMkLst>
            <pc:docMk/>
            <pc:sldMasterMk cId="9991670" sldId="2147485796"/>
            <pc:sldLayoutMk cId="1553383786" sldId="2147485806"/>
          </pc:sldLayoutMkLst>
        </pc:sldLayoutChg>
        <pc:sldLayoutChg chg="del">
          <pc:chgData name="Ron Melton" userId="5553941352b42db9" providerId="LiveId" clId="{36DCD473-F91B-45B5-9CF5-4A067706FACB}" dt="2023-10-23T00:36:59.267" v="3534" actId="47"/>
          <pc:sldLayoutMkLst>
            <pc:docMk/>
            <pc:sldMasterMk cId="9991670" sldId="2147485796"/>
            <pc:sldLayoutMk cId="862536568" sldId="2147485807"/>
          </pc:sldLayoutMkLst>
        </pc:sldLayoutChg>
      </pc:sldMasterChg>
    </pc:docChg>
  </pc:docChgLst>
  <pc:docChgLst>
    <pc:chgData name="Ron Melton" userId="5553941352b42db9" providerId="LiveId" clId="{9F4EEB59-D97B-419A-A6F1-63014D4E0CD3}"/>
    <pc:docChg chg="custSel addSld delSld modSld sldOrd">
      <pc:chgData name="Ron Melton" userId="5553941352b42db9" providerId="LiveId" clId="{9F4EEB59-D97B-419A-A6F1-63014D4E0CD3}" dt="2023-08-16T17:30:30.977" v="310"/>
      <pc:docMkLst>
        <pc:docMk/>
      </pc:docMkLst>
      <pc:sldChg chg="del">
        <pc:chgData name="Ron Melton" userId="5553941352b42db9" providerId="LiveId" clId="{9F4EEB59-D97B-419A-A6F1-63014D4E0CD3}" dt="2023-08-16T16:10:15.389" v="157" actId="47"/>
        <pc:sldMkLst>
          <pc:docMk/>
          <pc:sldMk cId="2461350736" sldId="257"/>
        </pc:sldMkLst>
      </pc:sldChg>
      <pc:sldChg chg="ord">
        <pc:chgData name="Ron Melton" userId="5553941352b42db9" providerId="LiveId" clId="{9F4EEB59-D97B-419A-A6F1-63014D4E0CD3}" dt="2023-08-16T15:58:12.956" v="114"/>
        <pc:sldMkLst>
          <pc:docMk/>
          <pc:sldMk cId="4017329786" sldId="264"/>
        </pc:sldMkLst>
      </pc:sldChg>
      <pc:sldChg chg="ord">
        <pc:chgData name="Ron Melton" userId="5553941352b42db9" providerId="LiveId" clId="{9F4EEB59-D97B-419A-A6F1-63014D4E0CD3}" dt="2023-08-16T17:10:42.738" v="277"/>
        <pc:sldMkLst>
          <pc:docMk/>
          <pc:sldMk cId="2673309889" sldId="269"/>
        </pc:sldMkLst>
      </pc:sldChg>
      <pc:sldChg chg="del">
        <pc:chgData name="Ron Melton" userId="5553941352b42db9" providerId="LiveId" clId="{9F4EEB59-D97B-419A-A6F1-63014D4E0CD3}" dt="2023-08-16T17:29:13.160" v="304" actId="47"/>
        <pc:sldMkLst>
          <pc:docMk/>
          <pc:sldMk cId="0" sldId="1030"/>
        </pc:sldMkLst>
      </pc:sldChg>
      <pc:sldChg chg="add">
        <pc:chgData name="Ron Melton" userId="5553941352b42db9" providerId="LiveId" clId="{9F4EEB59-D97B-419A-A6F1-63014D4E0CD3}" dt="2023-08-16T16:40:53.483" v="241"/>
        <pc:sldMkLst>
          <pc:docMk/>
          <pc:sldMk cId="3740309699" sldId="1530"/>
        </pc:sldMkLst>
      </pc:sldChg>
      <pc:sldChg chg="del">
        <pc:chgData name="Ron Melton" userId="5553941352b42db9" providerId="LiveId" clId="{9F4EEB59-D97B-419A-A6F1-63014D4E0CD3}" dt="2023-08-16T16:16:50.457" v="184" actId="47"/>
        <pc:sldMkLst>
          <pc:docMk/>
          <pc:sldMk cId="8213722" sldId="1810"/>
        </pc:sldMkLst>
      </pc:sldChg>
      <pc:sldChg chg="add">
        <pc:chgData name="Ron Melton" userId="5553941352b42db9" providerId="LiveId" clId="{9F4EEB59-D97B-419A-A6F1-63014D4E0CD3}" dt="2023-08-16T16:40:53.483" v="241"/>
        <pc:sldMkLst>
          <pc:docMk/>
          <pc:sldMk cId="3464313957" sldId="2836"/>
        </pc:sldMkLst>
      </pc:sldChg>
      <pc:sldChg chg="ord">
        <pc:chgData name="Ron Melton" userId="5553941352b42db9" providerId="LiveId" clId="{9F4EEB59-D97B-419A-A6F1-63014D4E0CD3}" dt="2023-08-16T17:23:03.125" v="299"/>
        <pc:sldMkLst>
          <pc:docMk/>
          <pc:sldMk cId="3582605204" sldId="2837"/>
        </pc:sldMkLst>
      </pc:sldChg>
      <pc:sldChg chg="add">
        <pc:chgData name="Ron Melton" userId="5553941352b42db9" providerId="LiveId" clId="{9F4EEB59-D97B-419A-A6F1-63014D4E0CD3}" dt="2023-08-16T16:13:46.931" v="178"/>
        <pc:sldMkLst>
          <pc:docMk/>
          <pc:sldMk cId="3171734707" sldId="2841"/>
        </pc:sldMkLst>
      </pc:sldChg>
      <pc:sldChg chg="add">
        <pc:chgData name="Ron Melton" userId="5553941352b42db9" providerId="LiveId" clId="{9F4EEB59-D97B-419A-A6F1-63014D4E0CD3}" dt="2023-08-16T16:13:46.931" v="178"/>
        <pc:sldMkLst>
          <pc:docMk/>
          <pc:sldMk cId="4253213240" sldId="2842"/>
        </pc:sldMkLst>
      </pc:sldChg>
      <pc:sldChg chg="add">
        <pc:chgData name="Ron Melton" userId="5553941352b42db9" providerId="LiveId" clId="{9F4EEB59-D97B-419A-A6F1-63014D4E0CD3}" dt="2023-08-16T16:40:53.483" v="241"/>
        <pc:sldMkLst>
          <pc:docMk/>
          <pc:sldMk cId="1855682970" sldId="2852"/>
        </pc:sldMkLst>
      </pc:sldChg>
      <pc:sldChg chg="add">
        <pc:chgData name="Ron Melton" userId="5553941352b42db9" providerId="LiveId" clId="{9F4EEB59-D97B-419A-A6F1-63014D4E0CD3}" dt="2023-08-16T16:40:53.483" v="241"/>
        <pc:sldMkLst>
          <pc:docMk/>
          <pc:sldMk cId="3961979091" sldId="2853"/>
        </pc:sldMkLst>
      </pc:sldChg>
      <pc:sldChg chg="add">
        <pc:chgData name="Ron Melton" userId="5553941352b42db9" providerId="LiveId" clId="{9F4EEB59-D97B-419A-A6F1-63014D4E0CD3}" dt="2023-08-16T16:40:53.483" v="241"/>
        <pc:sldMkLst>
          <pc:docMk/>
          <pc:sldMk cId="3770822184" sldId="2862"/>
        </pc:sldMkLst>
      </pc:sldChg>
      <pc:sldChg chg="add">
        <pc:chgData name="Ron Melton" userId="5553941352b42db9" providerId="LiveId" clId="{9F4EEB59-D97B-419A-A6F1-63014D4E0CD3}" dt="2023-08-16T16:40:53.483" v="241"/>
        <pc:sldMkLst>
          <pc:docMk/>
          <pc:sldMk cId="937952424" sldId="2869"/>
        </pc:sldMkLst>
      </pc:sldChg>
      <pc:sldChg chg="add">
        <pc:chgData name="Ron Melton" userId="5553941352b42db9" providerId="LiveId" clId="{9F4EEB59-D97B-419A-A6F1-63014D4E0CD3}" dt="2023-08-16T16:40:53.483" v="241"/>
        <pc:sldMkLst>
          <pc:docMk/>
          <pc:sldMk cId="3748517454" sldId="2870"/>
        </pc:sldMkLst>
      </pc:sldChg>
      <pc:sldChg chg="add">
        <pc:chgData name="Ron Melton" userId="5553941352b42db9" providerId="LiveId" clId="{9F4EEB59-D97B-419A-A6F1-63014D4E0CD3}" dt="2023-08-16T16:40:53.483" v="241"/>
        <pc:sldMkLst>
          <pc:docMk/>
          <pc:sldMk cId="2631742980" sldId="2873"/>
        </pc:sldMkLst>
      </pc:sldChg>
      <pc:sldChg chg="add">
        <pc:chgData name="Ron Melton" userId="5553941352b42db9" providerId="LiveId" clId="{9F4EEB59-D97B-419A-A6F1-63014D4E0CD3}" dt="2023-08-16T16:40:53.483" v="241"/>
        <pc:sldMkLst>
          <pc:docMk/>
          <pc:sldMk cId="713495808" sldId="2875"/>
        </pc:sldMkLst>
      </pc:sldChg>
      <pc:sldChg chg="add">
        <pc:chgData name="Ron Melton" userId="5553941352b42db9" providerId="LiveId" clId="{9F4EEB59-D97B-419A-A6F1-63014D4E0CD3}" dt="2023-08-16T16:40:53.483" v="241"/>
        <pc:sldMkLst>
          <pc:docMk/>
          <pc:sldMk cId="2149346145" sldId="2878"/>
        </pc:sldMkLst>
      </pc:sldChg>
      <pc:sldChg chg="ord">
        <pc:chgData name="Ron Melton" userId="5553941352b42db9" providerId="LiveId" clId="{9F4EEB59-D97B-419A-A6F1-63014D4E0CD3}" dt="2023-08-16T17:10:42.738" v="277"/>
        <pc:sldMkLst>
          <pc:docMk/>
          <pc:sldMk cId="264105284" sldId="2907"/>
        </pc:sldMkLst>
      </pc:sldChg>
      <pc:sldChg chg="ord">
        <pc:chgData name="Ron Melton" userId="5553941352b42db9" providerId="LiveId" clId="{9F4EEB59-D97B-419A-A6F1-63014D4E0CD3}" dt="2023-08-16T17:10:42.738" v="277"/>
        <pc:sldMkLst>
          <pc:docMk/>
          <pc:sldMk cId="1565398913" sldId="2908"/>
        </pc:sldMkLst>
      </pc:sldChg>
      <pc:sldChg chg="del">
        <pc:chgData name="Ron Melton" userId="5553941352b42db9" providerId="LiveId" clId="{9F4EEB59-D97B-419A-A6F1-63014D4E0CD3}" dt="2023-08-16T16:16:51.158" v="185" actId="47"/>
        <pc:sldMkLst>
          <pc:docMk/>
          <pc:sldMk cId="2814117016" sldId="2966"/>
        </pc:sldMkLst>
      </pc:sldChg>
      <pc:sldChg chg="del">
        <pc:chgData name="Ron Melton" userId="5553941352b42db9" providerId="LiveId" clId="{9F4EEB59-D97B-419A-A6F1-63014D4E0CD3}" dt="2023-08-16T16:17:00.418" v="193" actId="47"/>
        <pc:sldMkLst>
          <pc:docMk/>
          <pc:sldMk cId="159836246" sldId="2969"/>
        </pc:sldMkLst>
      </pc:sldChg>
      <pc:sldChg chg="ord">
        <pc:chgData name="Ron Melton" userId="5553941352b42db9" providerId="LiveId" clId="{9F4EEB59-D97B-419A-A6F1-63014D4E0CD3}" dt="2023-08-16T17:10:42.738" v="277"/>
        <pc:sldMkLst>
          <pc:docMk/>
          <pc:sldMk cId="2672652564" sldId="2986"/>
        </pc:sldMkLst>
      </pc:sldChg>
      <pc:sldChg chg="ord">
        <pc:chgData name="Ron Melton" userId="5553941352b42db9" providerId="LiveId" clId="{9F4EEB59-D97B-419A-A6F1-63014D4E0CD3}" dt="2023-08-16T17:10:42.738" v="277"/>
        <pc:sldMkLst>
          <pc:docMk/>
          <pc:sldMk cId="1300380813" sldId="2997"/>
        </pc:sldMkLst>
      </pc:sldChg>
      <pc:sldChg chg="del">
        <pc:chgData name="Ron Melton" userId="5553941352b42db9" providerId="LiveId" clId="{9F4EEB59-D97B-419A-A6F1-63014D4E0CD3}" dt="2023-08-16T16:19:11.894" v="206" actId="47"/>
        <pc:sldMkLst>
          <pc:docMk/>
          <pc:sldMk cId="2090440211" sldId="2998"/>
        </pc:sldMkLst>
      </pc:sldChg>
      <pc:sldChg chg="ord">
        <pc:chgData name="Ron Melton" userId="5553941352b42db9" providerId="LiveId" clId="{9F4EEB59-D97B-419A-A6F1-63014D4E0CD3}" dt="2023-08-16T17:10:42.738" v="277"/>
        <pc:sldMkLst>
          <pc:docMk/>
          <pc:sldMk cId="186478004" sldId="3001"/>
        </pc:sldMkLst>
      </pc:sldChg>
      <pc:sldChg chg="del">
        <pc:chgData name="Ron Melton" userId="5553941352b42db9" providerId="LiveId" clId="{9F4EEB59-D97B-419A-A6F1-63014D4E0CD3}" dt="2023-08-16T16:16:59.514" v="192" actId="47"/>
        <pc:sldMkLst>
          <pc:docMk/>
          <pc:sldMk cId="154689066" sldId="3045"/>
        </pc:sldMkLst>
      </pc:sldChg>
      <pc:sldChg chg="ord">
        <pc:chgData name="Ron Melton" userId="5553941352b42db9" providerId="LiveId" clId="{9F4EEB59-D97B-419A-A6F1-63014D4E0CD3}" dt="2023-08-16T17:30:30.977" v="310"/>
        <pc:sldMkLst>
          <pc:docMk/>
          <pc:sldMk cId="2736300046" sldId="3224"/>
        </pc:sldMkLst>
      </pc:sldChg>
      <pc:sldChg chg="ord">
        <pc:chgData name="Ron Melton" userId="5553941352b42db9" providerId="LiveId" clId="{9F4EEB59-D97B-419A-A6F1-63014D4E0CD3}" dt="2023-08-16T17:10:42.738" v="277"/>
        <pc:sldMkLst>
          <pc:docMk/>
          <pc:sldMk cId="3146098061" sldId="3257"/>
        </pc:sldMkLst>
      </pc:sldChg>
      <pc:sldChg chg="ord">
        <pc:chgData name="Ron Melton" userId="5553941352b42db9" providerId="LiveId" clId="{9F4EEB59-D97B-419A-A6F1-63014D4E0CD3}" dt="2023-08-16T17:30:30.977" v="310"/>
        <pc:sldMkLst>
          <pc:docMk/>
          <pc:sldMk cId="2845318368" sldId="3318"/>
        </pc:sldMkLst>
      </pc:sldChg>
      <pc:sldChg chg="ord">
        <pc:chgData name="Ron Melton" userId="5553941352b42db9" providerId="LiveId" clId="{9F4EEB59-D97B-419A-A6F1-63014D4E0CD3}" dt="2023-08-16T17:30:30.977" v="310"/>
        <pc:sldMkLst>
          <pc:docMk/>
          <pc:sldMk cId="3644552556" sldId="3319"/>
        </pc:sldMkLst>
      </pc:sldChg>
      <pc:sldChg chg="ord">
        <pc:chgData name="Ron Melton" userId="5553941352b42db9" providerId="LiveId" clId="{9F4EEB59-D97B-419A-A6F1-63014D4E0CD3}" dt="2023-08-16T17:30:30.977" v="310"/>
        <pc:sldMkLst>
          <pc:docMk/>
          <pc:sldMk cId="698518" sldId="3320"/>
        </pc:sldMkLst>
      </pc:sldChg>
      <pc:sldChg chg="ord">
        <pc:chgData name="Ron Melton" userId="5553941352b42db9" providerId="LiveId" clId="{9F4EEB59-D97B-419A-A6F1-63014D4E0CD3}" dt="2023-08-16T17:30:30.977" v="310"/>
        <pc:sldMkLst>
          <pc:docMk/>
          <pc:sldMk cId="2224662146" sldId="3321"/>
        </pc:sldMkLst>
      </pc:sldChg>
      <pc:sldChg chg="ord">
        <pc:chgData name="Ron Melton" userId="5553941352b42db9" providerId="LiveId" clId="{9F4EEB59-D97B-419A-A6F1-63014D4E0CD3}" dt="2023-08-16T17:30:30.977" v="310"/>
        <pc:sldMkLst>
          <pc:docMk/>
          <pc:sldMk cId="743719505" sldId="3322"/>
        </pc:sldMkLst>
      </pc:sldChg>
      <pc:sldChg chg="ord">
        <pc:chgData name="Ron Melton" userId="5553941352b42db9" providerId="LiveId" clId="{9F4EEB59-D97B-419A-A6F1-63014D4E0CD3}" dt="2023-08-16T17:30:30.977" v="310"/>
        <pc:sldMkLst>
          <pc:docMk/>
          <pc:sldMk cId="942955929" sldId="3323"/>
        </pc:sldMkLst>
      </pc:sldChg>
      <pc:sldChg chg="ord">
        <pc:chgData name="Ron Melton" userId="5553941352b42db9" providerId="LiveId" clId="{9F4EEB59-D97B-419A-A6F1-63014D4E0CD3}" dt="2023-08-16T17:30:30.977" v="310"/>
        <pc:sldMkLst>
          <pc:docMk/>
          <pc:sldMk cId="693278650" sldId="3324"/>
        </pc:sldMkLst>
      </pc:sldChg>
      <pc:sldChg chg="ord">
        <pc:chgData name="Ron Melton" userId="5553941352b42db9" providerId="LiveId" clId="{9F4EEB59-D97B-419A-A6F1-63014D4E0CD3}" dt="2023-08-16T17:30:30.977" v="310"/>
        <pc:sldMkLst>
          <pc:docMk/>
          <pc:sldMk cId="3568406957" sldId="3325"/>
        </pc:sldMkLst>
      </pc:sldChg>
      <pc:sldChg chg="ord">
        <pc:chgData name="Ron Melton" userId="5553941352b42db9" providerId="LiveId" clId="{9F4EEB59-D97B-419A-A6F1-63014D4E0CD3}" dt="2023-08-16T17:30:30.977" v="310"/>
        <pc:sldMkLst>
          <pc:docMk/>
          <pc:sldMk cId="520185709" sldId="3326"/>
        </pc:sldMkLst>
      </pc:sldChg>
      <pc:sldChg chg="ord">
        <pc:chgData name="Ron Melton" userId="5553941352b42db9" providerId="LiveId" clId="{9F4EEB59-D97B-419A-A6F1-63014D4E0CD3}" dt="2023-08-16T17:30:30.977" v="310"/>
        <pc:sldMkLst>
          <pc:docMk/>
          <pc:sldMk cId="2030869918" sldId="3327"/>
        </pc:sldMkLst>
      </pc:sldChg>
      <pc:sldChg chg="ord">
        <pc:chgData name="Ron Melton" userId="5553941352b42db9" providerId="LiveId" clId="{9F4EEB59-D97B-419A-A6F1-63014D4E0CD3}" dt="2023-08-16T17:30:30.977" v="310"/>
        <pc:sldMkLst>
          <pc:docMk/>
          <pc:sldMk cId="4038108950" sldId="3328"/>
        </pc:sldMkLst>
      </pc:sldChg>
      <pc:sldChg chg="ord">
        <pc:chgData name="Ron Melton" userId="5553941352b42db9" providerId="LiveId" clId="{9F4EEB59-D97B-419A-A6F1-63014D4E0CD3}" dt="2023-08-16T17:30:30.977" v="310"/>
        <pc:sldMkLst>
          <pc:docMk/>
          <pc:sldMk cId="2803829195" sldId="3329"/>
        </pc:sldMkLst>
      </pc:sldChg>
      <pc:sldChg chg="del">
        <pc:chgData name="Ron Melton" userId="5553941352b42db9" providerId="LiveId" clId="{9F4EEB59-D97B-419A-A6F1-63014D4E0CD3}" dt="2023-08-16T16:19:00.440" v="198" actId="47"/>
        <pc:sldMkLst>
          <pc:docMk/>
          <pc:sldMk cId="1798580920" sldId="3330"/>
        </pc:sldMkLst>
      </pc:sldChg>
      <pc:sldChg chg="ord">
        <pc:chgData name="Ron Melton" userId="5553941352b42db9" providerId="LiveId" clId="{9F4EEB59-D97B-419A-A6F1-63014D4E0CD3}" dt="2023-08-16T17:10:42.738" v="277"/>
        <pc:sldMkLst>
          <pc:docMk/>
          <pc:sldMk cId="3328767010" sldId="3333"/>
        </pc:sldMkLst>
      </pc:sldChg>
      <pc:sldChg chg="ord">
        <pc:chgData name="Ron Melton" userId="5553941352b42db9" providerId="LiveId" clId="{9F4EEB59-D97B-419A-A6F1-63014D4E0CD3}" dt="2023-08-16T17:10:42.738" v="277"/>
        <pc:sldMkLst>
          <pc:docMk/>
          <pc:sldMk cId="422107645" sldId="3334"/>
        </pc:sldMkLst>
      </pc:sldChg>
      <pc:sldChg chg="ord">
        <pc:chgData name="Ron Melton" userId="5553941352b42db9" providerId="LiveId" clId="{9F4EEB59-D97B-419A-A6F1-63014D4E0CD3}" dt="2023-08-16T17:10:42.738" v="277"/>
        <pc:sldMkLst>
          <pc:docMk/>
          <pc:sldMk cId="605497199" sldId="3338"/>
        </pc:sldMkLst>
      </pc:sldChg>
      <pc:sldChg chg="ord">
        <pc:chgData name="Ron Melton" userId="5553941352b42db9" providerId="LiveId" clId="{9F4EEB59-D97B-419A-A6F1-63014D4E0CD3}" dt="2023-08-16T17:10:42.738" v="277"/>
        <pc:sldMkLst>
          <pc:docMk/>
          <pc:sldMk cId="2868653191" sldId="3339"/>
        </pc:sldMkLst>
      </pc:sldChg>
      <pc:sldChg chg="ord">
        <pc:chgData name="Ron Melton" userId="5553941352b42db9" providerId="LiveId" clId="{9F4EEB59-D97B-419A-A6F1-63014D4E0CD3}" dt="2023-08-16T17:10:42.738" v="277"/>
        <pc:sldMkLst>
          <pc:docMk/>
          <pc:sldMk cId="1368162368" sldId="3342"/>
        </pc:sldMkLst>
      </pc:sldChg>
      <pc:sldChg chg="ord">
        <pc:chgData name="Ron Melton" userId="5553941352b42db9" providerId="LiveId" clId="{9F4EEB59-D97B-419A-A6F1-63014D4E0CD3}" dt="2023-08-16T17:10:42.738" v="277"/>
        <pc:sldMkLst>
          <pc:docMk/>
          <pc:sldMk cId="798656763" sldId="3345"/>
        </pc:sldMkLst>
      </pc:sldChg>
      <pc:sldChg chg="ord">
        <pc:chgData name="Ron Melton" userId="5553941352b42db9" providerId="LiveId" clId="{9F4EEB59-D97B-419A-A6F1-63014D4E0CD3}" dt="2023-08-16T17:10:42.738" v="277"/>
        <pc:sldMkLst>
          <pc:docMk/>
          <pc:sldMk cId="1895668495" sldId="3348"/>
        </pc:sldMkLst>
      </pc:sldChg>
      <pc:sldChg chg="ord">
        <pc:chgData name="Ron Melton" userId="5553941352b42db9" providerId="LiveId" clId="{9F4EEB59-D97B-419A-A6F1-63014D4E0CD3}" dt="2023-08-16T17:10:42.738" v="277"/>
        <pc:sldMkLst>
          <pc:docMk/>
          <pc:sldMk cId="4056159747" sldId="3370"/>
        </pc:sldMkLst>
      </pc:sldChg>
      <pc:sldChg chg="ord">
        <pc:chgData name="Ron Melton" userId="5553941352b42db9" providerId="LiveId" clId="{9F4EEB59-D97B-419A-A6F1-63014D4E0CD3}" dt="2023-08-16T17:10:42.738" v="277"/>
        <pc:sldMkLst>
          <pc:docMk/>
          <pc:sldMk cId="2087842264" sldId="3373"/>
        </pc:sldMkLst>
      </pc:sldChg>
      <pc:sldChg chg="ord">
        <pc:chgData name="Ron Melton" userId="5553941352b42db9" providerId="LiveId" clId="{9F4EEB59-D97B-419A-A6F1-63014D4E0CD3}" dt="2023-08-16T17:10:42.738" v="277"/>
        <pc:sldMkLst>
          <pc:docMk/>
          <pc:sldMk cId="3994837165" sldId="3374"/>
        </pc:sldMkLst>
      </pc:sldChg>
      <pc:sldChg chg="ord">
        <pc:chgData name="Ron Melton" userId="5553941352b42db9" providerId="LiveId" clId="{9F4EEB59-D97B-419A-A6F1-63014D4E0CD3}" dt="2023-08-16T17:10:42.738" v="277"/>
        <pc:sldMkLst>
          <pc:docMk/>
          <pc:sldMk cId="2173114222" sldId="4097"/>
        </pc:sldMkLst>
      </pc:sldChg>
      <pc:sldChg chg="del">
        <pc:chgData name="Ron Melton" userId="5553941352b42db9" providerId="LiveId" clId="{9F4EEB59-D97B-419A-A6F1-63014D4E0CD3}" dt="2023-08-16T16:14:43.384" v="180" actId="47"/>
        <pc:sldMkLst>
          <pc:docMk/>
          <pc:sldMk cId="222370228" sldId="4397"/>
        </pc:sldMkLst>
      </pc:sldChg>
      <pc:sldChg chg="del">
        <pc:chgData name="Ron Melton" userId="5553941352b42db9" providerId="LiveId" clId="{9F4EEB59-D97B-419A-A6F1-63014D4E0CD3}" dt="2023-08-16T16:19:04.071" v="202" actId="47"/>
        <pc:sldMkLst>
          <pc:docMk/>
          <pc:sldMk cId="33896148" sldId="4494"/>
        </pc:sldMkLst>
      </pc:sldChg>
      <pc:sldChg chg="del">
        <pc:chgData name="Ron Melton" userId="5553941352b42db9" providerId="LiveId" clId="{9F4EEB59-D97B-419A-A6F1-63014D4E0CD3}" dt="2023-08-16T16:04:56.528" v="130" actId="47"/>
        <pc:sldMkLst>
          <pc:docMk/>
          <pc:sldMk cId="4223848446" sldId="5352"/>
        </pc:sldMkLst>
      </pc:sldChg>
      <pc:sldChg chg="del">
        <pc:chgData name="Ron Melton" userId="5553941352b42db9" providerId="LiveId" clId="{9F4EEB59-D97B-419A-A6F1-63014D4E0CD3}" dt="2023-08-16T16:04:57.410" v="131" actId="47"/>
        <pc:sldMkLst>
          <pc:docMk/>
          <pc:sldMk cId="1144747535" sldId="5353"/>
        </pc:sldMkLst>
      </pc:sldChg>
      <pc:sldChg chg="del">
        <pc:chgData name="Ron Melton" userId="5553941352b42db9" providerId="LiveId" clId="{9F4EEB59-D97B-419A-A6F1-63014D4E0CD3}" dt="2023-08-16T16:09:02.027" v="149" actId="47"/>
        <pc:sldMkLst>
          <pc:docMk/>
          <pc:sldMk cId="554811443" sldId="5375"/>
        </pc:sldMkLst>
      </pc:sldChg>
      <pc:sldChg chg="add">
        <pc:chgData name="Ron Melton" userId="5553941352b42db9" providerId="LiveId" clId="{9F4EEB59-D97B-419A-A6F1-63014D4E0CD3}" dt="2023-08-16T16:40:53.483" v="241"/>
        <pc:sldMkLst>
          <pc:docMk/>
          <pc:sldMk cId="3267588615" sldId="5419"/>
        </pc:sldMkLst>
      </pc:sldChg>
      <pc:sldChg chg="ord">
        <pc:chgData name="Ron Melton" userId="5553941352b42db9" providerId="LiveId" clId="{9F4EEB59-D97B-419A-A6F1-63014D4E0CD3}" dt="2023-08-16T17:10:42.738" v="277"/>
        <pc:sldMkLst>
          <pc:docMk/>
          <pc:sldMk cId="2271282681" sldId="5464"/>
        </pc:sldMkLst>
      </pc:sldChg>
      <pc:sldChg chg="del">
        <pc:chgData name="Ron Melton" userId="5553941352b42db9" providerId="LiveId" clId="{9F4EEB59-D97B-419A-A6F1-63014D4E0CD3}" dt="2023-08-16T15:55:43.722" v="103" actId="47"/>
        <pc:sldMkLst>
          <pc:docMk/>
          <pc:sldMk cId="1764647822" sldId="5526"/>
        </pc:sldMkLst>
      </pc:sldChg>
      <pc:sldChg chg="ord">
        <pc:chgData name="Ron Melton" userId="5553941352b42db9" providerId="LiveId" clId="{9F4EEB59-D97B-419A-A6F1-63014D4E0CD3}" dt="2023-08-16T17:10:42.738" v="277"/>
        <pc:sldMkLst>
          <pc:docMk/>
          <pc:sldMk cId="799243785" sldId="5563"/>
        </pc:sldMkLst>
      </pc:sldChg>
      <pc:sldChg chg="ord">
        <pc:chgData name="Ron Melton" userId="5553941352b42db9" providerId="LiveId" clId="{9F4EEB59-D97B-419A-A6F1-63014D4E0CD3}" dt="2023-08-16T17:10:42.738" v="277"/>
        <pc:sldMkLst>
          <pc:docMk/>
          <pc:sldMk cId="2724390464" sldId="5564"/>
        </pc:sldMkLst>
      </pc:sldChg>
      <pc:sldChg chg="del">
        <pc:chgData name="Ron Melton" userId="5553941352b42db9" providerId="LiveId" clId="{9F4EEB59-D97B-419A-A6F1-63014D4E0CD3}" dt="2023-08-16T17:29:14.481" v="305" actId="47"/>
        <pc:sldMkLst>
          <pc:docMk/>
          <pc:sldMk cId="2784078749" sldId="5583"/>
        </pc:sldMkLst>
      </pc:sldChg>
      <pc:sldChg chg="ord">
        <pc:chgData name="Ron Melton" userId="5553941352b42db9" providerId="LiveId" clId="{9F4EEB59-D97B-419A-A6F1-63014D4E0CD3}" dt="2023-08-16T17:10:42.738" v="277"/>
        <pc:sldMkLst>
          <pc:docMk/>
          <pc:sldMk cId="548302410" sldId="5585"/>
        </pc:sldMkLst>
      </pc:sldChg>
      <pc:sldChg chg="ord">
        <pc:chgData name="Ron Melton" userId="5553941352b42db9" providerId="LiveId" clId="{9F4EEB59-D97B-419A-A6F1-63014D4E0CD3}" dt="2023-08-16T17:30:30.977" v="310"/>
        <pc:sldMkLst>
          <pc:docMk/>
          <pc:sldMk cId="1176564964" sldId="5611"/>
        </pc:sldMkLst>
      </pc:sldChg>
      <pc:sldChg chg="ord">
        <pc:chgData name="Ron Melton" userId="5553941352b42db9" providerId="LiveId" clId="{9F4EEB59-D97B-419A-A6F1-63014D4E0CD3}" dt="2023-08-16T17:30:30.977" v="310"/>
        <pc:sldMkLst>
          <pc:docMk/>
          <pc:sldMk cId="1387339434" sldId="5612"/>
        </pc:sldMkLst>
      </pc:sldChg>
      <pc:sldChg chg="ord">
        <pc:chgData name="Ron Melton" userId="5553941352b42db9" providerId="LiveId" clId="{9F4EEB59-D97B-419A-A6F1-63014D4E0CD3}" dt="2023-08-16T16:20:49.003" v="208"/>
        <pc:sldMkLst>
          <pc:docMk/>
          <pc:sldMk cId="3109521507" sldId="5661"/>
        </pc:sldMkLst>
      </pc:sldChg>
      <pc:sldChg chg="del">
        <pc:chgData name="Ron Melton" userId="5553941352b42db9" providerId="LiveId" clId="{9F4EEB59-D97B-419A-A6F1-63014D4E0CD3}" dt="2023-08-16T17:29:15.454" v="306" actId="47"/>
        <pc:sldMkLst>
          <pc:docMk/>
          <pc:sldMk cId="1135251374" sldId="5665"/>
        </pc:sldMkLst>
      </pc:sldChg>
      <pc:sldChg chg="del">
        <pc:chgData name="Ron Melton" userId="5553941352b42db9" providerId="LiveId" clId="{9F4EEB59-D97B-419A-A6F1-63014D4E0CD3}" dt="2023-08-16T16:16:56.383" v="190" actId="47"/>
        <pc:sldMkLst>
          <pc:docMk/>
          <pc:sldMk cId="2441670051" sldId="5669"/>
        </pc:sldMkLst>
      </pc:sldChg>
      <pc:sldChg chg="del">
        <pc:chgData name="Ron Melton" userId="5553941352b42db9" providerId="LiveId" clId="{9F4EEB59-D97B-419A-A6F1-63014D4E0CD3}" dt="2023-08-16T16:12:12.685" v="171" actId="47"/>
        <pc:sldMkLst>
          <pc:docMk/>
          <pc:sldMk cId="2772423206" sldId="5671"/>
        </pc:sldMkLst>
      </pc:sldChg>
      <pc:sldChg chg="add del">
        <pc:chgData name="Ron Melton" userId="5553941352b42db9" providerId="LiveId" clId="{9F4EEB59-D97B-419A-A6F1-63014D4E0CD3}" dt="2023-08-16T16:12:07.996" v="169"/>
        <pc:sldMkLst>
          <pc:docMk/>
          <pc:sldMk cId="1035017413" sldId="5672"/>
        </pc:sldMkLst>
      </pc:sldChg>
      <pc:sldChg chg="del">
        <pc:chgData name="Ron Melton" userId="5553941352b42db9" providerId="LiveId" clId="{9F4EEB59-D97B-419A-A6F1-63014D4E0CD3}" dt="2023-08-16T16:02:32.449" v="121" actId="47"/>
        <pc:sldMkLst>
          <pc:docMk/>
          <pc:sldMk cId="393149182" sldId="5675"/>
        </pc:sldMkLst>
      </pc:sldChg>
      <pc:sldChg chg="del">
        <pc:chgData name="Ron Melton" userId="5553941352b42db9" providerId="LiveId" clId="{9F4EEB59-D97B-419A-A6F1-63014D4E0CD3}" dt="2023-08-16T16:02:31.549" v="120" actId="47"/>
        <pc:sldMkLst>
          <pc:docMk/>
          <pc:sldMk cId="4008299071" sldId="5676"/>
        </pc:sldMkLst>
      </pc:sldChg>
      <pc:sldChg chg="del">
        <pc:chgData name="Ron Melton" userId="5553941352b42db9" providerId="LiveId" clId="{9F4EEB59-D97B-419A-A6F1-63014D4E0CD3}" dt="2023-08-16T16:02:30.299" v="119" actId="47"/>
        <pc:sldMkLst>
          <pc:docMk/>
          <pc:sldMk cId="1913249120" sldId="5677"/>
        </pc:sldMkLst>
      </pc:sldChg>
      <pc:sldChg chg="del">
        <pc:chgData name="Ron Melton" userId="5553941352b42db9" providerId="LiveId" clId="{9F4EEB59-D97B-419A-A6F1-63014D4E0CD3}" dt="2023-08-16T16:16:54.471" v="188" actId="47"/>
        <pc:sldMkLst>
          <pc:docMk/>
          <pc:sldMk cId="946529917" sldId="5688"/>
        </pc:sldMkLst>
      </pc:sldChg>
      <pc:sldChg chg="del">
        <pc:chgData name="Ron Melton" userId="5553941352b42db9" providerId="LiveId" clId="{9F4EEB59-D97B-419A-A6F1-63014D4E0CD3}" dt="2023-08-16T16:05:00.253" v="133" actId="47"/>
        <pc:sldMkLst>
          <pc:docMk/>
          <pc:sldMk cId="2796751807" sldId="5693"/>
        </pc:sldMkLst>
      </pc:sldChg>
      <pc:sldChg chg="del">
        <pc:chgData name="Ron Melton" userId="5553941352b42db9" providerId="LiveId" clId="{9F4EEB59-D97B-419A-A6F1-63014D4E0CD3}" dt="2023-08-16T16:05:00.793" v="134" actId="47"/>
        <pc:sldMkLst>
          <pc:docMk/>
          <pc:sldMk cId="2164115745" sldId="5700"/>
        </pc:sldMkLst>
      </pc:sldChg>
      <pc:sldChg chg="del">
        <pc:chgData name="Ron Melton" userId="5553941352b42db9" providerId="LiveId" clId="{9F4EEB59-D97B-419A-A6F1-63014D4E0CD3}" dt="2023-08-16T16:16:57.183" v="191" actId="47"/>
        <pc:sldMkLst>
          <pc:docMk/>
          <pc:sldMk cId="1881697696" sldId="5705"/>
        </pc:sldMkLst>
      </pc:sldChg>
      <pc:sldChg chg="del">
        <pc:chgData name="Ron Melton" userId="5553941352b42db9" providerId="LiveId" clId="{9F4EEB59-D97B-419A-A6F1-63014D4E0CD3}" dt="2023-08-16T16:22:35.819" v="220" actId="47"/>
        <pc:sldMkLst>
          <pc:docMk/>
          <pc:sldMk cId="3764365932" sldId="5718"/>
        </pc:sldMkLst>
      </pc:sldChg>
      <pc:sldChg chg="del">
        <pc:chgData name="Ron Melton" userId="5553941352b42db9" providerId="LiveId" clId="{9F4EEB59-D97B-419A-A6F1-63014D4E0CD3}" dt="2023-08-16T15:54:57.383" v="97" actId="47"/>
        <pc:sldMkLst>
          <pc:docMk/>
          <pc:sldMk cId="1869540596" sldId="5722"/>
        </pc:sldMkLst>
      </pc:sldChg>
      <pc:sldChg chg="ord">
        <pc:chgData name="Ron Melton" userId="5553941352b42db9" providerId="LiveId" clId="{9F4EEB59-D97B-419A-A6F1-63014D4E0CD3}" dt="2023-08-16T16:25:58.623" v="226"/>
        <pc:sldMkLst>
          <pc:docMk/>
          <pc:sldMk cId="2589468865" sldId="5724"/>
        </pc:sldMkLst>
      </pc:sldChg>
      <pc:sldChg chg="del">
        <pc:chgData name="Ron Melton" userId="5553941352b42db9" providerId="LiveId" clId="{9F4EEB59-D97B-419A-A6F1-63014D4E0CD3}" dt="2023-08-16T15:55:39.125" v="99" actId="47"/>
        <pc:sldMkLst>
          <pc:docMk/>
          <pc:sldMk cId="3809255390" sldId="5726"/>
        </pc:sldMkLst>
      </pc:sldChg>
      <pc:sldChg chg="del">
        <pc:chgData name="Ron Melton" userId="5553941352b42db9" providerId="LiveId" clId="{9F4EEB59-D97B-419A-A6F1-63014D4E0CD3}" dt="2023-08-16T15:55:40.670" v="100" actId="47"/>
        <pc:sldMkLst>
          <pc:docMk/>
          <pc:sldMk cId="1769873526" sldId="5733"/>
        </pc:sldMkLst>
      </pc:sldChg>
      <pc:sldChg chg="del">
        <pc:chgData name="Ron Melton" userId="5553941352b42db9" providerId="LiveId" clId="{9F4EEB59-D97B-419A-A6F1-63014D4E0CD3}" dt="2023-08-16T15:55:41.863" v="101" actId="47"/>
        <pc:sldMkLst>
          <pc:docMk/>
          <pc:sldMk cId="834527310" sldId="5734"/>
        </pc:sldMkLst>
      </pc:sldChg>
      <pc:sldChg chg="del">
        <pc:chgData name="Ron Melton" userId="5553941352b42db9" providerId="LiveId" clId="{9F4EEB59-D97B-419A-A6F1-63014D4E0CD3}" dt="2023-08-16T16:21:51.972" v="214" actId="47"/>
        <pc:sldMkLst>
          <pc:docMk/>
          <pc:sldMk cId="611226038" sldId="5752"/>
        </pc:sldMkLst>
      </pc:sldChg>
      <pc:sldChg chg="add">
        <pc:chgData name="Ron Melton" userId="5553941352b42db9" providerId="LiveId" clId="{9F4EEB59-D97B-419A-A6F1-63014D4E0CD3}" dt="2023-08-16T16:40:53.483" v="241"/>
        <pc:sldMkLst>
          <pc:docMk/>
          <pc:sldMk cId="721423068" sldId="5806"/>
        </pc:sldMkLst>
      </pc:sldChg>
      <pc:sldChg chg="del">
        <pc:chgData name="Ron Melton" userId="5553941352b42db9" providerId="LiveId" clId="{9F4EEB59-D97B-419A-A6F1-63014D4E0CD3}" dt="2023-08-16T16:19:07.021" v="203" actId="47"/>
        <pc:sldMkLst>
          <pc:docMk/>
          <pc:sldMk cId="3004000870" sldId="5845"/>
        </pc:sldMkLst>
      </pc:sldChg>
      <pc:sldChg chg="del">
        <pc:chgData name="Ron Melton" userId="5553941352b42db9" providerId="LiveId" clId="{9F4EEB59-D97B-419A-A6F1-63014D4E0CD3}" dt="2023-08-16T16:21:51.222" v="213" actId="47"/>
        <pc:sldMkLst>
          <pc:docMk/>
          <pc:sldMk cId="1177451674" sldId="5846"/>
        </pc:sldMkLst>
      </pc:sldChg>
      <pc:sldChg chg="del">
        <pc:chgData name="Ron Melton" userId="5553941352b42db9" providerId="LiveId" clId="{9F4EEB59-D97B-419A-A6F1-63014D4E0CD3}" dt="2023-08-16T15:55:46.030" v="106" actId="47"/>
        <pc:sldMkLst>
          <pc:docMk/>
          <pc:sldMk cId="3124501125" sldId="5885"/>
        </pc:sldMkLst>
      </pc:sldChg>
      <pc:sldChg chg="del">
        <pc:chgData name="Ron Melton" userId="5553941352b42db9" providerId="LiveId" clId="{9F4EEB59-D97B-419A-A6F1-63014D4E0CD3}" dt="2023-08-16T16:07:27.916" v="143" actId="47"/>
        <pc:sldMkLst>
          <pc:docMk/>
          <pc:sldMk cId="1772064357" sldId="5920"/>
        </pc:sldMkLst>
      </pc:sldChg>
      <pc:sldChg chg="del">
        <pc:chgData name="Ron Melton" userId="5553941352b42db9" providerId="LiveId" clId="{9F4EEB59-D97B-419A-A6F1-63014D4E0CD3}" dt="2023-08-16T16:07:29.024" v="144" actId="47"/>
        <pc:sldMkLst>
          <pc:docMk/>
          <pc:sldMk cId="3986496194" sldId="5921"/>
        </pc:sldMkLst>
      </pc:sldChg>
      <pc:sldChg chg="ord">
        <pc:chgData name="Ron Melton" userId="5553941352b42db9" providerId="LiveId" clId="{9F4EEB59-D97B-419A-A6F1-63014D4E0CD3}" dt="2023-08-16T16:18:37.245" v="196"/>
        <pc:sldMkLst>
          <pc:docMk/>
          <pc:sldMk cId="1469816617" sldId="5927"/>
        </pc:sldMkLst>
      </pc:sldChg>
      <pc:sldChg chg="del">
        <pc:chgData name="Ron Melton" userId="5553941352b42db9" providerId="LiveId" clId="{9F4EEB59-D97B-419A-A6F1-63014D4E0CD3}" dt="2023-08-16T16:15:35.793" v="182" actId="47"/>
        <pc:sldMkLst>
          <pc:docMk/>
          <pc:sldMk cId="2237261013" sldId="5932"/>
        </pc:sldMkLst>
      </pc:sldChg>
      <pc:sldChg chg="del">
        <pc:chgData name="Ron Melton" userId="5553941352b42db9" providerId="LiveId" clId="{9F4EEB59-D97B-419A-A6F1-63014D4E0CD3}" dt="2023-08-16T16:19:09.877" v="204" actId="47"/>
        <pc:sldMkLst>
          <pc:docMk/>
          <pc:sldMk cId="1235755730" sldId="5933"/>
        </pc:sldMkLst>
      </pc:sldChg>
      <pc:sldChg chg="del">
        <pc:chgData name="Ron Melton" userId="5553941352b42db9" providerId="LiveId" clId="{9F4EEB59-D97B-419A-A6F1-63014D4E0CD3}" dt="2023-08-16T16:19:10.444" v="205" actId="47"/>
        <pc:sldMkLst>
          <pc:docMk/>
          <pc:sldMk cId="1652147902" sldId="5934"/>
        </pc:sldMkLst>
      </pc:sldChg>
      <pc:sldChg chg="del">
        <pc:chgData name="Ron Melton" userId="5553941352b42db9" providerId="LiveId" clId="{9F4EEB59-D97B-419A-A6F1-63014D4E0CD3}" dt="2023-08-16T16:19:01.686" v="200" actId="47"/>
        <pc:sldMkLst>
          <pc:docMk/>
          <pc:sldMk cId="3531055005" sldId="5935"/>
        </pc:sldMkLst>
      </pc:sldChg>
      <pc:sldChg chg="ord">
        <pc:chgData name="Ron Melton" userId="5553941352b42db9" providerId="LiveId" clId="{9F4EEB59-D97B-419A-A6F1-63014D4E0CD3}" dt="2023-08-16T17:10:42.738" v="277"/>
        <pc:sldMkLst>
          <pc:docMk/>
          <pc:sldMk cId="953651751" sldId="5936"/>
        </pc:sldMkLst>
      </pc:sldChg>
      <pc:sldChg chg="ord">
        <pc:chgData name="Ron Melton" userId="5553941352b42db9" providerId="LiveId" clId="{9F4EEB59-D97B-419A-A6F1-63014D4E0CD3}" dt="2023-08-16T17:10:42.738" v="277"/>
        <pc:sldMkLst>
          <pc:docMk/>
          <pc:sldMk cId="2579356922" sldId="5938"/>
        </pc:sldMkLst>
      </pc:sldChg>
      <pc:sldChg chg="ord">
        <pc:chgData name="Ron Melton" userId="5553941352b42db9" providerId="LiveId" clId="{9F4EEB59-D97B-419A-A6F1-63014D4E0CD3}" dt="2023-08-16T16:25:58.623" v="226"/>
        <pc:sldMkLst>
          <pc:docMk/>
          <pc:sldMk cId="2633561621" sldId="5941"/>
        </pc:sldMkLst>
      </pc:sldChg>
      <pc:sldChg chg="ord">
        <pc:chgData name="Ron Melton" userId="5553941352b42db9" providerId="LiveId" clId="{9F4EEB59-D97B-419A-A6F1-63014D4E0CD3}" dt="2023-08-16T17:10:42.738" v="277"/>
        <pc:sldMkLst>
          <pc:docMk/>
          <pc:sldMk cId="2155707274" sldId="5990"/>
        </pc:sldMkLst>
      </pc:sldChg>
      <pc:sldChg chg="add">
        <pc:chgData name="Ron Melton" userId="5553941352b42db9" providerId="LiveId" clId="{9F4EEB59-D97B-419A-A6F1-63014D4E0CD3}" dt="2023-08-16T16:40:53.483" v="241"/>
        <pc:sldMkLst>
          <pc:docMk/>
          <pc:sldMk cId="1007228499" sldId="6022"/>
        </pc:sldMkLst>
      </pc:sldChg>
      <pc:sldChg chg="add">
        <pc:chgData name="Ron Melton" userId="5553941352b42db9" providerId="LiveId" clId="{9F4EEB59-D97B-419A-A6F1-63014D4E0CD3}" dt="2023-08-16T16:40:53.483" v="241"/>
        <pc:sldMkLst>
          <pc:docMk/>
          <pc:sldMk cId="1481049234" sldId="6023"/>
        </pc:sldMkLst>
      </pc:sldChg>
      <pc:sldChg chg="add">
        <pc:chgData name="Ron Melton" userId="5553941352b42db9" providerId="LiveId" clId="{9F4EEB59-D97B-419A-A6F1-63014D4E0CD3}" dt="2023-08-16T16:40:53.483" v="241"/>
        <pc:sldMkLst>
          <pc:docMk/>
          <pc:sldMk cId="3948356998" sldId="6076"/>
        </pc:sldMkLst>
      </pc:sldChg>
      <pc:sldChg chg="del">
        <pc:chgData name="Ron Melton" userId="5553941352b42db9" providerId="LiveId" clId="{9F4EEB59-D97B-419A-A6F1-63014D4E0CD3}" dt="2023-08-16T16:02:29.368" v="118" actId="47"/>
        <pc:sldMkLst>
          <pc:docMk/>
          <pc:sldMk cId="1745424810" sldId="6101"/>
        </pc:sldMkLst>
      </pc:sldChg>
      <pc:sldChg chg="add">
        <pc:chgData name="Ron Melton" userId="5553941352b42db9" providerId="LiveId" clId="{9F4EEB59-D97B-419A-A6F1-63014D4E0CD3}" dt="2023-08-16T16:40:53.483" v="241"/>
        <pc:sldMkLst>
          <pc:docMk/>
          <pc:sldMk cId="2687012537" sldId="6103"/>
        </pc:sldMkLst>
      </pc:sldChg>
      <pc:sldChg chg="del">
        <pc:chgData name="Ron Melton" userId="5553941352b42db9" providerId="LiveId" clId="{9F4EEB59-D97B-419A-A6F1-63014D4E0CD3}" dt="2023-08-16T16:02:36.317" v="122" actId="47"/>
        <pc:sldMkLst>
          <pc:docMk/>
          <pc:sldMk cId="2564117219" sldId="6105"/>
        </pc:sldMkLst>
      </pc:sldChg>
      <pc:sldChg chg="del">
        <pc:chgData name="Ron Melton" userId="5553941352b42db9" providerId="LiveId" clId="{9F4EEB59-D97B-419A-A6F1-63014D4E0CD3}" dt="2023-08-16T16:02:37.451" v="123" actId="47"/>
        <pc:sldMkLst>
          <pc:docMk/>
          <pc:sldMk cId="3837622919" sldId="6106"/>
        </pc:sldMkLst>
      </pc:sldChg>
      <pc:sldChg chg="del">
        <pc:chgData name="Ron Melton" userId="5553941352b42db9" providerId="LiveId" clId="{9F4EEB59-D97B-419A-A6F1-63014D4E0CD3}" dt="2023-08-16T16:07:32.404" v="147" actId="47"/>
        <pc:sldMkLst>
          <pc:docMk/>
          <pc:sldMk cId="2132283764" sldId="6118"/>
        </pc:sldMkLst>
      </pc:sldChg>
      <pc:sldChg chg="del">
        <pc:chgData name="Ron Melton" userId="5553941352b42db9" providerId="LiveId" clId="{9F4EEB59-D97B-419A-A6F1-63014D4E0CD3}" dt="2023-08-16T16:07:30.095" v="145" actId="47"/>
        <pc:sldMkLst>
          <pc:docMk/>
          <pc:sldMk cId="734407521" sldId="6129"/>
        </pc:sldMkLst>
      </pc:sldChg>
      <pc:sldChg chg="del">
        <pc:chgData name="Ron Melton" userId="5553941352b42db9" providerId="LiveId" clId="{9F4EEB59-D97B-419A-A6F1-63014D4E0CD3}" dt="2023-08-16T16:12:09.588" v="170" actId="47"/>
        <pc:sldMkLst>
          <pc:docMk/>
          <pc:sldMk cId="2091505523" sldId="6211"/>
        </pc:sldMkLst>
      </pc:sldChg>
      <pc:sldChg chg="ord">
        <pc:chgData name="Ron Melton" userId="5553941352b42db9" providerId="LiveId" clId="{9F4EEB59-D97B-419A-A6F1-63014D4E0CD3}" dt="2023-08-16T17:10:42.738" v="277"/>
        <pc:sldMkLst>
          <pc:docMk/>
          <pc:sldMk cId="1363104386" sldId="6213"/>
        </pc:sldMkLst>
      </pc:sldChg>
      <pc:sldChg chg="del">
        <pc:chgData name="Ron Melton" userId="5553941352b42db9" providerId="LiveId" clId="{9F4EEB59-D97B-419A-A6F1-63014D4E0CD3}" dt="2023-08-16T16:09:23.201" v="151" actId="47"/>
        <pc:sldMkLst>
          <pc:docMk/>
          <pc:sldMk cId="2334430674" sldId="6216"/>
        </pc:sldMkLst>
      </pc:sldChg>
      <pc:sldChg chg="add del">
        <pc:chgData name="Ron Melton" userId="5553941352b42db9" providerId="LiveId" clId="{9F4EEB59-D97B-419A-A6F1-63014D4E0CD3}" dt="2023-08-16T17:18:24.390" v="280" actId="47"/>
        <pc:sldMkLst>
          <pc:docMk/>
          <pc:sldMk cId="1227713238" sldId="6217"/>
        </pc:sldMkLst>
      </pc:sldChg>
      <pc:sldChg chg="del">
        <pc:chgData name="Ron Melton" userId="5553941352b42db9" providerId="LiveId" clId="{9F4EEB59-D97B-419A-A6F1-63014D4E0CD3}" dt="2023-08-16T16:15:35.793" v="182" actId="47"/>
        <pc:sldMkLst>
          <pc:docMk/>
          <pc:sldMk cId="4091658663" sldId="6240"/>
        </pc:sldMkLst>
      </pc:sldChg>
      <pc:sldChg chg="del">
        <pc:chgData name="Ron Melton" userId="5553941352b42db9" providerId="LiveId" clId="{9F4EEB59-D97B-419A-A6F1-63014D4E0CD3}" dt="2023-08-16T16:15:35.793" v="182" actId="47"/>
        <pc:sldMkLst>
          <pc:docMk/>
          <pc:sldMk cId="2501988782" sldId="6403"/>
        </pc:sldMkLst>
      </pc:sldChg>
      <pc:sldChg chg="del">
        <pc:chgData name="Ron Melton" userId="5553941352b42db9" providerId="LiveId" clId="{9F4EEB59-D97B-419A-A6F1-63014D4E0CD3}" dt="2023-08-16T15:55:44.404" v="104" actId="47"/>
        <pc:sldMkLst>
          <pc:docMk/>
          <pc:sldMk cId="271565223" sldId="6481"/>
        </pc:sldMkLst>
      </pc:sldChg>
      <pc:sldChg chg="del">
        <pc:chgData name="Ron Melton" userId="5553941352b42db9" providerId="LiveId" clId="{9F4EEB59-D97B-419A-A6F1-63014D4E0CD3}" dt="2023-08-16T16:03:41.339" v="128" actId="47"/>
        <pc:sldMkLst>
          <pc:docMk/>
          <pc:sldMk cId="577687251" sldId="6489"/>
        </pc:sldMkLst>
      </pc:sldChg>
      <pc:sldChg chg="del">
        <pc:chgData name="Ron Melton" userId="5553941352b42db9" providerId="LiveId" clId="{9F4EEB59-D97B-419A-A6F1-63014D4E0CD3}" dt="2023-08-16T16:03:43.457" v="129" actId="47"/>
        <pc:sldMkLst>
          <pc:docMk/>
          <pc:sldMk cId="1977893586" sldId="6490"/>
        </pc:sldMkLst>
      </pc:sldChg>
      <pc:sldChg chg="ord">
        <pc:chgData name="Ron Melton" userId="5553941352b42db9" providerId="LiveId" clId="{9F4EEB59-D97B-419A-A6F1-63014D4E0CD3}" dt="2023-08-16T17:10:42.738" v="277"/>
        <pc:sldMkLst>
          <pc:docMk/>
          <pc:sldMk cId="921495528" sldId="6495"/>
        </pc:sldMkLst>
      </pc:sldChg>
      <pc:sldChg chg="ord">
        <pc:chgData name="Ron Melton" userId="5553941352b42db9" providerId="LiveId" clId="{9F4EEB59-D97B-419A-A6F1-63014D4E0CD3}" dt="2023-08-16T16:25:58.623" v="226"/>
        <pc:sldMkLst>
          <pc:docMk/>
          <pc:sldMk cId="2440387984" sldId="6496"/>
        </pc:sldMkLst>
      </pc:sldChg>
      <pc:sldChg chg="ord">
        <pc:chgData name="Ron Melton" userId="5553941352b42db9" providerId="LiveId" clId="{9F4EEB59-D97B-419A-A6F1-63014D4E0CD3}" dt="2023-08-16T16:25:58.623" v="226"/>
        <pc:sldMkLst>
          <pc:docMk/>
          <pc:sldMk cId="2410472197" sldId="6497"/>
        </pc:sldMkLst>
      </pc:sldChg>
      <pc:sldChg chg="del">
        <pc:chgData name="Ron Melton" userId="5553941352b42db9" providerId="LiveId" clId="{9F4EEB59-D97B-419A-A6F1-63014D4E0CD3}" dt="2023-08-16T16:19:01.111" v="199" actId="47"/>
        <pc:sldMkLst>
          <pc:docMk/>
          <pc:sldMk cId="3256804339" sldId="6498"/>
        </pc:sldMkLst>
      </pc:sldChg>
      <pc:sldChg chg="del">
        <pc:chgData name="Ron Melton" userId="5553941352b42db9" providerId="LiveId" clId="{9F4EEB59-D97B-419A-A6F1-63014D4E0CD3}" dt="2023-08-16T16:19:02.765" v="201" actId="47"/>
        <pc:sldMkLst>
          <pc:docMk/>
          <pc:sldMk cId="3417050645" sldId="6499"/>
        </pc:sldMkLst>
      </pc:sldChg>
      <pc:sldChg chg="del">
        <pc:chgData name="Ron Melton" userId="5553941352b42db9" providerId="LiveId" clId="{9F4EEB59-D97B-419A-A6F1-63014D4E0CD3}" dt="2023-08-16T16:21:14.258" v="211" actId="47"/>
        <pc:sldMkLst>
          <pc:docMk/>
          <pc:sldMk cId="2635268667" sldId="6500"/>
        </pc:sldMkLst>
      </pc:sldChg>
      <pc:sldChg chg="modSp mod">
        <pc:chgData name="Ron Melton" userId="5553941352b42db9" providerId="LiveId" clId="{9F4EEB59-D97B-419A-A6F1-63014D4E0CD3}" dt="2023-08-16T15:38:47.153" v="85" actId="1076"/>
        <pc:sldMkLst>
          <pc:docMk/>
          <pc:sldMk cId="3516880913" sldId="6505"/>
        </pc:sldMkLst>
        <pc:spChg chg="mod">
          <ac:chgData name="Ron Melton" userId="5553941352b42db9" providerId="LiveId" clId="{9F4EEB59-D97B-419A-A6F1-63014D4E0CD3}" dt="2023-08-16T15:38:10.148" v="83" actId="20577"/>
          <ac:spMkLst>
            <pc:docMk/>
            <pc:sldMk cId="3516880913" sldId="6505"/>
            <ac:spMk id="4" creationId="{00000000-0000-0000-0000-000000000000}"/>
          </ac:spMkLst>
        </pc:spChg>
        <pc:spChg chg="mod">
          <ac:chgData name="Ron Melton" userId="5553941352b42db9" providerId="LiveId" clId="{9F4EEB59-D97B-419A-A6F1-63014D4E0CD3}" dt="2023-08-16T15:33:28.076" v="37" actId="20577"/>
          <ac:spMkLst>
            <pc:docMk/>
            <pc:sldMk cId="3516880913" sldId="6505"/>
            <ac:spMk id="10" creationId="{00000000-0000-0000-0000-000000000000}"/>
          </ac:spMkLst>
        </pc:spChg>
        <pc:spChg chg="mod">
          <ac:chgData name="Ron Melton" userId="5553941352b42db9" providerId="LiveId" clId="{9F4EEB59-D97B-419A-A6F1-63014D4E0CD3}" dt="2023-08-16T15:38:47.153" v="85" actId="1076"/>
          <ac:spMkLst>
            <pc:docMk/>
            <pc:sldMk cId="3516880913" sldId="6505"/>
            <ac:spMk id="28675" creationId="{00000000-0000-0000-0000-000000000000}"/>
          </ac:spMkLst>
        </pc:spChg>
      </pc:sldChg>
      <pc:sldChg chg="del">
        <pc:chgData name="Ron Melton" userId="5553941352b42db9" providerId="LiveId" clId="{9F4EEB59-D97B-419A-A6F1-63014D4E0CD3}" dt="2023-08-16T16:15:35.793" v="182" actId="47"/>
        <pc:sldMkLst>
          <pc:docMk/>
          <pc:sldMk cId="2657228173" sldId="6581"/>
        </pc:sldMkLst>
      </pc:sldChg>
      <pc:sldChg chg="del">
        <pc:chgData name="Ron Melton" userId="5553941352b42db9" providerId="LiveId" clId="{9F4EEB59-D97B-419A-A6F1-63014D4E0CD3}" dt="2023-08-16T15:55:42.499" v="102" actId="47"/>
        <pc:sldMkLst>
          <pc:docMk/>
          <pc:sldMk cId="242911332" sldId="6610"/>
        </pc:sldMkLst>
      </pc:sldChg>
      <pc:sldChg chg="del">
        <pc:chgData name="Ron Melton" userId="5553941352b42db9" providerId="LiveId" clId="{9F4EEB59-D97B-419A-A6F1-63014D4E0CD3}" dt="2023-08-16T16:12:16.988" v="172" actId="47"/>
        <pc:sldMkLst>
          <pc:docMk/>
          <pc:sldMk cId="771700538" sldId="6638"/>
        </pc:sldMkLst>
      </pc:sldChg>
      <pc:sldChg chg="del">
        <pc:chgData name="Ron Melton" userId="5553941352b42db9" providerId="LiveId" clId="{9F4EEB59-D97B-419A-A6F1-63014D4E0CD3}" dt="2023-08-16T16:12:18.315" v="173" actId="47"/>
        <pc:sldMkLst>
          <pc:docMk/>
          <pc:sldMk cId="2381947197" sldId="6644"/>
        </pc:sldMkLst>
      </pc:sldChg>
      <pc:sldChg chg="del">
        <pc:chgData name="Ron Melton" userId="5553941352b42db9" providerId="LiveId" clId="{9F4EEB59-D97B-419A-A6F1-63014D4E0CD3}" dt="2023-08-16T16:09:03.825" v="150" actId="47"/>
        <pc:sldMkLst>
          <pc:docMk/>
          <pc:sldMk cId="3543675455" sldId="6653"/>
        </pc:sldMkLst>
      </pc:sldChg>
      <pc:sldChg chg="del">
        <pc:chgData name="Ron Melton" userId="5553941352b42db9" providerId="LiveId" clId="{9F4EEB59-D97B-419A-A6F1-63014D4E0CD3}" dt="2023-08-16T16:15:35.793" v="182" actId="47"/>
        <pc:sldMkLst>
          <pc:docMk/>
          <pc:sldMk cId="1548557078" sldId="6665"/>
        </pc:sldMkLst>
      </pc:sldChg>
      <pc:sldChg chg="del">
        <pc:chgData name="Ron Melton" userId="5553941352b42db9" providerId="LiveId" clId="{9F4EEB59-D97B-419A-A6F1-63014D4E0CD3}" dt="2023-08-16T16:27:56.475" v="232" actId="47"/>
        <pc:sldMkLst>
          <pc:docMk/>
          <pc:sldMk cId="3466950472" sldId="6835"/>
        </pc:sldMkLst>
      </pc:sldChg>
      <pc:sldChg chg="del">
        <pc:chgData name="Ron Melton" userId="5553941352b42db9" providerId="LiveId" clId="{9F4EEB59-D97B-419A-A6F1-63014D4E0CD3}" dt="2023-08-16T16:27:57.290" v="233" actId="47"/>
        <pc:sldMkLst>
          <pc:docMk/>
          <pc:sldMk cId="3823372423" sldId="6844"/>
        </pc:sldMkLst>
      </pc:sldChg>
      <pc:sldChg chg="del">
        <pc:chgData name="Ron Melton" userId="5553941352b42db9" providerId="LiveId" clId="{9F4EEB59-D97B-419A-A6F1-63014D4E0CD3}" dt="2023-08-16T16:21:47.818" v="212" actId="47"/>
        <pc:sldMkLst>
          <pc:docMk/>
          <pc:sldMk cId="3140598930" sldId="6851"/>
        </pc:sldMkLst>
      </pc:sldChg>
      <pc:sldChg chg="ord">
        <pc:chgData name="Ron Melton" userId="5553941352b42db9" providerId="LiveId" clId="{9F4EEB59-D97B-419A-A6F1-63014D4E0CD3}" dt="2023-08-16T17:23:09.017" v="301"/>
        <pc:sldMkLst>
          <pc:docMk/>
          <pc:sldMk cId="3827667490" sldId="6901"/>
        </pc:sldMkLst>
      </pc:sldChg>
      <pc:sldChg chg="del">
        <pc:chgData name="Ron Melton" userId="5553941352b42db9" providerId="LiveId" clId="{9F4EEB59-D97B-419A-A6F1-63014D4E0CD3}" dt="2023-08-16T16:16:52.164" v="186" actId="47"/>
        <pc:sldMkLst>
          <pc:docMk/>
          <pc:sldMk cId="4003735349" sldId="6904"/>
        </pc:sldMkLst>
      </pc:sldChg>
      <pc:sldChg chg="del">
        <pc:chgData name="Ron Melton" userId="5553941352b42db9" providerId="LiveId" clId="{9F4EEB59-D97B-419A-A6F1-63014D4E0CD3}" dt="2023-08-16T16:16:55.515" v="189" actId="47"/>
        <pc:sldMkLst>
          <pc:docMk/>
          <pc:sldMk cId="3390647619" sldId="6905"/>
        </pc:sldMkLst>
      </pc:sldChg>
      <pc:sldChg chg="del">
        <pc:chgData name="Ron Melton" userId="5553941352b42db9" providerId="LiveId" clId="{9F4EEB59-D97B-419A-A6F1-63014D4E0CD3}" dt="2023-08-16T16:15:35.793" v="182" actId="47"/>
        <pc:sldMkLst>
          <pc:docMk/>
          <pc:sldMk cId="668086103" sldId="7095"/>
        </pc:sldMkLst>
      </pc:sldChg>
      <pc:sldChg chg="del">
        <pc:chgData name="Ron Melton" userId="5553941352b42db9" providerId="LiveId" clId="{9F4EEB59-D97B-419A-A6F1-63014D4E0CD3}" dt="2023-08-16T15:55:46.836" v="107" actId="47"/>
        <pc:sldMkLst>
          <pc:docMk/>
          <pc:sldMk cId="1445601596" sldId="7098"/>
        </pc:sldMkLst>
      </pc:sldChg>
      <pc:sldChg chg="del">
        <pc:chgData name="Ron Melton" userId="5553941352b42db9" providerId="LiveId" clId="{9F4EEB59-D97B-419A-A6F1-63014D4E0CD3}" dt="2023-08-16T16:16:52.892" v="187" actId="47"/>
        <pc:sldMkLst>
          <pc:docMk/>
          <pc:sldMk cId="2312163778" sldId="7104"/>
        </pc:sldMkLst>
      </pc:sldChg>
      <pc:sldChg chg="del">
        <pc:chgData name="Ron Melton" userId="5553941352b42db9" providerId="LiveId" clId="{9F4EEB59-D97B-419A-A6F1-63014D4E0CD3}" dt="2023-08-16T16:17:01.340" v="194" actId="47"/>
        <pc:sldMkLst>
          <pc:docMk/>
          <pc:sldMk cId="1459019719" sldId="7107"/>
        </pc:sldMkLst>
      </pc:sldChg>
      <pc:sldChg chg="ord">
        <pc:chgData name="Ron Melton" userId="5553941352b42db9" providerId="LiveId" clId="{9F4EEB59-D97B-419A-A6F1-63014D4E0CD3}" dt="2023-08-16T16:47:27.921" v="248"/>
        <pc:sldMkLst>
          <pc:docMk/>
          <pc:sldMk cId="2154403910" sldId="7135"/>
        </pc:sldMkLst>
      </pc:sldChg>
      <pc:sldChg chg="ord">
        <pc:chgData name="Ron Melton" userId="5553941352b42db9" providerId="LiveId" clId="{9F4EEB59-D97B-419A-A6F1-63014D4E0CD3}" dt="2023-08-16T16:47:27.921" v="248"/>
        <pc:sldMkLst>
          <pc:docMk/>
          <pc:sldMk cId="3181825811" sldId="7136"/>
        </pc:sldMkLst>
      </pc:sldChg>
      <pc:sldChg chg="ord">
        <pc:chgData name="Ron Melton" userId="5553941352b42db9" providerId="LiveId" clId="{9F4EEB59-D97B-419A-A6F1-63014D4E0CD3}" dt="2023-08-16T16:47:27.921" v="248"/>
        <pc:sldMkLst>
          <pc:docMk/>
          <pc:sldMk cId="1543569617" sldId="7137"/>
        </pc:sldMkLst>
      </pc:sldChg>
      <pc:sldChg chg="ord">
        <pc:chgData name="Ron Melton" userId="5553941352b42db9" providerId="LiveId" clId="{9F4EEB59-D97B-419A-A6F1-63014D4E0CD3}" dt="2023-08-16T16:47:27.921" v="248"/>
        <pc:sldMkLst>
          <pc:docMk/>
          <pc:sldMk cId="2670605089" sldId="7138"/>
        </pc:sldMkLst>
      </pc:sldChg>
      <pc:sldChg chg="del">
        <pc:chgData name="Ron Melton" userId="5553941352b42db9" providerId="LiveId" clId="{9F4EEB59-D97B-419A-A6F1-63014D4E0CD3}" dt="2023-08-16T16:05:02.808" v="135" actId="47"/>
        <pc:sldMkLst>
          <pc:docMk/>
          <pc:sldMk cId="3384054744" sldId="7432"/>
        </pc:sldMkLst>
      </pc:sldChg>
      <pc:sldChg chg="del">
        <pc:chgData name="Ron Melton" userId="5553941352b42db9" providerId="LiveId" clId="{9F4EEB59-D97B-419A-A6F1-63014D4E0CD3}" dt="2023-08-16T15:55:47.383" v="108" actId="47"/>
        <pc:sldMkLst>
          <pc:docMk/>
          <pc:sldMk cId="4211135338" sldId="7490"/>
        </pc:sldMkLst>
      </pc:sldChg>
      <pc:sldChg chg="ord">
        <pc:chgData name="Ron Melton" userId="5553941352b42db9" providerId="LiveId" clId="{9F4EEB59-D97B-419A-A6F1-63014D4E0CD3}" dt="2023-08-16T15:58:12.956" v="114"/>
        <pc:sldMkLst>
          <pc:docMk/>
          <pc:sldMk cId="673870693" sldId="7800"/>
        </pc:sldMkLst>
      </pc:sldChg>
      <pc:sldChg chg="ord">
        <pc:chgData name="Ron Melton" userId="5553941352b42db9" providerId="LiveId" clId="{9F4EEB59-D97B-419A-A6F1-63014D4E0CD3}" dt="2023-08-16T15:58:12.956" v="114"/>
        <pc:sldMkLst>
          <pc:docMk/>
          <pc:sldMk cId="3885984488" sldId="7945"/>
        </pc:sldMkLst>
      </pc:sldChg>
      <pc:sldChg chg="del">
        <pc:chgData name="Ron Melton" userId="5553941352b42db9" providerId="LiveId" clId="{9F4EEB59-D97B-419A-A6F1-63014D4E0CD3}" dt="2023-08-16T15:56:00.822" v="110" actId="47"/>
        <pc:sldMkLst>
          <pc:docMk/>
          <pc:sldMk cId="2823187911" sldId="7947"/>
        </pc:sldMkLst>
      </pc:sldChg>
      <pc:sldChg chg="del">
        <pc:chgData name="Ron Melton" userId="5553941352b42db9" providerId="LiveId" clId="{9F4EEB59-D97B-419A-A6F1-63014D4E0CD3}" dt="2023-08-16T16:27:53.006" v="228" actId="47"/>
        <pc:sldMkLst>
          <pc:docMk/>
          <pc:sldMk cId="247629776" sldId="7949"/>
        </pc:sldMkLst>
      </pc:sldChg>
      <pc:sldChg chg="ord">
        <pc:chgData name="Ron Melton" userId="5553941352b42db9" providerId="LiveId" clId="{9F4EEB59-D97B-419A-A6F1-63014D4E0CD3}" dt="2023-08-16T16:25:58.623" v="226"/>
        <pc:sldMkLst>
          <pc:docMk/>
          <pc:sldMk cId="2951664966" sldId="7950"/>
        </pc:sldMkLst>
      </pc:sldChg>
      <pc:sldChg chg="ord">
        <pc:chgData name="Ron Melton" userId="5553941352b42db9" providerId="LiveId" clId="{9F4EEB59-D97B-419A-A6F1-63014D4E0CD3}" dt="2023-08-16T16:25:58.623" v="226"/>
        <pc:sldMkLst>
          <pc:docMk/>
          <pc:sldMk cId="3227490513" sldId="7951"/>
        </pc:sldMkLst>
      </pc:sldChg>
      <pc:sldChg chg="ord">
        <pc:chgData name="Ron Melton" userId="5553941352b42db9" providerId="LiveId" clId="{9F4EEB59-D97B-419A-A6F1-63014D4E0CD3}" dt="2023-08-16T16:25:58.623" v="226"/>
        <pc:sldMkLst>
          <pc:docMk/>
          <pc:sldMk cId="1646552687" sldId="7952"/>
        </pc:sldMkLst>
      </pc:sldChg>
      <pc:sldChg chg="ord">
        <pc:chgData name="Ron Melton" userId="5553941352b42db9" providerId="LiveId" clId="{9F4EEB59-D97B-419A-A6F1-63014D4E0CD3}" dt="2023-08-16T16:25:58.623" v="226"/>
        <pc:sldMkLst>
          <pc:docMk/>
          <pc:sldMk cId="1210343038" sldId="7953"/>
        </pc:sldMkLst>
      </pc:sldChg>
      <pc:sldChg chg="ord">
        <pc:chgData name="Ron Melton" userId="5553941352b42db9" providerId="LiveId" clId="{9F4EEB59-D97B-419A-A6F1-63014D4E0CD3}" dt="2023-08-16T16:28:34.393" v="238"/>
        <pc:sldMkLst>
          <pc:docMk/>
          <pc:sldMk cId="3266139245" sldId="7954"/>
        </pc:sldMkLst>
      </pc:sldChg>
      <pc:sldChg chg="del">
        <pc:chgData name="Ron Melton" userId="5553941352b42db9" providerId="LiveId" clId="{9F4EEB59-D97B-419A-A6F1-63014D4E0CD3}" dt="2023-08-16T16:05:04.044" v="137" actId="47"/>
        <pc:sldMkLst>
          <pc:docMk/>
          <pc:sldMk cId="2336644209" sldId="7962"/>
        </pc:sldMkLst>
      </pc:sldChg>
      <pc:sldChg chg="ord">
        <pc:chgData name="Ron Melton" userId="5553941352b42db9" providerId="LiveId" clId="{9F4EEB59-D97B-419A-A6F1-63014D4E0CD3}" dt="2023-08-16T17:10:42.738" v="277"/>
        <pc:sldMkLst>
          <pc:docMk/>
          <pc:sldMk cId="147286962" sldId="7967"/>
        </pc:sldMkLst>
      </pc:sldChg>
      <pc:sldChg chg="ord">
        <pc:chgData name="Ron Melton" userId="5553941352b42db9" providerId="LiveId" clId="{9F4EEB59-D97B-419A-A6F1-63014D4E0CD3}" dt="2023-08-16T17:10:42.738" v="277"/>
        <pc:sldMkLst>
          <pc:docMk/>
          <pc:sldMk cId="4264779330" sldId="7972"/>
        </pc:sldMkLst>
      </pc:sldChg>
      <pc:sldChg chg="ord">
        <pc:chgData name="Ron Melton" userId="5553941352b42db9" providerId="LiveId" clId="{9F4EEB59-D97B-419A-A6F1-63014D4E0CD3}" dt="2023-08-16T17:10:42.738" v="277"/>
        <pc:sldMkLst>
          <pc:docMk/>
          <pc:sldMk cId="2000140054" sldId="7973"/>
        </pc:sldMkLst>
      </pc:sldChg>
      <pc:sldChg chg="ord">
        <pc:chgData name="Ron Melton" userId="5553941352b42db9" providerId="LiveId" clId="{9F4EEB59-D97B-419A-A6F1-63014D4E0CD3}" dt="2023-08-16T17:10:42.738" v="277"/>
        <pc:sldMkLst>
          <pc:docMk/>
          <pc:sldMk cId="2294710096" sldId="7974"/>
        </pc:sldMkLst>
      </pc:sldChg>
      <pc:sldChg chg="del">
        <pc:chgData name="Ron Melton" userId="5553941352b42db9" providerId="LiveId" clId="{9F4EEB59-D97B-419A-A6F1-63014D4E0CD3}" dt="2023-08-16T16:27:54.050" v="229" actId="47"/>
        <pc:sldMkLst>
          <pc:docMk/>
          <pc:sldMk cId="749237704" sldId="7979"/>
        </pc:sldMkLst>
      </pc:sldChg>
      <pc:sldChg chg="del">
        <pc:chgData name="Ron Melton" userId="5553941352b42db9" providerId="LiveId" clId="{9F4EEB59-D97B-419A-A6F1-63014D4E0CD3}" dt="2023-08-16T16:27:54.734" v="230" actId="47"/>
        <pc:sldMkLst>
          <pc:docMk/>
          <pc:sldMk cId="3704585729" sldId="7980"/>
        </pc:sldMkLst>
      </pc:sldChg>
      <pc:sldChg chg="ord">
        <pc:chgData name="Ron Melton" userId="5553941352b42db9" providerId="LiveId" clId="{9F4EEB59-D97B-419A-A6F1-63014D4E0CD3}" dt="2023-08-16T17:10:42.738" v="277"/>
        <pc:sldMkLst>
          <pc:docMk/>
          <pc:sldMk cId="181932689" sldId="7981"/>
        </pc:sldMkLst>
      </pc:sldChg>
      <pc:sldChg chg="del">
        <pc:chgData name="Ron Melton" userId="5553941352b42db9" providerId="LiveId" clId="{9F4EEB59-D97B-419A-A6F1-63014D4E0CD3}" dt="2023-08-16T16:22:33.351" v="219" actId="47"/>
        <pc:sldMkLst>
          <pc:docMk/>
          <pc:sldMk cId="193307416" sldId="8004"/>
        </pc:sldMkLst>
      </pc:sldChg>
      <pc:sldChg chg="ord">
        <pc:chgData name="Ron Melton" userId="5553941352b42db9" providerId="LiveId" clId="{9F4EEB59-D97B-419A-A6F1-63014D4E0CD3}" dt="2023-08-16T15:58:12.956" v="114"/>
        <pc:sldMkLst>
          <pc:docMk/>
          <pc:sldMk cId="701952035" sldId="8147"/>
        </pc:sldMkLst>
      </pc:sldChg>
      <pc:sldChg chg="ord">
        <pc:chgData name="Ron Melton" userId="5553941352b42db9" providerId="LiveId" clId="{9F4EEB59-D97B-419A-A6F1-63014D4E0CD3}" dt="2023-08-16T15:58:12.956" v="114"/>
        <pc:sldMkLst>
          <pc:docMk/>
          <pc:sldMk cId="931943656" sldId="8148"/>
        </pc:sldMkLst>
      </pc:sldChg>
      <pc:sldChg chg="ord">
        <pc:chgData name="Ron Melton" userId="5553941352b42db9" providerId="LiveId" clId="{9F4EEB59-D97B-419A-A6F1-63014D4E0CD3}" dt="2023-08-16T15:58:12.956" v="114"/>
        <pc:sldMkLst>
          <pc:docMk/>
          <pc:sldMk cId="1328703629" sldId="8149"/>
        </pc:sldMkLst>
      </pc:sldChg>
      <pc:sldChg chg="ord">
        <pc:chgData name="Ron Melton" userId="5553941352b42db9" providerId="LiveId" clId="{9F4EEB59-D97B-419A-A6F1-63014D4E0CD3}" dt="2023-08-16T15:58:12.956" v="114"/>
        <pc:sldMkLst>
          <pc:docMk/>
          <pc:sldMk cId="2039797556" sldId="8150"/>
        </pc:sldMkLst>
      </pc:sldChg>
      <pc:sldChg chg="ord">
        <pc:chgData name="Ron Melton" userId="5553941352b42db9" providerId="LiveId" clId="{9F4EEB59-D97B-419A-A6F1-63014D4E0CD3}" dt="2023-08-16T15:58:12.956" v="114"/>
        <pc:sldMkLst>
          <pc:docMk/>
          <pc:sldMk cId="2878766940" sldId="8151"/>
        </pc:sldMkLst>
      </pc:sldChg>
      <pc:sldChg chg="ord">
        <pc:chgData name="Ron Melton" userId="5553941352b42db9" providerId="LiveId" clId="{9F4EEB59-D97B-419A-A6F1-63014D4E0CD3}" dt="2023-08-16T15:58:12.956" v="114"/>
        <pc:sldMkLst>
          <pc:docMk/>
          <pc:sldMk cId="1042777480" sldId="8152"/>
        </pc:sldMkLst>
      </pc:sldChg>
      <pc:sldChg chg="ord">
        <pc:chgData name="Ron Melton" userId="5553941352b42db9" providerId="LiveId" clId="{9F4EEB59-D97B-419A-A6F1-63014D4E0CD3}" dt="2023-08-16T15:58:12.956" v="114"/>
        <pc:sldMkLst>
          <pc:docMk/>
          <pc:sldMk cId="4210259475" sldId="8153"/>
        </pc:sldMkLst>
      </pc:sldChg>
      <pc:sldChg chg="ord">
        <pc:chgData name="Ron Melton" userId="5553941352b42db9" providerId="LiveId" clId="{9F4EEB59-D97B-419A-A6F1-63014D4E0CD3}" dt="2023-08-16T15:58:12.956" v="114"/>
        <pc:sldMkLst>
          <pc:docMk/>
          <pc:sldMk cId="3707943932" sldId="8154"/>
        </pc:sldMkLst>
      </pc:sldChg>
      <pc:sldChg chg="ord">
        <pc:chgData name="Ron Melton" userId="5553941352b42db9" providerId="LiveId" clId="{9F4EEB59-D97B-419A-A6F1-63014D4E0CD3}" dt="2023-08-16T15:58:12.956" v="114"/>
        <pc:sldMkLst>
          <pc:docMk/>
          <pc:sldMk cId="1029131182" sldId="8155"/>
        </pc:sldMkLst>
      </pc:sldChg>
      <pc:sldChg chg="ord">
        <pc:chgData name="Ron Melton" userId="5553941352b42db9" providerId="LiveId" clId="{9F4EEB59-D97B-419A-A6F1-63014D4E0CD3}" dt="2023-08-16T15:58:12.956" v="114"/>
        <pc:sldMkLst>
          <pc:docMk/>
          <pc:sldMk cId="467135670" sldId="8156"/>
        </pc:sldMkLst>
      </pc:sldChg>
      <pc:sldChg chg="ord">
        <pc:chgData name="Ron Melton" userId="5553941352b42db9" providerId="LiveId" clId="{9F4EEB59-D97B-419A-A6F1-63014D4E0CD3}" dt="2023-08-16T15:58:12.956" v="114"/>
        <pc:sldMkLst>
          <pc:docMk/>
          <pc:sldMk cId="1508844126" sldId="8157"/>
        </pc:sldMkLst>
      </pc:sldChg>
      <pc:sldChg chg="ord">
        <pc:chgData name="Ron Melton" userId="5553941352b42db9" providerId="LiveId" clId="{9F4EEB59-D97B-419A-A6F1-63014D4E0CD3}" dt="2023-08-16T15:58:12.956" v="114"/>
        <pc:sldMkLst>
          <pc:docMk/>
          <pc:sldMk cId="2006575573" sldId="8158"/>
        </pc:sldMkLst>
      </pc:sldChg>
      <pc:sldChg chg="ord">
        <pc:chgData name="Ron Melton" userId="5553941352b42db9" providerId="LiveId" clId="{9F4EEB59-D97B-419A-A6F1-63014D4E0CD3}" dt="2023-08-16T15:58:12.956" v="114"/>
        <pc:sldMkLst>
          <pc:docMk/>
          <pc:sldMk cId="1648725209" sldId="8159"/>
        </pc:sldMkLst>
      </pc:sldChg>
      <pc:sldChg chg="ord">
        <pc:chgData name="Ron Melton" userId="5553941352b42db9" providerId="LiveId" clId="{9F4EEB59-D97B-419A-A6F1-63014D4E0CD3}" dt="2023-08-16T15:58:12.956" v="114"/>
        <pc:sldMkLst>
          <pc:docMk/>
          <pc:sldMk cId="3480230614" sldId="8160"/>
        </pc:sldMkLst>
      </pc:sldChg>
      <pc:sldChg chg="ord">
        <pc:chgData name="Ron Melton" userId="5553941352b42db9" providerId="LiveId" clId="{9F4EEB59-D97B-419A-A6F1-63014D4E0CD3}" dt="2023-08-16T15:58:12.956" v="114"/>
        <pc:sldMkLst>
          <pc:docMk/>
          <pc:sldMk cId="2881904459" sldId="8161"/>
        </pc:sldMkLst>
      </pc:sldChg>
      <pc:sldChg chg="ord">
        <pc:chgData name="Ron Melton" userId="5553941352b42db9" providerId="LiveId" clId="{9F4EEB59-D97B-419A-A6F1-63014D4E0CD3}" dt="2023-08-16T15:58:12.956" v="114"/>
        <pc:sldMkLst>
          <pc:docMk/>
          <pc:sldMk cId="3832080782" sldId="8162"/>
        </pc:sldMkLst>
      </pc:sldChg>
      <pc:sldChg chg="ord">
        <pc:chgData name="Ron Melton" userId="5553941352b42db9" providerId="LiveId" clId="{9F4EEB59-D97B-419A-A6F1-63014D4E0CD3}" dt="2023-08-16T15:58:12.956" v="114"/>
        <pc:sldMkLst>
          <pc:docMk/>
          <pc:sldMk cId="2244021991" sldId="8163"/>
        </pc:sldMkLst>
      </pc:sldChg>
      <pc:sldChg chg="ord">
        <pc:chgData name="Ron Melton" userId="5553941352b42db9" providerId="LiveId" clId="{9F4EEB59-D97B-419A-A6F1-63014D4E0CD3}" dt="2023-08-16T15:58:12.956" v="114"/>
        <pc:sldMkLst>
          <pc:docMk/>
          <pc:sldMk cId="4228093508" sldId="8164"/>
        </pc:sldMkLst>
      </pc:sldChg>
      <pc:sldChg chg="ord">
        <pc:chgData name="Ron Melton" userId="5553941352b42db9" providerId="LiveId" clId="{9F4EEB59-D97B-419A-A6F1-63014D4E0CD3}" dt="2023-08-16T15:58:12.956" v="114"/>
        <pc:sldMkLst>
          <pc:docMk/>
          <pc:sldMk cId="115725160" sldId="8165"/>
        </pc:sldMkLst>
      </pc:sldChg>
      <pc:sldChg chg="ord">
        <pc:chgData name="Ron Melton" userId="5553941352b42db9" providerId="LiveId" clId="{9F4EEB59-D97B-419A-A6F1-63014D4E0CD3}" dt="2023-08-16T15:58:12.956" v="114"/>
        <pc:sldMkLst>
          <pc:docMk/>
          <pc:sldMk cId="2242836343" sldId="8168"/>
        </pc:sldMkLst>
      </pc:sldChg>
      <pc:sldChg chg="ord">
        <pc:chgData name="Ron Melton" userId="5553941352b42db9" providerId="LiveId" clId="{9F4EEB59-D97B-419A-A6F1-63014D4E0CD3}" dt="2023-08-16T15:58:12.956" v="114"/>
        <pc:sldMkLst>
          <pc:docMk/>
          <pc:sldMk cId="898164414" sldId="8169"/>
        </pc:sldMkLst>
      </pc:sldChg>
      <pc:sldChg chg="ord">
        <pc:chgData name="Ron Melton" userId="5553941352b42db9" providerId="LiveId" clId="{9F4EEB59-D97B-419A-A6F1-63014D4E0CD3}" dt="2023-08-16T15:58:12.956" v="114"/>
        <pc:sldMkLst>
          <pc:docMk/>
          <pc:sldMk cId="4272383430" sldId="8170"/>
        </pc:sldMkLst>
      </pc:sldChg>
      <pc:sldChg chg="ord">
        <pc:chgData name="Ron Melton" userId="5553941352b42db9" providerId="LiveId" clId="{9F4EEB59-D97B-419A-A6F1-63014D4E0CD3}" dt="2023-08-16T15:58:12.956" v="114"/>
        <pc:sldMkLst>
          <pc:docMk/>
          <pc:sldMk cId="1481832305" sldId="8174"/>
        </pc:sldMkLst>
      </pc:sldChg>
      <pc:sldChg chg="del">
        <pc:chgData name="Ron Melton" userId="5553941352b42db9" providerId="LiveId" clId="{9F4EEB59-D97B-419A-A6F1-63014D4E0CD3}" dt="2023-08-16T16:27:57.801" v="234" actId="47"/>
        <pc:sldMkLst>
          <pc:docMk/>
          <pc:sldMk cId="3985532012" sldId="8176"/>
        </pc:sldMkLst>
      </pc:sldChg>
      <pc:sldChg chg="del">
        <pc:chgData name="Ron Melton" userId="5553941352b42db9" providerId="LiveId" clId="{9F4EEB59-D97B-419A-A6F1-63014D4E0CD3}" dt="2023-08-16T16:27:58.537" v="235" actId="47"/>
        <pc:sldMkLst>
          <pc:docMk/>
          <pc:sldMk cId="1533776078" sldId="8177"/>
        </pc:sldMkLst>
      </pc:sldChg>
      <pc:sldChg chg="del">
        <pc:chgData name="Ron Melton" userId="5553941352b42db9" providerId="LiveId" clId="{9F4EEB59-D97B-419A-A6F1-63014D4E0CD3}" dt="2023-08-16T16:28:01.608" v="236" actId="47"/>
        <pc:sldMkLst>
          <pc:docMk/>
          <pc:sldMk cId="1268287580" sldId="8178"/>
        </pc:sldMkLst>
      </pc:sldChg>
      <pc:sldChg chg="ord">
        <pc:chgData name="Ron Melton" userId="5553941352b42db9" providerId="LiveId" clId="{9F4EEB59-D97B-419A-A6F1-63014D4E0CD3}" dt="2023-08-16T15:50:02.606" v="95"/>
        <pc:sldMkLst>
          <pc:docMk/>
          <pc:sldMk cId="3882910191" sldId="8185"/>
        </pc:sldMkLst>
      </pc:sldChg>
      <pc:sldChg chg="del">
        <pc:chgData name="Ron Melton" userId="5553941352b42db9" providerId="LiveId" clId="{9F4EEB59-D97B-419A-A6F1-63014D4E0CD3}" dt="2023-08-16T16:22:20.027" v="215" actId="47"/>
        <pc:sldMkLst>
          <pc:docMk/>
          <pc:sldMk cId="4208622751" sldId="8186"/>
        </pc:sldMkLst>
      </pc:sldChg>
      <pc:sldChg chg="del">
        <pc:chgData name="Ron Melton" userId="5553941352b42db9" providerId="LiveId" clId="{9F4EEB59-D97B-419A-A6F1-63014D4E0CD3}" dt="2023-08-16T16:22:20.728" v="216" actId="47"/>
        <pc:sldMkLst>
          <pc:docMk/>
          <pc:sldMk cId="2019416705" sldId="8187"/>
        </pc:sldMkLst>
      </pc:sldChg>
      <pc:sldChg chg="del">
        <pc:chgData name="Ron Melton" userId="5553941352b42db9" providerId="LiveId" clId="{9F4EEB59-D97B-419A-A6F1-63014D4E0CD3}" dt="2023-08-16T16:22:21.475" v="217" actId="47"/>
        <pc:sldMkLst>
          <pc:docMk/>
          <pc:sldMk cId="206187691" sldId="8188"/>
        </pc:sldMkLst>
      </pc:sldChg>
      <pc:sldChg chg="del">
        <pc:chgData name="Ron Melton" userId="5553941352b42db9" providerId="LiveId" clId="{9F4EEB59-D97B-419A-A6F1-63014D4E0CD3}" dt="2023-08-16T16:22:24.270" v="218" actId="47"/>
        <pc:sldMkLst>
          <pc:docMk/>
          <pc:sldMk cId="916450084" sldId="8189"/>
        </pc:sldMkLst>
      </pc:sldChg>
      <pc:sldChg chg="ord">
        <pc:chgData name="Ron Melton" userId="5553941352b42db9" providerId="LiveId" clId="{9F4EEB59-D97B-419A-A6F1-63014D4E0CD3}" dt="2023-08-16T17:10:42.738" v="277"/>
        <pc:sldMkLst>
          <pc:docMk/>
          <pc:sldMk cId="2917416841" sldId="8190"/>
        </pc:sldMkLst>
      </pc:sldChg>
      <pc:sldChg chg="ord">
        <pc:chgData name="Ron Melton" userId="5553941352b42db9" providerId="LiveId" clId="{9F4EEB59-D97B-419A-A6F1-63014D4E0CD3}" dt="2023-08-16T17:10:42.738" v="277"/>
        <pc:sldMkLst>
          <pc:docMk/>
          <pc:sldMk cId="859566483" sldId="8191"/>
        </pc:sldMkLst>
      </pc:sldChg>
      <pc:sldChg chg="del">
        <pc:chgData name="Ron Melton" userId="5553941352b42db9" providerId="LiveId" clId="{9F4EEB59-D97B-419A-A6F1-63014D4E0CD3}" dt="2023-08-16T16:21:05.840" v="209" actId="47"/>
        <pc:sldMkLst>
          <pc:docMk/>
          <pc:sldMk cId="3454300205" sldId="8196"/>
        </pc:sldMkLst>
      </pc:sldChg>
      <pc:sldChg chg="del">
        <pc:chgData name="Ron Melton" userId="5553941352b42db9" providerId="LiveId" clId="{9F4EEB59-D97B-419A-A6F1-63014D4E0CD3}" dt="2023-08-16T16:12:19.246" v="174" actId="47"/>
        <pc:sldMkLst>
          <pc:docMk/>
          <pc:sldMk cId="3330395847" sldId="8203"/>
        </pc:sldMkLst>
      </pc:sldChg>
      <pc:sldChg chg="del">
        <pc:chgData name="Ron Melton" userId="5553941352b42db9" providerId="LiveId" clId="{9F4EEB59-D97B-419A-A6F1-63014D4E0CD3}" dt="2023-08-16T16:07:33.725" v="148" actId="47"/>
        <pc:sldMkLst>
          <pc:docMk/>
          <pc:sldMk cId="3657363269" sldId="8204"/>
        </pc:sldMkLst>
      </pc:sldChg>
      <pc:sldChg chg="del">
        <pc:chgData name="Ron Melton" userId="5553941352b42db9" providerId="LiveId" clId="{9F4EEB59-D97B-419A-A6F1-63014D4E0CD3}" dt="2023-08-16T16:02:55.649" v="124" actId="47"/>
        <pc:sldMkLst>
          <pc:docMk/>
          <pc:sldMk cId="1556698351" sldId="8205"/>
        </pc:sldMkLst>
      </pc:sldChg>
      <pc:sldChg chg="ord">
        <pc:chgData name="Ron Melton" userId="5553941352b42db9" providerId="LiveId" clId="{9F4EEB59-D97B-419A-A6F1-63014D4E0CD3}" dt="2023-08-16T16:25:58.623" v="226"/>
        <pc:sldMkLst>
          <pc:docMk/>
          <pc:sldMk cId="378249804" sldId="8206"/>
        </pc:sldMkLst>
      </pc:sldChg>
      <pc:sldChg chg="ord">
        <pc:chgData name="Ron Melton" userId="5553941352b42db9" providerId="LiveId" clId="{9F4EEB59-D97B-419A-A6F1-63014D4E0CD3}" dt="2023-08-16T15:58:12.956" v="114"/>
        <pc:sldMkLst>
          <pc:docMk/>
          <pc:sldMk cId="979355610" sldId="8209"/>
        </pc:sldMkLst>
      </pc:sldChg>
      <pc:sldChg chg="ord">
        <pc:chgData name="Ron Melton" userId="5553941352b42db9" providerId="LiveId" clId="{9F4EEB59-D97B-419A-A6F1-63014D4E0CD3}" dt="2023-08-16T15:58:12.956" v="114"/>
        <pc:sldMkLst>
          <pc:docMk/>
          <pc:sldMk cId="1167428331" sldId="8212"/>
        </pc:sldMkLst>
      </pc:sldChg>
      <pc:sldChg chg="del">
        <pc:chgData name="Ron Melton" userId="5553941352b42db9" providerId="LiveId" clId="{9F4EEB59-D97B-419A-A6F1-63014D4E0CD3}" dt="2023-08-16T16:21:12.359" v="210" actId="47"/>
        <pc:sldMkLst>
          <pc:docMk/>
          <pc:sldMk cId="3597870092" sldId="8213"/>
        </pc:sldMkLst>
      </pc:sldChg>
      <pc:sldChg chg="add ord">
        <pc:chgData name="Ron Melton" userId="5553941352b42db9" providerId="LiveId" clId="{9F4EEB59-D97B-419A-A6F1-63014D4E0CD3}" dt="2023-08-16T16:41:24.693" v="243"/>
        <pc:sldMkLst>
          <pc:docMk/>
          <pc:sldMk cId="3896287549" sldId="8241"/>
        </pc:sldMkLst>
      </pc:sldChg>
      <pc:sldChg chg="add ord">
        <pc:chgData name="Ron Melton" userId="5553941352b42db9" providerId="LiveId" clId="{9F4EEB59-D97B-419A-A6F1-63014D4E0CD3}" dt="2023-08-16T16:41:24.693" v="243"/>
        <pc:sldMkLst>
          <pc:docMk/>
          <pc:sldMk cId="1285905724" sldId="8243"/>
        </pc:sldMkLst>
      </pc:sldChg>
      <pc:sldChg chg="add">
        <pc:chgData name="Ron Melton" userId="5553941352b42db9" providerId="LiveId" clId="{9F4EEB59-D97B-419A-A6F1-63014D4E0CD3}" dt="2023-08-16T16:40:53.483" v="241"/>
        <pc:sldMkLst>
          <pc:docMk/>
          <pc:sldMk cId="3879957701" sldId="8266"/>
        </pc:sldMkLst>
      </pc:sldChg>
      <pc:sldChg chg="add">
        <pc:chgData name="Ron Melton" userId="5553941352b42db9" providerId="LiveId" clId="{9F4EEB59-D97B-419A-A6F1-63014D4E0CD3}" dt="2023-08-16T16:40:53.483" v="241"/>
        <pc:sldMkLst>
          <pc:docMk/>
          <pc:sldMk cId="3662442526" sldId="8267"/>
        </pc:sldMkLst>
      </pc:sldChg>
      <pc:sldChg chg="add">
        <pc:chgData name="Ron Melton" userId="5553941352b42db9" providerId="LiveId" clId="{9F4EEB59-D97B-419A-A6F1-63014D4E0CD3}" dt="2023-08-16T16:40:53.483" v="241"/>
        <pc:sldMkLst>
          <pc:docMk/>
          <pc:sldMk cId="1270127987" sldId="8268"/>
        </pc:sldMkLst>
      </pc:sldChg>
      <pc:sldChg chg="del">
        <pc:chgData name="Ron Melton" userId="5553941352b42db9" providerId="LiveId" clId="{9F4EEB59-D97B-419A-A6F1-63014D4E0CD3}" dt="2023-08-16T16:15:35.793" v="182" actId="47"/>
        <pc:sldMkLst>
          <pc:docMk/>
          <pc:sldMk cId="1962377842" sldId="8301"/>
        </pc:sldMkLst>
      </pc:sldChg>
      <pc:sldChg chg="del">
        <pc:chgData name="Ron Melton" userId="5553941352b42db9" providerId="LiveId" clId="{9F4EEB59-D97B-419A-A6F1-63014D4E0CD3}" dt="2023-08-16T16:15:35.793" v="182" actId="47"/>
        <pc:sldMkLst>
          <pc:docMk/>
          <pc:sldMk cId="343077576" sldId="8302"/>
        </pc:sldMkLst>
      </pc:sldChg>
      <pc:sldChg chg="add">
        <pc:chgData name="Ron Melton" userId="5553941352b42db9" providerId="LiveId" clId="{9F4EEB59-D97B-419A-A6F1-63014D4E0CD3}" dt="2023-08-16T16:40:53.483" v="241"/>
        <pc:sldMkLst>
          <pc:docMk/>
          <pc:sldMk cId="4175178739" sldId="8312"/>
        </pc:sldMkLst>
      </pc:sldChg>
      <pc:sldChg chg="del">
        <pc:chgData name="Ron Melton" userId="5553941352b42db9" providerId="LiveId" clId="{9F4EEB59-D97B-419A-A6F1-63014D4E0CD3}" dt="2023-08-16T16:05:03.280" v="136" actId="47"/>
        <pc:sldMkLst>
          <pc:docMk/>
          <pc:sldMk cId="769279352" sldId="8409"/>
        </pc:sldMkLst>
      </pc:sldChg>
      <pc:sldChg chg="ord">
        <pc:chgData name="Ron Melton" userId="5553941352b42db9" providerId="LiveId" clId="{9F4EEB59-D97B-419A-A6F1-63014D4E0CD3}" dt="2023-08-16T17:10:42.738" v="277"/>
        <pc:sldMkLst>
          <pc:docMk/>
          <pc:sldMk cId="3840625642" sldId="2145708219"/>
        </pc:sldMkLst>
      </pc:sldChg>
      <pc:sldChg chg="ord">
        <pc:chgData name="Ron Melton" userId="5553941352b42db9" providerId="LiveId" clId="{9F4EEB59-D97B-419A-A6F1-63014D4E0CD3}" dt="2023-08-16T17:10:42.738" v="277"/>
        <pc:sldMkLst>
          <pc:docMk/>
          <pc:sldMk cId="916149810" sldId="2145708246"/>
        </pc:sldMkLst>
      </pc:sldChg>
      <pc:sldChg chg="ord">
        <pc:chgData name="Ron Melton" userId="5553941352b42db9" providerId="LiveId" clId="{9F4EEB59-D97B-419A-A6F1-63014D4E0CD3}" dt="2023-08-16T17:10:42.738" v="277"/>
        <pc:sldMkLst>
          <pc:docMk/>
          <pc:sldMk cId="888482076" sldId="2145708247"/>
        </pc:sldMkLst>
      </pc:sldChg>
      <pc:sldChg chg="add">
        <pc:chgData name="Ron Melton" userId="5553941352b42db9" providerId="LiveId" clId="{9F4EEB59-D97B-419A-A6F1-63014D4E0CD3}" dt="2023-08-16T16:40:53.483" v="241"/>
        <pc:sldMkLst>
          <pc:docMk/>
          <pc:sldMk cId="4288188333" sldId="2145708251"/>
        </pc:sldMkLst>
      </pc:sldChg>
      <pc:sldChg chg="del">
        <pc:chgData name="Ron Melton" userId="5553941352b42db9" providerId="LiveId" clId="{9F4EEB59-D97B-419A-A6F1-63014D4E0CD3}" dt="2023-08-16T15:48:16.979" v="86" actId="47"/>
        <pc:sldMkLst>
          <pc:docMk/>
          <pc:sldMk cId="2146447696" sldId="2145708284"/>
        </pc:sldMkLst>
      </pc:sldChg>
      <pc:sldChg chg="del">
        <pc:chgData name="Ron Melton" userId="5553941352b42db9" providerId="LiveId" clId="{9F4EEB59-D97B-419A-A6F1-63014D4E0CD3}" dt="2023-08-16T15:49:32.125" v="93" actId="47"/>
        <pc:sldMkLst>
          <pc:docMk/>
          <pc:sldMk cId="519258806" sldId="2145708285"/>
        </pc:sldMkLst>
      </pc:sldChg>
      <pc:sldChg chg="del">
        <pc:chgData name="Ron Melton" userId="5553941352b42db9" providerId="LiveId" clId="{9F4EEB59-D97B-419A-A6F1-63014D4E0CD3}" dt="2023-08-16T16:04:59.379" v="132" actId="47"/>
        <pc:sldMkLst>
          <pc:docMk/>
          <pc:sldMk cId="2225990938" sldId="2145708286"/>
        </pc:sldMkLst>
      </pc:sldChg>
      <pc:sldChg chg="del">
        <pc:chgData name="Ron Melton" userId="5553941352b42db9" providerId="LiveId" clId="{9F4EEB59-D97B-419A-A6F1-63014D4E0CD3}" dt="2023-08-16T16:15:35.793" v="182" actId="47"/>
        <pc:sldMkLst>
          <pc:docMk/>
          <pc:sldMk cId="3786297375" sldId="2145708295"/>
        </pc:sldMkLst>
      </pc:sldChg>
      <pc:sldChg chg="del">
        <pc:chgData name="Ron Melton" userId="5553941352b42db9" providerId="LiveId" clId="{9F4EEB59-D97B-419A-A6F1-63014D4E0CD3}" dt="2023-08-16T16:15:35.793" v="182" actId="47"/>
        <pc:sldMkLst>
          <pc:docMk/>
          <pc:sldMk cId="2001674129" sldId="2145708296"/>
        </pc:sldMkLst>
      </pc:sldChg>
      <pc:sldChg chg="del">
        <pc:chgData name="Ron Melton" userId="5553941352b42db9" providerId="LiveId" clId="{9F4EEB59-D97B-419A-A6F1-63014D4E0CD3}" dt="2023-08-16T16:15:35.793" v="182" actId="47"/>
        <pc:sldMkLst>
          <pc:docMk/>
          <pc:sldMk cId="2117965364" sldId="2145708299"/>
        </pc:sldMkLst>
      </pc:sldChg>
      <pc:sldChg chg="del">
        <pc:chgData name="Ron Melton" userId="5553941352b42db9" providerId="LiveId" clId="{9F4EEB59-D97B-419A-A6F1-63014D4E0CD3}" dt="2023-08-16T16:05:14.739" v="140" actId="47"/>
        <pc:sldMkLst>
          <pc:docMk/>
          <pc:sldMk cId="397688200" sldId="2145708426"/>
        </pc:sldMkLst>
      </pc:sldChg>
      <pc:sldChg chg="del">
        <pc:chgData name="Ron Melton" userId="5553941352b42db9" providerId="LiveId" clId="{9F4EEB59-D97B-419A-A6F1-63014D4E0CD3}" dt="2023-08-16T16:05:12.802" v="139" actId="47"/>
        <pc:sldMkLst>
          <pc:docMk/>
          <pc:sldMk cId="1643276760" sldId="2145708427"/>
        </pc:sldMkLst>
      </pc:sldChg>
      <pc:sldChg chg="del">
        <pc:chgData name="Ron Melton" userId="5553941352b42db9" providerId="LiveId" clId="{9F4EEB59-D97B-419A-A6F1-63014D4E0CD3}" dt="2023-08-16T16:07:31.464" v="146" actId="47"/>
        <pc:sldMkLst>
          <pc:docMk/>
          <pc:sldMk cId="2965084031" sldId="2145708429"/>
        </pc:sldMkLst>
      </pc:sldChg>
      <pc:sldChg chg="del">
        <pc:chgData name="Ron Melton" userId="5553941352b42db9" providerId="LiveId" clId="{9F4EEB59-D97B-419A-A6F1-63014D4E0CD3}" dt="2023-08-16T16:15:35.793" v="182" actId="47"/>
        <pc:sldMkLst>
          <pc:docMk/>
          <pc:sldMk cId="39647691" sldId="2145708430"/>
        </pc:sldMkLst>
      </pc:sldChg>
      <pc:sldChg chg="del">
        <pc:chgData name="Ron Melton" userId="5553941352b42db9" providerId="LiveId" clId="{9F4EEB59-D97B-419A-A6F1-63014D4E0CD3}" dt="2023-08-16T16:15:35.793" v="182" actId="47"/>
        <pc:sldMkLst>
          <pc:docMk/>
          <pc:sldMk cId="268983985" sldId="2145708431"/>
        </pc:sldMkLst>
      </pc:sldChg>
      <pc:sldChg chg="del">
        <pc:chgData name="Ron Melton" userId="5553941352b42db9" providerId="LiveId" clId="{9F4EEB59-D97B-419A-A6F1-63014D4E0CD3}" dt="2023-08-16T16:15:35.793" v="182" actId="47"/>
        <pc:sldMkLst>
          <pc:docMk/>
          <pc:sldMk cId="4258954748" sldId="2145708432"/>
        </pc:sldMkLst>
      </pc:sldChg>
      <pc:sldChg chg="del">
        <pc:chgData name="Ron Melton" userId="5553941352b42db9" providerId="LiveId" clId="{9F4EEB59-D97B-419A-A6F1-63014D4E0CD3}" dt="2023-08-16T16:13:18.732" v="175" actId="47"/>
        <pc:sldMkLst>
          <pc:docMk/>
          <pc:sldMk cId="2388709498" sldId="2145708535"/>
        </pc:sldMkLst>
      </pc:sldChg>
      <pc:sldChg chg="del">
        <pc:chgData name="Ron Melton" userId="5553941352b42db9" providerId="LiveId" clId="{9F4EEB59-D97B-419A-A6F1-63014D4E0CD3}" dt="2023-08-16T16:13:19.479" v="176" actId="47"/>
        <pc:sldMkLst>
          <pc:docMk/>
          <pc:sldMk cId="1687997269" sldId="2145708536"/>
        </pc:sldMkLst>
      </pc:sldChg>
      <pc:sldChg chg="del">
        <pc:chgData name="Ron Melton" userId="5553941352b42db9" providerId="LiveId" clId="{9F4EEB59-D97B-419A-A6F1-63014D4E0CD3}" dt="2023-08-16T16:13:20.053" v="177" actId="47"/>
        <pc:sldMkLst>
          <pc:docMk/>
          <pc:sldMk cId="1953179637" sldId="2145708537"/>
        </pc:sldMkLst>
      </pc:sldChg>
      <pc:sldChg chg="del">
        <pc:chgData name="Ron Melton" userId="5553941352b42db9" providerId="LiveId" clId="{9F4EEB59-D97B-419A-A6F1-63014D4E0CD3}" dt="2023-08-16T16:16:49.769" v="183" actId="47"/>
        <pc:sldMkLst>
          <pc:docMk/>
          <pc:sldMk cId="3349186672" sldId="2145708538"/>
        </pc:sldMkLst>
      </pc:sldChg>
      <pc:sldChg chg="del">
        <pc:chgData name="Ron Melton" userId="5553941352b42db9" providerId="LiveId" clId="{9F4EEB59-D97B-419A-A6F1-63014D4E0CD3}" dt="2023-08-16T16:01:54.034" v="117" actId="47"/>
        <pc:sldMkLst>
          <pc:docMk/>
          <pc:sldMk cId="2617719494" sldId="2145708545"/>
        </pc:sldMkLst>
      </pc:sldChg>
      <pc:sldChg chg="del">
        <pc:chgData name="Ron Melton" userId="5553941352b42db9" providerId="LiveId" clId="{9F4EEB59-D97B-419A-A6F1-63014D4E0CD3}" dt="2023-08-16T15:55:27.760" v="98" actId="47"/>
        <pc:sldMkLst>
          <pc:docMk/>
          <pc:sldMk cId="2391895035" sldId="2145708546"/>
        </pc:sldMkLst>
      </pc:sldChg>
      <pc:sldChg chg="ord">
        <pc:chgData name="Ron Melton" userId="5553941352b42db9" providerId="LiveId" clId="{9F4EEB59-D97B-419A-A6F1-63014D4E0CD3}" dt="2023-08-16T17:10:42.738" v="277"/>
        <pc:sldMkLst>
          <pc:docMk/>
          <pc:sldMk cId="2310304189" sldId="2145708548"/>
        </pc:sldMkLst>
      </pc:sldChg>
      <pc:sldChg chg="del">
        <pc:chgData name="Ron Melton" userId="5553941352b42db9" providerId="LiveId" clId="{9F4EEB59-D97B-419A-A6F1-63014D4E0CD3}" dt="2023-08-16T15:55:58.589" v="109" actId="47"/>
        <pc:sldMkLst>
          <pc:docMk/>
          <pc:sldMk cId="889933922" sldId="2145708755"/>
        </pc:sldMkLst>
      </pc:sldChg>
      <pc:sldChg chg="ord">
        <pc:chgData name="Ron Melton" userId="5553941352b42db9" providerId="LiveId" clId="{9F4EEB59-D97B-419A-A6F1-63014D4E0CD3}" dt="2023-08-16T15:58:12.956" v="114"/>
        <pc:sldMkLst>
          <pc:docMk/>
          <pc:sldMk cId="2153636183" sldId="2145708758"/>
        </pc:sldMkLst>
      </pc:sldChg>
      <pc:sldChg chg="del">
        <pc:chgData name="Ron Melton" userId="5553941352b42db9" providerId="LiveId" clId="{9F4EEB59-D97B-419A-A6F1-63014D4E0CD3}" dt="2023-08-16T16:15:35.793" v="182" actId="47"/>
        <pc:sldMkLst>
          <pc:docMk/>
          <pc:sldMk cId="1557048824" sldId="2145708762"/>
        </pc:sldMkLst>
      </pc:sldChg>
      <pc:sldChg chg="del">
        <pc:chgData name="Ron Melton" userId="5553941352b42db9" providerId="LiveId" clId="{9F4EEB59-D97B-419A-A6F1-63014D4E0CD3}" dt="2023-08-16T16:05:06.926" v="138" actId="47"/>
        <pc:sldMkLst>
          <pc:docMk/>
          <pc:sldMk cId="4121505878" sldId="2145708763"/>
        </pc:sldMkLst>
      </pc:sldChg>
      <pc:sldChg chg="del">
        <pc:chgData name="Ron Melton" userId="5553941352b42db9" providerId="LiveId" clId="{9F4EEB59-D97B-419A-A6F1-63014D4E0CD3}" dt="2023-08-16T16:14:42.556" v="179" actId="47"/>
        <pc:sldMkLst>
          <pc:docMk/>
          <pc:sldMk cId="869108475" sldId="2145708765"/>
        </pc:sldMkLst>
      </pc:sldChg>
      <pc:sldChg chg="del">
        <pc:chgData name="Ron Melton" userId="5553941352b42db9" providerId="LiveId" clId="{9F4EEB59-D97B-419A-A6F1-63014D4E0CD3}" dt="2023-08-16T16:14:44.179" v="181" actId="47"/>
        <pc:sldMkLst>
          <pc:docMk/>
          <pc:sldMk cId="2481436575" sldId="2145708766"/>
        </pc:sldMkLst>
      </pc:sldChg>
      <pc:sldChg chg="ord">
        <pc:chgData name="Ron Melton" userId="5553941352b42db9" providerId="LiveId" clId="{9F4EEB59-D97B-419A-A6F1-63014D4E0CD3}" dt="2023-08-16T17:10:42.738" v="277"/>
        <pc:sldMkLst>
          <pc:docMk/>
          <pc:sldMk cId="1846402019" sldId="2145708773"/>
        </pc:sldMkLst>
      </pc:sldChg>
      <pc:sldChg chg="del">
        <pc:chgData name="Ron Melton" userId="5553941352b42db9" providerId="LiveId" clId="{9F4EEB59-D97B-419A-A6F1-63014D4E0CD3}" dt="2023-08-16T15:54:05.894" v="96" actId="47"/>
        <pc:sldMkLst>
          <pc:docMk/>
          <pc:sldMk cId="3091467311" sldId="2145708774"/>
        </pc:sldMkLst>
      </pc:sldChg>
      <pc:sldChg chg="del">
        <pc:chgData name="Ron Melton" userId="5553941352b42db9" providerId="LiveId" clId="{9F4EEB59-D97B-419A-A6F1-63014D4E0CD3}" dt="2023-08-16T17:18:49.951" v="292" actId="47"/>
        <pc:sldMkLst>
          <pc:docMk/>
          <pc:sldMk cId="4060367908" sldId="2145708778"/>
        </pc:sldMkLst>
      </pc:sldChg>
      <pc:sldChg chg="del">
        <pc:chgData name="Ron Melton" userId="5553941352b42db9" providerId="LiveId" clId="{9F4EEB59-D97B-419A-A6F1-63014D4E0CD3}" dt="2023-08-16T15:55:45.370" v="105" actId="47"/>
        <pc:sldMkLst>
          <pc:docMk/>
          <pc:sldMk cId="224944572" sldId="2145708779"/>
        </pc:sldMkLst>
      </pc:sldChg>
      <pc:sldChg chg="del">
        <pc:chgData name="Ron Melton" userId="5553941352b42db9" providerId="LiveId" clId="{9F4EEB59-D97B-419A-A6F1-63014D4E0CD3}" dt="2023-08-16T16:03:14.272" v="125" actId="47"/>
        <pc:sldMkLst>
          <pc:docMk/>
          <pc:sldMk cId="3508392385" sldId="2145708782"/>
        </pc:sldMkLst>
      </pc:sldChg>
      <pc:sldChg chg="del">
        <pc:chgData name="Ron Melton" userId="5553941352b42db9" providerId="LiveId" clId="{9F4EEB59-D97B-419A-A6F1-63014D4E0CD3}" dt="2023-08-16T16:03:15.780" v="126" actId="47"/>
        <pc:sldMkLst>
          <pc:docMk/>
          <pc:sldMk cId="586658747" sldId="2145708783"/>
        </pc:sldMkLst>
      </pc:sldChg>
      <pc:sldChg chg="del">
        <pc:chgData name="Ron Melton" userId="5553941352b42db9" providerId="LiveId" clId="{9F4EEB59-D97B-419A-A6F1-63014D4E0CD3}" dt="2023-08-16T16:03:18.300" v="127" actId="47"/>
        <pc:sldMkLst>
          <pc:docMk/>
          <pc:sldMk cId="361230293" sldId="2145708784"/>
        </pc:sldMkLst>
      </pc:sldChg>
      <pc:sldChg chg="ord">
        <pc:chgData name="Ron Melton" userId="5553941352b42db9" providerId="LiveId" clId="{9F4EEB59-D97B-419A-A6F1-63014D4E0CD3}" dt="2023-08-16T15:58:12.956" v="114"/>
        <pc:sldMkLst>
          <pc:docMk/>
          <pc:sldMk cId="1126352318" sldId="2145708846"/>
        </pc:sldMkLst>
      </pc:sldChg>
      <pc:sldChg chg="ord">
        <pc:chgData name="Ron Melton" userId="5553941352b42db9" providerId="LiveId" clId="{9F4EEB59-D97B-419A-A6F1-63014D4E0CD3}" dt="2023-08-16T16:05:51.573" v="142"/>
        <pc:sldMkLst>
          <pc:docMk/>
          <pc:sldMk cId="993717119" sldId="2145708848"/>
        </pc:sldMkLst>
      </pc:sldChg>
      <pc:sldChg chg="add">
        <pc:chgData name="Ron Melton" userId="5553941352b42db9" providerId="LiveId" clId="{9F4EEB59-D97B-419A-A6F1-63014D4E0CD3}" dt="2023-08-16T16:40:53.483" v="241"/>
        <pc:sldMkLst>
          <pc:docMk/>
          <pc:sldMk cId="2981345156" sldId="2145708930"/>
        </pc:sldMkLst>
      </pc:sldChg>
      <pc:sldChg chg="ord">
        <pc:chgData name="Ron Melton" userId="5553941352b42db9" providerId="LiveId" clId="{9F4EEB59-D97B-419A-A6F1-63014D4E0CD3}" dt="2023-08-16T17:10:42.738" v="277"/>
        <pc:sldMkLst>
          <pc:docMk/>
          <pc:sldMk cId="2752983658" sldId="2145708934"/>
        </pc:sldMkLst>
      </pc:sldChg>
      <pc:sldChg chg="ord">
        <pc:chgData name="Ron Melton" userId="5553941352b42db9" providerId="LiveId" clId="{9F4EEB59-D97B-419A-A6F1-63014D4E0CD3}" dt="2023-08-16T17:10:42.738" v="277"/>
        <pc:sldMkLst>
          <pc:docMk/>
          <pc:sldMk cId="2251577446" sldId="2145708936"/>
        </pc:sldMkLst>
      </pc:sldChg>
      <pc:sldChg chg="ord">
        <pc:chgData name="Ron Melton" userId="5553941352b42db9" providerId="LiveId" clId="{9F4EEB59-D97B-419A-A6F1-63014D4E0CD3}" dt="2023-08-16T17:10:42.738" v="277"/>
        <pc:sldMkLst>
          <pc:docMk/>
          <pc:sldMk cId="3716051738" sldId="2145708940"/>
        </pc:sldMkLst>
      </pc:sldChg>
      <pc:sldChg chg="ord">
        <pc:chgData name="Ron Melton" userId="5553941352b42db9" providerId="LiveId" clId="{9F4EEB59-D97B-419A-A6F1-63014D4E0CD3}" dt="2023-08-16T15:58:12.956" v="114"/>
        <pc:sldMkLst>
          <pc:docMk/>
          <pc:sldMk cId="3054262129" sldId="2145708941"/>
        </pc:sldMkLst>
      </pc:sldChg>
      <pc:sldChg chg="ord">
        <pc:chgData name="Ron Melton" userId="5553941352b42db9" providerId="LiveId" clId="{9F4EEB59-D97B-419A-A6F1-63014D4E0CD3}" dt="2023-08-16T15:58:12.956" v="114"/>
        <pc:sldMkLst>
          <pc:docMk/>
          <pc:sldMk cId="2013495465" sldId="2145708944"/>
        </pc:sldMkLst>
      </pc:sldChg>
      <pc:sldChg chg="ord">
        <pc:chgData name="Ron Melton" userId="5553941352b42db9" providerId="LiveId" clId="{9F4EEB59-D97B-419A-A6F1-63014D4E0CD3}" dt="2023-08-16T15:58:12.956" v="114"/>
        <pc:sldMkLst>
          <pc:docMk/>
          <pc:sldMk cId="2196275297" sldId="2145708945"/>
        </pc:sldMkLst>
      </pc:sldChg>
      <pc:sldChg chg="del">
        <pc:chgData name="Ron Melton" userId="5553941352b42db9" providerId="LiveId" clId="{9F4EEB59-D97B-419A-A6F1-63014D4E0CD3}" dt="2023-08-16T16:27:55.625" v="231" actId="47"/>
        <pc:sldMkLst>
          <pc:docMk/>
          <pc:sldMk cId="1691761128" sldId="2145708959"/>
        </pc:sldMkLst>
      </pc:sldChg>
      <pc:sldChg chg="ord">
        <pc:chgData name="Ron Melton" userId="5553941352b42db9" providerId="LiveId" clId="{9F4EEB59-D97B-419A-A6F1-63014D4E0CD3}" dt="2023-08-16T17:30:30.977" v="310"/>
        <pc:sldMkLst>
          <pc:docMk/>
          <pc:sldMk cId="660186417" sldId="2145708962"/>
        </pc:sldMkLst>
      </pc:sldChg>
      <pc:sldChg chg="ord">
        <pc:chgData name="Ron Melton" userId="5553941352b42db9" providerId="LiveId" clId="{9F4EEB59-D97B-419A-A6F1-63014D4E0CD3}" dt="2023-08-16T15:58:12.956" v="114"/>
        <pc:sldMkLst>
          <pc:docMk/>
          <pc:sldMk cId="2415981134" sldId="2145708972"/>
        </pc:sldMkLst>
      </pc:sldChg>
      <pc:sldChg chg="ord">
        <pc:chgData name="Ron Melton" userId="5553941352b42db9" providerId="LiveId" clId="{9F4EEB59-D97B-419A-A6F1-63014D4E0CD3}" dt="2023-08-16T16:28:34.393" v="238"/>
        <pc:sldMkLst>
          <pc:docMk/>
          <pc:sldMk cId="3776179587" sldId="2145708973"/>
        </pc:sldMkLst>
      </pc:sldChg>
      <pc:sldChg chg="add ord">
        <pc:chgData name="Ron Melton" userId="5553941352b42db9" providerId="LiveId" clId="{9F4EEB59-D97B-419A-A6F1-63014D4E0CD3}" dt="2023-08-16T15:48:56.532" v="91"/>
        <pc:sldMkLst>
          <pc:docMk/>
          <pc:sldMk cId="2474621336" sldId="2145708991"/>
        </pc:sldMkLst>
      </pc:sldChg>
      <pc:sldChg chg="add ord">
        <pc:chgData name="Ron Melton" userId="5553941352b42db9" providerId="LiveId" clId="{9F4EEB59-D97B-419A-A6F1-63014D4E0CD3}" dt="2023-08-16T15:48:56.532" v="91"/>
        <pc:sldMkLst>
          <pc:docMk/>
          <pc:sldMk cId="95159660" sldId="2145708992"/>
        </pc:sldMkLst>
      </pc:sldChg>
      <pc:sldChg chg="add">
        <pc:chgData name="Ron Melton" userId="5553941352b42db9" providerId="LiveId" clId="{9F4EEB59-D97B-419A-A6F1-63014D4E0CD3}" dt="2023-08-16T15:49:24.378" v="92"/>
        <pc:sldMkLst>
          <pc:docMk/>
          <pc:sldMk cId="1248054373" sldId="2145708993"/>
        </pc:sldMkLst>
      </pc:sldChg>
      <pc:sldChg chg="new">
        <pc:chgData name="Ron Melton" userId="5553941352b42db9" providerId="LiveId" clId="{9F4EEB59-D97B-419A-A6F1-63014D4E0CD3}" dt="2023-08-16T15:58:30.756" v="115" actId="680"/>
        <pc:sldMkLst>
          <pc:docMk/>
          <pc:sldMk cId="2405948394" sldId="2145708994"/>
        </pc:sldMkLst>
      </pc:sldChg>
      <pc:sldChg chg="new">
        <pc:chgData name="Ron Melton" userId="5553941352b42db9" providerId="LiveId" clId="{9F4EEB59-D97B-419A-A6F1-63014D4E0CD3}" dt="2023-08-16T15:58:35.949" v="116" actId="680"/>
        <pc:sldMkLst>
          <pc:docMk/>
          <pc:sldMk cId="748934795" sldId="2145708995"/>
        </pc:sldMkLst>
      </pc:sldChg>
      <pc:sldChg chg="add">
        <pc:chgData name="Ron Melton" userId="5553941352b42db9" providerId="LiveId" clId="{9F4EEB59-D97B-419A-A6F1-63014D4E0CD3}" dt="2023-08-16T16:10:11.767" v="156"/>
        <pc:sldMkLst>
          <pc:docMk/>
          <pc:sldMk cId="1036471188" sldId="2145708996"/>
        </pc:sldMkLst>
      </pc:sldChg>
      <pc:sldChg chg="add del">
        <pc:chgData name="Ron Melton" userId="5553941352b42db9" providerId="LiveId" clId="{9F4EEB59-D97B-419A-A6F1-63014D4E0CD3}" dt="2023-08-16T16:09:52.903" v="155" actId="47"/>
        <pc:sldMkLst>
          <pc:docMk/>
          <pc:sldMk cId="1218080492" sldId="2145708996"/>
        </pc:sldMkLst>
      </pc:sldChg>
      <pc:sldChg chg="delSp modSp add mod ord">
        <pc:chgData name="Ron Melton" userId="5553941352b42db9" providerId="LiveId" clId="{9F4EEB59-D97B-419A-A6F1-63014D4E0CD3}" dt="2023-08-16T16:11:48.373" v="166"/>
        <pc:sldMkLst>
          <pc:docMk/>
          <pc:sldMk cId="2067564054" sldId="2145708997"/>
        </pc:sldMkLst>
        <pc:picChg chg="mod">
          <ac:chgData name="Ron Melton" userId="5553941352b42db9" providerId="LiveId" clId="{9F4EEB59-D97B-419A-A6F1-63014D4E0CD3}" dt="2023-08-16T16:11:11.798" v="163" actId="14100"/>
          <ac:picMkLst>
            <pc:docMk/>
            <pc:sldMk cId="2067564054" sldId="2145708997"/>
            <ac:picMk id="2" creationId="{B800679E-A4B4-9DAB-0AB3-2413B84EC929}"/>
          </ac:picMkLst>
        </pc:picChg>
        <pc:picChg chg="del">
          <ac:chgData name="Ron Melton" userId="5553941352b42db9" providerId="LiveId" clId="{9F4EEB59-D97B-419A-A6F1-63014D4E0CD3}" dt="2023-08-16T16:10:59.992" v="160" actId="478"/>
          <ac:picMkLst>
            <pc:docMk/>
            <pc:sldMk cId="2067564054" sldId="2145708997"/>
            <ac:picMk id="6" creationId="{F3DB0A3E-5CB5-45F4-8014-E1CFC678C6D0}"/>
          </ac:picMkLst>
        </pc:picChg>
      </pc:sldChg>
      <pc:sldChg chg="add ord">
        <pc:chgData name="Ron Melton" userId="5553941352b42db9" providerId="LiveId" clId="{9F4EEB59-D97B-419A-A6F1-63014D4E0CD3}" dt="2023-08-16T16:11:53.508" v="168"/>
        <pc:sldMkLst>
          <pc:docMk/>
          <pc:sldMk cId="1097605327" sldId="2145708998"/>
        </pc:sldMkLst>
      </pc:sldChg>
      <pc:sldChg chg="add del">
        <pc:chgData name="Ron Melton" userId="5553941352b42db9" providerId="LiveId" clId="{9F4EEB59-D97B-419A-A6F1-63014D4E0CD3}" dt="2023-08-16T17:18:22.032" v="279" actId="47"/>
        <pc:sldMkLst>
          <pc:docMk/>
          <pc:sldMk cId="1836400158" sldId="2145708999"/>
        </pc:sldMkLst>
      </pc:sldChg>
      <pc:sldChg chg="add del">
        <pc:chgData name="Ron Melton" userId="5553941352b42db9" providerId="LiveId" clId="{9F4EEB59-D97B-419A-A6F1-63014D4E0CD3}" dt="2023-08-16T17:18:25.413" v="281" actId="47"/>
        <pc:sldMkLst>
          <pc:docMk/>
          <pc:sldMk cId="2534177913" sldId="2145709000"/>
        </pc:sldMkLst>
      </pc:sldChg>
      <pc:sldChg chg="add del">
        <pc:chgData name="Ron Melton" userId="5553941352b42db9" providerId="LiveId" clId="{9F4EEB59-D97B-419A-A6F1-63014D4E0CD3}" dt="2023-08-16T17:18:27.040" v="282" actId="47"/>
        <pc:sldMkLst>
          <pc:docMk/>
          <pc:sldMk cId="2205558353" sldId="2145709001"/>
        </pc:sldMkLst>
      </pc:sldChg>
      <pc:sldChg chg="add del">
        <pc:chgData name="Ron Melton" userId="5553941352b42db9" providerId="LiveId" clId="{9F4EEB59-D97B-419A-A6F1-63014D4E0CD3}" dt="2023-08-16T17:18:28.144" v="283" actId="47"/>
        <pc:sldMkLst>
          <pc:docMk/>
          <pc:sldMk cId="863868770" sldId="2145709002"/>
        </pc:sldMkLst>
      </pc:sldChg>
      <pc:sldChg chg="add del">
        <pc:chgData name="Ron Melton" userId="5553941352b42db9" providerId="LiveId" clId="{9F4EEB59-D97B-419A-A6F1-63014D4E0CD3}" dt="2023-08-16T17:18:29.158" v="284" actId="47"/>
        <pc:sldMkLst>
          <pc:docMk/>
          <pc:sldMk cId="2544217559" sldId="2145709003"/>
        </pc:sldMkLst>
      </pc:sldChg>
      <pc:sldChg chg="add del">
        <pc:chgData name="Ron Melton" userId="5553941352b42db9" providerId="LiveId" clId="{9F4EEB59-D97B-419A-A6F1-63014D4E0CD3}" dt="2023-08-16T17:18:30.012" v="285" actId="47"/>
        <pc:sldMkLst>
          <pc:docMk/>
          <pc:sldMk cId="1777042321" sldId="2145709004"/>
        </pc:sldMkLst>
      </pc:sldChg>
      <pc:sldChg chg="add del">
        <pc:chgData name="Ron Melton" userId="5553941352b42db9" providerId="LiveId" clId="{9F4EEB59-D97B-419A-A6F1-63014D4E0CD3}" dt="2023-08-16T17:18:30.958" v="286" actId="47"/>
        <pc:sldMkLst>
          <pc:docMk/>
          <pc:sldMk cId="2456759930" sldId="2145709005"/>
        </pc:sldMkLst>
      </pc:sldChg>
      <pc:sldChg chg="add del">
        <pc:chgData name="Ron Melton" userId="5553941352b42db9" providerId="LiveId" clId="{9F4EEB59-D97B-419A-A6F1-63014D4E0CD3}" dt="2023-08-16T17:18:31.844" v="287" actId="47"/>
        <pc:sldMkLst>
          <pc:docMk/>
          <pc:sldMk cId="3597340069" sldId="2145709006"/>
        </pc:sldMkLst>
      </pc:sldChg>
      <pc:sldChg chg="add del">
        <pc:chgData name="Ron Melton" userId="5553941352b42db9" providerId="LiveId" clId="{9F4EEB59-D97B-419A-A6F1-63014D4E0CD3}" dt="2023-08-16T17:18:32.642" v="288" actId="47"/>
        <pc:sldMkLst>
          <pc:docMk/>
          <pc:sldMk cId="3170042157" sldId="2145709007"/>
        </pc:sldMkLst>
      </pc:sldChg>
      <pc:sldChg chg="add del">
        <pc:chgData name="Ron Melton" userId="5553941352b42db9" providerId="LiveId" clId="{9F4EEB59-D97B-419A-A6F1-63014D4E0CD3}" dt="2023-08-16T17:18:33.450" v="289" actId="47"/>
        <pc:sldMkLst>
          <pc:docMk/>
          <pc:sldMk cId="1081276504" sldId="2145709008"/>
        </pc:sldMkLst>
      </pc:sldChg>
      <pc:sldChg chg="add del">
        <pc:chgData name="Ron Melton" userId="5553941352b42db9" providerId="LiveId" clId="{9F4EEB59-D97B-419A-A6F1-63014D4E0CD3}" dt="2023-08-16T17:18:35.134" v="290" actId="47"/>
        <pc:sldMkLst>
          <pc:docMk/>
          <pc:sldMk cId="2243626499" sldId="2145709009"/>
        </pc:sldMkLst>
      </pc:sldChg>
      <pc:sldChg chg="add del">
        <pc:chgData name="Ron Melton" userId="5553941352b42db9" providerId="LiveId" clId="{9F4EEB59-D97B-419A-A6F1-63014D4E0CD3}" dt="2023-08-16T17:18:36.486" v="291" actId="47"/>
        <pc:sldMkLst>
          <pc:docMk/>
          <pc:sldMk cId="2058243192" sldId="2145709010"/>
        </pc:sldMkLst>
      </pc:sldChg>
      <pc:sldChg chg="add">
        <pc:chgData name="Ron Melton" userId="5553941352b42db9" providerId="LiveId" clId="{9F4EEB59-D97B-419A-A6F1-63014D4E0CD3}" dt="2023-08-16T16:13:46.931" v="178"/>
        <pc:sldMkLst>
          <pc:docMk/>
          <pc:sldMk cId="3133703719" sldId="2145709011"/>
        </pc:sldMkLst>
      </pc:sldChg>
      <pc:sldChg chg="add">
        <pc:chgData name="Ron Melton" userId="5553941352b42db9" providerId="LiveId" clId="{9F4EEB59-D97B-419A-A6F1-63014D4E0CD3}" dt="2023-08-16T16:13:46.931" v="178"/>
        <pc:sldMkLst>
          <pc:docMk/>
          <pc:sldMk cId="3235493701" sldId="2145709012"/>
        </pc:sldMkLst>
      </pc:sldChg>
      <pc:sldChg chg="new">
        <pc:chgData name="Ron Melton" userId="5553941352b42db9" providerId="LiveId" clId="{9F4EEB59-D97B-419A-A6F1-63014D4E0CD3}" dt="2023-08-16T16:18:48.158" v="197" actId="680"/>
        <pc:sldMkLst>
          <pc:docMk/>
          <pc:sldMk cId="3485746832" sldId="2145709013"/>
        </pc:sldMkLst>
      </pc:sldChg>
      <pc:sldChg chg="new">
        <pc:chgData name="Ron Melton" userId="5553941352b42db9" providerId="LiveId" clId="{9F4EEB59-D97B-419A-A6F1-63014D4E0CD3}" dt="2023-08-16T16:26:06.503" v="227" actId="680"/>
        <pc:sldMkLst>
          <pc:docMk/>
          <pc:sldMk cId="3996778483" sldId="2145709014"/>
        </pc:sldMkLst>
      </pc:sldChg>
      <pc:sldChg chg="new">
        <pc:chgData name="Ron Melton" userId="5553941352b42db9" providerId="LiveId" clId="{9F4EEB59-D97B-419A-A6F1-63014D4E0CD3}" dt="2023-08-16T16:40:32.119" v="239" actId="680"/>
        <pc:sldMkLst>
          <pc:docMk/>
          <pc:sldMk cId="2671672593" sldId="2145709015"/>
        </pc:sldMkLst>
      </pc:sldChg>
      <pc:sldChg chg="new">
        <pc:chgData name="Ron Melton" userId="5553941352b42db9" providerId="LiveId" clId="{9F4EEB59-D97B-419A-A6F1-63014D4E0CD3}" dt="2023-08-16T16:40:35.753" v="240" actId="680"/>
        <pc:sldMkLst>
          <pc:docMk/>
          <pc:sldMk cId="3596517238" sldId="2145709016"/>
        </pc:sldMkLst>
      </pc:sldChg>
      <pc:sldChg chg="add">
        <pc:chgData name="Ron Melton" userId="5553941352b42db9" providerId="LiveId" clId="{9F4EEB59-D97B-419A-A6F1-63014D4E0CD3}" dt="2023-08-16T16:40:53.483" v="241"/>
        <pc:sldMkLst>
          <pc:docMk/>
          <pc:sldMk cId="2670880602" sldId="2145709017"/>
        </pc:sldMkLst>
      </pc:sldChg>
      <pc:sldChg chg="add">
        <pc:chgData name="Ron Melton" userId="5553941352b42db9" providerId="LiveId" clId="{9F4EEB59-D97B-419A-A6F1-63014D4E0CD3}" dt="2023-08-16T16:40:53.483" v="241"/>
        <pc:sldMkLst>
          <pc:docMk/>
          <pc:sldMk cId="0" sldId="2145709018"/>
        </pc:sldMkLst>
      </pc:sldChg>
      <pc:sldChg chg="add">
        <pc:chgData name="Ron Melton" userId="5553941352b42db9" providerId="LiveId" clId="{9F4EEB59-D97B-419A-A6F1-63014D4E0CD3}" dt="2023-08-16T16:40:53.483" v="241"/>
        <pc:sldMkLst>
          <pc:docMk/>
          <pc:sldMk cId="1481658780" sldId="2145709019"/>
        </pc:sldMkLst>
      </pc:sldChg>
      <pc:sldChg chg="add">
        <pc:chgData name="Ron Melton" userId="5553941352b42db9" providerId="LiveId" clId="{9F4EEB59-D97B-419A-A6F1-63014D4E0CD3}" dt="2023-08-16T16:40:53.483" v="241"/>
        <pc:sldMkLst>
          <pc:docMk/>
          <pc:sldMk cId="3435998995" sldId="2145709020"/>
        </pc:sldMkLst>
      </pc:sldChg>
      <pc:sldChg chg="add">
        <pc:chgData name="Ron Melton" userId="5553941352b42db9" providerId="LiveId" clId="{9F4EEB59-D97B-419A-A6F1-63014D4E0CD3}" dt="2023-08-16T16:40:53.483" v="241"/>
        <pc:sldMkLst>
          <pc:docMk/>
          <pc:sldMk cId="2246224813" sldId="2145709021"/>
        </pc:sldMkLst>
      </pc:sldChg>
      <pc:sldChg chg="add">
        <pc:chgData name="Ron Melton" userId="5553941352b42db9" providerId="LiveId" clId="{9F4EEB59-D97B-419A-A6F1-63014D4E0CD3}" dt="2023-08-16T16:40:53.483" v="241"/>
        <pc:sldMkLst>
          <pc:docMk/>
          <pc:sldMk cId="3721674490" sldId="2145709022"/>
        </pc:sldMkLst>
      </pc:sldChg>
      <pc:sldChg chg="add">
        <pc:chgData name="Ron Melton" userId="5553941352b42db9" providerId="LiveId" clId="{9F4EEB59-D97B-419A-A6F1-63014D4E0CD3}" dt="2023-08-16T16:40:53.483" v="241"/>
        <pc:sldMkLst>
          <pc:docMk/>
          <pc:sldMk cId="3666353680" sldId="2145709023"/>
        </pc:sldMkLst>
      </pc:sldChg>
      <pc:sldChg chg="add">
        <pc:chgData name="Ron Melton" userId="5553941352b42db9" providerId="LiveId" clId="{9F4EEB59-D97B-419A-A6F1-63014D4E0CD3}" dt="2023-08-16T16:40:53.483" v="241"/>
        <pc:sldMkLst>
          <pc:docMk/>
          <pc:sldMk cId="624840597" sldId="2145709024"/>
        </pc:sldMkLst>
      </pc:sldChg>
      <pc:sldChg chg="add">
        <pc:chgData name="Ron Melton" userId="5553941352b42db9" providerId="LiveId" clId="{9F4EEB59-D97B-419A-A6F1-63014D4E0CD3}" dt="2023-08-16T16:40:53.483" v="241"/>
        <pc:sldMkLst>
          <pc:docMk/>
          <pc:sldMk cId="1268944986" sldId="2145709025"/>
        </pc:sldMkLst>
      </pc:sldChg>
      <pc:sldChg chg="add">
        <pc:chgData name="Ron Melton" userId="5553941352b42db9" providerId="LiveId" clId="{9F4EEB59-D97B-419A-A6F1-63014D4E0CD3}" dt="2023-08-16T16:40:53.483" v="241"/>
        <pc:sldMkLst>
          <pc:docMk/>
          <pc:sldMk cId="3850016053" sldId="2145709026"/>
        </pc:sldMkLst>
      </pc:sldChg>
      <pc:sldChg chg="add ord">
        <pc:chgData name="Ron Melton" userId="5553941352b42db9" providerId="LiveId" clId="{9F4EEB59-D97B-419A-A6F1-63014D4E0CD3}" dt="2023-08-16T16:50:49.192" v="250"/>
        <pc:sldMkLst>
          <pc:docMk/>
          <pc:sldMk cId="0" sldId="2145709027"/>
        </pc:sldMkLst>
      </pc:sldChg>
      <pc:sldChg chg="add ord">
        <pc:chgData name="Ron Melton" userId="5553941352b42db9" providerId="LiveId" clId="{9F4EEB59-D97B-419A-A6F1-63014D4E0CD3}" dt="2023-08-16T16:50:55.925" v="252"/>
        <pc:sldMkLst>
          <pc:docMk/>
          <pc:sldMk cId="944919074" sldId="2145709028"/>
        </pc:sldMkLst>
      </pc:sldChg>
      <pc:sldChg chg="add ord">
        <pc:chgData name="Ron Melton" userId="5553941352b42db9" providerId="LiveId" clId="{9F4EEB59-D97B-419A-A6F1-63014D4E0CD3}" dt="2023-08-16T16:50:58.393" v="254"/>
        <pc:sldMkLst>
          <pc:docMk/>
          <pc:sldMk cId="3228306892" sldId="2145709029"/>
        </pc:sldMkLst>
      </pc:sldChg>
      <pc:sldChg chg="add">
        <pc:chgData name="Ron Melton" userId="5553941352b42db9" providerId="LiveId" clId="{9F4EEB59-D97B-419A-A6F1-63014D4E0CD3}" dt="2023-08-16T16:40:53.483" v="241"/>
        <pc:sldMkLst>
          <pc:docMk/>
          <pc:sldMk cId="351083043" sldId="2145709030"/>
        </pc:sldMkLst>
      </pc:sldChg>
      <pc:sldChg chg="add">
        <pc:chgData name="Ron Melton" userId="5553941352b42db9" providerId="LiveId" clId="{9F4EEB59-D97B-419A-A6F1-63014D4E0CD3}" dt="2023-08-16T16:40:53.483" v="241"/>
        <pc:sldMkLst>
          <pc:docMk/>
          <pc:sldMk cId="1886743617" sldId="2145709031"/>
        </pc:sldMkLst>
      </pc:sldChg>
      <pc:sldChg chg="add ord">
        <pc:chgData name="Ron Melton" userId="5553941352b42db9" providerId="LiveId" clId="{9F4EEB59-D97B-419A-A6F1-63014D4E0CD3}" dt="2023-08-16T16:51:08.898" v="256"/>
        <pc:sldMkLst>
          <pc:docMk/>
          <pc:sldMk cId="0" sldId="2145709032"/>
        </pc:sldMkLst>
      </pc:sldChg>
      <pc:sldChg chg="add ord">
        <pc:chgData name="Ron Melton" userId="5553941352b42db9" providerId="LiveId" clId="{9F4EEB59-D97B-419A-A6F1-63014D4E0CD3}" dt="2023-08-16T16:51:11.992" v="258"/>
        <pc:sldMkLst>
          <pc:docMk/>
          <pc:sldMk cId="3076569505" sldId="2145709033"/>
        </pc:sldMkLst>
      </pc:sldChg>
      <pc:sldChg chg="add">
        <pc:chgData name="Ron Melton" userId="5553941352b42db9" providerId="LiveId" clId="{9F4EEB59-D97B-419A-A6F1-63014D4E0CD3}" dt="2023-08-16T16:40:53.483" v="241"/>
        <pc:sldMkLst>
          <pc:docMk/>
          <pc:sldMk cId="573716991" sldId="2145709034"/>
        </pc:sldMkLst>
      </pc:sldChg>
      <pc:sldChg chg="add">
        <pc:chgData name="Ron Melton" userId="5553941352b42db9" providerId="LiveId" clId="{9F4EEB59-D97B-419A-A6F1-63014D4E0CD3}" dt="2023-08-16T16:40:53.483" v="241"/>
        <pc:sldMkLst>
          <pc:docMk/>
          <pc:sldMk cId="87091976" sldId="2145709035"/>
        </pc:sldMkLst>
      </pc:sldChg>
      <pc:sldChg chg="add">
        <pc:chgData name="Ron Melton" userId="5553941352b42db9" providerId="LiveId" clId="{9F4EEB59-D97B-419A-A6F1-63014D4E0CD3}" dt="2023-08-16T16:40:53.483" v="241"/>
        <pc:sldMkLst>
          <pc:docMk/>
          <pc:sldMk cId="3978845335" sldId="2145709036"/>
        </pc:sldMkLst>
      </pc:sldChg>
      <pc:sldChg chg="add">
        <pc:chgData name="Ron Melton" userId="5553941352b42db9" providerId="LiveId" clId="{9F4EEB59-D97B-419A-A6F1-63014D4E0CD3}" dt="2023-08-16T16:40:53.483" v="241"/>
        <pc:sldMkLst>
          <pc:docMk/>
          <pc:sldMk cId="825786875" sldId="2145709037"/>
        </pc:sldMkLst>
      </pc:sldChg>
      <pc:sldChg chg="add">
        <pc:chgData name="Ron Melton" userId="5553941352b42db9" providerId="LiveId" clId="{9F4EEB59-D97B-419A-A6F1-63014D4E0CD3}" dt="2023-08-16T16:40:53.483" v="241"/>
        <pc:sldMkLst>
          <pc:docMk/>
          <pc:sldMk cId="1442912650" sldId="2145709038"/>
        </pc:sldMkLst>
      </pc:sldChg>
      <pc:sldChg chg="add">
        <pc:chgData name="Ron Melton" userId="5553941352b42db9" providerId="LiveId" clId="{9F4EEB59-D97B-419A-A6F1-63014D4E0CD3}" dt="2023-08-16T16:40:53.483" v="241"/>
        <pc:sldMkLst>
          <pc:docMk/>
          <pc:sldMk cId="3172865996" sldId="2145709039"/>
        </pc:sldMkLst>
      </pc:sldChg>
      <pc:sldChg chg="add">
        <pc:chgData name="Ron Melton" userId="5553941352b42db9" providerId="LiveId" clId="{9F4EEB59-D97B-419A-A6F1-63014D4E0CD3}" dt="2023-08-16T16:40:53.483" v="241"/>
        <pc:sldMkLst>
          <pc:docMk/>
          <pc:sldMk cId="2275423538" sldId="2145709040"/>
        </pc:sldMkLst>
      </pc:sldChg>
      <pc:sldChg chg="add">
        <pc:chgData name="Ron Melton" userId="5553941352b42db9" providerId="LiveId" clId="{9F4EEB59-D97B-419A-A6F1-63014D4E0CD3}" dt="2023-08-16T16:40:53.483" v="241"/>
        <pc:sldMkLst>
          <pc:docMk/>
          <pc:sldMk cId="140205353" sldId="2145709041"/>
        </pc:sldMkLst>
      </pc:sldChg>
      <pc:sldChg chg="add">
        <pc:chgData name="Ron Melton" userId="5553941352b42db9" providerId="LiveId" clId="{9F4EEB59-D97B-419A-A6F1-63014D4E0CD3}" dt="2023-08-16T16:40:53.483" v="241"/>
        <pc:sldMkLst>
          <pc:docMk/>
          <pc:sldMk cId="3470864928" sldId="2145709042"/>
        </pc:sldMkLst>
      </pc:sldChg>
      <pc:sldChg chg="add">
        <pc:chgData name="Ron Melton" userId="5553941352b42db9" providerId="LiveId" clId="{9F4EEB59-D97B-419A-A6F1-63014D4E0CD3}" dt="2023-08-16T16:40:53.483" v="241"/>
        <pc:sldMkLst>
          <pc:docMk/>
          <pc:sldMk cId="1878961663" sldId="2145709043"/>
        </pc:sldMkLst>
      </pc:sldChg>
      <pc:sldChg chg="add">
        <pc:chgData name="Ron Melton" userId="5553941352b42db9" providerId="LiveId" clId="{9F4EEB59-D97B-419A-A6F1-63014D4E0CD3}" dt="2023-08-16T16:40:53.483" v="241"/>
        <pc:sldMkLst>
          <pc:docMk/>
          <pc:sldMk cId="4042526496" sldId="2145709044"/>
        </pc:sldMkLst>
      </pc:sldChg>
      <pc:sldChg chg="add">
        <pc:chgData name="Ron Melton" userId="5553941352b42db9" providerId="LiveId" clId="{9F4EEB59-D97B-419A-A6F1-63014D4E0CD3}" dt="2023-08-16T16:40:53.483" v="241"/>
        <pc:sldMkLst>
          <pc:docMk/>
          <pc:sldMk cId="3271475563" sldId="2145709045"/>
        </pc:sldMkLst>
      </pc:sldChg>
      <pc:sldChg chg="add">
        <pc:chgData name="Ron Melton" userId="5553941352b42db9" providerId="LiveId" clId="{9F4EEB59-D97B-419A-A6F1-63014D4E0CD3}" dt="2023-08-16T16:40:53.483" v="241"/>
        <pc:sldMkLst>
          <pc:docMk/>
          <pc:sldMk cId="1540237283" sldId="2145709046"/>
        </pc:sldMkLst>
      </pc:sldChg>
      <pc:sldChg chg="add">
        <pc:chgData name="Ron Melton" userId="5553941352b42db9" providerId="LiveId" clId="{9F4EEB59-D97B-419A-A6F1-63014D4E0CD3}" dt="2023-08-16T16:40:53.483" v="241"/>
        <pc:sldMkLst>
          <pc:docMk/>
          <pc:sldMk cId="3265936479" sldId="2145709047"/>
        </pc:sldMkLst>
      </pc:sldChg>
      <pc:sldChg chg="add">
        <pc:chgData name="Ron Melton" userId="5553941352b42db9" providerId="LiveId" clId="{9F4EEB59-D97B-419A-A6F1-63014D4E0CD3}" dt="2023-08-16T16:40:53.483" v="241"/>
        <pc:sldMkLst>
          <pc:docMk/>
          <pc:sldMk cId="2215175109" sldId="2145709048"/>
        </pc:sldMkLst>
      </pc:sldChg>
      <pc:sldChg chg="add">
        <pc:chgData name="Ron Melton" userId="5553941352b42db9" providerId="LiveId" clId="{9F4EEB59-D97B-419A-A6F1-63014D4E0CD3}" dt="2023-08-16T16:40:53.483" v="241"/>
        <pc:sldMkLst>
          <pc:docMk/>
          <pc:sldMk cId="1955522591" sldId="2145709049"/>
        </pc:sldMkLst>
      </pc:sldChg>
      <pc:sldChg chg="add">
        <pc:chgData name="Ron Melton" userId="5553941352b42db9" providerId="LiveId" clId="{9F4EEB59-D97B-419A-A6F1-63014D4E0CD3}" dt="2023-08-16T16:40:53.483" v="241"/>
        <pc:sldMkLst>
          <pc:docMk/>
          <pc:sldMk cId="2825362368" sldId="2145709050"/>
        </pc:sldMkLst>
      </pc:sldChg>
      <pc:sldChg chg="add">
        <pc:chgData name="Ron Melton" userId="5553941352b42db9" providerId="LiveId" clId="{9F4EEB59-D97B-419A-A6F1-63014D4E0CD3}" dt="2023-08-16T16:40:53.483" v="241"/>
        <pc:sldMkLst>
          <pc:docMk/>
          <pc:sldMk cId="397389288" sldId="2145709051"/>
        </pc:sldMkLst>
      </pc:sldChg>
      <pc:sldChg chg="add">
        <pc:chgData name="Ron Melton" userId="5553941352b42db9" providerId="LiveId" clId="{9F4EEB59-D97B-419A-A6F1-63014D4E0CD3}" dt="2023-08-16T16:40:53.483" v="241"/>
        <pc:sldMkLst>
          <pc:docMk/>
          <pc:sldMk cId="160745177" sldId="2145709052"/>
        </pc:sldMkLst>
      </pc:sldChg>
      <pc:sldChg chg="add">
        <pc:chgData name="Ron Melton" userId="5553941352b42db9" providerId="LiveId" clId="{9F4EEB59-D97B-419A-A6F1-63014D4E0CD3}" dt="2023-08-16T16:40:53.483" v="241"/>
        <pc:sldMkLst>
          <pc:docMk/>
          <pc:sldMk cId="891425508" sldId="2145709053"/>
        </pc:sldMkLst>
      </pc:sldChg>
      <pc:sldChg chg="add">
        <pc:chgData name="Ron Melton" userId="5553941352b42db9" providerId="LiveId" clId="{9F4EEB59-D97B-419A-A6F1-63014D4E0CD3}" dt="2023-08-16T16:40:53.483" v="241"/>
        <pc:sldMkLst>
          <pc:docMk/>
          <pc:sldMk cId="16774113" sldId="2145709054"/>
        </pc:sldMkLst>
      </pc:sldChg>
      <pc:sldChg chg="add">
        <pc:chgData name="Ron Melton" userId="5553941352b42db9" providerId="LiveId" clId="{9F4EEB59-D97B-419A-A6F1-63014D4E0CD3}" dt="2023-08-16T16:40:53.483" v="241"/>
        <pc:sldMkLst>
          <pc:docMk/>
          <pc:sldMk cId="2657690636" sldId="2145709055"/>
        </pc:sldMkLst>
      </pc:sldChg>
      <pc:sldChg chg="add">
        <pc:chgData name="Ron Melton" userId="5553941352b42db9" providerId="LiveId" clId="{9F4EEB59-D97B-419A-A6F1-63014D4E0CD3}" dt="2023-08-16T16:40:53.483" v="241"/>
        <pc:sldMkLst>
          <pc:docMk/>
          <pc:sldMk cId="3041889691" sldId="2145709056"/>
        </pc:sldMkLst>
      </pc:sldChg>
      <pc:sldChg chg="new del">
        <pc:chgData name="Ron Melton" userId="5553941352b42db9" providerId="LiveId" clId="{9F4EEB59-D97B-419A-A6F1-63014D4E0CD3}" dt="2023-08-16T17:29:21.072" v="308" actId="47"/>
        <pc:sldMkLst>
          <pc:docMk/>
          <pc:sldMk cId="481866641" sldId="2145709057"/>
        </pc:sldMkLst>
      </pc:sldChg>
      <pc:sldChg chg="new">
        <pc:chgData name="Ron Melton" userId="5553941352b42db9" providerId="LiveId" clId="{9F4EEB59-D97B-419A-A6F1-63014D4E0CD3}" dt="2023-08-16T16:43:52.689" v="245" actId="680"/>
        <pc:sldMkLst>
          <pc:docMk/>
          <pc:sldMk cId="2872326619" sldId="2145709058"/>
        </pc:sldMkLst>
      </pc:sldChg>
      <pc:sldChg chg="new del">
        <pc:chgData name="Ron Melton" userId="5553941352b42db9" providerId="LiveId" clId="{9F4EEB59-D97B-419A-A6F1-63014D4E0CD3}" dt="2023-08-16T17:29:20.374" v="307" actId="47"/>
        <pc:sldMkLst>
          <pc:docMk/>
          <pc:sldMk cId="3396267952" sldId="2145709059"/>
        </pc:sldMkLst>
      </pc:sldChg>
      <pc:sldChg chg="add del">
        <pc:chgData name="Ron Melton" userId="5553941352b42db9" providerId="LiveId" clId="{9F4EEB59-D97B-419A-A6F1-63014D4E0CD3}" dt="2023-08-16T17:03:17.143" v="266" actId="47"/>
        <pc:sldMkLst>
          <pc:docMk/>
          <pc:sldMk cId="1529171829" sldId="2145709060"/>
        </pc:sldMkLst>
      </pc:sldChg>
      <pc:sldChg chg="add ord">
        <pc:chgData name="Ron Melton" userId="5553941352b42db9" providerId="LiveId" clId="{9F4EEB59-D97B-419A-A6F1-63014D4E0CD3}" dt="2023-08-16T17:27:28.486" v="303"/>
        <pc:sldMkLst>
          <pc:docMk/>
          <pc:sldMk cId="2435157371" sldId="2145709061"/>
        </pc:sldMkLst>
      </pc:sldChg>
      <pc:sldChg chg="add del">
        <pc:chgData name="Ron Melton" userId="5553941352b42db9" providerId="LiveId" clId="{9F4EEB59-D97B-419A-A6F1-63014D4E0CD3}" dt="2023-08-16T17:00:44.414" v="265" actId="47"/>
        <pc:sldMkLst>
          <pc:docMk/>
          <pc:sldMk cId="139701824" sldId="2145709062"/>
        </pc:sldMkLst>
      </pc:sldChg>
      <pc:sldChg chg="add ord">
        <pc:chgData name="Ron Melton" userId="5553941352b42db9" providerId="LiveId" clId="{9F4EEB59-D97B-419A-A6F1-63014D4E0CD3}" dt="2023-08-16T17:27:28.486" v="303"/>
        <pc:sldMkLst>
          <pc:docMk/>
          <pc:sldMk cId="4286389547" sldId="2145709063"/>
        </pc:sldMkLst>
      </pc:sldChg>
      <pc:sldChg chg="add ord">
        <pc:chgData name="Ron Melton" userId="5553941352b42db9" providerId="LiveId" clId="{9F4EEB59-D97B-419A-A6F1-63014D4E0CD3}" dt="2023-08-16T17:27:28.486" v="303"/>
        <pc:sldMkLst>
          <pc:docMk/>
          <pc:sldMk cId="1373975272" sldId="2145709064"/>
        </pc:sldMkLst>
      </pc:sldChg>
      <pc:sldChg chg="add del">
        <pc:chgData name="Ron Melton" userId="5553941352b42db9" providerId="LiveId" clId="{9F4EEB59-D97B-419A-A6F1-63014D4E0CD3}" dt="2023-08-16T17:03:49.459" v="269" actId="47"/>
        <pc:sldMkLst>
          <pc:docMk/>
          <pc:sldMk cId="66381247" sldId="2145709065"/>
        </pc:sldMkLst>
      </pc:sldChg>
      <pc:sldChg chg="add ord">
        <pc:chgData name="Ron Melton" userId="5553941352b42db9" providerId="LiveId" clId="{9F4EEB59-D97B-419A-A6F1-63014D4E0CD3}" dt="2023-08-16T17:27:28.486" v="303"/>
        <pc:sldMkLst>
          <pc:docMk/>
          <pc:sldMk cId="2103806063" sldId="2145709066"/>
        </pc:sldMkLst>
      </pc:sldChg>
      <pc:sldChg chg="add ord">
        <pc:chgData name="Ron Melton" userId="5553941352b42db9" providerId="LiveId" clId="{9F4EEB59-D97B-419A-A6F1-63014D4E0CD3}" dt="2023-08-16T17:27:28.486" v="303"/>
        <pc:sldMkLst>
          <pc:docMk/>
          <pc:sldMk cId="1812580774" sldId="2145709067"/>
        </pc:sldMkLst>
      </pc:sldChg>
      <pc:sldChg chg="add del">
        <pc:chgData name="Ron Melton" userId="5553941352b42db9" providerId="LiveId" clId="{9F4EEB59-D97B-419A-A6F1-63014D4E0CD3}" dt="2023-08-16T17:04:25.441" v="270" actId="47"/>
        <pc:sldMkLst>
          <pc:docMk/>
          <pc:sldMk cId="2898349710" sldId="2145709068"/>
        </pc:sldMkLst>
      </pc:sldChg>
      <pc:sldChg chg="add ord">
        <pc:chgData name="Ron Melton" userId="5553941352b42db9" providerId="LiveId" clId="{9F4EEB59-D97B-419A-A6F1-63014D4E0CD3}" dt="2023-08-16T17:27:28.486" v="303"/>
        <pc:sldMkLst>
          <pc:docMk/>
          <pc:sldMk cId="128381815" sldId="2145709069"/>
        </pc:sldMkLst>
      </pc:sldChg>
      <pc:sldChg chg="add ord">
        <pc:chgData name="Ron Melton" userId="5553941352b42db9" providerId="LiveId" clId="{9F4EEB59-D97B-419A-A6F1-63014D4E0CD3}" dt="2023-08-16T17:27:28.486" v="303"/>
        <pc:sldMkLst>
          <pc:docMk/>
          <pc:sldMk cId="497658846" sldId="2145709070"/>
        </pc:sldMkLst>
      </pc:sldChg>
      <pc:sldChg chg="add ord">
        <pc:chgData name="Ron Melton" userId="5553941352b42db9" providerId="LiveId" clId="{9F4EEB59-D97B-419A-A6F1-63014D4E0CD3}" dt="2023-08-16T17:27:28.486" v="303"/>
        <pc:sldMkLst>
          <pc:docMk/>
          <pc:sldMk cId="880775435" sldId="2145709071"/>
        </pc:sldMkLst>
      </pc:sldChg>
      <pc:sldChg chg="add del">
        <pc:chgData name="Ron Melton" userId="5553941352b42db9" providerId="LiveId" clId="{9F4EEB59-D97B-419A-A6F1-63014D4E0CD3}" dt="2023-08-16T17:04:49.793" v="271" actId="47"/>
        <pc:sldMkLst>
          <pc:docMk/>
          <pc:sldMk cId="448360851" sldId="2145709072"/>
        </pc:sldMkLst>
      </pc:sldChg>
      <pc:sldChg chg="add del">
        <pc:chgData name="Ron Melton" userId="5553941352b42db9" providerId="LiveId" clId="{9F4EEB59-D97B-419A-A6F1-63014D4E0CD3}" dt="2023-08-16T17:04:51.357" v="272" actId="47"/>
        <pc:sldMkLst>
          <pc:docMk/>
          <pc:sldMk cId="0" sldId="2145709073"/>
        </pc:sldMkLst>
      </pc:sldChg>
      <pc:sldChg chg="add del">
        <pc:chgData name="Ron Melton" userId="5553941352b42db9" providerId="LiveId" clId="{9F4EEB59-D97B-419A-A6F1-63014D4E0CD3}" dt="2023-08-16T17:04:58.386" v="273" actId="47"/>
        <pc:sldMkLst>
          <pc:docMk/>
          <pc:sldMk cId="2569051745" sldId="2145709074"/>
        </pc:sldMkLst>
      </pc:sldChg>
      <pc:sldChg chg="add ord">
        <pc:chgData name="Ron Melton" userId="5553941352b42db9" providerId="LiveId" clId="{9F4EEB59-D97B-419A-A6F1-63014D4E0CD3}" dt="2023-08-16T17:27:28.486" v="303"/>
        <pc:sldMkLst>
          <pc:docMk/>
          <pc:sldMk cId="3665397784" sldId="2145709075"/>
        </pc:sldMkLst>
      </pc:sldChg>
      <pc:sldChg chg="add ord">
        <pc:chgData name="Ron Melton" userId="5553941352b42db9" providerId="LiveId" clId="{9F4EEB59-D97B-419A-A6F1-63014D4E0CD3}" dt="2023-08-16T17:27:28.486" v="303"/>
        <pc:sldMkLst>
          <pc:docMk/>
          <pc:sldMk cId="28475612" sldId="2145709076"/>
        </pc:sldMkLst>
      </pc:sldChg>
      <pc:sldChg chg="add ord">
        <pc:chgData name="Ron Melton" userId="5553941352b42db9" providerId="LiveId" clId="{9F4EEB59-D97B-419A-A6F1-63014D4E0CD3}" dt="2023-08-16T17:27:28.486" v="303"/>
        <pc:sldMkLst>
          <pc:docMk/>
          <pc:sldMk cId="1414208273" sldId="2145709077"/>
        </pc:sldMkLst>
      </pc:sldChg>
      <pc:sldChg chg="add del">
        <pc:chgData name="Ron Melton" userId="5553941352b42db9" providerId="LiveId" clId="{9F4EEB59-D97B-419A-A6F1-63014D4E0CD3}" dt="2023-08-16T17:00:15.811" v="261" actId="47"/>
        <pc:sldMkLst>
          <pc:docMk/>
          <pc:sldMk cId="1711384056" sldId="2145709078"/>
        </pc:sldMkLst>
      </pc:sldChg>
      <pc:sldChg chg="add ord">
        <pc:chgData name="Ron Melton" userId="5553941352b42db9" providerId="LiveId" clId="{9F4EEB59-D97B-419A-A6F1-63014D4E0CD3}" dt="2023-08-16T17:27:28.486" v="303"/>
        <pc:sldMkLst>
          <pc:docMk/>
          <pc:sldMk cId="3027953003" sldId="2145709078"/>
        </pc:sldMkLst>
      </pc:sldChg>
      <pc:sldChg chg="new">
        <pc:chgData name="Ron Melton" userId="5553941352b42db9" providerId="LiveId" clId="{9F4EEB59-D97B-419A-A6F1-63014D4E0CD3}" dt="2023-08-16T17:10:49.143" v="278" actId="680"/>
        <pc:sldMkLst>
          <pc:docMk/>
          <pc:sldMk cId="87416657" sldId="2145709079"/>
        </pc:sldMkLst>
      </pc:sldChg>
      <pc:sldChg chg="add del">
        <pc:chgData name="Ron Melton" userId="5553941352b42db9" providerId="LiveId" clId="{9F4EEB59-D97B-419A-A6F1-63014D4E0CD3}" dt="2023-08-16T17:00:15.811" v="261" actId="47"/>
        <pc:sldMkLst>
          <pc:docMk/>
          <pc:sldMk cId="4161726043" sldId="2145709079"/>
        </pc:sldMkLst>
      </pc:sldChg>
      <pc:sldChg chg="new">
        <pc:chgData name="Ron Melton" userId="5553941352b42db9" providerId="LiveId" clId="{9F4EEB59-D97B-419A-A6F1-63014D4E0CD3}" dt="2023-08-16T17:20:38.107" v="293" actId="680"/>
        <pc:sldMkLst>
          <pc:docMk/>
          <pc:sldMk cId="42794231" sldId="2145709080"/>
        </pc:sldMkLst>
      </pc:sldChg>
      <pc:sldChg chg="add del">
        <pc:chgData name="Ron Melton" userId="5553941352b42db9" providerId="LiveId" clId="{9F4EEB59-D97B-419A-A6F1-63014D4E0CD3}" dt="2023-08-16T17:00:15.811" v="261" actId="47"/>
        <pc:sldMkLst>
          <pc:docMk/>
          <pc:sldMk cId="1401363629" sldId="2145709080"/>
        </pc:sldMkLst>
      </pc:sldChg>
      <pc:sldChg chg="add del">
        <pc:chgData name="Ron Melton" userId="5553941352b42db9" providerId="LiveId" clId="{9F4EEB59-D97B-419A-A6F1-63014D4E0CD3}" dt="2023-08-16T17:00:15.811" v="261" actId="47"/>
        <pc:sldMkLst>
          <pc:docMk/>
          <pc:sldMk cId="3487196732" sldId="2145709081"/>
        </pc:sldMkLst>
      </pc:sldChg>
      <pc:sldChg chg="add del">
        <pc:chgData name="Ron Melton" userId="5553941352b42db9" providerId="LiveId" clId="{9F4EEB59-D97B-419A-A6F1-63014D4E0CD3}" dt="2023-08-16T17:00:15.811" v="261" actId="47"/>
        <pc:sldMkLst>
          <pc:docMk/>
          <pc:sldMk cId="348612029" sldId="2145709082"/>
        </pc:sldMkLst>
      </pc:sldChg>
      <pc:sldChg chg="add del">
        <pc:chgData name="Ron Melton" userId="5553941352b42db9" providerId="LiveId" clId="{9F4EEB59-D97B-419A-A6F1-63014D4E0CD3}" dt="2023-08-16T17:00:15.811" v="261" actId="47"/>
        <pc:sldMkLst>
          <pc:docMk/>
          <pc:sldMk cId="2234322827" sldId="2145709083"/>
        </pc:sldMkLst>
      </pc:sldChg>
      <pc:sldChg chg="add del">
        <pc:chgData name="Ron Melton" userId="5553941352b42db9" providerId="LiveId" clId="{9F4EEB59-D97B-419A-A6F1-63014D4E0CD3}" dt="2023-08-16T17:00:15.811" v="261" actId="47"/>
        <pc:sldMkLst>
          <pc:docMk/>
          <pc:sldMk cId="921013821" sldId="2145709084"/>
        </pc:sldMkLst>
      </pc:sldChg>
      <pc:sldChg chg="add del">
        <pc:chgData name="Ron Melton" userId="5553941352b42db9" providerId="LiveId" clId="{9F4EEB59-D97B-419A-A6F1-63014D4E0CD3}" dt="2023-08-16T17:00:15.811" v="261" actId="47"/>
        <pc:sldMkLst>
          <pc:docMk/>
          <pc:sldMk cId="456573438" sldId="2145709085"/>
        </pc:sldMkLst>
      </pc:sldChg>
      <pc:sldChg chg="add del">
        <pc:chgData name="Ron Melton" userId="5553941352b42db9" providerId="LiveId" clId="{9F4EEB59-D97B-419A-A6F1-63014D4E0CD3}" dt="2023-08-16T17:00:15.811" v="261" actId="47"/>
        <pc:sldMkLst>
          <pc:docMk/>
          <pc:sldMk cId="942560032" sldId="2145709086"/>
        </pc:sldMkLst>
      </pc:sldChg>
      <pc:sldChg chg="add del">
        <pc:chgData name="Ron Melton" userId="5553941352b42db9" providerId="LiveId" clId="{9F4EEB59-D97B-419A-A6F1-63014D4E0CD3}" dt="2023-08-16T17:00:15.811" v="261" actId="47"/>
        <pc:sldMkLst>
          <pc:docMk/>
          <pc:sldMk cId="3945257817" sldId="2145709087"/>
        </pc:sldMkLst>
      </pc:sldChg>
      <pc:sldChg chg="add del">
        <pc:chgData name="Ron Melton" userId="5553941352b42db9" providerId="LiveId" clId="{9F4EEB59-D97B-419A-A6F1-63014D4E0CD3}" dt="2023-08-16T17:00:15.811" v="261" actId="47"/>
        <pc:sldMkLst>
          <pc:docMk/>
          <pc:sldMk cId="1288920834" sldId="2145709088"/>
        </pc:sldMkLst>
      </pc:sldChg>
      <pc:sldChg chg="add del">
        <pc:chgData name="Ron Melton" userId="5553941352b42db9" providerId="LiveId" clId="{9F4EEB59-D97B-419A-A6F1-63014D4E0CD3}" dt="2023-08-16T17:00:15.811" v="261" actId="47"/>
        <pc:sldMkLst>
          <pc:docMk/>
          <pc:sldMk cId="2246288049" sldId="2145709089"/>
        </pc:sldMkLst>
      </pc:sldChg>
      <pc:sldChg chg="add del">
        <pc:chgData name="Ron Melton" userId="5553941352b42db9" providerId="LiveId" clId="{9F4EEB59-D97B-419A-A6F1-63014D4E0CD3}" dt="2023-08-16T17:00:15.811" v="261" actId="47"/>
        <pc:sldMkLst>
          <pc:docMk/>
          <pc:sldMk cId="1133914880" sldId="2145709090"/>
        </pc:sldMkLst>
      </pc:sldChg>
      <pc:sldChg chg="add del">
        <pc:chgData name="Ron Melton" userId="5553941352b42db9" providerId="LiveId" clId="{9F4EEB59-D97B-419A-A6F1-63014D4E0CD3}" dt="2023-08-16T17:00:15.811" v="261" actId="47"/>
        <pc:sldMkLst>
          <pc:docMk/>
          <pc:sldMk cId="1904417762" sldId="2145709091"/>
        </pc:sldMkLst>
      </pc:sldChg>
      <pc:sldChg chg="add del">
        <pc:chgData name="Ron Melton" userId="5553941352b42db9" providerId="LiveId" clId="{9F4EEB59-D97B-419A-A6F1-63014D4E0CD3}" dt="2023-08-16T17:00:15.811" v="261" actId="47"/>
        <pc:sldMkLst>
          <pc:docMk/>
          <pc:sldMk cId="3279373845" sldId="2145709092"/>
        </pc:sldMkLst>
      </pc:sldChg>
      <pc:sldChg chg="add del">
        <pc:chgData name="Ron Melton" userId="5553941352b42db9" providerId="LiveId" clId="{9F4EEB59-D97B-419A-A6F1-63014D4E0CD3}" dt="2023-08-16T17:00:15.811" v="261" actId="47"/>
        <pc:sldMkLst>
          <pc:docMk/>
          <pc:sldMk cId="4086329360" sldId="2145709093"/>
        </pc:sldMkLst>
      </pc:sldChg>
      <pc:sldChg chg="add del">
        <pc:chgData name="Ron Melton" userId="5553941352b42db9" providerId="LiveId" clId="{9F4EEB59-D97B-419A-A6F1-63014D4E0CD3}" dt="2023-08-16T17:00:15.811" v="261" actId="47"/>
        <pc:sldMkLst>
          <pc:docMk/>
          <pc:sldMk cId="2423879985" sldId="2145709094"/>
        </pc:sldMkLst>
      </pc:sldChg>
      <pc:sldChg chg="add del">
        <pc:chgData name="Ron Melton" userId="5553941352b42db9" providerId="LiveId" clId="{9F4EEB59-D97B-419A-A6F1-63014D4E0CD3}" dt="2023-08-16T17:00:15.811" v="261" actId="47"/>
        <pc:sldMkLst>
          <pc:docMk/>
          <pc:sldMk cId="41580129" sldId="2145709095"/>
        </pc:sldMkLst>
      </pc:sldChg>
      <pc:sldMasterChg chg="delSldLayout">
        <pc:chgData name="Ron Melton" userId="5553941352b42db9" providerId="LiveId" clId="{9F4EEB59-D97B-419A-A6F1-63014D4E0CD3}" dt="2023-08-16T16:04:56.528" v="130" actId="47"/>
        <pc:sldMasterMkLst>
          <pc:docMk/>
          <pc:sldMasterMk cId="1515791003" sldId="2147485645"/>
        </pc:sldMasterMkLst>
        <pc:sldLayoutChg chg="del">
          <pc:chgData name="Ron Melton" userId="5553941352b42db9" providerId="LiveId" clId="{9F4EEB59-D97B-419A-A6F1-63014D4E0CD3}" dt="2023-08-16T16:04:56.528" v="130" actId="47"/>
          <pc:sldLayoutMkLst>
            <pc:docMk/>
            <pc:sldMasterMk cId="1515791003" sldId="2147485645"/>
            <pc:sldLayoutMk cId="2313861560" sldId="2147485651"/>
          </pc:sldLayoutMkLst>
        </pc:sldLayoutChg>
      </pc:sldMasterChg>
    </pc:docChg>
  </pc:docChgLst>
  <pc:docChgLst>
    <pc:chgData name="Ron Melton" userId="5553941352b42db9" providerId="LiveId" clId="{EB53DD4E-4EA5-44C1-9FB9-4AAE09C676AD}"/>
    <pc:docChg chg="addSld delSld modSld sldOrd">
      <pc:chgData name="Ron Melton" userId="5553941352b42db9" providerId="LiveId" clId="{EB53DD4E-4EA5-44C1-9FB9-4AAE09C676AD}" dt="2023-12-30T02:23:56.794" v="33" actId="47"/>
      <pc:docMkLst>
        <pc:docMk/>
      </pc:docMkLst>
      <pc:sldChg chg="add">
        <pc:chgData name="Ron Melton" userId="5553941352b42db9" providerId="LiveId" clId="{EB53DD4E-4EA5-44C1-9FB9-4AAE09C676AD}" dt="2023-12-29T18:53:58.563" v="7"/>
        <pc:sldMkLst>
          <pc:docMk/>
          <pc:sldMk cId="3350095739" sldId="5878"/>
        </pc:sldMkLst>
      </pc:sldChg>
      <pc:sldChg chg="add">
        <pc:chgData name="Ron Melton" userId="5553941352b42db9" providerId="LiveId" clId="{EB53DD4E-4EA5-44C1-9FB9-4AAE09C676AD}" dt="2023-12-29T18:36:01.508" v="0"/>
        <pc:sldMkLst>
          <pc:docMk/>
          <pc:sldMk cId="2866721610" sldId="5886"/>
        </pc:sldMkLst>
      </pc:sldChg>
      <pc:sldChg chg="del">
        <pc:chgData name="Ron Melton" userId="5553941352b42db9" providerId="LiveId" clId="{EB53DD4E-4EA5-44C1-9FB9-4AAE09C676AD}" dt="2023-12-29T18:59:02.293" v="12" actId="47"/>
        <pc:sldMkLst>
          <pc:docMk/>
          <pc:sldMk cId="2635438454" sldId="5948"/>
        </pc:sldMkLst>
      </pc:sldChg>
      <pc:sldChg chg="ord">
        <pc:chgData name="Ron Melton" userId="5553941352b42db9" providerId="LiveId" clId="{EB53DD4E-4EA5-44C1-9FB9-4AAE09C676AD}" dt="2023-12-29T19:09:46.050" v="15"/>
        <pc:sldMkLst>
          <pc:docMk/>
          <pc:sldMk cId="2224086606" sldId="6509"/>
        </pc:sldMkLst>
      </pc:sldChg>
      <pc:sldChg chg="add">
        <pc:chgData name="Ron Melton" userId="5553941352b42db9" providerId="LiveId" clId="{EB53DD4E-4EA5-44C1-9FB9-4AAE09C676AD}" dt="2023-12-30T02:22:15.090" v="32"/>
        <pc:sldMkLst>
          <pc:docMk/>
          <pc:sldMk cId="3181825811" sldId="7136"/>
        </pc:sldMkLst>
      </pc:sldChg>
      <pc:sldChg chg="del">
        <pc:chgData name="Ron Melton" userId="5553941352b42db9" providerId="LiveId" clId="{EB53DD4E-4EA5-44C1-9FB9-4AAE09C676AD}" dt="2023-12-29T18:53:38.141" v="4" actId="47"/>
        <pc:sldMkLst>
          <pc:docMk/>
          <pc:sldMk cId="1001588478" sldId="8299"/>
        </pc:sldMkLst>
      </pc:sldChg>
      <pc:sldChg chg="add">
        <pc:chgData name="Ron Melton" userId="5553941352b42db9" providerId="LiveId" clId="{EB53DD4E-4EA5-44C1-9FB9-4AAE09C676AD}" dt="2023-12-30T01:59:59.582" v="24"/>
        <pc:sldMkLst>
          <pc:docMk/>
          <pc:sldMk cId="4060367908" sldId="2145708778"/>
        </pc:sldMkLst>
      </pc:sldChg>
      <pc:sldChg chg="add">
        <pc:chgData name="Ron Melton" userId="5553941352b42db9" providerId="LiveId" clId="{EB53DD4E-4EA5-44C1-9FB9-4AAE09C676AD}" dt="2023-12-29T18:57:13.264" v="10"/>
        <pc:sldMkLst>
          <pc:docMk/>
          <pc:sldMk cId="1280806858" sldId="2145709009"/>
        </pc:sldMkLst>
      </pc:sldChg>
      <pc:sldChg chg="add">
        <pc:chgData name="Ron Melton" userId="5553941352b42db9" providerId="LiveId" clId="{EB53DD4E-4EA5-44C1-9FB9-4AAE09C676AD}" dt="2023-12-29T19:09:55.135" v="16"/>
        <pc:sldMkLst>
          <pc:docMk/>
          <pc:sldMk cId="1810452286" sldId="2145709015"/>
        </pc:sldMkLst>
      </pc:sldChg>
      <pc:sldChg chg="ord">
        <pc:chgData name="Ron Melton" userId="5553941352b42db9" providerId="LiveId" clId="{EB53DD4E-4EA5-44C1-9FB9-4AAE09C676AD}" dt="2023-12-30T02:09:36.592" v="28"/>
        <pc:sldMkLst>
          <pc:docMk/>
          <pc:sldMk cId="3228306892" sldId="2145709029"/>
        </pc:sldMkLst>
      </pc:sldChg>
      <pc:sldChg chg="add">
        <pc:chgData name="Ron Melton" userId="5553941352b42db9" providerId="LiveId" clId="{EB53DD4E-4EA5-44C1-9FB9-4AAE09C676AD}" dt="2023-12-30T01:58:42.528" v="23"/>
        <pc:sldMkLst>
          <pc:docMk/>
          <pc:sldMk cId="3076569505" sldId="2145709033"/>
        </pc:sldMkLst>
      </pc:sldChg>
      <pc:sldChg chg="ord">
        <pc:chgData name="Ron Melton" userId="5553941352b42db9" providerId="LiveId" clId="{EB53DD4E-4EA5-44C1-9FB9-4AAE09C676AD}" dt="2023-12-30T02:19:36.666" v="31"/>
        <pc:sldMkLst>
          <pc:docMk/>
          <pc:sldMk cId="825786875" sldId="2145709037"/>
        </pc:sldMkLst>
      </pc:sldChg>
      <pc:sldChg chg="del">
        <pc:chgData name="Ron Melton" userId="5553941352b42db9" providerId="LiveId" clId="{EB53DD4E-4EA5-44C1-9FB9-4AAE09C676AD}" dt="2023-12-30T02:23:56.794" v="33" actId="47"/>
        <pc:sldMkLst>
          <pc:docMk/>
          <pc:sldMk cId="891425508" sldId="2145709053"/>
        </pc:sldMkLst>
      </pc:sldChg>
      <pc:sldChg chg="del">
        <pc:chgData name="Ron Melton" userId="5553941352b42db9" providerId="LiveId" clId="{EB53DD4E-4EA5-44C1-9FB9-4AAE09C676AD}" dt="2023-12-29T19:00:17.435" v="13" actId="47"/>
        <pc:sldMkLst>
          <pc:docMk/>
          <pc:sldMk cId="1885727639" sldId="2145709170"/>
        </pc:sldMkLst>
      </pc:sldChg>
      <pc:sldChg chg="del">
        <pc:chgData name="Ron Melton" userId="5553941352b42db9" providerId="LiveId" clId="{EB53DD4E-4EA5-44C1-9FB9-4AAE09C676AD}" dt="2023-12-30T02:18:27.576" v="29" actId="47"/>
        <pc:sldMkLst>
          <pc:docMk/>
          <pc:sldMk cId="955327910" sldId="2145709182"/>
        </pc:sldMkLst>
      </pc:sldChg>
      <pc:sldChg chg="del">
        <pc:chgData name="Ron Melton" userId="5553941352b42db9" providerId="LiveId" clId="{EB53DD4E-4EA5-44C1-9FB9-4AAE09C676AD}" dt="2023-12-29T19:23:13.481" v="18" actId="47"/>
        <pc:sldMkLst>
          <pc:docMk/>
          <pc:sldMk cId="314389004" sldId="2145709251"/>
        </pc:sldMkLst>
      </pc:sldChg>
      <pc:sldChg chg="add">
        <pc:chgData name="Ron Melton" userId="5553941352b42db9" providerId="LiveId" clId="{EB53DD4E-4EA5-44C1-9FB9-4AAE09C676AD}" dt="2023-12-29T18:38:25.386" v="1"/>
        <pc:sldMkLst>
          <pc:docMk/>
          <pc:sldMk cId="4049152922" sldId="2145709459"/>
        </pc:sldMkLst>
      </pc:sldChg>
      <pc:sldChg chg="add">
        <pc:chgData name="Ron Melton" userId="5553941352b42db9" providerId="LiveId" clId="{EB53DD4E-4EA5-44C1-9FB9-4AAE09C676AD}" dt="2023-12-29T19:36:49.223" v="20"/>
        <pc:sldMkLst>
          <pc:docMk/>
          <pc:sldMk cId="329719222" sldId="2145709460"/>
        </pc:sldMkLst>
      </pc:sldChg>
      <pc:sldChg chg="add">
        <pc:chgData name="Ron Melton" userId="5553941352b42db9" providerId="LiveId" clId="{EB53DD4E-4EA5-44C1-9FB9-4AAE09C676AD}" dt="2023-12-30T02:03:24.714" v="25"/>
        <pc:sldMkLst>
          <pc:docMk/>
          <pc:sldMk cId="353725178" sldId="2145709461"/>
        </pc:sldMkLst>
      </pc:sldChg>
      <pc:sldChg chg="add">
        <pc:chgData name="Ron Melton" userId="5553941352b42db9" providerId="LiveId" clId="{EB53DD4E-4EA5-44C1-9FB9-4AAE09C676AD}" dt="2023-12-30T02:03:33.385" v="26"/>
        <pc:sldMkLst>
          <pc:docMk/>
          <pc:sldMk cId="1961802203" sldId="2145709462"/>
        </pc:sldMkLst>
      </pc:sldChg>
      <pc:sldChg chg="add ord">
        <pc:chgData name="Ron Melton" userId="5553941352b42db9" providerId="LiveId" clId="{EB53DD4E-4EA5-44C1-9FB9-4AAE09C676AD}" dt="2023-12-29T18:53:42.494" v="6"/>
        <pc:sldMkLst>
          <pc:docMk/>
          <pc:sldMk cId="1811951359" sldId="2145709464"/>
        </pc:sldMkLst>
      </pc:sldChg>
      <pc:sldChg chg="add">
        <pc:chgData name="Ron Melton" userId="5553941352b42db9" providerId="LiveId" clId="{EB53DD4E-4EA5-44C1-9FB9-4AAE09C676AD}" dt="2023-12-29T18:54:28.720" v="8"/>
        <pc:sldMkLst>
          <pc:docMk/>
          <pc:sldMk cId="191052673" sldId="2145709465"/>
        </pc:sldMkLst>
      </pc:sldChg>
      <pc:sldChg chg="add">
        <pc:chgData name="Ron Melton" userId="5553941352b42db9" providerId="LiveId" clId="{EB53DD4E-4EA5-44C1-9FB9-4AAE09C676AD}" dt="2023-12-29T18:48:23.586" v="2"/>
        <pc:sldMkLst>
          <pc:docMk/>
          <pc:sldMk cId="1200474105" sldId="2145709469"/>
        </pc:sldMkLst>
      </pc:sldChg>
      <pc:sldChg chg="add">
        <pc:chgData name="Ron Melton" userId="5553941352b42db9" providerId="LiveId" clId="{EB53DD4E-4EA5-44C1-9FB9-4AAE09C676AD}" dt="2023-12-29T18:55:37.089" v="9"/>
        <pc:sldMkLst>
          <pc:docMk/>
          <pc:sldMk cId="3107781869" sldId="2145709521"/>
        </pc:sldMkLst>
      </pc:sldChg>
      <pc:sldChg chg="add">
        <pc:chgData name="Ron Melton" userId="5553941352b42db9" providerId="LiveId" clId="{EB53DD4E-4EA5-44C1-9FB9-4AAE09C676AD}" dt="2023-12-29T18:57:22.262" v="11"/>
        <pc:sldMkLst>
          <pc:docMk/>
          <pc:sldMk cId="1010197871" sldId="2145709543"/>
        </pc:sldMkLst>
      </pc:sldChg>
      <pc:sldChg chg="add">
        <pc:chgData name="Ron Melton" userId="5553941352b42db9" providerId="LiveId" clId="{EB53DD4E-4EA5-44C1-9FB9-4AAE09C676AD}" dt="2023-12-29T19:22:31.909" v="17"/>
        <pc:sldMkLst>
          <pc:docMk/>
          <pc:sldMk cId="1860013007" sldId="2145709544"/>
        </pc:sldMkLst>
      </pc:sldChg>
      <pc:sldChg chg="add">
        <pc:chgData name="Ron Melton" userId="5553941352b42db9" providerId="LiveId" clId="{EB53DD4E-4EA5-44C1-9FB9-4AAE09C676AD}" dt="2023-12-29T19:30:28.696" v="19"/>
        <pc:sldMkLst>
          <pc:docMk/>
          <pc:sldMk cId="108552659" sldId="2145709545"/>
        </pc:sldMkLst>
      </pc:sldChg>
      <pc:sldChg chg="add">
        <pc:chgData name="Ron Melton" userId="5553941352b42db9" providerId="LiveId" clId="{EB53DD4E-4EA5-44C1-9FB9-4AAE09C676AD}" dt="2023-12-29T19:40:43.090" v="21"/>
        <pc:sldMkLst>
          <pc:docMk/>
          <pc:sldMk cId="1487051366" sldId="2145709546"/>
        </pc:sldMkLst>
      </pc:sldChg>
      <pc:sldChg chg="add">
        <pc:chgData name="Ron Melton" userId="5553941352b42db9" providerId="LiveId" clId="{EB53DD4E-4EA5-44C1-9FB9-4AAE09C676AD}" dt="2023-12-30T01:57:43.186" v="22"/>
        <pc:sldMkLst>
          <pc:docMk/>
          <pc:sldMk cId="2337305188" sldId="2145709547"/>
        </pc:sldMkLst>
      </pc:sldChg>
    </pc:docChg>
  </pc:docChgLst>
  <pc:docChgLst>
    <pc:chgData name="Ron Melton" userId="5553941352b42db9" providerId="LiveId" clId="{F60D0525-4151-4693-879F-7F90036F4009}"/>
    <pc:docChg chg="addSld modSld">
      <pc:chgData name="Ron Melton" userId="5553941352b42db9" providerId="LiveId" clId="{F60D0525-4151-4693-879F-7F90036F4009}" dt="2023-12-17T19:12:19.774" v="1"/>
      <pc:docMkLst>
        <pc:docMk/>
      </pc:docMkLst>
      <pc:sldChg chg="add">
        <pc:chgData name="Ron Melton" userId="5553941352b42db9" providerId="LiveId" clId="{F60D0525-4151-4693-879F-7F90036F4009}" dt="2023-12-17T19:11:55.786" v="0"/>
        <pc:sldMkLst>
          <pc:docMk/>
          <pc:sldMk cId="3760498924" sldId="2145709457"/>
        </pc:sldMkLst>
      </pc:sldChg>
      <pc:sldChg chg="add">
        <pc:chgData name="Ron Melton" userId="5553941352b42db9" providerId="LiveId" clId="{F60D0525-4151-4693-879F-7F90036F4009}" dt="2023-12-17T19:12:19.774" v="1"/>
        <pc:sldMkLst>
          <pc:docMk/>
          <pc:sldMk cId="3385967301" sldId="2145709458"/>
        </pc:sldMkLst>
      </pc:sldChg>
    </pc:docChg>
  </pc:docChgLst>
  <pc:docChgLst>
    <pc:chgData name="Ron Melton" userId="5553941352b42db9" providerId="LiveId" clId="{965D2DE6-CAB4-4F9B-98A3-F3983C467B8E}"/>
    <pc:docChg chg="delSld delMainMaster">
      <pc:chgData name="Ron Melton" userId="5553941352b42db9" providerId="LiveId" clId="{965D2DE6-CAB4-4F9B-98A3-F3983C467B8E}" dt="2023-12-30T04:17:28.506" v="1" actId="47"/>
      <pc:docMkLst>
        <pc:docMk/>
      </pc:docMkLst>
      <pc:sldChg chg="del">
        <pc:chgData name="Ron Melton" userId="5553941352b42db9" providerId="LiveId" clId="{965D2DE6-CAB4-4F9B-98A3-F3983C467B8E}" dt="2023-12-30T04:17:11.222" v="0" actId="47"/>
        <pc:sldMkLst>
          <pc:docMk/>
          <pc:sldMk cId="0" sldId="1500"/>
        </pc:sldMkLst>
      </pc:sldChg>
      <pc:sldChg chg="del">
        <pc:chgData name="Ron Melton" userId="5553941352b42db9" providerId="LiveId" clId="{965D2DE6-CAB4-4F9B-98A3-F3983C467B8E}" dt="2023-12-30T04:17:28.506" v="1" actId="47"/>
        <pc:sldMkLst>
          <pc:docMk/>
          <pc:sldMk cId="0" sldId="1675"/>
        </pc:sldMkLst>
      </pc:sldChg>
      <pc:sldChg chg="del">
        <pc:chgData name="Ron Melton" userId="5553941352b42db9" providerId="LiveId" clId="{965D2DE6-CAB4-4F9B-98A3-F3983C467B8E}" dt="2023-12-30T04:17:28.506" v="1" actId="47"/>
        <pc:sldMkLst>
          <pc:docMk/>
          <pc:sldMk cId="0" sldId="1681"/>
        </pc:sldMkLst>
      </pc:sldChg>
      <pc:sldChg chg="del">
        <pc:chgData name="Ron Melton" userId="5553941352b42db9" providerId="LiveId" clId="{965D2DE6-CAB4-4F9B-98A3-F3983C467B8E}" dt="2023-12-30T04:17:11.222" v="0" actId="47"/>
        <pc:sldMkLst>
          <pc:docMk/>
          <pc:sldMk cId="3242369845" sldId="2790"/>
        </pc:sldMkLst>
      </pc:sldChg>
      <pc:sldChg chg="del">
        <pc:chgData name="Ron Melton" userId="5553941352b42db9" providerId="LiveId" clId="{965D2DE6-CAB4-4F9B-98A3-F3983C467B8E}" dt="2023-12-30T04:17:28.506" v="1" actId="47"/>
        <pc:sldMkLst>
          <pc:docMk/>
          <pc:sldMk cId="3464313957" sldId="2836"/>
        </pc:sldMkLst>
      </pc:sldChg>
      <pc:sldChg chg="del">
        <pc:chgData name="Ron Melton" userId="5553941352b42db9" providerId="LiveId" clId="{965D2DE6-CAB4-4F9B-98A3-F3983C467B8E}" dt="2023-12-30T04:17:28.506" v="1" actId="47"/>
        <pc:sldMkLst>
          <pc:docMk/>
          <pc:sldMk cId="3582605204" sldId="2837"/>
        </pc:sldMkLst>
      </pc:sldChg>
      <pc:sldChg chg="del">
        <pc:chgData name="Ron Melton" userId="5553941352b42db9" providerId="LiveId" clId="{965D2DE6-CAB4-4F9B-98A3-F3983C467B8E}" dt="2023-12-30T04:17:28.506" v="1" actId="47"/>
        <pc:sldMkLst>
          <pc:docMk/>
          <pc:sldMk cId="3171734707" sldId="2841"/>
        </pc:sldMkLst>
      </pc:sldChg>
      <pc:sldChg chg="del">
        <pc:chgData name="Ron Melton" userId="5553941352b42db9" providerId="LiveId" clId="{965D2DE6-CAB4-4F9B-98A3-F3983C467B8E}" dt="2023-12-30T04:17:28.506" v="1" actId="47"/>
        <pc:sldMkLst>
          <pc:docMk/>
          <pc:sldMk cId="1855682970" sldId="2852"/>
        </pc:sldMkLst>
      </pc:sldChg>
      <pc:sldChg chg="del">
        <pc:chgData name="Ron Melton" userId="5553941352b42db9" providerId="LiveId" clId="{965D2DE6-CAB4-4F9B-98A3-F3983C467B8E}" dt="2023-12-30T04:17:28.506" v="1" actId="47"/>
        <pc:sldMkLst>
          <pc:docMk/>
          <pc:sldMk cId="3961979091" sldId="2853"/>
        </pc:sldMkLst>
      </pc:sldChg>
      <pc:sldChg chg="del">
        <pc:chgData name="Ron Melton" userId="5553941352b42db9" providerId="LiveId" clId="{965D2DE6-CAB4-4F9B-98A3-F3983C467B8E}" dt="2023-12-30T04:17:28.506" v="1" actId="47"/>
        <pc:sldMkLst>
          <pc:docMk/>
          <pc:sldMk cId="2631742980" sldId="2873"/>
        </pc:sldMkLst>
      </pc:sldChg>
      <pc:sldChg chg="del">
        <pc:chgData name="Ron Melton" userId="5553941352b42db9" providerId="LiveId" clId="{965D2DE6-CAB4-4F9B-98A3-F3983C467B8E}" dt="2023-12-30T04:17:28.506" v="1" actId="47"/>
        <pc:sldMkLst>
          <pc:docMk/>
          <pc:sldMk cId="713495808" sldId="2875"/>
        </pc:sldMkLst>
      </pc:sldChg>
      <pc:sldChg chg="del">
        <pc:chgData name="Ron Melton" userId="5553941352b42db9" providerId="LiveId" clId="{965D2DE6-CAB4-4F9B-98A3-F3983C467B8E}" dt="2023-12-30T04:17:28.506" v="1" actId="47"/>
        <pc:sldMkLst>
          <pc:docMk/>
          <pc:sldMk cId="3641218141" sldId="2877"/>
        </pc:sldMkLst>
      </pc:sldChg>
      <pc:sldChg chg="del">
        <pc:chgData name="Ron Melton" userId="5553941352b42db9" providerId="LiveId" clId="{965D2DE6-CAB4-4F9B-98A3-F3983C467B8E}" dt="2023-12-30T04:17:28.506" v="1" actId="47"/>
        <pc:sldMkLst>
          <pc:docMk/>
          <pc:sldMk cId="1565398913" sldId="2908"/>
        </pc:sldMkLst>
      </pc:sldChg>
      <pc:sldChg chg="del">
        <pc:chgData name="Ron Melton" userId="5553941352b42db9" providerId="LiveId" clId="{965D2DE6-CAB4-4F9B-98A3-F3983C467B8E}" dt="2023-12-30T04:17:11.222" v="0" actId="47"/>
        <pc:sldMkLst>
          <pc:docMk/>
          <pc:sldMk cId="2681224517" sldId="2918"/>
        </pc:sldMkLst>
      </pc:sldChg>
      <pc:sldChg chg="del">
        <pc:chgData name="Ron Melton" userId="5553941352b42db9" providerId="LiveId" clId="{965D2DE6-CAB4-4F9B-98A3-F3983C467B8E}" dt="2023-12-30T04:17:11.222" v="0" actId="47"/>
        <pc:sldMkLst>
          <pc:docMk/>
          <pc:sldMk cId="4057509376" sldId="2944"/>
        </pc:sldMkLst>
      </pc:sldChg>
      <pc:sldChg chg="del">
        <pc:chgData name="Ron Melton" userId="5553941352b42db9" providerId="LiveId" clId="{965D2DE6-CAB4-4F9B-98A3-F3983C467B8E}" dt="2023-12-30T04:17:28.506" v="1" actId="47"/>
        <pc:sldMkLst>
          <pc:docMk/>
          <pc:sldMk cId="1916904159" sldId="2949"/>
        </pc:sldMkLst>
      </pc:sldChg>
      <pc:sldChg chg="del">
        <pc:chgData name="Ron Melton" userId="5553941352b42db9" providerId="LiveId" clId="{965D2DE6-CAB4-4F9B-98A3-F3983C467B8E}" dt="2023-12-30T04:17:28.506" v="1" actId="47"/>
        <pc:sldMkLst>
          <pc:docMk/>
          <pc:sldMk cId="3664476114" sldId="2963"/>
        </pc:sldMkLst>
      </pc:sldChg>
      <pc:sldChg chg="del">
        <pc:chgData name="Ron Melton" userId="5553941352b42db9" providerId="LiveId" clId="{965D2DE6-CAB4-4F9B-98A3-F3983C467B8E}" dt="2023-12-30T04:17:28.506" v="1" actId="47"/>
        <pc:sldMkLst>
          <pc:docMk/>
          <pc:sldMk cId="2672652564" sldId="2986"/>
        </pc:sldMkLst>
      </pc:sldChg>
      <pc:sldChg chg="del">
        <pc:chgData name="Ron Melton" userId="5553941352b42db9" providerId="LiveId" clId="{965D2DE6-CAB4-4F9B-98A3-F3983C467B8E}" dt="2023-12-30T04:17:28.506" v="1" actId="47"/>
        <pc:sldMkLst>
          <pc:docMk/>
          <pc:sldMk cId="1300380813" sldId="2997"/>
        </pc:sldMkLst>
      </pc:sldChg>
      <pc:sldChg chg="del">
        <pc:chgData name="Ron Melton" userId="5553941352b42db9" providerId="LiveId" clId="{965D2DE6-CAB4-4F9B-98A3-F3983C467B8E}" dt="2023-12-30T04:17:28.506" v="1" actId="47"/>
        <pc:sldMkLst>
          <pc:docMk/>
          <pc:sldMk cId="186478004" sldId="3001"/>
        </pc:sldMkLst>
      </pc:sldChg>
      <pc:sldChg chg="del">
        <pc:chgData name="Ron Melton" userId="5553941352b42db9" providerId="LiveId" clId="{965D2DE6-CAB4-4F9B-98A3-F3983C467B8E}" dt="2023-12-30T04:17:11.222" v="0" actId="47"/>
        <pc:sldMkLst>
          <pc:docMk/>
          <pc:sldMk cId="331951051" sldId="3186"/>
        </pc:sldMkLst>
      </pc:sldChg>
      <pc:sldChg chg="del">
        <pc:chgData name="Ron Melton" userId="5553941352b42db9" providerId="LiveId" clId="{965D2DE6-CAB4-4F9B-98A3-F3983C467B8E}" dt="2023-12-30T04:17:11.222" v="0" actId="47"/>
        <pc:sldMkLst>
          <pc:docMk/>
          <pc:sldMk cId="2200860847" sldId="3196"/>
        </pc:sldMkLst>
      </pc:sldChg>
      <pc:sldChg chg="del">
        <pc:chgData name="Ron Melton" userId="5553941352b42db9" providerId="LiveId" clId="{965D2DE6-CAB4-4F9B-98A3-F3983C467B8E}" dt="2023-12-30T04:17:11.222" v="0" actId="47"/>
        <pc:sldMkLst>
          <pc:docMk/>
          <pc:sldMk cId="4213127970" sldId="3219"/>
        </pc:sldMkLst>
      </pc:sldChg>
      <pc:sldChg chg="del">
        <pc:chgData name="Ron Melton" userId="5553941352b42db9" providerId="LiveId" clId="{965D2DE6-CAB4-4F9B-98A3-F3983C467B8E}" dt="2023-12-30T04:17:11.222" v="0" actId="47"/>
        <pc:sldMkLst>
          <pc:docMk/>
          <pc:sldMk cId="3558847029" sldId="3251"/>
        </pc:sldMkLst>
      </pc:sldChg>
      <pc:sldChg chg="del">
        <pc:chgData name="Ron Melton" userId="5553941352b42db9" providerId="LiveId" clId="{965D2DE6-CAB4-4F9B-98A3-F3983C467B8E}" dt="2023-12-30T04:17:28.506" v="1" actId="47"/>
        <pc:sldMkLst>
          <pc:docMk/>
          <pc:sldMk cId="3146098061" sldId="3257"/>
        </pc:sldMkLst>
      </pc:sldChg>
      <pc:sldChg chg="del">
        <pc:chgData name="Ron Melton" userId="5553941352b42db9" providerId="LiveId" clId="{965D2DE6-CAB4-4F9B-98A3-F3983C467B8E}" dt="2023-12-30T04:17:28.506" v="1" actId="47"/>
        <pc:sldMkLst>
          <pc:docMk/>
          <pc:sldMk cId="3721629008" sldId="3278"/>
        </pc:sldMkLst>
      </pc:sldChg>
      <pc:sldChg chg="del">
        <pc:chgData name="Ron Melton" userId="5553941352b42db9" providerId="LiveId" clId="{965D2DE6-CAB4-4F9B-98A3-F3983C467B8E}" dt="2023-12-30T04:17:28.506" v="1" actId="47"/>
        <pc:sldMkLst>
          <pc:docMk/>
          <pc:sldMk cId="1297674203" sldId="3308"/>
        </pc:sldMkLst>
      </pc:sldChg>
      <pc:sldChg chg="del">
        <pc:chgData name="Ron Melton" userId="5553941352b42db9" providerId="LiveId" clId="{965D2DE6-CAB4-4F9B-98A3-F3983C467B8E}" dt="2023-12-30T04:17:28.506" v="1" actId="47"/>
        <pc:sldMkLst>
          <pc:docMk/>
          <pc:sldMk cId="942955929" sldId="3323"/>
        </pc:sldMkLst>
      </pc:sldChg>
      <pc:sldChg chg="del">
        <pc:chgData name="Ron Melton" userId="5553941352b42db9" providerId="LiveId" clId="{965D2DE6-CAB4-4F9B-98A3-F3983C467B8E}" dt="2023-12-30T04:17:28.506" v="1" actId="47"/>
        <pc:sldMkLst>
          <pc:docMk/>
          <pc:sldMk cId="2803829195" sldId="3329"/>
        </pc:sldMkLst>
      </pc:sldChg>
      <pc:sldChg chg="del">
        <pc:chgData name="Ron Melton" userId="5553941352b42db9" providerId="LiveId" clId="{965D2DE6-CAB4-4F9B-98A3-F3983C467B8E}" dt="2023-12-30T04:17:28.506" v="1" actId="47"/>
        <pc:sldMkLst>
          <pc:docMk/>
          <pc:sldMk cId="605497199" sldId="3338"/>
        </pc:sldMkLst>
      </pc:sldChg>
      <pc:sldChg chg="del">
        <pc:chgData name="Ron Melton" userId="5553941352b42db9" providerId="LiveId" clId="{965D2DE6-CAB4-4F9B-98A3-F3983C467B8E}" dt="2023-12-30T04:17:28.506" v="1" actId="47"/>
        <pc:sldMkLst>
          <pc:docMk/>
          <pc:sldMk cId="1368162368" sldId="3342"/>
        </pc:sldMkLst>
      </pc:sldChg>
      <pc:sldChg chg="del">
        <pc:chgData name="Ron Melton" userId="5553941352b42db9" providerId="LiveId" clId="{965D2DE6-CAB4-4F9B-98A3-F3983C467B8E}" dt="2023-12-30T04:17:28.506" v="1" actId="47"/>
        <pc:sldMkLst>
          <pc:docMk/>
          <pc:sldMk cId="798656763" sldId="3345"/>
        </pc:sldMkLst>
      </pc:sldChg>
      <pc:sldChg chg="del">
        <pc:chgData name="Ron Melton" userId="5553941352b42db9" providerId="LiveId" clId="{965D2DE6-CAB4-4F9B-98A3-F3983C467B8E}" dt="2023-12-30T04:17:28.506" v="1" actId="47"/>
        <pc:sldMkLst>
          <pc:docMk/>
          <pc:sldMk cId="1895668495" sldId="3348"/>
        </pc:sldMkLst>
      </pc:sldChg>
      <pc:sldChg chg="del">
        <pc:chgData name="Ron Melton" userId="5553941352b42db9" providerId="LiveId" clId="{965D2DE6-CAB4-4F9B-98A3-F3983C467B8E}" dt="2023-12-30T04:17:11.222" v="0" actId="47"/>
        <pc:sldMkLst>
          <pc:docMk/>
          <pc:sldMk cId="2546807184" sldId="3362"/>
        </pc:sldMkLst>
      </pc:sldChg>
      <pc:sldChg chg="del">
        <pc:chgData name="Ron Melton" userId="5553941352b42db9" providerId="LiveId" clId="{965D2DE6-CAB4-4F9B-98A3-F3983C467B8E}" dt="2023-12-30T04:17:28.506" v="1" actId="47"/>
        <pc:sldMkLst>
          <pc:docMk/>
          <pc:sldMk cId="4056159747" sldId="3370"/>
        </pc:sldMkLst>
      </pc:sldChg>
      <pc:sldChg chg="del">
        <pc:chgData name="Ron Melton" userId="5553941352b42db9" providerId="LiveId" clId="{965D2DE6-CAB4-4F9B-98A3-F3983C467B8E}" dt="2023-12-30T04:17:28.506" v="1" actId="47"/>
        <pc:sldMkLst>
          <pc:docMk/>
          <pc:sldMk cId="2087842264" sldId="3373"/>
        </pc:sldMkLst>
      </pc:sldChg>
      <pc:sldChg chg="del">
        <pc:chgData name="Ron Melton" userId="5553941352b42db9" providerId="LiveId" clId="{965D2DE6-CAB4-4F9B-98A3-F3983C467B8E}" dt="2023-12-30T04:17:11.222" v="0" actId="47"/>
        <pc:sldMkLst>
          <pc:docMk/>
          <pc:sldMk cId="1687812302" sldId="3862"/>
        </pc:sldMkLst>
      </pc:sldChg>
      <pc:sldChg chg="del">
        <pc:chgData name="Ron Melton" userId="5553941352b42db9" providerId="LiveId" clId="{965D2DE6-CAB4-4F9B-98A3-F3983C467B8E}" dt="2023-12-30T04:17:28.506" v="1" actId="47"/>
        <pc:sldMkLst>
          <pc:docMk/>
          <pc:sldMk cId="2173114222" sldId="4097"/>
        </pc:sldMkLst>
      </pc:sldChg>
      <pc:sldChg chg="del">
        <pc:chgData name="Ron Melton" userId="5553941352b42db9" providerId="LiveId" clId="{965D2DE6-CAB4-4F9B-98A3-F3983C467B8E}" dt="2023-12-30T04:17:28.506" v="1" actId="47"/>
        <pc:sldMkLst>
          <pc:docMk/>
          <pc:sldMk cId="1319239137" sldId="4672"/>
        </pc:sldMkLst>
      </pc:sldChg>
      <pc:sldChg chg="del">
        <pc:chgData name="Ron Melton" userId="5553941352b42db9" providerId="LiveId" clId="{965D2DE6-CAB4-4F9B-98A3-F3983C467B8E}" dt="2023-12-30T04:17:11.222" v="0" actId="47"/>
        <pc:sldMkLst>
          <pc:docMk/>
          <pc:sldMk cId="3408725882" sldId="5316"/>
        </pc:sldMkLst>
      </pc:sldChg>
      <pc:sldChg chg="del">
        <pc:chgData name="Ron Melton" userId="5553941352b42db9" providerId="LiveId" clId="{965D2DE6-CAB4-4F9B-98A3-F3983C467B8E}" dt="2023-12-30T04:17:11.222" v="0" actId="47"/>
        <pc:sldMkLst>
          <pc:docMk/>
          <pc:sldMk cId="4223848446" sldId="5352"/>
        </pc:sldMkLst>
      </pc:sldChg>
      <pc:sldChg chg="del">
        <pc:chgData name="Ron Melton" userId="5553941352b42db9" providerId="LiveId" clId="{965D2DE6-CAB4-4F9B-98A3-F3983C467B8E}" dt="2023-12-30T04:17:11.222" v="0" actId="47"/>
        <pc:sldMkLst>
          <pc:docMk/>
          <pc:sldMk cId="1144747535" sldId="5353"/>
        </pc:sldMkLst>
      </pc:sldChg>
      <pc:sldChg chg="del">
        <pc:chgData name="Ron Melton" userId="5553941352b42db9" providerId="LiveId" clId="{965D2DE6-CAB4-4F9B-98A3-F3983C467B8E}" dt="2023-12-30T04:17:28.506" v="1" actId="47"/>
        <pc:sldMkLst>
          <pc:docMk/>
          <pc:sldMk cId="3267588615" sldId="5419"/>
        </pc:sldMkLst>
      </pc:sldChg>
      <pc:sldChg chg="del">
        <pc:chgData name="Ron Melton" userId="5553941352b42db9" providerId="LiveId" clId="{965D2DE6-CAB4-4F9B-98A3-F3983C467B8E}" dt="2023-12-30T04:17:28.506" v="1" actId="47"/>
        <pc:sldMkLst>
          <pc:docMk/>
          <pc:sldMk cId="2162891732" sldId="5434"/>
        </pc:sldMkLst>
      </pc:sldChg>
      <pc:sldChg chg="del">
        <pc:chgData name="Ron Melton" userId="5553941352b42db9" providerId="LiveId" clId="{965D2DE6-CAB4-4F9B-98A3-F3983C467B8E}" dt="2023-12-30T04:17:28.506" v="1" actId="47"/>
        <pc:sldMkLst>
          <pc:docMk/>
          <pc:sldMk cId="2190908700" sldId="5569"/>
        </pc:sldMkLst>
      </pc:sldChg>
      <pc:sldChg chg="del">
        <pc:chgData name="Ron Melton" userId="5553941352b42db9" providerId="LiveId" clId="{965D2DE6-CAB4-4F9B-98A3-F3983C467B8E}" dt="2023-12-30T04:17:28.506" v="1" actId="47"/>
        <pc:sldMkLst>
          <pc:docMk/>
          <pc:sldMk cId="548302410" sldId="5585"/>
        </pc:sldMkLst>
      </pc:sldChg>
      <pc:sldChg chg="del">
        <pc:chgData name="Ron Melton" userId="5553941352b42db9" providerId="LiveId" clId="{965D2DE6-CAB4-4F9B-98A3-F3983C467B8E}" dt="2023-12-30T04:17:11.222" v="0" actId="47"/>
        <pc:sldMkLst>
          <pc:docMk/>
          <pc:sldMk cId="2505904164" sldId="5596"/>
        </pc:sldMkLst>
      </pc:sldChg>
      <pc:sldChg chg="del">
        <pc:chgData name="Ron Melton" userId="5553941352b42db9" providerId="LiveId" clId="{965D2DE6-CAB4-4F9B-98A3-F3983C467B8E}" dt="2023-12-30T04:17:28.506" v="1" actId="47"/>
        <pc:sldMkLst>
          <pc:docMk/>
          <pc:sldMk cId="2917477667" sldId="5651"/>
        </pc:sldMkLst>
      </pc:sldChg>
      <pc:sldChg chg="del">
        <pc:chgData name="Ron Melton" userId="5553941352b42db9" providerId="LiveId" clId="{965D2DE6-CAB4-4F9B-98A3-F3983C467B8E}" dt="2023-12-30T04:17:28.506" v="1" actId="47"/>
        <pc:sldMkLst>
          <pc:docMk/>
          <pc:sldMk cId="3109521507" sldId="5661"/>
        </pc:sldMkLst>
      </pc:sldChg>
      <pc:sldChg chg="del">
        <pc:chgData name="Ron Melton" userId="5553941352b42db9" providerId="LiveId" clId="{965D2DE6-CAB4-4F9B-98A3-F3983C467B8E}" dt="2023-12-30T04:17:28.506" v="1" actId="47"/>
        <pc:sldMkLst>
          <pc:docMk/>
          <pc:sldMk cId="1035017413" sldId="5672"/>
        </pc:sldMkLst>
      </pc:sldChg>
      <pc:sldChg chg="del">
        <pc:chgData name="Ron Melton" userId="5553941352b42db9" providerId="LiveId" clId="{965D2DE6-CAB4-4F9B-98A3-F3983C467B8E}" dt="2023-12-30T04:17:11.222" v="0" actId="47"/>
        <pc:sldMkLst>
          <pc:docMk/>
          <pc:sldMk cId="1011285638" sldId="5681"/>
        </pc:sldMkLst>
      </pc:sldChg>
      <pc:sldChg chg="del">
        <pc:chgData name="Ron Melton" userId="5553941352b42db9" providerId="LiveId" clId="{965D2DE6-CAB4-4F9B-98A3-F3983C467B8E}" dt="2023-12-30T04:17:11.222" v="0" actId="47"/>
        <pc:sldMkLst>
          <pc:docMk/>
          <pc:sldMk cId="2796751807" sldId="5693"/>
        </pc:sldMkLst>
      </pc:sldChg>
      <pc:sldChg chg="del">
        <pc:chgData name="Ron Melton" userId="5553941352b42db9" providerId="LiveId" clId="{965D2DE6-CAB4-4F9B-98A3-F3983C467B8E}" dt="2023-12-30T04:17:11.222" v="0" actId="47"/>
        <pc:sldMkLst>
          <pc:docMk/>
          <pc:sldMk cId="2164115745" sldId="5700"/>
        </pc:sldMkLst>
      </pc:sldChg>
      <pc:sldChg chg="del">
        <pc:chgData name="Ron Melton" userId="5553941352b42db9" providerId="LiveId" clId="{965D2DE6-CAB4-4F9B-98A3-F3983C467B8E}" dt="2023-12-30T04:17:28.506" v="1" actId="47"/>
        <pc:sldMkLst>
          <pc:docMk/>
          <pc:sldMk cId="2919655959" sldId="5778"/>
        </pc:sldMkLst>
      </pc:sldChg>
      <pc:sldChg chg="del">
        <pc:chgData name="Ron Melton" userId="5553941352b42db9" providerId="LiveId" clId="{965D2DE6-CAB4-4F9B-98A3-F3983C467B8E}" dt="2023-12-30T04:17:28.506" v="1" actId="47"/>
        <pc:sldMkLst>
          <pc:docMk/>
          <pc:sldMk cId="721423068" sldId="5806"/>
        </pc:sldMkLst>
      </pc:sldChg>
      <pc:sldChg chg="del">
        <pc:chgData name="Ron Melton" userId="5553941352b42db9" providerId="LiveId" clId="{965D2DE6-CAB4-4F9B-98A3-F3983C467B8E}" dt="2023-12-30T04:17:11.222" v="0" actId="47"/>
        <pc:sldMkLst>
          <pc:docMk/>
          <pc:sldMk cId="4241242254" sldId="5807"/>
        </pc:sldMkLst>
      </pc:sldChg>
      <pc:sldChg chg="del">
        <pc:chgData name="Ron Melton" userId="5553941352b42db9" providerId="LiveId" clId="{965D2DE6-CAB4-4F9B-98A3-F3983C467B8E}" dt="2023-12-30T04:17:28.506" v="1" actId="47"/>
        <pc:sldMkLst>
          <pc:docMk/>
          <pc:sldMk cId="4196607663" sldId="5823"/>
        </pc:sldMkLst>
      </pc:sldChg>
      <pc:sldChg chg="del">
        <pc:chgData name="Ron Melton" userId="5553941352b42db9" providerId="LiveId" clId="{965D2DE6-CAB4-4F9B-98A3-F3983C467B8E}" dt="2023-12-30T04:17:11.222" v="0" actId="47"/>
        <pc:sldMkLst>
          <pc:docMk/>
          <pc:sldMk cId="3350095739" sldId="5878"/>
        </pc:sldMkLst>
      </pc:sldChg>
      <pc:sldChg chg="del">
        <pc:chgData name="Ron Melton" userId="5553941352b42db9" providerId="LiveId" clId="{965D2DE6-CAB4-4F9B-98A3-F3983C467B8E}" dt="2023-12-30T04:17:28.506" v="1" actId="47"/>
        <pc:sldMkLst>
          <pc:docMk/>
          <pc:sldMk cId="3620482345" sldId="5884"/>
        </pc:sldMkLst>
      </pc:sldChg>
      <pc:sldChg chg="del">
        <pc:chgData name="Ron Melton" userId="5553941352b42db9" providerId="LiveId" clId="{965D2DE6-CAB4-4F9B-98A3-F3983C467B8E}" dt="2023-12-30T04:17:28.506" v="1" actId="47"/>
        <pc:sldMkLst>
          <pc:docMk/>
          <pc:sldMk cId="3318294798" sldId="5885"/>
        </pc:sldMkLst>
      </pc:sldChg>
      <pc:sldChg chg="del">
        <pc:chgData name="Ron Melton" userId="5553941352b42db9" providerId="LiveId" clId="{965D2DE6-CAB4-4F9B-98A3-F3983C467B8E}" dt="2023-12-30T04:17:11.222" v="0" actId="47"/>
        <pc:sldMkLst>
          <pc:docMk/>
          <pc:sldMk cId="2866721610" sldId="5886"/>
        </pc:sldMkLst>
      </pc:sldChg>
      <pc:sldChg chg="del">
        <pc:chgData name="Ron Melton" userId="5553941352b42db9" providerId="LiveId" clId="{965D2DE6-CAB4-4F9B-98A3-F3983C467B8E}" dt="2023-12-30T04:17:11.222" v="0" actId="47"/>
        <pc:sldMkLst>
          <pc:docMk/>
          <pc:sldMk cId="1772064357" sldId="5920"/>
        </pc:sldMkLst>
      </pc:sldChg>
      <pc:sldChg chg="del">
        <pc:chgData name="Ron Melton" userId="5553941352b42db9" providerId="LiveId" clId="{965D2DE6-CAB4-4F9B-98A3-F3983C467B8E}" dt="2023-12-30T04:17:11.222" v="0" actId="47"/>
        <pc:sldMkLst>
          <pc:docMk/>
          <pc:sldMk cId="3986496194" sldId="5921"/>
        </pc:sldMkLst>
      </pc:sldChg>
      <pc:sldChg chg="del">
        <pc:chgData name="Ron Melton" userId="5553941352b42db9" providerId="LiveId" clId="{965D2DE6-CAB4-4F9B-98A3-F3983C467B8E}" dt="2023-12-30T04:17:28.506" v="1" actId="47"/>
        <pc:sldMkLst>
          <pc:docMk/>
          <pc:sldMk cId="1469816617" sldId="5927"/>
        </pc:sldMkLst>
      </pc:sldChg>
      <pc:sldChg chg="del">
        <pc:chgData name="Ron Melton" userId="5553941352b42db9" providerId="LiveId" clId="{965D2DE6-CAB4-4F9B-98A3-F3983C467B8E}" dt="2023-12-30T04:17:28.506" v="1" actId="47"/>
        <pc:sldMkLst>
          <pc:docMk/>
          <pc:sldMk cId="2579356922" sldId="5938"/>
        </pc:sldMkLst>
      </pc:sldChg>
      <pc:sldChg chg="del">
        <pc:chgData name="Ron Melton" userId="5553941352b42db9" providerId="LiveId" clId="{965D2DE6-CAB4-4F9B-98A3-F3983C467B8E}" dt="2023-12-30T04:17:11.222" v="0" actId="47"/>
        <pc:sldMkLst>
          <pc:docMk/>
          <pc:sldMk cId="1054724553" sldId="5944"/>
        </pc:sldMkLst>
      </pc:sldChg>
      <pc:sldChg chg="del">
        <pc:chgData name="Ron Melton" userId="5553941352b42db9" providerId="LiveId" clId="{965D2DE6-CAB4-4F9B-98A3-F3983C467B8E}" dt="2023-12-30T04:17:28.506" v="1" actId="47"/>
        <pc:sldMkLst>
          <pc:docMk/>
          <pc:sldMk cId="2155707274" sldId="5990"/>
        </pc:sldMkLst>
      </pc:sldChg>
      <pc:sldChg chg="del">
        <pc:chgData name="Ron Melton" userId="5553941352b42db9" providerId="LiveId" clId="{965D2DE6-CAB4-4F9B-98A3-F3983C467B8E}" dt="2023-12-30T04:17:11.222" v="0" actId="47"/>
        <pc:sldMkLst>
          <pc:docMk/>
          <pc:sldMk cId="2240204244" sldId="6039"/>
        </pc:sldMkLst>
      </pc:sldChg>
      <pc:sldChg chg="del">
        <pc:chgData name="Ron Melton" userId="5553941352b42db9" providerId="LiveId" clId="{965D2DE6-CAB4-4F9B-98A3-F3983C467B8E}" dt="2023-12-30T04:17:11.222" v="0" actId="47"/>
        <pc:sldMkLst>
          <pc:docMk/>
          <pc:sldMk cId="1071371208" sldId="6093"/>
        </pc:sldMkLst>
      </pc:sldChg>
      <pc:sldChg chg="del">
        <pc:chgData name="Ron Melton" userId="5553941352b42db9" providerId="LiveId" clId="{965D2DE6-CAB4-4F9B-98A3-F3983C467B8E}" dt="2023-12-30T04:17:28.506" v="1" actId="47"/>
        <pc:sldMkLst>
          <pc:docMk/>
          <pc:sldMk cId="3796148521" sldId="6107"/>
        </pc:sldMkLst>
      </pc:sldChg>
      <pc:sldChg chg="del">
        <pc:chgData name="Ron Melton" userId="5553941352b42db9" providerId="LiveId" clId="{965D2DE6-CAB4-4F9B-98A3-F3983C467B8E}" dt="2023-12-30T04:17:11.222" v="0" actId="47"/>
        <pc:sldMkLst>
          <pc:docMk/>
          <pc:sldMk cId="2132283764" sldId="6118"/>
        </pc:sldMkLst>
      </pc:sldChg>
      <pc:sldChg chg="del">
        <pc:chgData name="Ron Melton" userId="5553941352b42db9" providerId="LiveId" clId="{965D2DE6-CAB4-4F9B-98A3-F3983C467B8E}" dt="2023-12-30T04:17:11.222" v="0" actId="47"/>
        <pc:sldMkLst>
          <pc:docMk/>
          <pc:sldMk cId="734407521" sldId="6129"/>
        </pc:sldMkLst>
      </pc:sldChg>
      <pc:sldChg chg="del">
        <pc:chgData name="Ron Melton" userId="5553941352b42db9" providerId="LiveId" clId="{965D2DE6-CAB4-4F9B-98A3-F3983C467B8E}" dt="2023-12-30T04:17:11.222" v="0" actId="47"/>
        <pc:sldMkLst>
          <pc:docMk/>
          <pc:sldMk cId="643801623" sldId="6152"/>
        </pc:sldMkLst>
      </pc:sldChg>
      <pc:sldChg chg="del">
        <pc:chgData name="Ron Melton" userId="5553941352b42db9" providerId="LiveId" clId="{965D2DE6-CAB4-4F9B-98A3-F3983C467B8E}" dt="2023-12-30T04:17:28.506" v="1" actId="47"/>
        <pc:sldMkLst>
          <pc:docMk/>
          <pc:sldMk cId="1363104386" sldId="6213"/>
        </pc:sldMkLst>
      </pc:sldChg>
      <pc:sldChg chg="del">
        <pc:chgData name="Ron Melton" userId="5553941352b42db9" providerId="LiveId" clId="{965D2DE6-CAB4-4F9B-98A3-F3983C467B8E}" dt="2023-12-30T04:17:28.506" v="1" actId="47"/>
        <pc:sldMkLst>
          <pc:docMk/>
          <pc:sldMk cId="1979285473" sldId="6222"/>
        </pc:sldMkLst>
      </pc:sldChg>
      <pc:sldChg chg="del">
        <pc:chgData name="Ron Melton" userId="5553941352b42db9" providerId="LiveId" clId="{965D2DE6-CAB4-4F9B-98A3-F3983C467B8E}" dt="2023-12-30T04:17:11.222" v="0" actId="47"/>
        <pc:sldMkLst>
          <pc:docMk/>
          <pc:sldMk cId="4091658663" sldId="6240"/>
        </pc:sldMkLst>
      </pc:sldChg>
      <pc:sldChg chg="del">
        <pc:chgData name="Ron Melton" userId="5553941352b42db9" providerId="LiveId" clId="{965D2DE6-CAB4-4F9B-98A3-F3983C467B8E}" dt="2023-12-30T04:17:28.506" v="1" actId="47"/>
        <pc:sldMkLst>
          <pc:docMk/>
          <pc:sldMk cId="921495528" sldId="6495"/>
        </pc:sldMkLst>
      </pc:sldChg>
      <pc:sldChg chg="del">
        <pc:chgData name="Ron Melton" userId="5553941352b42db9" providerId="LiveId" clId="{965D2DE6-CAB4-4F9B-98A3-F3983C467B8E}" dt="2023-12-30T04:17:11.222" v="0" actId="47"/>
        <pc:sldMkLst>
          <pc:docMk/>
          <pc:sldMk cId="2224086606" sldId="6509"/>
        </pc:sldMkLst>
      </pc:sldChg>
      <pc:sldChg chg="del">
        <pc:chgData name="Ron Melton" userId="5553941352b42db9" providerId="LiveId" clId="{965D2DE6-CAB4-4F9B-98A3-F3983C467B8E}" dt="2023-12-30T04:17:11.222" v="0" actId="47"/>
        <pc:sldMkLst>
          <pc:docMk/>
          <pc:sldMk cId="1863468446" sldId="6510"/>
        </pc:sldMkLst>
      </pc:sldChg>
      <pc:sldChg chg="del">
        <pc:chgData name="Ron Melton" userId="5553941352b42db9" providerId="LiveId" clId="{965D2DE6-CAB4-4F9B-98A3-F3983C467B8E}" dt="2023-12-30T04:17:11.222" v="0" actId="47"/>
        <pc:sldMkLst>
          <pc:docMk/>
          <pc:sldMk cId="1657880306" sldId="6511"/>
        </pc:sldMkLst>
      </pc:sldChg>
      <pc:sldChg chg="del">
        <pc:chgData name="Ron Melton" userId="5553941352b42db9" providerId="LiveId" clId="{965D2DE6-CAB4-4F9B-98A3-F3983C467B8E}" dt="2023-12-30T04:17:28.506" v="1" actId="47"/>
        <pc:sldMkLst>
          <pc:docMk/>
          <pc:sldMk cId="1416873253" sldId="6720"/>
        </pc:sldMkLst>
      </pc:sldChg>
      <pc:sldChg chg="del">
        <pc:chgData name="Ron Melton" userId="5553941352b42db9" providerId="LiveId" clId="{965D2DE6-CAB4-4F9B-98A3-F3983C467B8E}" dt="2023-12-30T04:17:28.506" v="1" actId="47"/>
        <pc:sldMkLst>
          <pc:docMk/>
          <pc:sldMk cId="4215663917" sldId="6725"/>
        </pc:sldMkLst>
      </pc:sldChg>
      <pc:sldChg chg="del">
        <pc:chgData name="Ron Melton" userId="5553941352b42db9" providerId="LiveId" clId="{965D2DE6-CAB4-4F9B-98A3-F3983C467B8E}" dt="2023-12-30T04:17:28.506" v="1" actId="47"/>
        <pc:sldMkLst>
          <pc:docMk/>
          <pc:sldMk cId="1357014715" sldId="6795"/>
        </pc:sldMkLst>
      </pc:sldChg>
      <pc:sldChg chg="del">
        <pc:chgData name="Ron Melton" userId="5553941352b42db9" providerId="LiveId" clId="{965D2DE6-CAB4-4F9B-98A3-F3983C467B8E}" dt="2023-12-30T04:17:28.506" v="1" actId="47"/>
        <pc:sldMkLst>
          <pc:docMk/>
          <pc:sldMk cId="3181825811" sldId="7136"/>
        </pc:sldMkLst>
      </pc:sldChg>
      <pc:sldChg chg="del">
        <pc:chgData name="Ron Melton" userId="5553941352b42db9" providerId="LiveId" clId="{965D2DE6-CAB4-4F9B-98A3-F3983C467B8E}" dt="2023-12-30T04:17:28.506" v="1" actId="47"/>
        <pc:sldMkLst>
          <pc:docMk/>
          <pc:sldMk cId="1543569617" sldId="7137"/>
        </pc:sldMkLst>
      </pc:sldChg>
      <pc:sldChg chg="del">
        <pc:chgData name="Ron Melton" userId="5553941352b42db9" providerId="LiveId" clId="{965D2DE6-CAB4-4F9B-98A3-F3983C467B8E}" dt="2023-12-30T04:17:28.506" v="1" actId="47"/>
        <pc:sldMkLst>
          <pc:docMk/>
          <pc:sldMk cId="2670605089" sldId="7138"/>
        </pc:sldMkLst>
      </pc:sldChg>
      <pc:sldChg chg="del">
        <pc:chgData name="Ron Melton" userId="5553941352b42db9" providerId="LiveId" clId="{965D2DE6-CAB4-4F9B-98A3-F3983C467B8E}" dt="2023-12-30T04:17:28.506" v="1" actId="47"/>
        <pc:sldMkLst>
          <pc:docMk/>
          <pc:sldMk cId="247629776" sldId="7949"/>
        </pc:sldMkLst>
      </pc:sldChg>
      <pc:sldChg chg="del">
        <pc:chgData name="Ron Melton" userId="5553941352b42db9" providerId="LiveId" clId="{965D2DE6-CAB4-4F9B-98A3-F3983C467B8E}" dt="2023-12-30T04:17:11.222" v="0" actId="47"/>
        <pc:sldMkLst>
          <pc:docMk/>
          <pc:sldMk cId="2618404228" sldId="7958"/>
        </pc:sldMkLst>
      </pc:sldChg>
      <pc:sldChg chg="del">
        <pc:chgData name="Ron Melton" userId="5553941352b42db9" providerId="LiveId" clId="{965D2DE6-CAB4-4F9B-98A3-F3983C467B8E}" dt="2023-12-30T04:17:11.222" v="0" actId="47"/>
        <pc:sldMkLst>
          <pc:docMk/>
          <pc:sldMk cId="1805169203" sldId="7959"/>
        </pc:sldMkLst>
      </pc:sldChg>
      <pc:sldChg chg="del">
        <pc:chgData name="Ron Melton" userId="5553941352b42db9" providerId="LiveId" clId="{965D2DE6-CAB4-4F9B-98A3-F3983C467B8E}" dt="2023-12-30T04:17:11.222" v="0" actId="47"/>
        <pc:sldMkLst>
          <pc:docMk/>
          <pc:sldMk cId="3464874282" sldId="7960"/>
        </pc:sldMkLst>
      </pc:sldChg>
      <pc:sldChg chg="del">
        <pc:chgData name="Ron Melton" userId="5553941352b42db9" providerId="LiveId" clId="{965D2DE6-CAB4-4F9B-98A3-F3983C467B8E}" dt="2023-12-30T04:17:28.506" v="1" actId="47"/>
        <pc:sldMkLst>
          <pc:docMk/>
          <pc:sldMk cId="2142460025" sldId="8001"/>
        </pc:sldMkLst>
      </pc:sldChg>
      <pc:sldChg chg="del">
        <pc:chgData name="Ron Melton" userId="5553941352b42db9" providerId="LiveId" clId="{965D2DE6-CAB4-4F9B-98A3-F3983C467B8E}" dt="2023-12-30T04:17:28.506" v="1" actId="47"/>
        <pc:sldMkLst>
          <pc:docMk/>
          <pc:sldMk cId="2775239611" sldId="8052"/>
        </pc:sldMkLst>
      </pc:sldChg>
      <pc:sldChg chg="del">
        <pc:chgData name="Ron Melton" userId="5553941352b42db9" providerId="LiveId" clId="{965D2DE6-CAB4-4F9B-98A3-F3983C467B8E}" dt="2023-12-30T04:17:28.506" v="1" actId="47"/>
        <pc:sldMkLst>
          <pc:docMk/>
          <pc:sldMk cId="4239489782" sldId="8079"/>
        </pc:sldMkLst>
      </pc:sldChg>
      <pc:sldChg chg="del">
        <pc:chgData name="Ron Melton" userId="5553941352b42db9" providerId="LiveId" clId="{965D2DE6-CAB4-4F9B-98A3-F3983C467B8E}" dt="2023-12-30T04:17:28.506" v="1" actId="47"/>
        <pc:sldMkLst>
          <pc:docMk/>
          <pc:sldMk cId="2215915077" sldId="8089"/>
        </pc:sldMkLst>
      </pc:sldChg>
      <pc:sldChg chg="del">
        <pc:chgData name="Ron Melton" userId="5553941352b42db9" providerId="LiveId" clId="{965D2DE6-CAB4-4F9B-98A3-F3983C467B8E}" dt="2023-12-30T04:17:28.506" v="1" actId="47"/>
        <pc:sldMkLst>
          <pc:docMk/>
          <pc:sldMk cId="2672704742" sldId="8090"/>
        </pc:sldMkLst>
      </pc:sldChg>
      <pc:sldChg chg="del">
        <pc:chgData name="Ron Melton" userId="5553941352b42db9" providerId="LiveId" clId="{965D2DE6-CAB4-4F9B-98A3-F3983C467B8E}" dt="2023-12-30T04:17:28.506" v="1" actId="47"/>
        <pc:sldMkLst>
          <pc:docMk/>
          <pc:sldMk cId="4257069697" sldId="8091"/>
        </pc:sldMkLst>
      </pc:sldChg>
      <pc:sldChg chg="del">
        <pc:chgData name="Ron Melton" userId="5553941352b42db9" providerId="LiveId" clId="{965D2DE6-CAB4-4F9B-98A3-F3983C467B8E}" dt="2023-12-30T04:17:28.506" v="1" actId="47"/>
        <pc:sldMkLst>
          <pc:docMk/>
          <pc:sldMk cId="3746019872" sldId="8092"/>
        </pc:sldMkLst>
      </pc:sldChg>
      <pc:sldChg chg="del">
        <pc:chgData name="Ron Melton" userId="5553941352b42db9" providerId="LiveId" clId="{965D2DE6-CAB4-4F9B-98A3-F3983C467B8E}" dt="2023-12-30T04:17:28.506" v="1" actId="47"/>
        <pc:sldMkLst>
          <pc:docMk/>
          <pc:sldMk cId="750354715" sldId="8093"/>
        </pc:sldMkLst>
      </pc:sldChg>
      <pc:sldChg chg="del">
        <pc:chgData name="Ron Melton" userId="5553941352b42db9" providerId="LiveId" clId="{965D2DE6-CAB4-4F9B-98A3-F3983C467B8E}" dt="2023-12-30T04:17:28.506" v="1" actId="47"/>
        <pc:sldMkLst>
          <pc:docMk/>
          <pc:sldMk cId="3978545872" sldId="8095"/>
        </pc:sldMkLst>
      </pc:sldChg>
      <pc:sldChg chg="del">
        <pc:chgData name="Ron Melton" userId="5553941352b42db9" providerId="LiveId" clId="{965D2DE6-CAB4-4F9B-98A3-F3983C467B8E}" dt="2023-12-30T04:17:11.222" v="0" actId="47"/>
        <pc:sldMkLst>
          <pc:docMk/>
          <pc:sldMk cId="3267799094" sldId="8182"/>
        </pc:sldMkLst>
      </pc:sldChg>
      <pc:sldChg chg="del">
        <pc:chgData name="Ron Melton" userId="5553941352b42db9" providerId="LiveId" clId="{965D2DE6-CAB4-4F9B-98A3-F3983C467B8E}" dt="2023-12-30T04:17:11.222" v="0" actId="47"/>
        <pc:sldMkLst>
          <pc:docMk/>
          <pc:sldMk cId="1630359249" sldId="8183"/>
        </pc:sldMkLst>
      </pc:sldChg>
      <pc:sldChg chg="del">
        <pc:chgData name="Ron Melton" userId="5553941352b42db9" providerId="LiveId" clId="{965D2DE6-CAB4-4F9B-98A3-F3983C467B8E}" dt="2023-12-30T04:17:11.222" v="0" actId="47"/>
        <pc:sldMkLst>
          <pc:docMk/>
          <pc:sldMk cId="980253042" sldId="8184"/>
        </pc:sldMkLst>
      </pc:sldChg>
      <pc:sldChg chg="del">
        <pc:chgData name="Ron Melton" userId="5553941352b42db9" providerId="LiveId" clId="{965D2DE6-CAB4-4F9B-98A3-F3983C467B8E}" dt="2023-12-30T04:17:11.222" v="0" actId="47"/>
        <pc:sldMkLst>
          <pc:docMk/>
          <pc:sldMk cId="3657363269" sldId="8204"/>
        </pc:sldMkLst>
      </pc:sldChg>
      <pc:sldChg chg="del">
        <pc:chgData name="Ron Melton" userId="5553941352b42db9" providerId="LiveId" clId="{965D2DE6-CAB4-4F9B-98A3-F3983C467B8E}" dt="2023-12-30T04:17:11.222" v="0" actId="47"/>
        <pc:sldMkLst>
          <pc:docMk/>
          <pc:sldMk cId="3361211962" sldId="8250"/>
        </pc:sldMkLst>
      </pc:sldChg>
      <pc:sldChg chg="del">
        <pc:chgData name="Ron Melton" userId="5553941352b42db9" providerId="LiveId" clId="{965D2DE6-CAB4-4F9B-98A3-F3983C467B8E}" dt="2023-12-30T04:17:28.506" v="1" actId="47"/>
        <pc:sldMkLst>
          <pc:docMk/>
          <pc:sldMk cId="3879957701" sldId="8266"/>
        </pc:sldMkLst>
      </pc:sldChg>
      <pc:sldChg chg="del">
        <pc:chgData name="Ron Melton" userId="5553941352b42db9" providerId="LiveId" clId="{965D2DE6-CAB4-4F9B-98A3-F3983C467B8E}" dt="2023-12-30T04:17:11.222" v="0" actId="47"/>
        <pc:sldMkLst>
          <pc:docMk/>
          <pc:sldMk cId="1335445780" sldId="8286"/>
        </pc:sldMkLst>
      </pc:sldChg>
      <pc:sldChg chg="del">
        <pc:chgData name="Ron Melton" userId="5553941352b42db9" providerId="LiveId" clId="{965D2DE6-CAB4-4F9B-98A3-F3983C467B8E}" dt="2023-12-30T04:17:11.222" v="0" actId="47"/>
        <pc:sldMkLst>
          <pc:docMk/>
          <pc:sldMk cId="392881826" sldId="8297"/>
        </pc:sldMkLst>
      </pc:sldChg>
      <pc:sldChg chg="del">
        <pc:chgData name="Ron Melton" userId="5553941352b42db9" providerId="LiveId" clId="{965D2DE6-CAB4-4F9B-98A3-F3983C467B8E}" dt="2023-12-30T04:17:11.222" v="0" actId="47"/>
        <pc:sldMkLst>
          <pc:docMk/>
          <pc:sldMk cId="911342618" sldId="8298"/>
        </pc:sldMkLst>
      </pc:sldChg>
      <pc:sldChg chg="del">
        <pc:chgData name="Ron Melton" userId="5553941352b42db9" providerId="LiveId" clId="{965D2DE6-CAB4-4F9B-98A3-F3983C467B8E}" dt="2023-12-30T04:17:11.222" v="0" actId="47"/>
        <pc:sldMkLst>
          <pc:docMk/>
          <pc:sldMk cId="1962377842" sldId="8301"/>
        </pc:sldMkLst>
      </pc:sldChg>
      <pc:sldChg chg="del">
        <pc:chgData name="Ron Melton" userId="5553941352b42db9" providerId="LiveId" clId="{965D2DE6-CAB4-4F9B-98A3-F3983C467B8E}" dt="2023-12-30T04:17:11.222" v="0" actId="47"/>
        <pc:sldMkLst>
          <pc:docMk/>
          <pc:sldMk cId="343077576" sldId="8302"/>
        </pc:sldMkLst>
      </pc:sldChg>
      <pc:sldChg chg="del">
        <pc:chgData name="Ron Melton" userId="5553941352b42db9" providerId="LiveId" clId="{965D2DE6-CAB4-4F9B-98A3-F3983C467B8E}" dt="2023-12-30T04:17:11.222" v="0" actId="47"/>
        <pc:sldMkLst>
          <pc:docMk/>
          <pc:sldMk cId="3786297375" sldId="2145708295"/>
        </pc:sldMkLst>
      </pc:sldChg>
      <pc:sldChg chg="del">
        <pc:chgData name="Ron Melton" userId="5553941352b42db9" providerId="LiveId" clId="{965D2DE6-CAB4-4F9B-98A3-F3983C467B8E}" dt="2023-12-30T04:17:11.222" v="0" actId="47"/>
        <pc:sldMkLst>
          <pc:docMk/>
          <pc:sldMk cId="2001674129" sldId="2145708296"/>
        </pc:sldMkLst>
      </pc:sldChg>
      <pc:sldChg chg="del">
        <pc:chgData name="Ron Melton" userId="5553941352b42db9" providerId="LiveId" clId="{965D2DE6-CAB4-4F9B-98A3-F3983C467B8E}" dt="2023-12-30T04:17:11.222" v="0" actId="47"/>
        <pc:sldMkLst>
          <pc:docMk/>
          <pc:sldMk cId="3243511915" sldId="2145708417"/>
        </pc:sldMkLst>
      </pc:sldChg>
      <pc:sldChg chg="del">
        <pc:chgData name="Ron Melton" userId="5553941352b42db9" providerId="LiveId" clId="{965D2DE6-CAB4-4F9B-98A3-F3983C467B8E}" dt="2023-12-30T04:17:28.506" v="1" actId="47"/>
        <pc:sldMkLst>
          <pc:docMk/>
          <pc:sldMk cId="4211289585" sldId="2145708502"/>
        </pc:sldMkLst>
      </pc:sldChg>
      <pc:sldChg chg="del">
        <pc:chgData name="Ron Melton" userId="5553941352b42db9" providerId="LiveId" clId="{965D2DE6-CAB4-4F9B-98A3-F3983C467B8E}" dt="2023-12-30T04:17:28.506" v="1" actId="47"/>
        <pc:sldMkLst>
          <pc:docMk/>
          <pc:sldMk cId="745261639" sldId="2145708522"/>
        </pc:sldMkLst>
      </pc:sldChg>
      <pc:sldChg chg="del">
        <pc:chgData name="Ron Melton" userId="5553941352b42db9" providerId="LiveId" clId="{965D2DE6-CAB4-4F9B-98A3-F3983C467B8E}" dt="2023-12-30T04:17:28.506" v="1" actId="47"/>
        <pc:sldMkLst>
          <pc:docMk/>
          <pc:sldMk cId="3206029054" sldId="2145708529"/>
        </pc:sldMkLst>
      </pc:sldChg>
      <pc:sldChg chg="del">
        <pc:chgData name="Ron Melton" userId="5553941352b42db9" providerId="LiveId" clId="{965D2DE6-CAB4-4F9B-98A3-F3983C467B8E}" dt="2023-12-30T04:17:28.506" v="1" actId="47"/>
        <pc:sldMkLst>
          <pc:docMk/>
          <pc:sldMk cId="2899999661" sldId="2145708534"/>
        </pc:sldMkLst>
      </pc:sldChg>
      <pc:sldChg chg="del">
        <pc:chgData name="Ron Melton" userId="5553941352b42db9" providerId="LiveId" clId="{965D2DE6-CAB4-4F9B-98A3-F3983C467B8E}" dt="2023-12-30T04:17:11.222" v="0" actId="47"/>
        <pc:sldMkLst>
          <pc:docMk/>
          <pc:sldMk cId="567359803" sldId="2145708542"/>
        </pc:sldMkLst>
      </pc:sldChg>
      <pc:sldChg chg="del">
        <pc:chgData name="Ron Melton" userId="5553941352b42db9" providerId="LiveId" clId="{965D2DE6-CAB4-4F9B-98A3-F3983C467B8E}" dt="2023-12-30T04:17:28.506" v="1" actId="47"/>
        <pc:sldMkLst>
          <pc:docMk/>
          <pc:sldMk cId="3690941066" sldId="2145708547"/>
        </pc:sldMkLst>
      </pc:sldChg>
      <pc:sldChg chg="del">
        <pc:chgData name="Ron Melton" userId="5553941352b42db9" providerId="LiveId" clId="{965D2DE6-CAB4-4F9B-98A3-F3983C467B8E}" dt="2023-12-30T04:17:28.506" v="1" actId="47"/>
        <pc:sldMkLst>
          <pc:docMk/>
          <pc:sldMk cId="3550255291" sldId="2145708550"/>
        </pc:sldMkLst>
      </pc:sldChg>
      <pc:sldChg chg="del">
        <pc:chgData name="Ron Melton" userId="5553941352b42db9" providerId="LiveId" clId="{965D2DE6-CAB4-4F9B-98A3-F3983C467B8E}" dt="2023-12-30T04:17:11.222" v="0" actId="47"/>
        <pc:sldMkLst>
          <pc:docMk/>
          <pc:sldMk cId="1081651582" sldId="2145708556"/>
        </pc:sldMkLst>
      </pc:sldChg>
      <pc:sldChg chg="del">
        <pc:chgData name="Ron Melton" userId="5553941352b42db9" providerId="LiveId" clId="{965D2DE6-CAB4-4F9B-98A3-F3983C467B8E}" dt="2023-12-30T04:17:11.222" v="0" actId="47"/>
        <pc:sldMkLst>
          <pc:docMk/>
          <pc:sldMk cId="1974197896" sldId="2145708557"/>
        </pc:sldMkLst>
      </pc:sldChg>
      <pc:sldChg chg="del">
        <pc:chgData name="Ron Melton" userId="5553941352b42db9" providerId="LiveId" clId="{965D2DE6-CAB4-4F9B-98A3-F3983C467B8E}" dt="2023-12-30T04:17:11.222" v="0" actId="47"/>
        <pc:sldMkLst>
          <pc:docMk/>
          <pc:sldMk cId="901471255" sldId="2145708558"/>
        </pc:sldMkLst>
      </pc:sldChg>
      <pc:sldChg chg="del">
        <pc:chgData name="Ron Melton" userId="5553941352b42db9" providerId="LiveId" clId="{965D2DE6-CAB4-4F9B-98A3-F3983C467B8E}" dt="2023-12-30T04:17:11.222" v="0" actId="47"/>
        <pc:sldMkLst>
          <pc:docMk/>
          <pc:sldMk cId="889933922" sldId="2145708755"/>
        </pc:sldMkLst>
      </pc:sldChg>
      <pc:sldChg chg="del">
        <pc:chgData name="Ron Melton" userId="5553941352b42db9" providerId="LiveId" clId="{965D2DE6-CAB4-4F9B-98A3-F3983C467B8E}" dt="2023-12-30T04:17:11.222" v="0" actId="47"/>
        <pc:sldMkLst>
          <pc:docMk/>
          <pc:sldMk cId="1557048824" sldId="2145708762"/>
        </pc:sldMkLst>
      </pc:sldChg>
      <pc:sldChg chg="del">
        <pc:chgData name="Ron Melton" userId="5553941352b42db9" providerId="LiveId" clId="{965D2DE6-CAB4-4F9B-98A3-F3983C467B8E}" dt="2023-12-30T04:17:11.222" v="0" actId="47"/>
        <pc:sldMkLst>
          <pc:docMk/>
          <pc:sldMk cId="4121505878" sldId="2145708763"/>
        </pc:sldMkLst>
      </pc:sldChg>
      <pc:sldChg chg="del">
        <pc:chgData name="Ron Melton" userId="5553941352b42db9" providerId="LiveId" clId="{965D2DE6-CAB4-4F9B-98A3-F3983C467B8E}" dt="2023-12-30T04:17:11.222" v="0" actId="47"/>
        <pc:sldMkLst>
          <pc:docMk/>
          <pc:sldMk cId="869108475" sldId="2145708765"/>
        </pc:sldMkLst>
      </pc:sldChg>
      <pc:sldChg chg="del">
        <pc:chgData name="Ron Melton" userId="5553941352b42db9" providerId="LiveId" clId="{965D2DE6-CAB4-4F9B-98A3-F3983C467B8E}" dt="2023-12-30T04:17:11.222" v="0" actId="47"/>
        <pc:sldMkLst>
          <pc:docMk/>
          <pc:sldMk cId="611662744" sldId="2145708775"/>
        </pc:sldMkLst>
      </pc:sldChg>
      <pc:sldChg chg="del">
        <pc:chgData name="Ron Melton" userId="5553941352b42db9" providerId="LiveId" clId="{965D2DE6-CAB4-4F9B-98A3-F3983C467B8E}" dt="2023-12-30T04:17:28.506" v="1" actId="47"/>
        <pc:sldMkLst>
          <pc:docMk/>
          <pc:sldMk cId="4060367908" sldId="2145708778"/>
        </pc:sldMkLst>
      </pc:sldChg>
      <pc:sldChg chg="del">
        <pc:chgData name="Ron Melton" userId="5553941352b42db9" providerId="LiveId" clId="{965D2DE6-CAB4-4F9B-98A3-F3983C467B8E}" dt="2023-12-30T04:17:11.222" v="0" actId="47"/>
        <pc:sldMkLst>
          <pc:docMk/>
          <pc:sldMk cId="3766299593" sldId="2145708852"/>
        </pc:sldMkLst>
      </pc:sldChg>
      <pc:sldChg chg="del">
        <pc:chgData name="Ron Melton" userId="5553941352b42db9" providerId="LiveId" clId="{965D2DE6-CAB4-4F9B-98A3-F3983C467B8E}" dt="2023-12-30T04:17:11.222" v="0" actId="47"/>
        <pc:sldMkLst>
          <pc:docMk/>
          <pc:sldMk cId="432014318" sldId="2145708853"/>
        </pc:sldMkLst>
      </pc:sldChg>
      <pc:sldChg chg="del">
        <pc:chgData name="Ron Melton" userId="5553941352b42db9" providerId="LiveId" clId="{965D2DE6-CAB4-4F9B-98A3-F3983C467B8E}" dt="2023-12-30T04:17:11.222" v="0" actId="47"/>
        <pc:sldMkLst>
          <pc:docMk/>
          <pc:sldMk cId="774635695" sldId="2145708916"/>
        </pc:sldMkLst>
      </pc:sldChg>
      <pc:sldChg chg="del">
        <pc:chgData name="Ron Melton" userId="5553941352b42db9" providerId="LiveId" clId="{965D2DE6-CAB4-4F9B-98A3-F3983C467B8E}" dt="2023-12-30T04:17:28.506" v="1" actId="47"/>
        <pc:sldMkLst>
          <pc:docMk/>
          <pc:sldMk cId="3645347130" sldId="2145708933"/>
        </pc:sldMkLst>
      </pc:sldChg>
      <pc:sldChg chg="del">
        <pc:chgData name="Ron Melton" userId="5553941352b42db9" providerId="LiveId" clId="{965D2DE6-CAB4-4F9B-98A3-F3983C467B8E}" dt="2023-12-30T04:17:28.506" v="1" actId="47"/>
        <pc:sldMkLst>
          <pc:docMk/>
          <pc:sldMk cId="1242563060" sldId="2145708956"/>
        </pc:sldMkLst>
      </pc:sldChg>
      <pc:sldChg chg="del">
        <pc:chgData name="Ron Melton" userId="5553941352b42db9" providerId="LiveId" clId="{965D2DE6-CAB4-4F9B-98A3-F3983C467B8E}" dt="2023-12-30T04:17:11.222" v="0" actId="47"/>
        <pc:sldMkLst>
          <pc:docMk/>
          <pc:sldMk cId="1411863598" sldId="2145708961"/>
        </pc:sldMkLst>
      </pc:sldChg>
      <pc:sldChg chg="del">
        <pc:chgData name="Ron Melton" userId="5553941352b42db9" providerId="LiveId" clId="{965D2DE6-CAB4-4F9B-98A3-F3983C467B8E}" dt="2023-12-30T04:17:28.506" v="1" actId="47"/>
        <pc:sldMkLst>
          <pc:docMk/>
          <pc:sldMk cId="660186417" sldId="2145708962"/>
        </pc:sldMkLst>
      </pc:sldChg>
      <pc:sldChg chg="del">
        <pc:chgData name="Ron Melton" userId="5553941352b42db9" providerId="LiveId" clId="{965D2DE6-CAB4-4F9B-98A3-F3983C467B8E}" dt="2023-12-30T04:17:28.506" v="1" actId="47"/>
        <pc:sldMkLst>
          <pc:docMk/>
          <pc:sldMk cId="290575376" sldId="2145708988"/>
        </pc:sldMkLst>
      </pc:sldChg>
      <pc:sldChg chg="del">
        <pc:chgData name="Ron Melton" userId="5553941352b42db9" providerId="LiveId" clId="{965D2DE6-CAB4-4F9B-98A3-F3983C467B8E}" dt="2023-12-30T04:17:11.222" v="0" actId="47"/>
        <pc:sldMkLst>
          <pc:docMk/>
          <pc:sldMk cId="1280806858" sldId="2145709009"/>
        </pc:sldMkLst>
      </pc:sldChg>
      <pc:sldChg chg="del">
        <pc:chgData name="Ron Melton" userId="5553941352b42db9" providerId="LiveId" clId="{965D2DE6-CAB4-4F9B-98A3-F3983C467B8E}" dt="2023-12-30T04:17:11.222" v="0" actId="47"/>
        <pc:sldMkLst>
          <pc:docMk/>
          <pc:sldMk cId="1810452286" sldId="2145709015"/>
        </pc:sldMkLst>
      </pc:sldChg>
      <pc:sldChg chg="del">
        <pc:chgData name="Ron Melton" userId="5553941352b42db9" providerId="LiveId" clId="{965D2DE6-CAB4-4F9B-98A3-F3983C467B8E}" dt="2023-12-30T04:17:28.506" v="1" actId="47"/>
        <pc:sldMkLst>
          <pc:docMk/>
          <pc:sldMk cId="0" sldId="2145709018"/>
        </pc:sldMkLst>
      </pc:sldChg>
      <pc:sldChg chg="del">
        <pc:chgData name="Ron Melton" userId="5553941352b42db9" providerId="LiveId" clId="{965D2DE6-CAB4-4F9B-98A3-F3983C467B8E}" dt="2023-12-30T04:17:28.506" v="1" actId="47"/>
        <pc:sldMkLst>
          <pc:docMk/>
          <pc:sldMk cId="1481658780" sldId="2145709019"/>
        </pc:sldMkLst>
      </pc:sldChg>
      <pc:sldChg chg="del">
        <pc:chgData name="Ron Melton" userId="5553941352b42db9" providerId="LiveId" clId="{965D2DE6-CAB4-4F9B-98A3-F3983C467B8E}" dt="2023-12-30T04:17:28.506" v="1" actId="47"/>
        <pc:sldMkLst>
          <pc:docMk/>
          <pc:sldMk cId="3666353680" sldId="2145709023"/>
        </pc:sldMkLst>
      </pc:sldChg>
      <pc:sldChg chg="del">
        <pc:chgData name="Ron Melton" userId="5553941352b42db9" providerId="LiveId" clId="{965D2DE6-CAB4-4F9B-98A3-F3983C467B8E}" dt="2023-12-30T04:17:28.506" v="1" actId="47"/>
        <pc:sldMkLst>
          <pc:docMk/>
          <pc:sldMk cId="1268944986" sldId="2145709025"/>
        </pc:sldMkLst>
      </pc:sldChg>
      <pc:sldChg chg="del">
        <pc:chgData name="Ron Melton" userId="5553941352b42db9" providerId="LiveId" clId="{965D2DE6-CAB4-4F9B-98A3-F3983C467B8E}" dt="2023-12-30T04:17:28.506" v="1" actId="47"/>
        <pc:sldMkLst>
          <pc:docMk/>
          <pc:sldMk cId="3850016053" sldId="2145709026"/>
        </pc:sldMkLst>
      </pc:sldChg>
      <pc:sldChg chg="del">
        <pc:chgData name="Ron Melton" userId="5553941352b42db9" providerId="LiveId" clId="{965D2DE6-CAB4-4F9B-98A3-F3983C467B8E}" dt="2023-12-30T04:17:28.506" v="1" actId="47"/>
        <pc:sldMkLst>
          <pc:docMk/>
          <pc:sldMk cId="3228306892" sldId="2145709029"/>
        </pc:sldMkLst>
      </pc:sldChg>
      <pc:sldChg chg="del">
        <pc:chgData name="Ron Melton" userId="5553941352b42db9" providerId="LiveId" clId="{965D2DE6-CAB4-4F9B-98A3-F3983C467B8E}" dt="2023-12-30T04:17:28.506" v="1" actId="47"/>
        <pc:sldMkLst>
          <pc:docMk/>
          <pc:sldMk cId="351083043" sldId="2145709030"/>
        </pc:sldMkLst>
      </pc:sldChg>
      <pc:sldChg chg="del">
        <pc:chgData name="Ron Melton" userId="5553941352b42db9" providerId="LiveId" clId="{965D2DE6-CAB4-4F9B-98A3-F3983C467B8E}" dt="2023-12-30T04:17:28.506" v="1" actId="47"/>
        <pc:sldMkLst>
          <pc:docMk/>
          <pc:sldMk cId="1886743617" sldId="2145709031"/>
        </pc:sldMkLst>
      </pc:sldChg>
      <pc:sldChg chg="del">
        <pc:chgData name="Ron Melton" userId="5553941352b42db9" providerId="LiveId" clId="{965D2DE6-CAB4-4F9B-98A3-F3983C467B8E}" dt="2023-12-30T04:17:28.506" v="1" actId="47"/>
        <pc:sldMkLst>
          <pc:docMk/>
          <pc:sldMk cId="3076569505" sldId="2145709033"/>
        </pc:sldMkLst>
      </pc:sldChg>
      <pc:sldChg chg="del">
        <pc:chgData name="Ron Melton" userId="5553941352b42db9" providerId="LiveId" clId="{965D2DE6-CAB4-4F9B-98A3-F3983C467B8E}" dt="2023-12-30T04:17:11.222" v="0" actId="47"/>
        <pc:sldMkLst>
          <pc:docMk/>
          <pc:sldMk cId="825786875" sldId="2145709037"/>
        </pc:sldMkLst>
      </pc:sldChg>
      <pc:sldChg chg="del">
        <pc:chgData name="Ron Melton" userId="5553941352b42db9" providerId="LiveId" clId="{965D2DE6-CAB4-4F9B-98A3-F3983C467B8E}" dt="2023-12-30T04:17:28.506" v="1" actId="47"/>
        <pc:sldMkLst>
          <pc:docMk/>
          <pc:sldMk cId="2275423538" sldId="2145709040"/>
        </pc:sldMkLst>
      </pc:sldChg>
      <pc:sldChg chg="del">
        <pc:chgData name="Ron Melton" userId="5553941352b42db9" providerId="LiveId" clId="{965D2DE6-CAB4-4F9B-98A3-F3983C467B8E}" dt="2023-12-30T04:17:28.506" v="1" actId="47"/>
        <pc:sldMkLst>
          <pc:docMk/>
          <pc:sldMk cId="140205353" sldId="2145709041"/>
        </pc:sldMkLst>
      </pc:sldChg>
      <pc:sldChg chg="del">
        <pc:chgData name="Ron Melton" userId="5553941352b42db9" providerId="LiveId" clId="{965D2DE6-CAB4-4F9B-98A3-F3983C467B8E}" dt="2023-12-30T04:17:28.506" v="1" actId="47"/>
        <pc:sldMkLst>
          <pc:docMk/>
          <pc:sldMk cId="3470864928" sldId="2145709042"/>
        </pc:sldMkLst>
      </pc:sldChg>
      <pc:sldChg chg="del">
        <pc:chgData name="Ron Melton" userId="5553941352b42db9" providerId="LiveId" clId="{965D2DE6-CAB4-4F9B-98A3-F3983C467B8E}" dt="2023-12-30T04:17:28.506" v="1" actId="47"/>
        <pc:sldMkLst>
          <pc:docMk/>
          <pc:sldMk cId="4042526496" sldId="2145709044"/>
        </pc:sldMkLst>
      </pc:sldChg>
      <pc:sldChg chg="del">
        <pc:chgData name="Ron Melton" userId="5553941352b42db9" providerId="LiveId" clId="{965D2DE6-CAB4-4F9B-98A3-F3983C467B8E}" dt="2023-12-30T04:17:28.506" v="1" actId="47"/>
        <pc:sldMkLst>
          <pc:docMk/>
          <pc:sldMk cId="3271475563" sldId="2145709045"/>
        </pc:sldMkLst>
      </pc:sldChg>
      <pc:sldChg chg="del">
        <pc:chgData name="Ron Melton" userId="5553941352b42db9" providerId="LiveId" clId="{965D2DE6-CAB4-4F9B-98A3-F3983C467B8E}" dt="2023-12-30T04:17:28.506" v="1" actId="47"/>
        <pc:sldMkLst>
          <pc:docMk/>
          <pc:sldMk cId="3265936479" sldId="2145709047"/>
        </pc:sldMkLst>
      </pc:sldChg>
      <pc:sldChg chg="del">
        <pc:chgData name="Ron Melton" userId="5553941352b42db9" providerId="LiveId" clId="{965D2DE6-CAB4-4F9B-98A3-F3983C467B8E}" dt="2023-12-30T04:17:28.506" v="1" actId="47"/>
        <pc:sldMkLst>
          <pc:docMk/>
          <pc:sldMk cId="1955522591" sldId="2145709049"/>
        </pc:sldMkLst>
      </pc:sldChg>
      <pc:sldChg chg="del">
        <pc:chgData name="Ron Melton" userId="5553941352b42db9" providerId="LiveId" clId="{965D2DE6-CAB4-4F9B-98A3-F3983C467B8E}" dt="2023-12-30T04:17:28.506" v="1" actId="47"/>
        <pc:sldMkLst>
          <pc:docMk/>
          <pc:sldMk cId="397389288" sldId="2145709051"/>
        </pc:sldMkLst>
      </pc:sldChg>
      <pc:sldChg chg="del">
        <pc:chgData name="Ron Melton" userId="5553941352b42db9" providerId="LiveId" clId="{965D2DE6-CAB4-4F9B-98A3-F3983C467B8E}" dt="2023-12-30T04:17:28.506" v="1" actId="47"/>
        <pc:sldMkLst>
          <pc:docMk/>
          <pc:sldMk cId="16774113" sldId="2145709054"/>
        </pc:sldMkLst>
      </pc:sldChg>
      <pc:sldChg chg="del">
        <pc:chgData name="Ron Melton" userId="5553941352b42db9" providerId="LiveId" clId="{965D2DE6-CAB4-4F9B-98A3-F3983C467B8E}" dt="2023-12-30T04:17:28.506" v="1" actId="47"/>
        <pc:sldMkLst>
          <pc:docMk/>
          <pc:sldMk cId="2872326619" sldId="2145709058"/>
        </pc:sldMkLst>
      </pc:sldChg>
      <pc:sldChg chg="del">
        <pc:chgData name="Ron Melton" userId="5553941352b42db9" providerId="LiveId" clId="{965D2DE6-CAB4-4F9B-98A3-F3983C467B8E}" dt="2023-12-30T04:17:11.222" v="0" actId="47"/>
        <pc:sldMkLst>
          <pc:docMk/>
          <pc:sldMk cId="128381815" sldId="2145709069"/>
        </pc:sldMkLst>
      </pc:sldChg>
      <pc:sldChg chg="del">
        <pc:chgData name="Ron Melton" userId="5553941352b42db9" providerId="LiveId" clId="{965D2DE6-CAB4-4F9B-98A3-F3983C467B8E}" dt="2023-12-30T04:17:11.222" v="0" actId="47"/>
        <pc:sldMkLst>
          <pc:docMk/>
          <pc:sldMk cId="497658846" sldId="2145709070"/>
        </pc:sldMkLst>
      </pc:sldChg>
      <pc:sldChg chg="del">
        <pc:chgData name="Ron Melton" userId="5553941352b42db9" providerId="LiveId" clId="{965D2DE6-CAB4-4F9B-98A3-F3983C467B8E}" dt="2023-12-30T04:17:11.222" v="0" actId="47"/>
        <pc:sldMkLst>
          <pc:docMk/>
          <pc:sldMk cId="3665397784" sldId="2145709075"/>
        </pc:sldMkLst>
      </pc:sldChg>
      <pc:sldChg chg="del">
        <pc:chgData name="Ron Melton" userId="5553941352b42db9" providerId="LiveId" clId="{965D2DE6-CAB4-4F9B-98A3-F3983C467B8E}" dt="2023-12-30T04:17:11.222" v="0" actId="47"/>
        <pc:sldMkLst>
          <pc:docMk/>
          <pc:sldMk cId="28475612" sldId="2145709076"/>
        </pc:sldMkLst>
      </pc:sldChg>
      <pc:sldChg chg="del">
        <pc:chgData name="Ron Melton" userId="5553941352b42db9" providerId="LiveId" clId="{965D2DE6-CAB4-4F9B-98A3-F3983C467B8E}" dt="2023-12-30T04:17:28.506" v="1" actId="47"/>
        <pc:sldMkLst>
          <pc:docMk/>
          <pc:sldMk cId="42794231" sldId="2145709080"/>
        </pc:sldMkLst>
      </pc:sldChg>
      <pc:sldChg chg="del">
        <pc:chgData name="Ron Melton" userId="5553941352b42db9" providerId="LiveId" clId="{965D2DE6-CAB4-4F9B-98A3-F3983C467B8E}" dt="2023-12-30T04:17:28.506" v="1" actId="47"/>
        <pc:sldMkLst>
          <pc:docMk/>
          <pc:sldMk cId="2634241335" sldId="2145709084"/>
        </pc:sldMkLst>
      </pc:sldChg>
      <pc:sldChg chg="del">
        <pc:chgData name="Ron Melton" userId="5553941352b42db9" providerId="LiveId" clId="{965D2DE6-CAB4-4F9B-98A3-F3983C467B8E}" dt="2023-12-30T04:17:28.506" v="1" actId="47"/>
        <pc:sldMkLst>
          <pc:docMk/>
          <pc:sldMk cId="3236312338" sldId="2145709088"/>
        </pc:sldMkLst>
      </pc:sldChg>
      <pc:sldChg chg="del">
        <pc:chgData name="Ron Melton" userId="5553941352b42db9" providerId="LiveId" clId="{965D2DE6-CAB4-4F9B-98A3-F3983C467B8E}" dt="2023-12-30T04:17:28.506" v="1" actId="47"/>
        <pc:sldMkLst>
          <pc:docMk/>
          <pc:sldMk cId="540739371" sldId="2145709097"/>
        </pc:sldMkLst>
      </pc:sldChg>
      <pc:sldChg chg="del">
        <pc:chgData name="Ron Melton" userId="5553941352b42db9" providerId="LiveId" clId="{965D2DE6-CAB4-4F9B-98A3-F3983C467B8E}" dt="2023-12-30T04:17:11.222" v="0" actId="47"/>
        <pc:sldMkLst>
          <pc:docMk/>
          <pc:sldMk cId="1335539744" sldId="2145709098"/>
        </pc:sldMkLst>
      </pc:sldChg>
      <pc:sldChg chg="del">
        <pc:chgData name="Ron Melton" userId="5553941352b42db9" providerId="LiveId" clId="{965D2DE6-CAB4-4F9B-98A3-F3983C467B8E}" dt="2023-12-30T04:17:11.222" v="0" actId="47"/>
        <pc:sldMkLst>
          <pc:docMk/>
          <pc:sldMk cId="1476430768" sldId="2145709101"/>
        </pc:sldMkLst>
      </pc:sldChg>
      <pc:sldChg chg="del">
        <pc:chgData name="Ron Melton" userId="5553941352b42db9" providerId="LiveId" clId="{965D2DE6-CAB4-4F9B-98A3-F3983C467B8E}" dt="2023-12-30T04:17:11.222" v="0" actId="47"/>
        <pc:sldMkLst>
          <pc:docMk/>
          <pc:sldMk cId="3416444927" sldId="2145709111"/>
        </pc:sldMkLst>
      </pc:sldChg>
      <pc:sldChg chg="del">
        <pc:chgData name="Ron Melton" userId="5553941352b42db9" providerId="LiveId" clId="{965D2DE6-CAB4-4F9B-98A3-F3983C467B8E}" dt="2023-12-30T04:17:11.222" v="0" actId="47"/>
        <pc:sldMkLst>
          <pc:docMk/>
          <pc:sldMk cId="2074637747" sldId="2145709114"/>
        </pc:sldMkLst>
      </pc:sldChg>
      <pc:sldChg chg="del">
        <pc:chgData name="Ron Melton" userId="5553941352b42db9" providerId="LiveId" clId="{965D2DE6-CAB4-4F9B-98A3-F3983C467B8E}" dt="2023-12-30T04:17:11.222" v="0" actId="47"/>
        <pc:sldMkLst>
          <pc:docMk/>
          <pc:sldMk cId="2264792317" sldId="2145709115"/>
        </pc:sldMkLst>
      </pc:sldChg>
      <pc:sldChg chg="del">
        <pc:chgData name="Ron Melton" userId="5553941352b42db9" providerId="LiveId" clId="{965D2DE6-CAB4-4F9B-98A3-F3983C467B8E}" dt="2023-12-30T04:17:11.222" v="0" actId="47"/>
        <pc:sldMkLst>
          <pc:docMk/>
          <pc:sldMk cId="2663712775" sldId="2145709116"/>
        </pc:sldMkLst>
      </pc:sldChg>
      <pc:sldChg chg="del">
        <pc:chgData name="Ron Melton" userId="5553941352b42db9" providerId="LiveId" clId="{965D2DE6-CAB4-4F9B-98A3-F3983C467B8E}" dt="2023-12-30T04:17:11.222" v="0" actId="47"/>
        <pc:sldMkLst>
          <pc:docMk/>
          <pc:sldMk cId="2791723945" sldId="2145709120"/>
        </pc:sldMkLst>
      </pc:sldChg>
      <pc:sldChg chg="del">
        <pc:chgData name="Ron Melton" userId="5553941352b42db9" providerId="LiveId" clId="{965D2DE6-CAB4-4F9B-98A3-F3983C467B8E}" dt="2023-12-30T04:17:11.222" v="0" actId="47"/>
        <pc:sldMkLst>
          <pc:docMk/>
          <pc:sldMk cId="1129862054" sldId="2145709123"/>
        </pc:sldMkLst>
      </pc:sldChg>
      <pc:sldChg chg="del">
        <pc:chgData name="Ron Melton" userId="5553941352b42db9" providerId="LiveId" clId="{965D2DE6-CAB4-4F9B-98A3-F3983C467B8E}" dt="2023-12-30T04:17:11.222" v="0" actId="47"/>
        <pc:sldMkLst>
          <pc:docMk/>
          <pc:sldMk cId="3711921616" sldId="2145709124"/>
        </pc:sldMkLst>
      </pc:sldChg>
      <pc:sldChg chg="del">
        <pc:chgData name="Ron Melton" userId="5553941352b42db9" providerId="LiveId" clId="{965D2DE6-CAB4-4F9B-98A3-F3983C467B8E}" dt="2023-12-30T04:17:11.222" v="0" actId="47"/>
        <pc:sldMkLst>
          <pc:docMk/>
          <pc:sldMk cId="3496590598" sldId="2145709125"/>
        </pc:sldMkLst>
      </pc:sldChg>
      <pc:sldChg chg="del">
        <pc:chgData name="Ron Melton" userId="5553941352b42db9" providerId="LiveId" clId="{965D2DE6-CAB4-4F9B-98A3-F3983C467B8E}" dt="2023-12-30T04:17:11.222" v="0" actId="47"/>
        <pc:sldMkLst>
          <pc:docMk/>
          <pc:sldMk cId="2743938148" sldId="2145709126"/>
        </pc:sldMkLst>
      </pc:sldChg>
      <pc:sldChg chg="del">
        <pc:chgData name="Ron Melton" userId="5553941352b42db9" providerId="LiveId" clId="{965D2DE6-CAB4-4F9B-98A3-F3983C467B8E}" dt="2023-12-30T04:17:11.222" v="0" actId="47"/>
        <pc:sldMkLst>
          <pc:docMk/>
          <pc:sldMk cId="245968945" sldId="2145709128"/>
        </pc:sldMkLst>
      </pc:sldChg>
      <pc:sldChg chg="del">
        <pc:chgData name="Ron Melton" userId="5553941352b42db9" providerId="LiveId" clId="{965D2DE6-CAB4-4F9B-98A3-F3983C467B8E}" dt="2023-12-30T04:17:28.506" v="1" actId="47"/>
        <pc:sldMkLst>
          <pc:docMk/>
          <pc:sldMk cId="2244507277" sldId="2145709142"/>
        </pc:sldMkLst>
      </pc:sldChg>
      <pc:sldChg chg="del">
        <pc:chgData name="Ron Melton" userId="5553941352b42db9" providerId="LiveId" clId="{965D2DE6-CAB4-4F9B-98A3-F3983C467B8E}" dt="2023-12-30T04:17:11.222" v="0" actId="47"/>
        <pc:sldMkLst>
          <pc:docMk/>
          <pc:sldMk cId="2927867699" sldId="2145709166"/>
        </pc:sldMkLst>
      </pc:sldChg>
      <pc:sldChg chg="del">
        <pc:chgData name="Ron Melton" userId="5553941352b42db9" providerId="LiveId" clId="{965D2DE6-CAB4-4F9B-98A3-F3983C467B8E}" dt="2023-12-30T04:17:11.222" v="0" actId="47"/>
        <pc:sldMkLst>
          <pc:docMk/>
          <pc:sldMk cId="1623573409" sldId="2145709168"/>
        </pc:sldMkLst>
      </pc:sldChg>
      <pc:sldChg chg="del">
        <pc:chgData name="Ron Melton" userId="5553941352b42db9" providerId="LiveId" clId="{965D2DE6-CAB4-4F9B-98A3-F3983C467B8E}" dt="2023-12-30T04:17:11.222" v="0" actId="47"/>
        <pc:sldMkLst>
          <pc:docMk/>
          <pc:sldMk cId="3910350452" sldId="2145709169"/>
        </pc:sldMkLst>
      </pc:sldChg>
      <pc:sldChg chg="del">
        <pc:chgData name="Ron Melton" userId="5553941352b42db9" providerId="LiveId" clId="{965D2DE6-CAB4-4F9B-98A3-F3983C467B8E}" dt="2023-12-30T04:17:11.222" v="0" actId="47"/>
        <pc:sldMkLst>
          <pc:docMk/>
          <pc:sldMk cId="2534325892" sldId="2145709171"/>
        </pc:sldMkLst>
      </pc:sldChg>
      <pc:sldChg chg="del">
        <pc:chgData name="Ron Melton" userId="5553941352b42db9" providerId="LiveId" clId="{965D2DE6-CAB4-4F9B-98A3-F3983C467B8E}" dt="2023-12-30T04:17:28.506" v="1" actId="47"/>
        <pc:sldMkLst>
          <pc:docMk/>
          <pc:sldMk cId="2793046918" sldId="2145709175"/>
        </pc:sldMkLst>
      </pc:sldChg>
      <pc:sldChg chg="del">
        <pc:chgData name="Ron Melton" userId="5553941352b42db9" providerId="LiveId" clId="{965D2DE6-CAB4-4F9B-98A3-F3983C467B8E}" dt="2023-12-30T04:17:28.506" v="1" actId="47"/>
        <pc:sldMkLst>
          <pc:docMk/>
          <pc:sldMk cId="4105139807" sldId="2145709177"/>
        </pc:sldMkLst>
      </pc:sldChg>
      <pc:sldChg chg="del">
        <pc:chgData name="Ron Melton" userId="5553941352b42db9" providerId="LiveId" clId="{965D2DE6-CAB4-4F9B-98A3-F3983C467B8E}" dt="2023-12-30T04:17:28.506" v="1" actId="47"/>
        <pc:sldMkLst>
          <pc:docMk/>
          <pc:sldMk cId="2020432787" sldId="2145709180"/>
        </pc:sldMkLst>
      </pc:sldChg>
      <pc:sldChg chg="del">
        <pc:chgData name="Ron Melton" userId="5553941352b42db9" providerId="LiveId" clId="{965D2DE6-CAB4-4F9B-98A3-F3983C467B8E}" dt="2023-12-30T04:17:28.506" v="1" actId="47"/>
        <pc:sldMkLst>
          <pc:docMk/>
          <pc:sldMk cId="3177134286" sldId="2145709181"/>
        </pc:sldMkLst>
      </pc:sldChg>
      <pc:sldChg chg="del">
        <pc:chgData name="Ron Melton" userId="5553941352b42db9" providerId="LiveId" clId="{965D2DE6-CAB4-4F9B-98A3-F3983C467B8E}" dt="2023-12-30T04:17:28.506" v="1" actId="47"/>
        <pc:sldMkLst>
          <pc:docMk/>
          <pc:sldMk cId="17260696" sldId="2145709183"/>
        </pc:sldMkLst>
      </pc:sldChg>
      <pc:sldChg chg="del">
        <pc:chgData name="Ron Melton" userId="5553941352b42db9" providerId="LiveId" clId="{965D2DE6-CAB4-4F9B-98A3-F3983C467B8E}" dt="2023-12-30T04:17:28.506" v="1" actId="47"/>
        <pc:sldMkLst>
          <pc:docMk/>
          <pc:sldMk cId="205771650" sldId="2145709189"/>
        </pc:sldMkLst>
      </pc:sldChg>
      <pc:sldChg chg="del">
        <pc:chgData name="Ron Melton" userId="5553941352b42db9" providerId="LiveId" clId="{965D2DE6-CAB4-4F9B-98A3-F3983C467B8E}" dt="2023-12-30T04:17:28.506" v="1" actId="47"/>
        <pc:sldMkLst>
          <pc:docMk/>
          <pc:sldMk cId="3221288664" sldId="2145709208"/>
        </pc:sldMkLst>
      </pc:sldChg>
      <pc:sldChg chg="del">
        <pc:chgData name="Ron Melton" userId="5553941352b42db9" providerId="LiveId" clId="{965D2DE6-CAB4-4F9B-98A3-F3983C467B8E}" dt="2023-12-30T04:17:28.506" v="1" actId="47"/>
        <pc:sldMkLst>
          <pc:docMk/>
          <pc:sldMk cId="1195408317" sldId="2145709211"/>
        </pc:sldMkLst>
      </pc:sldChg>
      <pc:sldChg chg="del">
        <pc:chgData name="Ron Melton" userId="5553941352b42db9" providerId="LiveId" clId="{965D2DE6-CAB4-4F9B-98A3-F3983C467B8E}" dt="2023-12-30T04:17:28.506" v="1" actId="47"/>
        <pc:sldMkLst>
          <pc:docMk/>
          <pc:sldMk cId="1701131063" sldId="2145709282"/>
        </pc:sldMkLst>
      </pc:sldChg>
      <pc:sldChg chg="del">
        <pc:chgData name="Ron Melton" userId="5553941352b42db9" providerId="LiveId" clId="{965D2DE6-CAB4-4F9B-98A3-F3983C467B8E}" dt="2023-12-30T04:17:28.506" v="1" actId="47"/>
        <pc:sldMkLst>
          <pc:docMk/>
          <pc:sldMk cId="3300682013" sldId="2145709283"/>
        </pc:sldMkLst>
      </pc:sldChg>
      <pc:sldChg chg="del">
        <pc:chgData name="Ron Melton" userId="5553941352b42db9" providerId="LiveId" clId="{965D2DE6-CAB4-4F9B-98A3-F3983C467B8E}" dt="2023-12-30T04:17:28.506" v="1" actId="47"/>
        <pc:sldMkLst>
          <pc:docMk/>
          <pc:sldMk cId="212304145" sldId="2145709284"/>
        </pc:sldMkLst>
      </pc:sldChg>
      <pc:sldChg chg="del">
        <pc:chgData name="Ron Melton" userId="5553941352b42db9" providerId="LiveId" clId="{965D2DE6-CAB4-4F9B-98A3-F3983C467B8E}" dt="2023-12-30T04:17:28.506" v="1" actId="47"/>
        <pc:sldMkLst>
          <pc:docMk/>
          <pc:sldMk cId="2271679187" sldId="2145709286"/>
        </pc:sldMkLst>
      </pc:sldChg>
      <pc:sldChg chg="del">
        <pc:chgData name="Ron Melton" userId="5553941352b42db9" providerId="LiveId" clId="{965D2DE6-CAB4-4F9B-98A3-F3983C467B8E}" dt="2023-12-30T04:17:28.506" v="1" actId="47"/>
        <pc:sldMkLst>
          <pc:docMk/>
          <pc:sldMk cId="3472245283" sldId="2145709288"/>
        </pc:sldMkLst>
      </pc:sldChg>
      <pc:sldChg chg="del">
        <pc:chgData name="Ron Melton" userId="5553941352b42db9" providerId="LiveId" clId="{965D2DE6-CAB4-4F9B-98A3-F3983C467B8E}" dt="2023-12-30T04:17:28.506" v="1" actId="47"/>
        <pc:sldMkLst>
          <pc:docMk/>
          <pc:sldMk cId="845699074" sldId="2145709291"/>
        </pc:sldMkLst>
      </pc:sldChg>
      <pc:sldChg chg="del">
        <pc:chgData name="Ron Melton" userId="5553941352b42db9" providerId="LiveId" clId="{965D2DE6-CAB4-4F9B-98A3-F3983C467B8E}" dt="2023-12-30T04:17:28.506" v="1" actId="47"/>
        <pc:sldMkLst>
          <pc:docMk/>
          <pc:sldMk cId="4256030906" sldId="2145709292"/>
        </pc:sldMkLst>
      </pc:sldChg>
      <pc:sldChg chg="del">
        <pc:chgData name="Ron Melton" userId="5553941352b42db9" providerId="LiveId" clId="{965D2DE6-CAB4-4F9B-98A3-F3983C467B8E}" dt="2023-12-30T04:17:28.506" v="1" actId="47"/>
        <pc:sldMkLst>
          <pc:docMk/>
          <pc:sldMk cId="2139461426" sldId="2145709296"/>
        </pc:sldMkLst>
      </pc:sldChg>
      <pc:sldChg chg="del">
        <pc:chgData name="Ron Melton" userId="5553941352b42db9" providerId="LiveId" clId="{965D2DE6-CAB4-4F9B-98A3-F3983C467B8E}" dt="2023-12-30T04:17:28.506" v="1" actId="47"/>
        <pc:sldMkLst>
          <pc:docMk/>
          <pc:sldMk cId="3914373462" sldId="2145709297"/>
        </pc:sldMkLst>
      </pc:sldChg>
      <pc:sldChg chg="del">
        <pc:chgData name="Ron Melton" userId="5553941352b42db9" providerId="LiveId" clId="{965D2DE6-CAB4-4F9B-98A3-F3983C467B8E}" dt="2023-12-30T04:17:28.506" v="1" actId="47"/>
        <pc:sldMkLst>
          <pc:docMk/>
          <pc:sldMk cId="1024003593" sldId="2145709298"/>
        </pc:sldMkLst>
      </pc:sldChg>
      <pc:sldChg chg="del">
        <pc:chgData name="Ron Melton" userId="5553941352b42db9" providerId="LiveId" clId="{965D2DE6-CAB4-4F9B-98A3-F3983C467B8E}" dt="2023-12-30T04:17:28.506" v="1" actId="47"/>
        <pc:sldMkLst>
          <pc:docMk/>
          <pc:sldMk cId="2405581119" sldId="2145709301"/>
        </pc:sldMkLst>
      </pc:sldChg>
      <pc:sldChg chg="del">
        <pc:chgData name="Ron Melton" userId="5553941352b42db9" providerId="LiveId" clId="{965D2DE6-CAB4-4F9B-98A3-F3983C467B8E}" dt="2023-12-30T04:17:28.506" v="1" actId="47"/>
        <pc:sldMkLst>
          <pc:docMk/>
          <pc:sldMk cId="1680432923" sldId="2145709302"/>
        </pc:sldMkLst>
      </pc:sldChg>
      <pc:sldChg chg="del">
        <pc:chgData name="Ron Melton" userId="5553941352b42db9" providerId="LiveId" clId="{965D2DE6-CAB4-4F9B-98A3-F3983C467B8E}" dt="2023-12-30T04:17:28.506" v="1" actId="47"/>
        <pc:sldMkLst>
          <pc:docMk/>
          <pc:sldMk cId="3060481191" sldId="2145709307"/>
        </pc:sldMkLst>
      </pc:sldChg>
      <pc:sldChg chg="del">
        <pc:chgData name="Ron Melton" userId="5553941352b42db9" providerId="LiveId" clId="{965D2DE6-CAB4-4F9B-98A3-F3983C467B8E}" dt="2023-12-30T04:17:28.506" v="1" actId="47"/>
        <pc:sldMkLst>
          <pc:docMk/>
          <pc:sldMk cId="1320310604" sldId="2145709308"/>
        </pc:sldMkLst>
      </pc:sldChg>
      <pc:sldChg chg="del">
        <pc:chgData name="Ron Melton" userId="5553941352b42db9" providerId="LiveId" clId="{965D2DE6-CAB4-4F9B-98A3-F3983C467B8E}" dt="2023-12-30T04:17:28.506" v="1" actId="47"/>
        <pc:sldMkLst>
          <pc:docMk/>
          <pc:sldMk cId="3789980679" sldId="2145709309"/>
        </pc:sldMkLst>
      </pc:sldChg>
      <pc:sldChg chg="del">
        <pc:chgData name="Ron Melton" userId="5553941352b42db9" providerId="LiveId" clId="{965D2DE6-CAB4-4F9B-98A3-F3983C467B8E}" dt="2023-12-30T04:17:28.506" v="1" actId="47"/>
        <pc:sldMkLst>
          <pc:docMk/>
          <pc:sldMk cId="275922941" sldId="2145709311"/>
        </pc:sldMkLst>
      </pc:sldChg>
      <pc:sldChg chg="del">
        <pc:chgData name="Ron Melton" userId="5553941352b42db9" providerId="LiveId" clId="{965D2DE6-CAB4-4F9B-98A3-F3983C467B8E}" dt="2023-12-30T04:17:28.506" v="1" actId="47"/>
        <pc:sldMkLst>
          <pc:docMk/>
          <pc:sldMk cId="895892901" sldId="2145709312"/>
        </pc:sldMkLst>
      </pc:sldChg>
      <pc:sldChg chg="del">
        <pc:chgData name="Ron Melton" userId="5553941352b42db9" providerId="LiveId" clId="{965D2DE6-CAB4-4F9B-98A3-F3983C467B8E}" dt="2023-12-30T04:17:28.506" v="1" actId="47"/>
        <pc:sldMkLst>
          <pc:docMk/>
          <pc:sldMk cId="3812998405" sldId="2145709314"/>
        </pc:sldMkLst>
      </pc:sldChg>
      <pc:sldChg chg="del">
        <pc:chgData name="Ron Melton" userId="5553941352b42db9" providerId="LiveId" clId="{965D2DE6-CAB4-4F9B-98A3-F3983C467B8E}" dt="2023-12-30T04:17:28.506" v="1" actId="47"/>
        <pc:sldMkLst>
          <pc:docMk/>
          <pc:sldMk cId="3416729418" sldId="2145709315"/>
        </pc:sldMkLst>
      </pc:sldChg>
      <pc:sldChg chg="del">
        <pc:chgData name="Ron Melton" userId="5553941352b42db9" providerId="LiveId" clId="{965D2DE6-CAB4-4F9B-98A3-F3983C467B8E}" dt="2023-12-30T04:17:28.506" v="1" actId="47"/>
        <pc:sldMkLst>
          <pc:docMk/>
          <pc:sldMk cId="2078152818" sldId="2145709317"/>
        </pc:sldMkLst>
      </pc:sldChg>
      <pc:sldChg chg="del">
        <pc:chgData name="Ron Melton" userId="5553941352b42db9" providerId="LiveId" clId="{965D2DE6-CAB4-4F9B-98A3-F3983C467B8E}" dt="2023-12-30T04:17:28.506" v="1" actId="47"/>
        <pc:sldMkLst>
          <pc:docMk/>
          <pc:sldMk cId="3841034329" sldId="2145709318"/>
        </pc:sldMkLst>
      </pc:sldChg>
      <pc:sldChg chg="del">
        <pc:chgData name="Ron Melton" userId="5553941352b42db9" providerId="LiveId" clId="{965D2DE6-CAB4-4F9B-98A3-F3983C467B8E}" dt="2023-12-30T04:17:28.506" v="1" actId="47"/>
        <pc:sldMkLst>
          <pc:docMk/>
          <pc:sldMk cId="55490857" sldId="2145709319"/>
        </pc:sldMkLst>
      </pc:sldChg>
      <pc:sldChg chg="del">
        <pc:chgData name="Ron Melton" userId="5553941352b42db9" providerId="LiveId" clId="{965D2DE6-CAB4-4F9B-98A3-F3983C467B8E}" dt="2023-12-30T04:17:28.506" v="1" actId="47"/>
        <pc:sldMkLst>
          <pc:docMk/>
          <pc:sldMk cId="2712854664" sldId="2145709320"/>
        </pc:sldMkLst>
      </pc:sldChg>
      <pc:sldChg chg="del">
        <pc:chgData name="Ron Melton" userId="5553941352b42db9" providerId="LiveId" clId="{965D2DE6-CAB4-4F9B-98A3-F3983C467B8E}" dt="2023-12-30T04:17:28.506" v="1" actId="47"/>
        <pc:sldMkLst>
          <pc:docMk/>
          <pc:sldMk cId="3796222402" sldId="2145709321"/>
        </pc:sldMkLst>
      </pc:sldChg>
      <pc:sldChg chg="del">
        <pc:chgData name="Ron Melton" userId="5553941352b42db9" providerId="LiveId" clId="{965D2DE6-CAB4-4F9B-98A3-F3983C467B8E}" dt="2023-12-30T04:17:28.506" v="1" actId="47"/>
        <pc:sldMkLst>
          <pc:docMk/>
          <pc:sldMk cId="2566644136" sldId="2145709323"/>
        </pc:sldMkLst>
      </pc:sldChg>
      <pc:sldChg chg="del">
        <pc:chgData name="Ron Melton" userId="5553941352b42db9" providerId="LiveId" clId="{965D2DE6-CAB4-4F9B-98A3-F3983C467B8E}" dt="2023-12-30T04:17:28.506" v="1" actId="47"/>
        <pc:sldMkLst>
          <pc:docMk/>
          <pc:sldMk cId="69088506" sldId="2145709330"/>
        </pc:sldMkLst>
      </pc:sldChg>
      <pc:sldChg chg="del">
        <pc:chgData name="Ron Melton" userId="5553941352b42db9" providerId="LiveId" clId="{965D2DE6-CAB4-4F9B-98A3-F3983C467B8E}" dt="2023-12-30T04:17:28.506" v="1" actId="47"/>
        <pc:sldMkLst>
          <pc:docMk/>
          <pc:sldMk cId="4215104836" sldId="2145709331"/>
        </pc:sldMkLst>
      </pc:sldChg>
      <pc:sldChg chg="del">
        <pc:chgData name="Ron Melton" userId="5553941352b42db9" providerId="LiveId" clId="{965D2DE6-CAB4-4F9B-98A3-F3983C467B8E}" dt="2023-12-30T04:17:28.506" v="1" actId="47"/>
        <pc:sldMkLst>
          <pc:docMk/>
          <pc:sldMk cId="2747216591" sldId="2145709332"/>
        </pc:sldMkLst>
      </pc:sldChg>
      <pc:sldChg chg="del">
        <pc:chgData name="Ron Melton" userId="5553941352b42db9" providerId="LiveId" clId="{965D2DE6-CAB4-4F9B-98A3-F3983C467B8E}" dt="2023-12-30T04:17:28.506" v="1" actId="47"/>
        <pc:sldMkLst>
          <pc:docMk/>
          <pc:sldMk cId="324806334" sldId="2145709339"/>
        </pc:sldMkLst>
      </pc:sldChg>
      <pc:sldChg chg="del">
        <pc:chgData name="Ron Melton" userId="5553941352b42db9" providerId="LiveId" clId="{965D2DE6-CAB4-4F9B-98A3-F3983C467B8E}" dt="2023-12-30T04:17:28.506" v="1" actId="47"/>
        <pc:sldMkLst>
          <pc:docMk/>
          <pc:sldMk cId="4045513859" sldId="2145709341"/>
        </pc:sldMkLst>
      </pc:sldChg>
      <pc:sldChg chg="del">
        <pc:chgData name="Ron Melton" userId="5553941352b42db9" providerId="LiveId" clId="{965D2DE6-CAB4-4F9B-98A3-F3983C467B8E}" dt="2023-12-30T04:17:28.506" v="1" actId="47"/>
        <pc:sldMkLst>
          <pc:docMk/>
          <pc:sldMk cId="1415482320" sldId="2145709344"/>
        </pc:sldMkLst>
      </pc:sldChg>
      <pc:sldChg chg="del">
        <pc:chgData name="Ron Melton" userId="5553941352b42db9" providerId="LiveId" clId="{965D2DE6-CAB4-4F9B-98A3-F3983C467B8E}" dt="2023-12-30T04:17:28.506" v="1" actId="47"/>
        <pc:sldMkLst>
          <pc:docMk/>
          <pc:sldMk cId="665955526" sldId="2145709348"/>
        </pc:sldMkLst>
      </pc:sldChg>
      <pc:sldChg chg="del">
        <pc:chgData name="Ron Melton" userId="5553941352b42db9" providerId="LiveId" clId="{965D2DE6-CAB4-4F9B-98A3-F3983C467B8E}" dt="2023-12-30T04:17:28.506" v="1" actId="47"/>
        <pc:sldMkLst>
          <pc:docMk/>
          <pc:sldMk cId="1667496493" sldId="2145709349"/>
        </pc:sldMkLst>
      </pc:sldChg>
      <pc:sldChg chg="del">
        <pc:chgData name="Ron Melton" userId="5553941352b42db9" providerId="LiveId" clId="{965D2DE6-CAB4-4F9B-98A3-F3983C467B8E}" dt="2023-12-30T04:17:28.506" v="1" actId="47"/>
        <pc:sldMkLst>
          <pc:docMk/>
          <pc:sldMk cId="1681995174" sldId="2145709367"/>
        </pc:sldMkLst>
      </pc:sldChg>
      <pc:sldChg chg="del">
        <pc:chgData name="Ron Melton" userId="5553941352b42db9" providerId="LiveId" clId="{965D2DE6-CAB4-4F9B-98A3-F3983C467B8E}" dt="2023-12-30T04:17:28.506" v="1" actId="47"/>
        <pc:sldMkLst>
          <pc:docMk/>
          <pc:sldMk cId="3520208461" sldId="2145709368"/>
        </pc:sldMkLst>
      </pc:sldChg>
      <pc:sldChg chg="del">
        <pc:chgData name="Ron Melton" userId="5553941352b42db9" providerId="LiveId" clId="{965D2DE6-CAB4-4F9B-98A3-F3983C467B8E}" dt="2023-12-30T04:17:28.506" v="1" actId="47"/>
        <pc:sldMkLst>
          <pc:docMk/>
          <pc:sldMk cId="3850383215" sldId="2145709369"/>
        </pc:sldMkLst>
      </pc:sldChg>
      <pc:sldChg chg="del">
        <pc:chgData name="Ron Melton" userId="5553941352b42db9" providerId="LiveId" clId="{965D2DE6-CAB4-4F9B-98A3-F3983C467B8E}" dt="2023-12-30T04:17:28.506" v="1" actId="47"/>
        <pc:sldMkLst>
          <pc:docMk/>
          <pc:sldMk cId="2151273916" sldId="2145709370"/>
        </pc:sldMkLst>
      </pc:sldChg>
      <pc:sldChg chg="del">
        <pc:chgData name="Ron Melton" userId="5553941352b42db9" providerId="LiveId" clId="{965D2DE6-CAB4-4F9B-98A3-F3983C467B8E}" dt="2023-12-30T04:17:28.506" v="1" actId="47"/>
        <pc:sldMkLst>
          <pc:docMk/>
          <pc:sldMk cId="4161958221" sldId="2145709372"/>
        </pc:sldMkLst>
      </pc:sldChg>
      <pc:sldChg chg="del">
        <pc:chgData name="Ron Melton" userId="5553941352b42db9" providerId="LiveId" clId="{965D2DE6-CAB4-4F9B-98A3-F3983C467B8E}" dt="2023-12-30T04:17:28.506" v="1" actId="47"/>
        <pc:sldMkLst>
          <pc:docMk/>
          <pc:sldMk cId="400573703" sldId="2145709375"/>
        </pc:sldMkLst>
      </pc:sldChg>
      <pc:sldChg chg="del">
        <pc:chgData name="Ron Melton" userId="5553941352b42db9" providerId="LiveId" clId="{965D2DE6-CAB4-4F9B-98A3-F3983C467B8E}" dt="2023-12-30T04:17:28.506" v="1" actId="47"/>
        <pc:sldMkLst>
          <pc:docMk/>
          <pc:sldMk cId="3396741364" sldId="2145709376"/>
        </pc:sldMkLst>
      </pc:sldChg>
      <pc:sldChg chg="del">
        <pc:chgData name="Ron Melton" userId="5553941352b42db9" providerId="LiveId" clId="{965D2DE6-CAB4-4F9B-98A3-F3983C467B8E}" dt="2023-12-30T04:17:28.506" v="1" actId="47"/>
        <pc:sldMkLst>
          <pc:docMk/>
          <pc:sldMk cId="2184105542" sldId="2145709395"/>
        </pc:sldMkLst>
      </pc:sldChg>
      <pc:sldChg chg="del">
        <pc:chgData name="Ron Melton" userId="5553941352b42db9" providerId="LiveId" clId="{965D2DE6-CAB4-4F9B-98A3-F3983C467B8E}" dt="2023-12-30T04:17:28.506" v="1" actId="47"/>
        <pc:sldMkLst>
          <pc:docMk/>
          <pc:sldMk cId="2593957840" sldId="2145709419"/>
        </pc:sldMkLst>
      </pc:sldChg>
      <pc:sldChg chg="del">
        <pc:chgData name="Ron Melton" userId="5553941352b42db9" providerId="LiveId" clId="{965D2DE6-CAB4-4F9B-98A3-F3983C467B8E}" dt="2023-12-30T04:17:28.506" v="1" actId="47"/>
        <pc:sldMkLst>
          <pc:docMk/>
          <pc:sldMk cId="3471755115" sldId="2145709454"/>
        </pc:sldMkLst>
      </pc:sldChg>
      <pc:sldChg chg="del">
        <pc:chgData name="Ron Melton" userId="5553941352b42db9" providerId="LiveId" clId="{965D2DE6-CAB4-4F9B-98A3-F3983C467B8E}" dt="2023-12-30T04:17:11.222" v="0" actId="47"/>
        <pc:sldMkLst>
          <pc:docMk/>
          <pc:sldMk cId="1186750476" sldId="2145709455"/>
        </pc:sldMkLst>
      </pc:sldChg>
      <pc:sldChg chg="del">
        <pc:chgData name="Ron Melton" userId="5553941352b42db9" providerId="LiveId" clId="{965D2DE6-CAB4-4F9B-98A3-F3983C467B8E}" dt="2023-12-30T04:17:28.506" v="1" actId="47"/>
        <pc:sldMkLst>
          <pc:docMk/>
          <pc:sldMk cId="613247108" sldId="2145709456"/>
        </pc:sldMkLst>
      </pc:sldChg>
      <pc:sldChg chg="del">
        <pc:chgData name="Ron Melton" userId="5553941352b42db9" providerId="LiveId" clId="{965D2DE6-CAB4-4F9B-98A3-F3983C467B8E}" dt="2023-12-30T04:17:28.506" v="1" actId="47"/>
        <pc:sldMkLst>
          <pc:docMk/>
          <pc:sldMk cId="3760498924" sldId="2145709457"/>
        </pc:sldMkLst>
      </pc:sldChg>
      <pc:sldChg chg="del">
        <pc:chgData name="Ron Melton" userId="5553941352b42db9" providerId="LiveId" clId="{965D2DE6-CAB4-4F9B-98A3-F3983C467B8E}" dt="2023-12-30T04:17:11.222" v="0" actId="47"/>
        <pc:sldMkLst>
          <pc:docMk/>
          <pc:sldMk cId="4049152922" sldId="2145709459"/>
        </pc:sldMkLst>
      </pc:sldChg>
      <pc:sldChg chg="del">
        <pc:chgData name="Ron Melton" userId="5553941352b42db9" providerId="LiveId" clId="{965D2DE6-CAB4-4F9B-98A3-F3983C467B8E}" dt="2023-12-30T04:17:28.506" v="1" actId="47"/>
        <pc:sldMkLst>
          <pc:docMk/>
          <pc:sldMk cId="329719222" sldId="2145709460"/>
        </pc:sldMkLst>
      </pc:sldChg>
      <pc:sldChg chg="del">
        <pc:chgData name="Ron Melton" userId="5553941352b42db9" providerId="LiveId" clId="{965D2DE6-CAB4-4F9B-98A3-F3983C467B8E}" dt="2023-12-30T04:17:28.506" v="1" actId="47"/>
        <pc:sldMkLst>
          <pc:docMk/>
          <pc:sldMk cId="353725178" sldId="2145709461"/>
        </pc:sldMkLst>
      </pc:sldChg>
      <pc:sldChg chg="del">
        <pc:chgData name="Ron Melton" userId="5553941352b42db9" providerId="LiveId" clId="{965D2DE6-CAB4-4F9B-98A3-F3983C467B8E}" dt="2023-12-30T04:17:28.506" v="1" actId="47"/>
        <pc:sldMkLst>
          <pc:docMk/>
          <pc:sldMk cId="1961802203" sldId="2145709462"/>
        </pc:sldMkLst>
      </pc:sldChg>
      <pc:sldChg chg="del">
        <pc:chgData name="Ron Melton" userId="5553941352b42db9" providerId="LiveId" clId="{965D2DE6-CAB4-4F9B-98A3-F3983C467B8E}" dt="2023-12-30T04:17:11.222" v="0" actId="47"/>
        <pc:sldMkLst>
          <pc:docMk/>
          <pc:sldMk cId="1811951359" sldId="2145709464"/>
        </pc:sldMkLst>
      </pc:sldChg>
      <pc:sldChg chg="del">
        <pc:chgData name="Ron Melton" userId="5553941352b42db9" providerId="LiveId" clId="{965D2DE6-CAB4-4F9B-98A3-F3983C467B8E}" dt="2023-12-30T04:17:11.222" v="0" actId="47"/>
        <pc:sldMkLst>
          <pc:docMk/>
          <pc:sldMk cId="191052673" sldId="2145709465"/>
        </pc:sldMkLst>
      </pc:sldChg>
      <pc:sldChg chg="del">
        <pc:chgData name="Ron Melton" userId="5553941352b42db9" providerId="LiveId" clId="{965D2DE6-CAB4-4F9B-98A3-F3983C467B8E}" dt="2023-12-30T04:17:11.222" v="0" actId="47"/>
        <pc:sldMkLst>
          <pc:docMk/>
          <pc:sldMk cId="1200474105" sldId="2145709469"/>
        </pc:sldMkLst>
      </pc:sldChg>
      <pc:sldChg chg="del">
        <pc:chgData name="Ron Melton" userId="5553941352b42db9" providerId="LiveId" clId="{965D2DE6-CAB4-4F9B-98A3-F3983C467B8E}" dt="2023-12-30T04:17:11.222" v="0" actId="47"/>
        <pc:sldMkLst>
          <pc:docMk/>
          <pc:sldMk cId="3107781869" sldId="2145709521"/>
        </pc:sldMkLst>
      </pc:sldChg>
      <pc:sldChg chg="del">
        <pc:chgData name="Ron Melton" userId="5553941352b42db9" providerId="LiveId" clId="{965D2DE6-CAB4-4F9B-98A3-F3983C467B8E}" dt="2023-12-30T04:17:11.222" v="0" actId="47"/>
        <pc:sldMkLst>
          <pc:docMk/>
          <pc:sldMk cId="1010197871" sldId="2145709543"/>
        </pc:sldMkLst>
      </pc:sldChg>
      <pc:sldChg chg="del">
        <pc:chgData name="Ron Melton" userId="5553941352b42db9" providerId="LiveId" clId="{965D2DE6-CAB4-4F9B-98A3-F3983C467B8E}" dt="2023-12-30T04:17:28.506" v="1" actId="47"/>
        <pc:sldMkLst>
          <pc:docMk/>
          <pc:sldMk cId="1487051366" sldId="2145709546"/>
        </pc:sldMkLst>
      </pc:sldChg>
      <pc:sldChg chg="del">
        <pc:chgData name="Ron Melton" userId="5553941352b42db9" providerId="LiveId" clId="{965D2DE6-CAB4-4F9B-98A3-F3983C467B8E}" dt="2023-12-30T04:17:28.506" v="1" actId="47"/>
        <pc:sldMkLst>
          <pc:docMk/>
          <pc:sldMk cId="2337305188" sldId="2145709547"/>
        </pc:sldMkLst>
      </pc:sldChg>
      <pc:sldMasterChg chg="delSldLayout">
        <pc:chgData name="Ron Melton" userId="5553941352b42db9" providerId="LiveId" clId="{965D2DE6-CAB4-4F9B-98A3-F3983C467B8E}" dt="2023-12-30T04:17:28.506" v="1" actId="47"/>
        <pc:sldMasterMkLst>
          <pc:docMk/>
          <pc:sldMasterMk cId="394967926" sldId="2147485635"/>
        </pc:sldMasterMkLst>
        <pc:sldLayoutChg chg="del">
          <pc:chgData name="Ron Melton" userId="5553941352b42db9" providerId="LiveId" clId="{965D2DE6-CAB4-4F9B-98A3-F3983C467B8E}" dt="2023-12-30T04:17:28.506" v="1" actId="47"/>
          <pc:sldLayoutMkLst>
            <pc:docMk/>
            <pc:sldMasterMk cId="394967926" sldId="2147485635"/>
            <pc:sldLayoutMk cId="1441271515" sldId="2147485794"/>
          </pc:sldLayoutMkLst>
        </pc:sldLayoutChg>
        <pc:sldLayoutChg chg="del">
          <pc:chgData name="Ron Melton" userId="5553941352b42db9" providerId="LiveId" clId="{965D2DE6-CAB4-4F9B-98A3-F3983C467B8E}" dt="2023-12-30T04:17:28.506" v="1" actId="47"/>
          <pc:sldLayoutMkLst>
            <pc:docMk/>
            <pc:sldMasterMk cId="394967926" sldId="2147485635"/>
            <pc:sldLayoutMk cId="936548348" sldId="2147485822"/>
          </pc:sldLayoutMkLst>
        </pc:sldLayoutChg>
      </pc:sldMasterChg>
      <pc:sldMasterChg chg="del delSldLayout">
        <pc:chgData name="Ron Melton" userId="5553941352b42db9" providerId="LiveId" clId="{965D2DE6-CAB4-4F9B-98A3-F3983C467B8E}" dt="2023-12-30T04:17:28.506" v="1" actId="47"/>
        <pc:sldMasterMkLst>
          <pc:docMk/>
          <pc:sldMasterMk cId="4058895011" sldId="2147485688"/>
        </pc:sldMasterMkLst>
        <pc:sldLayoutChg chg="del">
          <pc:chgData name="Ron Melton" userId="5553941352b42db9" providerId="LiveId" clId="{965D2DE6-CAB4-4F9B-98A3-F3983C467B8E}" dt="2023-12-30T04:17:28.506" v="1" actId="47"/>
          <pc:sldLayoutMkLst>
            <pc:docMk/>
            <pc:sldMasterMk cId="4058895011" sldId="2147485688"/>
            <pc:sldLayoutMk cId="2713472699" sldId="2147485689"/>
          </pc:sldLayoutMkLst>
        </pc:sldLayoutChg>
        <pc:sldLayoutChg chg="del">
          <pc:chgData name="Ron Melton" userId="5553941352b42db9" providerId="LiveId" clId="{965D2DE6-CAB4-4F9B-98A3-F3983C467B8E}" dt="2023-12-30T04:17:28.506" v="1" actId="47"/>
          <pc:sldLayoutMkLst>
            <pc:docMk/>
            <pc:sldMasterMk cId="4058895011" sldId="2147485688"/>
            <pc:sldLayoutMk cId="288992019" sldId="2147485690"/>
          </pc:sldLayoutMkLst>
        </pc:sldLayoutChg>
        <pc:sldLayoutChg chg="del">
          <pc:chgData name="Ron Melton" userId="5553941352b42db9" providerId="LiveId" clId="{965D2DE6-CAB4-4F9B-98A3-F3983C467B8E}" dt="2023-12-30T04:17:28.506" v="1" actId="47"/>
          <pc:sldLayoutMkLst>
            <pc:docMk/>
            <pc:sldMasterMk cId="4058895011" sldId="2147485688"/>
            <pc:sldLayoutMk cId="2815492403" sldId="2147485691"/>
          </pc:sldLayoutMkLst>
        </pc:sldLayoutChg>
        <pc:sldLayoutChg chg="del">
          <pc:chgData name="Ron Melton" userId="5553941352b42db9" providerId="LiveId" clId="{965D2DE6-CAB4-4F9B-98A3-F3983C467B8E}" dt="2023-12-30T04:17:28.506" v="1" actId="47"/>
          <pc:sldLayoutMkLst>
            <pc:docMk/>
            <pc:sldMasterMk cId="4058895011" sldId="2147485688"/>
            <pc:sldLayoutMk cId="572784873" sldId="2147485692"/>
          </pc:sldLayoutMkLst>
        </pc:sldLayoutChg>
        <pc:sldLayoutChg chg="del">
          <pc:chgData name="Ron Melton" userId="5553941352b42db9" providerId="LiveId" clId="{965D2DE6-CAB4-4F9B-98A3-F3983C467B8E}" dt="2023-12-30T04:17:28.506" v="1" actId="47"/>
          <pc:sldLayoutMkLst>
            <pc:docMk/>
            <pc:sldMasterMk cId="4058895011" sldId="2147485688"/>
            <pc:sldLayoutMk cId="3417876152" sldId="2147485693"/>
          </pc:sldLayoutMkLst>
        </pc:sldLayoutChg>
        <pc:sldLayoutChg chg="del">
          <pc:chgData name="Ron Melton" userId="5553941352b42db9" providerId="LiveId" clId="{965D2DE6-CAB4-4F9B-98A3-F3983C467B8E}" dt="2023-12-30T04:17:28.506" v="1" actId="47"/>
          <pc:sldLayoutMkLst>
            <pc:docMk/>
            <pc:sldMasterMk cId="4058895011" sldId="2147485688"/>
            <pc:sldLayoutMk cId="3198747370" sldId="2147485694"/>
          </pc:sldLayoutMkLst>
        </pc:sldLayoutChg>
        <pc:sldLayoutChg chg="del">
          <pc:chgData name="Ron Melton" userId="5553941352b42db9" providerId="LiveId" clId="{965D2DE6-CAB4-4F9B-98A3-F3983C467B8E}" dt="2023-12-30T04:17:28.506" v="1" actId="47"/>
          <pc:sldLayoutMkLst>
            <pc:docMk/>
            <pc:sldMasterMk cId="4058895011" sldId="2147485688"/>
            <pc:sldLayoutMk cId="3233999996" sldId="2147485695"/>
          </pc:sldLayoutMkLst>
        </pc:sldLayoutChg>
        <pc:sldLayoutChg chg="del">
          <pc:chgData name="Ron Melton" userId="5553941352b42db9" providerId="LiveId" clId="{965D2DE6-CAB4-4F9B-98A3-F3983C467B8E}" dt="2023-12-30T04:17:28.506" v="1" actId="47"/>
          <pc:sldLayoutMkLst>
            <pc:docMk/>
            <pc:sldMasterMk cId="4058895011" sldId="2147485688"/>
            <pc:sldLayoutMk cId="3190632" sldId="2147485696"/>
          </pc:sldLayoutMkLst>
        </pc:sldLayoutChg>
        <pc:sldLayoutChg chg="del">
          <pc:chgData name="Ron Melton" userId="5553941352b42db9" providerId="LiveId" clId="{965D2DE6-CAB4-4F9B-98A3-F3983C467B8E}" dt="2023-12-30T04:17:28.506" v="1" actId="47"/>
          <pc:sldLayoutMkLst>
            <pc:docMk/>
            <pc:sldMasterMk cId="4058895011" sldId="2147485688"/>
            <pc:sldLayoutMk cId="4104083267" sldId="2147485697"/>
          </pc:sldLayoutMkLst>
        </pc:sldLayoutChg>
        <pc:sldLayoutChg chg="del">
          <pc:chgData name="Ron Melton" userId="5553941352b42db9" providerId="LiveId" clId="{965D2DE6-CAB4-4F9B-98A3-F3983C467B8E}" dt="2023-12-30T04:17:28.506" v="1" actId="47"/>
          <pc:sldLayoutMkLst>
            <pc:docMk/>
            <pc:sldMasterMk cId="4058895011" sldId="2147485688"/>
            <pc:sldLayoutMk cId="3907236139" sldId="2147485698"/>
          </pc:sldLayoutMkLst>
        </pc:sldLayoutChg>
        <pc:sldLayoutChg chg="del">
          <pc:chgData name="Ron Melton" userId="5553941352b42db9" providerId="LiveId" clId="{965D2DE6-CAB4-4F9B-98A3-F3983C467B8E}" dt="2023-12-30T04:17:28.506" v="1" actId="47"/>
          <pc:sldLayoutMkLst>
            <pc:docMk/>
            <pc:sldMasterMk cId="4058895011" sldId="2147485688"/>
            <pc:sldLayoutMk cId="2245445899" sldId="2147485699"/>
          </pc:sldLayoutMkLst>
        </pc:sldLayoutChg>
      </pc:sldMasterChg>
      <pc:sldMasterChg chg="del delSldLayout">
        <pc:chgData name="Ron Melton" userId="5553941352b42db9" providerId="LiveId" clId="{965D2DE6-CAB4-4F9B-98A3-F3983C467B8E}" dt="2023-12-30T04:17:11.222" v="0" actId="47"/>
        <pc:sldMasterMkLst>
          <pc:docMk/>
          <pc:sldMasterMk cId="1715957054" sldId="2147485808"/>
        </pc:sldMasterMkLst>
        <pc:sldLayoutChg chg="del">
          <pc:chgData name="Ron Melton" userId="5553941352b42db9" providerId="LiveId" clId="{965D2DE6-CAB4-4F9B-98A3-F3983C467B8E}" dt="2023-12-30T04:17:11.222" v="0" actId="47"/>
          <pc:sldLayoutMkLst>
            <pc:docMk/>
            <pc:sldMasterMk cId="1715957054" sldId="2147485808"/>
            <pc:sldLayoutMk cId="4038930512" sldId="2147485809"/>
          </pc:sldLayoutMkLst>
        </pc:sldLayoutChg>
        <pc:sldLayoutChg chg="del">
          <pc:chgData name="Ron Melton" userId="5553941352b42db9" providerId="LiveId" clId="{965D2DE6-CAB4-4F9B-98A3-F3983C467B8E}" dt="2023-12-30T04:17:11.222" v="0" actId="47"/>
          <pc:sldLayoutMkLst>
            <pc:docMk/>
            <pc:sldMasterMk cId="1715957054" sldId="2147485808"/>
            <pc:sldLayoutMk cId="924010470" sldId="2147485810"/>
          </pc:sldLayoutMkLst>
        </pc:sldLayoutChg>
        <pc:sldLayoutChg chg="del">
          <pc:chgData name="Ron Melton" userId="5553941352b42db9" providerId="LiveId" clId="{965D2DE6-CAB4-4F9B-98A3-F3983C467B8E}" dt="2023-12-30T04:17:11.222" v="0" actId="47"/>
          <pc:sldLayoutMkLst>
            <pc:docMk/>
            <pc:sldMasterMk cId="1715957054" sldId="2147485808"/>
            <pc:sldLayoutMk cId="1786711504" sldId="2147485811"/>
          </pc:sldLayoutMkLst>
        </pc:sldLayoutChg>
        <pc:sldLayoutChg chg="del">
          <pc:chgData name="Ron Melton" userId="5553941352b42db9" providerId="LiveId" clId="{965D2DE6-CAB4-4F9B-98A3-F3983C467B8E}" dt="2023-12-30T04:17:11.222" v="0" actId="47"/>
          <pc:sldLayoutMkLst>
            <pc:docMk/>
            <pc:sldMasterMk cId="1715957054" sldId="2147485808"/>
            <pc:sldLayoutMk cId="701916804" sldId="2147485812"/>
          </pc:sldLayoutMkLst>
        </pc:sldLayoutChg>
        <pc:sldLayoutChg chg="del">
          <pc:chgData name="Ron Melton" userId="5553941352b42db9" providerId="LiveId" clId="{965D2DE6-CAB4-4F9B-98A3-F3983C467B8E}" dt="2023-12-30T04:17:11.222" v="0" actId="47"/>
          <pc:sldLayoutMkLst>
            <pc:docMk/>
            <pc:sldMasterMk cId="1715957054" sldId="2147485808"/>
            <pc:sldLayoutMk cId="2505445419" sldId="2147485813"/>
          </pc:sldLayoutMkLst>
        </pc:sldLayoutChg>
        <pc:sldLayoutChg chg="del">
          <pc:chgData name="Ron Melton" userId="5553941352b42db9" providerId="LiveId" clId="{965D2DE6-CAB4-4F9B-98A3-F3983C467B8E}" dt="2023-12-30T04:17:11.222" v="0" actId="47"/>
          <pc:sldLayoutMkLst>
            <pc:docMk/>
            <pc:sldMasterMk cId="1715957054" sldId="2147485808"/>
            <pc:sldLayoutMk cId="2462962589" sldId="2147485814"/>
          </pc:sldLayoutMkLst>
        </pc:sldLayoutChg>
        <pc:sldLayoutChg chg="del">
          <pc:chgData name="Ron Melton" userId="5553941352b42db9" providerId="LiveId" clId="{965D2DE6-CAB4-4F9B-98A3-F3983C467B8E}" dt="2023-12-30T04:17:11.222" v="0" actId="47"/>
          <pc:sldLayoutMkLst>
            <pc:docMk/>
            <pc:sldMasterMk cId="1715957054" sldId="2147485808"/>
            <pc:sldLayoutMk cId="2872251416" sldId="2147485815"/>
          </pc:sldLayoutMkLst>
        </pc:sldLayoutChg>
        <pc:sldLayoutChg chg="del">
          <pc:chgData name="Ron Melton" userId="5553941352b42db9" providerId="LiveId" clId="{965D2DE6-CAB4-4F9B-98A3-F3983C467B8E}" dt="2023-12-30T04:17:11.222" v="0" actId="47"/>
          <pc:sldLayoutMkLst>
            <pc:docMk/>
            <pc:sldMasterMk cId="1715957054" sldId="2147485808"/>
            <pc:sldLayoutMk cId="3600411777" sldId="2147485816"/>
          </pc:sldLayoutMkLst>
        </pc:sldLayoutChg>
        <pc:sldLayoutChg chg="del">
          <pc:chgData name="Ron Melton" userId="5553941352b42db9" providerId="LiveId" clId="{965D2DE6-CAB4-4F9B-98A3-F3983C467B8E}" dt="2023-12-30T04:17:11.222" v="0" actId="47"/>
          <pc:sldLayoutMkLst>
            <pc:docMk/>
            <pc:sldMasterMk cId="1715957054" sldId="2147485808"/>
            <pc:sldLayoutMk cId="1511775108" sldId="2147485817"/>
          </pc:sldLayoutMkLst>
        </pc:sldLayoutChg>
        <pc:sldLayoutChg chg="del">
          <pc:chgData name="Ron Melton" userId="5553941352b42db9" providerId="LiveId" clId="{965D2DE6-CAB4-4F9B-98A3-F3983C467B8E}" dt="2023-12-30T04:17:11.222" v="0" actId="47"/>
          <pc:sldLayoutMkLst>
            <pc:docMk/>
            <pc:sldMasterMk cId="1715957054" sldId="2147485808"/>
            <pc:sldLayoutMk cId="1928736875" sldId="2147485818"/>
          </pc:sldLayoutMkLst>
        </pc:sldLayoutChg>
        <pc:sldLayoutChg chg="del">
          <pc:chgData name="Ron Melton" userId="5553941352b42db9" providerId="LiveId" clId="{965D2DE6-CAB4-4F9B-98A3-F3983C467B8E}" dt="2023-12-30T04:17:11.222" v="0" actId="47"/>
          <pc:sldLayoutMkLst>
            <pc:docMk/>
            <pc:sldMasterMk cId="1715957054" sldId="2147485808"/>
            <pc:sldLayoutMk cId="829130093" sldId="214748581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7" name="Rectangle 3"/>
          <p:cNvSpPr>
            <a:spLocks noGrp="1" noChangeArrowheads="1"/>
          </p:cNvSpPr>
          <p:nvPr>
            <p:ph type="dt" sz="quarter"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205828" name="Rectangle 4"/>
          <p:cNvSpPr>
            <a:spLocks noGrp="1" noChangeArrowheads="1"/>
          </p:cNvSpPr>
          <p:nvPr>
            <p:ph type="ftr" sz="quarter" idx="2"/>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9" name="Rectangle 5"/>
          <p:cNvSpPr>
            <a:spLocks noGrp="1" noChangeArrowheads="1"/>
          </p:cNvSpPr>
          <p:nvPr>
            <p:ph type="sldNum" sz="quarter" idx="3"/>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E3628887-17B3-4D77-8D0E-360198F37B4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5" name="Rectangle 3"/>
          <p:cNvSpPr>
            <a:spLocks noGrp="1" noChangeArrowheads="1"/>
          </p:cNvSpPr>
          <p:nvPr>
            <p:ph type="dt"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90116"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711068" y="4458564"/>
            <a:ext cx="5680342" cy="4226096"/>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9" name="Rectangle 7"/>
          <p:cNvSpPr>
            <a:spLocks noGrp="1" noChangeArrowheads="1"/>
          </p:cNvSpPr>
          <p:nvPr>
            <p:ph type="sldNum" sz="quarter" idx="5"/>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BE645A10-DCA2-4B0F-9FD9-EE305A3A31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healio.com/authors/emartin"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jamanetwork.com/journals/jamaophthalmology/fullarticle/2804361"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jamanetwork.com/journals/jamaophthalmology/fullarticle/2767412?resultClick=1"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4850" indent="-285740">
              <a:spcBef>
                <a:spcPct val="30000"/>
              </a:spcBef>
              <a:defRPr sz="1200">
                <a:solidFill>
                  <a:schemeClr val="tx1"/>
                </a:solidFill>
                <a:latin typeface="Arial" panose="020B0604020202020204" pitchFamily="34" charset="0"/>
              </a:defRPr>
            </a:lvl2pPr>
            <a:lvl3pPr marL="1146170" indent="-227950">
              <a:spcBef>
                <a:spcPct val="30000"/>
              </a:spcBef>
              <a:defRPr sz="1200">
                <a:solidFill>
                  <a:schemeClr val="tx1"/>
                </a:solidFill>
                <a:latin typeface="Arial" panose="020B0604020202020204" pitchFamily="34" charset="0"/>
              </a:defRPr>
            </a:lvl3pPr>
            <a:lvl4pPr marL="1603675" indent="-227950">
              <a:spcBef>
                <a:spcPct val="30000"/>
              </a:spcBef>
              <a:defRPr sz="1200">
                <a:solidFill>
                  <a:schemeClr val="tx1"/>
                </a:solidFill>
                <a:latin typeface="Arial" panose="020B0604020202020204" pitchFamily="34" charset="0"/>
              </a:defRPr>
            </a:lvl4pPr>
            <a:lvl5pPr marL="2062785" indent="-227950">
              <a:spcBef>
                <a:spcPct val="30000"/>
              </a:spcBef>
              <a:defRPr sz="1200">
                <a:solidFill>
                  <a:schemeClr val="tx1"/>
                </a:solidFill>
                <a:latin typeface="Arial" panose="020B0604020202020204" pitchFamily="34" charset="0"/>
              </a:defRPr>
            </a:lvl5pPr>
            <a:lvl6pPr marL="2525106" indent="-227950" eaLnBrk="0" fontAlgn="base" hangingPunct="0">
              <a:spcBef>
                <a:spcPct val="30000"/>
              </a:spcBef>
              <a:spcAft>
                <a:spcPct val="0"/>
              </a:spcAft>
              <a:defRPr sz="1200">
                <a:solidFill>
                  <a:schemeClr val="tx1"/>
                </a:solidFill>
                <a:latin typeface="Arial" panose="020B0604020202020204" pitchFamily="34" charset="0"/>
              </a:defRPr>
            </a:lvl6pPr>
            <a:lvl7pPr marL="2987427" indent="-227950" eaLnBrk="0" fontAlgn="base" hangingPunct="0">
              <a:spcBef>
                <a:spcPct val="30000"/>
              </a:spcBef>
              <a:spcAft>
                <a:spcPct val="0"/>
              </a:spcAft>
              <a:defRPr sz="1200">
                <a:solidFill>
                  <a:schemeClr val="tx1"/>
                </a:solidFill>
                <a:latin typeface="Arial" panose="020B0604020202020204" pitchFamily="34" charset="0"/>
              </a:defRPr>
            </a:lvl7pPr>
            <a:lvl8pPr marL="3449747" indent="-227950" eaLnBrk="0" fontAlgn="base" hangingPunct="0">
              <a:spcBef>
                <a:spcPct val="30000"/>
              </a:spcBef>
              <a:spcAft>
                <a:spcPct val="0"/>
              </a:spcAft>
              <a:defRPr sz="1200">
                <a:solidFill>
                  <a:schemeClr val="tx1"/>
                </a:solidFill>
                <a:latin typeface="Arial" panose="020B0604020202020204" pitchFamily="34" charset="0"/>
              </a:defRPr>
            </a:lvl8pPr>
            <a:lvl9pPr marL="3912068" indent="-2279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4641" rtl="0" eaLnBrk="1" fontAlgn="base" latinLnBrk="0" hangingPunct="1">
              <a:lnSpc>
                <a:spcPct val="100000"/>
              </a:lnSpc>
              <a:spcBef>
                <a:spcPct val="0"/>
              </a:spcBef>
              <a:spcAft>
                <a:spcPct val="0"/>
              </a:spcAft>
              <a:buClrTx/>
              <a:buSzTx/>
              <a:buFontTx/>
              <a:buNone/>
              <a:tabLst/>
              <a:defRPr/>
            </a:pPr>
            <a:fld id="{5A077DF0-9E06-4F80-ACFD-F59900969F5B}" type="slidenum">
              <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4641" rtl="0" eaLnBrk="1" fontAlgn="base" latinLnBrk="0" hangingPunct="1">
                <a:lnSpc>
                  <a:spcPct val="100000"/>
                </a:lnSpc>
                <a:spcBef>
                  <a:spcPct val="0"/>
                </a:spcBef>
                <a:spcAft>
                  <a:spcPct val="0"/>
                </a:spcAft>
                <a:buClrTx/>
                <a:buSzTx/>
                <a:buFontTx/>
                <a:buNone/>
                <a:tabLst/>
                <a:defRPr/>
              </a:pPr>
              <a:t>1</a:t>
            </a:fld>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059692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3E205BE3-E8DF-4566-AAA9-221D12DE4AEB}"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59483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Johnson TV, </a:t>
            </a:r>
            <a:r>
              <a:rPr lang="en-US" dirty="0" err="1"/>
              <a:t>Jampel</a:t>
            </a:r>
            <a:r>
              <a:rPr lang="en-US" dirty="0"/>
              <a:t> HD. </a:t>
            </a:r>
            <a:r>
              <a:rPr lang="en-US" b="1" dirty="0"/>
              <a:t>Systemic </a:t>
            </a:r>
            <a:r>
              <a:rPr lang="el-GR" b="1" dirty="0"/>
              <a:t>β</a:t>
            </a:r>
            <a:r>
              <a:rPr lang="en-US" b="1" dirty="0"/>
              <a:t>-Blockers do not Affect Glaucoma Eye Drop Effectiveness</a:t>
            </a:r>
            <a:r>
              <a:rPr lang="en-US" dirty="0"/>
              <a:t>. </a:t>
            </a:r>
            <a:r>
              <a:rPr lang="en-US" i="1" dirty="0"/>
              <a:t>Ophthalmology</a:t>
            </a:r>
            <a:r>
              <a:rPr lang="en-US" dirty="0"/>
              <a:t> 2021;128(2):326-328.</a:t>
            </a: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181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83952C8F-30F9-4918-8ABE-7B32B51A98EE}"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76560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7C7F4A0B-58AA-4A9D-8A66-E01C761A7020}"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73648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C8DBC2B5-AAF1-4966-AE2F-4C1016A0958D}"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42932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pitchFamily="34" charset="0"/>
                <a:ea typeface="+mn-ea"/>
                <a:cs typeface="+mn-cs"/>
              </a:rPr>
              <a:t>Khawaja AP, Campbell JH, Kirby N, et al. Real-World Outcomes of Selective Laser Trabeculoplasty in the United Kingdom. </a:t>
            </a:r>
            <a:r>
              <a:rPr lang="en-US" sz="1200" b="0" i="1" kern="1200" dirty="0">
                <a:solidFill>
                  <a:schemeClr val="tx1"/>
                </a:solidFill>
                <a:effectLst/>
                <a:latin typeface="Arial" pitchFamily="34" charset="0"/>
                <a:ea typeface="+mn-ea"/>
                <a:cs typeface="+mn-cs"/>
              </a:rPr>
              <a:t>Ophthalmology </a:t>
            </a:r>
            <a:r>
              <a:rPr lang="en-US" sz="1200" b="0" i="0" kern="1200" dirty="0">
                <a:solidFill>
                  <a:schemeClr val="tx1"/>
                </a:solidFill>
                <a:effectLst/>
                <a:latin typeface="Arial" pitchFamily="34" charset="0"/>
                <a:ea typeface="+mn-ea"/>
                <a:cs typeface="+mn-cs"/>
              </a:rPr>
              <a:t>2020;127(6):748-757.</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81325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Garg A, </a:t>
            </a:r>
            <a:r>
              <a:rPr lang="en-US" dirty="0" err="1"/>
              <a:t>Vickerstaff</a:t>
            </a:r>
            <a:r>
              <a:rPr lang="en-US" dirty="0"/>
              <a:t> V, </a:t>
            </a:r>
            <a:r>
              <a:rPr lang="en-US" dirty="0" err="1"/>
              <a:t>Nathwani</a:t>
            </a:r>
            <a:r>
              <a:rPr lang="en-US" dirty="0"/>
              <a:t> N, et al. Efficacy of Repeat Selective Laser Trabeculoplasty in Medication-Naive Open-Angle Glaucoma and Ocular Hypertension during the </a:t>
            </a:r>
            <a:r>
              <a:rPr lang="en-US" dirty="0" err="1"/>
              <a:t>LiGHT</a:t>
            </a:r>
            <a:r>
              <a:rPr lang="en-US" dirty="0"/>
              <a:t> Trial. </a:t>
            </a:r>
            <a:r>
              <a:rPr lang="en-US" i="1" dirty="0"/>
              <a:t>Ophthalmology</a:t>
            </a:r>
            <a:r>
              <a:rPr lang="en-US" dirty="0"/>
              <a:t> 2020;127:467-476</a:t>
            </a: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08267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000000"/>
                </a:solidFill>
                <a:effectLst/>
                <a:latin typeface="Helvetica" panose="020B0604020202020204" pitchFamily="34" charset="0"/>
              </a:rPr>
              <a:t>Chang TC, Parrish RK, </a:t>
            </a:r>
            <a:r>
              <a:rPr lang="en-US" b="0" i="0" dirty="0" err="1">
                <a:solidFill>
                  <a:srgbClr val="000000"/>
                </a:solidFill>
                <a:effectLst/>
                <a:latin typeface="Helvetica" panose="020B0604020202020204" pitchFamily="34" charset="0"/>
              </a:rPr>
              <a:t>Fujino</a:t>
            </a:r>
            <a:r>
              <a:rPr lang="en-US" b="0" i="0" dirty="0">
                <a:solidFill>
                  <a:srgbClr val="000000"/>
                </a:solidFill>
                <a:effectLst/>
                <a:latin typeface="Helvetica" panose="020B0604020202020204" pitchFamily="34" charset="0"/>
              </a:rPr>
              <a:t> D, Kelly SP, </a:t>
            </a:r>
            <a:r>
              <a:rPr lang="en-US" b="0" i="0" dirty="0" err="1">
                <a:solidFill>
                  <a:srgbClr val="000000"/>
                </a:solidFill>
                <a:effectLst/>
                <a:latin typeface="Helvetica" panose="020B0604020202020204" pitchFamily="34" charset="0"/>
              </a:rPr>
              <a:t>Vanner</a:t>
            </a:r>
            <a:r>
              <a:rPr lang="en-US" b="0" i="0" dirty="0">
                <a:solidFill>
                  <a:srgbClr val="000000"/>
                </a:solidFill>
                <a:effectLst/>
                <a:latin typeface="Helvetica" panose="020B0604020202020204" pitchFamily="34" charset="0"/>
              </a:rPr>
              <a:t> EA. Factors Associated With Favorable Laser Trabeculoplasty Response: IRIS Registry Analysis. </a:t>
            </a:r>
            <a:r>
              <a:rPr lang="en-US" b="0" i="1" dirty="0">
                <a:solidFill>
                  <a:srgbClr val="000000"/>
                </a:solidFill>
                <a:effectLst/>
                <a:latin typeface="Helvetica" panose="020B0604020202020204" pitchFamily="34" charset="0"/>
              </a:rPr>
              <a:t>Am J </a:t>
            </a:r>
            <a:r>
              <a:rPr lang="en-US" b="0" i="1" dirty="0" err="1">
                <a:solidFill>
                  <a:srgbClr val="000000"/>
                </a:solidFill>
                <a:effectLst/>
                <a:latin typeface="Helvetica" panose="020B0604020202020204" pitchFamily="34" charset="0"/>
              </a:rPr>
              <a:t>Ophthalmol</a:t>
            </a:r>
            <a:r>
              <a:rPr lang="en-US" b="0" i="0" dirty="0">
                <a:solidFill>
                  <a:srgbClr val="000000"/>
                </a:solidFill>
                <a:effectLst/>
                <a:latin typeface="Helvetica" panose="020B0604020202020204" pitchFamily="34" charset="0"/>
              </a:rPr>
              <a:t>. 2021;223:149-158.</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09339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383838"/>
                </a:solidFill>
                <a:effectLst/>
                <a:latin typeface="source-sans-pro"/>
              </a:rPr>
              <a:t>Do JL, </a:t>
            </a:r>
            <a:r>
              <a:rPr lang="en-US" b="0" i="0" dirty="0" err="1">
                <a:solidFill>
                  <a:srgbClr val="383838"/>
                </a:solidFill>
                <a:effectLst/>
                <a:latin typeface="source-sans-pro"/>
              </a:rPr>
              <a:t>Alam</a:t>
            </a:r>
            <a:r>
              <a:rPr lang="en-US" b="0" i="0" dirty="0">
                <a:solidFill>
                  <a:srgbClr val="383838"/>
                </a:solidFill>
                <a:effectLst/>
                <a:latin typeface="source-sans-pro"/>
              </a:rPr>
              <a:t> N. Lessons in Nonsurgical Glaucoma Management. Should SLT be performed as the initial treatment for glaucoma and ocular hypertension? Glaucoma Today September</a:t>
            </a:r>
            <a:r>
              <a:rPr lang="en-US" b="0" i="0">
                <a:solidFill>
                  <a:srgbClr val="383838"/>
                </a:solidFill>
                <a:effectLst/>
                <a:latin typeface="source-sans-pro"/>
              </a:rPr>
              <a:t>/October 2023.</a:t>
            </a:r>
            <a:endParaRPr lang="en-US" b="0" i="0" dirty="0">
              <a:solidFill>
                <a:srgbClr val="383838"/>
              </a:solidFill>
              <a:effectLst/>
              <a:latin typeface="source-sans-pro"/>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284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1943E3D-EE27-424B-8DC0-E24A90A63AC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665737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383838"/>
                </a:solidFill>
                <a:effectLst/>
                <a:latin typeface="source-sans-pro"/>
              </a:rPr>
              <a:t>Radcliffe NM. Direct Selective Laser Trabeculoplasty. </a:t>
            </a:r>
            <a:r>
              <a:rPr lang="en-US" b="0" i="1" dirty="0">
                <a:solidFill>
                  <a:srgbClr val="383838"/>
                </a:solidFill>
                <a:effectLst/>
                <a:latin typeface="source-sans-pro"/>
              </a:rPr>
              <a:t>Glaucoma Today</a:t>
            </a:r>
            <a:r>
              <a:rPr lang="en-US" b="0" i="0" dirty="0">
                <a:solidFill>
                  <a:srgbClr val="383838"/>
                </a:solidFill>
                <a:effectLst/>
                <a:latin typeface="source-sans-pro"/>
              </a:rPr>
              <a:t>. Nov/Dec. 2022</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5304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err="1">
                <a:solidFill>
                  <a:srgbClr val="009999"/>
                </a:solidFill>
                <a:effectLst/>
                <a:latin typeface="Guardian TextSans Web"/>
              </a:rPr>
              <a:t>Bicket</a:t>
            </a:r>
            <a:r>
              <a:rPr lang="en-US" b="0" i="0" u="none" strike="noStrike" dirty="0">
                <a:solidFill>
                  <a:srgbClr val="009999"/>
                </a:solidFill>
                <a:effectLst/>
                <a:latin typeface="Guardian TextSans Web"/>
              </a:rPr>
              <a:t> AK, Le JT,</a:t>
            </a:r>
            <a:r>
              <a:rPr lang="en-US" b="0" i="0" dirty="0">
                <a:solidFill>
                  <a:schemeClr val="bg1"/>
                </a:solidFill>
                <a:effectLst/>
                <a:latin typeface="Guardian TextSans Web"/>
              </a:rPr>
              <a:t> </a:t>
            </a:r>
            <a:r>
              <a:rPr lang="en-US" b="0" i="0" u="none" strike="noStrike" dirty="0" err="1">
                <a:solidFill>
                  <a:srgbClr val="009999"/>
                </a:solidFill>
                <a:effectLst/>
                <a:latin typeface="Guardian TextSans Web"/>
              </a:rPr>
              <a:t>Azuara</a:t>
            </a:r>
            <a:r>
              <a:rPr lang="en-US" b="0" i="0" u="none" strike="noStrike" dirty="0">
                <a:solidFill>
                  <a:srgbClr val="009999"/>
                </a:solidFill>
                <a:effectLst/>
                <a:latin typeface="Guardian TextSans Web"/>
              </a:rPr>
              <a:t>-Blanco A, et al.</a:t>
            </a:r>
            <a:r>
              <a:rPr lang="en-US" b="0" i="0" u="none" strike="noStrike" dirty="0">
                <a:solidFill>
                  <a:schemeClr val="bg1"/>
                </a:solidFill>
                <a:effectLst/>
                <a:latin typeface="Guardian TextSans Web"/>
              </a:rPr>
              <a:t> </a:t>
            </a:r>
            <a:r>
              <a:rPr lang="en-US" b="1" i="0" dirty="0">
                <a:solidFill>
                  <a:srgbClr val="333333"/>
                </a:solidFill>
                <a:effectLst/>
                <a:latin typeface="Guardian TextSans Web"/>
              </a:rPr>
              <a:t>Minimally Invasive Glaucoma Surgical Techniques for Open-Angle </a:t>
            </a:r>
            <a:r>
              <a:rPr lang="en-US" b="1" i="0" dirty="0" err="1">
                <a:solidFill>
                  <a:srgbClr val="333333"/>
                </a:solidFill>
                <a:effectLst/>
                <a:latin typeface="Guardian TextSans Web"/>
              </a:rPr>
              <a:t>Glaucoma</a:t>
            </a:r>
            <a:r>
              <a:rPr lang="en-US" b="0" i="0" dirty="0" err="1">
                <a:solidFill>
                  <a:srgbClr val="333333"/>
                </a:solidFill>
                <a:effectLst/>
                <a:latin typeface="Guardian TextSans Web"/>
              </a:rPr>
              <a:t>An</a:t>
            </a:r>
            <a:r>
              <a:rPr lang="en-US" b="0" i="0" dirty="0">
                <a:solidFill>
                  <a:srgbClr val="333333"/>
                </a:solidFill>
                <a:effectLst/>
                <a:latin typeface="Guardian TextSans Web"/>
              </a:rPr>
              <a:t> Overview of Cochrane Systematic Reviews and Network Meta-analysis.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 </a:t>
            </a:r>
            <a:r>
              <a:rPr lang="en-US" b="0" i="0" dirty="0">
                <a:solidFill>
                  <a:srgbClr val="333333"/>
                </a:solidFill>
                <a:effectLst/>
                <a:latin typeface="Guardian TextSans Web"/>
              </a:rPr>
              <a:t>2021;139(9):983-989. doi:10.1001/jamaophthalmol.2021.2351</a:t>
            </a:r>
            <a:endParaRPr lang="en-US" b="1"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11891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err="1">
                <a:solidFill>
                  <a:srgbClr val="505050"/>
                </a:solidFill>
                <a:effectLst/>
                <a:latin typeface="NexusSerif"/>
              </a:rPr>
              <a:t>Nichani</a:t>
            </a:r>
            <a:r>
              <a:rPr lang="en-US" b="0" i="0" dirty="0">
                <a:solidFill>
                  <a:srgbClr val="505050"/>
                </a:solidFill>
                <a:effectLst/>
                <a:latin typeface="NexusSerif"/>
              </a:rPr>
              <a:t> P, Popovic MM, </a:t>
            </a:r>
            <a:r>
              <a:rPr lang="en-US" b="0" i="0" dirty="0" err="1">
                <a:solidFill>
                  <a:srgbClr val="505050"/>
                </a:solidFill>
                <a:effectLst/>
                <a:latin typeface="NexusSerif"/>
              </a:rPr>
              <a:t>Schlenker</a:t>
            </a:r>
            <a:r>
              <a:rPr lang="en-US" b="0" i="0" dirty="0">
                <a:solidFill>
                  <a:srgbClr val="505050"/>
                </a:solidFill>
                <a:effectLst/>
                <a:latin typeface="NexusSerif"/>
              </a:rPr>
              <a:t> MB, Park J, Ahmed IIK. Microinvasive glaucoma surgery: A review of 3476 eyes. </a:t>
            </a:r>
            <a:r>
              <a:rPr lang="en-US" b="0" i="1" dirty="0" err="1">
                <a:solidFill>
                  <a:srgbClr val="505050"/>
                </a:solidFill>
                <a:effectLst/>
                <a:latin typeface="NexusSerif"/>
              </a:rPr>
              <a:t>Surv</a:t>
            </a:r>
            <a:r>
              <a:rPr lang="en-US" b="0" i="1" dirty="0">
                <a:solidFill>
                  <a:srgbClr val="505050"/>
                </a:solidFill>
                <a:effectLst/>
                <a:latin typeface="NexusSerif"/>
              </a:rPr>
              <a:t> </a:t>
            </a:r>
            <a:r>
              <a:rPr lang="en-US" b="0" i="1" dirty="0" err="1">
                <a:solidFill>
                  <a:srgbClr val="505050"/>
                </a:solidFill>
                <a:effectLst/>
                <a:latin typeface="NexusSerif"/>
              </a:rPr>
              <a:t>Ophthalmol</a:t>
            </a:r>
            <a:r>
              <a:rPr lang="en-US" b="0" i="1" dirty="0">
                <a:solidFill>
                  <a:srgbClr val="505050"/>
                </a:solidFill>
                <a:effectLst/>
                <a:latin typeface="NexusSerif"/>
              </a:rPr>
              <a:t> </a:t>
            </a:r>
            <a:r>
              <a:rPr lang="en-US" b="0" i="0" dirty="0">
                <a:solidFill>
                  <a:srgbClr val="505050"/>
                </a:solidFill>
                <a:effectLst/>
                <a:latin typeface="NexusSerif"/>
              </a:rPr>
              <a:t>2021;66(5):714-742.</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1073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a:solidFill>
                  <a:schemeClr val="bg1"/>
                </a:solidFill>
                <a:effectLst/>
                <a:latin typeface="Roboto Condensed" panose="02000000000000000000" pitchFamily="2" charset="0"/>
                <a:hlinkClick r:id="rId3">
                  <a:extLst>
                    <a:ext uri="{A12FA001-AC4F-418D-AE19-62706E023703}">
                      <ahyp:hlinkClr xmlns:ahyp="http://schemas.microsoft.com/office/drawing/2018/hyperlinkcolor" val="tx"/>
                    </a:ext>
                  </a:extLst>
                </a:hlinkClick>
              </a:rPr>
              <a:t>Martin</a:t>
            </a:r>
            <a:r>
              <a:rPr lang="en-US" b="0" i="0" u="none" strike="noStrike" dirty="0">
                <a:solidFill>
                  <a:srgbClr val="77B3E2"/>
                </a:solidFill>
                <a:effectLst/>
                <a:latin typeface="Roboto Condensed" panose="02000000000000000000" pitchFamily="2" charset="0"/>
              </a:rPr>
              <a:t> E. </a:t>
            </a:r>
            <a:r>
              <a:rPr lang="en-US" b="1" i="0" dirty="0">
                <a:solidFill>
                  <a:srgbClr val="000000"/>
                </a:solidFill>
                <a:effectLst/>
                <a:latin typeface="Roboto Condensed" panose="02000000000000000000" pitchFamily="2" charset="0"/>
              </a:rPr>
              <a:t>Laser trabeculoplasty, </a:t>
            </a:r>
            <a:r>
              <a:rPr lang="en-US" b="1" i="0" dirty="0" err="1">
                <a:solidFill>
                  <a:srgbClr val="000000"/>
                </a:solidFill>
                <a:effectLst/>
                <a:latin typeface="Roboto Condensed" panose="02000000000000000000" pitchFamily="2" charset="0"/>
              </a:rPr>
              <a:t>iStent</a:t>
            </a:r>
            <a:r>
              <a:rPr lang="en-US" b="1" i="0" dirty="0">
                <a:solidFill>
                  <a:srgbClr val="000000"/>
                </a:solidFill>
                <a:effectLst/>
                <a:latin typeface="Roboto Condensed" panose="02000000000000000000" pitchFamily="2" charset="0"/>
              </a:rPr>
              <a:t> may not reduce patients’ medication burden. </a:t>
            </a:r>
            <a:r>
              <a:rPr lang="en-US" b="1" i="1" dirty="0">
                <a:solidFill>
                  <a:srgbClr val="000000"/>
                </a:solidFill>
                <a:effectLst/>
                <a:latin typeface="Roboto Condensed" panose="02000000000000000000" pitchFamily="2" charset="0"/>
              </a:rPr>
              <a:t>Ocular Surgery News </a:t>
            </a:r>
            <a:r>
              <a:rPr lang="en-US" b="1" i="0" dirty="0">
                <a:solidFill>
                  <a:srgbClr val="000000"/>
                </a:solidFill>
                <a:effectLst/>
                <a:latin typeface="Roboto Condensed" panose="02000000000000000000" pitchFamily="2" charset="0"/>
              </a:rPr>
              <a:t>Dec 25, 2021.</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46497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err="1">
                <a:solidFill>
                  <a:srgbClr val="383838"/>
                </a:solidFill>
                <a:effectLst/>
                <a:latin typeface="Arial" panose="020B0604020202020204" pitchFamily="34" charset="0"/>
                <a:cs typeface="Arial" panose="020B0604020202020204" pitchFamily="34" charset="0"/>
              </a:rPr>
              <a:t>Elhusseiny</a:t>
            </a:r>
            <a:r>
              <a:rPr lang="en-US" b="0" i="0" dirty="0">
                <a:solidFill>
                  <a:srgbClr val="383838"/>
                </a:solidFill>
                <a:effectLst/>
                <a:latin typeface="Arial" panose="020B0604020202020204" pitchFamily="34" charset="0"/>
                <a:cs typeface="Arial" panose="020B0604020202020204" pitchFamily="34" charset="0"/>
              </a:rPr>
              <a:t> AM, </a:t>
            </a:r>
            <a:r>
              <a:rPr lang="en-US" b="0" i="0" dirty="0" err="1">
                <a:solidFill>
                  <a:srgbClr val="383838"/>
                </a:solidFill>
                <a:effectLst/>
                <a:latin typeface="Arial" panose="020B0604020202020204" pitchFamily="34" charset="0"/>
                <a:cs typeface="Arial" panose="020B0604020202020204" pitchFamily="34" charset="0"/>
              </a:rPr>
              <a:t>Yannuzzi</a:t>
            </a:r>
            <a:r>
              <a:rPr lang="en-US" b="0" i="0" dirty="0">
                <a:solidFill>
                  <a:srgbClr val="383838"/>
                </a:solidFill>
                <a:effectLst/>
                <a:latin typeface="Arial" panose="020B0604020202020204" pitchFamily="34" charset="0"/>
                <a:cs typeface="Arial" panose="020B0604020202020204" pitchFamily="34" charset="0"/>
              </a:rPr>
              <a:t> NA, </a:t>
            </a:r>
            <a:r>
              <a:rPr lang="en-US" b="0" i="0" dirty="0" err="1">
                <a:solidFill>
                  <a:srgbClr val="383838"/>
                </a:solidFill>
                <a:effectLst/>
                <a:latin typeface="Arial" panose="020B0604020202020204" pitchFamily="34" charset="0"/>
                <a:cs typeface="Arial" panose="020B0604020202020204" pitchFamily="34" charset="0"/>
              </a:rPr>
              <a:t>Khodeiry</a:t>
            </a:r>
            <a:r>
              <a:rPr lang="en-US" b="0" i="0" dirty="0">
                <a:solidFill>
                  <a:srgbClr val="383838"/>
                </a:solidFill>
                <a:effectLst/>
                <a:latin typeface="Arial" panose="020B0604020202020204" pitchFamily="34" charset="0"/>
                <a:cs typeface="Arial" panose="020B0604020202020204" pitchFamily="34" charset="0"/>
              </a:rPr>
              <a:t> MM, Lee RK, </a:t>
            </a:r>
            <a:r>
              <a:rPr lang="en-US" b="0" i="0" dirty="0" err="1">
                <a:solidFill>
                  <a:srgbClr val="383838"/>
                </a:solidFill>
                <a:effectLst/>
                <a:latin typeface="Arial" panose="020B0604020202020204" pitchFamily="34" charset="0"/>
                <a:cs typeface="Arial" panose="020B0604020202020204" pitchFamily="34" charset="0"/>
              </a:rPr>
              <a:t>Smiddy</a:t>
            </a:r>
            <a:r>
              <a:rPr lang="en-US" b="0" i="0" dirty="0">
                <a:solidFill>
                  <a:srgbClr val="383838"/>
                </a:solidFill>
                <a:effectLst/>
                <a:latin typeface="Arial" panose="020B0604020202020204" pitchFamily="34" charset="0"/>
                <a:cs typeface="Arial" panose="020B0604020202020204" pitchFamily="34" charset="0"/>
              </a:rPr>
              <a:t> W. </a:t>
            </a:r>
            <a:r>
              <a:rPr lang="en-US" b="0" i="0" cap="none" dirty="0">
                <a:solidFill>
                  <a:srgbClr val="383838"/>
                </a:solidFill>
                <a:effectLst/>
                <a:latin typeface="Arial" panose="020B0604020202020204" pitchFamily="34" charset="0"/>
                <a:cs typeface="Arial" panose="020B0604020202020204" pitchFamily="34" charset="0"/>
              </a:rPr>
              <a:t>Cost analysis of surgical intraocular pressure management in glaucoma</a:t>
            </a:r>
            <a:r>
              <a:rPr lang="en-US" b="0" i="0" cap="all" dirty="0">
                <a:solidFill>
                  <a:srgbClr val="383838"/>
                </a:solidFill>
                <a:effectLst/>
                <a:latin typeface="Arial" panose="020B0604020202020204" pitchFamily="34" charset="0"/>
                <a:cs typeface="Arial" panose="020B0604020202020204" pitchFamily="34" charset="0"/>
              </a:rPr>
              <a:t>. </a:t>
            </a:r>
            <a:r>
              <a:rPr lang="en-US" b="0" i="1" cap="none" dirty="0">
                <a:solidFill>
                  <a:srgbClr val="383838"/>
                </a:solidFill>
                <a:effectLst/>
                <a:latin typeface="Arial" panose="020B0604020202020204" pitchFamily="34" charset="0"/>
                <a:cs typeface="Arial" panose="020B0604020202020204" pitchFamily="34" charset="0"/>
              </a:rPr>
              <a:t>Glaucoma Today </a:t>
            </a:r>
            <a:r>
              <a:rPr lang="en-US" b="0" i="0" cap="none" dirty="0">
                <a:solidFill>
                  <a:srgbClr val="383838"/>
                </a:solidFill>
                <a:effectLst/>
                <a:latin typeface="Arial" panose="020B0604020202020204" pitchFamily="34" charset="0"/>
                <a:cs typeface="Arial" panose="020B0604020202020204" pitchFamily="34" charset="0"/>
              </a:rPr>
              <a:t>January/February </a:t>
            </a:r>
            <a:r>
              <a:rPr lang="en-US" b="0" i="0" cap="all" dirty="0">
                <a:solidFill>
                  <a:srgbClr val="383838"/>
                </a:solidFill>
                <a:effectLst/>
                <a:latin typeface="Arial" panose="020B0604020202020204" pitchFamily="34" charset="0"/>
                <a:cs typeface="Arial" panose="020B0604020202020204" pitchFamily="34" charset="0"/>
              </a:rPr>
              <a:t>2022.</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3163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Stevenson S. EYECON 2022: A Sneak Peek at MIGS Updates with Dr. Singh. Ophthalmology </a:t>
            </a:r>
            <a:r>
              <a:rPr lang="en-US"/>
              <a:t>Times October 2022;47(10):16.</a:t>
            </a:r>
            <a:endParaRPr lang="en-US" dirty="0"/>
          </a:p>
        </p:txBody>
      </p:sp>
      <p:sp>
        <p:nvSpPr>
          <p:cNvPr id="4" name="Slide Number Placeholder 3"/>
          <p:cNvSpPr>
            <a:spLocks noGrp="1"/>
          </p:cNvSpPr>
          <p:nvPr>
            <p:ph type="sldNum" sz="quarter" idx="5"/>
          </p:nvPr>
        </p:nvSpPr>
        <p:spPr/>
        <p:txBody>
          <a:bodyPr/>
          <a:lstStyle/>
          <a:p>
            <a:pPr>
              <a:defRPr/>
            </a:pPr>
            <a:fld id="{A20C34B4-2AE9-4BB2-99B2-D9BF555EE40B}" type="slidenum">
              <a:rPr lang="en-US">
                <a:solidFill>
                  <a:srgbClr val="000000"/>
                </a:solidFill>
              </a:rPr>
              <a:pPr>
                <a:defRPr/>
              </a:pPr>
              <a:t>44</a:t>
            </a:fld>
            <a:endParaRPr lang="en-US" dirty="0">
              <a:solidFill>
                <a:srgbClr val="000000"/>
              </a:solidFill>
            </a:endParaRPr>
          </a:p>
        </p:txBody>
      </p:sp>
    </p:spTree>
    <p:extLst>
      <p:ext uri="{BB962C8B-B14F-4D97-AF65-F5344CB8AC3E}">
        <p14:creationId xmlns:p14="http://schemas.microsoft.com/office/powerpoint/2010/main" val="3295878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6F6BE41C-6D73-457C-B860-7C8D1EC2BE3F}"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0" tIns="46255" rIns="92510" bIns="46255"/>
          <a:lstStyle/>
          <a:p>
            <a:pPr eaLnBrk="1" hangingPunct="1"/>
            <a:endParaRPr lang="en-US" altLang="en-US"/>
          </a:p>
        </p:txBody>
      </p:sp>
    </p:spTree>
    <p:extLst>
      <p:ext uri="{BB962C8B-B14F-4D97-AF65-F5344CB8AC3E}">
        <p14:creationId xmlns:p14="http://schemas.microsoft.com/office/powerpoint/2010/main" val="1237633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000000"/>
                </a:solidFill>
                <a:effectLst/>
                <a:latin typeface="helvetica" panose="020B0604020202020204" pitchFamily="34" charset="0"/>
              </a:rPr>
              <a:t>Wang L, Huang W, Han X, Liao C, </a:t>
            </a:r>
            <a:r>
              <a:rPr lang="en-US" b="0" i="0" dirty="0" err="1">
                <a:solidFill>
                  <a:srgbClr val="000000"/>
                </a:solidFill>
                <a:effectLst/>
                <a:latin typeface="helvetica" panose="020B0604020202020204" pitchFamily="34" charset="0"/>
              </a:rPr>
              <a:t>Jin</a:t>
            </a:r>
            <a:r>
              <a:rPr lang="en-US" b="0" i="0" dirty="0">
                <a:solidFill>
                  <a:srgbClr val="000000"/>
                </a:solidFill>
                <a:effectLst/>
                <a:latin typeface="helvetica" panose="020B0604020202020204" pitchFamily="34" charset="0"/>
              </a:rPr>
              <a:t> L, He M. The Impact of Pharmacological Dilation on Intraocular Pressure in Primary Angle Closure Suspects. </a:t>
            </a:r>
            <a:r>
              <a:rPr lang="en-US" b="0" i="1" dirty="0">
                <a:solidFill>
                  <a:srgbClr val="000000"/>
                </a:solidFill>
                <a:effectLst/>
                <a:latin typeface="helvetica" panose="020B0604020202020204" pitchFamily="34" charset="0"/>
              </a:rPr>
              <a:t>Am J </a:t>
            </a:r>
            <a:r>
              <a:rPr lang="en-US" b="0" i="1" dirty="0" err="1">
                <a:solidFill>
                  <a:srgbClr val="000000"/>
                </a:solidFill>
                <a:effectLst/>
                <a:latin typeface="helvetica" panose="020B0604020202020204" pitchFamily="34" charset="0"/>
              </a:rPr>
              <a:t>Ophthalmol</a:t>
            </a:r>
            <a:r>
              <a:rPr lang="en-US" b="0" i="0" dirty="0">
                <a:solidFill>
                  <a:srgbClr val="000000"/>
                </a:solidFill>
                <a:effectLst/>
                <a:latin typeface="helvetica" panose="020B0604020202020204" pitchFamily="34" charset="0"/>
              </a:rPr>
              <a:t>. 2022;235:120-130.</a:t>
            </a: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93800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333333"/>
                </a:solidFill>
                <a:effectLst/>
                <a:latin typeface="Guardian TextSans Web"/>
              </a:rPr>
              <a:t>Augusto </a:t>
            </a:r>
            <a:r>
              <a:rPr lang="en-US" b="0" i="0" dirty="0" err="1">
                <a:solidFill>
                  <a:srgbClr val="333333"/>
                </a:solidFill>
                <a:effectLst/>
                <a:latin typeface="Guardian TextSans Web"/>
              </a:rPr>
              <a:t>Azuara</a:t>
            </a:r>
            <a:r>
              <a:rPr lang="en-US" b="0" i="0" dirty="0">
                <a:solidFill>
                  <a:srgbClr val="333333"/>
                </a:solidFill>
                <a:effectLst/>
                <a:latin typeface="Guardian TextSans Web"/>
              </a:rPr>
              <a:t>-Blanco. </a:t>
            </a:r>
            <a:r>
              <a:rPr lang="en-US" b="1" i="0" u="none" dirty="0">
                <a:solidFill>
                  <a:srgbClr val="006F3B"/>
                </a:solidFill>
                <a:effectLst/>
                <a:latin typeface="Guardian TextSans Web"/>
                <a:hlinkClick r:id="rId3"/>
              </a:rPr>
              <a:t>Use of Biometric Data After Laser Peripheral Iridotomy—Individualized Monitoring Strategy for Angle Closure Progression</a:t>
            </a:r>
            <a:r>
              <a:rPr lang="en-US" b="1" i="0" u="none" dirty="0">
                <a:solidFill>
                  <a:srgbClr val="006F3B"/>
                </a:solidFill>
                <a:effectLst/>
                <a:latin typeface="Guardian TextSans Web"/>
              </a:rPr>
              <a:t>.</a:t>
            </a:r>
            <a:r>
              <a:rPr lang="en-US" b="1" i="0" u="none" dirty="0">
                <a:solidFill>
                  <a:srgbClr val="000000"/>
                </a:solidFill>
                <a:effectLst/>
                <a:latin typeface="Guardian TextSans Web"/>
              </a:rPr>
              <a:t>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a:t>
            </a:r>
            <a:r>
              <a:rPr lang="en-US" b="0" i="0" dirty="0">
                <a:solidFill>
                  <a:srgbClr val="333333"/>
                </a:solidFill>
                <a:effectLst/>
                <a:latin typeface="Guardian TextSans Web"/>
              </a:rPr>
              <a:t> 2023;141(6):524. doi:10.1001/jamaophthalmol.2023.1119</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45189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uardian TextSans Web"/>
              </a:rPr>
              <a:t>Wu AM, Stein JD, Shah M. Potentially Missed Opportunities in Prevention of Acute Angle-Closure Crisis.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a:t>
            </a:r>
            <a:r>
              <a:rPr lang="en-US" b="0" i="0" dirty="0">
                <a:solidFill>
                  <a:srgbClr val="333333"/>
                </a:solidFill>
                <a:effectLst/>
                <a:latin typeface="Guardian TextSans Web"/>
              </a:rPr>
              <a:t> 2022;140(6):598–603. </a:t>
            </a:r>
            <a:r>
              <a:rPr lang="en-US" b="0" i="0">
                <a:solidFill>
                  <a:srgbClr val="333333"/>
                </a:solidFill>
                <a:effectLst/>
                <a:latin typeface="Guardian TextSans Web"/>
              </a:rPr>
              <a:t>doi:10.1001/jamaophthalmol.2022.1231.</a:t>
            </a:r>
            <a:endParaRPr lang="en-US"/>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2519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20C34B4-2AE9-4BB2-99B2-D9BF555EE40B}" type="slidenum">
              <a:rPr lang="en-US">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415879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B2643A51-9C0E-4781-A38F-4A2B46DAF75D}"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endParaRPr>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03057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Steven DW, </a:t>
            </a:r>
            <a:r>
              <a:rPr lang="en-US" dirty="0" err="1"/>
              <a:t>Alaghband</a:t>
            </a:r>
            <a:r>
              <a:rPr lang="en-US" dirty="0"/>
              <a:t> P, Lim KS. Preservatives in glaucoma medication. </a:t>
            </a:r>
            <a:r>
              <a:rPr lang="en-US" i="1" dirty="0"/>
              <a:t>Br J </a:t>
            </a:r>
            <a:r>
              <a:rPr lang="en-US" i="1" dirty="0" err="1"/>
              <a:t>Ophthalmo</a:t>
            </a:r>
            <a:r>
              <a:rPr lang="en-US" dirty="0" err="1"/>
              <a:t>l</a:t>
            </a:r>
            <a:r>
              <a:rPr lang="en-US" dirty="0"/>
              <a:t> </a:t>
            </a:r>
            <a:r>
              <a:rPr lang="en-US" sz="1200" b="0" i="0" u="none" strike="noStrike" kern="1200" baseline="0" dirty="0" err="1">
                <a:solidFill>
                  <a:schemeClr val="tx1"/>
                </a:solidFill>
                <a:latin typeface="Arial" pitchFamily="34" charset="0"/>
                <a:ea typeface="+mn-ea"/>
                <a:cs typeface="+mn-cs"/>
              </a:rPr>
              <a:t>Epub</a:t>
            </a:r>
            <a:r>
              <a:rPr lang="en-US" sz="1200" b="0" i="0" u="none" strike="noStrike" kern="1200" baseline="0" dirty="0">
                <a:solidFill>
                  <a:schemeClr val="tx1"/>
                </a:solidFill>
                <a:latin typeface="Arial" pitchFamily="34" charset="0"/>
                <a:ea typeface="+mn-ea"/>
                <a:cs typeface="+mn-cs"/>
              </a:rPr>
              <a:t> ahead of print: 4 July 2018. doi:10.1136/bjophthalmol-2017-311544.</a:t>
            </a:r>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41370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1C8370A5-BA84-4939-84E1-D3B6219CEE61}"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92531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333333"/>
                </a:solidFill>
                <a:effectLst/>
                <a:latin typeface="Guardian TextSans Web"/>
              </a:rPr>
              <a:t>Etminan</a:t>
            </a:r>
            <a:r>
              <a:rPr lang="en-US" b="0" i="0" dirty="0">
                <a:solidFill>
                  <a:srgbClr val="333333"/>
                </a:solidFill>
                <a:effectLst/>
                <a:latin typeface="Guardian TextSans Web"/>
              </a:rPr>
              <a:t> M, Richter L, Sodhi M, </a:t>
            </a:r>
            <a:r>
              <a:rPr lang="en-US" b="0" i="0" dirty="0" err="1">
                <a:solidFill>
                  <a:srgbClr val="333333"/>
                </a:solidFill>
                <a:effectLst/>
                <a:latin typeface="Guardian TextSans Web"/>
              </a:rPr>
              <a:t>Mikelberg</a:t>
            </a:r>
            <a:r>
              <a:rPr lang="en-US" b="0" i="0" dirty="0">
                <a:solidFill>
                  <a:srgbClr val="333333"/>
                </a:solidFill>
                <a:effectLst/>
                <a:latin typeface="Guardian TextSans Web"/>
              </a:rPr>
              <a:t> FS. Association of Topical Prostaglandin Analogue Use With Risk of Spontaneous Abortion.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a:t>
            </a:r>
            <a:r>
              <a:rPr lang="en-US" b="0" i="0" dirty="0">
                <a:solidFill>
                  <a:srgbClr val="333333"/>
                </a:solidFill>
                <a:effectLst/>
                <a:latin typeface="Guardian TextSans Web"/>
              </a:rPr>
              <a:t> 2022;140(6):634–636. doi:10.1001/jamaophthalmol.2022.0628</a:t>
            </a:r>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2268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pitchFamily="34" charset="0"/>
                <a:ea typeface="+mn-ea"/>
                <a:cs typeface="+mn-cs"/>
              </a:rPr>
              <a:t>Price MO, Feng MT, Price FW. </a:t>
            </a:r>
            <a:r>
              <a:rPr lang="en-US" sz="1200" b="1" i="0" kern="1200" dirty="0">
                <a:solidFill>
                  <a:schemeClr val="tx1"/>
                </a:solidFill>
                <a:effectLst/>
                <a:latin typeface="Arial" pitchFamily="34" charset="0"/>
                <a:ea typeface="+mn-ea"/>
                <a:cs typeface="+mn-cs"/>
              </a:rPr>
              <a:t>Randomized, Double-Masked Trial of </a:t>
            </a:r>
            <a:r>
              <a:rPr lang="en-US" sz="1200" b="1" i="0" kern="1200" dirty="0" err="1">
                <a:solidFill>
                  <a:schemeClr val="tx1"/>
                </a:solidFill>
                <a:effectLst/>
                <a:latin typeface="Arial" pitchFamily="34" charset="0"/>
                <a:ea typeface="+mn-ea"/>
                <a:cs typeface="+mn-cs"/>
              </a:rPr>
              <a:t>Netarsudil</a:t>
            </a:r>
            <a:r>
              <a:rPr lang="en-US" sz="1200" b="1" i="0" kern="1200" dirty="0">
                <a:solidFill>
                  <a:schemeClr val="tx1"/>
                </a:solidFill>
                <a:effectLst/>
                <a:latin typeface="Arial" pitchFamily="34" charset="0"/>
                <a:ea typeface="+mn-ea"/>
                <a:cs typeface="+mn-cs"/>
              </a:rPr>
              <a:t> 0.02% Ophthalmic Solution for Prevention of Corticosteroid-Induced Ocular Hypertension. </a:t>
            </a:r>
            <a:r>
              <a:rPr lang="en-US" sz="1200" b="0" i="1" kern="1200" dirty="0">
                <a:solidFill>
                  <a:schemeClr val="tx1"/>
                </a:solidFill>
                <a:effectLst/>
                <a:latin typeface="Arial" pitchFamily="34" charset="0"/>
                <a:ea typeface="+mn-ea"/>
                <a:cs typeface="+mn-cs"/>
              </a:rPr>
              <a:t>Am J </a:t>
            </a:r>
            <a:r>
              <a:rPr lang="en-US" sz="1200" b="0" i="1" kern="1200" dirty="0" err="1">
                <a:solidFill>
                  <a:schemeClr val="tx1"/>
                </a:solidFill>
                <a:effectLst/>
                <a:latin typeface="Arial" pitchFamily="34" charset="0"/>
                <a:ea typeface="+mn-ea"/>
                <a:cs typeface="+mn-cs"/>
              </a:rPr>
              <a:t>Ophthalmol</a:t>
            </a:r>
            <a:r>
              <a:rPr lang="en-US" sz="1200" b="0" i="0" kern="1200" dirty="0">
                <a:solidFill>
                  <a:schemeClr val="tx1"/>
                </a:solidFill>
                <a:effectLst/>
                <a:latin typeface="Arial" pitchFamily="34" charset="0"/>
                <a:ea typeface="+mn-ea"/>
                <a:cs typeface="+mn-cs"/>
              </a:rPr>
              <a:t>. 2021;222:382-387.</a:t>
            </a: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1839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pitchFamily="34" charset="0"/>
                <a:ea typeface="+mn-ea"/>
                <a:cs typeface="+mn-cs"/>
              </a:rPr>
              <a:t>Chen TC, </a:t>
            </a:r>
            <a:r>
              <a:rPr lang="en-US" sz="1200" b="0" i="0" kern="1200" dirty="0" err="1">
                <a:solidFill>
                  <a:schemeClr val="tx1"/>
                </a:solidFill>
                <a:effectLst/>
                <a:latin typeface="Arial" pitchFamily="34" charset="0"/>
                <a:ea typeface="+mn-ea"/>
                <a:cs typeface="+mn-cs"/>
              </a:rPr>
              <a:t>Jurkunas</a:t>
            </a:r>
            <a:r>
              <a:rPr lang="en-US" sz="1200" b="0" i="0" kern="1200" dirty="0">
                <a:solidFill>
                  <a:schemeClr val="tx1"/>
                </a:solidFill>
                <a:effectLst/>
                <a:latin typeface="Arial" pitchFamily="34" charset="0"/>
                <a:ea typeface="+mn-ea"/>
                <a:cs typeface="+mn-cs"/>
              </a:rPr>
              <a:t> U, Chodosh J. </a:t>
            </a:r>
            <a:r>
              <a:rPr lang="en-US" sz="1200" b="0" i="0" u="none" kern="1200" dirty="0">
                <a:solidFill>
                  <a:schemeClr val="bg1"/>
                </a:solidFill>
                <a:effectLst/>
                <a:latin typeface="Arial" pitchFamily="34" charset="0"/>
                <a:ea typeface="+mn-ea"/>
                <a:cs typeface="+mn-cs"/>
                <a:hlinkClick r:id="rId3">
                  <a:extLst>
                    <a:ext uri="{A12FA001-AC4F-418D-AE19-62706E023703}">
                      <ahyp:hlinkClr xmlns:ahyp="http://schemas.microsoft.com/office/drawing/2018/hyperlinkcolor" val="tx"/>
                    </a:ext>
                  </a:extLst>
                </a:hlinkClick>
              </a:rPr>
              <a:t>A Patient With Glaucoma With Corneal Edema</a:t>
            </a:r>
            <a:r>
              <a:rPr lang="en-US" sz="1200" b="0" i="0" u="none" kern="1200" dirty="0">
                <a:solidFill>
                  <a:schemeClr val="bg1"/>
                </a:solidFill>
                <a:effectLst/>
                <a:latin typeface="Arial" pitchFamily="34" charset="0"/>
                <a:ea typeface="+mn-ea"/>
                <a:cs typeface="+mn-cs"/>
              </a:rPr>
              <a:t>. </a:t>
            </a:r>
            <a:r>
              <a:rPr lang="en-US" sz="1200" b="0" i="1" u="none" kern="1200" dirty="0">
                <a:solidFill>
                  <a:schemeClr val="bg1"/>
                </a:solidFill>
                <a:effectLst/>
                <a:latin typeface="Arial" pitchFamily="34" charset="0"/>
                <a:ea typeface="+mn-ea"/>
                <a:cs typeface="+mn-cs"/>
              </a:rPr>
              <a:t>JAMA </a:t>
            </a:r>
            <a:r>
              <a:rPr lang="en-US" sz="1200" b="0" i="1" u="none" kern="1200" dirty="0" err="1">
                <a:solidFill>
                  <a:schemeClr val="bg1"/>
                </a:solidFill>
                <a:effectLst/>
                <a:latin typeface="Arial" pitchFamily="34" charset="0"/>
                <a:ea typeface="+mn-ea"/>
                <a:cs typeface="+mn-cs"/>
              </a:rPr>
              <a:t>Ophthalmol</a:t>
            </a:r>
            <a:r>
              <a:rPr lang="en-US" sz="1200" b="0" i="1" u="none" kern="1200" dirty="0">
                <a:solidFill>
                  <a:schemeClr val="bg1"/>
                </a:solidFill>
                <a:effectLst/>
                <a:latin typeface="Arial" pitchFamily="34" charset="0"/>
                <a:ea typeface="+mn-ea"/>
                <a:cs typeface="+mn-cs"/>
              </a:rPr>
              <a:t> </a:t>
            </a:r>
            <a:r>
              <a:rPr lang="en-US" sz="1200" b="0" i="0" u="none" kern="1200" dirty="0">
                <a:solidFill>
                  <a:schemeClr val="bg1"/>
                </a:solidFill>
                <a:effectLst/>
                <a:latin typeface="Arial" pitchFamily="34" charset="0"/>
                <a:ea typeface="+mn-ea"/>
                <a:cs typeface="+mn-cs"/>
              </a:rPr>
              <a:t>2020;138(8):917-918.</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621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991975C8-DC67-45B3-A980-35C89994006E}"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7059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690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116504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E9C5D-E5EE-4F0B-BD06-922E4908D4D8}"/>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A086040B-879C-4C0E-AC9C-23869CF4013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2413106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C31B-9B81-43A2-A4A6-AECF351D48D6}"/>
              </a:ext>
            </a:extLst>
          </p:cNvPr>
          <p:cNvSpPr>
            <a:spLocks noGrp="1"/>
          </p:cNvSpPr>
          <p:nvPr>
            <p:ph type="title"/>
          </p:nvPr>
        </p:nvSpPr>
        <p:spPr>
          <a:xfrm>
            <a:off x="190501" y="190502"/>
            <a:ext cx="8763000" cy="7520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0E4049E-7460-4D9F-A1DB-D95B0DA3B7B0}"/>
              </a:ext>
            </a:extLst>
          </p:cNvPr>
          <p:cNvSpPr>
            <a:spLocks noGrp="1"/>
          </p:cNvSpPr>
          <p:nvPr>
            <p:ph idx="1"/>
          </p:nvPr>
        </p:nvSpPr>
        <p:spPr>
          <a:xfrm>
            <a:off x="190500" y="1111348"/>
            <a:ext cx="8763000" cy="5556152"/>
          </a:xfrm>
        </p:spPr>
        <p:txBody>
          <a:bodyPr/>
          <a:lstStyle>
            <a:lvl1pPr marL="463550" indent="-463550">
              <a:lnSpc>
                <a:spcPct val="90000"/>
              </a:lnSpc>
              <a:spcBef>
                <a:spcPts val="0"/>
              </a:spcBef>
              <a:spcAft>
                <a:spcPts val="600"/>
              </a:spcAft>
              <a:buClr>
                <a:srgbClr val="FFFF00"/>
              </a:buClr>
              <a:buFont typeface="Calibri" panose="020F0502020204030204" pitchFamily="34" charset="0"/>
              <a:buChar char="•"/>
              <a:defRPr/>
            </a:lvl1pPr>
            <a:lvl2pPr marL="801688" indent="-338138">
              <a:lnSpc>
                <a:spcPct val="90000"/>
              </a:lnSpc>
              <a:spcBef>
                <a:spcPts val="0"/>
              </a:spcBef>
              <a:spcAft>
                <a:spcPts val="600"/>
              </a:spcAft>
              <a:buClr>
                <a:schemeClr val="tx1"/>
              </a:buClr>
              <a:buSzPct val="100000"/>
              <a:buFont typeface="Calibri" panose="020F0502020204030204" pitchFamily="34" charset="0"/>
              <a:buChar char="»"/>
              <a:defRPr>
                <a:solidFill>
                  <a:srgbClr val="00FF00"/>
                </a:solidFill>
              </a:defRPr>
            </a:lvl2pPr>
            <a:lvl3pPr>
              <a:lnSpc>
                <a:spcPct val="90000"/>
              </a:lnSpc>
              <a:spcBef>
                <a:spcPts val="0"/>
              </a:spcBef>
              <a:spcAft>
                <a:spcPts val="600"/>
              </a:spcAft>
              <a:defRPr/>
            </a:lvl3pPr>
            <a:lvl4pPr>
              <a:lnSpc>
                <a:spcPct val="100000"/>
              </a:lnSpc>
              <a:spcBef>
                <a:spcPts val="0"/>
              </a:spcBef>
              <a:defRPr/>
            </a:lvl4pPr>
            <a:lvl5pPr>
              <a:lnSpc>
                <a:spcPct val="100000"/>
              </a:lnSpc>
              <a:spcBef>
                <a:spcPts val="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241645"/>
      </p:ext>
    </p:extLst>
  </p:cSld>
  <p:clrMapOvr>
    <a:masterClrMapping/>
  </p:clrMapOvr>
  <p:extLst>
    <p:ext uri="{DCECCB84-F9BA-43D5-87BE-67443E8EF086}">
      <p15:sldGuideLst xmlns:p15="http://schemas.microsoft.com/office/powerpoint/2012/main"/>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6728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EB0D-B54E-457E-A8C9-1DBB4568F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1BA45-686D-43B4-BCF3-F96871E5F41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10955-A475-4323-B6DB-ACBA47B0D10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FF9E1381-FD9E-4C26-8375-C417BD1DF3D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E1C1FF1-7734-468A-B85F-21ACDB1169C4}"/>
              </a:ext>
            </a:extLst>
          </p:cNvPr>
          <p:cNvSpPr>
            <a:spLocks noGrp="1"/>
          </p:cNvSpPr>
          <p:nvPr>
            <p:ph type="sldNum" sz="quarter" idx="12"/>
          </p:nvPr>
        </p:nvSpPr>
        <p:spPr>
          <a:xfrm>
            <a:off x="6457950" y="6356351"/>
            <a:ext cx="2057400" cy="365125"/>
          </a:xfrm>
          <a:prstGeom prst="rect">
            <a:avLst/>
          </a:prstGeom>
        </p:spPr>
        <p:txBody>
          <a:bodyPr/>
          <a:lstStyle/>
          <a:p>
            <a:fld id="{8D384611-8534-4693-9B0E-12DA08C8129A}" type="slidenum">
              <a:rPr lang="en-US" smtClean="0"/>
              <a:t>‹#›</a:t>
            </a:fld>
            <a:endParaRPr lang="en-US"/>
          </a:p>
        </p:txBody>
      </p:sp>
    </p:spTree>
    <p:extLst>
      <p:ext uri="{BB962C8B-B14F-4D97-AF65-F5344CB8AC3E}">
        <p14:creationId xmlns:p14="http://schemas.microsoft.com/office/powerpoint/2010/main" val="3008689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29DE-18D0-4CA5-B701-8445F94BEC12}"/>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00245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4902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02394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499" y="230188"/>
            <a:ext cx="8763001"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190500" y="1123950"/>
            <a:ext cx="8763000"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8758303"/>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241714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88451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7068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8784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571213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8713017"/>
      </p:ext>
    </p:extLst>
  </p:cSld>
  <p:clrMapOvr>
    <a:masterClrMapping/>
  </p:clrMapOvr>
  <p:transition>
    <p:random/>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36B396D8-F9EB-4A54-9CB2-B0E202F41161}"/>
              </a:ext>
            </a:extLst>
          </p:cNvPr>
          <p:cNvSpPr>
            <a:spLocks noGrp="1"/>
          </p:cNvSpPr>
          <p:nvPr>
            <p:ph type="dt" sz="half" idx="10"/>
          </p:nvPr>
        </p:nvSpPr>
        <p:spPr>
          <a:xfrm>
            <a:off x="1066800" y="6248400"/>
            <a:ext cx="19050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4" name="Footer Placeholder 3">
            <a:extLst>
              <a:ext uri="{FF2B5EF4-FFF2-40B4-BE49-F238E27FC236}">
                <a16:creationId xmlns:a16="http://schemas.microsoft.com/office/drawing/2014/main" id="{36D9301B-8EA2-48D5-8FB9-7CFCA7BDFF94}"/>
              </a:ext>
            </a:extLst>
          </p:cNvPr>
          <p:cNvSpPr>
            <a:spLocks noGrp="1"/>
          </p:cNvSpPr>
          <p:nvPr>
            <p:ph type="ftr" sz="quarter" idx="11"/>
          </p:nvPr>
        </p:nvSpPr>
        <p:spPr>
          <a:xfrm>
            <a:off x="3429000" y="6248400"/>
            <a:ext cx="28956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7DCA085-89EE-458D-A14B-26C74235A226}"/>
              </a:ext>
            </a:extLst>
          </p:cNvPr>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76C1BD71-07E9-4743-A2B6-C40054B8B31E}" type="slidenum">
              <a:rPr lang="en-US" altLang="en-US"/>
              <a:pPr>
                <a:defRPr/>
              </a:pPr>
              <a:t>‹#›</a:t>
            </a:fld>
            <a:endParaRPr lang="en-US" altLang="en-US"/>
          </a:p>
        </p:txBody>
      </p:sp>
    </p:spTree>
    <p:extLst>
      <p:ext uri="{BB962C8B-B14F-4D97-AF65-F5344CB8AC3E}">
        <p14:creationId xmlns:p14="http://schemas.microsoft.com/office/powerpoint/2010/main" val="105387111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2519530"/>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06578107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266554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95360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076009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1480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005275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69034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956982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317594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812669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a:t>Click to edit Master title style</a:t>
            </a:r>
            <a:endParaRPr lang="en-US" dirty="0"/>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a:t>Edit Master text styles</a:t>
            </a:r>
          </a:p>
        </p:txBody>
      </p:sp>
    </p:spTree>
    <p:extLst>
      <p:ext uri="{BB962C8B-B14F-4D97-AF65-F5344CB8AC3E}">
        <p14:creationId xmlns:p14="http://schemas.microsoft.com/office/powerpoint/2010/main" val="202192791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569238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871119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a:t>Click to edit Master title style</a:t>
            </a:r>
            <a:endParaRPr lang="en-US" dirty="0"/>
          </a:p>
        </p:txBody>
      </p:sp>
    </p:spTree>
    <p:extLst>
      <p:ext uri="{BB962C8B-B14F-4D97-AF65-F5344CB8AC3E}">
        <p14:creationId xmlns:p14="http://schemas.microsoft.com/office/powerpoint/2010/main" val="75641180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7393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6482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731361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665257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82165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0309293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0927636"/>
      </p:ext>
    </p:extLst>
  </p:cSld>
  <p:clrMapOvr>
    <a:masterClrMapping/>
  </p:clrMapOvr>
  <p:transition>
    <p:random/>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a:t>Click to edit Master title style</a:t>
            </a:r>
            <a:endParaRPr lang="en-US" dirty="0"/>
          </a:p>
        </p:txBody>
      </p:sp>
    </p:spTree>
    <p:extLst>
      <p:ext uri="{BB962C8B-B14F-4D97-AF65-F5344CB8AC3E}">
        <p14:creationId xmlns:p14="http://schemas.microsoft.com/office/powerpoint/2010/main" val="203020978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09671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shadeToTitle="1">
        <a:gradFill rotWithShape="0">
          <a:gsLst>
            <a:gs pos="0">
              <a:srgbClr val="003C3E"/>
            </a:gs>
            <a:gs pos="100000">
              <a:srgbClr val="008689"/>
            </a:gs>
          </a:gsLst>
          <a:path path="shape">
            <a:fillToRect l="50000" t="50000" r="50000" b="50000"/>
          </a:path>
        </a:gradFill>
        <a:effectLst/>
      </p:bgPr>
    </p:bg>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7CE773B4-177F-4869-A8FE-A125B1E74F23}"/>
              </a:ext>
            </a:extLst>
          </p:cNvPr>
          <p:cNvSpPr>
            <a:spLocks noChangeArrowheads="1"/>
          </p:cNvSpPr>
          <p:nvPr userDrawn="1"/>
        </p:nvSpPr>
        <p:spPr bwMode="auto">
          <a:xfrm>
            <a:off x="87313"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5" name="Rectangle 10">
            <a:extLst>
              <a:ext uri="{FF2B5EF4-FFF2-40B4-BE49-F238E27FC236}">
                <a16:creationId xmlns:a16="http://schemas.microsoft.com/office/drawing/2014/main" id="{4AFD42FA-117D-4A29-A838-5DA9F08F9116}"/>
              </a:ext>
            </a:extLst>
          </p:cNvPr>
          <p:cNvSpPr>
            <a:spLocks noChangeArrowheads="1"/>
          </p:cNvSpPr>
          <p:nvPr userDrawn="1"/>
        </p:nvSpPr>
        <p:spPr bwMode="auto">
          <a:xfrm>
            <a:off x="897890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1035269" name="Rectangle 5"/>
          <p:cNvSpPr>
            <a:spLocks noGrp="1" noChangeArrowheads="1"/>
          </p:cNvSpPr>
          <p:nvPr>
            <p:ph type="ctrTitle" sz="quarter"/>
          </p:nvPr>
        </p:nvSpPr>
        <p:spPr>
          <a:xfrm>
            <a:off x="83344" y="391430"/>
            <a:ext cx="8983662" cy="762000"/>
          </a:xfrm>
        </p:spPr>
        <p:txBody>
          <a:bodyPr anchorCtr="1"/>
          <a:lstStyle>
            <a:lvl1pPr>
              <a:defRPr sz="4400"/>
            </a:lvl1pPr>
          </a:lstStyle>
          <a:p>
            <a:r>
              <a:rPr lang="en-US" dirty="0"/>
              <a:t>Click to edit Master title style</a:t>
            </a:r>
          </a:p>
        </p:txBody>
      </p:sp>
      <p:sp>
        <p:nvSpPr>
          <p:cNvPr id="1035276" name="Rectangle 12"/>
          <p:cNvSpPr>
            <a:spLocks noGrp="1" noChangeArrowheads="1"/>
          </p:cNvSpPr>
          <p:nvPr>
            <p:ph type="subTitle" sz="quarter" idx="1"/>
          </p:nvPr>
        </p:nvSpPr>
        <p:spPr>
          <a:xfrm>
            <a:off x="1374775" y="2363788"/>
            <a:ext cx="6400800" cy="457200"/>
          </a:xfrm>
        </p:spPr>
        <p:txBody>
          <a:bodyPr lIns="45720" rIns="45720" anchorCtr="1">
            <a:spAutoFit/>
          </a:bodyPr>
          <a:lstStyle>
            <a:lvl1pPr marL="0" indent="0" algn="ctr">
              <a:buFont typeface="Wingdings 2" pitchFamily="18" charset="2"/>
              <a:buNone/>
              <a:defRPr sz="2400"/>
            </a:lvl1pPr>
          </a:lstStyle>
          <a:p>
            <a:r>
              <a:rPr lang="en-US"/>
              <a:t>Click to edit Master subtitle style</a:t>
            </a:r>
          </a:p>
        </p:txBody>
      </p:sp>
    </p:spTree>
    <p:extLst>
      <p:ext uri="{BB962C8B-B14F-4D97-AF65-F5344CB8AC3E}">
        <p14:creationId xmlns:p14="http://schemas.microsoft.com/office/powerpoint/2010/main" val="20138229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a:spcBef>
                <a:spcPts val="0"/>
              </a:spcBef>
              <a:defRPr b="1">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762002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no bulle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marL="0" indent="0">
              <a:spcBef>
                <a:spcPts val="0"/>
              </a:spcBef>
              <a:buNone/>
              <a:defRPr b="1">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2283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reserve="1">
  <p:cSld name="Title and Content / tabs">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lIns="45720" rIns="45720">
            <a:normAutofit/>
          </a:bodyPr>
          <a:lstStyle>
            <a:lvl1pPr marL="0" indent="0" defTabSz="914400">
              <a:spcBef>
                <a:spcPts val="0"/>
              </a:spcBef>
              <a:buNone/>
              <a:tabLst>
                <a:tab pos="465138" algn="l"/>
                <a:tab pos="914400" algn="l"/>
                <a:tab pos="1379538" algn="l"/>
                <a:tab pos="1828800" algn="l"/>
                <a:tab pos="2293938" algn="l"/>
                <a:tab pos="2743200" algn="l"/>
                <a:tab pos="3208338" algn="l"/>
                <a:tab pos="3657600" algn="l"/>
                <a:tab pos="4122738" algn="l"/>
                <a:tab pos="4572000" algn="l"/>
                <a:tab pos="5037138" algn="l"/>
                <a:tab pos="5486400" algn="l"/>
              </a:tabLst>
              <a:defRPr b="1">
                <a:effectLst/>
              </a:defRPr>
            </a:lvl1pPr>
            <a:lvl2pPr marL="457200" indent="0">
              <a:buNone/>
              <a:defRPr/>
            </a:lvl2pPr>
            <a:lvl3pPr marL="914400" indent="0">
              <a:buNone/>
              <a:defRPr/>
            </a:lvl3pPr>
            <a:lvl4pPr marL="1371600" indent="0">
              <a:buNone/>
              <a:defRPr/>
            </a:lvl4pPr>
            <a:lvl5pPr marL="1778000" indent="0">
              <a:buNone/>
              <a:defRPr/>
            </a:lvl5pPr>
          </a:lstStyle>
          <a:p>
            <a:pPr lvl="0"/>
            <a:r>
              <a:rPr lang="en-US" dirty="0"/>
              <a:t>Click to edit Master text styles</a:t>
            </a:r>
          </a:p>
        </p:txBody>
      </p:sp>
    </p:spTree>
    <p:extLst>
      <p:ext uri="{BB962C8B-B14F-4D97-AF65-F5344CB8AC3E}">
        <p14:creationId xmlns:p14="http://schemas.microsoft.com/office/powerpoint/2010/main" val="2176827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538557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35355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a:spcBef>
                <a:spcPts val="0"/>
              </a:spcBef>
              <a:defRPr>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700649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nly" preserve="1">
  <p:cSld name="Content no bulle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marL="0" indent="0">
              <a:spcBef>
                <a:spcPts val="0"/>
              </a:spcBef>
              <a:buNone/>
              <a:defRPr>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444282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00" y="228600"/>
            <a:ext cx="8804275" cy="701675"/>
          </a:xfrm>
        </p:spPr>
        <p:txBody>
          <a:bodyPr/>
          <a:lstStyle/>
          <a:p>
            <a:r>
              <a:rPr lang="en-US"/>
              <a:t>Click to edit Master title style</a:t>
            </a:r>
          </a:p>
        </p:txBody>
      </p:sp>
      <p:sp>
        <p:nvSpPr>
          <p:cNvPr id="3" name="Text Placeholder 2"/>
          <p:cNvSpPr>
            <a:spLocks noGrp="1"/>
          </p:cNvSpPr>
          <p:nvPr>
            <p:ph type="body" sz="half" idx="1"/>
          </p:nvPr>
        </p:nvSpPr>
        <p:spPr>
          <a:xfrm>
            <a:off x="142876" y="1028700"/>
            <a:ext cx="4432300"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5176" y="1028700"/>
            <a:ext cx="4432299"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9320370"/>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D61CB56D-04A0-42C3-BCBB-51E22B320F9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212271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7582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7249933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71282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74098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9390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96553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51691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375755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450518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5418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34961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7393339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7013" y="174625"/>
            <a:ext cx="8872537" cy="6683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268126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3284253"/>
      </p:ext>
    </p:extLst>
  </p:cSld>
  <p:clrMapOvr>
    <a:masterClrMapping/>
  </p:clrMapOvr>
  <p:transition>
    <p:fade/>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60EA3613-03EA-49E9-B5EC-722B077214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5518F52F-5ABB-481A-9381-8A526E986D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BA6EE018-3D32-46BF-8A15-57E9C65D2EA1}"/>
              </a:ext>
            </a:extLst>
          </p:cNvPr>
          <p:cNvSpPr>
            <a:spLocks noGrp="1" noChangeArrowheads="1"/>
          </p:cNvSpPr>
          <p:nvPr>
            <p:ph type="sldNum" sz="quarter" idx="12"/>
          </p:nvPr>
        </p:nvSpPr>
        <p:spPr>
          <a:ln/>
        </p:spPr>
        <p:txBody>
          <a:bodyPr/>
          <a:lstStyle>
            <a:lvl1pPr>
              <a:defRPr/>
            </a:lvl1pPr>
          </a:lstStyle>
          <a:p>
            <a:pPr>
              <a:defRPr/>
            </a:pPr>
            <a:fld id="{BB35FC3A-90E5-434A-93B1-1332DCFAA7C0}" type="slidenum">
              <a:rPr lang="en-US" altLang="en-US"/>
              <a:pPr>
                <a:defRPr/>
              </a:pPr>
              <a:t>‹#›</a:t>
            </a:fld>
            <a:endParaRPr lang="en-US" altLang="en-US"/>
          </a:p>
        </p:txBody>
      </p:sp>
    </p:spTree>
    <p:extLst>
      <p:ext uri="{BB962C8B-B14F-4D97-AF65-F5344CB8AC3E}">
        <p14:creationId xmlns:p14="http://schemas.microsoft.com/office/powerpoint/2010/main" val="22047453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F821A12-2104-D923-BEA1-F78513D91B51}"/>
              </a:ext>
            </a:extLst>
          </p:cNvPr>
          <p:cNvGrpSpPr>
            <a:grpSpLocks/>
          </p:cNvGrpSpPr>
          <p:nvPr userDrawn="1"/>
        </p:nvGrpSpPr>
        <p:grpSpPr bwMode="auto">
          <a:xfrm>
            <a:off x="0" y="-96838"/>
            <a:ext cx="735013" cy="7035801"/>
            <a:chOff x="0" y="-61"/>
            <a:chExt cx="463" cy="4432"/>
          </a:xfrm>
        </p:grpSpPr>
        <p:pic>
          <p:nvPicPr>
            <p:cNvPr id="3" name="Picture 3" descr="Picture1">
              <a:extLst>
                <a:ext uri="{FF2B5EF4-FFF2-40B4-BE49-F238E27FC236}">
                  <a16:creationId xmlns:a16="http://schemas.microsoft.com/office/drawing/2014/main" id="{1A0FF6A2-26D4-C861-A633-43E8127C23B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5DAAEF84-9FB8-1CD9-0A94-AEB1DBAC5EC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818939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843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862350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453339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469875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B60D64A-F669-FE49-DEE4-0DA9353B8865}"/>
              </a:ext>
            </a:extLst>
          </p:cNvPr>
          <p:cNvGrpSpPr>
            <a:grpSpLocks/>
          </p:cNvGrpSpPr>
          <p:nvPr userDrawn="1"/>
        </p:nvGrpSpPr>
        <p:grpSpPr bwMode="auto">
          <a:xfrm>
            <a:off x="0" y="-96838"/>
            <a:ext cx="207963" cy="7035801"/>
            <a:chOff x="0" y="-61"/>
            <a:chExt cx="388" cy="4432"/>
          </a:xfrm>
        </p:grpSpPr>
        <p:pic>
          <p:nvPicPr>
            <p:cNvPr id="3" name="Picture 3" descr="Picture1">
              <a:extLst>
                <a:ext uri="{FF2B5EF4-FFF2-40B4-BE49-F238E27FC236}">
                  <a16:creationId xmlns:a16="http://schemas.microsoft.com/office/drawing/2014/main" id="{7508FA8D-5789-555B-85AB-C5CE3CD693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388"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9A1EA0EB-26D3-4184-D74F-45590E4B57B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1535468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61257" y="1291772"/>
            <a:ext cx="8746218" cy="53557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2651612"/>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09732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16612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37488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4582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3437184"/>
      </p:ext>
    </p:extLst>
  </p:cSld>
  <p:clrMapOvr>
    <a:masterClrMapping/>
  </p:clrMapOvr>
  <p:transition>
    <p:fade/>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341380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66657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userDrawn="1">
  <p:cSld name="3 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BEE6EA58-2C4F-B6A7-30D1-2AC2846D04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7450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938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325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1159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795582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24959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0328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8439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5638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3091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9129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6740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95815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463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1800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447880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0245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8514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25980538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7853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9016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22376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36083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57497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234736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344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033549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0451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5889657"/>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92905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858507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9883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5436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943568"/>
      </p:ext>
    </p:extLst>
  </p:cSld>
  <p:clrMapOvr>
    <a:masterClrMapping/>
  </p:clrMapOvr>
  <p:transition>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1066800" y="6248400"/>
            <a:ext cx="19050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4" name="Footer Placeholder 3"/>
          <p:cNvSpPr>
            <a:spLocks noGrp="1"/>
          </p:cNvSpPr>
          <p:nvPr>
            <p:ph type="ftr" sz="quarter" idx="11"/>
          </p:nvPr>
        </p:nvSpPr>
        <p:spPr>
          <a:xfrm>
            <a:off x="3429000" y="6248400"/>
            <a:ext cx="28956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5" name="Slide Number Placeholder 4"/>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3600">
                <a:solidFill>
                  <a:srgbClr val="000000"/>
                </a:solidFill>
                <a:latin typeface="Arial" panose="020B0604020202020204" pitchFamily="34" charset="0"/>
                <a:cs typeface="+mn-cs"/>
              </a:defRPr>
            </a:lvl1pPr>
          </a:lstStyle>
          <a:p>
            <a:pPr>
              <a:defRPr/>
            </a:pPr>
            <a:fld id="{505B8C1E-A914-4738-AEA3-8C802E56B95A}" type="slidenum">
              <a:rPr lang="en-US"/>
              <a:pPr>
                <a:defRPr/>
              </a:pPr>
              <a:t>‹#›</a:t>
            </a:fld>
            <a:endParaRPr lang="en-US" dirty="0"/>
          </a:p>
        </p:txBody>
      </p:sp>
    </p:spTree>
    <p:extLst>
      <p:ext uri="{BB962C8B-B14F-4D97-AF65-F5344CB8AC3E}">
        <p14:creationId xmlns:p14="http://schemas.microsoft.com/office/powerpoint/2010/main" val="13103689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792517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37769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0481909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1" y="230188"/>
            <a:ext cx="8875712" cy="665162"/>
          </a:xfrm>
        </p:spPr>
        <p:txBody>
          <a:bodyPr lIns="18288" tIns="18288" rIns="18288" bIns="18288"/>
          <a:lstStyle/>
          <a:p>
            <a:r>
              <a:rPr lang="en-US" dirty="0"/>
              <a:t>Click to edit Master title style</a:t>
            </a:r>
          </a:p>
        </p:txBody>
      </p:sp>
      <p:sp>
        <p:nvSpPr>
          <p:cNvPr id="6" name="Text Placeholder 5"/>
          <p:cNvSpPr>
            <a:spLocks noGrp="1"/>
          </p:cNvSpPr>
          <p:nvPr>
            <p:ph type="body" sz="quarter" idx="10"/>
          </p:nvPr>
        </p:nvSpPr>
        <p:spPr>
          <a:xfrm>
            <a:off x="133351" y="1123950"/>
            <a:ext cx="8875712" cy="5581650"/>
          </a:xfrm>
        </p:spPr>
        <p:txBody>
          <a:bodyPr lIns="18288" tIns="18288" rIns="18288">
            <a:normAutofit/>
          </a:bodyPr>
          <a:lstStyle>
            <a:lvl1pPr>
              <a:lnSpc>
                <a:spcPct val="90000"/>
              </a:lnSpc>
              <a:defRPr sz="3000"/>
            </a:lvl1pPr>
            <a:lvl2pPr>
              <a:lnSpc>
                <a:spcPct val="90000"/>
              </a:lnSpc>
              <a:defRPr sz="2800"/>
            </a:lvl2pPr>
            <a:lvl3pPr>
              <a:lnSpc>
                <a:spcPct val="90000"/>
              </a:lnSpc>
              <a:defRPr sz="2600"/>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0200653"/>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638478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71450" y="266700"/>
            <a:ext cx="8856662"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73961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13789"/>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lstStyle>
            <a:lvl1pPr>
              <a:defRPr sz="40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52400" y="1066800"/>
            <a:ext cx="8839200" cy="57150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92189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7863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648916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127661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ID">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lvl1pPr marL="0" indent="0">
              <a:buNone/>
              <a:defRPr>
                <a:latin typeface="Calibri" panose="020F0502020204030204" pitchFamily="34" charset="0"/>
                <a:cs typeface="Calibri" panose="020F0502020204030204" pitchFamily="34" charset="0"/>
              </a:defRPr>
            </a:lvl1pPr>
            <a:lvl2pPr marL="457200" indent="0">
              <a:buNone/>
              <a:defRPr>
                <a:latin typeface="Calibri" panose="020F0502020204030204" pitchFamily="34" charset="0"/>
                <a:cs typeface="Calibri" panose="020F0502020204030204" pitchFamily="34" charset="0"/>
              </a:defRPr>
            </a:lvl2pPr>
            <a:lvl3pPr marL="914400" indent="0">
              <a:buNone/>
              <a:defRPr>
                <a:latin typeface="Calibri" panose="020F0502020204030204" pitchFamily="34" charset="0"/>
                <a:cs typeface="Calibri" panose="020F0502020204030204" pitchFamily="34" charset="0"/>
              </a:defRPr>
            </a:lvl3pPr>
            <a:lvl4pPr marL="1262063" indent="0">
              <a:buNone/>
              <a:defRPr>
                <a:latin typeface="Calibri" panose="020F0502020204030204" pitchFamily="34" charset="0"/>
                <a:cs typeface="Calibri" panose="020F0502020204030204" pitchFamily="34" charset="0"/>
              </a:defRPr>
            </a:lvl4pPr>
            <a:lvl5pPr marL="1490663" indent="0">
              <a:buNone/>
              <a:defRPr>
                <a:latin typeface="Calibri" panose="020F0502020204030204" pitchFamily="34" charset="0"/>
                <a:cs typeface="Calibri" panose="020F0502020204030204" pitchFamily="34" charset="0"/>
              </a:defRPr>
            </a:lvl5pPr>
          </a:lstStyle>
          <a:p>
            <a:pPr lvl="0"/>
            <a:r>
              <a:rPr lang="en-US" dirty="0"/>
              <a:t>Edit Master text styles</a:t>
            </a:r>
          </a:p>
        </p:txBody>
      </p:sp>
    </p:spTree>
    <p:extLst>
      <p:ext uri="{BB962C8B-B14F-4D97-AF65-F5344CB8AC3E}">
        <p14:creationId xmlns:p14="http://schemas.microsoft.com/office/powerpoint/2010/main" val="60528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23761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9574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86850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7042900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2739243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1439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03902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1409194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730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34158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214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06673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20523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81472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2807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46110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14215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23746411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72885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424999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35778933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29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09771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55333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71058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61089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34519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59618838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3333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1238790"/>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615278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390346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8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5062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55806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ffectLst>
                  <a:outerShdw blurRad="38100" dist="38100" dir="2700000" algn="tl">
                    <a:srgbClr val="C0C0C0"/>
                  </a:outerShdw>
                </a:effectLst>
              </a:defRPr>
            </a:lvl1pPr>
          </a:lstStyle>
          <a:p>
            <a:pPr>
              <a:defRPr/>
            </a:pPr>
            <a:fld id="{A91BE268-1481-4B73-9A85-0D30889028AA}" type="slidenum">
              <a:rPr lang="en-US"/>
              <a:pPr>
                <a:defRPr/>
              </a:pPr>
              <a:t>‹#›</a:t>
            </a:fld>
            <a:endParaRPr lang="en-US" dirty="0"/>
          </a:p>
        </p:txBody>
      </p:sp>
    </p:spTree>
    <p:extLst>
      <p:ext uri="{BB962C8B-B14F-4D97-AF65-F5344CB8AC3E}">
        <p14:creationId xmlns:p14="http://schemas.microsoft.com/office/powerpoint/2010/main" val="2460669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194170"/>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a:t>Click to edit Master title style</a:t>
            </a:r>
          </a:p>
        </p:txBody>
      </p:sp>
    </p:spTree>
    <p:extLst>
      <p:ext uri="{BB962C8B-B14F-4D97-AF65-F5344CB8AC3E}">
        <p14:creationId xmlns:p14="http://schemas.microsoft.com/office/powerpoint/2010/main" val="37956559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09549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00158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42026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051803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479578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479980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5" Type="http://schemas.openxmlformats.org/officeDocument/2006/relationships/slideLayout" Target="../slideLayouts/slideLayout112.xml"/><Relationship Id="rId4" Type="http://schemas.openxmlformats.org/officeDocument/2006/relationships/slideLayout" Target="../slideLayouts/slideLayout1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slideLayout" Target="../slideLayouts/slideLayout127.xml"/><Relationship Id="rId18" Type="http://schemas.openxmlformats.org/officeDocument/2006/relationships/slideLayout" Target="../slideLayouts/slideLayout132.xml"/><Relationship Id="rId3" Type="http://schemas.openxmlformats.org/officeDocument/2006/relationships/slideLayout" Target="../slideLayouts/slideLayout117.xml"/><Relationship Id="rId21" Type="http://schemas.openxmlformats.org/officeDocument/2006/relationships/slideLayout" Target="../slideLayouts/slideLayout135.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17" Type="http://schemas.openxmlformats.org/officeDocument/2006/relationships/slideLayout" Target="../slideLayouts/slideLayout131.xml"/><Relationship Id="rId2" Type="http://schemas.openxmlformats.org/officeDocument/2006/relationships/slideLayout" Target="../slideLayouts/slideLayout116.xml"/><Relationship Id="rId16" Type="http://schemas.openxmlformats.org/officeDocument/2006/relationships/slideLayout" Target="../slideLayouts/slideLayout130.xml"/><Relationship Id="rId20" Type="http://schemas.openxmlformats.org/officeDocument/2006/relationships/slideLayout" Target="../slideLayouts/slideLayout134.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5" Type="http://schemas.openxmlformats.org/officeDocument/2006/relationships/slideLayout" Target="../slideLayouts/slideLayout129.xml"/><Relationship Id="rId23" Type="http://schemas.openxmlformats.org/officeDocument/2006/relationships/image" Target="../media/image1.emf"/><Relationship Id="rId10" Type="http://schemas.openxmlformats.org/officeDocument/2006/relationships/slideLayout" Target="../slideLayouts/slideLayout124.xml"/><Relationship Id="rId19" Type="http://schemas.openxmlformats.org/officeDocument/2006/relationships/slideLayout" Target="../slideLayouts/slideLayout133.xml"/><Relationship Id="rId4" Type="http://schemas.openxmlformats.org/officeDocument/2006/relationships/slideLayout" Target="../slideLayouts/slideLayout118.xml"/><Relationship Id="rId9" Type="http://schemas.openxmlformats.org/officeDocument/2006/relationships/slideLayout" Target="../slideLayouts/slideLayout123.xml"/><Relationship Id="rId14" Type="http://schemas.openxmlformats.org/officeDocument/2006/relationships/slideLayout" Target="../slideLayouts/slideLayout128.xml"/><Relationship Id="rId2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5" Type="http://schemas.openxmlformats.org/officeDocument/2006/relationships/slideLayout" Target="../slideLayouts/slideLayout140.xml"/><Relationship Id="rId10" Type="http://schemas.openxmlformats.org/officeDocument/2006/relationships/theme" Target="../theme/theme13.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image" Target="../media/image1.emf"/><Relationship Id="rId2" Type="http://schemas.openxmlformats.org/officeDocument/2006/relationships/slideLayout" Target="../slideLayouts/slideLayout146.xml"/><Relationship Id="rId16" Type="http://schemas.openxmlformats.org/officeDocument/2006/relationships/image" Target="../media/image2.emf"/><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5" Type="http://schemas.openxmlformats.org/officeDocument/2006/relationships/theme" Target="../theme/theme14.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slideLayout" Target="../slideLayouts/slideLayout158.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161.xml"/><Relationship Id="rId7" Type="http://schemas.openxmlformats.org/officeDocument/2006/relationships/image" Target="../media/image2.emf"/><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image" Target="../media/image1.emf"/><Relationship Id="rId5" Type="http://schemas.openxmlformats.org/officeDocument/2006/relationships/theme" Target="../theme/theme15.xml"/><Relationship Id="rId4" Type="http://schemas.openxmlformats.org/officeDocument/2006/relationships/slideLayout" Target="../slideLayouts/slideLayout162.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0.xml"/><Relationship Id="rId3" Type="http://schemas.openxmlformats.org/officeDocument/2006/relationships/slideLayout" Target="../slideLayouts/slideLayout165.xml"/><Relationship Id="rId7" Type="http://schemas.openxmlformats.org/officeDocument/2006/relationships/slideLayout" Target="../slideLayouts/slideLayout169.xml"/><Relationship Id="rId2" Type="http://schemas.openxmlformats.org/officeDocument/2006/relationships/slideLayout" Target="../slideLayouts/slideLayout164.xml"/><Relationship Id="rId1" Type="http://schemas.openxmlformats.org/officeDocument/2006/relationships/slideLayout" Target="../slideLayouts/slideLayout163.xml"/><Relationship Id="rId6" Type="http://schemas.openxmlformats.org/officeDocument/2006/relationships/slideLayout" Target="../slideLayouts/slideLayout168.xml"/><Relationship Id="rId11" Type="http://schemas.openxmlformats.org/officeDocument/2006/relationships/image" Target="../media/image1.emf"/><Relationship Id="rId5" Type="http://schemas.openxmlformats.org/officeDocument/2006/relationships/slideLayout" Target="../slideLayouts/slideLayout167.xml"/><Relationship Id="rId10" Type="http://schemas.openxmlformats.org/officeDocument/2006/relationships/image" Target="../media/image2.emf"/><Relationship Id="rId4" Type="http://schemas.openxmlformats.org/officeDocument/2006/relationships/slideLayout" Target="../slideLayouts/slideLayout166.xml"/><Relationship Id="rId9" Type="http://schemas.openxmlformats.org/officeDocument/2006/relationships/theme" Target="../theme/theme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2.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theme" Target="../theme/theme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image" Target="../media/image1.emf"/><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image" Target="../media/image1.emf"/><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heme" Target="../theme/theme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4.png"/><Relationship Id="rId4" Type="http://schemas.openxmlformats.org/officeDocument/2006/relationships/slideLayout" Target="../slideLayouts/slideLayout53.xml"/><Relationship Id="rId9"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6.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5" Type="http://schemas.openxmlformats.org/officeDocument/2006/relationships/theme" Target="../theme/theme7.xml"/><Relationship Id="rId4"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slideLayout" Target="../slideLayouts/slideLayout83.xml"/><Relationship Id="rId3" Type="http://schemas.openxmlformats.org/officeDocument/2006/relationships/slideLayout" Target="../slideLayouts/slideLayout68.xml"/><Relationship Id="rId21" Type="http://schemas.openxmlformats.org/officeDocument/2006/relationships/slideLayout" Target="../slideLayouts/slideLayout86.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slideLayout" Target="../slideLayouts/slideLayout82.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slideLayout" Target="../slideLayouts/slideLayout85.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23" Type="http://schemas.openxmlformats.org/officeDocument/2006/relationships/image" Target="../media/image1.emf"/><Relationship Id="rId10" Type="http://schemas.openxmlformats.org/officeDocument/2006/relationships/slideLayout" Target="../slideLayouts/slideLayout75.xml"/><Relationship Id="rId19" Type="http://schemas.openxmlformats.org/officeDocument/2006/relationships/slideLayout" Target="../slideLayouts/slideLayout84.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 Id="rId2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7" name="Picture 14" descr="Picture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95313"/>
            <a:ext cx="123825" cy="74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381000" y="123825"/>
            <a:ext cx="85788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3350" y="1362075"/>
            <a:ext cx="88773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58" r:id="rId1"/>
    <p:sldLayoutId id="2147485350" r:id="rId2"/>
    <p:sldLayoutId id="2147485459" r:id="rId3"/>
    <p:sldLayoutId id="2147485528" r:id="rId4"/>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00050" indent="-342900" algn="l" rtl="0" eaLnBrk="0" fontAlgn="base" hangingPunct="0">
        <a:lnSpc>
          <a:spcPct val="90000"/>
        </a:lnSpc>
        <a:spcBef>
          <a:spcPct val="0"/>
        </a:spcBef>
        <a:spcAft>
          <a:spcPts val="1200"/>
        </a:spcAft>
        <a:buClr>
          <a:srgbClr val="A1C2E7"/>
        </a:buClr>
        <a:buSzPct val="70000"/>
        <a:buFont typeface="Wingdings" panose="05000000000000000000" pitchFamily="2" charset="2"/>
        <a:buChar char="n"/>
        <a:defRPr sz="2800" b="1">
          <a:solidFill>
            <a:schemeClr val="bg1"/>
          </a:solidFill>
          <a:latin typeface="+mn-lt"/>
          <a:ea typeface="+mn-ea"/>
          <a:cs typeface="+mn-cs"/>
        </a:defRPr>
      </a:lvl1pPr>
      <a:lvl2pPr marL="800100" indent="-342900" algn="l" rtl="0" eaLnBrk="0" fontAlgn="base" hangingPunct="0">
        <a:lnSpc>
          <a:spcPct val="90000"/>
        </a:lnSpc>
        <a:spcBef>
          <a:spcPct val="0"/>
        </a:spcBef>
        <a:spcAft>
          <a:spcPts val="1200"/>
        </a:spcAft>
        <a:buClr>
          <a:srgbClr val="FFFF66"/>
        </a:buClr>
        <a:buSzPct val="80000"/>
        <a:buFont typeface="Wingdings 3" panose="05040102010807070707" pitchFamily="18" charset="2"/>
        <a:buChar char=""/>
        <a:defRPr sz="2600">
          <a:solidFill>
            <a:schemeClr val="bg1"/>
          </a:solidFill>
          <a:latin typeface="+mn-lt"/>
        </a:defRPr>
      </a:lvl2pPr>
      <a:lvl3pPr marL="1200150" indent="-342900" algn="l" rtl="0" eaLnBrk="0" fontAlgn="base" hangingPunct="0">
        <a:lnSpc>
          <a:spcPct val="90000"/>
        </a:lnSpc>
        <a:spcBef>
          <a:spcPct val="0"/>
        </a:spcBef>
        <a:spcAft>
          <a:spcPts val="1200"/>
        </a:spcAft>
        <a:buClr>
          <a:srgbClr val="99CCFF"/>
        </a:buClr>
        <a:buSzPct val="75000"/>
        <a:buFont typeface="Wingdings 2" panose="05020102010507070707" pitchFamily="18" charset="2"/>
        <a:buChar char="®"/>
        <a:defRPr sz="2400">
          <a:solidFill>
            <a:schemeClr val="bg1"/>
          </a:solidFill>
          <a:latin typeface="+mn-lt"/>
        </a:defRPr>
      </a:lvl3pPr>
      <a:lvl4pPr marL="1543050" indent="-285750" algn="l" rtl="0" eaLnBrk="0" fontAlgn="base" hangingPunct="0">
        <a:lnSpc>
          <a:spcPct val="90000"/>
        </a:lnSpc>
        <a:spcBef>
          <a:spcPct val="0"/>
        </a:spcBef>
        <a:spcAft>
          <a:spcPts val="1200"/>
        </a:spcAft>
        <a:buChar char="–"/>
        <a:defRPr sz="2000">
          <a:solidFill>
            <a:schemeClr val="bg1"/>
          </a:solidFill>
          <a:latin typeface="+mn-lt"/>
        </a:defRPr>
      </a:lvl4pPr>
      <a:lvl5pPr marL="1885950" indent="-285750" algn="l" rtl="0" eaLnBrk="0" fontAlgn="base" hangingPunct="0">
        <a:lnSpc>
          <a:spcPct val="90000"/>
        </a:lnSpc>
        <a:spcBef>
          <a:spcPct val="0"/>
        </a:spcBef>
        <a:spcAft>
          <a:spcPts val="120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3F3470-2FE8-4F6D-9179-BDAD201CF480}"/>
              </a:ext>
            </a:extLst>
          </p:cNvPr>
          <p:cNvSpPr>
            <a:spLocks noGrp="1"/>
          </p:cNvSpPr>
          <p:nvPr>
            <p:ph type="title"/>
          </p:nvPr>
        </p:nvSpPr>
        <p:spPr>
          <a:xfrm>
            <a:off x="190500" y="190501"/>
            <a:ext cx="8763000" cy="7379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4733DD6-7C48-4D4C-B576-A1ED5C3EAFED}"/>
              </a:ext>
            </a:extLst>
          </p:cNvPr>
          <p:cNvSpPr>
            <a:spLocks noGrp="1"/>
          </p:cNvSpPr>
          <p:nvPr>
            <p:ph type="body" idx="1"/>
          </p:nvPr>
        </p:nvSpPr>
        <p:spPr>
          <a:xfrm>
            <a:off x="190500" y="1139483"/>
            <a:ext cx="8763000" cy="555615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190500" y="6063175"/>
            <a:ext cx="3573194" cy="400110"/>
          </a:xfrm>
          <a:prstGeom prst="rect">
            <a:avLst/>
          </a:prstGeom>
          <a:noFill/>
        </p:spPr>
        <p:txBody>
          <a:bodyPr wrap="square" rtlCol="0">
            <a:spAutoFit/>
          </a:bodyPr>
          <a:lstStyle/>
          <a:p>
            <a:r>
              <a:rPr lang="en-US" sz="2000" b="1" i="1" dirty="0">
                <a:solidFill>
                  <a:srgbClr val="00B0F0"/>
                </a:solidFill>
                <a:latin typeface="+mn-lt"/>
              </a:rPr>
              <a:t>  </a:t>
            </a:r>
          </a:p>
        </p:txBody>
      </p:sp>
    </p:spTree>
    <p:extLst>
      <p:ext uri="{BB962C8B-B14F-4D97-AF65-F5344CB8AC3E}">
        <p14:creationId xmlns:p14="http://schemas.microsoft.com/office/powerpoint/2010/main" val="394967926"/>
      </p:ext>
    </p:extLst>
  </p:cSld>
  <p:clrMap bg1="dk1" tx1="lt1" bg2="dk2" tx2="lt2" accent1="accent1" accent2="accent2" accent3="accent3" accent4="accent4" accent5="accent5" accent6="accent6" hlink="hlink" folHlink="folHlink"/>
  <p:sldLayoutIdLst>
    <p:sldLayoutId id="2147485636" r:id="rId1"/>
    <p:sldLayoutId id="2147485637" r:id="rId2"/>
    <p:sldLayoutId id="2147485638" r:id="rId3"/>
    <p:sldLayoutId id="2147485639" r:id="rId4"/>
    <p:sldLayoutId id="2147485640" r:id="rId5"/>
    <p:sldLayoutId id="2147485642" r:id="rId6"/>
    <p:sldLayoutId id="2147485795" r:id="rId7"/>
    <p:sldLayoutId id="2147485820" r:id="rId8"/>
  </p:sldLayoutIdLst>
  <p:txStyles>
    <p:titleStyle>
      <a:lvl1pPr algn="l" defTabSz="6858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38138" indent="-338138" algn="l" defTabSz="685800" rtl="0" eaLnBrk="1" latinLnBrk="0" hangingPunct="1">
        <a:lnSpc>
          <a:spcPct val="100000"/>
        </a:lnSpc>
        <a:spcBef>
          <a:spcPts val="0"/>
        </a:spcBef>
        <a:buClr>
          <a:srgbClr val="FFFF00"/>
        </a:buClr>
        <a:buFont typeface="Calibri" panose="020F0502020204030204" pitchFamily="34" charset="0"/>
        <a:buChar char="•"/>
        <a:defRPr sz="3000" b="1" kern="1200">
          <a:solidFill>
            <a:schemeClr val="tx1"/>
          </a:solidFill>
          <a:latin typeface="+mn-lt"/>
          <a:ea typeface="+mn-ea"/>
          <a:cs typeface="+mn-cs"/>
        </a:defRPr>
      </a:lvl1pPr>
      <a:lvl2pPr marL="688975" indent="-350838" algn="l" defTabSz="685800" rtl="0" eaLnBrk="1" latinLnBrk="0" hangingPunct="1">
        <a:lnSpc>
          <a:spcPct val="100000"/>
        </a:lnSpc>
        <a:spcBef>
          <a:spcPts val="0"/>
        </a:spcBef>
        <a:buClr>
          <a:srgbClr val="00FF00"/>
        </a:buClr>
        <a:buSzPct val="100000"/>
        <a:buFont typeface="Calibri" panose="020F0502020204030204" pitchFamily="34" charset="0"/>
        <a:buChar char="»"/>
        <a:defRPr sz="2600" b="1" kern="1200">
          <a:solidFill>
            <a:srgbClr val="FFFF00"/>
          </a:solidFill>
          <a:latin typeface="+mn-lt"/>
          <a:ea typeface="+mn-ea"/>
          <a:cs typeface="+mn-cs"/>
        </a:defRPr>
      </a:lvl2pPr>
      <a:lvl3pPr marL="1027113" indent="-338138" algn="l" defTabSz="685800" rtl="0" eaLnBrk="1" latinLnBrk="0" hangingPunct="1">
        <a:lnSpc>
          <a:spcPct val="100000"/>
        </a:lnSpc>
        <a:spcBef>
          <a:spcPts val="0"/>
        </a:spcBef>
        <a:buFont typeface="Arial" panose="020B0604020202020204" pitchFamily="34" charset="0"/>
        <a:buChar char="•"/>
        <a:defRPr sz="2400" b="1" kern="1200">
          <a:solidFill>
            <a:srgbClr val="FFFF99"/>
          </a:solidFill>
          <a:latin typeface="+mn-lt"/>
          <a:ea typeface="+mn-ea"/>
          <a:cs typeface="+mn-cs"/>
        </a:defRPr>
      </a:lvl3pPr>
      <a:lvl4pPr marL="1308100" indent="-280988" algn="l" defTabSz="685800" rtl="0" eaLnBrk="1" latinLnBrk="0" hangingPunct="1">
        <a:lnSpc>
          <a:spcPct val="100000"/>
        </a:lnSpc>
        <a:spcBef>
          <a:spcPts val="0"/>
        </a:spcBef>
        <a:buFont typeface="Arial" panose="020B0604020202020204" pitchFamily="34" charset="0"/>
        <a:buChar char="•"/>
        <a:defRPr sz="2200" b="1" kern="1200">
          <a:solidFill>
            <a:schemeClr val="tx1"/>
          </a:solidFill>
          <a:latin typeface="+mn-lt"/>
          <a:ea typeface="+mn-ea"/>
          <a:cs typeface="+mn-cs"/>
        </a:defRPr>
      </a:lvl4pPr>
      <a:lvl5pPr marL="1603375" indent="-295275" algn="l" defTabSz="6858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2" pos="120">
          <p15:clr>
            <a:srgbClr val="F26B43"/>
          </p15:clr>
        </p15:guide>
        <p15:guide id="3" pos="5640">
          <p15:clr>
            <a:srgbClr val="F26B43"/>
          </p15:clr>
        </p15:guide>
        <p15:guide id="4" orient="horz" pos="120">
          <p15:clr>
            <a:srgbClr val="F26B43"/>
          </p15:clr>
        </p15:guide>
        <p15:guide id="5" orient="horz" pos="2160">
          <p15:clr>
            <a:srgbClr val="F26B43"/>
          </p15:clr>
        </p15:guide>
        <p15:guide id="6" orient="horz" pos="4200">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050" name="Rectangle 16">
            <a:extLst>
              <a:ext uri="{FF2B5EF4-FFF2-40B4-BE49-F238E27FC236}">
                <a16:creationId xmlns:a16="http://schemas.microsoft.com/office/drawing/2014/main" id="{20E45DA8-C315-40FD-B48F-E4DDE446169C}"/>
              </a:ext>
            </a:extLst>
          </p:cNvPr>
          <p:cNvSpPr>
            <a:spLocks noGrp="1" noChangeArrowheads="1"/>
          </p:cNvSpPr>
          <p:nvPr>
            <p:ph type="title"/>
          </p:nvPr>
        </p:nvSpPr>
        <p:spPr bwMode="auto">
          <a:xfrm>
            <a:off x="138113" y="95250"/>
            <a:ext cx="88693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051" name="Rectangle 23">
            <a:extLst>
              <a:ext uri="{FF2B5EF4-FFF2-40B4-BE49-F238E27FC236}">
                <a16:creationId xmlns:a16="http://schemas.microsoft.com/office/drawing/2014/main" id="{6298431B-D5E1-4721-9E63-464C0A946954}"/>
              </a:ext>
            </a:extLst>
          </p:cNvPr>
          <p:cNvSpPr>
            <a:spLocks noGrp="1" noChangeArrowheads="1"/>
          </p:cNvSpPr>
          <p:nvPr>
            <p:ph type="body" idx="1"/>
          </p:nvPr>
        </p:nvSpPr>
        <p:spPr bwMode="auto">
          <a:xfrm>
            <a:off x="138113" y="1246188"/>
            <a:ext cx="8869362"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40926032"/>
      </p:ext>
    </p:extLst>
  </p:cSld>
  <p:clrMap bg1="lt1" tx1="dk1" bg2="lt2" tx2="dk2" accent1="accent1" accent2="accent2" accent3="accent3" accent4="accent4" accent5="accent5" accent6="accent6" hlink="hlink" folHlink="folHlink"/>
  <p:sldLayoutIdLst>
    <p:sldLayoutId id="2147485657" r:id="rId1"/>
    <p:sldLayoutId id="2147485658" r:id="rId2"/>
    <p:sldLayoutId id="2147485659" r:id="rId3"/>
    <p:sldLayoutId id="2147485660" r:id="rId4"/>
    <p:sldLayoutId id="2147485661" r:id="rId5"/>
    <p:sldLayoutId id="2147485662" r:id="rId6"/>
    <p:sldLayoutId id="2147485663"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226456"/>
      </p:ext>
    </p:extLst>
  </p:cSld>
  <p:clrMap bg1="lt1" tx1="dk1" bg2="lt2" tx2="dk2" accent1="accent1" accent2="accent2" accent3="accent3" accent4="accent4" accent5="accent5" accent6="accent6" hlink="hlink" folHlink="folHlink"/>
  <p:sldLayoutIdLst>
    <p:sldLayoutId id="2147485701" r:id="rId1"/>
    <p:sldLayoutId id="2147485702" r:id="rId2"/>
    <p:sldLayoutId id="2147485703" r:id="rId3"/>
    <p:sldLayoutId id="2147485704" r:id="rId4"/>
    <p:sldLayoutId id="2147485705" r:id="rId5"/>
    <p:sldLayoutId id="2147485706" r:id="rId6"/>
    <p:sldLayoutId id="2147485707" r:id="rId7"/>
    <p:sldLayoutId id="2147485708" r:id="rId8"/>
    <p:sldLayoutId id="2147485709" r:id="rId9"/>
    <p:sldLayoutId id="2147485710" r:id="rId10"/>
    <p:sldLayoutId id="2147485711" r:id="rId11"/>
    <p:sldLayoutId id="2147485712" r:id="rId12"/>
    <p:sldLayoutId id="2147485713" r:id="rId13"/>
    <p:sldLayoutId id="2147485714" r:id="rId14"/>
    <p:sldLayoutId id="2147485715" r:id="rId15"/>
    <p:sldLayoutId id="2147485716" r:id="rId16"/>
    <p:sldLayoutId id="2147485717" r:id="rId17"/>
    <p:sldLayoutId id="2147485718" r:id="rId18"/>
    <p:sldLayoutId id="2147485719" r:id="rId19"/>
    <p:sldLayoutId id="2147485720" r:id="rId20"/>
    <p:sldLayoutId id="2147485721" r:id="rId21"/>
  </p:sldLayoutIdLst>
  <p:txStyles>
    <p:titleStyle>
      <a:lvl1pPr algn="l" rtl="0" eaLnBrk="1" fontAlgn="base" hangingPunct="1">
        <a:spcBef>
          <a:spcPct val="0"/>
        </a:spcBef>
        <a:spcAft>
          <a:spcPct val="0"/>
        </a:spcAft>
        <a:defRPr sz="3800" b="1">
          <a:solidFill>
            <a:srgbClr val="FFFF00"/>
          </a:solidFill>
          <a:latin typeface="+mj-lt"/>
          <a:ea typeface="+mj-ea"/>
          <a:cs typeface="+mj-cs"/>
        </a:defRPr>
      </a:lvl1pPr>
      <a:lvl2pPr algn="l" rtl="0" eaLnBrk="1" fontAlgn="base" hangingPunct="1">
        <a:spcBef>
          <a:spcPct val="0"/>
        </a:spcBef>
        <a:spcAft>
          <a:spcPct val="0"/>
        </a:spcAft>
        <a:defRPr sz="3800" b="1">
          <a:solidFill>
            <a:srgbClr val="FFFF00"/>
          </a:solidFill>
          <a:latin typeface="Tahoma" pitchFamily="34" charset="0"/>
        </a:defRPr>
      </a:lvl2pPr>
      <a:lvl3pPr algn="l" rtl="0" eaLnBrk="1" fontAlgn="base" hangingPunct="1">
        <a:spcBef>
          <a:spcPct val="0"/>
        </a:spcBef>
        <a:spcAft>
          <a:spcPct val="0"/>
        </a:spcAft>
        <a:defRPr sz="3800" b="1">
          <a:solidFill>
            <a:srgbClr val="FFFF00"/>
          </a:solidFill>
          <a:latin typeface="Tahoma" pitchFamily="34" charset="0"/>
        </a:defRPr>
      </a:lvl3pPr>
      <a:lvl4pPr algn="l" rtl="0" eaLnBrk="1" fontAlgn="base" hangingPunct="1">
        <a:spcBef>
          <a:spcPct val="0"/>
        </a:spcBef>
        <a:spcAft>
          <a:spcPct val="0"/>
        </a:spcAft>
        <a:defRPr sz="3800" b="1">
          <a:solidFill>
            <a:srgbClr val="FFFF00"/>
          </a:solidFill>
          <a:latin typeface="Tahoma" pitchFamily="34" charset="0"/>
        </a:defRPr>
      </a:lvl4pPr>
      <a:lvl5pPr algn="l" rtl="0" eaLnBrk="1" fontAlgn="base" hangingPunct="1">
        <a:spcBef>
          <a:spcPct val="0"/>
        </a:spcBef>
        <a:spcAft>
          <a:spcPct val="0"/>
        </a:spcAft>
        <a:defRPr sz="3800" b="1">
          <a:solidFill>
            <a:srgbClr val="FFFF00"/>
          </a:solidFill>
          <a:latin typeface="Tahoma" pitchFamily="34" charset="0"/>
        </a:defRPr>
      </a:lvl5pPr>
      <a:lvl6pPr marL="457200" algn="l" rtl="0" eaLnBrk="1" fontAlgn="base" hangingPunct="1">
        <a:spcBef>
          <a:spcPct val="0"/>
        </a:spcBef>
        <a:spcAft>
          <a:spcPct val="0"/>
        </a:spcAft>
        <a:defRPr sz="4000" b="1">
          <a:solidFill>
            <a:srgbClr val="FFFF00"/>
          </a:solidFill>
          <a:latin typeface="Tahoma" pitchFamily="34" charset="0"/>
        </a:defRPr>
      </a:lvl6pPr>
      <a:lvl7pPr marL="914400" algn="l" rtl="0" eaLnBrk="1" fontAlgn="base" hangingPunct="1">
        <a:spcBef>
          <a:spcPct val="0"/>
        </a:spcBef>
        <a:spcAft>
          <a:spcPct val="0"/>
        </a:spcAft>
        <a:defRPr sz="4000" b="1">
          <a:solidFill>
            <a:srgbClr val="FFFF00"/>
          </a:solidFill>
          <a:latin typeface="Tahoma" pitchFamily="34" charset="0"/>
        </a:defRPr>
      </a:lvl7pPr>
      <a:lvl8pPr marL="1371600" algn="l" rtl="0" eaLnBrk="1" fontAlgn="base" hangingPunct="1">
        <a:spcBef>
          <a:spcPct val="0"/>
        </a:spcBef>
        <a:spcAft>
          <a:spcPct val="0"/>
        </a:spcAft>
        <a:defRPr sz="4000" b="1">
          <a:solidFill>
            <a:srgbClr val="FFFF00"/>
          </a:solidFill>
          <a:latin typeface="Tahoma" pitchFamily="34" charset="0"/>
        </a:defRPr>
      </a:lvl8pPr>
      <a:lvl9pPr marL="1828800" algn="l" rtl="0" eaLnBrk="1" fontAlgn="base" hangingPunct="1">
        <a:spcBef>
          <a:spcPct val="0"/>
        </a:spcBef>
        <a:spcAft>
          <a:spcPct val="0"/>
        </a:spcAft>
        <a:defRPr sz="4000" b="1">
          <a:solidFill>
            <a:srgbClr val="FFFF00"/>
          </a:solidFill>
          <a:latin typeface="Tahoma" pitchFamily="34" charset="0"/>
        </a:defRPr>
      </a:lvl9pPr>
    </p:titleStyle>
    <p:bodyStyle>
      <a:lvl1pPr marL="465138" indent="-406400" algn="l" rtl="0" eaLnBrk="1" fontAlgn="base" hangingPunct="1">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1" fontAlgn="base" hangingPunct="1">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1" fontAlgn="base" hangingPunct="1">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1" fontAlgn="base" hangingPunct="1">
        <a:spcBef>
          <a:spcPts val="400"/>
        </a:spcBef>
        <a:spcAft>
          <a:spcPct val="0"/>
        </a:spcAft>
        <a:buChar char="–"/>
        <a:defRPr sz="2000">
          <a:solidFill>
            <a:schemeClr val="bg1"/>
          </a:solidFill>
          <a:latin typeface="+mn-lt"/>
        </a:defRPr>
      </a:lvl4pPr>
      <a:lvl5pPr marL="1828800" indent="-290513" algn="l" rtl="0" eaLnBrk="1" fontAlgn="base" hangingPunct="1">
        <a:spcBef>
          <a:spcPts val="400"/>
        </a:spcBef>
        <a:spcAft>
          <a:spcPct val="0"/>
        </a:spcAft>
        <a:buChar char="»"/>
        <a:defRPr sz="2000">
          <a:solidFill>
            <a:schemeClr val="bg1"/>
          </a:solidFill>
          <a:latin typeface="+mn-lt"/>
        </a:defRPr>
      </a:lvl5pPr>
      <a:lvl6pPr marL="2519363" indent="-228600" algn="l" rtl="0" eaLnBrk="1" fontAlgn="base" hangingPunct="1">
        <a:spcBef>
          <a:spcPct val="20000"/>
        </a:spcBef>
        <a:spcAft>
          <a:spcPct val="0"/>
        </a:spcAft>
        <a:buChar char="»"/>
        <a:defRPr sz="2000">
          <a:solidFill>
            <a:schemeClr val="bg1"/>
          </a:solidFill>
          <a:latin typeface="+mn-lt"/>
        </a:defRPr>
      </a:lvl6pPr>
      <a:lvl7pPr marL="2976563" indent="-228600" algn="l" rtl="0" eaLnBrk="1" fontAlgn="base" hangingPunct="1">
        <a:spcBef>
          <a:spcPct val="20000"/>
        </a:spcBef>
        <a:spcAft>
          <a:spcPct val="0"/>
        </a:spcAft>
        <a:buChar char="»"/>
        <a:defRPr sz="2000">
          <a:solidFill>
            <a:schemeClr val="bg1"/>
          </a:solidFill>
          <a:latin typeface="+mn-lt"/>
        </a:defRPr>
      </a:lvl7pPr>
      <a:lvl8pPr marL="3433763" indent="-228600" algn="l" rtl="0" eaLnBrk="1" fontAlgn="base" hangingPunct="1">
        <a:spcBef>
          <a:spcPct val="20000"/>
        </a:spcBef>
        <a:spcAft>
          <a:spcPct val="0"/>
        </a:spcAft>
        <a:buChar char="»"/>
        <a:defRPr sz="2000">
          <a:solidFill>
            <a:schemeClr val="bg1"/>
          </a:solidFill>
          <a:latin typeface="+mn-lt"/>
        </a:defRPr>
      </a:lvl8pPr>
      <a:lvl9pPr marL="3890963"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shadeToTitle="1">
        <a:gradFill rotWithShape="0">
          <a:gsLst>
            <a:gs pos="0">
              <a:srgbClr val="008689"/>
            </a:gs>
            <a:gs pos="100000">
              <a:srgbClr val="003C3E"/>
            </a:gs>
          </a:gsLst>
          <a:path path="shape">
            <a:fillToRect l="50000" t="50000" r="50000" b="50000"/>
          </a:path>
        </a:gradFill>
        <a:effectLst/>
      </p:bgPr>
    </p:bg>
    <p:spTree>
      <p:nvGrpSpPr>
        <p:cNvPr id="1" name=""/>
        <p:cNvGrpSpPr/>
        <p:nvPr/>
      </p:nvGrpSpPr>
      <p:grpSpPr>
        <a:xfrm>
          <a:off x="0" y="0"/>
          <a:ext cx="0" cy="0"/>
          <a:chOff x="0" y="0"/>
          <a:chExt cx="0" cy="0"/>
        </a:xfrm>
      </p:grpSpPr>
      <p:sp>
        <p:nvSpPr>
          <p:cNvPr id="983063" name="Rectangle 23">
            <a:extLst>
              <a:ext uri="{FF2B5EF4-FFF2-40B4-BE49-F238E27FC236}">
                <a16:creationId xmlns:a16="http://schemas.microsoft.com/office/drawing/2014/main" id="{F5A8BC99-EDBA-4BED-9778-D7B7941936C1}"/>
              </a:ext>
            </a:extLst>
          </p:cNvPr>
          <p:cNvSpPr>
            <a:spLocks noGrp="1" noChangeArrowheads="1"/>
          </p:cNvSpPr>
          <p:nvPr>
            <p:ph type="body" idx="1"/>
          </p:nvPr>
        </p:nvSpPr>
        <p:spPr bwMode="auto">
          <a:xfrm>
            <a:off x="128588" y="1014413"/>
            <a:ext cx="8829675" cy="5676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83066" name="Rectangle 26">
            <a:extLst>
              <a:ext uri="{FF2B5EF4-FFF2-40B4-BE49-F238E27FC236}">
                <a16:creationId xmlns:a16="http://schemas.microsoft.com/office/drawing/2014/main" id="{D1A643BB-D6FD-41DB-BCBF-26A7A48E0DA3}"/>
              </a:ext>
            </a:extLst>
          </p:cNvPr>
          <p:cNvSpPr>
            <a:spLocks noChangeArrowheads="1"/>
          </p:cNvSpPr>
          <p:nvPr userDrawn="1"/>
        </p:nvSpPr>
        <p:spPr bwMode="auto">
          <a:xfrm>
            <a:off x="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983065" name="Rectangle 25">
            <a:extLst>
              <a:ext uri="{FF2B5EF4-FFF2-40B4-BE49-F238E27FC236}">
                <a16:creationId xmlns:a16="http://schemas.microsoft.com/office/drawing/2014/main" id="{76847D32-49EF-4BDE-A666-ED02DDB273DD}"/>
              </a:ext>
            </a:extLst>
          </p:cNvPr>
          <p:cNvSpPr>
            <a:spLocks noGrp="1" noChangeArrowheads="1"/>
          </p:cNvSpPr>
          <p:nvPr>
            <p:ph type="title"/>
          </p:nvPr>
        </p:nvSpPr>
        <p:spPr bwMode="auto">
          <a:xfrm>
            <a:off x="128588" y="228600"/>
            <a:ext cx="8878887" cy="701675"/>
          </a:xfrm>
          <a:prstGeom prst="rect">
            <a:avLst/>
          </a:prstGeom>
          <a:noFill/>
          <a:ln w="9525">
            <a:noFill/>
            <a:miter lim="800000"/>
            <a:headEnd/>
            <a:tailEnd/>
          </a:ln>
          <a:effectLst/>
        </p:spPr>
        <p:txBody>
          <a:bodyPr vert="horz" wrap="square" lIns="45720" tIns="45720" rIns="45720" bIns="45720" numCol="1" anchor="t" anchorCtr="0" compatLnSpc="1">
            <a:prstTxWarp prst="textNoShape">
              <a:avLst/>
            </a:prstTxWarp>
            <a:spAutoFit/>
          </a:bodyPr>
          <a:lstStyle/>
          <a:p>
            <a:pPr lvl="0"/>
            <a:r>
              <a:rPr lang="en-US" dirty="0"/>
              <a:t>Click to edit Master title style</a:t>
            </a:r>
          </a:p>
        </p:txBody>
      </p:sp>
    </p:spTree>
    <p:extLst>
      <p:ext uri="{BB962C8B-B14F-4D97-AF65-F5344CB8AC3E}">
        <p14:creationId xmlns:p14="http://schemas.microsoft.com/office/powerpoint/2010/main" val="2269155470"/>
      </p:ext>
    </p:extLst>
  </p:cSld>
  <p:clrMap bg1="lt1" tx1="dk1" bg2="lt2" tx2="dk2" accent1="accent1" accent2="accent2" accent3="accent3" accent4="accent4" accent5="accent5" accent6="accent6" hlink="hlink" folHlink="folHlink"/>
  <p:sldLayoutIdLst>
    <p:sldLayoutId id="2147485735" r:id="rId1"/>
    <p:sldLayoutId id="2147485736" r:id="rId2"/>
    <p:sldLayoutId id="2147485737" r:id="rId3"/>
    <p:sldLayoutId id="2147485738" r:id="rId4"/>
    <p:sldLayoutId id="2147485739" r:id="rId5"/>
    <p:sldLayoutId id="2147485740" r:id="rId6"/>
    <p:sldLayoutId id="2147485741" r:id="rId7"/>
    <p:sldLayoutId id="2147485742" r:id="rId8"/>
    <p:sldLayoutId id="2147485743" r:id="rId9"/>
  </p:sldLayoutIdLst>
  <p:txStyles>
    <p:titleStyle>
      <a:lvl1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5pPr>
      <a:lvl6pPr marL="4572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6pPr>
      <a:lvl7pPr marL="9144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7pPr>
      <a:lvl8pPr marL="13716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8pPr>
      <a:lvl9pPr marL="18288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FFFF8B"/>
        </a:buClr>
        <a:buSzPct val="90000"/>
        <a:buFont typeface="Wingdings 2" panose="05020102010507070707" pitchFamily="18" charset="2"/>
        <a:buChar char="®"/>
        <a:defRPr sz="2800" b="1">
          <a:solidFill>
            <a:schemeClr val="bg1"/>
          </a:solidFill>
          <a:effectLst>
            <a:outerShdw blurRad="38100" dist="38100" dir="2700000" algn="tl">
              <a:srgbClr val="000000"/>
            </a:outerShdw>
          </a:effectLst>
          <a:latin typeface="+mn-lt"/>
          <a:ea typeface="+mn-ea"/>
          <a:cs typeface="+mn-cs"/>
        </a:defRPr>
      </a:lvl1pPr>
      <a:lvl2pPr marL="749300" indent="-292100" algn="l" rtl="0" eaLnBrk="0" fontAlgn="base" hangingPunct="0">
        <a:spcBef>
          <a:spcPct val="20000"/>
        </a:spcBef>
        <a:spcAft>
          <a:spcPct val="0"/>
        </a:spcAft>
        <a:buClr>
          <a:srgbClr val="E6B3FF"/>
        </a:buClr>
        <a:buSzPct val="75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Font typeface="Arial" panose="020B0604020202020204" pitchFamily="34" charset="0"/>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06600" indent="-228600" algn="l" rtl="0" eaLnBrk="0" fontAlgn="base" hangingPunct="0">
        <a:spcBef>
          <a:spcPct val="20000"/>
        </a:spcBef>
        <a:spcAft>
          <a:spcPct val="0"/>
        </a:spcAft>
        <a:buChar char="»"/>
        <a:defRPr sz="2000">
          <a:solidFill>
            <a:schemeClr val="bg1"/>
          </a:solidFill>
          <a:latin typeface="+mn-lt"/>
        </a:defRPr>
      </a:lvl5pPr>
      <a:lvl6pPr marL="2463800" indent="-228600" algn="l" rtl="0" fontAlgn="base">
        <a:spcBef>
          <a:spcPct val="20000"/>
        </a:spcBef>
        <a:spcAft>
          <a:spcPct val="0"/>
        </a:spcAft>
        <a:buChar char="»"/>
        <a:defRPr sz="2000">
          <a:solidFill>
            <a:schemeClr val="bg1"/>
          </a:solidFill>
          <a:latin typeface="+mn-lt"/>
        </a:defRPr>
      </a:lvl6pPr>
      <a:lvl7pPr marL="2921000" indent="-228600" algn="l" rtl="0" fontAlgn="base">
        <a:spcBef>
          <a:spcPct val="20000"/>
        </a:spcBef>
        <a:spcAft>
          <a:spcPct val="0"/>
        </a:spcAft>
        <a:buChar char="»"/>
        <a:defRPr sz="2000">
          <a:solidFill>
            <a:schemeClr val="bg1"/>
          </a:solidFill>
          <a:latin typeface="+mn-lt"/>
        </a:defRPr>
      </a:lvl7pPr>
      <a:lvl8pPr marL="3378200" indent="-228600" algn="l" rtl="0" fontAlgn="base">
        <a:spcBef>
          <a:spcPct val="20000"/>
        </a:spcBef>
        <a:spcAft>
          <a:spcPct val="0"/>
        </a:spcAft>
        <a:buChar char="»"/>
        <a:defRPr sz="2000">
          <a:solidFill>
            <a:schemeClr val="bg1"/>
          </a:solidFill>
          <a:latin typeface="+mn-lt"/>
        </a:defRPr>
      </a:lvl8pPr>
      <a:lvl9pPr marL="38354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p:cNvPicPr>
            <a:picLocks noChangeAspect="1" noChangeArrowheads="1"/>
          </p:cNvPicPr>
          <p:nvPr/>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466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792163" y="174625"/>
            <a:ext cx="830738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1029" name="Group 22"/>
          <p:cNvGrpSpPr>
            <a:grpSpLocks/>
          </p:cNvGrpSpPr>
          <p:nvPr/>
        </p:nvGrpSpPr>
        <p:grpSpPr bwMode="auto">
          <a:xfrm>
            <a:off x="0" y="-96838"/>
            <a:ext cx="466725" cy="7035801"/>
            <a:chOff x="0" y="-61"/>
            <a:chExt cx="294" cy="4432"/>
          </a:xfrm>
        </p:grpSpPr>
        <p:pic>
          <p:nvPicPr>
            <p:cNvPr id="1031" name="Picture 20"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294"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Picture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 name="Rectangle 23"/>
          <p:cNvSpPr>
            <a:spLocks noGrp="1" noChangeArrowheads="1"/>
          </p:cNvSpPr>
          <p:nvPr>
            <p:ph type="body" idx="1"/>
          </p:nvPr>
        </p:nvSpPr>
        <p:spPr bwMode="auto">
          <a:xfrm>
            <a:off x="227013" y="1189038"/>
            <a:ext cx="8872537"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098695585"/>
      </p:ext>
    </p:extLst>
  </p:cSld>
  <p:clrMap bg1="lt1" tx1="dk1" bg2="lt2" tx2="dk2" accent1="accent1" accent2="accent2" accent3="accent3" accent4="accent4" accent5="accent5" accent6="accent6" hlink="hlink" folHlink="folHlink"/>
  <p:sldLayoutIdLst>
    <p:sldLayoutId id="2147485780" r:id="rId1"/>
    <p:sldLayoutId id="2147485781" r:id="rId2"/>
    <p:sldLayoutId id="2147485782" r:id="rId3"/>
    <p:sldLayoutId id="2147485783" r:id="rId4"/>
    <p:sldLayoutId id="2147485784" r:id="rId5"/>
    <p:sldLayoutId id="2147485785" r:id="rId6"/>
    <p:sldLayoutId id="2147485786" r:id="rId7"/>
    <p:sldLayoutId id="2147485787" r:id="rId8"/>
    <p:sldLayoutId id="2147485788" r:id="rId9"/>
    <p:sldLayoutId id="2147485789" r:id="rId10"/>
    <p:sldLayoutId id="2147485790" r:id="rId11"/>
    <p:sldLayoutId id="2147485791" r:id="rId12"/>
    <p:sldLayoutId id="2147485792" r:id="rId13"/>
    <p:sldLayoutId id="2147485793" r:id="rId14"/>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31746" name="Picture 14" descr="Picture2">
            <a:extLst>
              <a:ext uri="{FF2B5EF4-FFF2-40B4-BE49-F238E27FC236}">
                <a16:creationId xmlns:a16="http://schemas.microsoft.com/office/drawing/2014/main" id="{D126A6A4-6B61-664A-93F3-7D180C9146E0}"/>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16">
            <a:extLst>
              <a:ext uri="{FF2B5EF4-FFF2-40B4-BE49-F238E27FC236}">
                <a16:creationId xmlns:a16="http://schemas.microsoft.com/office/drawing/2014/main" id="{B8864E2B-34FB-829D-1BAD-65C7440BD7E1}"/>
              </a:ext>
            </a:extLst>
          </p:cNvPr>
          <p:cNvSpPr>
            <a:spLocks noGrp="1" noChangeArrowheads="1"/>
          </p:cNvSpPr>
          <p:nvPr>
            <p:ph type="title"/>
          </p:nvPr>
        </p:nvSpPr>
        <p:spPr bwMode="auto">
          <a:xfrm>
            <a:off x="457200" y="174625"/>
            <a:ext cx="8572500"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31748" name="Group 22">
            <a:extLst>
              <a:ext uri="{FF2B5EF4-FFF2-40B4-BE49-F238E27FC236}">
                <a16:creationId xmlns:a16="http://schemas.microsoft.com/office/drawing/2014/main" id="{57FDD5D7-B128-297D-A681-0335A23AB671}"/>
              </a:ext>
            </a:extLst>
          </p:cNvPr>
          <p:cNvGrpSpPr>
            <a:grpSpLocks/>
          </p:cNvGrpSpPr>
          <p:nvPr userDrawn="1"/>
        </p:nvGrpSpPr>
        <p:grpSpPr bwMode="auto">
          <a:xfrm>
            <a:off x="-14288" y="-96838"/>
            <a:ext cx="341313" cy="7035801"/>
            <a:chOff x="0" y="-61"/>
            <a:chExt cx="463" cy="4432"/>
          </a:xfrm>
        </p:grpSpPr>
        <p:pic>
          <p:nvPicPr>
            <p:cNvPr id="31750" name="Picture 20" descr="Picture1">
              <a:extLst>
                <a:ext uri="{FF2B5EF4-FFF2-40B4-BE49-F238E27FC236}">
                  <a16:creationId xmlns:a16="http://schemas.microsoft.com/office/drawing/2014/main" id="{861C66F7-1A4C-F18B-C0B4-5C3405FC378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1" descr="Picture2">
              <a:extLst>
                <a:ext uri="{FF2B5EF4-FFF2-40B4-BE49-F238E27FC236}">
                  <a16:creationId xmlns:a16="http://schemas.microsoft.com/office/drawing/2014/main" id="{87FD23AC-6EC5-2F6A-AB86-847E0E2B1F9E}"/>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9" name="Rectangle 23">
            <a:extLst>
              <a:ext uri="{FF2B5EF4-FFF2-40B4-BE49-F238E27FC236}">
                <a16:creationId xmlns:a16="http://schemas.microsoft.com/office/drawing/2014/main" id="{A8267534-38C5-2024-AB8E-36CBE2DF6A53}"/>
              </a:ext>
            </a:extLst>
          </p:cNvPr>
          <p:cNvSpPr>
            <a:spLocks noGrp="1" noChangeArrowheads="1"/>
          </p:cNvSpPr>
          <p:nvPr>
            <p:ph type="body" idx="1"/>
          </p:nvPr>
        </p:nvSpPr>
        <p:spPr bwMode="auto">
          <a:xfrm>
            <a:off x="149225" y="1171575"/>
            <a:ext cx="8880475"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80073903"/>
      </p:ext>
    </p:extLst>
  </p:cSld>
  <p:clrMap bg1="lt1" tx1="dk1" bg2="lt2" tx2="dk2" accent1="accent1" accent2="accent2" accent3="accent3" accent4="accent4" accent5="accent5" accent6="accent6" hlink="hlink" folHlink="folHlink"/>
  <p:sldLayoutIdLst>
    <p:sldLayoutId id="2147485828" r:id="rId1"/>
    <p:sldLayoutId id="2147485829" r:id="rId2"/>
    <p:sldLayoutId id="2147485830" r:id="rId3"/>
    <p:sldLayoutId id="2147485831" r:id="rId4"/>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5122" name="Picture 12" descr="Picture1">
            <a:extLst>
              <a:ext uri="{FF2B5EF4-FFF2-40B4-BE49-F238E27FC236}">
                <a16:creationId xmlns:a16="http://schemas.microsoft.com/office/drawing/2014/main" id="{174A84D5-74F1-272C-7961-10258E09D095}"/>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l="50955"/>
          <a:stretch>
            <a:fillRect/>
          </a:stretch>
        </p:blipFill>
        <p:spPr bwMode="auto">
          <a:xfrm>
            <a:off x="-28575" y="0"/>
            <a:ext cx="23971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icture2">
            <a:extLst>
              <a:ext uri="{FF2B5EF4-FFF2-40B4-BE49-F238E27FC236}">
                <a16:creationId xmlns:a16="http://schemas.microsoft.com/office/drawing/2014/main" id="{E53F8C75-8586-A301-AF45-221EB0A790B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7778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6">
            <a:extLst>
              <a:ext uri="{FF2B5EF4-FFF2-40B4-BE49-F238E27FC236}">
                <a16:creationId xmlns:a16="http://schemas.microsoft.com/office/drawing/2014/main" id="{6A9E047B-1D44-8131-0299-D470A1989A3B}"/>
              </a:ext>
            </a:extLst>
          </p:cNvPr>
          <p:cNvSpPr>
            <a:spLocks noGrp="1" noChangeArrowheads="1"/>
          </p:cNvSpPr>
          <p:nvPr>
            <p:ph type="title"/>
          </p:nvPr>
        </p:nvSpPr>
        <p:spPr bwMode="auto">
          <a:xfrm>
            <a:off x="479425" y="115888"/>
            <a:ext cx="85280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pic>
        <p:nvPicPr>
          <p:cNvPr id="5125" name="Picture 21" descr="Picture2">
            <a:extLst>
              <a:ext uri="{FF2B5EF4-FFF2-40B4-BE49-F238E27FC236}">
                <a16:creationId xmlns:a16="http://schemas.microsoft.com/office/drawing/2014/main" id="{9DC587D1-E410-D91E-3D24-CDDD836EF01F}"/>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4288" y="-80963"/>
            <a:ext cx="152401" cy="693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3">
            <a:extLst>
              <a:ext uri="{FF2B5EF4-FFF2-40B4-BE49-F238E27FC236}">
                <a16:creationId xmlns:a16="http://schemas.microsoft.com/office/drawing/2014/main" id="{A922A90F-C923-2D96-952A-220B8EEF4EFF}"/>
              </a:ext>
            </a:extLst>
          </p:cNvPr>
          <p:cNvSpPr>
            <a:spLocks noGrp="1" noChangeArrowheads="1"/>
          </p:cNvSpPr>
          <p:nvPr userDrawn="1">
            <p:ph type="body" idx="1"/>
          </p:nvPr>
        </p:nvSpPr>
        <p:spPr bwMode="auto">
          <a:xfrm>
            <a:off x="261938" y="1103313"/>
            <a:ext cx="8745537" cy="55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32778427"/>
      </p:ext>
    </p:extLst>
  </p:cSld>
  <p:clrMap bg1="lt1" tx1="dk1" bg2="lt2" tx2="dk2" accent1="accent1" accent2="accent2" accent3="accent3" accent4="accent4" accent5="accent5" accent6="accent6" hlink="hlink" folHlink="folHlink"/>
  <p:sldLayoutIdLst>
    <p:sldLayoutId id="2147485833" r:id="rId1"/>
    <p:sldLayoutId id="2147485834" r:id="rId2"/>
    <p:sldLayoutId id="2147485835" r:id="rId3"/>
    <p:sldLayoutId id="2147485836" r:id="rId4"/>
    <p:sldLayoutId id="2147485837" r:id="rId5"/>
    <p:sldLayoutId id="2147485838" r:id="rId6"/>
    <p:sldLayoutId id="2147485839" r:id="rId7"/>
    <p:sldLayoutId id="2147485840" r:id="rId8"/>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2050" name="Picture 12" descr="Picture1"/>
          <p:cNvPicPr>
            <a:picLocks noChangeAspect="1" noChangeArrowheads="1"/>
          </p:cNvPicPr>
          <p:nvPr userDrawn="1"/>
        </p:nvPicPr>
        <p:blipFill>
          <a:blip r:embed="rId18">
            <a:extLst>
              <a:ext uri="{28A0092B-C50C-407E-A947-70E740481C1C}">
                <a14:useLocalDpi xmlns:a14="http://schemas.microsoft.com/office/drawing/2010/main" val="0"/>
              </a:ext>
            </a:extLst>
          </a:blip>
          <a:srcRect l="50955"/>
          <a:stretch>
            <a:fillRect/>
          </a:stretch>
        </p:blipFill>
        <p:spPr bwMode="auto">
          <a:xfrm>
            <a:off x="0" y="0"/>
            <a:ext cx="571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icture2"/>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6"/>
          <p:cNvSpPr>
            <a:spLocks noGrp="1" noChangeArrowheads="1"/>
          </p:cNvSpPr>
          <p:nvPr>
            <p:ph type="title"/>
          </p:nvPr>
        </p:nvSpPr>
        <p:spPr bwMode="auto">
          <a:xfrm>
            <a:off x="741363" y="174625"/>
            <a:ext cx="821848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2053" name="Rectangle 23"/>
          <p:cNvSpPr>
            <a:spLocks noGrp="1" noChangeArrowheads="1"/>
          </p:cNvSpPr>
          <p:nvPr>
            <p:ph type="body" idx="1"/>
          </p:nvPr>
        </p:nvSpPr>
        <p:spPr bwMode="auto">
          <a:xfrm>
            <a:off x="195263" y="1600200"/>
            <a:ext cx="87645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60" r:id="rId1"/>
    <p:sldLayoutId id="2147485353" r:id="rId2"/>
    <p:sldLayoutId id="2147485354" r:id="rId3"/>
    <p:sldLayoutId id="2147485355" r:id="rId4"/>
    <p:sldLayoutId id="2147485356" r:id="rId5"/>
    <p:sldLayoutId id="2147485357" r:id="rId6"/>
    <p:sldLayoutId id="2147485461" r:id="rId7"/>
    <p:sldLayoutId id="2147485358" r:id="rId8"/>
    <p:sldLayoutId id="2147485359" r:id="rId9"/>
    <p:sldLayoutId id="2147485360" r:id="rId10"/>
    <p:sldLayoutId id="2147485361" r:id="rId11"/>
    <p:sldLayoutId id="2147485362" r:id="rId12"/>
    <p:sldLayoutId id="2147485363" r:id="rId13"/>
    <p:sldLayoutId id="2147485364" r:id="rId14"/>
    <p:sldLayoutId id="2147485365" r:id="rId15"/>
    <p:sldLayoutId id="2147485462" r:id="rId16"/>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4099"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100" name="Picture 4" descr="Picture2"/>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68" r:id="rId1"/>
    <p:sldLayoutId id="2147485469" r:id="rId2"/>
    <p:sldLayoutId id="2147485470" r:id="rId3"/>
    <p:sldLayoutId id="2147485471" r:id="rId4"/>
    <p:sldLayoutId id="2147485472" r:id="rId5"/>
    <p:sldLayoutId id="2147485473" r:id="rId6"/>
    <p:sldLayoutId id="2147485474" r:id="rId7"/>
    <p:sldLayoutId id="2147485475" r:id="rId8"/>
    <p:sldLayoutId id="2147485476" r:id="rId9"/>
    <p:sldLayoutId id="2147485477" r:id="rId10"/>
    <p:sldLayoutId id="2147485478" r:id="rId11"/>
    <p:sldLayoutId id="2147485479" r:id="rId12"/>
    <p:sldLayoutId id="2147485480" r:id="rId13"/>
    <p:sldLayoutId id="2147485481" r:id="rId14"/>
    <p:sldLayoutId id="2147485482" r:id="rId15"/>
    <p:sldLayoutId id="2147485483" r:id="rId16"/>
    <p:sldLayoutId id="2147485484" r:id="rId17"/>
    <p:sldLayoutId id="2147485485" r:id="rId18"/>
    <p:sldLayoutId id="2147485486" r:id="rId19"/>
    <p:sldLayoutId id="2147485487" r:id="rId20"/>
    <p:sldLayoutId id="2147485488" r:id="rId21"/>
    <p:sldLayoutId id="2147485489" r:id="rId22"/>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5362"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5363"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43" r:id="rId4"/>
    <p:sldLayoutId id="2147485518" r:id="rId5"/>
    <p:sldLayoutId id="2147485519" r:id="rId6"/>
    <p:sldLayoutId id="2147485520"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2F54AF"/>
            </a:gs>
            <a:gs pos="100000">
              <a:srgbClr val="000014"/>
            </a:gs>
          </a:gsLst>
          <a:lin ang="8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763" y="133350"/>
            <a:ext cx="8832850" cy="495300"/>
          </a:xfrm>
          <a:prstGeom prst="rect">
            <a:avLst/>
          </a:prstGeom>
        </p:spPr>
        <p:txBody>
          <a:bodyPr vert="horz" wrap="square" lIns="45720" tIns="45720" rIns="45720" bIns="45720" rtlCol="0" anchor="t">
            <a:normAutofit/>
          </a:bodyPr>
          <a:lstStyle/>
          <a:p>
            <a:r>
              <a:rPr lang="en-US" dirty="0"/>
              <a:t>Click to edit Master title style</a:t>
            </a:r>
          </a:p>
        </p:txBody>
      </p:sp>
      <p:sp>
        <p:nvSpPr>
          <p:cNvPr id="17411" name="Text Placeholder 2"/>
          <p:cNvSpPr>
            <a:spLocks noGrp="1"/>
          </p:cNvSpPr>
          <p:nvPr>
            <p:ph type="body" idx="1"/>
          </p:nvPr>
        </p:nvSpPr>
        <p:spPr bwMode="auto">
          <a:xfrm>
            <a:off x="184150" y="728663"/>
            <a:ext cx="8780463"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Arc 39"/>
          <p:cNvSpPr>
            <a:spLocks/>
          </p:cNvSpPr>
          <p:nvPr userDrawn="1"/>
        </p:nvSpPr>
        <p:spPr bwMode="ltGray">
          <a:xfrm rot="16200000">
            <a:off x="-3848893" y="2953543"/>
            <a:ext cx="7734300" cy="2270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flip="none" rotWithShape="1">
            <a:gsLst>
              <a:gs pos="0">
                <a:srgbClr val="294A99"/>
              </a:gs>
              <a:gs pos="100000">
                <a:schemeClr val="bg1"/>
              </a:gs>
            </a:gsLst>
            <a:lin ang="0" scaled="1"/>
            <a:tileRect/>
          </a:gradFill>
          <a:ln>
            <a:noFill/>
          </a:ln>
          <a:effectLst/>
        </p:spPr>
        <p:txBody>
          <a:bodyPr wrap="none" anchor="ctr"/>
          <a:lstStyle/>
          <a:p>
            <a:pPr eaLnBrk="1" hangingPunct="1">
              <a:defRPr/>
            </a:pPr>
            <a:endParaRPr lang="en-US" b="1" dirty="0">
              <a:ln w="12700">
                <a:solidFill>
                  <a:srgbClr val="C4FF89">
                    <a:satMod val="155000"/>
                  </a:srgbClr>
                </a:solidFill>
                <a:prstDash val="solid"/>
              </a:ln>
              <a:solidFill>
                <a:srgbClr val="1F7335">
                  <a:tint val="85000"/>
                  <a:satMod val="155000"/>
                </a:srgbClr>
              </a:solidFill>
              <a:effectLst>
                <a:outerShdw blurRad="41275" dist="20320" dir="1800000" algn="tl" rotWithShape="0">
                  <a:srgbClr val="000000">
                    <a:alpha val="40000"/>
                  </a:srgbClr>
                </a:outerShdw>
              </a:effectLst>
            </a:endParaRPr>
          </a:p>
        </p:txBody>
      </p:sp>
    </p:spTree>
  </p:cSld>
  <p:clrMap bg1="dk1" tx1="lt1" bg2="dk2" tx2="lt2" accent1="accent1" accent2="accent2" accent3="accent3" accent4="accent4" accent5="accent5" accent6="accent6" hlink="hlink" folHlink="folHlink"/>
  <p:sldLayoutIdLst>
    <p:sldLayoutId id="2147485452" r:id="rId1"/>
    <p:sldLayoutId id="2147485453" r:id="rId2"/>
    <p:sldLayoutId id="2147485454" r:id="rId3"/>
    <p:sldLayoutId id="2147485455" r:id="rId4"/>
    <p:sldLayoutId id="2147485527" r:id="rId5"/>
    <p:sldLayoutId id="2147485456" r:id="rId6"/>
    <p:sldLayoutId id="2147485457" r:id="rId7"/>
  </p:sldLayoutIdLst>
  <p:transition>
    <p:fade/>
  </p:transition>
  <p:txStyles>
    <p:titleStyle>
      <a:lvl1pPr algn="l" defTabSz="912813" rtl="0" eaLnBrk="0" fontAlgn="base" hangingPunct="0">
        <a:lnSpc>
          <a:spcPct val="90000"/>
        </a:lnSpc>
        <a:spcBef>
          <a:spcPct val="0"/>
        </a:spcBef>
        <a:spcAft>
          <a:spcPct val="0"/>
        </a:spcAft>
        <a:defRPr lang="en-US" sz="4400" b="1"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9"/>
        </a:buBlip>
        <a:defRPr sz="2800" b="1"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Clr>
          <a:srgbClr val="53D174"/>
        </a:buClr>
        <a:buSzPct val="90000"/>
        <a:buFont typeface="Wingdings 2" panose="05020102010507070707" pitchFamily="18" charset="2"/>
        <a:buChar char="®"/>
        <a:defRPr sz="2600" b="1" kern="1200">
          <a:solidFill>
            <a:srgbClr val="FFE699"/>
          </a:solidFill>
          <a:latin typeface="+mn-lt"/>
          <a:ea typeface="+mn-ea"/>
          <a:cs typeface="+mn-cs"/>
        </a:defRPr>
      </a:lvl2pPr>
      <a:lvl3pPr marL="1258888" indent="-344488" algn="l" defTabSz="912813" rtl="0" eaLnBrk="0" fontAlgn="base" hangingPunct="0">
        <a:lnSpc>
          <a:spcPct val="90000"/>
        </a:lnSpc>
        <a:spcBef>
          <a:spcPct val="20000"/>
        </a:spcBef>
        <a:spcAft>
          <a:spcPct val="0"/>
        </a:spcAft>
        <a:buClr>
          <a:srgbClr val="FFD966"/>
        </a:buClr>
        <a:buSzPct val="100000"/>
        <a:buFont typeface="Calibri" panose="020F0502020204030204" pitchFamily="34" charset="0"/>
        <a:buChar char="»"/>
        <a:defRPr sz="2400" b="1" kern="1200">
          <a:solidFill>
            <a:srgbClr val="8CE0A2"/>
          </a:solidFill>
          <a:latin typeface="+mn-lt"/>
          <a:ea typeface="+mn-ea"/>
          <a:cs typeface="+mn-cs"/>
        </a:defRPr>
      </a:lvl3pPr>
      <a:lvl4pPr marL="1604963" indent="-346075" algn="l" defTabSz="912813" rtl="0" eaLnBrk="0" fontAlgn="base" hangingPunct="0">
        <a:lnSpc>
          <a:spcPct val="90000"/>
        </a:lnSpc>
        <a:spcBef>
          <a:spcPct val="20000"/>
        </a:spcBef>
        <a:spcAft>
          <a:spcPct val="0"/>
        </a:spcAft>
        <a:buClr>
          <a:srgbClr val="FF3399"/>
        </a:buClr>
        <a:buFont typeface="Wingdings" panose="05000000000000000000" pitchFamily="2" charset="2"/>
        <a:buChar char=""/>
        <a:defRPr sz="2400" b="1"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0"/>
        </a:buBlip>
        <a:defRPr sz="2200" b="1" kern="1200">
          <a:solidFill>
            <a:srgbClr val="FFC27F"/>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8434" name="Rectangle 16"/>
          <p:cNvSpPr>
            <a:spLocks noGrp="1" noChangeArrowheads="1"/>
          </p:cNvSpPr>
          <p:nvPr>
            <p:ph type="title"/>
          </p:nvPr>
        </p:nvSpPr>
        <p:spPr bwMode="auto">
          <a:xfrm>
            <a:off x="152400" y="87313"/>
            <a:ext cx="88392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8435" name="Rectangle 23"/>
          <p:cNvSpPr>
            <a:spLocks noGrp="1" noChangeArrowheads="1"/>
          </p:cNvSpPr>
          <p:nvPr>
            <p:ph type="body" idx="1"/>
          </p:nvPr>
        </p:nvSpPr>
        <p:spPr bwMode="auto">
          <a:xfrm>
            <a:off x="152400" y="1089025"/>
            <a:ext cx="8855075" cy="565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58849629"/>
      </p:ext>
    </p:extLst>
  </p:cSld>
  <p:clrMap bg1="lt1" tx1="dk1" bg2="lt2" tx2="dk2" accent1="accent1" accent2="accent2" accent3="accent3" accent4="accent4" accent5="accent5" accent6="accent6" hlink="hlink" folHlink="folHlink"/>
  <p:sldLayoutIdLst>
    <p:sldLayoutId id="2147485574" r:id="rId1"/>
    <p:sldLayoutId id="2147485575" r:id="rId2"/>
    <p:sldLayoutId id="2147485576" r:id="rId3"/>
    <p:sldLayoutId id="2147485577" r:id="rId4"/>
    <p:sldLayoutId id="2147485578" r:id="rId5"/>
  </p:sldLayoutIdLst>
  <p:txStyles>
    <p:titleStyle>
      <a:lvl1pPr algn="l" rtl="0" eaLnBrk="0" fontAlgn="base" hangingPunct="0">
        <a:lnSpc>
          <a:spcPct val="90000"/>
        </a:lnSpc>
        <a:spcBef>
          <a:spcPct val="0"/>
        </a:spcBef>
        <a:spcAft>
          <a:spcPct val="0"/>
        </a:spcAft>
        <a:defRPr sz="3800" b="1">
          <a:solidFill>
            <a:srgbClr val="FFFF00"/>
          </a:solidFill>
          <a:latin typeface="+mj-lt"/>
          <a:ea typeface="+mj-ea"/>
          <a:cs typeface="+mj-cs"/>
        </a:defRPr>
      </a:lvl1pPr>
      <a:lvl2pPr algn="l" rtl="0" eaLnBrk="0" fontAlgn="base" hangingPunct="0">
        <a:lnSpc>
          <a:spcPct val="90000"/>
        </a:lnSpc>
        <a:spcBef>
          <a:spcPct val="0"/>
        </a:spcBef>
        <a:spcAft>
          <a:spcPct val="0"/>
        </a:spcAft>
        <a:defRPr sz="3800" b="1">
          <a:solidFill>
            <a:srgbClr val="FFFF00"/>
          </a:solidFill>
          <a:latin typeface="Tahoma" pitchFamily="34" charset="0"/>
        </a:defRPr>
      </a:lvl2pPr>
      <a:lvl3pPr algn="l" rtl="0" eaLnBrk="0" fontAlgn="base" hangingPunct="0">
        <a:lnSpc>
          <a:spcPct val="90000"/>
        </a:lnSpc>
        <a:spcBef>
          <a:spcPct val="0"/>
        </a:spcBef>
        <a:spcAft>
          <a:spcPct val="0"/>
        </a:spcAft>
        <a:defRPr sz="3800" b="1">
          <a:solidFill>
            <a:srgbClr val="FFFF00"/>
          </a:solidFill>
          <a:latin typeface="Tahoma" pitchFamily="34" charset="0"/>
        </a:defRPr>
      </a:lvl3pPr>
      <a:lvl4pPr algn="l" rtl="0" eaLnBrk="0" fontAlgn="base" hangingPunct="0">
        <a:lnSpc>
          <a:spcPct val="90000"/>
        </a:lnSpc>
        <a:spcBef>
          <a:spcPct val="0"/>
        </a:spcBef>
        <a:spcAft>
          <a:spcPct val="0"/>
        </a:spcAft>
        <a:defRPr sz="3800" b="1">
          <a:solidFill>
            <a:srgbClr val="FFFF00"/>
          </a:solidFill>
          <a:latin typeface="Tahoma" pitchFamily="34" charset="0"/>
        </a:defRPr>
      </a:lvl4pPr>
      <a:lvl5pPr algn="l" rtl="0" eaLnBrk="0" fontAlgn="base" hangingPunct="0">
        <a:lnSpc>
          <a:spcPct val="90000"/>
        </a:lnSpc>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100000"/>
        <a:buFont typeface="Symbol" panose="05050102010706020507" pitchFamily="18" charset="2"/>
        <a:buChar char=""/>
        <a:defRPr sz="2800" b="1">
          <a:solidFill>
            <a:schemeClr val="bg1"/>
          </a:solidFill>
          <a:latin typeface="+mn-lt"/>
          <a:ea typeface="+mn-ea"/>
          <a:cs typeface="+mn-cs"/>
        </a:defRPr>
      </a:lvl1pPr>
      <a:lvl2pPr marL="804863" indent="-347663"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490663" indent="-228600" algn="l" rtl="0" eaLnBrk="0" fontAlgn="base" hangingPunct="0">
        <a:spcBef>
          <a:spcPct val="20000"/>
        </a:spcBef>
        <a:spcAft>
          <a:spcPct val="0"/>
        </a:spcAft>
        <a:buChar char="–"/>
        <a:defRPr sz="2000">
          <a:solidFill>
            <a:schemeClr val="bg1"/>
          </a:solidFill>
          <a:latin typeface="+mn-lt"/>
        </a:defRPr>
      </a:lvl4pPr>
      <a:lvl5pPr marL="17192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22297060"/>
      </p:ext>
    </p:extLst>
  </p:cSld>
  <p:clrMap bg1="lt1" tx1="dk1" bg2="lt2" tx2="dk2" accent1="accent1" accent2="accent2" accent3="accent3" accent4="accent4" accent5="accent5" accent6="accent6" hlink="hlink" folHlink="folHlink"/>
  <p:sldLayoutIdLst>
    <p:sldLayoutId id="2147485580" r:id="rId1"/>
    <p:sldLayoutId id="2147485581" r:id="rId2"/>
    <p:sldLayoutId id="2147485582" r:id="rId3"/>
    <p:sldLayoutId id="2147485583" r:id="rId4"/>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userDrawn="1"/>
        </p:nvPicPr>
        <p:blipFill>
          <a:blip r:embed="rId23" cstate="email">
            <a:extLst>
              <a:ext uri="{28A0092B-C50C-407E-A947-70E740481C1C}">
                <a14:useLocalDpi xmlns:a14="http://schemas.microsoft.com/office/drawing/2010/main"/>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603834"/>
      </p:ext>
    </p:extLst>
  </p:cSld>
  <p:clrMap bg1="lt1" tx1="dk1" bg2="lt2" tx2="dk2" accent1="accent1" accent2="accent2" accent3="accent3" accent4="accent4" accent5="accent5" accent6="accent6" hlink="hlink" folHlink="folHlink"/>
  <p:sldLayoutIdLst>
    <p:sldLayoutId id="2147485585" r:id="rId1"/>
    <p:sldLayoutId id="2147485586" r:id="rId2"/>
    <p:sldLayoutId id="2147485587" r:id="rId3"/>
    <p:sldLayoutId id="2147485588" r:id="rId4"/>
    <p:sldLayoutId id="2147485589" r:id="rId5"/>
    <p:sldLayoutId id="2147485590" r:id="rId6"/>
    <p:sldLayoutId id="2147485591" r:id="rId7"/>
    <p:sldLayoutId id="2147485592" r:id="rId8"/>
    <p:sldLayoutId id="2147485593" r:id="rId9"/>
    <p:sldLayoutId id="2147485594" r:id="rId10"/>
    <p:sldLayoutId id="2147485595" r:id="rId11"/>
    <p:sldLayoutId id="2147485596" r:id="rId12"/>
    <p:sldLayoutId id="2147485597" r:id="rId13"/>
    <p:sldLayoutId id="2147485598" r:id="rId14"/>
    <p:sldLayoutId id="2147485599" r:id="rId15"/>
    <p:sldLayoutId id="2147485600" r:id="rId16"/>
    <p:sldLayoutId id="2147485601" r:id="rId17"/>
    <p:sldLayoutId id="2147485602" r:id="rId18"/>
    <p:sldLayoutId id="2147485604" r:id="rId19"/>
    <p:sldLayoutId id="2147485605" r:id="rId20"/>
    <p:sldLayoutId id="2147485606"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535562451"/>
      </p:ext>
    </p:extLst>
  </p:cSld>
  <p:clrMap bg1="lt1" tx1="dk1" bg2="lt2" tx2="dk2" accent1="accent1" accent2="accent2" accent3="accent3" accent4="accent4" accent5="accent5" accent6="accent6" hlink="hlink" folHlink="folHlink"/>
  <p:sldLayoutIdLst>
    <p:sldLayoutId id="2147485608" r:id="rId1"/>
    <p:sldLayoutId id="2147485609" r:id="rId2"/>
    <p:sldLayoutId id="2147485610" r:id="rId3"/>
    <p:sldLayoutId id="2147485611" r:id="rId4"/>
    <p:sldLayoutId id="2147485612" r:id="rId5"/>
    <p:sldLayoutId id="2147485614" r:id="rId6"/>
    <p:sldLayoutId id="2147485615" r:id="rId7"/>
    <p:sldLayoutId id="2147485616" r:id="rId8"/>
    <p:sldLayoutId id="2147485617" r:id="rId9"/>
    <p:sldLayoutId id="2147485618" r:id="rId10"/>
    <p:sldLayoutId id="2147485619" r:id="rId11"/>
    <p:sldLayoutId id="2147485620" r:id="rId12"/>
    <p:sldLayoutId id="2147485621" r:id="rId13"/>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Text Box 6"/>
          <p:cNvSpPr txBox="1">
            <a:spLocks noChangeArrowheads="1"/>
          </p:cNvSpPr>
          <p:nvPr/>
        </p:nvSpPr>
        <p:spPr bwMode="auto">
          <a:xfrm>
            <a:off x="1756982" y="3959410"/>
            <a:ext cx="5630036" cy="79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nchor="b">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Ron Melton, OD, FAAO</a:t>
            </a:r>
            <a:endParaRPr kumimoji="0" lang="en-US" sz="1800" b="1" i="1"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Randall Thomas, OD, MPH, FAAO</a:t>
            </a: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uLnTx/>
                <a:uFillTx/>
                <a:latin typeface="Calibri" panose="020F0502020204030204" pitchFamily="34" charset="0"/>
                <a:ea typeface="+mn-ea"/>
                <a:cs typeface="Arial" charset="0"/>
              </a:rPr>
              <a:t>www.eyeupdate.com</a:t>
            </a:r>
          </a:p>
        </p:txBody>
      </p:sp>
      <p:sp>
        <p:nvSpPr>
          <p:cNvPr id="10" name="Title 1"/>
          <p:cNvSpPr>
            <a:spLocks noGrp="1"/>
          </p:cNvSpPr>
          <p:nvPr>
            <p:ph type="ctrTitle" sz="quarter"/>
          </p:nvPr>
        </p:nvSpPr>
        <p:spPr>
          <a:xfrm>
            <a:off x="0" y="1203006"/>
            <a:ext cx="8929873" cy="1470025"/>
          </a:xfrm>
        </p:spPr>
        <p:txBody>
          <a:bodyPr>
            <a:noAutofit/>
          </a:bodyPr>
          <a:lstStyle/>
          <a:p>
            <a:pPr algn="ctr">
              <a:lnSpc>
                <a:spcPct val="85000"/>
              </a:lnSpc>
              <a:defRPr/>
            </a:pPr>
            <a:r>
              <a:rPr lang="en-US" sz="4400" i="1" dirty="0">
                <a:latin typeface="Cambria" panose="02040503050406030204" pitchFamily="18" charset="0"/>
              </a:rPr>
              <a:t>GLAUCOMA UPDATE</a:t>
            </a:r>
            <a:br>
              <a:rPr lang="en-US" sz="4400" i="1" dirty="0">
                <a:latin typeface="Cambria" panose="02040503050406030204" pitchFamily="18" charset="0"/>
              </a:rPr>
            </a:br>
            <a:r>
              <a:rPr lang="en-US" sz="4400" i="1" dirty="0">
                <a:latin typeface="Cambria" panose="02040503050406030204" pitchFamily="18" charset="0"/>
              </a:rPr>
              <a:t>AND</a:t>
            </a:r>
            <a:br>
              <a:rPr lang="en-US" sz="4400" i="1" dirty="0">
                <a:latin typeface="Cambria" panose="02040503050406030204" pitchFamily="18" charset="0"/>
              </a:rPr>
            </a:br>
            <a:r>
              <a:rPr lang="en-US" sz="4400" i="1" dirty="0">
                <a:latin typeface="Cambria" panose="02040503050406030204" pitchFamily="18" charset="0"/>
              </a:rPr>
              <a:t>GRAND ROUNDS</a:t>
            </a:r>
            <a:endParaRPr lang="en-US" sz="4400" i="1"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69548323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BAA82D-A1D0-45BD-BCD0-073CACF96357}"/>
              </a:ext>
            </a:extLst>
          </p:cNvPr>
          <p:cNvSpPr>
            <a:spLocks noGrp="1"/>
          </p:cNvSpPr>
          <p:nvPr>
            <p:ph idx="1"/>
          </p:nvPr>
        </p:nvSpPr>
        <p:spPr>
          <a:xfrm>
            <a:off x="190499" y="1111348"/>
            <a:ext cx="8714961" cy="4045114"/>
          </a:xfrm>
        </p:spPr>
        <p:txBody>
          <a:bodyPr/>
          <a:lstStyle/>
          <a:p>
            <a:r>
              <a:rPr lang="en-US" dirty="0"/>
              <a:t>In the three studies, IOP reductions were observed for all treatment arms. In the </a:t>
            </a:r>
            <a:r>
              <a:rPr lang="en-US" dirty="0" err="1"/>
              <a:t>Omlonti</a:t>
            </a:r>
            <a:r>
              <a:rPr lang="en-US" dirty="0"/>
              <a:t> arm the reduction in IOP ranged from 5-7 mm Hg across all three studies. The corresponding reductions for the timolol and latanoprost arms were 5-7 mm Hg and 6-8 mm Hg, respectively.</a:t>
            </a:r>
          </a:p>
          <a:p>
            <a:r>
              <a:rPr lang="en-US" dirty="0"/>
              <a:t>It is simply another prostaglandin </a:t>
            </a:r>
          </a:p>
          <a:p>
            <a:r>
              <a:rPr lang="en-US" dirty="0"/>
              <a:t>Preserved with 0.005% BAK</a:t>
            </a:r>
          </a:p>
        </p:txBody>
      </p:sp>
      <p:sp>
        <p:nvSpPr>
          <p:cNvPr id="5" name="TextBox 4">
            <a:extLst>
              <a:ext uri="{FF2B5EF4-FFF2-40B4-BE49-F238E27FC236}">
                <a16:creationId xmlns:a16="http://schemas.microsoft.com/office/drawing/2014/main" id="{514FE597-DF4E-4447-917A-EFB6613951DA}"/>
              </a:ext>
            </a:extLst>
          </p:cNvPr>
          <p:cNvSpPr txBox="1"/>
          <p:nvPr/>
        </p:nvSpPr>
        <p:spPr>
          <a:xfrm>
            <a:off x="4617171" y="6365662"/>
            <a:ext cx="433633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Arial" panose="020B0604020202020204" pitchFamily="34" charset="0"/>
              </a:rPr>
              <a:t>Omlonti</a:t>
            </a:r>
            <a:r>
              <a:rPr kumimoji="0" lang="en-US" sz="1600" b="1" i="0" u="none" strike="noStrike" kern="1200" cap="none" spc="0" normalizeH="0" baseline="30000" noProof="0" dirty="0">
                <a:ln>
                  <a:noFill/>
                </a:ln>
                <a:solidFill>
                  <a:srgbClr val="00B0F0"/>
                </a:solidFill>
                <a:effectLst/>
                <a:uLnTx/>
                <a:uFillTx/>
                <a:latin typeface="Arial" panose="020B0604020202020204" pitchFamily="34" charset="0"/>
                <a:ea typeface="+mn-ea"/>
                <a:cs typeface="Arial" panose="020B0604020202020204" pitchFamily="34" charset="0"/>
              </a:rPr>
              <a:t>®</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 Package insert. Santen Inc. 2022</a:t>
            </a:r>
          </a:p>
        </p:txBody>
      </p:sp>
      <p:sp>
        <p:nvSpPr>
          <p:cNvPr id="7" name="Title 6">
            <a:extLst>
              <a:ext uri="{FF2B5EF4-FFF2-40B4-BE49-F238E27FC236}">
                <a16:creationId xmlns:a16="http://schemas.microsoft.com/office/drawing/2014/main" id="{0D59A24F-3248-EBC9-48E6-94BD0AAD455E}"/>
              </a:ext>
            </a:extLst>
          </p:cNvPr>
          <p:cNvSpPr>
            <a:spLocks noGrp="1"/>
          </p:cNvSpPr>
          <p:nvPr>
            <p:ph type="title"/>
          </p:nvPr>
        </p:nvSpPr>
        <p:spPr/>
        <p:txBody>
          <a:bodyPr/>
          <a:lstStyle/>
          <a:p>
            <a:r>
              <a:rPr lang="en-US" dirty="0">
                <a:solidFill>
                  <a:srgbClr val="FF0000"/>
                </a:solidFill>
              </a:rPr>
              <a:t>*</a:t>
            </a:r>
            <a:r>
              <a:rPr lang="en-US" dirty="0" err="1"/>
              <a:t>Omlonti</a:t>
            </a:r>
            <a:r>
              <a:rPr lang="en-US" dirty="0"/>
              <a:t> (0.002% </a:t>
            </a:r>
            <a:r>
              <a:rPr lang="en-US" dirty="0" err="1"/>
              <a:t>omidenepag</a:t>
            </a:r>
            <a:r>
              <a:rPr lang="en-US" dirty="0"/>
              <a:t>)</a:t>
            </a:r>
          </a:p>
        </p:txBody>
      </p:sp>
    </p:spTree>
    <p:extLst>
      <p:ext uri="{BB962C8B-B14F-4D97-AF65-F5344CB8AC3E}">
        <p14:creationId xmlns:p14="http://schemas.microsoft.com/office/powerpoint/2010/main" val="71096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64CBD-6804-4A3F-A783-9FDBE1B27E76}"/>
              </a:ext>
            </a:extLst>
          </p:cNvPr>
          <p:cNvSpPr>
            <a:spLocks noGrp="1"/>
          </p:cNvSpPr>
          <p:nvPr>
            <p:ph type="title"/>
          </p:nvPr>
        </p:nvSpPr>
        <p:spPr/>
        <p:txBody>
          <a:bodyPr>
            <a:normAutofit fontScale="90000"/>
          </a:bodyPr>
          <a:lstStyle/>
          <a:p>
            <a:r>
              <a:rPr lang="en-US" dirty="0" err="1"/>
              <a:t>Omlonti</a:t>
            </a:r>
            <a:r>
              <a:rPr lang="en-US" dirty="0"/>
              <a:t>® Equals Timolol – Consider Cost</a:t>
            </a:r>
          </a:p>
        </p:txBody>
      </p:sp>
      <p:sp>
        <p:nvSpPr>
          <p:cNvPr id="3" name="Content Placeholder 2">
            <a:extLst>
              <a:ext uri="{FF2B5EF4-FFF2-40B4-BE49-F238E27FC236}">
                <a16:creationId xmlns:a16="http://schemas.microsoft.com/office/drawing/2014/main" id="{5ABAA82D-A1D0-45BD-BCD0-073CACF96357}"/>
              </a:ext>
            </a:extLst>
          </p:cNvPr>
          <p:cNvSpPr>
            <a:spLocks noGrp="1"/>
          </p:cNvSpPr>
          <p:nvPr>
            <p:ph idx="1"/>
          </p:nvPr>
        </p:nvSpPr>
        <p:spPr>
          <a:xfrm>
            <a:off x="190500" y="1111348"/>
            <a:ext cx="8763000" cy="4045114"/>
          </a:xfrm>
        </p:spPr>
        <p:txBody>
          <a:bodyPr/>
          <a:lstStyle/>
          <a:p>
            <a:r>
              <a:rPr lang="en-US" dirty="0"/>
              <a:t>In the three studies, IOP reductions were observed for all treatment arms. In the </a:t>
            </a:r>
            <a:r>
              <a:rPr lang="en-US" dirty="0" err="1"/>
              <a:t>Omlonti</a:t>
            </a:r>
            <a:r>
              <a:rPr lang="en-US" dirty="0"/>
              <a:t> arm the reduction in IOP ranged from 5-7 mm Hg across all three studies. The corresponding reductions for the timolol and latanoprost arms were 5-7 mm Hg and 6-8 mm Hg, respectively.</a:t>
            </a:r>
          </a:p>
        </p:txBody>
      </p:sp>
      <p:sp>
        <p:nvSpPr>
          <p:cNvPr id="5" name="TextBox 4">
            <a:extLst>
              <a:ext uri="{FF2B5EF4-FFF2-40B4-BE49-F238E27FC236}">
                <a16:creationId xmlns:a16="http://schemas.microsoft.com/office/drawing/2014/main" id="{514FE597-DF4E-4447-917A-EFB6613951DA}"/>
              </a:ext>
            </a:extLst>
          </p:cNvPr>
          <p:cNvSpPr txBox="1"/>
          <p:nvPr/>
        </p:nvSpPr>
        <p:spPr>
          <a:xfrm>
            <a:off x="4617170" y="4200886"/>
            <a:ext cx="433633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Arial" panose="020B0604020202020204" pitchFamily="34" charset="0"/>
              </a:rPr>
              <a:t>Omlonti</a:t>
            </a:r>
            <a:r>
              <a:rPr kumimoji="0" lang="en-US" sz="1600" b="1" i="0" u="none" strike="noStrike" kern="1200" cap="none" spc="0" normalizeH="0" baseline="30000" noProof="0" dirty="0">
                <a:ln>
                  <a:noFill/>
                </a:ln>
                <a:solidFill>
                  <a:srgbClr val="00B0F0"/>
                </a:solidFill>
                <a:effectLst/>
                <a:uLnTx/>
                <a:uFillTx/>
                <a:latin typeface="Arial" panose="020B0604020202020204" pitchFamily="34" charset="0"/>
                <a:ea typeface="+mn-ea"/>
                <a:cs typeface="Arial" panose="020B0604020202020204" pitchFamily="34" charset="0"/>
              </a:rPr>
              <a:t>®</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 Package insert. Santen Inc. 2022</a:t>
            </a:r>
          </a:p>
        </p:txBody>
      </p:sp>
    </p:spTree>
    <p:extLst>
      <p:ext uri="{BB962C8B-B14F-4D97-AF65-F5344CB8AC3E}">
        <p14:creationId xmlns:p14="http://schemas.microsoft.com/office/powerpoint/2010/main" val="286117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82563" y="414338"/>
            <a:ext cx="7969250" cy="712787"/>
          </a:xfrm>
        </p:spPr>
        <p:txBody>
          <a:bodyPr/>
          <a:lstStyle/>
          <a:p>
            <a:pPr eaLnBrk="1" hangingPunct="1"/>
            <a:r>
              <a:rPr lang="en-US" altLang="en-US"/>
              <a:t>Prostaglandins</a:t>
            </a:r>
          </a:p>
        </p:txBody>
      </p:sp>
      <p:sp>
        <p:nvSpPr>
          <p:cNvPr id="146435" name="Rectangle 3"/>
          <p:cNvSpPr>
            <a:spLocks noGrp="1" noChangeArrowheads="1"/>
          </p:cNvSpPr>
          <p:nvPr>
            <p:ph type="body" idx="1"/>
          </p:nvPr>
        </p:nvSpPr>
        <p:spPr>
          <a:xfrm>
            <a:off x="279400" y="1312863"/>
            <a:ext cx="8589963" cy="5195887"/>
          </a:xfrm>
        </p:spPr>
        <p:txBody>
          <a:bodyPr/>
          <a:lstStyle/>
          <a:p>
            <a:pPr>
              <a:spcBef>
                <a:spcPct val="0"/>
              </a:spcBef>
            </a:pPr>
            <a:r>
              <a:rPr lang="en-US" altLang="en-US" dirty="0"/>
              <a:t>Pharmacology: prostaglandin analog</a:t>
            </a:r>
          </a:p>
          <a:p>
            <a:pPr>
              <a:spcBef>
                <a:spcPct val="0"/>
              </a:spcBef>
            </a:pPr>
            <a:r>
              <a:rPr lang="en-US" altLang="en-US" dirty="0"/>
              <a:t>Mechanism: enhances uveoscleral outflow</a:t>
            </a:r>
          </a:p>
          <a:p>
            <a:pPr>
              <a:spcBef>
                <a:spcPct val="0"/>
              </a:spcBef>
            </a:pPr>
            <a:r>
              <a:rPr lang="en-US" altLang="en-US" dirty="0"/>
              <a:t>Dosage: once daily, usually in the evening</a:t>
            </a:r>
          </a:p>
          <a:p>
            <a:pPr>
              <a:spcBef>
                <a:spcPct val="0"/>
              </a:spcBef>
            </a:pPr>
            <a:r>
              <a:rPr lang="en-US" altLang="en-US" dirty="0"/>
              <a:t>Effectiveness: 30% reduction in IOP</a:t>
            </a:r>
          </a:p>
          <a:p>
            <a:pPr>
              <a:spcBef>
                <a:spcPct val="0"/>
              </a:spcBef>
            </a:pPr>
            <a:r>
              <a:rPr lang="en-US" altLang="en-US" dirty="0"/>
              <a:t>Potential side effects: Iris darkening, hypertrichosis, CME, iritis, HSK activation, migraine headache, inflammatory bowel disease (IBS)</a:t>
            </a:r>
          </a:p>
          <a:p>
            <a:pPr>
              <a:spcBef>
                <a:spcPct val="0"/>
              </a:spcBef>
            </a:pPr>
            <a:r>
              <a:rPr lang="en-US" altLang="en-US" dirty="0"/>
              <a:t>Xalatan 0.005% by Pfizer (and generic), Travatan (Z) 0.004% by Alcon, Lumigan 0.01%  by Allergan, and Zioptan 0.0015% by Akorn</a:t>
            </a:r>
          </a:p>
        </p:txBody>
      </p:sp>
    </p:spTree>
    <p:extLst>
      <p:ext uri="{BB962C8B-B14F-4D97-AF65-F5344CB8AC3E}">
        <p14:creationId xmlns:p14="http://schemas.microsoft.com/office/powerpoint/2010/main" val="250584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AE65-5E87-B455-5098-25EAAFE63446}"/>
              </a:ext>
            </a:extLst>
          </p:cNvPr>
          <p:cNvSpPr>
            <a:spLocks noGrp="1"/>
          </p:cNvSpPr>
          <p:nvPr>
            <p:ph type="title"/>
          </p:nvPr>
        </p:nvSpPr>
        <p:spPr>
          <a:xfrm>
            <a:off x="-150596" y="72079"/>
            <a:ext cx="9579077" cy="752034"/>
          </a:xfrm>
        </p:spPr>
        <p:txBody>
          <a:bodyPr>
            <a:normAutofit/>
          </a:bodyPr>
          <a:lstStyle/>
          <a:p>
            <a:r>
              <a:rPr lang="en-US" sz="4000" dirty="0">
                <a:solidFill>
                  <a:srgbClr val="FF0000"/>
                </a:solidFill>
              </a:rPr>
              <a:t>*</a:t>
            </a:r>
            <a:r>
              <a:rPr lang="en-US" sz="4000" dirty="0"/>
              <a:t>Spontaneous Abortion and Prostaglandins</a:t>
            </a:r>
          </a:p>
        </p:txBody>
      </p:sp>
      <p:sp>
        <p:nvSpPr>
          <p:cNvPr id="3" name="Content Placeholder 2">
            <a:extLst>
              <a:ext uri="{FF2B5EF4-FFF2-40B4-BE49-F238E27FC236}">
                <a16:creationId xmlns:a16="http://schemas.microsoft.com/office/drawing/2014/main" id="{076CD21F-E1C2-1871-90EA-89DB64B62E70}"/>
              </a:ext>
            </a:extLst>
          </p:cNvPr>
          <p:cNvSpPr>
            <a:spLocks noGrp="1"/>
          </p:cNvSpPr>
          <p:nvPr>
            <p:ph idx="1"/>
          </p:nvPr>
        </p:nvSpPr>
        <p:spPr>
          <a:xfrm>
            <a:off x="190500" y="891215"/>
            <a:ext cx="8763000" cy="5556152"/>
          </a:xfrm>
        </p:spPr>
        <p:txBody>
          <a:bodyPr>
            <a:normAutofit fontScale="92500" lnSpcReduction="10000"/>
          </a:bodyPr>
          <a:lstStyle/>
          <a:p>
            <a:r>
              <a:rPr lang="en-US" dirty="0"/>
              <a:t>“PGAs can lead to uterus contraction.”</a:t>
            </a:r>
          </a:p>
          <a:p>
            <a:r>
              <a:rPr lang="en-US" dirty="0"/>
              <a:t>They are pregnancy category C</a:t>
            </a:r>
          </a:p>
          <a:p>
            <a:r>
              <a:rPr lang="en-US" dirty="0"/>
              <a:t>“The results of this case-series suggest there is no association between PGAs and the risk of spontaneous abortions.”</a:t>
            </a:r>
          </a:p>
          <a:p>
            <a:r>
              <a:rPr lang="en-US" dirty="0"/>
              <a:t>Invited commentary: “Given the relatively limited number of studies on this topic, the uncertainty regarding their ability to cross the blood-placental barrier, and the theoretically increased risk of miscarriage or premature labor, at this point their use seems generally unadvisable in all stages of pregnancy.”</a:t>
            </a:r>
          </a:p>
          <a:p>
            <a:r>
              <a:rPr lang="en-US" dirty="0"/>
              <a:t>If  a PGA is indeed used, consider </a:t>
            </a:r>
            <a:r>
              <a:rPr lang="en-US" dirty="0" err="1"/>
              <a:t>punctal</a:t>
            </a:r>
            <a:r>
              <a:rPr lang="en-US" dirty="0"/>
              <a:t> plugs and/or gentle eyelid closure.</a:t>
            </a:r>
          </a:p>
          <a:p>
            <a:endParaRPr lang="en-US" dirty="0"/>
          </a:p>
        </p:txBody>
      </p:sp>
      <p:sp>
        <p:nvSpPr>
          <p:cNvPr id="4" name="TextBox 3">
            <a:extLst>
              <a:ext uri="{FF2B5EF4-FFF2-40B4-BE49-F238E27FC236}">
                <a16:creationId xmlns:a16="http://schemas.microsoft.com/office/drawing/2014/main" id="{E4C2335D-7891-2036-E72D-E24020731E52}"/>
              </a:ext>
            </a:extLst>
          </p:cNvPr>
          <p:cNvSpPr txBox="1"/>
          <p:nvPr/>
        </p:nvSpPr>
        <p:spPr>
          <a:xfrm>
            <a:off x="5414242" y="6185611"/>
            <a:ext cx="346117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JAMA </a:t>
            </a: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 June, 2022</a:t>
            </a:r>
          </a:p>
        </p:txBody>
      </p:sp>
    </p:spTree>
    <p:extLst>
      <p:ext uri="{BB962C8B-B14F-4D97-AF65-F5344CB8AC3E}">
        <p14:creationId xmlns:p14="http://schemas.microsoft.com/office/powerpoint/2010/main" val="315465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a:xfrm>
            <a:off x="323408" y="190500"/>
            <a:ext cx="8763000" cy="752034"/>
          </a:xfrm>
        </p:spPr>
        <p:txBody>
          <a:bodyPr/>
          <a:lstStyle/>
          <a:p>
            <a:r>
              <a:rPr lang="en-US" altLang="en-US" dirty="0"/>
              <a:t>Latanoprostene Bunod 0.024%</a:t>
            </a:r>
          </a:p>
        </p:txBody>
      </p:sp>
      <p:sp>
        <p:nvSpPr>
          <p:cNvPr id="3" name="Content Placeholder 2"/>
          <p:cNvSpPr>
            <a:spLocks noGrp="1"/>
          </p:cNvSpPr>
          <p:nvPr>
            <p:ph idx="1"/>
          </p:nvPr>
        </p:nvSpPr>
        <p:spPr>
          <a:xfrm>
            <a:off x="193675" y="1282699"/>
            <a:ext cx="8763000" cy="5556152"/>
          </a:xfrm>
        </p:spPr>
        <p:txBody>
          <a:bodyPr>
            <a:noAutofit/>
          </a:bodyPr>
          <a:lstStyle/>
          <a:p>
            <a:r>
              <a:rPr lang="en-US" sz="2600" dirty="0"/>
              <a:t>FDA approved in November 2017</a:t>
            </a:r>
          </a:p>
          <a:p>
            <a:r>
              <a:rPr lang="en-US" sz="2600" dirty="0"/>
              <a:t>First nitric oxide – donating prostaglandin</a:t>
            </a:r>
          </a:p>
          <a:p>
            <a:r>
              <a:rPr lang="en-US" sz="2600" dirty="0"/>
              <a:t>One molecule – two mechanisms of action</a:t>
            </a:r>
          </a:p>
          <a:p>
            <a:pPr lvl="1"/>
            <a:r>
              <a:rPr lang="en-US" sz="2200" dirty="0"/>
              <a:t>Enhances uveoscleral outflow</a:t>
            </a:r>
          </a:p>
          <a:p>
            <a:pPr lvl="1"/>
            <a:r>
              <a:rPr lang="en-US" sz="2200" dirty="0"/>
              <a:t>Enhances trabecular meshwork outflow</a:t>
            </a:r>
            <a:endParaRPr lang="en-US" sz="2600" dirty="0"/>
          </a:p>
          <a:p>
            <a:r>
              <a:rPr lang="en-US" sz="2600" dirty="0"/>
              <a:t>Reduces IOP by 7.5 – 9.1 mm Hg </a:t>
            </a:r>
          </a:p>
          <a:p>
            <a:r>
              <a:rPr lang="en-US" sz="2600" dirty="0" err="1"/>
              <a:t>Perserved</a:t>
            </a:r>
            <a:r>
              <a:rPr lang="en-US" sz="2600" dirty="0"/>
              <a:t> with 0.2% BAK</a:t>
            </a:r>
          </a:p>
          <a:p>
            <a:r>
              <a:rPr lang="en-US" sz="2600" dirty="0"/>
              <a:t>Used once daily in the evening 						(6% red eyes)</a:t>
            </a:r>
          </a:p>
          <a:p>
            <a:r>
              <a:rPr lang="en-US" sz="2600" dirty="0"/>
              <a:t>Comes in a 2.5 and 5 ml opaque bottle</a:t>
            </a:r>
          </a:p>
          <a:p>
            <a:r>
              <a:rPr lang="en-US" sz="2600" dirty="0"/>
              <a:t>Refrigerate until opened</a:t>
            </a:r>
          </a:p>
          <a:p>
            <a:r>
              <a:rPr lang="en-US" sz="2600" dirty="0"/>
              <a:t>Marketed as </a:t>
            </a:r>
            <a:r>
              <a:rPr lang="en-US" sz="2600" dirty="0" err="1"/>
              <a:t>Vyzulta</a:t>
            </a:r>
            <a:r>
              <a:rPr lang="en-US" sz="2600" dirty="0"/>
              <a:t> by Bausch &amp; Lomb </a:t>
            </a:r>
          </a:p>
        </p:txBody>
      </p:sp>
    </p:spTree>
    <p:extLst>
      <p:ext uri="{BB962C8B-B14F-4D97-AF65-F5344CB8AC3E}">
        <p14:creationId xmlns:p14="http://schemas.microsoft.com/office/powerpoint/2010/main" val="110432395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Xelpros</a:t>
            </a:r>
            <a:r>
              <a:rPr lang="en-US" sz="4000" dirty="0"/>
              <a:t>™ (0.005% </a:t>
            </a:r>
            <a:r>
              <a:rPr lang="en-US" sz="4000" dirty="0" err="1"/>
              <a:t>latanoprost</a:t>
            </a:r>
            <a:r>
              <a:rPr lang="en-US" sz="4000" dirty="0"/>
              <a:t>)</a:t>
            </a:r>
          </a:p>
        </p:txBody>
      </p:sp>
      <p:sp>
        <p:nvSpPr>
          <p:cNvPr id="3" name="Content Placeholder 2"/>
          <p:cNvSpPr>
            <a:spLocks noGrp="1"/>
          </p:cNvSpPr>
          <p:nvPr>
            <p:ph idx="1"/>
          </p:nvPr>
        </p:nvSpPr>
        <p:spPr>
          <a:xfrm>
            <a:off x="98961" y="1172595"/>
            <a:ext cx="7020881" cy="4165612"/>
          </a:xfrm>
        </p:spPr>
        <p:txBody>
          <a:bodyPr>
            <a:noAutofit/>
          </a:bodyPr>
          <a:lstStyle/>
          <a:p>
            <a:r>
              <a:rPr lang="en-US" sz="2800" dirty="0" err="1"/>
              <a:t>Xelpros</a:t>
            </a:r>
            <a:r>
              <a:rPr lang="en-US" sz="2800" dirty="0"/>
              <a:t> is non-BAK preserved </a:t>
            </a:r>
            <a:r>
              <a:rPr lang="en-US" sz="2800" dirty="0" err="1"/>
              <a:t>latanoprost</a:t>
            </a:r>
            <a:endParaRPr lang="en-US" sz="2800" dirty="0"/>
          </a:p>
          <a:p>
            <a:r>
              <a:rPr lang="en-US" sz="2800" dirty="0"/>
              <a:t>Preservative is 0.47% potassium </a:t>
            </a:r>
            <a:r>
              <a:rPr lang="en-US" sz="2800" dirty="0" err="1"/>
              <a:t>sorbate</a:t>
            </a:r>
            <a:endParaRPr lang="en-US" sz="2800" dirty="0"/>
          </a:p>
          <a:p>
            <a:r>
              <a:rPr lang="en-US" sz="2800" dirty="0"/>
              <a:t>(Zioptan® is the only preservative-free formulation of a prostaglandin)</a:t>
            </a:r>
          </a:p>
          <a:p>
            <a:r>
              <a:rPr lang="en-US" sz="2800" dirty="0"/>
              <a:t>Not available in retail pharmacies</a:t>
            </a:r>
          </a:p>
          <a:p>
            <a:r>
              <a:rPr lang="en-US" sz="2800" dirty="0"/>
              <a:t>Must be ordered through their contracted compounding pharmacies, and the requisite 3-month supply is shipped monthly directly to the patients</a:t>
            </a:r>
          </a:p>
          <a:p>
            <a:r>
              <a:rPr lang="en-US" sz="2800" dirty="0"/>
              <a:t>See Xelpros.com (Sun Pharmaceuticals) for details</a:t>
            </a:r>
          </a:p>
          <a:p>
            <a:r>
              <a:rPr lang="en-US" sz="2800" dirty="0"/>
              <a:t>Dosed once daily, exactly as any other </a:t>
            </a:r>
            <a:r>
              <a:rPr lang="en-US" sz="2800" dirty="0" err="1"/>
              <a:t>latanoprost</a:t>
            </a:r>
            <a:r>
              <a:rPr lang="en-US" sz="2800" dirty="0"/>
              <a:t> product</a:t>
            </a:r>
          </a:p>
        </p:txBody>
      </p:sp>
    </p:spTree>
    <p:extLst>
      <p:ext uri="{BB962C8B-B14F-4D97-AF65-F5344CB8AC3E}">
        <p14:creationId xmlns:p14="http://schemas.microsoft.com/office/powerpoint/2010/main" val="390872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p:cNvSpPr>
            <a:spLocks noGrp="1"/>
          </p:cNvSpPr>
          <p:nvPr>
            <p:ph idx="1"/>
          </p:nvPr>
        </p:nvSpPr>
        <p:spPr>
          <a:xfrm>
            <a:off x="-37214" y="968375"/>
            <a:ext cx="8761228" cy="5865813"/>
          </a:xfrm>
        </p:spPr>
        <p:txBody>
          <a:bodyPr>
            <a:normAutofit/>
          </a:bodyPr>
          <a:lstStyle/>
          <a:p>
            <a:r>
              <a:rPr lang="en-US" altLang="en-US" dirty="0"/>
              <a:t>First FDA-approved biodegradable,                                                                  intracameral implant </a:t>
            </a:r>
          </a:p>
          <a:p>
            <a:r>
              <a:rPr lang="en-US" altLang="en-US" dirty="0"/>
              <a:t>Indicated to reduce IOP in patients with open angle glaucoma or ocular hypertension via a sustained-release drug delivery system</a:t>
            </a:r>
          </a:p>
          <a:p>
            <a:r>
              <a:rPr lang="en-US" altLang="en-US" dirty="0"/>
              <a:t>Reduces IOP approximately 5-8  mmHg </a:t>
            </a:r>
          </a:p>
          <a:p>
            <a:r>
              <a:rPr lang="en-US" altLang="en-US" dirty="0"/>
              <a:t>Most common adverse reaction was conjunctival hyperemia (27%); </a:t>
            </a:r>
            <a:r>
              <a:rPr lang="en-US" altLang="en-US" dirty="0" err="1"/>
              <a:t>nonocular</a:t>
            </a:r>
            <a:r>
              <a:rPr lang="en-US" altLang="en-US" dirty="0"/>
              <a:t> was headache (5%)</a:t>
            </a:r>
          </a:p>
          <a:p>
            <a:r>
              <a:rPr lang="en-US" altLang="en-US" dirty="0"/>
              <a:t>Physician’s office purchases </a:t>
            </a:r>
            <a:r>
              <a:rPr lang="en-US" altLang="en-US" dirty="0" err="1"/>
              <a:t>Durysta</a:t>
            </a:r>
            <a:r>
              <a:rPr lang="en-US" altLang="en-US" dirty="0"/>
              <a:t> and is responsible for entering the procedure code (66030) and special medication code (J-code)							</a:t>
            </a:r>
            <a:r>
              <a:rPr lang="en-US" altLang="en-US" sz="2000" dirty="0">
                <a:solidFill>
                  <a:srgbClr val="6FD1FD"/>
                </a:solidFill>
              </a:rPr>
              <a:t>  </a:t>
            </a:r>
            <a:r>
              <a:rPr lang="en-US" altLang="en-US" sz="2000" baseline="30000" dirty="0">
                <a:solidFill>
                  <a:srgbClr val="FFFFFF"/>
                </a:solidFill>
              </a:rPr>
              <a:t> </a:t>
            </a:r>
            <a:endParaRPr lang="en-US" altLang="en-US" sz="2000" dirty="0">
              <a:solidFill>
                <a:srgbClr val="6FD1FD"/>
              </a:solidFill>
            </a:endParaRPr>
          </a:p>
        </p:txBody>
      </p:sp>
      <p:sp>
        <p:nvSpPr>
          <p:cNvPr id="246787" name="Title 1"/>
          <p:cNvSpPr>
            <a:spLocks noGrp="1"/>
          </p:cNvSpPr>
          <p:nvPr>
            <p:ph type="title"/>
          </p:nvPr>
        </p:nvSpPr>
        <p:spPr>
          <a:xfrm>
            <a:off x="0" y="23812"/>
            <a:ext cx="9283289" cy="842963"/>
          </a:xfrm>
        </p:spPr>
        <p:txBody>
          <a:bodyPr>
            <a:normAutofit/>
          </a:bodyPr>
          <a:lstStyle/>
          <a:p>
            <a:r>
              <a:rPr lang="en-US" altLang="en-US" dirty="0" err="1"/>
              <a:t>Durysta</a:t>
            </a:r>
            <a:r>
              <a:rPr lang="en-US" altLang="en-US" dirty="0"/>
              <a:t> (bimatoprost implant) 10 mcg</a:t>
            </a:r>
          </a:p>
        </p:txBody>
      </p:sp>
    </p:spTree>
    <p:extLst>
      <p:ext uri="{BB962C8B-B14F-4D97-AF65-F5344CB8AC3E}">
        <p14:creationId xmlns:p14="http://schemas.microsoft.com/office/powerpoint/2010/main" val="100354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a:xfrm>
            <a:off x="282575" y="153988"/>
            <a:ext cx="8861425" cy="977900"/>
          </a:xfrm>
        </p:spPr>
        <p:txBody>
          <a:bodyPr/>
          <a:lstStyle/>
          <a:p>
            <a:r>
              <a:rPr lang="en-US" altLang="en-US" sz="3600"/>
              <a:t>Prostaglandin-Associated Periorbitopathy</a:t>
            </a:r>
          </a:p>
        </p:txBody>
      </p:sp>
      <p:sp>
        <p:nvSpPr>
          <p:cNvPr id="3" name="Content Placeholder 2"/>
          <p:cNvSpPr>
            <a:spLocks noGrp="1"/>
          </p:cNvSpPr>
          <p:nvPr>
            <p:ph idx="1"/>
          </p:nvPr>
        </p:nvSpPr>
        <p:spPr>
          <a:xfrm>
            <a:off x="196850" y="1333500"/>
            <a:ext cx="8753475" cy="5626100"/>
          </a:xfrm>
        </p:spPr>
        <p:txBody>
          <a:bodyPr>
            <a:normAutofit fontScale="85000" lnSpcReduction="10000"/>
          </a:bodyPr>
          <a:lstStyle/>
          <a:p>
            <a:pPr>
              <a:lnSpc>
                <a:spcPct val="110000"/>
              </a:lnSpc>
              <a:spcBef>
                <a:spcPts val="0"/>
              </a:spcBef>
              <a:spcAft>
                <a:spcPts val="1200"/>
              </a:spcAft>
              <a:defRPr/>
            </a:pPr>
            <a:r>
              <a:rPr lang="en-US" dirty="0"/>
              <a:t>A delayed recognized side effect of prostaglandin therapy</a:t>
            </a:r>
          </a:p>
          <a:p>
            <a:pPr>
              <a:lnSpc>
                <a:spcPct val="110000"/>
              </a:lnSpc>
              <a:spcBef>
                <a:spcPts val="0"/>
              </a:spcBef>
              <a:spcAft>
                <a:spcPts val="1200"/>
              </a:spcAft>
              <a:defRPr/>
            </a:pPr>
            <a:r>
              <a:rPr lang="en-US" dirty="0" err="1"/>
              <a:t>Periorbital</a:t>
            </a:r>
            <a:r>
              <a:rPr lang="en-US" dirty="0"/>
              <a:t> fat atrophy gives rise to marked deepening of the superior lid sulcus, which can result in ptosis and </a:t>
            </a:r>
            <a:r>
              <a:rPr lang="en-US" dirty="0" err="1"/>
              <a:t>enophthalmos</a:t>
            </a:r>
            <a:endParaRPr lang="en-US" dirty="0"/>
          </a:p>
          <a:p>
            <a:pPr>
              <a:lnSpc>
                <a:spcPct val="110000"/>
              </a:lnSpc>
              <a:spcBef>
                <a:spcPts val="0"/>
              </a:spcBef>
              <a:spcAft>
                <a:spcPts val="1200"/>
              </a:spcAft>
              <a:defRPr/>
            </a:pPr>
            <a:r>
              <a:rPr lang="en-US" dirty="0"/>
              <a:t>Beyond the obvious cosmetic concerns, such altered lid/orbital anatomy can make applanation tonometry quite challenging</a:t>
            </a:r>
          </a:p>
          <a:p>
            <a:pPr>
              <a:lnSpc>
                <a:spcPct val="110000"/>
              </a:lnSpc>
              <a:spcBef>
                <a:spcPts val="0"/>
              </a:spcBef>
              <a:spcAft>
                <a:spcPts val="1200"/>
              </a:spcAft>
              <a:defRPr/>
            </a:pPr>
            <a:r>
              <a:rPr lang="en-US" dirty="0"/>
              <a:t>Probably expressed more in middle-aged patients than in older patients</a:t>
            </a:r>
          </a:p>
          <a:p>
            <a:pPr>
              <a:lnSpc>
                <a:spcPct val="110000"/>
              </a:lnSpc>
              <a:spcBef>
                <a:spcPts val="0"/>
              </a:spcBef>
              <a:spcAft>
                <a:spcPts val="1200"/>
              </a:spcAft>
              <a:defRPr/>
            </a:pPr>
            <a:r>
              <a:rPr lang="en-US" dirty="0"/>
              <a:t>Tends to be at least partially reversible over a few months.</a:t>
            </a:r>
          </a:p>
          <a:p>
            <a:pPr marL="0" indent="0">
              <a:lnSpc>
                <a:spcPct val="110000"/>
              </a:lnSpc>
              <a:spcBef>
                <a:spcPts val="0"/>
              </a:spcBef>
              <a:spcAft>
                <a:spcPts val="1200"/>
              </a:spcAft>
              <a:buFont typeface="Wingdings 3" panose="05040102010807070707" pitchFamily="18" charset="2"/>
              <a:buNone/>
              <a:defRPr/>
            </a:pPr>
            <a:r>
              <a:rPr lang="en-US" sz="2200" b="1" i="1" dirty="0">
                <a:solidFill>
                  <a:srgbClr val="00FFCC"/>
                </a:solidFill>
              </a:rPr>
              <a:t>Advanced Ocular Care.  July-August 2011.</a:t>
            </a:r>
          </a:p>
        </p:txBody>
      </p:sp>
    </p:spTree>
    <p:extLst>
      <p:ext uri="{BB962C8B-B14F-4D97-AF65-F5344CB8AC3E}">
        <p14:creationId xmlns:p14="http://schemas.microsoft.com/office/powerpoint/2010/main" val="251860292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a:xfrm>
            <a:off x="323408" y="190500"/>
            <a:ext cx="8763000" cy="752034"/>
          </a:xfrm>
        </p:spPr>
        <p:txBody>
          <a:bodyPr/>
          <a:lstStyle/>
          <a:p>
            <a:r>
              <a:rPr lang="en-US" altLang="en-US" dirty="0" err="1"/>
              <a:t>Rhopressa</a:t>
            </a:r>
            <a:r>
              <a:rPr lang="en-US" altLang="en-US" dirty="0"/>
              <a:t> (</a:t>
            </a:r>
            <a:r>
              <a:rPr lang="en-US" altLang="en-US" dirty="0" err="1"/>
              <a:t>netarsudil</a:t>
            </a:r>
            <a:r>
              <a:rPr lang="en-US" altLang="en-US" dirty="0"/>
              <a:t> 0.02%)</a:t>
            </a:r>
          </a:p>
        </p:txBody>
      </p:sp>
      <p:sp>
        <p:nvSpPr>
          <p:cNvPr id="3" name="Content Placeholder 2"/>
          <p:cNvSpPr>
            <a:spLocks noGrp="1"/>
          </p:cNvSpPr>
          <p:nvPr>
            <p:ph idx="1"/>
          </p:nvPr>
        </p:nvSpPr>
        <p:spPr>
          <a:xfrm>
            <a:off x="323408" y="1061106"/>
            <a:ext cx="8763000" cy="5556152"/>
          </a:xfrm>
        </p:spPr>
        <p:txBody>
          <a:bodyPr>
            <a:noAutofit/>
          </a:bodyPr>
          <a:lstStyle/>
          <a:p>
            <a:r>
              <a:rPr lang="en-US" sz="2600" dirty="0"/>
              <a:t>FDA approved in December 2017</a:t>
            </a:r>
          </a:p>
          <a:p>
            <a:r>
              <a:rPr lang="en-US" sz="2600" dirty="0"/>
              <a:t>First rho-kinase inhibitor</a:t>
            </a:r>
          </a:p>
          <a:p>
            <a:r>
              <a:rPr lang="en-US" sz="2600" dirty="0"/>
              <a:t>MOA purported to be enhancement of conventional trabecular outflow</a:t>
            </a:r>
          </a:p>
          <a:p>
            <a:r>
              <a:rPr lang="en-US" sz="2600" dirty="0"/>
              <a:t>Use once daily in the evening</a:t>
            </a:r>
          </a:p>
          <a:p>
            <a:r>
              <a:rPr lang="en-US" sz="2600" dirty="0"/>
              <a:t>Reduces IOP about 4-5 mm Hg </a:t>
            </a:r>
          </a:p>
          <a:p>
            <a:r>
              <a:rPr lang="en-US" sz="2600" dirty="0"/>
              <a:t>Preserved with 0.015% BAK</a:t>
            </a:r>
          </a:p>
          <a:p>
            <a:r>
              <a:rPr lang="en-US" sz="2600" dirty="0"/>
              <a:t>Comes in a 2.5 ml bottle</a:t>
            </a:r>
          </a:p>
          <a:p>
            <a:r>
              <a:rPr lang="en-US" sz="2600" dirty="0"/>
              <a:t>Potential Side Effects: </a:t>
            </a:r>
          </a:p>
          <a:p>
            <a:pPr lvl="1"/>
            <a:r>
              <a:rPr lang="en-US" sz="2200" dirty="0"/>
              <a:t>In phase III, 53% experienced red eyes;</a:t>
            </a:r>
          </a:p>
          <a:p>
            <a:pPr lvl="1"/>
            <a:r>
              <a:rPr lang="en-US" sz="2200" dirty="0"/>
              <a:t>Can cause subconjunctival hemorrhages</a:t>
            </a:r>
          </a:p>
          <a:p>
            <a:pPr lvl="1"/>
            <a:r>
              <a:rPr lang="en-US" sz="2200" dirty="0"/>
              <a:t>Can cause an amiodarone-like vortex keratopathy </a:t>
            </a:r>
          </a:p>
          <a:p>
            <a:r>
              <a:rPr lang="en-US" sz="2600" dirty="0"/>
              <a:t>Marketed by Alcon Pharmaceuticals</a:t>
            </a:r>
          </a:p>
        </p:txBody>
      </p:sp>
    </p:spTree>
    <p:extLst>
      <p:ext uri="{BB962C8B-B14F-4D97-AF65-F5344CB8AC3E}">
        <p14:creationId xmlns:p14="http://schemas.microsoft.com/office/powerpoint/2010/main" val="395952899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0D7A-2DBA-463E-B8FE-59C62A695BFF}"/>
              </a:ext>
            </a:extLst>
          </p:cNvPr>
          <p:cNvSpPr>
            <a:spLocks noGrp="1"/>
          </p:cNvSpPr>
          <p:nvPr>
            <p:ph type="title"/>
          </p:nvPr>
        </p:nvSpPr>
        <p:spPr/>
        <p:txBody>
          <a:bodyPr>
            <a:normAutofit fontScale="90000"/>
          </a:bodyPr>
          <a:lstStyle/>
          <a:p>
            <a:r>
              <a:rPr lang="en-US" dirty="0" err="1"/>
              <a:t>Netarsudil</a:t>
            </a:r>
            <a:r>
              <a:rPr lang="en-US" dirty="0"/>
              <a:t> (</a:t>
            </a:r>
            <a:r>
              <a:rPr lang="en-US" dirty="0" err="1"/>
              <a:t>Rhopressa</a:t>
            </a:r>
            <a:r>
              <a:rPr lang="en-US" dirty="0"/>
              <a:t>) For Prevention of Steroid-induced IOP Increase</a:t>
            </a:r>
          </a:p>
        </p:txBody>
      </p:sp>
      <p:sp>
        <p:nvSpPr>
          <p:cNvPr id="3" name="Content Placeholder 2">
            <a:extLst>
              <a:ext uri="{FF2B5EF4-FFF2-40B4-BE49-F238E27FC236}">
                <a16:creationId xmlns:a16="http://schemas.microsoft.com/office/drawing/2014/main" id="{2B8ADF49-C5D3-4640-989F-49C7B29BDDC7}"/>
              </a:ext>
            </a:extLst>
          </p:cNvPr>
          <p:cNvSpPr>
            <a:spLocks noGrp="1"/>
          </p:cNvSpPr>
          <p:nvPr>
            <p:ph idx="1"/>
          </p:nvPr>
        </p:nvSpPr>
        <p:spPr>
          <a:xfrm>
            <a:off x="190500" y="1251585"/>
            <a:ext cx="8763000" cy="4136927"/>
          </a:xfrm>
        </p:spPr>
        <p:txBody>
          <a:bodyPr/>
          <a:lstStyle/>
          <a:p>
            <a:r>
              <a:rPr lang="en-US" dirty="0"/>
              <a:t>For non-penetrating keratoplasty procedures (such as DMEK) “the risk of IOP elevation can be reduced more effectively by decreasing steroid potency a month or two after the procedure.” (Think loteprednol)</a:t>
            </a:r>
          </a:p>
          <a:p>
            <a:r>
              <a:rPr lang="en-US" dirty="0"/>
              <a:t>“The results of this study did not support clinical use of </a:t>
            </a:r>
            <a:r>
              <a:rPr lang="en-US" dirty="0" err="1"/>
              <a:t>netarsudil</a:t>
            </a:r>
            <a:r>
              <a:rPr lang="en-US" dirty="0"/>
              <a:t> for prophylaxis of steroid associated ocular hypertension following DMEK.”</a:t>
            </a:r>
          </a:p>
          <a:p>
            <a:endParaRPr lang="en-US" dirty="0"/>
          </a:p>
        </p:txBody>
      </p:sp>
      <p:sp>
        <p:nvSpPr>
          <p:cNvPr id="4" name="TextBox 3">
            <a:extLst>
              <a:ext uri="{FF2B5EF4-FFF2-40B4-BE49-F238E27FC236}">
                <a16:creationId xmlns:a16="http://schemas.microsoft.com/office/drawing/2014/main" id="{AAE2B06C-A1C3-46F5-AEBE-36FF2F314DCE}"/>
              </a:ext>
            </a:extLst>
          </p:cNvPr>
          <p:cNvSpPr txBox="1"/>
          <p:nvPr/>
        </p:nvSpPr>
        <p:spPr>
          <a:xfrm>
            <a:off x="5124450" y="6029325"/>
            <a:ext cx="382905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February 2021</a:t>
            </a:r>
          </a:p>
        </p:txBody>
      </p:sp>
    </p:spTree>
    <p:extLst>
      <p:ext uri="{BB962C8B-B14F-4D97-AF65-F5344CB8AC3E}">
        <p14:creationId xmlns:p14="http://schemas.microsoft.com/office/powerpoint/2010/main" val="402231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3"/>
          <p:cNvSpPr>
            <a:spLocks noGrp="1"/>
          </p:cNvSpPr>
          <p:nvPr>
            <p:ph type="title"/>
          </p:nvPr>
        </p:nvSpPr>
        <p:spPr/>
        <p:txBody>
          <a:bodyPr/>
          <a:lstStyle/>
          <a:p>
            <a:r>
              <a:rPr lang="en-US" altLang="en-US" dirty="0"/>
              <a:t>Financial Disclosure</a:t>
            </a:r>
          </a:p>
        </p:txBody>
      </p:sp>
      <p:sp>
        <p:nvSpPr>
          <p:cNvPr id="89091" name="Content Placeholder 2"/>
          <p:cNvSpPr>
            <a:spLocks noGrp="1"/>
          </p:cNvSpPr>
          <p:nvPr>
            <p:ph idx="1"/>
          </p:nvPr>
        </p:nvSpPr>
        <p:spPr/>
        <p:txBody>
          <a:bodyPr/>
          <a:lstStyle/>
          <a:p>
            <a:pPr>
              <a:buFontTx/>
              <a:buNone/>
            </a:pPr>
            <a:r>
              <a:rPr lang="en-US" altLang="en-US" dirty="0"/>
              <a:t> </a:t>
            </a:r>
          </a:p>
          <a:p>
            <a:pPr marL="58738" indent="0">
              <a:buNone/>
              <a:defRPr/>
            </a:pPr>
            <a:r>
              <a:rPr lang="en-US" altLang="en-US" dirty="0"/>
              <a:t>Dr. Ron Melton and Dr. </a:t>
            </a:r>
            <a:r>
              <a:rPr lang="en-US" altLang="en-US"/>
              <a:t>Randall Thomas </a:t>
            </a:r>
            <a:r>
              <a:rPr lang="en-US" altLang="en-US" dirty="0"/>
              <a:t>are consultants to, on the speakers bureau of, on the advisory committee of, or involved in research for the following companies:  ICARE, B+L</a:t>
            </a:r>
          </a:p>
          <a:p>
            <a:endParaRPr lang="en-US" altLang="en-US" dirty="0"/>
          </a:p>
        </p:txBody>
      </p:sp>
    </p:spTree>
    <p:extLst>
      <p:ext uri="{BB962C8B-B14F-4D97-AF65-F5344CB8AC3E}">
        <p14:creationId xmlns:p14="http://schemas.microsoft.com/office/powerpoint/2010/main" val="3385967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Rocklatan</a:t>
            </a:r>
            <a:r>
              <a:rPr lang="en-US" sz="4000" dirty="0"/>
              <a:t>™ Ophthalmic Solution</a:t>
            </a:r>
          </a:p>
        </p:txBody>
      </p:sp>
      <p:sp>
        <p:nvSpPr>
          <p:cNvPr id="3" name="Content Placeholder 2"/>
          <p:cNvSpPr>
            <a:spLocks noGrp="1"/>
          </p:cNvSpPr>
          <p:nvPr>
            <p:ph idx="1"/>
          </p:nvPr>
        </p:nvSpPr>
        <p:spPr>
          <a:xfrm>
            <a:off x="104775" y="1214218"/>
            <a:ext cx="8763000" cy="5556152"/>
          </a:xfrm>
        </p:spPr>
        <p:txBody>
          <a:bodyPr>
            <a:normAutofit/>
          </a:bodyPr>
          <a:lstStyle/>
          <a:p>
            <a:r>
              <a:rPr lang="en-US" sz="2800" dirty="0"/>
              <a:t>A combination of </a:t>
            </a:r>
            <a:r>
              <a:rPr lang="en-US" sz="2800" dirty="0" err="1"/>
              <a:t>netarsudil</a:t>
            </a:r>
            <a:r>
              <a:rPr lang="en-US" sz="2800" dirty="0"/>
              <a:t> 0.02% (</a:t>
            </a:r>
            <a:r>
              <a:rPr lang="en-US" sz="2800" dirty="0" err="1"/>
              <a:t>Rhopressa</a:t>
            </a:r>
            <a:r>
              <a:rPr lang="en-US" sz="2800" dirty="0"/>
              <a:t>) and latanoprost 0.005%</a:t>
            </a:r>
          </a:p>
          <a:p>
            <a:r>
              <a:rPr lang="en-US" sz="2800" dirty="0"/>
              <a:t>First combination drug of a prostaglandin and a              rho-kinase inhibitor</a:t>
            </a:r>
          </a:p>
          <a:p>
            <a:r>
              <a:rPr lang="en-US" sz="2800" dirty="0"/>
              <a:t>Both ingredient drugs are “once daily” administration</a:t>
            </a:r>
          </a:p>
          <a:p>
            <a:r>
              <a:rPr lang="en-US" sz="2800" dirty="0"/>
              <a:t>As with new drugs, coupons may be essential to achieve cost-effectiveness</a:t>
            </a:r>
          </a:p>
          <a:p>
            <a:r>
              <a:rPr lang="en-US" sz="2800" dirty="0" err="1"/>
              <a:t>Conjunctival</a:t>
            </a:r>
            <a:r>
              <a:rPr lang="en-US" sz="2800" dirty="0"/>
              <a:t> hyperemia (59%) may be a limiting factor</a:t>
            </a:r>
          </a:p>
          <a:p>
            <a:r>
              <a:rPr lang="en-US" sz="2800" dirty="0"/>
              <a:t>Marketed by Alcon Pharmaceuticals</a:t>
            </a:r>
          </a:p>
        </p:txBody>
      </p:sp>
    </p:spTree>
    <p:extLst>
      <p:ext uri="{BB962C8B-B14F-4D97-AF65-F5344CB8AC3E}">
        <p14:creationId xmlns:p14="http://schemas.microsoft.com/office/powerpoint/2010/main" val="3943807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EFD9-D0DE-4EB4-9CC7-28B220ACB23C}"/>
              </a:ext>
            </a:extLst>
          </p:cNvPr>
          <p:cNvSpPr>
            <a:spLocks noGrp="1"/>
          </p:cNvSpPr>
          <p:nvPr>
            <p:ph type="title"/>
          </p:nvPr>
        </p:nvSpPr>
        <p:spPr/>
        <p:txBody>
          <a:bodyPr>
            <a:normAutofit fontScale="90000"/>
          </a:bodyPr>
          <a:lstStyle/>
          <a:p>
            <a:r>
              <a:rPr lang="en-US" dirty="0"/>
              <a:t>Glaucoma Drugs that Can Cause Corneal Edema</a:t>
            </a:r>
          </a:p>
        </p:txBody>
      </p:sp>
      <p:sp>
        <p:nvSpPr>
          <p:cNvPr id="3" name="Content Placeholder 2">
            <a:extLst>
              <a:ext uri="{FF2B5EF4-FFF2-40B4-BE49-F238E27FC236}">
                <a16:creationId xmlns:a16="http://schemas.microsoft.com/office/drawing/2014/main" id="{F4B4024D-9AD9-46A0-8D62-93AE07830DB0}"/>
              </a:ext>
            </a:extLst>
          </p:cNvPr>
          <p:cNvSpPr>
            <a:spLocks noGrp="1"/>
          </p:cNvSpPr>
          <p:nvPr>
            <p:ph idx="1"/>
          </p:nvPr>
        </p:nvSpPr>
        <p:spPr>
          <a:xfrm>
            <a:off x="190500" y="1211767"/>
            <a:ext cx="8763000" cy="4871163"/>
          </a:xfrm>
        </p:spPr>
        <p:txBody>
          <a:bodyPr/>
          <a:lstStyle/>
          <a:p>
            <a:r>
              <a:rPr lang="en-US" dirty="0"/>
              <a:t>Both CAI’s and </a:t>
            </a:r>
            <a:r>
              <a:rPr lang="en-US" dirty="0" err="1"/>
              <a:t>netarsudil</a:t>
            </a:r>
            <a:r>
              <a:rPr lang="en-US" dirty="0"/>
              <a:t> (</a:t>
            </a:r>
            <a:r>
              <a:rPr lang="en-US" dirty="0" err="1"/>
              <a:t>Rhopressa</a:t>
            </a:r>
            <a:r>
              <a:rPr lang="en-US" dirty="0"/>
              <a:t>) can alter endothelial function resulting in corneal microcystic “reticular” epithelial edema, particularly after endothelial surgical procedures.</a:t>
            </a:r>
          </a:p>
          <a:p>
            <a:r>
              <a:rPr lang="en-US" dirty="0"/>
              <a:t>Not all cases of corneal edema have endothelial dysfunction</a:t>
            </a:r>
          </a:p>
          <a:p>
            <a:r>
              <a:rPr lang="en-US" dirty="0"/>
              <a:t>It may take days to a few months after initiation of therapy for corneal edema to become manifest.</a:t>
            </a:r>
          </a:p>
          <a:p>
            <a:r>
              <a:rPr lang="en-US" dirty="0"/>
              <a:t>Such iatrogenic edema is a rare occurrence, but be attentive to such a possibility should corneal edema be a presentation.</a:t>
            </a:r>
          </a:p>
        </p:txBody>
      </p:sp>
      <p:sp>
        <p:nvSpPr>
          <p:cNvPr id="4" name="TextBox 3">
            <a:extLst>
              <a:ext uri="{FF2B5EF4-FFF2-40B4-BE49-F238E27FC236}">
                <a16:creationId xmlns:a16="http://schemas.microsoft.com/office/drawing/2014/main" id="{83DCD042-28C2-4388-90A1-3CBB7FEA6889}"/>
              </a:ext>
            </a:extLst>
          </p:cNvPr>
          <p:cNvSpPr txBox="1"/>
          <p:nvPr/>
        </p:nvSpPr>
        <p:spPr>
          <a:xfrm>
            <a:off x="5243210" y="6352162"/>
            <a:ext cx="371029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August 2020</a:t>
            </a:r>
          </a:p>
        </p:txBody>
      </p:sp>
    </p:spTree>
    <p:extLst>
      <p:ext uri="{BB962C8B-B14F-4D97-AF65-F5344CB8AC3E}">
        <p14:creationId xmlns:p14="http://schemas.microsoft.com/office/powerpoint/2010/main" val="54937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52400" y="67008"/>
            <a:ext cx="8562975" cy="1143000"/>
          </a:xfrm>
        </p:spPr>
        <p:txBody>
          <a:bodyPr/>
          <a:lstStyle/>
          <a:p>
            <a:pPr eaLnBrk="1" hangingPunct="1"/>
            <a:r>
              <a:rPr lang="en-US" altLang="en-US" sz="3600" dirty="0"/>
              <a:t>Topical Beta-</a:t>
            </a:r>
            <a:r>
              <a:rPr lang="en-US" altLang="en-US" sz="3600" dirty="0" err="1"/>
              <a:t>Andrenergic</a:t>
            </a:r>
            <a:br>
              <a:rPr lang="en-US" altLang="en-US" sz="3600" dirty="0"/>
            </a:br>
            <a:r>
              <a:rPr lang="en-US" altLang="en-US" sz="3600" dirty="0"/>
              <a:t>Receptor-Blocking Drugs</a:t>
            </a:r>
          </a:p>
        </p:txBody>
      </p:sp>
      <p:sp>
        <p:nvSpPr>
          <p:cNvPr id="159747" name="Rectangle 3"/>
          <p:cNvSpPr>
            <a:spLocks noGrp="1" noChangeArrowheads="1"/>
          </p:cNvSpPr>
          <p:nvPr>
            <p:ph type="body" idx="1"/>
          </p:nvPr>
        </p:nvSpPr>
        <p:spPr>
          <a:xfrm>
            <a:off x="190500" y="1376362"/>
            <a:ext cx="7632700" cy="4105275"/>
          </a:xfrm>
        </p:spPr>
        <p:txBody>
          <a:bodyPr/>
          <a:lstStyle/>
          <a:p>
            <a:pPr marL="341313" indent="-341313" eaLnBrk="1" hangingPunct="1">
              <a:lnSpc>
                <a:spcPct val="85000"/>
              </a:lnSpc>
              <a:spcAft>
                <a:spcPct val="50000"/>
              </a:spcAft>
              <a:tabLst>
                <a:tab pos="515938" algn="l"/>
              </a:tabLst>
            </a:pPr>
            <a:r>
              <a:rPr lang="en-US" altLang="en-US" sz="2600" dirty="0">
                <a:solidFill>
                  <a:schemeClr val="hlink"/>
                </a:solidFill>
              </a:rPr>
              <a:t>*</a:t>
            </a:r>
            <a:r>
              <a:rPr lang="en-US" altLang="en-US" sz="2600" dirty="0"/>
              <a:t> Timolol (Timoptic and Timoptic XE / </a:t>
            </a:r>
            <a:r>
              <a:rPr lang="en-US" altLang="en-US" sz="2600" dirty="0" err="1"/>
              <a:t>Betimol</a:t>
            </a:r>
            <a:r>
              <a:rPr lang="en-US" altLang="en-US" sz="2600" dirty="0"/>
              <a:t>) 0.25% and 0.5%; (</a:t>
            </a:r>
            <a:r>
              <a:rPr lang="en-US" altLang="en-US" sz="2600" dirty="0" err="1"/>
              <a:t>Istalol</a:t>
            </a:r>
            <a:r>
              <a:rPr lang="en-US" altLang="en-US" sz="2600" dirty="0"/>
              <a:t>) 0.5%  </a:t>
            </a:r>
          </a:p>
          <a:p>
            <a:pPr marL="341313" indent="-341313" eaLnBrk="1" hangingPunct="1">
              <a:lnSpc>
                <a:spcPct val="85000"/>
              </a:lnSpc>
              <a:spcAft>
                <a:spcPct val="50000"/>
              </a:spcAft>
              <a:tabLst>
                <a:tab pos="515938" algn="l"/>
              </a:tabLst>
            </a:pPr>
            <a:r>
              <a:rPr lang="en-US" altLang="en-US" sz="2600" dirty="0">
                <a:solidFill>
                  <a:schemeClr val="hlink"/>
                </a:solidFill>
              </a:rPr>
              <a:t>*</a:t>
            </a:r>
            <a:r>
              <a:rPr lang="en-US" altLang="en-US" sz="2600" dirty="0"/>
              <a:t>	</a:t>
            </a:r>
            <a:r>
              <a:rPr lang="en-US" altLang="en-US" sz="2600" dirty="0" err="1"/>
              <a:t>Levobunolol</a:t>
            </a:r>
            <a:r>
              <a:rPr lang="en-US" altLang="en-US" sz="2600" dirty="0"/>
              <a:t> (</a:t>
            </a:r>
            <a:r>
              <a:rPr lang="en-US" altLang="en-US" sz="2600" dirty="0" err="1"/>
              <a:t>Betagan</a:t>
            </a:r>
            <a:r>
              <a:rPr lang="en-US" altLang="en-US" sz="2600" dirty="0"/>
              <a:t>) 0.25% and 0.5%</a:t>
            </a:r>
          </a:p>
          <a:p>
            <a:pPr marL="341313" indent="-341313" eaLnBrk="1" hangingPunct="1">
              <a:lnSpc>
                <a:spcPct val="85000"/>
              </a:lnSpc>
              <a:spcAft>
                <a:spcPct val="50000"/>
              </a:spcAft>
              <a:tabLst>
                <a:tab pos="515938" algn="l"/>
              </a:tabLst>
            </a:pPr>
            <a:r>
              <a:rPr lang="en-US" altLang="en-US" sz="2600" dirty="0"/>
              <a:t>Metipranolol (</a:t>
            </a:r>
            <a:r>
              <a:rPr lang="en-US" altLang="en-US" sz="2600" dirty="0" err="1"/>
              <a:t>Optipranolol</a:t>
            </a:r>
            <a:r>
              <a:rPr lang="en-US" altLang="en-US" sz="2600" dirty="0"/>
              <a:t>) 0.3%</a:t>
            </a:r>
          </a:p>
          <a:p>
            <a:pPr marL="341313" indent="-341313" eaLnBrk="1" hangingPunct="1">
              <a:lnSpc>
                <a:spcPct val="85000"/>
              </a:lnSpc>
              <a:spcAft>
                <a:spcPct val="50000"/>
              </a:spcAft>
              <a:tabLst>
                <a:tab pos="515938" algn="l"/>
              </a:tabLst>
            </a:pPr>
            <a:r>
              <a:rPr lang="en-US" altLang="en-US" sz="2600" dirty="0" err="1"/>
              <a:t>Carteolol</a:t>
            </a:r>
            <a:r>
              <a:rPr lang="en-US" altLang="en-US" sz="2600" dirty="0"/>
              <a:t> (</a:t>
            </a:r>
            <a:r>
              <a:rPr lang="en-US" altLang="en-US" sz="2600" dirty="0" err="1"/>
              <a:t>Ocupress</a:t>
            </a:r>
            <a:r>
              <a:rPr lang="en-US" altLang="en-US" sz="2600" dirty="0"/>
              <a:t>) 1.0%</a:t>
            </a:r>
          </a:p>
          <a:p>
            <a:pPr marL="341313" indent="-341313" eaLnBrk="1" hangingPunct="1">
              <a:lnSpc>
                <a:spcPct val="85000"/>
              </a:lnSpc>
              <a:spcAft>
                <a:spcPct val="50000"/>
              </a:spcAft>
              <a:tabLst>
                <a:tab pos="515938" algn="l"/>
              </a:tabLst>
            </a:pPr>
            <a:r>
              <a:rPr lang="en-US" altLang="en-US" sz="2600" dirty="0" err="1"/>
              <a:t>Betaxolol</a:t>
            </a:r>
            <a:r>
              <a:rPr lang="en-US" altLang="en-US" sz="2600" dirty="0"/>
              <a:t> (</a:t>
            </a:r>
            <a:r>
              <a:rPr lang="en-US" altLang="en-US" sz="2600" dirty="0" err="1"/>
              <a:t>Betoptic</a:t>
            </a:r>
            <a:r>
              <a:rPr lang="en-US" altLang="en-US" sz="2600" dirty="0"/>
              <a:t>-S 0.25%)</a:t>
            </a:r>
          </a:p>
          <a:p>
            <a:pPr marL="341313" indent="-341313" eaLnBrk="1" hangingPunct="1">
              <a:lnSpc>
                <a:spcPct val="85000"/>
              </a:lnSpc>
              <a:spcAft>
                <a:spcPct val="45000"/>
              </a:spcAft>
              <a:buFont typeface="Wingdings 3" panose="05040102010807070707" pitchFamily="18" charset="2"/>
              <a:buNone/>
              <a:tabLst>
                <a:tab pos="515938" algn="l"/>
              </a:tabLst>
            </a:pPr>
            <a:r>
              <a:rPr lang="en-US" altLang="en-US" sz="2600" dirty="0">
                <a:solidFill>
                  <a:srgbClr val="00FFCC"/>
                </a:solidFill>
              </a:rPr>
              <a:t>	* </a:t>
            </a:r>
            <a:r>
              <a:rPr lang="en-US" altLang="en-US" sz="2200" dirty="0">
                <a:solidFill>
                  <a:srgbClr val="00FFCC"/>
                </a:solidFill>
              </a:rPr>
              <a:t>Have longer half-lives than other beta-blockers</a:t>
            </a:r>
          </a:p>
        </p:txBody>
      </p:sp>
    </p:spTree>
    <p:extLst>
      <p:ext uri="{BB962C8B-B14F-4D97-AF65-F5344CB8AC3E}">
        <p14:creationId xmlns:p14="http://schemas.microsoft.com/office/powerpoint/2010/main" val="1459209021"/>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98438" y="136525"/>
            <a:ext cx="8718550" cy="1044575"/>
          </a:xfrm>
        </p:spPr>
        <p:txBody>
          <a:bodyPr/>
          <a:lstStyle/>
          <a:p>
            <a:r>
              <a:rPr lang="en-US" altLang="en-US"/>
              <a:t>Topical Beta-Blockers</a:t>
            </a:r>
          </a:p>
        </p:txBody>
      </p:sp>
      <p:sp>
        <p:nvSpPr>
          <p:cNvPr id="161795" name="Rectangle 3"/>
          <p:cNvSpPr>
            <a:spLocks noGrp="1" noChangeArrowheads="1"/>
          </p:cNvSpPr>
          <p:nvPr>
            <p:ph type="body" idx="1"/>
          </p:nvPr>
        </p:nvSpPr>
        <p:spPr>
          <a:xfrm>
            <a:off x="196850" y="1409700"/>
            <a:ext cx="8753475" cy="5307013"/>
          </a:xfrm>
        </p:spPr>
        <p:txBody>
          <a:bodyPr/>
          <a:lstStyle/>
          <a:p>
            <a:pPr>
              <a:spcBef>
                <a:spcPct val="0"/>
              </a:spcBef>
            </a:pPr>
            <a:r>
              <a:rPr lang="en-US" altLang="en-US"/>
              <a:t>Decrease aqueous production</a:t>
            </a:r>
          </a:p>
          <a:p>
            <a:pPr>
              <a:spcBef>
                <a:spcPct val="0"/>
              </a:spcBef>
            </a:pPr>
            <a:r>
              <a:rPr lang="en-US" altLang="en-US"/>
              <a:t>Reduces IOP .25%; no response 15%</a:t>
            </a:r>
          </a:p>
          <a:p>
            <a:pPr>
              <a:spcBef>
                <a:spcPct val="0"/>
              </a:spcBef>
            </a:pPr>
            <a:r>
              <a:rPr lang="en-US" altLang="en-US"/>
              <a:t>R/O asthma</a:t>
            </a:r>
          </a:p>
          <a:p>
            <a:pPr>
              <a:spcBef>
                <a:spcPct val="0"/>
              </a:spcBef>
            </a:pPr>
            <a:r>
              <a:rPr lang="en-US" altLang="en-US"/>
              <a:t>Recommend monocular trial with lowest concentration once daily</a:t>
            </a:r>
          </a:p>
          <a:p>
            <a:pPr>
              <a:spcBef>
                <a:spcPct val="0"/>
              </a:spcBef>
            </a:pPr>
            <a:r>
              <a:rPr lang="en-US" altLang="en-US"/>
              <a:t>Possible diminished effect if used with systemic beta-blockers</a:t>
            </a:r>
          </a:p>
          <a:p>
            <a:pPr>
              <a:spcBef>
                <a:spcPct val="0"/>
              </a:spcBef>
            </a:pPr>
            <a:r>
              <a:rPr lang="en-US" altLang="en-US"/>
              <a:t>No advantage to gel-forming solution</a:t>
            </a:r>
          </a:p>
          <a:p>
            <a:pPr>
              <a:spcBef>
                <a:spcPct val="0"/>
              </a:spcBef>
            </a:pPr>
            <a:endParaRPr lang="en-US" altLang="en-US"/>
          </a:p>
        </p:txBody>
      </p:sp>
    </p:spTree>
    <p:extLst>
      <p:ext uri="{BB962C8B-B14F-4D97-AF65-F5344CB8AC3E}">
        <p14:creationId xmlns:p14="http://schemas.microsoft.com/office/powerpoint/2010/main" val="114692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C138-03A2-493A-92A8-02F36CE692BB}"/>
              </a:ext>
            </a:extLst>
          </p:cNvPr>
          <p:cNvSpPr>
            <a:spLocks noGrp="1"/>
          </p:cNvSpPr>
          <p:nvPr>
            <p:ph type="title"/>
          </p:nvPr>
        </p:nvSpPr>
        <p:spPr/>
        <p:txBody>
          <a:bodyPr>
            <a:normAutofit fontScale="90000"/>
          </a:bodyPr>
          <a:lstStyle/>
          <a:p>
            <a:r>
              <a:rPr lang="en-US" dirty="0"/>
              <a:t>Do Systemic Beta-Blockers Preclude use of Topical Beta-Blockers</a:t>
            </a:r>
          </a:p>
        </p:txBody>
      </p:sp>
      <p:sp>
        <p:nvSpPr>
          <p:cNvPr id="3" name="Content Placeholder 2">
            <a:extLst>
              <a:ext uri="{FF2B5EF4-FFF2-40B4-BE49-F238E27FC236}">
                <a16:creationId xmlns:a16="http://schemas.microsoft.com/office/drawing/2014/main" id="{AE95E70F-454E-4493-964D-B80A9557311F}"/>
              </a:ext>
            </a:extLst>
          </p:cNvPr>
          <p:cNvSpPr>
            <a:spLocks noGrp="1"/>
          </p:cNvSpPr>
          <p:nvPr>
            <p:ph idx="1"/>
          </p:nvPr>
        </p:nvSpPr>
        <p:spPr/>
        <p:txBody>
          <a:bodyPr>
            <a:normAutofit fontScale="92500" lnSpcReduction="10000"/>
          </a:bodyPr>
          <a:lstStyle/>
          <a:p>
            <a:r>
              <a:rPr lang="en-US" dirty="0"/>
              <a:t>Tradition teaching says they do</a:t>
            </a:r>
          </a:p>
          <a:p>
            <a:r>
              <a:rPr lang="en-US" dirty="0"/>
              <a:t>Newer research says not</a:t>
            </a:r>
          </a:p>
          <a:p>
            <a:r>
              <a:rPr lang="en-US" dirty="0"/>
              <a:t>“Patients taking a systemic beta blocker still achieve more than a 75% lowering (about 5 mmHg), on average, when using a topical beta blocker. Therefore, withholding a topical beta blocker from these patients seems unwarranted.”</a:t>
            </a:r>
          </a:p>
          <a:p>
            <a:r>
              <a:rPr lang="en-US" dirty="0"/>
              <a:t>“The present data suggests that the use of a systemic beta blocker does not meaningfully affect the IOP-lowering effectiveness of glaucoma eyedrop regimens as prescribed and used in a real- world scenario.”</a:t>
            </a:r>
          </a:p>
          <a:p>
            <a:r>
              <a:rPr lang="en-US" dirty="0"/>
              <a:t>In summary, being on a systemic beta blocker may ever so slightly dampen the effectiveness of a topical beta blocker, but in no way precludes the beneficial use of topical beta blocker treatment.</a:t>
            </a:r>
          </a:p>
        </p:txBody>
      </p:sp>
      <p:sp>
        <p:nvSpPr>
          <p:cNvPr id="4" name="TextBox 3">
            <a:extLst>
              <a:ext uri="{FF2B5EF4-FFF2-40B4-BE49-F238E27FC236}">
                <a16:creationId xmlns:a16="http://schemas.microsoft.com/office/drawing/2014/main" id="{AF96CC76-127F-4E4C-860E-CA40DC7C1C22}"/>
              </a:ext>
            </a:extLst>
          </p:cNvPr>
          <p:cNvSpPr txBox="1"/>
          <p:nvPr/>
        </p:nvSpPr>
        <p:spPr>
          <a:xfrm>
            <a:off x="5836597" y="6497758"/>
            <a:ext cx="330740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February 2021</a:t>
            </a:r>
          </a:p>
        </p:txBody>
      </p:sp>
    </p:spTree>
    <p:extLst>
      <p:ext uri="{BB962C8B-B14F-4D97-AF65-F5344CB8AC3E}">
        <p14:creationId xmlns:p14="http://schemas.microsoft.com/office/powerpoint/2010/main" val="4159796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3"/>
          <p:cNvSpPr>
            <a:spLocks noGrp="1" noChangeArrowheads="1"/>
          </p:cNvSpPr>
          <p:nvPr>
            <p:ph type="body" idx="1"/>
          </p:nvPr>
        </p:nvSpPr>
        <p:spPr>
          <a:xfrm>
            <a:off x="138113" y="1449388"/>
            <a:ext cx="8869362" cy="5283200"/>
          </a:xfrm>
        </p:spPr>
        <p:txBody>
          <a:bodyPr/>
          <a:lstStyle/>
          <a:p>
            <a:r>
              <a:rPr lang="en-US" altLang="en-US"/>
              <a:t>Only preservative-free glaucoma medicine</a:t>
            </a:r>
          </a:p>
          <a:p>
            <a:r>
              <a:rPr lang="en-US" altLang="en-US"/>
              <a:t>Niche product: indicated when ocular preservatives, particularly benzalkonium chloride (BAK), impair surface tissues of the eye</a:t>
            </a:r>
          </a:p>
          <a:p>
            <a:r>
              <a:rPr lang="en-US" altLang="en-US"/>
              <a:t>Available as .25% and .5% in .2mL individual units of solution from Valeant</a:t>
            </a:r>
          </a:p>
          <a:p>
            <a:endParaRPr lang="en-US" altLang="en-US"/>
          </a:p>
        </p:txBody>
      </p:sp>
      <p:sp>
        <p:nvSpPr>
          <p:cNvPr id="263171" name="Rectangle 2"/>
          <p:cNvSpPr>
            <a:spLocks noGrp="1" noChangeArrowheads="1"/>
          </p:cNvSpPr>
          <p:nvPr>
            <p:ph type="title"/>
          </p:nvPr>
        </p:nvSpPr>
        <p:spPr>
          <a:xfrm>
            <a:off x="138113" y="368300"/>
            <a:ext cx="8869362" cy="617538"/>
          </a:xfrm>
        </p:spPr>
        <p:txBody>
          <a:bodyPr>
            <a:normAutofit fontScale="90000"/>
          </a:bodyPr>
          <a:lstStyle/>
          <a:p>
            <a:r>
              <a:rPr lang="en-US" altLang="en-US"/>
              <a:t>Timoptic in OcuDose</a:t>
            </a:r>
          </a:p>
        </p:txBody>
      </p:sp>
    </p:spTree>
    <p:extLst>
      <p:ext uri="{BB962C8B-B14F-4D97-AF65-F5344CB8AC3E}">
        <p14:creationId xmlns:p14="http://schemas.microsoft.com/office/powerpoint/2010/main" val="1973580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306229" y="261938"/>
            <a:ext cx="8531542" cy="990600"/>
          </a:xfrm>
        </p:spPr>
        <p:txBody>
          <a:bodyPr>
            <a:normAutofit/>
          </a:bodyPr>
          <a:lstStyle/>
          <a:p>
            <a:pPr eaLnBrk="1" hangingPunct="1"/>
            <a:r>
              <a:rPr lang="en-US" altLang="en-US" dirty="0" err="1"/>
              <a:t>AdrenergicReceptor</a:t>
            </a:r>
            <a:r>
              <a:rPr lang="en-US" altLang="en-US" dirty="0"/>
              <a:t> Agonists</a:t>
            </a:r>
          </a:p>
        </p:txBody>
      </p:sp>
      <p:sp>
        <p:nvSpPr>
          <p:cNvPr id="178179" name="Rectangle 3"/>
          <p:cNvSpPr>
            <a:spLocks noGrp="1" noChangeArrowheads="1"/>
          </p:cNvSpPr>
          <p:nvPr>
            <p:ph type="body" idx="1"/>
          </p:nvPr>
        </p:nvSpPr>
        <p:spPr>
          <a:xfrm>
            <a:off x="552133" y="1590358"/>
            <a:ext cx="4141787" cy="4422775"/>
          </a:xfrm>
        </p:spPr>
        <p:txBody>
          <a:bodyPr/>
          <a:lstStyle/>
          <a:p>
            <a:pPr marL="393700" indent="-393700" eaLnBrk="1" hangingPunct="1"/>
            <a:r>
              <a:rPr lang="en-US" altLang="en-US" sz="3000" dirty="0"/>
              <a:t>Brimonidine</a:t>
            </a:r>
          </a:p>
          <a:p>
            <a:pPr marL="393700" indent="-393700" eaLnBrk="1" hangingPunct="1"/>
            <a:r>
              <a:rPr lang="en-US" altLang="en-US" sz="3000" dirty="0"/>
              <a:t>Apraclonidine</a:t>
            </a:r>
          </a:p>
          <a:p>
            <a:pPr marL="393700" indent="-393700" eaLnBrk="1" hangingPunct="1"/>
            <a:r>
              <a:rPr lang="en-US" altLang="en-US" sz="3000" dirty="0"/>
              <a:t>Dipivefrin</a:t>
            </a:r>
          </a:p>
          <a:p>
            <a:pPr marL="393700" indent="-393700" eaLnBrk="1" hangingPunct="1"/>
            <a:r>
              <a:rPr lang="en-US" altLang="en-US" sz="3000" dirty="0"/>
              <a:t>Epinephrine</a:t>
            </a:r>
          </a:p>
        </p:txBody>
      </p:sp>
    </p:spTree>
    <p:extLst>
      <p:ext uri="{BB962C8B-B14F-4D97-AF65-F5344CB8AC3E}">
        <p14:creationId xmlns:p14="http://schemas.microsoft.com/office/powerpoint/2010/main" val="11548965"/>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231775" y="90045"/>
            <a:ext cx="8651875" cy="1143000"/>
          </a:xfrm>
        </p:spPr>
        <p:txBody>
          <a:bodyPr/>
          <a:lstStyle/>
          <a:p>
            <a:pPr eaLnBrk="1" hangingPunct="1"/>
            <a:r>
              <a:rPr lang="en-US" altLang="en-US" dirty="0"/>
              <a:t>Brimonidine Tartrate</a:t>
            </a:r>
          </a:p>
        </p:txBody>
      </p:sp>
      <p:sp>
        <p:nvSpPr>
          <p:cNvPr id="227331" name="Rectangle 3"/>
          <p:cNvSpPr>
            <a:spLocks noGrp="1" noChangeArrowheads="1"/>
          </p:cNvSpPr>
          <p:nvPr>
            <p:ph type="body" sz="half" idx="1"/>
          </p:nvPr>
        </p:nvSpPr>
        <p:spPr>
          <a:xfrm>
            <a:off x="146050" y="1092200"/>
            <a:ext cx="8896350" cy="5556250"/>
          </a:xfrm>
        </p:spPr>
        <p:txBody>
          <a:bodyPr>
            <a:normAutofit/>
          </a:bodyPr>
          <a:lstStyle/>
          <a:p>
            <a:pPr eaLnBrk="1" hangingPunct="1">
              <a:spcAft>
                <a:spcPct val="30000"/>
              </a:spcAft>
              <a:defRPr/>
            </a:pPr>
            <a:r>
              <a:rPr lang="en-US" sz="2400" dirty="0"/>
              <a:t>Alpha-2 adrenergic agonist; tid FDA approval</a:t>
            </a:r>
          </a:p>
          <a:p>
            <a:pPr eaLnBrk="1" hangingPunct="1">
              <a:spcAft>
                <a:spcPct val="30000"/>
              </a:spcAft>
              <a:defRPr/>
            </a:pPr>
            <a:r>
              <a:rPr lang="en-US" sz="2400" dirty="0"/>
              <a:t>Acts by reducing aqueous production with some enhancement of uveoscleral outflow</a:t>
            </a:r>
          </a:p>
          <a:p>
            <a:pPr eaLnBrk="1" hangingPunct="1">
              <a:spcAft>
                <a:spcPct val="30000"/>
              </a:spcAft>
              <a:defRPr/>
            </a:pPr>
            <a:r>
              <a:rPr lang="en-US" sz="2400" dirty="0"/>
              <a:t>Reduces IOP similar to timolol 0.5% bid</a:t>
            </a:r>
          </a:p>
          <a:p>
            <a:pPr eaLnBrk="1" hangingPunct="1">
              <a:spcAft>
                <a:spcPct val="30000"/>
              </a:spcAft>
              <a:defRPr/>
            </a:pPr>
            <a:r>
              <a:rPr lang="en-US" sz="2400" dirty="0"/>
              <a:t>Side effects:  fatigue and dry mouth most common side effects; uveitis reported; may reduce systolic BP 10 mmHg</a:t>
            </a:r>
          </a:p>
          <a:p>
            <a:pPr eaLnBrk="1" hangingPunct="1">
              <a:spcAft>
                <a:spcPct val="30000"/>
              </a:spcAft>
              <a:defRPr/>
            </a:pPr>
            <a:r>
              <a:rPr lang="en-US" sz="2400" dirty="0"/>
              <a:t>Less tachyphylaxis or allergy development than the other alpha-2 agonists</a:t>
            </a:r>
          </a:p>
          <a:p>
            <a:pPr eaLnBrk="1" hangingPunct="1">
              <a:spcAft>
                <a:spcPct val="30000"/>
              </a:spcAft>
              <a:defRPr/>
            </a:pPr>
            <a:r>
              <a:rPr lang="en-US" sz="2400" dirty="0"/>
              <a:t>Neuro-protective potential unknown</a:t>
            </a:r>
          </a:p>
          <a:p>
            <a:pPr eaLnBrk="1" hangingPunct="1">
              <a:spcAft>
                <a:spcPct val="30000"/>
              </a:spcAft>
              <a:defRPr/>
            </a:pPr>
            <a:r>
              <a:rPr lang="en-US" sz="2400" dirty="0"/>
              <a:t>Alphagan (0.2%) by Allergan, and generic                                 Alphagan P (0.15%) by Allergan and generic, and Alphagan P (0.1%) by Allergan, and </a:t>
            </a:r>
            <a:r>
              <a:rPr lang="en-US" sz="2400" dirty="0">
                <a:solidFill>
                  <a:srgbClr val="00FF00"/>
                </a:solidFill>
              </a:rPr>
              <a:t>recently generically available</a:t>
            </a:r>
          </a:p>
        </p:txBody>
      </p:sp>
    </p:spTree>
    <p:extLst>
      <p:ext uri="{BB962C8B-B14F-4D97-AF65-F5344CB8AC3E}">
        <p14:creationId xmlns:p14="http://schemas.microsoft.com/office/powerpoint/2010/main" val="1860013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le 3"/>
          <p:cNvSpPr>
            <a:spLocks noGrp="1"/>
          </p:cNvSpPr>
          <p:nvPr>
            <p:ph type="title"/>
          </p:nvPr>
        </p:nvSpPr>
        <p:spPr>
          <a:xfrm>
            <a:off x="293688" y="153988"/>
            <a:ext cx="8877300" cy="665162"/>
          </a:xfrm>
        </p:spPr>
        <p:txBody>
          <a:bodyPr/>
          <a:lstStyle/>
          <a:p>
            <a:r>
              <a:rPr lang="en-US" altLang="en-US"/>
              <a:t>Neuroprotection</a:t>
            </a:r>
          </a:p>
        </p:txBody>
      </p:sp>
      <p:sp>
        <p:nvSpPr>
          <p:cNvPr id="181251" name="Text Placeholder 4"/>
          <p:cNvSpPr>
            <a:spLocks noGrp="1"/>
          </p:cNvSpPr>
          <p:nvPr>
            <p:ph type="body" sz="quarter" idx="10"/>
          </p:nvPr>
        </p:nvSpPr>
        <p:spPr>
          <a:xfrm>
            <a:off x="457200" y="1123950"/>
            <a:ext cx="8551863" cy="5581650"/>
          </a:xfrm>
        </p:spPr>
        <p:txBody>
          <a:bodyPr/>
          <a:lstStyle/>
          <a:p>
            <a:pPr>
              <a:buFontTx/>
              <a:buNone/>
            </a:pPr>
            <a:r>
              <a:rPr lang="en-US" altLang="en-US" dirty="0"/>
              <a:t>“Despite the long list of neuroprotective candidates, clinicians lack a proven neuroprotective agent with which to manage glaucoma.”</a:t>
            </a:r>
          </a:p>
          <a:p>
            <a:pPr>
              <a:buFontTx/>
              <a:buNone/>
            </a:pPr>
            <a:endParaRPr lang="en-US" altLang="en-US" dirty="0"/>
          </a:p>
          <a:p>
            <a:pPr algn="r">
              <a:buFontTx/>
              <a:buNone/>
            </a:pPr>
            <a:r>
              <a:rPr lang="en-US" altLang="en-US" sz="2000" i="1" dirty="0">
                <a:solidFill>
                  <a:srgbClr val="99CCFF"/>
                </a:solidFill>
              </a:rPr>
              <a:t>Glaucoma Today.  November/December 2014.</a:t>
            </a:r>
          </a:p>
        </p:txBody>
      </p:sp>
    </p:spTree>
    <p:extLst>
      <p:ext uri="{BB962C8B-B14F-4D97-AF65-F5344CB8AC3E}">
        <p14:creationId xmlns:p14="http://schemas.microsoft.com/office/powerpoint/2010/main" val="382936259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16682" y="0"/>
            <a:ext cx="7075488" cy="949325"/>
          </a:xfrm>
        </p:spPr>
        <p:txBody>
          <a:bodyPr/>
          <a:lstStyle/>
          <a:p>
            <a:pPr eaLnBrk="1" hangingPunct="1"/>
            <a:r>
              <a:rPr lang="en-US" altLang="en-US" sz="3800" dirty="0"/>
              <a:t>Combigan Ophthalmic Solution</a:t>
            </a:r>
          </a:p>
        </p:txBody>
      </p:sp>
      <p:sp>
        <p:nvSpPr>
          <p:cNvPr id="182275" name="Rectangle 3"/>
          <p:cNvSpPr>
            <a:spLocks noGrp="1" noChangeArrowheads="1"/>
          </p:cNvSpPr>
          <p:nvPr>
            <p:ph type="body" sz="half" idx="1"/>
          </p:nvPr>
        </p:nvSpPr>
        <p:spPr>
          <a:xfrm>
            <a:off x="165894" y="1139272"/>
            <a:ext cx="8783637" cy="5256212"/>
          </a:xfrm>
        </p:spPr>
        <p:txBody>
          <a:bodyPr>
            <a:normAutofit/>
          </a:bodyPr>
          <a:lstStyle/>
          <a:p>
            <a:pPr eaLnBrk="1" hangingPunct="1"/>
            <a:r>
              <a:rPr lang="en-US" altLang="en-US" sz="2400" dirty="0"/>
              <a:t>Combination of 0.2% brimonidine and 0.5% timolol</a:t>
            </a:r>
          </a:p>
          <a:p>
            <a:pPr eaLnBrk="1" hangingPunct="1"/>
            <a:r>
              <a:rPr lang="en-US" altLang="en-US" sz="2400" dirty="0"/>
              <a:t>With ANY combination drug, always try one of the component drugs as monotherapy, and only use the combination product if or when the  monotherapy drug comes close, but does not achieve target IOP</a:t>
            </a:r>
          </a:p>
          <a:p>
            <a:pPr eaLnBrk="1" hangingPunct="1"/>
            <a:r>
              <a:rPr lang="en-US" altLang="en-US" sz="2400" dirty="0"/>
              <a:t>Remember, most all drugs have a non-response rate of about 10%, so there is a 20% chance that one of the components of any combination drug is not performing</a:t>
            </a:r>
          </a:p>
          <a:p>
            <a:pPr eaLnBrk="1" hangingPunct="1"/>
            <a:r>
              <a:rPr lang="en-US" altLang="en-US" sz="2400" dirty="0"/>
              <a:t>Marketed as Combigan by Allergan in 5, 10, and 15 ml                                                              opaque white bottles, preserved with BAK .005%                                 </a:t>
            </a:r>
          </a:p>
        </p:txBody>
      </p:sp>
    </p:spTree>
    <p:extLst>
      <p:ext uri="{BB962C8B-B14F-4D97-AF65-F5344CB8AC3E}">
        <p14:creationId xmlns:p14="http://schemas.microsoft.com/office/powerpoint/2010/main" val="306497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Glaucoma Treatment Options</a:t>
            </a:r>
          </a:p>
        </p:txBody>
      </p:sp>
      <p:sp>
        <p:nvSpPr>
          <p:cNvPr id="3" name="Content Placeholder 2"/>
          <p:cNvSpPr>
            <a:spLocks noGrp="1"/>
          </p:cNvSpPr>
          <p:nvPr>
            <p:ph idx="1"/>
          </p:nvPr>
        </p:nvSpPr>
        <p:spPr>
          <a:xfrm>
            <a:off x="379634" y="991143"/>
            <a:ext cx="6572250" cy="4167114"/>
          </a:xfrm>
        </p:spPr>
        <p:txBody>
          <a:bodyPr>
            <a:noAutofit/>
          </a:bodyPr>
          <a:lstStyle/>
          <a:p>
            <a:r>
              <a:rPr lang="en-US" sz="2400" dirty="0">
                <a:solidFill>
                  <a:srgbClr val="00FF00"/>
                </a:solidFill>
              </a:rPr>
              <a:t>Prostaglandin Analogs </a:t>
            </a:r>
          </a:p>
          <a:p>
            <a:r>
              <a:rPr lang="en-US" altLang="en-US" sz="2400" dirty="0">
                <a:solidFill>
                  <a:srgbClr val="00FF00"/>
                </a:solidFill>
              </a:rPr>
              <a:t>Nitric Oxide donating PGA</a:t>
            </a:r>
            <a:endParaRPr lang="en-US" sz="2400" dirty="0"/>
          </a:p>
          <a:p>
            <a:r>
              <a:rPr lang="en-US" sz="2400" dirty="0" err="1"/>
              <a:t>Timolol</a:t>
            </a:r>
            <a:endParaRPr lang="en-US" sz="2400" dirty="0"/>
          </a:p>
          <a:p>
            <a:r>
              <a:rPr lang="en-US" sz="2400" dirty="0" err="1"/>
              <a:t>Brimonidine</a:t>
            </a:r>
            <a:endParaRPr lang="en-US" sz="2400" dirty="0"/>
          </a:p>
          <a:p>
            <a:r>
              <a:rPr lang="en-US" sz="2400" dirty="0"/>
              <a:t>Carbonic Anhydrase Inhibitors (CAI’s)</a:t>
            </a:r>
          </a:p>
          <a:p>
            <a:r>
              <a:rPr lang="en-US" sz="2400" dirty="0">
                <a:solidFill>
                  <a:srgbClr val="00FF00"/>
                </a:solidFill>
              </a:rPr>
              <a:t>Rho-Kinase Inhibitors</a:t>
            </a:r>
          </a:p>
          <a:p>
            <a:r>
              <a:rPr lang="en-US" sz="2400" dirty="0" err="1"/>
              <a:t>Timolol</a:t>
            </a:r>
            <a:r>
              <a:rPr lang="en-US" sz="2400" dirty="0"/>
              <a:t>/</a:t>
            </a:r>
            <a:r>
              <a:rPr lang="en-US" sz="2400" dirty="0" err="1"/>
              <a:t>brimonidine</a:t>
            </a:r>
            <a:endParaRPr lang="en-US" sz="2400" dirty="0"/>
          </a:p>
          <a:p>
            <a:r>
              <a:rPr lang="en-US" sz="2400" dirty="0" err="1"/>
              <a:t>Dorzolamide</a:t>
            </a:r>
            <a:r>
              <a:rPr lang="en-US" sz="2400" dirty="0"/>
              <a:t>/</a:t>
            </a:r>
            <a:r>
              <a:rPr lang="en-US" sz="2400" dirty="0" err="1"/>
              <a:t>timolol</a:t>
            </a:r>
            <a:endParaRPr lang="en-US" sz="2400" dirty="0"/>
          </a:p>
          <a:p>
            <a:r>
              <a:rPr lang="en-US" sz="2400" dirty="0" err="1"/>
              <a:t>Brinzolamide</a:t>
            </a:r>
            <a:r>
              <a:rPr lang="en-US" sz="2400" dirty="0"/>
              <a:t>/</a:t>
            </a:r>
            <a:r>
              <a:rPr lang="en-US" sz="2400" dirty="0" err="1"/>
              <a:t>brimonidine</a:t>
            </a:r>
            <a:endParaRPr lang="en-US" sz="2400" dirty="0"/>
          </a:p>
          <a:p>
            <a:r>
              <a:rPr lang="en-US" sz="2400" dirty="0" err="1">
                <a:solidFill>
                  <a:srgbClr val="00FF00"/>
                </a:solidFill>
              </a:rPr>
              <a:t>Latanoprost</a:t>
            </a:r>
            <a:r>
              <a:rPr lang="en-US" sz="2400" dirty="0">
                <a:solidFill>
                  <a:srgbClr val="00FF00"/>
                </a:solidFill>
              </a:rPr>
              <a:t>/</a:t>
            </a:r>
            <a:r>
              <a:rPr lang="en-US" sz="2400" dirty="0" err="1">
                <a:solidFill>
                  <a:srgbClr val="00FF00"/>
                </a:solidFill>
              </a:rPr>
              <a:t>Rhopressa</a:t>
            </a:r>
            <a:endParaRPr lang="en-US" sz="2400" dirty="0">
              <a:solidFill>
                <a:srgbClr val="00FF00"/>
              </a:solidFill>
            </a:endParaRPr>
          </a:p>
          <a:p>
            <a:r>
              <a:rPr lang="en-US" sz="2400" dirty="0" err="1"/>
              <a:t>Pilocarpine</a:t>
            </a:r>
            <a:r>
              <a:rPr lang="en-US" sz="2400" dirty="0"/>
              <a:t> derivatives</a:t>
            </a:r>
          </a:p>
          <a:p>
            <a:r>
              <a:rPr lang="en-US" sz="2400" dirty="0"/>
              <a:t>Laser Trabeculoplasty</a:t>
            </a:r>
          </a:p>
          <a:p>
            <a:r>
              <a:rPr lang="en-US" sz="2400" dirty="0"/>
              <a:t>MIGS</a:t>
            </a:r>
          </a:p>
          <a:p>
            <a:r>
              <a:rPr lang="en-US" sz="2400" dirty="0"/>
              <a:t>Surgical </a:t>
            </a:r>
            <a:r>
              <a:rPr lang="en-US" sz="2400" dirty="0" err="1"/>
              <a:t>Trabeculectomy</a:t>
            </a:r>
            <a:endParaRPr lang="en-US" sz="2400" dirty="0"/>
          </a:p>
        </p:txBody>
      </p:sp>
    </p:spTree>
    <p:extLst>
      <p:ext uri="{BB962C8B-B14F-4D97-AF65-F5344CB8AC3E}">
        <p14:creationId xmlns:p14="http://schemas.microsoft.com/office/powerpoint/2010/main" val="820623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39725" y="312738"/>
            <a:ext cx="7645400" cy="838200"/>
          </a:xfrm>
        </p:spPr>
        <p:txBody>
          <a:bodyPr/>
          <a:lstStyle/>
          <a:p>
            <a:pPr eaLnBrk="1" hangingPunct="1"/>
            <a:r>
              <a:rPr lang="en-US" altLang="en-US"/>
              <a:t>Topical CAI’s</a:t>
            </a:r>
          </a:p>
        </p:txBody>
      </p:sp>
      <p:sp>
        <p:nvSpPr>
          <p:cNvPr id="186371" name="Rectangle 3"/>
          <p:cNvSpPr>
            <a:spLocks noGrp="1" noChangeArrowheads="1"/>
          </p:cNvSpPr>
          <p:nvPr>
            <p:ph type="body" idx="1"/>
          </p:nvPr>
        </p:nvSpPr>
        <p:spPr>
          <a:xfrm>
            <a:off x="146050" y="1136650"/>
            <a:ext cx="8294688" cy="5370513"/>
          </a:xfrm>
        </p:spPr>
        <p:txBody>
          <a:bodyPr/>
          <a:lstStyle/>
          <a:p>
            <a:pPr eaLnBrk="1" hangingPunct="1"/>
            <a:r>
              <a:rPr lang="en-US" altLang="en-US" sz="2400" dirty="0"/>
              <a:t>Dorzolamide 2% sol. and Brinzolamide 1% </a:t>
            </a:r>
            <a:r>
              <a:rPr lang="en-US" altLang="en-US" sz="2400" dirty="0" err="1"/>
              <a:t>susp</a:t>
            </a:r>
            <a:r>
              <a:rPr lang="en-US" altLang="en-US" sz="2400" dirty="0"/>
              <a:t>.</a:t>
            </a:r>
          </a:p>
          <a:p>
            <a:pPr eaLnBrk="1" hangingPunct="1"/>
            <a:r>
              <a:rPr lang="en-US" altLang="en-US" sz="2400" dirty="0"/>
              <a:t>Mechanism: decreases aqueous humor secretion</a:t>
            </a:r>
          </a:p>
          <a:p>
            <a:pPr eaLnBrk="1" hangingPunct="1"/>
            <a:r>
              <a:rPr lang="en-US" altLang="en-US" sz="2400" dirty="0"/>
              <a:t>Reduces IOP approximately 15%</a:t>
            </a:r>
          </a:p>
          <a:p>
            <a:pPr eaLnBrk="1" hangingPunct="1"/>
            <a:r>
              <a:rPr lang="en-US" altLang="en-US" sz="2400" dirty="0"/>
              <a:t>FDA dosage: tid, practical dosage bid</a:t>
            </a:r>
          </a:p>
          <a:p>
            <a:pPr eaLnBrk="1" hangingPunct="1"/>
            <a:r>
              <a:rPr lang="en-US" altLang="en-US" sz="2400" dirty="0"/>
              <a:t>Contraindications: Allergy to sulfa and/or history of blood dyscrasias</a:t>
            </a:r>
          </a:p>
          <a:p>
            <a:pPr eaLnBrk="1" hangingPunct="1"/>
            <a:r>
              <a:rPr lang="en-US" altLang="en-US" sz="2400" dirty="0"/>
              <a:t>Side effects: minimal; some burning, bitter taste, rare allergic reaction</a:t>
            </a:r>
          </a:p>
          <a:p>
            <a:pPr eaLnBrk="1" hangingPunct="1"/>
            <a:r>
              <a:rPr lang="en-US" altLang="en-US" sz="2400" dirty="0"/>
              <a:t>Most all patients controlled with oral acetazolamide were successfully controlled with a topical CAI</a:t>
            </a:r>
          </a:p>
          <a:p>
            <a:pPr eaLnBrk="1" hangingPunct="1"/>
            <a:r>
              <a:rPr lang="en-US" altLang="en-US" sz="2400" dirty="0"/>
              <a:t>Azopt 1% </a:t>
            </a:r>
            <a:r>
              <a:rPr lang="en-US" altLang="en-US" sz="2400" dirty="0" err="1"/>
              <a:t>susp</a:t>
            </a:r>
            <a:r>
              <a:rPr lang="en-US" altLang="en-US" sz="2400" dirty="0"/>
              <a:t>-Alcon; </a:t>
            </a:r>
            <a:r>
              <a:rPr lang="en-US" altLang="en-US" sz="2400" dirty="0" err="1"/>
              <a:t>Trusopt</a:t>
            </a:r>
            <a:r>
              <a:rPr lang="en-US" altLang="en-US" sz="2400" dirty="0"/>
              <a:t> 2% sol-Merck</a:t>
            </a:r>
          </a:p>
        </p:txBody>
      </p:sp>
    </p:spTree>
    <p:extLst>
      <p:ext uri="{BB962C8B-B14F-4D97-AF65-F5344CB8AC3E}">
        <p14:creationId xmlns:p14="http://schemas.microsoft.com/office/powerpoint/2010/main" val="1318307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type="title"/>
          </p:nvPr>
        </p:nvSpPr>
        <p:spPr>
          <a:xfrm>
            <a:off x="231775" y="234950"/>
            <a:ext cx="8651875" cy="1093788"/>
          </a:xfrm>
        </p:spPr>
        <p:txBody>
          <a:bodyPr>
            <a:normAutofit fontScale="90000"/>
          </a:bodyPr>
          <a:lstStyle/>
          <a:p>
            <a:pPr eaLnBrk="1" hangingPunct="1"/>
            <a:r>
              <a:rPr lang="en-US" altLang="en-US" sz="3800"/>
              <a:t>Dorzolamide Hydrochloride 2% –Timolol Maleate .5%  (Cosopt)</a:t>
            </a:r>
          </a:p>
        </p:txBody>
      </p:sp>
      <p:sp>
        <p:nvSpPr>
          <p:cNvPr id="188420" name="Rectangle 4"/>
          <p:cNvSpPr>
            <a:spLocks noGrp="1" noChangeArrowheads="1"/>
          </p:cNvSpPr>
          <p:nvPr>
            <p:ph type="body" idx="1"/>
          </p:nvPr>
        </p:nvSpPr>
        <p:spPr>
          <a:xfrm>
            <a:off x="190500" y="1536700"/>
            <a:ext cx="8693150" cy="4670425"/>
          </a:xfrm>
        </p:spPr>
        <p:txBody>
          <a:bodyPr/>
          <a:lstStyle/>
          <a:p>
            <a:pPr eaLnBrk="1" hangingPunct="1"/>
            <a:r>
              <a:rPr lang="en-US" altLang="en-US" sz="2600" dirty="0"/>
              <a:t>Both components decrease IOP by reducing aqueous humor secretion</a:t>
            </a:r>
          </a:p>
          <a:p>
            <a:pPr eaLnBrk="1" hangingPunct="1"/>
            <a:r>
              <a:rPr lang="en-US" altLang="en-US" sz="2600" dirty="0"/>
              <a:t>Because of the CAI, must be used bid, which results in excessive beta-blocker therapy</a:t>
            </a:r>
          </a:p>
          <a:p>
            <a:pPr eaLnBrk="1" hangingPunct="1"/>
            <a:r>
              <a:rPr lang="en-US" altLang="en-US" sz="2600" dirty="0"/>
              <a:t>Contraindications: patients with asthma, heart disease, or allergy to sulfa drugs </a:t>
            </a:r>
          </a:p>
          <a:p>
            <a:pPr eaLnBrk="1" hangingPunct="1"/>
            <a:r>
              <a:rPr lang="en-US" altLang="en-US" sz="2600" dirty="0"/>
              <a:t>Ocular side effects: burning/stinging</a:t>
            </a:r>
            <a:br>
              <a:rPr lang="en-US" altLang="en-US" sz="2600" dirty="0"/>
            </a:br>
            <a:r>
              <a:rPr lang="en-US" altLang="en-US" sz="2600" dirty="0"/>
              <a:t>and perversion in taste</a:t>
            </a:r>
          </a:p>
          <a:p>
            <a:pPr eaLnBrk="1" hangingPunct="1"/>
            <a:r>
              <a:rPr lang="en-US" altLang="en-US" sz="2600" dirty="0"/>
              <a:t>Marketed as generic and PF by Thea</a:t>
            </a:r>
          </a:p>
        </p:txBody>
      </p:sp>
    </p:spTree>
    <p:extLst>
      <p:ext uri="{BB962C8B-B14F-4D97-AF65-F5344CB8AC3E}">
        <p14:creationId xmlns:p14="http://schemas.microsoft.com/office/powerpoint/2010/main" val="2799079297"/>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a:xfrm>
            <a:off x="190500" y="-187805"/>
            <a:ext cx="8640763" cy="1404937"/>
          </a:xfrm>
        </p:spPr>
        <p:txBody>
          <a:bodyPr/>
          <a:lstStyle/>
          <a:p>
            <a:r>
              <a:rPr lang="en-US" altLang="en-US" dirty="0"/>
              <a:t>Simbrinza - </a:t>
            </a:r>
            <a:r>
              <a:rPr lang="en-US" altLang="en-US" sz="3600" dirty="0"/>
              <a:t>New Combination Drug</a:t>
            </a:r>
          </a:p>
        </p:txBody>
      </p:sp>
      <p:sp>
        <p:nvSpPr>
          <p:cNvPr id="191491" name="Content Placeholder 2"/>
          <p:cNvSpPr>
            <a:spLocks noGrp="1"/>
          </p:cNvSpPr>
          <p:nvPr>
            <p:ph idx="1"/>
          </p:nvPr>
        </p:nvSpPr>
        <p:spPr>
          <a:xfrm>
            <a:off x="146050" y="977900"/>
            <a:ext cx="8517890" cy="5421313"/>
          </a:xfrm>
        </p:spPr>
        <p:txBody>
          <a:bodyPr>
            <a:normAutofit/>
          </a:bodyPr>
          <a:lstStyle/>
          <a:p>
            <a:r>
              <a:rPr lang="en-US" altLang="en-US" sz="2800" dirty="0"/>
              <a:t>Combination drug without a beta blocker where both ingredient drugs are dosed the same (b.i.d.)</a:t>
            </a:r>
          </a:p>
          <a:p>
            <a:r>
              <a:rPr lang="en-US" altLang="en-US" sz="2800" dirty="0"/>
              <a:t>Combines 1% brinzolamide (Azopt ophthalmic suspension) with 0.2% brimonidine</a:t>
            </a:r>
          </a:p>
          <a:p>
            <a:r>
              <a:rPr lang="en-US" altLang="en-US" sz="2800" dirty="0"/>
              <a:t>Offers a wide range of treatment possibilities due to its strong efficacy and ability to decrease elevated IOP by 21- 35%</a:t>
            </a:r>
          </a:p>
          <a:p>
            <a:r>
              <a:rPr lang="en-US" altLang="en-US" sz="2800" dirty="0"/>
              <a:t>Marketed by Alcon under the brand name Simbrinza </a:t>
            </a:r>
          </a:p>
        </p:txBody>
      </p:sp>
    </p:spTree>
    <p:extLst>
      <p:ext uri="{BB962C8B-B14F-4D97-AF65-F5344CB8AC3E}">
        <p14:creationId xmlns:p14="http://schemas.microsoft.com/office/powerpoint/2010/main" val="1038257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292100" y="180975"/>
            <a:ext cx="7366000" cy="1330325"/>
          </a:xfrm>
        </p:spPr>
        <p:txBody>
          <a:bodyPr/>
          <a:lstStyle/>
          <a:p>
            <a:r>
              <a:rPr lang="en-US" altLang="en-US"/>
              <a:t>Contemporary Glaucoma Medication Flow</a:t>
            </a:r>
          </a:p>
        </p:txBody>
      </p:sp>
      <p:sp>
        <p:nvSpPr>
          <p:cNvPr id="244739" name="Rectangle 3"/>
          <p:cNvSpPr>
            <a:spLocks noGrp="1" noChangeArrowheads="1"/>
          </p:cNvSpPr>
          <p:nvPr>
            <p:ph type="body" idx="1"/>
          </p:nvPr>
        </p:nvSpPr>
        <p:spPr>
          <a:xfrm>
            <a:off x="503238" y="1689100"/>
            <a:ext cx="8488362" cy="4919663"/>
          </a:xfrm>
        </p:spPr>
        <p:txBody>
          <a:bodyPr/>
          <a:lstStyle/>
          <a:p>
            <a:pPr marL="2119313" indent="-2119313">
              <a:buFont typeface="Wingdings 3" panose="05040102010807070707" pitchFamily="18" charset="2"/>
              <a:buNone/>
              <a:tabLst>
                <a:tab pos="1770063" algn="l"/>
              </a:tabLst>
              <a:defRPr/>
            </a:pPr>
            <a:r>
              <a:rPr lang="en-US" b="1" dirty="0">
                <a:solidFill>
                  <a:srgbClr val="00FF00"/>
                </a:solidFill>
              </a:rPr>
              <a:t>1st  Tier: </a:t>
            </a:r>
            <a:r>
              <a:rPr lang="en-US" dirty="0"/>
              <a:t>	</a:t>
            </a:r>
            <a:r>
              <a:rPr lang="en-US" dirty="0" err="1"/>
              <a:t>Vyzulta</a:t>
            </a:r>
            <a:r>
              <a:rPr lang="en-US" dirty="0"/>
              <a:t>, prostaglandin, or timolol </a:t>
            </a:r>
          </a:p>
          <a:p>
            <a:pPr marL="2119313" indent="-2119313">
              <a:buFont typeface="Wingdings 3" panose="05040102010807070707" pitchFamily="18" charset="2"/>
              <a:buNone/>
              <a:tabLst>
                <a:tab pos="1770063" algn="l"/>
              </a:tabLst>
              <a:defRPr/>
            </a:pPr>
            <a:endParaRPr lang="en-US" dirty="0"/>
          </a:p>
          <a:p>
            <a:pPr marL="2119313" indent="-2119313">
              <a:buFont typeface="Wingdings 3" panose="05040102010807070707" pitchFamily="18" charset="2"/>
              <a:buNone/>
              <a:tabLst>
                <a:tab pos="1770063" algn="l"/>
              </a:tabLst>
              <a:defRPr/>
            </a:pPr>
            <a:r>
              <a:rPr lang="en-US" b="1" dirty="0">
                <a:solidFill>
                  <a:srgbClr val="00FF00"/>
                </a:solidFill>
              </a:rPr>
              <a:t>2nd  Tier:</a:t>
            </a:r>
            <a:r>
              <a:rPr lang="en-US" dirty="0"/>
              <a:t>	Topical CAI, brimonidine, or </a:t>
            </a:r>
            <a:r>
              <a:rPr lang="en-US" dirty="0" err="1"/>
              <a:t>Rhopressa</a:t>
            </a:r>
            <a:endParaRPr lang="en-US" dirty="0"/>
          </a:p>
          <a:p>
            <a:pPr marL="2119313" indent="-2119313">
              <a:buFont typeface="Wingdings 3" panose="05040102010807070707" pitchFamily="18" charset="2"/>
              <a:buNone/>
              <a:tabLst>
                <a:tab pos="1770063" algn="l"/>
              </a:tabLst>
              <a:defRPr/>
            </a:pPr>
            <a:endParaRPr lang="en-US" dirty="0"/>
          </a:p>
          <a:p>
            <a:pPr marL="2119313" indent="-2119313">
              <a:buFont typeface="Wingdings 3" panose="05040102010807070707" pitchFamily="18" charset="2"/>
              <a:buNone/>
              <a:tabLst>
                <a:tab pos="1770063" algn="l"/>
              </a:tabLst>
              <a:defRPr/>
            </a:pPr>
            <a:r>
              <a:rPr lang="en-US" b="1" dirty="0">
                <a:solidFill>
                  <a:srgbClr val="00FF00"/>
                </a:solidFill>
              </a:rPr>
              <a:t>3rd  Tier:</a:t>
            </a:r>
            <a:r>
              <a:rPr lang="en-US" b="1" dirty="0"/>
              <a:t>	</a:t>
            </a:r>
            <a:r>
              <a:rPr lang="en-US" dirty="0"/>
              <a:t>Combigan, Cosopt, Simbrinza, or </a:t>
            </a:r>
          </a:p>
          <a:p>
            <a:pPr marL="2119313" indent="-2119313">
              <a:buFont typeface="Wingdings 3" panose="05040102010807070707" pitchFamily="18" charset="2"/>
              <a:buNone/>
              <a:tabLst>
                <a:tab pos="1770063" algn="l"/>
              </a:tabLst>
              <a:defRPr/>
            </a:pPr>
            <a:r>
              <a:rPr lang="en-US" dirty="0"/>
              <a:t>	</a:t>
            </a:r>
            <a:r>
              <a:rPr lang="en-US" dirty="0" err="1"/>
              <a:t>Rocklatan</a:t>
            </a:r>
            <a:endParaRPr lang="en-US" dirty="0"/>
          </a:p>
          <a:p>
            <a:pPr marL="2119313" indent="-2119313">
              <a:buFont typeface="Wingdings 3" panose="05040102010807070707" pitchFamily="18" charset="2"/>
              <a:buNone/>
              <a:tabLst>
                <a:tab pos="1770063" algn="l"/>
              </a:tabLst>
              <a:defRPr/>
            </a:pPr>
            <a:endParaRPr lang="en-US" dirty="0"/>
          </a:p>
          <a:p>
            <a:pPr marL="2119313" indent="-2119313">
              <a:buFont typeface="Wingdings 3" panose="05040102010807070707" pitchFamily="18" charset="2"/>
              <a:buNone/>
              <a:tabLst>
                <a:tab pos="1770063" algn="l"/>
              </a:tabLst>
              <a:defRPr/>
            </a:pPr>
            <a:r>
              <a:rPr lang="en-US" b="1" dirty="0">
                <a:solidFill>
                  <a:srgbClr val="00FF00"/>
                </a:solidFill>
              </a:rPr>
              <a:t>4th  Tier:</a:t>
            </a:r>
            <a:r>
              <a:rPr lang="en-US" b="1" dirty="0"/>
              <a:t>	</a:t>
            </a:r>
            <a:r>
              <a:rPr lang="en-US" dirty="0"/>
              <a:t>Pilocarpine </a:t>
            </a:r>
          </a:p>
          <a:p>
            <a:pPr marL="2119313" indent="-2119313">
              <a:buFont typeface="Wingdings 3" panose="05040102010807070707" pitchFamily="18" charset="2"/>
              <a:buNone/>
              <a:tabLst>
                <a:tab pos="1770063" algn="l"/>
              </a:tabLst>
              <a:defRPr/>
            </a:pPr>
            <a:r>
              <a:rPr lang="en-US" dirty="0"/>
              <a:t>	Oral CAI (preferably </a:t>
            </a:r>
            <a:r>
              <a:rPr lang="en-US" dirty="0" err="1"/>
              <a:t>methazolamide</a:t>
            </a:r>
            <a:r>
              <a:rPr lang="en-US" dirty="0"/>
              <a:t>)</a:t>
            </a:r>
          </a:p>
          <a:p>
            <a:pPr marL="2063750" indent="-2063750">
              <a:buFont typeface="Wingdings 3" panose="05040102010807070707" pitchFamily="18" charset="2"/>
              <a:buNone/>
              <a:tabLst>
                <a:tab pos="1773238" algn="l"/>
              </a:tabLst>
              <a:defRPr/>
            </a:pPr>
            <a:endParaRPr lang="en-US" dirty="0"/>
          </a:p>
        </p:txBody>
      </p:sp>
    </p:spTree>
    <p:extLst>
      <p:ext uri="{BB962C8B-B14F-4D97-AF65-F5344CB8AC3E}">
        <p14:creationId xmlns:p14="http://schemas.microsoft.com/office/powerpoint/2010/main" val="1621748067"/>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le 1"/>
          <p:cNvSpPr>
            <a:spLocks noGrp="1"/>
          </p:cNvSpPr>
          <p:nvPr>
            <p:ph type="title"/>
          </p:nvPr>
        </p:nvSpPr>
        <p:spPr/>
        <p:txBody>
          <a:bodyPr>
            <a:normAutofit/>
          </a:bodyPr>
          <a:lstStyle/>
          <a:p>
            <a:pPr>
              <a:defRPr/>
            </a:pPr>
            <a:r>
              <a:rPr lang="en-US" dirty="0"/>
              <a:t>After a Prostaglandin; What to Add</a:t>
            </a:r>
          </a:p>
        </p:txBody>
      </p:sp>
      <p:sp>
        <p:nvSpPr>
          <p:cNvPr id="39939" name="Content Placeholder 2"/>
          <p:cNvSpPr>
            <a:spLocks noGrp="1"/>
          </p:cNvSpPr>
          <p:nvPr>
            <p:ph idx="1"/>
          </p:nvPr>
        </p:nvSpPr>
        <p:spPr>
          <a:xfrm>
            <a:off x="138113" y="1156772"/>
            <a:ext cx="8866187" cy="5562528"/>
          </a:xfrm>
        </p:spPr>
        <p:txBody>
          <a:bodyPr/>
          <a:lstStyle/>
          <a:p>
            <a:pPr>
              <a:spcBef>
                <a:spcPts val="1200"/>
              </a:spcBef>
              <a:defRPr/>
            </a:pPr>
            <a:r>
              <a:rPr lang="en-US" dirty="0"/>
              <a:t>Meta-analysis of studies regarding what drug to add to a prostaglandin</a:t>
            </a:r>
          </a:p>
          <a:p>
            <a:pPr>
              <a:spcBef>
                <a:spcPts val="1200"/>
              </a:spcBef>
              <a:defRPr/>
            </a:pPr>
            <a:r>
              <a:rPr lang="en-US" dirty="0"/>
              <a:t>Is it brimonidine, a beta-blocker, or a CAI?</a:t>
            </a:r>
          </a:p>
          <a:p>
            <a:pPr>
              <a:spcBef>
                <a:spcPts val="1200"/>
              </a:spcBef>
              <a:defRPr/>
            </a:pPr>
            <a:r>
              <a:rPr lang="en-US" dirty="0"/>
              <a:t>Conclusions:  “All 3 classes are similarly effective in lowering mean diurnal IOP when used in combination with PGAs.  Brimonidine is statistically less effective in reducing IOP at trough compared with the beta-blockers and CAI’s.”</a:t>
            </a:r>
          </a:p>
          <a:p>
            <a:pPr>
              <a:spcBef>
                <a:spcPts val="1200"/>
              </a:spcBef>
              <a:defRPr/>
            </a:pPr>
            <a:r>
              <a:rPr lang="en-US" dirty="0"/>
              <a:t>Additional lowering of IOP was, on average, 2.5 to 3 mmHg for all 3.</a:t>
            </a:r>
            <a:endParaRPr lang="en-US" sz="2000" i="1" dirty="0"/>
          </a:p>
          <a:p>
            <a:pPr marL="0" indent="0" algn="r">
              <a:buFont typeface="Wingdings 3" pitchFamily="18" charset="2"/>
              <a:buNone/>
              <a:defRPr/>
            </a:pPr>
            <a:r>
              <a:rPr lang="en-US" sz="2000" i="1" dirty="0">
                <a:solidFill>
                  <a:srgbClr val="99CCFF"/>
                </a:solidFill>
              </a:rPr>
              <a:t>Reference:  Arch. Oph.  July 2010</a:t>
            </a:r>
          </a:p>
        </p:txBody>
      </p:sp>
    </p:spTree>
    <p:extLst>
      <p:ext uri="{BB962C8B-B14F-4D97-AF65-F5344CB8AC3E}">
        <p14:creationId xmlns:p14="http://schemas.microsoft.com/office/powerpoint/2010/main" val="412242548"/>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CC042-1053-424F-87DB-7E81A9731A82}"/>
              </a:ext>
            </a:extLst>
          </p:cNvPr>
          <p:cNvSpPr>
            <a:spLocks noGrp="1"/>
          </p:cNvSpPr>
          <p:nvPr>
            <p:ph type="title"/>
          </p:nvPr>
        </p:nvSpPr>
        <p:spPr/>
        <p:txBody>
          <a:bodyPr/>
          <a:lstStyle/>
          <a:p>
            <a:r>
              <a:rPr lang="en-US" dirty="0"/>
              <a:t>“Real World” Effectiveness of SLT</a:t>
            </a:r>
          </a:p>
        </p:txBody>
      </p:sp>
      <p:sp>
        <p:nvSpPr>
          <p:cNvPr id="3" name="Content Placeholder 2">
            <a:extLst>
              <a:ext uri="{FF2B5EF4-FFF2-40B4-BE49-F238E27FC236}">
                <a16:creationId xmlns:a16="http://schemas.microsoft.com/office/drawing/2014/main" id="{BDDCB8F6-CAF2-43EA-823E-4BB576B4FC2E}"/>
              </a:ext>
            </a:extLst>
          </p:cNvPr>
          <p:cNvSpPr>
            <a:spLocks noGrp="1"/>
          </p:cNvSpPr>
          <p:nvPr>
            <p:ph idx="1"/>
          </p:nvPr>
        </p:nvSpPr>
        <p:spPr>
          <a:xfrm>
            <a:off x="190500" y="1111348"/>
            <a:ext cx="8763000" cy="3513661"/>
          </a:xfrm>
        </p:spPr>
        <p:txBody>
          <a:bodyPr/>
          <a:lstStyle/>
          <a:p>
            <a:r>
              <a:rPr lang="en-US" dirty="0"/>
              <a:t>“Most patients initially respond to SLT, but the majority failed within 1 year.”</a:t>
            </a:r>
          </a:p>
          <a:p>
            <a:r>
              <a:rPr lang="en-US" dirty="0"/>
              <a:t>“Treatment success was 70%, 45% and 27% at 6, 12, and 24 months post SLT.”</a:t>
            </a:r>
          </a:p>
          <a:p>
            <a:r>
              <a:rPr lang="en-US" dirty="0"/>
              <a:t>Success was best in patients with higher baseline IOP’s</a:t>
            </a:r>
          </a:p>
          <a:p>
            <a:r>
              <a:rPr lang="en-US" dirty="0"/>
              <a:t>Mean initial decrease in IOP were 3 to 4 mm Hg</a:t>
            </a:r>
          </a:p>
        </p:txBody>
      </p:sp>
      <p:sp>
        <p:nvSpPr>
          <p:cNvPr id="4" name="TextBox 3">
            <a:extLst>
              <a:ext uri="{FF2B5EF4-FFF2-40B4-BE49-F238E27FC236}">
                <a16:creationId xmlns:a16="http://schemas.microsoft.com/office/drawing/2014/main" id="{E8586779-C890-421B-9147-3C2A084F10B5}"/>
              </a:ext>
            </a:extLst>
          </p:cNvPr>
          <p:cNvSpPr txBox="1"/>
          <p:nvPr/>
        </p:nvSpPr>
        <p:spPr>
          <a:xfrm>
            <a:off x="5411857" y="4455732"/>
            <a:ext cx="373214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June 2020</a:t>
            </a:r>
          </a:p>
        </p:txBody>
      </p:sp>
    </p:spTree>
    <p:extLst>
      <p:ext uri="{BB962C8B-B14F-4D97-AF65-F5344CB8AC3E}">
        <p14:creationId xmlns:p14="http://schemas.microsoft.com/office/powerpoint/2010/main" val="122275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6599-894C-421F-BBED-2566A80F385C}"/>
              </a:ext>
            </a:extLst>
          </p:cNvPr>
          <p:cNvSpPr>
            <a:spLocks noGrp="1"/>
          </p:cNvSpPr>
          <p:nvPr>
            <p:ph type="title"/>
          </p:nvPr>
        </p:nvSpPr>
        <p:spPr/>
        <p:txBody>
          <a:bodyPr/>
          <a:lstStyle/>
          <a:p>
            <a:r>
              <a:rPr lang="en-US" dirty="0"/>
              <a:t>Follow-up on LIGHT (SLT) Study</a:t>
            </a:r>
          </a:p>
        </p:txBody>
      </p:sp>
      <p:sp>
        <p:nvSpPr>
          <p:cNvPr id="3" name="Content Placeholder 2">
            <a:extLst>
              <a:ext uri="{FF2B5EF4-FFF2-40B4-BE49-F238E27FC236}">
                <a16:creationId xmlns:a16="http://schemas.microsoft.com/office/drawing/2014/main" id="{4AC88739-AFCB-4533-B2CE-6A3A85214387}"/>
              </a:ext>
            </a:extLst>
          </p:cNvPr>
          <p:cNvSpPr>
            <a:spLocks noGrp="1"/>
          </p:cNvSpPr>
          <p:nvPr>
            <p:ph idx="1"/>
          </p:nvPr>
        </p:nvSpPr>
        <p:spPr>
          <a:xfrm>
            <a:off x="190500" y="1111348"/>
            <a:ext cx="8763000" cy="4290211"/>
          </a:xfrm>
        </p:spPr>
        <p:txBody>
          <a:bodyPr/>
          <a:lstStyle/>
          <a:p>
            <a:r>
              <a:rPr lang="en-US" dirty="0"/>
              <a:t>At 18 months only 25% of initially treated patients required a second laser treatment.</a:t>
            </a:r>
          </a:p>
          <a:p>
            <a:r>
              <a:rPr lang="en-US" dirty="0"/>
              <a:t>Initial IOP was on average 3.4 mm higher than the IOP at the time of the second treatment</a:t>
            </a:r>
          </a:p>
          <a:p>
            <a:r>
              <a:rPr lang="en-US" dirty="0"/>
              <a:t>Repeat SLT can have a longer duration of effect than the initial treatment.</a:t>
            </a:r>
          </a:p>
          <a:p>
            <a:r>
              <a:rPr lang="en-US" dirty="0"/>
              <a:t>“Additional SLT maintained drop-free IOP control in 67% of eyes 18 months later.”</a:t>
            </a:r>
          </a:p>
        </p:txBody>
      </p:sp>
      <p:sp>
        <p:nvSpPr>
          <p:cNvPr id="4" name="TextBox 3">
            <a:extLst>
              <a:ext uri="{FF2B5EF4-FFF2-40B4-BE49-F238E27FC236}">
                <a16:creationId xmlns:a16="http://schemas.microsoft.com/office/drawing/2014/main" id="{39E76483-0F83-43EB-8C34-1839A8435E49}"/>
              </a:ext>
            </a:extLst>
          </p:cNvPr>
          <p:cNvSpPr txBox="1"/>
          <p:nvPr/>
        </p:nvSpPr>
        <p:spPr>
          <a:xfrm>
            <a:off x="6081658" y="4864690"/>
            <a:ext cx="277148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April 2020</a:t>
            </a:r>
          </a:p>
        </p:txBody>
      </p:sp>
    </p:spTree>
    <p:extLst>
      <p:ext uri="{BB962C8B-B14F-4D97-AF65-F5344CB8AC3E}">
        <p14:creationId xmlns:p14="http://schemas.microsoft.com/office/powerpoint/2010/main" val="1959237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23C9C-E3EB-4E0B-AF1D-64600F3AD07C}"/>
              </a:ext>
            </a:extLst>
          </p:cNvPr>
          <p:cNvSpPr>
            <a:spLocks noGrp="1"/>
          </p:cNvSpPr>
          <p:nvPr>
            <p:ph type="title"/>
          </p:nvPr>
        </p:nvSpPr>
        <p:spPr/>
        <p:txBody>
          <a:bodyPr>
            <a:normAutofit fontScale="90000"/>
          </a:bodyPr>
          <a:lstStyle/>
          <a:p>
            <a:r>
              <a:rPr lang="en-US" dirty="0"/>
              <a:t>Factors Affecting Laser Trabeculoplasty</a:t>
            </a:r>
          </a:p>
        </p:txBody>
      </p:sp>
      <p:sp>
        <p:nvSpPr>
          <p:cNvPr id="3" name="Content Placeholder 2">
            <a:extLst>
              <a:ext uri="{FF2B5EF4-FFF2-40B4-BE49-F238E27FC236}">
                <a16:creationId xmlns:a16="http://schemas.microsoft.com/office/drawing/2014/main" id="{ABA26A33-019F-4F87-98C7-288BEBCB1DDA}"/>
              </a:ext>
            </a:extLst>
          </p:cNvPr>
          <p:cNvSpPr>
            <a:spLocks noGrp="1"/>
          </p:cNvSpPr>
          <p:nvPr>
            <p:ph idx="1"/>
          </p:nvPr>
        </p:nvSpPr>
        <p:spPr>
          <a:xfrm>
            <a:off x="190500" y="1111348"/>
            <a:ext cx="8763000" cy="4241702"/>
          </a:xfrm>
        </p:spPr>
        <p:txBody>
          <a:bodyPr/>
          <a:lstStyle/>
          <a:p>
            <a:r>
              <a:rPr lang="en-US" dirty="0"/>
              <a:t>80% respond to LTP; 20% do not</a:t>
            </a:r>
          </a:p>
          <a:p>
            <a:r>
              <a:rPr lang="en-US" dirty="0"/>
              <a:t>Of responders, 80% remain controlled after 2 years</a:t>
            </a:r>
          </a:p>
          <a:p>
            <a:r>
              <a:rPr lang="en-US" dirty="0"/>
              <a:t>“Medication cost is also a major barrier in therapy adherence.” (M+T: Think timolol!)</a:t>
            </a:r>
          </a:p>
          <a:p>
            <a:r>
              <a:rPr lang="en-US" dirty="0"/>
              <a:t>“Higher pretreatment IOP correlates with higher treatment success.”</a:t>
            </a:r>
          </a:p>
          <a:p>
            <a:r>
              <a:rPr lang="en-US" dirty="0"/>
              <a:t>“This analysis of 380,951 eyes revealed a modest overall LTP response rate.”</a:t>
            </a:r>
          </a:p>
        </p:txBody>
      </p:sp>
      <p:sp>
        <p:nvSpPr>
          <p:cNvPr id="4" name="TextBox 3">
            <a:extLst>
              <a:ext uri="{FF2B5EF4-FFF2-40B4-BE49-F238E27FC236}">
                <a16:creationId xmlns:a16="http://schemas.microsoft.com/office/drawing/2014/main" id="{CB28B303-2992-4C9E-B9C0-D0CE4FF13227}"/>
              </a:ext>
            </a:extLst>
          </p:cNvPr>
          <p:cNvSpPr txBox="1"/>
          <p:nvPr/>
        </p:nvSpPr>
        <p:spPr>
          <a:xfrm>
            <a:off x="5416685" y="5014496"/>
            <a:ext cx="332422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March, 2021</a:t>
            </a:r>
          </a:p>
        </p:txBody>
      </p:sp>
    </p:spTree>
    <p:extLst>
      <p:ext uri="{BB962C8B-B14F-4D97-AF65-F5344CB8AC3E}">
        <p14:creationId xmlns:p14="http://schemas.microsoft.com/office/powerpoint/2010/main" val="1539732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BFC37-8BA8-16E8-CC08-BB64474A7799}"/>
              </a:ext>
            </a:extLst>
          </p:cNvPr>
          <p:cNvSpPr>
            <a:spLocks noGrp="1"/>
          </p:cNvSpPr>
          <p:nvPr>
            <p:ph type="title"/>
          </p:nvPr>
        </p:nvSpPr>
        <p:spPr/>
        <p:txBody>
          <a:bodyPr/>
          <a:lstStyle/>
          <a:p>
            <a:r>
              <a:rPr lang="en-US" dirty="0"/>
              <a:t>A Perspective on Why SLT Matters</a:t>
            </a:r>
          </a:p>
        </p:txBody>
      </p:sp>
      <p:sp>
        <p:nvSpPr>
          <p:cNvPr id="3" name="Content Placeholder 2">
            <a:extLst>
              <a:ext uri="{FF2B5EF4-FFF2-40B4-BE49-F238E27FC236}">
                <a16:creationId xmlns:a16="http://schemas.microsoft.com/office/drawing/2014/main" id="{6FE4C9C2-887F-1DB5-37B3-1A99C4D5B4B7}"/>
              </a:ext>
            </a:extLst>
          </p:cNvPr>
          <p:cNvSpPr>
            <a:spLocks noGrp="1"/>
          </p:cNvSpPr>
          <p:nvPr>
            <p:ph idx="1"/>
          </p:nvPr>
        </p:nvSpPr>
        <p:spPr/>
        <p:txBody>
          <a:bodyPr>
            <a:normAutofit lnSpcReduction="10000"/>
          </a:bodyPr>
          <a:lstStyle/>
          <a:p>
            <a:r>
              <a:rPr lang="en-US" dirty="0"/>
              <a:t>“</a:t>
            </a:r>
            <a:r>
              <a:rPr lang="en-US" i="0" dirty="0">
                <a:effectLst/>
              </a:rPr>
              <a:t>SLT and topical drops are both recommended for the treatment of glaucoma and reduction of IOP. The 6-year LIGHT trial results, however, provide compelling evidence that SLT rather than IOP-lowering eye drops should be the initial treatment for eligible patients newly diagnosed with ocular hypertension or open-angle glaucoma.”</a:t>
            </a:r>
          </a:p>
          <a:p>
            <a:endParaRPr lang="en-US" dirty="0"/>
          </a:p>
          <a:p>
            <a:r>
              <a:rPr lang="en-US" i="0" dirty="0">
                <a:effectLst/>
              </a:rPr>
              <a:t>The profession of optometry needs to gain competency in this straight-forward procedure or be left behind. It’s our duty to be proactive in our ability to fully meet our patient’s needs.</a:t>
            </a:r>
            <a:r>
              <a:rPr lang="en-US" dirty="0"/>
              <a:t>	</a:t>
            </a:r>
          </a:p>
          <a:p>
            <a:pPr marL="0" indent="0">
              <a:buNone/>
            </a:pPr>
            <a:r>
              <a:rPr lang="en-US" dirty="0"/>
              <a:t>	</a:t>
            </a:r>
          </a:p>
          <a:p>
            <a:pPr marL="463550" lvl="1" indent="0">
              <a:buNone/>
            </a:pPr>
            <a:r>
              <a:rPr lang="en-US" i="0" dirty="0">
                <a:effectLst/>
              </a:rPr>
              <a:t>**</a:t>
            </a:r>
          </a:p>
          <a:p>
            <a:endParaRPr lang="en-US" dirty="0"/>
          </a:p>
        </p:txBody>
      </p:sp>
      <p:sp>
        <p:nvSpPr>
          <p:cNvPr id="4" name="TextBox 3">
            <a:extLst>
              <a:ext uri="{FF2B5EF4-FFF2-40B4-BE49-F238E27FC236}">
                <a16:creationId xmlns:a16="http://schemas.microsoft.com/office/drawing/2014/main" id="{127166D5-4190-C1AA-D680-8BE9ED69C5FE}"/>
              </a:ext>
            </a:extLst>
          </p:cNvPr>
          <p:cNvSpPr txBox="1"/>
          <p:nvPr/>
        </p:nvSpPr>
        <p:spPr>
          <a:xfrm>
            <a:off x="5382705" y="3794213"/>
            <a:ext cx="376129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Glaucoma Today. Sept/Oct., 2023</a:t>
            </a:r>
          </a:p>
        </p:txBody>
      </p:sp>
    </p:spTree>
    <p:extLst>
      <p:ext uri="{BB962C8B-B14F-4D97-AF65-F5344CB8AC3E}">
        <p14:creationId xmlns:p14="http://schemas.microsoft.com/office/powerpoint/2010/main" val="108552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459BE-9AAA-2522-271F-205F5D04FC0D}"/>
              </a:ext>
            </a:extLst>
          </p:cNvPr>
          <p:cNvSpPr>
            <a:spLocks noGrp="1"/>
          </p:cNvSpPr>
          <p:nvPr>
            <p:ph type="title"/>
          </p:nvPr>
        </p:nvSpPr>
        <p:spPr/>
        <p:txBody>
          <a:bodyPr/>
          <a:lstStyle/>
          <a:p>
            <a:r>
              <a:rPr lang="en-US" dirty="0">
                <a:solidFill>
                  <a:srgbClr val="FF0000"/>
                </a:solidFill>
              </a:rPr>
              <a:t>*</a:t>
            </a:r>
            <a:r>
              <a:rPr lang="en-US" dirty="0"/>
              <a:t>Forget SLT: Embrace “Direct” SLT</a:t>
            </a:r>
          </a:p>
        </p:txBody>
      </p:sp>
      <p:sp>
        <p:nvSpPr>
          <p:cNvPr id="3" name="Content Placeholder 2">
            <a:extLst>
              <a:ext uri="{FF2B5EF4-FFF2-40B4-BE49-F238E27FC236}">
                <a16:creationId xmlns:a16="http://schemas.microsoft.com/office/drawing/2014/main" id="{7E5B36A9-EE24-877F-2AAC-DBD9D2EA1CA4}"/>
              </a:ext>
            </a:extLst>
          </p:cNvPr>
          <p:cNvSpPr>
            <a:spLocks noGrp="1"/>
          </p:cNvSpPr>
          <p:nvPr>
            <p:ph idx="1"/>
          </p:nvPr>
        </p:nvSpPr>
        <p:spPr/>
        <p:txBody>
          <a:bodyPr/>
          <a:lstStyle/>
          <a:p>
            <a:r>
              <a:rPr lang="en-US" dirty="0"/>
              <a:t>SLT is gonioscopy – dependent</a:t>
            </a:r>
          </a:p>
          <a:p>
            <a:r>
              <a:rPr lang="en-US" dirty="0"/>
              <a:t>With “direct” SLT, laser energy is delivered directly to the TM through the </a:t>
            </a:r>
            <a:r>
              <a:rPr lang="en-US" dirty="0" err="1"/>
              <a:t>corneolimbus</a:t>
            </a:r>
            <a:r>
              <a:rPr lang="en-US" dirty="0"/>
              <a:t>.</a:t>
            </a:r>
          </a:p>
          <a:p>
            <a:r>
              <a:rPr lang="en-US" dirty="0"/>
              <a:t>The doctor sets up the patient and adjusts the target tissues; the algorithm does the rest with a touch of a button.</a:t>
            </a:r>
          </a:p>
          <a:p>
            <a:r>
              <a:rPr lang="en-US" dirty="0"/>
              <a:t>The laser is equipped with eye-tracking technology which enables targeting the intended treatment area.</a:t>
            </a:r>
          </a:p>
          <a:p>
            <a:r>
              <a:rPr lang="en-US" dirty="0"/>
              <a:t>The “Eagle” is an invention by Belkin Vision and currently available in Europe.</a:t>
            </a:r>
          </a:p>
        </p:txBody>
      </p:sp>
      <p:sp>
        <p:nvSpPr>
          <p:cNvPr id="4" name="TextBox 3">
            <a:extLst>
              <a:ext uri="{FF2B5EF4-FFF2-40B4-BE49-F238E27FC236}">
                <a16:creationId xmlns:a16="http://schemas.microsoft.com/office/drawing/2014/main" id="{0C464B9A-F51E-6952-0ECD-A62D6FD14820}"/>
              </a:ext>
            </a:extLst>
          </p:cNvPr>
          <p:cNvSpPr txBox="1"/>
          <p:nvPr/>
        </p:nvSpPr>
        <p:spPr>
          <a:xfrm>
            <a:off x="5621866" y="6388636"/>
            <a:ext cx="383370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mn-cs"/>
              </a:rPr>
              <a:t>Glaucoma Today</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 Nov/Dec 2022</a:t>
            </a:r>
          </a:p>
        </p:txBody>
      </p:sp>
    </p:spTree>
    <p:extLst>
      <p:ext uri="{BB962C8B-B14F-4D97-AF65-F5344CB8AC3E}">
        <p14:creationId xmlns:p14="http://schemas.microsoft.com/office/powerpoint/2010/main" val="222702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a:extLst>
              <a:ext uri="{FF2B5EF4-FFF2-40B4-BE49-F238E27FC236}">
                <a16:creationId xmlns:a16="http://schemas.microsoft.com/office/drawing/2014/main" id="{DFC95C74-C276-4617-A803-7806EDC50611}"/>
              </a:ext>
            </a:extLst>
          </p:cNvPr>
          <p:cNvSpPr>
            <a:spLocks noGrp="1" noChangeArrowheads="1"/>
          </p:cNvSpPr>
          <p:nvPr>
            <p:ph type="title"/>
          </p:nvPr>
        </p:nvSpPr>
        <p:spPr/>
        <p:txBody>
          <a:bodyPr/>
          <a:lstStyle/>
          <a:p>
            <a:r>
              <a:rPr lang="en-US" altLang="en-US"/>
              <a:t>Compounding of Rx Glaucoma Meds</a:t>
            </a:r>
          </a:p>
        </p:txBody>
      </p:sp>
      <p:sp>
        <p:nvSpPr>
          <p:cNvPr id="16386" name="Content Placeholder 1">
            <a:extLst>
              <a:ext uri="{FF2B5EF4-FFF2-40B4-BE49-F238E27FC236}">
                <a16:creationId xmlns:a16="http://schemas.microsoft.com/office/drawing/2014/main" id="{6065AA0C-01E7-4D01-804C-AA77A53775B8}"/>
              </a:ext>
            </a:extLst>
          </p:cNvPr>
          <p:cNvSpPr>
            <a:spLocks noGrp="1" noChangeArrowheads="1"/>
          </p:cNvSpPr>
          <p:nvPr>
            <p:ph type="body" sz="quarter" idx="10"/>
          </p:nvPr>
        </p:nvSpPr>
        <p:spPr>
          <a:xfrm>
            <a:off x="416718" y="1085850"/>
            <a:ext cx="8346282" cy="5581650"/>
          </a:xfrm>
        </p:spPr>
        <p:txBody>
          <a:bodyPr/>
          <a:lstStyle/>
          <a:p>
            <a:r>
              <a:rPr lang="en-US" altLang="en-US" dirty="0"/>
              <a:t>“Our compounded drugs are not FDA-approved as a whole, but each ingredient we use is FDA-approved. Since we are a compounding pharmacy, that is FDA-registered and inspected, we are able to compound these FDA-approved ingredients. Let me know if I need to explain a little clearer. If you have any other questions, please let me know. Thank you!”</a:t>
            </a:r>
          </a:p>
          <a:p>
            <a:pPr marL="0" lvl="2" algn="r" defTabSz="914400" eaLnBrk="0" fontAlgn="base" hangingPunct="0">
              <a:lnSpc>
                <a:spcPct val="100000"/>
              </a:lnSpc>
              <a:spcBef>
                <a:spcPct val="0"/>
              </a:spcBef>
              <a:spcAft>
                <a:spcPct val="0"/>
              </a:spcAft>
              <a:defRPr/>
            </a:pPr>
            <a:r>
              <a:rPr lang="en-US" altLang="en-US" sz="2000" i="1" dirty="0" err="1">
                <a:solidFill>
                  <a:srgbClr val="65D7FF"/>
                </a:solidFill>
              </a:rPr>
              <a:t>Imprimis</a:t>
            </a:r>
            <a:r>
              <a:rPr lang="en-US" altLang="en-US" sz="2000" i="1" dirty="0">
                <a:solidFill>
                  <a:srgbClr val="65D7FF"/>
                </a:solidFill>
              </a:rPr>
              <a:t> Pharmaceuticals</a:t>
            </a:r>
          </a:p>
        </p:txBody>
      </p:sp>
    </p:spTree>
    <p:extLst>
      <p:ext uri="{BB962C8B-B14F-4D97-AF65-F5344CB8AC3E}">
        <p14:creationId xmlns:p14="http://schemas.microsoft.com/office/powerpoint/2010/main" val="3136608126"/>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03B0-C0A2-476A-AE71-4F58ABF49D7A}"/>
              </a:ext>
            </a:extLst>
          </p:cNvPr>
          <p:cNvSpPr>
            <a:spLocks noGrp="1"/>
          </p:cNvSpPr>
          <p:nvPr>
            <p:ph type="title"/>
          </p:nvPr>
        </p:nvSpPr>
        <p:spPr/>
        <p:txBody>
          <a:bodyPr/>
          <a:lstStyle/>
          <a:p>
            <a:r>
              <a:rPr lang="en-US" dirty="0"/>
              <a:t>MIGS in Perspective</a:t>
            </a:r>
          </a:p>
        </p:txBody>
      </p:sp>
      <p:sp>
        <p:nvSpPr>
          <p:cNvPr id="3" name="Content Placeholder 2">
            <a:extLst>
              <a:ext uri="{FF2B5EF4-FFF2-40B4-BE49-F238E27FC236}">
                <a16:creationId xmlns:a16="http://schemas.microsoft.com/office/drawing/2014/main" id="{353AF303-7742-4BFE-927E-B3CBE962FD15}"/>
              </a:ext>
            </a:extLst>
          </p:cNvPr>
          <p:cNvSpPr>
            <a:spLocks noGrp="1"/>
          </p:cNvSpPr>
          <p:nvPr>
            <p:ph idx="1"/>
          </p:nvPr>
        </p:nvSpPr>
        <p:spPr>
          <a:xfrm>
            <a:off x="190500" y="1258033"/>
            <a:ext cx="8763000" cy="3803552"/>
          </a:xfrm>
        </p:spPr>
        <p:txBody>
          <a:bodyPr/>
          <a:lstStyle/>
          <a:p>
            <a:r>
              <a:rPr lang="en-US" i="0" dirty="0">
                <a:effectLst/>
              </a:rPr>
              <a:t>“Some MIGS may afford patients with glaucoma greater drop-free disease control than cataract surgery alone.” </a:t>
            </a:r>
          </a:p>
          <a:p>
            <a:r>
              <a:rPr lang="en-US" dirty="0"/>
              <a:t>“Study data associate </a:t>
            </a:r>
            <a:r>
              <a:rPr lang="en-US" i="0" dirty="0">
                <a:effectLst/>
              </a:rPr>
              <a:t>the Hydrus® with greater drop-free glaucoma control and IOP lowering than the </a:t>
            </a:r>
            <a:r>
              <a:rPr lang="en-US" i="0" dirty="0" err="1">
                <a:effectLst/>
              </a:rPr>
              <a:t>iStent</a:t>
            </a:r>
            <a:r>
              <a:rPr lang="en-US" i="0" dirty="0">
                <a:effectLst/>
              </a:rPr>
              <a:t>®; however, these effect sizes were small.”</a:t>
            </a:r>
            <a:endParaRPr lang="en-US" dirty="0"/>
          </a:p>
        </p:txBody>
      </p:sp>
      <p:sp>
        <p:nvSpPr>
          <p:cNvPr id="4" name="TextBox 3">
            <a:extLst>
              <a:ext uri="{FF2B5EF4-FFF2-40B4-BE49-F238E27FC236}">
                <a16:creationId xmlns:a16="http://schemas.microsoft.com/office/drawing/2014/main" id="{5DA55B15-60B7-4429-A5AC-D92C0418084E}"/>
              </a:ext>
            </a:extLst>
          </p:cNvPr>
          <p:cNvSpPr txBox="1"/>
          <p:nvPr/>
        </p:nvSpPr>
        <p:spPr>
          <a:xfrm>
            <a:off x="4825364" y="5261413"/>
            <a:ext cx="406717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Ophthalmology. September 2021</a:t>
            </a:r>
          </a:p>
        </p:txBody>
      </p:sp>
      <p:sp>
        <p:nvSpPr>
          <p:cNvPr id="7" name="TextBox 6">
            <a:extLst>
              <a:ext uri="{FF2B5EF4-FFF2-40B4-BE49-F238E27FC236}">
                <a16:creationId xmlns:a16="http://schemas.microsoft.com/office/drawing/2014/main" id="{57C69682-B792-4CDE-AEB3-A7F76EE78F24}"/>
              </a:ext>
            </a:extLst>
          </p:cNvPr>
          <p:cNvSpPr txBox="1"/>
          <p:nvPr/>
        </p:nvSpPr>
        <p:spPr>
          <a:xfrm>
            <a:off x="5414962" y="4315585"/>
            <a:ext cx="1876425" cy="4616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iStent</a:t>
            </a:r>
            <a:r>
              <a:rPr kumimoji="0" lang="en-US" sz="24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inject</a:t>
            </a:r>
          </a:p>
        </p:txBody>
      </p:sp>
      <p:sp>
        <p:nvSpPr>
          <p:cNvPr id="6" name="TextBox 5">
            <a:extLst>
              <a:ext uri="{FF2B5EF4-FFF2-40B4-BE49-F238E27FC236}">
                <a16:creationId xmlns:a16="http://schemas.microsoft.com/office/drawing/2014/main" id="{CFBA5271-84A1-4994-9421-6B2F8F103B16}"/>
              </a:ext>
            </a:extLst>
          </p:cNvPr>
          <p:cNvSpPr txBox="1"/>
          <p:nvPr/>
        </p:nvSpPr>
        <p:spPr>
          <a:xfrm>
            <a:off x="1783556" y="4315585"/>
            <a:ext cx="26670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Hydrus </a:t>
            </a:r>
            <a:r>
              <a:rPr kumimoji="0" lang="en-US" sz="2400" b="1"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Microstent</a:t>
            </a:r>
            <a:endParaRPr kumimoji="0" lang="en-US" sz="2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09339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A20D-F61B-42E9-9D05-B0A5A2CC29DA}"/>
              </a:ext>
            </a:extLst>
          </p:cNvPr>
          <p:cNvSpPr>
            <a:spLocks noGrp="1"/>
          </p:cNvSpPr>
          <p:nvPr>
            <p:ph type="title"/>
          </p:nvPr>
        </p:nvSpPr>
        <p:spPr/>
        <p:txBody>
          <a:bodyPr/>
          <a:lstStyle/>
          <a:p>
            <a:r>
              <a:rPr lang="en-US" dirty="0"/>
              <a:t>The Impact of MIGS in Reducing IOP</a:t>
            </a:r>
          </a:p>
        </p:txBody>
      </p:sp>
      <p:sp>
        <p:nvSpPr>
          <p:cNvPr id="3" name="Content Placeholder 2">
            <a:extLst>
              <a:ext uri="{FF2B5EF4-FFF2-40B4-BE49-F238E27FC236}">
                <a16:creationId xmlns:a16="http://schemas.microsoft.com/office/drawing/2014/main" id="{66BD89AD-ED47-4E19-BE83-4FF2567C8F57}"/>
              </a:ext>
            </a:extLst>
          </p:cNvPr>
          <p:cNvSpPr>
            <a:spLocks noGrp="1"/>
          </p:cNvSpPr>
          <p:nvPr>
            <p:ph idx="1"/>
          </p:nvPr>
        </p:nvSpPr>
        <p:spPr/>
        <p:txBody>
          <a:bodyPr>
            <a:normAutofit lnSpcReduction="10000"/>
          </a:bodyPr>
          <a:lstStyle/>
          <a:p>
            <a:r>
              <a:rPr lang="en-US" dirty="0"/>
              <a:t>“There is some evidence to support the role of MIGS devices in the current treatment armamentarium for glaucoma with a goal of modest IOP and topical medication reduction.”</a:t>
            </a:r>
          </a:p>
          <a:p>
            <a:r>
              <a:rPr lang="en-US" dirty="0"/>
              <a:t>“Many previous articles included studies which suffered from limitations including bias, conflicts of interest, industry sponsorship, and a lack of standardized reporting.”</a:t>
            </a:r>
          </a:p>
          <a:p>
            <a:r>
              <a:rPr lang="en-US" dirty="0"/>
              <a:t>“Hydrus was superior to </a:t>
            </a:r>
            <a:r>
              <a:rPr lang="en-US" dirty="0" err="1"/>
              <a:t>iStent</a:t>
            </a:r>
            <a:r>
              <a:rPr lang="en-US" dirty="0"/>
              <a:t> in terms of both IOP and topical medication reductions postoperatively.”</a:t>
            </a:r>
          </a:p>
          <a:p>
            <a:r>
              <a:rPr lang="en-US" dirty="0"/>
              <a:t>Further trials are necessary to elucidate the role of MIGS in the glaucoma treatment paradigm. </a:t>
            </a:r>
          </a:p>
        </p:txBody>
      </p:sp>
      <p:sp>
        <p:nvSpPr>
          <p:cNvPr id="4" name="TextBox 3">
            <a:extLst>
              <a:ext uri="{FF2B5EF4-FFF2-40B4-BE49-F238E27FC236}">
                <a16:creationId xmlns:a16="http://schemas.microsoft.com/office/drawing/2014/main" id="{6A9E7684-7FDA-4E5E-B895-3017BAA5F244}"/>
              </a:ext>
            </a:extLst>
          </p:cNvPr>
          <p:cNvSpPr txBox="1"/>
          <p:nvPr/>
        </p:nvSpPr>
        <p:spPr>
          <a:xfrm>
            <a:off x="5486401" y="6424196"/>
            <a:ext cx="365760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mn-cs"/>
              </a:rPr>
              <a:t>Survey </a:t>
            </a:r>
            <a:r>
              <a:rPr kumimoji="0" lang="en-US" sz="1600" b="1" i="1" u="none" strike="noStrike" kern="1200" cap="none" spc="0" normalizeH="0" baseline="0" noProof="0" dirty="0" err="1">
                <a:ln>
                  <a:noFill/>
                </a:ln>
                <a:solidFill>
                  <a:srgbClr val="65D7FF"/>
                </a:solidFill>
                <a:effectLst/>
                <a:uLnTx/>
                <a:uFillTx/>
                <a:latin typeface="Arial" panose="020B0604020202020204" pitchFamily="34" charset="0"/>
                <a:ea typeface="+mn-ea"/>
                <a:cs typeface="+mn-cs"/>
              </a:rPr>
              <a:t>Ophthalmol</a:t>
            </a: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mn-cs"/>
              </a:rPr>
              <a:t>, </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mn-cs"/>
              </a:rPr>
              <a:t>Sept-Oct</a:t>
            </a: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mn-cs"/>
              </a:rPr>
              <a:t> </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mn-cs"/>
              </a:rPr>
              <a:t>2021</a:t>
            </a:r>
          </a:p>
        </p:txBody>
      </p:sp>
    </p:spTree>
    <p:extLst>
      <p:ext uri="{BB962C8B-B14F-4D97-AF65-F5344CB8AC3E}">
        <p14:creationId xmlns:p14="http://schemas.microsoft.com/office/powerpoint/2010/main" val="3349505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B398-93DF-4FC5-BFFB-083BE787D8CB}"/>
              </a:ext>
            </a:extLst>
          </p:cNvPr>
          <p:cNvSpPr>
            <a:spLocks noGrp="1"/>
          </p:cNvSpPr>
          <p:nvPr>
            <p:ph type="title"/>
          </p:nvPr>
        </p:nvSpPr>
        <p:spPr/>
        <p:txBody>
          <a:bodyPr/>
          <a:lstStyle/>
          <a:p>
            <a:r>
              <a:rPr lang="en-US" dirty="0"/>
              <a:t>Perspectives on MIGS</a:t>
            </a:r>
          </a:p>
        </p:txBody>
      </p:sp>
      <p:sp>
        <p:nvSpPr>
          <p:cNvPr id="3" name="Content Placeholder 2">
            <a:extLst>
              <a:ext uri="{FF2B5EF4-FFF2-40B4-BE49-F238E27FC236}">
                <a16:creationId xmlns:a16="http://schemas.microsoft.com/office/drawing/2014/main" id="{31DA843A-E057-40CE-8DF9-73B77B758B00}"/>
              </a:ext>
            </a:extLst>
          </p:cNvPr>
          <p:cNvSpPr>
            <a:spLocks noGrp="1"/>
          </p:cNvSpPr>
          <p:nvPr>
            <p:ph idx="1"/>
          </p:nvPr>
        </p:nvSpPr>
        <p:spPr>
          <a:xfrm>
            <a:off x="95250" y="1111346"/>
            <a:ext cx="8763000" cy="5556152"/>
          </a:xfrm>
        </p:spPr>
        <p:txBody>
          <a:bodyPr>
            <a:normAutofit/>
          </a:bodyPr>
          <a:lstStyle/>
          <a:p>
            <a:r>
              <a:rPr lang="en-US" i="0" dirty="0">
                <a:effectLst/>
              </a:rPr>
              <a:t>“The majority of patients who underwent laser trabeculoplasty or </a:t>
            </a:r>
            <a:r>
              <a:rPr lang="en-US" i="0" dirty="0" err="1">
                <a:effectLst/>
              </a:rPr>
              <a:t>iStent</a:t>
            </a:r>
            <a:r>
              <a:rPr lang="en-US" i="0" dirty="0">
                <a:effectLst/>
              </a:rPr>
              <a:t> implantation saw no tangible reduction in their health care burden.”</a:t>
            </a:r>
          </a:p>
          <a:p>
            <a:r>
              <a:rPr lang="en-US" i="0" dirty="0">
                <a:effectLst/>
              </a:rPr>
              <a:t>“In terms of medication burden, 60.6% of patients who underwent laser trabeculoplasty saw no change in their number of medications, while 18.4% saw an increase. Patients who received an </a:t>
            </a:r>
            <a:r>
              <a:rPr lang="en-US" i="0" dirty="0" err="1">
                <a:effectLst/>
              </a:rPr>
              <a:t>iStent</a:t>
            </a:r>
            <a:r>
              <a:rPr lang="en-US" i="0" dirty="0">
                <a:effectLst/>
              </a:rPr>
              <a:t> fared similarly, with 57.4% seeing no change in medications and 12.3% seeing an increase in medications.”</a:t>
            </a:r>
          </a:p>
          <a:p>
            <a:r>
              <a:rPr lang="en-US" dirty="0"/>
              <a:t>“</a:t>
            </a:r>
            <a:r>
              <a:rPr lang="en-US" i="0" dirty="0">
                <a:effectLst/>
              </a:rPr>
              <a:t>There was no reduction in the average medication burden post-procedure.”</a:t>
            </a:r>
          </a:p>
        </p:txBody>
      </p:sp>
      <p:sp>
        <p:nvSpPr>
          <p:cNvPr id="4" name="TextBox 3">
            <a:extLst>
              <a:ext uri="{FF2B5EF4-FFF2-40B4-BE49-F238E27FC236}">
                <a16:creationId xmlns:a16="http://schemas.microsoft.com/office/drawing/2014/main" id="{5D00AB40-614F-4564-B539-E104D7BFD895}"/>
              </a:ext>
            </a:extLst>
          </p:cNvPr>
          <p:cNvSpPr txBox="1"/>
          <p:nvPr/>
        </p:nvSpPr>
        <p:spPr>
          <a:xfrm>
            <a:off x="5514975" y="6412498"/>
            <a:ext cx="466725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mn-cs"/>
              </a:rPr>
              <a:t>Ocular Surgery News</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mn-cs"/>
              </a:rPr>
              <a:t>, Dec 25, 2021</a:t>
            </a:r>
          </a:p>
        </p:txBody>
      </p:sp>
    </p:spTree>
    <p:extLst>
      <p:ext uri="{BB962C8B-B14F-4D97-AF65-F5344CB8AC3E}">
        <p14:creationId xmlns:p14="http://schemas.microsoft.com/office/powerpoint/2010/main" val="3935313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1F49C9-09D7-46EA-A2CD-37D7B025CCDF}"/>
              </a:ext>
            </a:extLst>
          </p:cNvPr>
          <p:cNvSpPr txBox="1"/>
          <p:nvPr/>
        </p:nvSpPr>
        <p:spPr>
          <a:xfrm>
            <a:off x="190500" y="482322"/>
            <a:ext cx="8763000" cy="6139542"/>
          </a:xfrm>
          <a:prstGeom prst="rect">
            <a:avLst/>
          </a:prstGeom>
        </p:spPr>
        <p:txBody>
          <a:bodyPr vert="horz" lIns="91440" tIns="45720" rIns="91440" bIns="45720" rtlCol="0">
            <a:normAutofit lnSpcReduction="10000"/>
          </a:bodyPr>
          <a:lstStyle/>
          <a:p>
            <a:pPr marL="0" marR="0" lvl="0" indent="0" algn="l" defTabSz="685800" rtl="0" eaLnBrk="1" fontAlgn="base"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Study in Brief</a:t>
            </a:r>
          </a:p>
          <a:p>
            <a:pPr marL="0" marR="0" lvl="0" indent="0" algn="l" defTabSz="685800" rtl="0" eaLnBrk="1" fontAlgn="base"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A retrospective literature review found that traditional glaucoma surgeries such as selective laser trabeculoplasty and trabeculectomy were significantly more cost-effective for IOP reduction than other surgical procedures, including MIGS.</a:t>
            </a:r>
          </a:p>
          <a:p>
            <a:pPr marL="0" marR="0" lvl="0" indent="0" algn="l" defTabSz="685800" rtl="0" eaLnBrk="1" fontAlgn="base" latinLnBrk="0" hangingPunct="1">
              <a:lnSpc>
                <a:spcPct val="90000"/>
              </a:lnSpc>
              <a:spcBef>
                <a:spcPts val="0"/>
              </a:spcBef>
              <a:spcAft>
                <a:spcPts val="60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l" defTabSz="685800" rtl="0" eaLnBrk="1" fontAlgn="base"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WHY IT MATTERS</a:t>
            </a:r>
          </a:p>
          <a:p>
            <a:pPr marL="0" marR="0" lvl="0" indent="0" algn="l" defTabSz="685800" rtl="0" eaLnBrk="1" fontAlgn="base" latinLnBrk="0" hangingPunct="1">
              <a:lnSpc>
                <a:spcPct val="9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Approximately 2.7 million people in the United States had primary open-angle glaucoma in 2013. This number is expected to reach approximately 7.3 million by 2050 owing to increased life expectancy. As more people develop glaucoma and associated costs increase, it becomes increasingly important to identify which treatment modalities are the most effective and the most cost-efficient.</a:t>
            </a:r>
          </a:p>
        </p:txBody>
      </p:sp>
      <p:sp>
        <p:nvSpPr>
          <p:cNvPr id="6" name="TextBox 5">
            <a:extLst>
              <a:ext uri="{FF2B5EF4-FFF2-40B4-BE49-F238E27FC236}">
                <a16:creationId xmlns:a16="http://schemas.microsoft.com/office/drawing/2014/main" id="{D3897CCF-58ED-497D-BD73-3D340D2BDEB9}"/>
              </a:ext>
            </a:extLst>
          </p:cNvPr>
          <p:cNvSpPr txBox="1"/>
          <p:nvPr/>
        </p:nvSpPr>
        <p:spPr>
          <a:xfrm>
            <a:off x="4732773" y="6452587"/>
            <a:ext cx="434088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Glaucoma Today </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January/February </a:t>
            </a:r>
            <a:r>
              <a:rPr kumimoji="0" lang="en-US" sz="1600" b="1" i="0" u="none" strike="noStrike" kern="1200" cap="all"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2022.</a:t>
            </a:r>
          </a:p>
        </p:txBody>
      </p:sp>
    </p:spTree>
    <p:extLst>
      <p:ext uri="{BB962C8B-B14F-4D97-AF65-F5344CB8AC3E}">
        <p14:creationId xmlns:p14="http://schemas.microsoft.com/office/powerpoint/2010/main" val="25754639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E6DF-CCD3-4074-B0D5-BD55E7F7407A}"/>
              </a:ext>
            </a:extLst>
          </p:cNvPr>
          <p:cNvSpPr>
            <a:spLocks noGrp="1"/>
          </p:cNvSpPr>
          <p:nvPr>
            <p:ph type="title"/>
          </p:nvPr>
        </p:nvSpPr>
        <p:spPr/>
        <p:txBody>
          <a:bodyPr/>
          <a:lstStyle/>
          <a:p>
            <a:r>
              <a:rPr lang="en-US" dirty="0"/>
              <a:t>Thoughts on MIGS</a:t>
            </a:r>
          </a:p>
        </p:txBody>
      </p:sp>
      <p:sp>
        <p:nvSpPr>
          <p:cNvPr id="3" name="Content Placeholder 2">
            <a:extLst>
              <a:ext uri="{FF2B5EF4-FFF2-40B4-BE49-F238E27FC236}">
                <a16:creationId xmlns:a16="http://schemas.microsoft.com/office/drawing/2014/main" id="{250AD97E-1EFB-4290-B3EA-0BC54BBDA33D}"/>
              </a:ext>
            </a:extLst>
          </p:cNvPr>
          <p:cNvSpPr>
            <a:spLocks noGrp="1"/>
          </p:cNvSpPr>
          <p:nvPr>
            <p:ph idx="1"/>
          </p:nvPr>
        </p:nvSpPr>
        <p:spPr>
          <a:xfrm>
            <a:off x="190500" y="1111348"/>
            <a:ext cx="8763000" cy="3913139"/>
          </a:xfrm>
        </p:spPr>
        <p:txBody>
          <a:bodyPr/>
          <a:lstStyle/>
          <a:p>
            <a:r>
              <a:rPr lang="en-US" dirty="0"/>
              <a:t>“Although MIGS is promising for mild to moderate glaucoma and ideally has a medication-sparing effect, more large clinical trials and longer follow-up are needed. Additionally, more comparative evidence between MIGS and topical medications is needed to determine their place in treatment algorithms,”</a:t>
            </a:r>
          </a:p>
        </p:txBody>
      </p:sp>
      <p:sp>
        <p:nvSpPr>
          <p:cNvPr id="4" name="TextBox 3">
            <a:extLst>
              <a:ext uri="{FF2B5EF4-FFF2-40B4-BE49-F238E27FC236}">
                <a16:creationId xmlns:a16="http://schemas.microsoft.com/office/drawing/2014/main" id="{AD84C790-EED6-4A4A-BACE-7D573FF1BF54}"/>
              </a:ext>
            </a:extLst>
          </p:cNvPr>
          <p:cNvSpPr txBox="1"/>
          <p:nvPr/>
        </p:nvSpPr>
        <p:spPr>
          <a:xfrm>
            <a:off x="5390168" y="4278033"/>
            <a:ext cx="356333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Ophthalmology Times, Oct, 2022</a:t>
            </a:r>
          </a:p>
        </p:txBody>
      </p:sp>
    </p:spTree>
    <p:extLst>
      <p:ext uri="{BB962C8B-B14F-4D97-AF65-F5344CB8AC3E}">
        <p14:creationId xmlns:p14="http://schemas.microsoft.com/office/powerpoint/2010/main" val="3968222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146050" y="142875"/>
            <a:ext cx="8738870" cy="1143000"/>
          </a:xfrm>
        </p:spPr>
        <p:txBody>
          <a:bodyPr>
            <a:normAutofit/>
          </a:bodyPr>
          <a:lstStyle/>
          <a:p>
            <a:pPr eaLnBrk="1" hangingPunct="1"/>
            <a:r>
              <a:rPr lang="en-US" altLang="en-US" dirty="0"/>
              <a:t>Angle Closure Management Options</a:t>
            </a:r>
          </a:p>
        </p:txBody>
      </p:sp>
      <p:sp>
        <p:nvSpPr>
          <p:cNvPr id="303107" name="Rectangle 3"/>
          <p:cNvSpPr>
            <a:spLocks noGrp="1" noChangeArrowheads="1"/>
          </p:cNvSpPr>
          <p:nvPr>
            <p:ph type="body" idx="1"/>
          </p:nvPr>
        </p:nvSpPr>
        <p:spPr>
          <a:xfrm>
            <a:off x="289560" y="1340644"/>
            <a:ext cx="7827963" cy="4176712"/>
          </a:xfrm>
        </p:spPr>
        <p:txBody>
          <a:bodyPr/>
          <a:lstStyle/>
          <a:p>
            <a:r>
              <a:rPr lang="en-US" altLang="en-US" dirty="0"/>
              <a:t>500 mg of acetazolamide in tablet form</a:t>
            </a:r>
          </a:p>
          <a:p>
            <a:r>
              <a:rPr lang="en-US" altLang="en-US" dirty="0"/>
              <a:t>Brimonidine q 15 min x 2 doses</a:t>
            </a:r>
          </a:p>
          <a:p>
            <a:r>
              <a:rPr lang="en-US" altLang="en-US" dirty="0"/>
              <a:t>A beta-blocker, q 15 min x 2 doses</a:t>
            </a:r>
          </a:p>
          <a:p>
            <a:r>
              <a:rPr lang="en-US" altLang="en-US" dirty="0"/>
              <a:t>Pilocarpine 2% once above steps completed</a:t>
            </a:r>
          </a:p>
          <a:p>
            <a:r>
              <a:rPr lang="en-US" altLang="en-US" dirty="0"/>
              <a:t>Potent steroid q 1h if there is much associated  inflammation</a:t>
            </a:r>
          </a:p>
          <a:p>
            <a:r>
              <a:rPr lang="en-US" altLang="en-US" dirty="0"/>
              <a:t>YAG </a:t>
            </a:r>
            <a:r>
              <a:rPr lang="en-US" altLang="en-US" dirty="0" err="1"/>
              <a:t>photoiridotomy</a:t>
            </a:r>
            <a:r>
              <a:rPr lang="en-US" altLang="en-US" dirty="0"/>
              <a:t> once control is achieved</a:t>
            </a:r>
          </a:p>
        </p:txBody>
      </p:sp>
    </p:spTree>
    <p:extLst>
      <p:ext uri="{BB962C8B-B14F-4D97-AF65-F5344CB8AC3E}">
        <p14:creationId xmlns:p14="http://schemas.microsoft.com/office/powerpoint/2010/main" val="2051115156"/>
      </p:ext>
    </p:extLst>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4562F-0129-ACC0-EE04-09AF8F1CE079}"/>
              </a:ext>
            </a:extLst>
          </p:cNvPr>
          <p:cNvSpPr>
            <a:spLocks noGrp="1"/>
          </p:cNvSpPr>
          <p:nvPr>
            <p:ph type="title"/>
          </p:nvPr>
        </p:nvSpPr>
        <p:spPr/>
        <p:txBody>
          <a:bodyPr>
            <a:normAutofit fontScale="90000"/>
          </a:bodyPr>
          <a:lstStyle/>
          <a:p>
            <a:r>
              <a:rPr lang="en-US" dirty="0">
                <a:solidFill>
                  <a:srgbClr val="FF0000"/>
                </a:solidFill>
              </a:rPr>
              <a:t>*</a:t>
            </a:r>
            <a:r>
              <a:rPr lang="en-US" dirty="0"/>
              <a:t>Pupillary Dilation and Angle Closure</a:t>
            </a:r>
          </a:p>
        </p:txBody>
      </p:sp>
      <p:sp>
        <p:nvSpPr>
          <p:cNvPr id="3" name="Content Placeholder 2">
            <a:extLst>
              <a:ext uri="{FF2B5EF4-FFF2-40B4-BE49-F238E27FC236}">
                <a16:creationId xmlns:a16="http://schemas.microsoft.com/office/drawing/2014/main" id="{B3EF42B6-25BB-7924-B79E-BA0A9924E73D}"/>
              </a:ext>
            </a:extLst>
          </p:cNvPr>
          <p:cNvSpPr>
            <a:spLocks noGrp="1"/>
          </p:cNvSpPr>
          <p:nvPr>
            <p:ph idx="1"/>
          </p:nvPr>
        </p:nvSpPr>
        <p:spPr/>
        <p:txBody>
          <a:bodyPr/>
          <a:lstStyle/>
          <a:p>
            <a:r>
              <a:rPr lang="en-US" dirty="0"/>
              <a:t>Exceedingly rare in Western populations</a:t>
            </a:r>
          </a:p>
          <a:p>
            <a:pPr marL="0" indent="0">
              <a:buNone/>
            </a:pPr>
            <a:r>
              <a:rPr lang="en-US" dirty="0"/>
              <a:t>     Asian people (especially Chinese) are more at risk</a:t>
            </a:r>
          </a:p>
          <a:p>
            <a:r>
              <a:rPr lang="en-US" dirty="0"/>
              <a:t>LPI had no significant effect on post dilation IOP in eyes characterized as primary angle closure suspects</a:t>
            </a:r>
          </a:p>
          <a:p>
            <a:r>
              <a:rPr lang="en-US" dirty="0"/>
              <a:t>Acute angle closure “is extremely low even in primary angle closure suspects.”</a:t>
            </a:r>
          </a:p>
          <a:p>
            <a:r>
              <a:rPr lang="en-US" dirty="0"/>
              <a:t>“Routine LPI before dilation is not recommended.”</a:t>
            </a:r>
          </a:p>
        </p:txBody>
      </p:sp>
      <p:sp>
        <p:nvSpPr>
          <p:cNvPr id="4" name="TextBox 3">
            <a:extLst>
              <a:ext uri="{FF2B5EF4-FFF2-40B4-BE49-F238E27FC236}">
                <a16:creationId xmlns:a16="http://schemas.microsoft.com/office/drawing/2014/main" id="{23DCA77C-817B-DB07-80AD-2986BC221D1F}"/>
              </a:ext>
            </a:extLst>
          </p:cNvPr>
          <p:cNvSpPr txBox="1"/>
          <p:nvPr/>
        </p:nvSpPr>
        <p:spPr>
          <a:xfrm>
            <a:off x="5565987" y="4971102"/>
            <a:ext cx="325797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Am J </a:t>
            </a: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 March, 2022</a:t>
            </a:r>
          </a:p>
        </p:txBody>
      </p:sp>
    </p:spTree>
    <p:extLst>
      <p:ext uri="{BB962C8B-B14F-4D97-AF65-F5344CB8AC3E}">
        <p14:creationId xmlns:p14="http://schemas.microsoft.com/office/powerpoint/2010/main" val="3801242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5F1E-02CB-2575-4C52-55897D2D821F}"/>
              </a:ext>
            </a:extLst>
          </p:cNvPr>
          <p:cNvSpPr>
            <a:spLocks noGrp="1"/>
          </p:cNvSpPr>
          <p:nvPr>
            <p:ph type="title"/>
          </p:nvPr>
        </p:nvSpPr>
        <p:spPr/>
        <p:txBody>
          <a:bodyPr>
            <a:normAutofit fontScale="90000"/>
          </a:bodyPr>
          <a:lstStyle/>
          <a:p>
            <a:r>
              <a:rPr lang="en-US" dirty="0">
                <a:solidFill>
                  <a:srgbClr val="FF0000"/>
                </a:solidFill>
              </a:rPr>
              <a:t>*</a:t>
            </a:r>
            <a:r>
              <a:rPr lang="en-US" dirty="0"/>
              <a:t>Is Laser </a:t>
            </a:r>
            <a:r>
              <a:rPr lang="en-US" dirty="0" err="1"/>
              <a:t>Photoiridotomy</a:t>
            </a:r>
            <a:r>
              <a:rPr lang="en-US" dirty="0"/>
              <a:t> (LPI) the ”Fix” 	for Narrow Angles?</a:t>
            </a:r>
          </a:p>
        </p:txBody>
      </p:sp>
      <p:sp>
        <p:nvSpPr>
          <p:cNvPr id="3" name="Content Placeholder 2">
            <a:extLst>
              <a:ext uri="{FF2B5EF4-FFF2-40B4-BE49-F238E27FC236}">
                <a16:creationId xmlns:a16="http://schemas.microsoft.com/office/drawing/2014/main" id="{3887EE79-BD7A-B8EE-C534-44ECAE5627E2}"/>
              </a:ext>
            </a:extLst>
          </p:cNvPr>
          <p:cNvSpPr>
            <a:spLocks noGrp="1"/>
          </p:cNvSpPr>
          <p:nvPr>
            <p:ph idx="1"/>
          </p:nvPr>
        </p:nvSpPr>
        <p:spPr/>
        <p:txBody>
          <a:bodyPr/>
          <a:lstStyle/>
          <a:p>
            <a:r>
              <a:rPr lang="en-US" dirty="0"/>
              <a:t>No! but prevents angle closure in most patients</a:t>
            </a:r>
          </a:p>
          <a:p>
            <a:r>
              <a:rPr lang="en-US" dirty="0"/>
              <a:t>“Primary angle closure suspect eyes with persistent angle narrowing by anterior-segment OCT or cumulative gonioscopy score 2 weeks after LPI were at higher risk of primary angle closure and acute angle closure.”</a:t>
            </a:r>
          </a:p>
          <a:p>
            <a:r>
              <a:rPr lang="en-US" dirty="0"/>
              <a:t>Quantify (and document) angle anatomy pre-LPI, then again 2 week after LPI. You should see opening and deepening of the angle. If not, follow the patient more closely!</a:t>
            </a:r>
          </a:p>
          <a:p>
            <a:r>
              <a:rPr lang="en-US" dirty="0"/>
              <a:t>There is recent trending moving away from LPI toward earlier lens extraction.</a:t>
            </a:r>
          </a:p>
        </p:txBody>
      </p:sp>
      <p:sp>
        <p:nvSpPr>
          <p:cNvPr id="4" name="TextBox 3">
            <a:extLst>
              <a:ext uri="{FF2B5EF4-FFF2-40B4-BE49-F238E27FC236}">
                <a16:creationId xmlns:a16="http://schemas.microsoft.com/office/drawing/2014/main" id="{FCCD8644-F32B-2B94-DBA5-73A793B595FA}"/>
              </a:ext>
            </a:extLst>
          </p:cNvPr>
          <p:cNvSpPr txBox="1"/>
          <p:nvPr/>
        </p:nvSpPr>
        <p:spPr>
          <a:xfrm>
            <a:off x="5676053" y="6400801"/>
            <a:ext cx="338666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JAMA </a:t>
            </a: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  June 2023</a:t>
            </a:r>
          </a:p>
        </p:txBody>
      </p:sp>
    </p:spTree>
    <p:extLst>
      <p:ext uri="{BB962C8B-B14F-4D97-AF65-F5344CB8AC3E}">
        <p14:creationId xmlns:p14="http://schemas.microsoft.com/office/powerpoint/2010/main" val="571037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48371-8646-DB20-09A8-3D91251FF629}"/>
              </a:ext>
            </a:extLst>
          </p:cNvPr>
          <p:cNvSpPr>
            <a:spLocks noGrp="1"/>
          </p:cNvSpPr>
          <p:nvPr>
            <p:ph type="title"/>
          </p:nvPr>
        </p:nvSpPr>
        <p:spPr/>
        <p:txBody>
          <a:bodyPr>
            <a:normAutofit fontScale="90000"/>
          </a:bodyPr>
          <a:lstStyle/>
          <a:p>
            <a:r>
              <a:rPr lang="en-US" dirty="0">
                <a:solidFill>
                  <a:srgbClr val="FF0000"/>
                </a:solidFill>
              </a:rPr>
              <a:t>*</a:t>
            </a:r>
            <a:r>
              <a:rPr lang="en-US" dirty="0"/>
              <a:t>Preventing Angle Closure Through Gonioscopy</a:t>
            </a:r>
          </a:p>
        </p:txBody>
      </p:sp>
      <p:sp>
        <p:nvSpPr>
          <p:cNvPr id="3" name="Content Placeholder 2">
            <a:extLst>
              <a:ext uri="{FF2B5EF4-FFF2-40B4-BE49-F238E27FC236}">
                <a16:creationId xmlns:a16="http://schemas.microsoft.com/office/drawing/2014/main" id="{554CBB2E-9A4F-5B74-2B98-EDF19CB4A5E2}"/>
              </a:ext>
            </a:extLst>
          </p:cNvPr>
          <p:cNvSpPr>
            <a:spLocks noGrp="1"/>
          </p:cNvSpPr>
          <p:nvPr>
            <p:ph idx="1"/>
          </p:nvPr>
        </p:nvSpPr>
        <p:spPr>
          <a:xfrm>
            <a:off x="190500" y="1206598"/>
            <a:ext cx="8763000" cy="5556152"/>
          </a:xfrm>
        </p:spPr>
        <p:txBody>
          <a:bodyPr>
            <a:normAutofit fontScale="92500" lnSpcReduction="10000"/>
          </a:bodyPr>
          <a:lstStyle/>
          <a:p>
            <a:r>
              <a:rPr lang="en-US" dirty="0"/>
              <a:t>Risk factors for angle closure: </a:t>
            </a:r>
          </a:p>
          <a:p>
            <a:pPr lvl="1">
              <a:spcAft>
                <a:spcPts val="0"/>
              </a:spcAft>
            </a:pPr>
            <a:r>
              <a:rPr lang="en-US" dirty="0"/>
              <a:t>Positive family </a:t>
            </a:r>
            <a:r>
              <a:rPr lang="en-US" dirty="0" err="1"/>
              <a:t>Hx</a:t>
            </a:r>
            <a:r>
              <a:rPr lang="en-US" dirty="0"/>
              <a:t> of angle closure, </a:t>
            </a:r>
          </a:p>
          <a:p>
            <a:pPr lvl="1">
              <a:spcAft>
                <a:spcPts val="0"/>
              </a:spcAft>
            </a:pPr>
            <a:r>
              <a:rPr lang="en-US" dirty="0"/>
              <a:t>Older age, </a:t>
            </a:r>
          </a:p>
          <a:p>
            <a:pPr lvl="1">
              <a:spcAft>
                <a:spcPts val="0"/>
              </a:spcAft>
            </a:pPr>
            <a:r>
              <a:rPr lang="en-US" dirty="0"/>
              <a:t>Female sex, </a:t>
            </a:r>
          </a:p>
          <a:p>
            <a:pPr lvl="1">
              <a:spcAft>
                <a:spcPts val="0"/>
              </a:spcAft>
            </a:pPr>
            <a:r>
              <a:rPr lang="en-US" dirty="0"/>
              <a:t>Asian descent</a:t>
            </a:r>
          </a:p>
          <a:p>
            <a:pPr lvl="1">
              <a:spcAft>
                <a:spcPts val="0"/>
              </a:spcAft>
            </a:pPr>
            <a:r>
              <a:rPr lang="en-US" dirty="0"/>
              <a:t>Hyperopia</a:t>
            </a:r>
          </a:p>
          <a:p>
            <a:r>
              <a:rPr lang="en-US" dirty="0"/>
              <a:t>Gonioscopy is absolutely essential, yet rarely done, even among patients with glaucoma.</a:t>
            </a:r>
          </a:p>
          <a:p>
            <a:r>
              <a:rPr lang="en-US" dirty="0"/>
              <a:t>Even when gonioscopy was done, over half of the patients did not receive a Dx of narrow angles!</a:t>
            </a:r>
          </a:p>
          <a:p>
            <a:r>
              <a:rPr lang="en-US" dirty="0"/>
              <a:t>There is a need for “increased attention to education on proper gonioscopy technique among ophthalmology residents and optometry students to  ensure accurate characterization of angle morphology.”</a:t>
            </a:r>
          </a:p>
        </p:txBody>
      </p:sp>
      <p:sp>
        <p:nvSpPr>
          <p:cNvPr id="4" name="TextBox 3">
            <a:extLst>
              <a:ext uri="{FF2B5EF4-FFF2-40B4-BE49-F238E27FC236}">
                <a16:creationId xmlns:a16="http://schemas.microsoft.com/office/drawing/2014/main" id="{64B5C7D6-75C5-BB4D-0351-713962BA9EA0}"/>
              </a:ext>
            </a:extLst>
          </p:cNvPr>
          <p:cNvSpPr txBox="1"/>
          <p:nvPr/>
        </p:nvSpPr>
        <p:spPr>
          <a:xfrm>
            <a:off x="5920033" y="6519446"/>
            <a:ext cx="322396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JAMA </a:t>
            </a: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 June, 2022</a:t>
            </a:r>
          </a:p>
        </p:txBody>
      </p:sp>
    </p:spTree>
    <p:extLst>
      <p:ext uri="{BB962C8B-B14F-4D97-AF65-F5344CB8AC3E}">
        <p14:creationId xmlns:p14="http://schemas.microsoft.com/office/powerpoint/2010/main" val="2874914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319" y="962025"/>
            <a:ext cx="8869362" cy="6021388"/>
          </a:xfrm>
        </p:spPr>
        <p:txBody>
          <a:bodyPr>
            <a:noAutofit/>
          </a:bodyPr>
          <a:lstStyle/>
          <a:p>
            <a:pPr>
              <a:lnSpc>
                <a:spcPct val="90000"/>
              </a:lnSpc>
              <a:spcBef>
                <a:spcPts val="0"/>
              </a:spcBef>
              <a:spcAft>
                <a:spcPts val="600"/>
              </a:spcAft>
              <a:defRPr/>
            </a:pPr>
            <a:r>
              <a:rPr lang="en-US" sz="2200" dirty="0"/>
              <a:t>The American Academy of Ophthalmology does not recommend marijuana for the treatment of glaucoma</a:t>
            </a:r>
          </a:p>
          <a:p>
            <a:pPr>
              <a:lnSpc>
                <a:spcPct val="90000"/>
              </a:lnSpc>
              <a:spcBef>
                <a:spcPts val="0"/>
              </a:spcBef>
              <a:spcAft>
                <a:spcPts val="600"/>
              </a:spcAft>
              <a:defRPr/>
            </a:pPr>
            <a:r>
              <a:rPr lang="en-US" sz="2200" dirty="0"/>
              <a:t>No scientific evidence is found that marijuana is an effective long-term treatment for glaucoma, particularly when compared to the wide variety of prescription medication and surgical treatments available</a:t>
            </a:r>
          </a:p>
          <a:p>
            <a:pPr>
              <a:lnSpc>
                <a:spcPct val="90000"/>
              </a:lnSpc>
              <a:spcBef>
                <a:spcPts val="0"/>
              </a:spcBef>
              <a:spcAft>
                <a:spcPts val="600"/>
              </a:spcAft>
              <a:defRPr/>
            </a:pPr>
            <a:r>
              <a:rPr lang="en-US" sz="2200" dirty="0"/>
              <a:t>Initial studies in the 1970’s reported that smoking marijuana did lower IOP for 3 to 4 hours but there is no evidence to date that proves it alters the long-term course of the disease</a:t>
            </a:r>
          </a:p>
          <a:p>
            <a:pPr>
              <a:lnSpc>
                <a:spcPct val="90000"/>
              </a:lnSpc>
              <a:spcBef>
                <a:spcPts val="0"/>
              </a:spcBef>
              <a:spcAft>
                <a:spcPts val="600"/>
              </a:spcAft>
              <a:defRPr/>
            </a:pPr>
            <a:r>
              <a:rPr lang="en-US" sz="2200" dirty="0"/>
              <a:t>Marijuana lowers blood pressure throughout the body, resulting in the potential to lower the blood flow to the optic nerve which can lead to vision loss</a:t>
            </a:r>
          </a:p>
          <a:p>
            <a:pPr>
              <a:lnSpc>
                <a:spcPct val="90000"/>
              </a:lnSpc>
              <a:spcBef>
                <a:spcPts val="0"/>
              </a:spcBef>
              <a:spcAft>
                <a:spcPts val="600"/>
              </a:spcAft>
              <a:defRPr/>
            </a:pPr>
            <a:r>
              <a:rPr lang="en-US" sz="2200" dirty="0"/>
              <a:t>No research exists to date that demonstrates that marijuana can deliver a level of efficacy compared to medicated eye drops or surgery.</a:t>
            </a:r>
          </a:p>
          <a:p>
            <a:pPr marL="0" indent="0">
              <a:lnSpc>
                <a:spcPct val="90000"/>
              </a:lnSpc>
              <a:spcBef>
                <a:spcPts val="0"/>
              </a:spcBef>
              <a:spcAft>
                <a:spcPts val="600"/>
              </a:spcAft>
              <a:buNone/>
              <a:defRPr/>
            </a:pPr>
            <a:endParaRPr lang="en-US" sz="2000" i="1" dirty="0"/>
          </a:p>
          <a:p>
            <a:pPr marL="0" indent="0">
              <a:lnSpc>
                <a:spcPct val="90000"/>
              </a:lnSpc>
              <a:spcBef>
                <a:spcPts val="0"/>
              </a:spcBef>
              <a:buFont typeface="Wingdings" panose="05000000000000000000" pitchFamily="2" charset="2"/>
              <a:buNone/>
              <a:defRPr/>
            </a:pPr>
            <a:r>
              <a:rPr lang="en-US" sz="2000" i="1" dirty="0">
                <a:solidFill>
                  <a:srgbClr val="99CCFF"/>
                </a:solidFill>
              </a:rPr>
              <a:t>	Reference:  “American Academy of Ophthalmology Reiterates Position That 	Marijuana Is Not Proven Treatment for Glaucoma”.  	www.ophthalmologyweb.com.  July 3, 2014</a:t>
            </a:r>
          </a:p>
        </p:txBody>
      </p:sp>
      <p:sp>
        <p:nvSpPr>
          <p:cNvPr id="329731" name="Title 2"/>
          <p:cNvSpPr>
            <a:spLocks noGrp="1"/>
          </p:cNvSpPr>
          <p:nvPr>
            <p:ph type="title"/>
          </p:nvPr>
        </p:nvSpPr>
        <p:spPr>
          <a:xfrm>
            <a:off x="139700" y="58738"/>
            <a:ext cx="8869363" cy="903287"/>
          </a:xfrm>
        </p:spPr>
        <p:txBody>
          <a:bodyPr/>
          <a:lstStyle/>
          <a:p>
            <a:r>
              <a:rPr lang="en-US" altLang="en-US"/>
              <a:t>Marijuana For Glaucoma - NOT</a:t>
            </a:r>
          </a:p>
        </p:txBody>
      </p:sp>
    </p:spTree>
    <p:extLst>
      <p:ext uri="{BB962C8B-B14F-4D97-AF65-F5344CB8AC3E}">
        <p14:creationId xmlns:p14="http://schemas.microsoft.com/office/powerpoint/2010/main" val="312100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Prostaglandin Receptor Agonists</a:t>
            </a:r>
          </a:p>
        </p:txBody>
      </p:sp>
      <p:sp>
        <p:nvSpPr>
          <p:cNvPr id="20483" name="Rectangle 3"/>
          <p:cNvSpPr>
            <a:spLocks noGrp="1" noChangeArrowheads="1"/>
          </p:cNvSpPr>
          <p:nvPr>
            <p:ph idx="1"/>
          </p:nvPr>
        </p:nvSpPr>
        <p:spPr>
          <a:xfrm>
            <a:off x="259080" y="1461868"/>
            <a:ext cx="8763000" cy="5556152"/>
          </a:xfrm>
        </p:spPr>
        <p:txBody>
          <a:bodyPr>
            <a:normAutofit/>
          </a:bodyPr>
          <a:lstStyle/>
          <a:p>
            <a:r>
              <a:rPr lang="en-US" altLang="en-US" sz="2400" dirty="0"/>
              <a:t>Latanoprost (Xalatan and generic) 0.005%</a:t>
            </a:r>
          </a:p>
          <a:p>
            <a:r>
              <a:rPr lang="en-US" altLang="en-US" sz="2400" dirty="0"/>
              <a:t>Travoprost (Travatan Z and generic) 0.004%</a:t>
            </a:r>
          </a:p>
          <a:p>
            <a:r>
              <a:rPr lang="en-US" altLang="en-US" sz="2400" dirty="0"/>
              <a:t>Bimatoprost (Lumigan) 0.01%, and generic 0.03%</a:t>
            </a:r>
          </a:p>
          <a:p>
            <a:r>
              <a:rPr lang="en-US" altLang="en-US" sz="2400" dirty="0"/>
              <a:t>Tafluprost (Zioptan) 0.0015%</a:t>
            </a:r>
          </a:p>
        </p:txBody>
      </p:sp>
    </p:spTree>
    <p:extLst>
      <p:ext uri="{BB962C8B-B14F-4D97-AF65-F5344CB8AC3E}">
        <p14:creationId xmlns:p14="http://schemas.microsoft.com/office/powerpoint/2010/main" val="40798787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out)">
                                      <p:cBhvr>
                                        <p:cTn id="7" dur="500"/>
                                        <p:tgtEl>
                                          <p:spTgt spid="2048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483"/>
                                        </p:tgtEl>
                                        <p:attrNameLst>
                                          <p:attrName>style.visibility</p:attrName>
                                        </p:attrNameLst>
                                      </p:cBhvr>
                                      <p:to>
                                        <p:strVal val="visible"/>
                                      </p:to>
                                    </p:set>
                                    <p:animEffect transition="in" filter="wipe(up)">
                                      <p:cBhvr>
                                        <p:cTn id="11"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142875" y="192088"/>
            <a:ext cx="8864600" cy="541337"/>
          </a:xfrm>
        </p:spPr>
        <p:txBody>
          <a:bodyPr>
            <a:normAutofit fontScale="90000"/>
          </a:bodyPr>
          <a:lstStyle/>
          <a:p>
            <a:pPr eaLnBrk="1" hangingPunct="1"/>
            <a:r>
              <a:rPr lang="en-US" altLang="en-US" sz="3800"/>
              <a:t>Alert on Topiramate (Topamax)</a:t>
            </a:r>
            <a:r>
              <a:rPr lang="en-US" altLang="en-US"/>
              <a:t> </a:t>
            </a:r>
            <a:r>
              <a:rPr lang="en-US" altLang="en-US" sz="2300"/>
              <a:t> </a:t>
            </a:r>
          </a:p>
        </p:txBody>
      </p:sp>
      <p:sp>
        <p:nvSpPr>
          <p:cNvPr id="196611" name="Rectangle 3"/>
          <p:cNvSpPr>
            <a:spLocks noGrp="1" noChangeArrowheads="1"/>
          </p:cNvSpPr>
          <p:nvPr>
            <p:ph type="body" idx="1"/>
          </p:nvPr>
        </p:nvSpPr>
        <p:spPr>
          <a:xfrm>
            <a:off x="179388" y="927100"/>
            <a:ext cx="8697912" cy="6173788"/>
          </a:xfrm>
        </p:spPr>
        <p:txBody>
          <a:bodyPr>
            <a:normAutofit/>
          </a:bodyPr>
          <a:lstStyle/>
          <a:p>
            <a:pPr marL="349250" indent="-349250" eaLnBrk="1" hangingPunct="1">
              <a:lnSpc>
                <a:spcPct val="90000"/>
              </a:lnSpc>
              <a:spcBef>
                <a:spcPct val="0"/>
              </a:spcBef>
            </a:pPr>
            <a:r>
              <a:rPr lang="en-US" altLang="en-US" sz="2300" dirty="0"/>
              <a:t>Approved 12-96 for seizure disorders</a:t>
            </a:r>
          </a:p>
          <a:p>
            <a:pPr marL="349250" indent="-349250" eaLnBrk="1" hangingPunct="1">
              <a:lnSpc>
                <a:spcPct val="90000"/>
              </a:lnSpc>
              <a:spcBef>
                <a:spcPct val="0"/>
              </a:spcBef>
            </a:pPr>
            <a:r>
              <a:rPr lang="en-US" altLang="en-US" sz="2300" dirty="0"/>
              <a:t>Unapproved: Migraine HA, weight loss, depression, bipolar disorder</a:t>
            </a:r>
          </a:p>
          <a:p>
            <a:pPr marL="349250" indent="-349250" eaLnBrk="1" hangingPunct="1">
              <a:lnSpc>
                <a:spcPct val="90000"/>
              </a:lnSpc>
              <a:spcBef>
                <a:spcPct val="0"/>
              </a:spcBef>
            </a:pPr>
            <a:r>
              <a:rPr lang="en-US" altLang="en-US" sz="2300" dirty="0"/>
              <a:t>Mechanism of action is unknown</a:t>
            </a:r>
          </a:p>
          <a:p>
            <a:pPr marL="349250" indent="-349250" eaLnBrk="1" hangingPunct="1">
              <a:lnSpc>
                <a:spcPct val="90000"/>
              </a:lnSpc>
              <a:spcBef>
                <a:spcPct val="0"/>
              </a:spcBef>
            </a:pPr>
            <a:r>
              <a:rPr lang="en-US" altLang="en-US" sz="2300" dirty="0"/>
              <a:t>Because of a topiramate-associated risk for oral clefts, the FDA has now designated topiramate as a pregnancy category D drug.</a:t>
            </a:r>
          </a:p>
          <a:p>
            <a:pPr marL="349250" indent="-349250" eaLnBrk="1" hangingPunct="1">
              <a:lnSpc>
                <a:spcPct val="90000"/>
              </a:lnSpc>
              <a:spcBef>
                <a:spcPct val="0"/>
              </a:spcBef>
            </a:pPr>
            <a:r>
              <a:rPr lang="en-US" altLang="en-US" sz="2300" dirty="0"/>
              <a:t>Numerous reported cases of acute, bilateral, simultaneous angle-closure glaucoma</a:t>
            </a:r>
          </a:p>
          <a:p>
            <a:pPr marL="349250" indent="-349250" eaLnBrk="1" hangingPunct="1">
              <a:lnSpc>
                <a:spcPct val="90000"/>
              </a:lnSpc>
              <a:spcBef>
                <a:spcPct val="0"/>
              </a:spcBef>
            </a:pPr>
            <a:r>
              <a:rPr lang="en-US" altLang="en-US" sz="2300" dirty="0"/>
              <a:t>Onset usually within first 2 weeks of therapy</a:t>
            </a:r>
          </a:p>
          <a:p>
            <a:pPr marL="349250" indent="-349250" eaLnBrk="1" hangingPunct="1">
              <a:lnSpc>
                <a:spcPct val="90000"/>
              </a:lnSpc>
              <a:spcBef>
                <a:spcPct val="0"/>
              </a:spcBef>
            </a:pPr>
            <a:r>
              <a:rPr lang="en-US" altLang="en-US" sz="2300" dirty="0"/>
              <a:t>Most common presenting symptom:  blurred vision</a:t>
            </a:r>
          </a:p>
          <a:p>
            <a:pPr marL="349250" indent="-349250" eaLnBrk="1" hangingPunct="1">
              <a:lnSpc>
                <a:spcPct val="90000"/>
              </a:lnSpc>
              <a:spcBef>
                <a:spcPct val="0"/>
              </a:spcBef>
            </a:pPr>
            <a:r>
              <a:rPr lang="en-US" altLang="en-US" sz="2300" dirty="0"/>
              <a:t>Exact mechanism of increased IOP is unknown</a:t>
            </a:r>
          </a:p>
          <a:p>
            <a:pPr marL="349250" indent="-349250" eaLnBrk="1" hangingPunct="1">
              <a:lnSpc>
                <a:spcPct val="90000"/>
              </a:lnSpc>
              <a:spcBef>
                <a:spcPct val="0"/>
              </a:spcBef>
            </a:pPr>
            <a:r>
              <a:rPr lang="en-US" altLang="en-US" sz="2300" dirty="0"/>
              <a:t>Tx:  Stat consult with prescribing physician to begin to reduce topiramate dosage; then   aqueous suppressants, oral CAI, cycloplegia (retracts ciliary body) - no miotics</a:t>
            </a:r>
          </a:p>
          <a:p>
            <a:pPr marL="349250" indent="-349250" eaLnBrk="1" hangingPunct="1">
              <a:lnSpc>
                <a:spcPct val="90000"/>
              </a:lnSpc>
              <a:spcBef>
                <a:spcPct val="0"/>
              </a:spcBef>
            </a:pPr>
            <a:r>
              <a:rPr lang="en-US" altLang="en-US" sz="2300" dirty="0"/>
              <a:t>IOP normalizes in 1-4 days, no laser treatment indicated</a:t>
            </a:r>
          </a:p>
        </p:txBody>
      </p:sp>
    </p:spTree>
    <p:extLst>
      <p:ext uri="{BB962C8B-B14F-4D97-AF65-F5344CB8AC3E}">
        <p14:creationId xmlns:p14="http://schemas.microsoft.com/office/powerpoint/2010/main" val="11871962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itle 1"/>
          <p:cNvSpPr>
            <a:spLocks noGrp="1"/>
          </p:cNvSpPr>
          <p:nvPr>
            <p:ph type="title"/>
          </p:nvPr>
        </p:nvSpPr>
        <p:spPr>
          <a:xfrm>
            <a:off x="163512" y="-74612"/>
            <a:ext cx="8718550" cy="1044575"/>
          </a:xfrm>
        </p:spPr>
        <p:txBody>
          <a:bodyPr>
            <a:normAutofit/>
          </a:bodyPr>
          <a:lstStyle/>
          <a:p>
            <a:pPr>
              <a:defRPr/>
            </a:pPr>
            <a:r>
              <a:rPr lang="en-US" dirty="0"/>
              <a:t>Topiramate (Topamax) and Vision</a:t>
            </a:r>
          </a:p>
        </p:txBody>
      </p:sp>
      <p:sp>
        <p:nvSpPr>
          <p:cNvPr id="198659" name="Content Placeholder 2"/>
          <p:cNvSpPr>
            <a:spLocks noGrp="1"/>
          </p:cNvSpPr>
          <p:nvPr>
            <p:ph idx="1"/>
          </p:nvPr>
        </p:nvSpPr>
        <p:spPr>
          <a:xfrm>
            <a:off x="146050" y="869950"/>
            <a:ext cx="8753475" cy="5816600"/>
          </a:xfrm>
        </p:spPr>
        <p:txBody>
          <a:bodyPr/>
          <a:lstStyle/>
          <a:p>
            <a:pPr>
              <a:spcAft>
                <a:spcPts val="1200"/>
              </a:spcAft>
            </a:pPr>
            <a:r>
              <a:rPr lang="en-US" altLang="en-US" sz="2200" dirty="0"/>
              <a:t>Uses:   anticonvulsant, migraine prevention, bipolar disorder, obesity, OCD, IIH, neuropathic pain, essential tremor, post-herpetic neuralgia, and other esoteric uses.</a:t>
            </a:r>
          </a:p>
          <a:p>
            <a:pPr>
              <a:spcAft>
                <a:spcPts val="1200"/>
              </a:spcAft>
            </a:pPr>
            <a:r>
              <a:rPr lang="en-US" altLang="en-US" sz="2200" dirty="0"/>
              <a:t>Topiramate is a sulfa derivative (like CAI’s)</a:t>
            </a:r>
          </a:p>
          <a:p>
            <a:pPr>
              <a:spcAft>
                <a:spcPts val="1200"/>
              </a:spcAft>
            </a:pPr>
            <a:r>
              <a:rPr lang="en-US" altLang="en-US" sz="2200" dirty="0"/>
              <a:t>Idiosyncratic ciliochoroidal effusion is the most common ocular side effect, and most always results in a myopic shift with or without increased IOP</a:t>
            </a:r>
          </a:p>
          <a:p>
            <a:pPr>
              <a:spcAft>
                <a:spcPts val="1200"/>
              </a:spcAft>
            </a:pPr>
            <a:r>
              <a:rPr lang="en-US" altLang="en-US" sz="2200" dirty="0"/>
              <a:t>This rare event usually occurs within 2 weeks of initiation (or doubling) of dosing</a:t>
            </a:r>
          </a:p>
          <a:p>
            <a:pPr>
              <a:spcAft>
                <a:spcPts val="1200"/>
              </a:spcAft>
            </a:pPr>
            <a:r>
              <a:rPr lang="en-US" altLang="en-US" sz="2200" dirty="0"/>
              <a:t>First described in 2001 – 70% are female</a:t>
            </a:r>
          </a:p>
          <a:p>
            <a:pPr>
              <a:spcAft>
                <a:spcPts val="1200"/>
              </a:spcAft>
            </a:pPr>
            <a:r>
              <a:rPr lang="en-US" altLang="en-US" sz="2200" dirty="0"/>
              <a:t>Tx:  D/C the medicine; use (PRN) beta-blocker, brimonidine, or in refractory case, oral prednisone or IV methylprednisolone.  Also, instill </a:t>
            </a:r>
            <a:r>
              <a:rPr lang="en-US" altLang="en-US" sz="2200" u="sng" dirty="0"/>
              <a:t>cycloplegic </a:t>
            </a:r>
            <a:r>
              <a:rPr lang="en-US" altLang="en-US" sz="2200" dirty="0"/>
              <a:t>agent, and do not use pilocarpine.  </a:t>
            </a:r>
          </a:p>
          <a:p>
            <a:pPr marL="0" indent="0">
              <a:spcAft>
                <a:spcPts val="1200"/>
              </a:spcAft>
              <a:buNone/>
            </a:pPr>
            <a:r>
              <a:rPr lang="en-US" altLang="en-US" sz="2200" b="1" i="1" dirty="0">
                <a:solidFill>
                  <a:srgbClr val="00FFCC"/>
                </a:solidFill>
              </a:rPr>
              <a:t>				</a:t>
            </a:r>
            <a:r>
              <a:rPr lang="en-US" altLang="en-US" sz="2000" b="1" i="1" dirty="0">
                <a:solidFill>
                  <a:srgbClr val="99CCFF"/>
                </a:solidFill>
              </a:rPr>
              <a:t>Reference:  Clinical Ophthalmology.  January 2012</a:t>
            </a:r>
          </a:p>
        </p:txBody>
      </p:sp>
    </p:spTree>
    <p:extLst>
      <p:ext uri="{BB962C8B-B14F-4D97-AF65-F5344CB8AC3E}">
        <p14:creationId xmlns:p14="http://schemas.microsoft.com/office/powerpoint/2010/main" val="29808099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p:txBody>
          <a:bodyPr/>
          <a:lstStyle/>
          <a:p>
            <a:r>
              <a:rPr lang="en-US" altLang="en-US"/>
              <a:t>Micromanagement in Glaucoma</a:t>
            </a:r>
          </a:p>
        </p:txBody>
      </p:sp>
      <p:sp>
        <p:nvSpPr>
          <p:cNvPr id="191491" name="Content Placeholder 2"/>
          <p:cNvSpPr>
            <a:spLocks noGrp="1"/>
          </p:cNvSpPr>
          <p:nvPr>
            <p:ph idx="1"/>
          </p:nvPr>
        </p:nvSpPr>
        <p:spPr/>
        <p:txBody>
          <a:bodyPr/>
          <a:lstStyle/>
          <a:p>
            <a:pPr marL="0" indent="0">
              <a:buFont typeface="Wingdings 3" panose="05040102010807070707" pitchFamily="18" charset="2"/>
              <a:buNone/>
            </a:pPr>
            <a:r>
              <a:rPr lang="en-US" altLang="en-US" sz="3200" b="1" i="1">
                <a:solidFill>
                  <a:srgbClr val="66FF99"/>
                </a:solidFill>
              </a:rPr>
              <a:t>DO NOT micromange these tests:</a:t>
            </a:r>
          </a:p>
          <a:p>
            <a:pPr marL="0" indent="0">
              <a:buFont typeface="Wingdings 3" panose="05040102010807070707" pitchFamily="18" charset="2"/>
              <a:buNone/>
            </a:pPr>
            <a:r>
              <a:rPr lang="en-US" altLang="en-US" b="1"/>
              <a:t>	Visual fields</a:t>
            </a:r>
          </a:p>
          <a:p>
            <a:pPr marL="0" indent="0">
              <a:buFont typeface="Wingdings 3" panose="05040102010807070707" pitchFamily="18" charset="2"/>
              <a:buNone/>
            </a:pPr>
            <a:r>
              <a:rPr lang="en-US" altLang="en-US" b="1"/>
              <a:t>	Nerve fiber analyses</a:t>
            </a:r>
          </a:p>
          <a:p>
            <a:pPr marL="0" indent="0">
              <a:buFont typeface="Wingdings 3" panose="05040102010807070707" pitchFamily="18" charset="2"/>
              <a:buNone/>
            </a:pPr>
            <a:r>
              <a:rPr lang="en-US" altLang="en-US" b="1"/>
              <a:t>	Corneal thickness</a:t>
            </a:r>
          </a:p>
          <a:p>
            <a:pPr marL="0" indent="0">
              <a:buFont typeface="Wingdings 3" panose="05040102010807070707" pitchFamily="18" charset="2"/>
              <a:buNone/>
            </a:pPr>
            <a:r>
              <a:rPr lang="en-US" altLang="en-US" b="1"/>
              <a:t>	Family History</a:t>
            </a:r>
          </a:p>
          <a:p>
            <a:pPr marL="0" indent="0">
              <a:buFont typeface="Wingdings 3" panose="05040102010807070707" pitchFamily="18" charset="2"/>
              <a:buNone/>
            </a:pPr>
            <a:r>
              <a:rPr lang="en-US" altLang="en-US" b="1"/>
              <a:t>	IOP</a:t>
            </a:r>
          </a:p>
          <a:p>
            <a:pPr marL="0" indent="0">
              <a:buFont typeface="Wingdings 3" panose="05040102010807070707" pitchFamily="18" charset="2"/>
              <a:buNone/>
            </a:pPr>
            <a:r>
              <a:rPr lang="en-US" altLang="en-US" sz="3200" b="1" i="1">
                <a:solidFill>
                  <a:srgbClr val="66FF99"/>
                </a:solidFill>
              </a:rPr>
              <a:t>ABSOLUTELY DO micromanage:</a:t>
            </a:r>
            <a:endParaRPr lang="en-US" altLang="en-US" b="1" i="1">
              <a:solidFill>
                <a:srgbClr val="66FF99"/>
              </a:solidFill>
            </a:endParaRPr>
          </a:p>
          <a:p>
            <a:pPr marL="0" indent="0">
              <a:buFont typeface="Wingdings 3" panose="05040102010807070707" pitchFamily="18" charset="2"/>
              <a:buNone/>
            </a:pPr>
            <a:r>
              <a:rPr lang="en-US" altLang="en-US" b="1"/>
              <a:t>	Optic Nerve</a:t>
            </a:r>
          </a:p>
        </p:txBody>
      </p:sp>
    </p:spTree>
    <p:extLst>
      <p:ext uri="{BB962C8B-B14F-4D97-AF65-F5344CB8AC3E}">
        <p14:creationId xmlns:p14="http://schemas.microsoft.com/office/powerpoint/2010/main" val="44200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B92C-C5FB-4BFC-90EA-CDBB07E9E583}"/>
              </a:ext>
            </a:extLst>
          </p:cNvPr>
          <p:cNvSpPr>
            <a:spLocks noGrp="1"/>
          </p:cNvSpPr>
          <p:nvPr>
            <p:ph type="title"/>
          </p:nvPr>
        </p:nvSpPr>
        <p:spPr/>
        <p:txBody>
          <a:bodyPr/>
          <a:lstStyle/>
          <a:p>
            <a:r>
              <a:rPr lang="en-US" dirty="0">
                <a:solidFill>
                  <a:srgbClr val="FF0000"/>
                </a:solidFill>
              </a:rPr>
              <a:t>*</a:t>
            </a:r>
            <a:r>
              <a:rPr lang="en-US" dirty="0"/>
              <a:t>New Preservative-Free Latanoprost</a:t>
            </a:r>
          </a:p>
        </p:txBody>
      </p:sp>
      <p:sp>
        <p:nvSpPr>
          <p:cNvPr id="3" name="Content Placeholder 2">
            <a:extLst>
              <a:ext uri="{FF2B5EF4-FFF2-40B4-BE49-F238E27FC236}">
                <a16:creationId xmlns:a16="http://schemas.microsoft.com/office/drawing/2014/main" id="{7E23E3C2-44A9-4F3D-8AFA-EC149ABD57DC}"/>
              </a:ext>
            </a:extLst>
          </p:cNvPr>
          <p:cNvSpPr>
            <a:spLocks noGrp="1"/>
          </p:cNvSpPr>
          <p:nvPr>
            <p:ph idx="1"/>
          </p:nvPr>
        </p:nvSpPr>
        <p:spPr/>
        <p:txBody>
          <a:bodyPr/>
          <a:lstStyle/>
          <a:p>
            <a:r>
              <a:rPr lang="en-US" dirty="0"/>
              <a:t>With epidemic prevalence of DED, it is generally virtuous to limit ocular surface exposure to potentially toxic preservatives.</a:t>
            </a:r>
          </a:p>
          <a:p>
            <a:r>
              <a:rPr lang="en-US" dirty="0"/>
              <a:t>PF Latanoprost 0.005% is used exactly like the original formulation.</a:t>
            </a:r>
          </a:p>
          <a:p>
            <a:r>
              <a:rPr lang="en-US" dirty="0"/>
              <a:t>No refrigeration is required</a:t>
            </a:r>
          </a:p>
          <a:p>
            <a:r>
              <a:rPr lang="en-US" dirty="0"/>
              <a:t>Packaging: </a:t>
            </a:r>
            <a:br>
              <a:rPr lang="en-US" dirty="0"/>
            </a:br>
            <a:r>
              <a:rPr lang="en-US" dirty="0"/>
              <a:t>6 foil packs containing </a:t>
            </a:r>
            <a:br>
              <a:rPr lang="en-US" dirty="0"/>
            </a:br>
            <a:r>
              <a:rPr lang="en-US" dirty="0"/>
              <a:t>5 individual unit doses providing a 30-day supply</a:t>
            </a:r>
          </a:p>
          <a:p>
            <a:r>
              <a:rPr lang="en-US" dirty="0"/>
              <a:t>Marketed as </a:t>
            </a:r>
            <a:r>
              <a:rPr lang="en-US" dirty="0" err="1"/>
              <a:t>iyuzeh</a:t>
            </a:r>
            <a:r>
              <a:rPr lang="en-US" dirty="0"/>
              <a:t>™ eye drop solution by Thea Pharma, Inc. (theapharmainc.com)</a:t>
            </a:r>
          </a:p>
        </p:txBody>
      </p:sp>
    </p:spTree>
    <p:extLst>
      <p:ext uri="{BB962C8B-B14F-4D97-AF65-F5344CB8AC3E}">
        <p14:creationId xmlns:p14="http://schemas.microsoft.com/office/powerpoint/2010/main" val="183528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CF8A2E-67A1-4136-8D12-3D565CD1687C}"/>
              </a:ext>
            </a:extLst>
          </p:cNvPr>
          <p:cNvPicPr>
            <a:picLocks noChangeAspect="1"/>
          </p:cNvPicPr>
          <p:nvPr/>
        </p:nvPicPr>
        <p:blipFill>
          <a:blip r:embed="rId2"/>
          <a:stretch>
            <a:fillRect/>
          </a:stretch>
        </p:blipFill>
        <p:spPr>
          <a:xfrm>
            <a:off x="556652" y="75732"/>
            <a:ext cx="8030696" cy="6706536"/>
          </a:xfrm>
          <a:prstGeom prst="rect">
            <a:avLst/>
          </a:prstGeom>
        </p:spPr>
      </p:pic>
      <p:pic>
        <p:nvPicPr>
          <p:cNvPr id="3" name="Picture 2">
            <a:extLst>
              <a:ext uri="{FF2B5EF4-FFF2-40B4-BE49-F238E27FC236}">
                <a16:creationId xmlns:a16="http://schemas.microsoft.com/office/drawing/2014/main" id="{866073EC-A462-41B3-95B9-BF42797E74D4}"/>
              </a:ext>
            </a:extLst>
          </p:cNvPr>
          <p:cNvPicPr>
            <a:picLocks noChangeAspect="1"/>
          </p:cNvPicPr>
          <p:nvPr/>
        </p:nvPicPr>
        <p:blipFill>
          <a:blip r:embed="rId3"/>
          <a:stretch>
            <a:fillRect/>
          </a:stretch>
        </p:blipFill>
        <p:spPr>
          <a:xfrm>
            <a:off x="2794761" y="75732"/>
            <a:ext cx="4572396" cy="506012"/>
          </a:xfrm>
          <a:prstGeom prst="rect">
            <a:avLst/>
          </a:prstGeom>
        </p:spPr>
      </p:pic>
    </p:spTree>
    <p:extLst>
      <p:ext uri="{BB962C8B-B14F-4D97-AF65-F5344CB8AC3E}">
        <p14:creationId xmlns:p14="http://schemas.microsoft.com/office/powerpoint/2010/main" val="16284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p:cNvSpPr>
            <a:spLocks noGrp="1"/>
          </p:cNvSpPr>
          <p:nvPr>
            <p:ph idx="1"/>
          </p:nvPr>
        </p:nvSpPr>
        <p:spPr>
          <a:xfrm>
            <a:off x="138113" y="866775"/>
            <a:ext cx="8869362" cy="5865813"/>
          </a:xfrm>
        </p:spPr>
        <p:txBody>
          <a:bodyPr/>
          <a:lstStyle/>
          <a:p>
            <a:r>
              <a:rPr lang="en-US" altLang="en-US" dirty="0"/>
              <a:t>0.03% bimatoprost causes more hyperemia than 0.01% bimatoprost, yet contains 4X the concentration of BAK</a:t>
            </a:r>
          </a:p>
          <a:p>
            <a:r>
              <a:rPr lang="en-US" altLang="en-US" dirty="0"/>
              <a:t>Comparing 0.003% polyquad-preserved travoprost with 0.004% BAK-preserved travoprost, it was found to have nearly identical IOP-lowering, and hyperemia profiles (11.8% vs 14.5%) </a:t>
            </a:r>
            <a:r>
              <a:rPr lang="en-US" altLang="en-US" baseline="30000" dirty="0"/>
              <a:t>1</a:t>
            </a:r>
          </a:p>
          <a:p>
            <a:r>
              <a:rPr lang="en-US" altLang="en-US" dirty="0"/>
              <a:t>While BAK certainly has toxic potential, especially when using multiple BAK-preserved medicines, it appears to have minimal effect in monotherapy   								</a:t>
            </a:r>
            <a:r>
              <a:rPr lang="en-US" altLang="en-US" sz="2000" baseline="30000" dirty="0"/>
              <a:t>1  </a:t>
            </a:r>
            <a:r>
              <a:rPr lang="en-US" altLang="en-US" sz="2000" dirty="0">
                <a:solidFill>
                  <a:srgbClr val="6FD1FD"/>
                </a:solidFill>
              </a:rPr>
              <a:t>AJO.  August 2015</a:t>
            </a:r>
            <a:r>
              <a:rPr lang="en-US" altLang="en-US" sz="2000" baseline="30000" dirty="0">
                <a:solidFill>
                  <a:srgbClr val="FFFFFF"/>
                </a:solidFill>
              </a:rPr>
              <a:t> </a:t>
            </a:r>
            <a:endParaRPr lang="en-US" altLang="en-US" sz="2000" dirty="0">
              <a:solidFill>
                <a:srgbClr val="6FD1FD"/>
              </a:solidFill>
            </a:endParaRPr>
          </a:p>
        </p:txBody>
      </p:sp>
      <p:sp>
        <p:nvSpPr>
          <p:cNvPr id="246787" name="Title 1"/>
          <p:cNvSpPr>
            <a:spLocks noGrp="1"/>
          </p:cNvSpPr>
          <p:nvPr>
            <p:ph type="title"/>
          </p:nvPr>
        </p:nvSpPr>
        <p:spPr>
          <a:xfrm>
            <a:off x="138113" y="142875"/>
            <a:ext cx="8869362" cy="842963"/>
          </a:xfrm>
        </p:spPr>
        <p:txBody>
          <a:bodyPr/>
          <a:lstStyle/>
          <a:p>
            <a:r>
              <a:rPr lang="en-US" altLang="en-US" dirty="0"/>
              <a:t>Perspective on BAK</a:t>
            </a:r>
          </a:p>
        </p:txBody>
      </p:sp>
    </p:spTree>
    <p:extLst>
      <p:ext uri="{BB962C8B-B14F-4D97-AF65-F5344CB8AC3E}">
        <p14:creationId xmlns:p14="http://schemas.microsoft.com/office/powerpoint/2010/main" val="257896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important is “Preservative Free”?</a:t>
            </a:r>
          </a:p>
        </p:txBody>
      </p:sp>
      <p:sp>
        <p:nvSpPr>
          <p:cNvPr id="3" name="Content Placeholder 2"/>
          <p:cNvSpPr>
            <a:spLocks noGrp="1"/>
          </p:cNvSpPr>
          <p:nvPr>
            <p:ph idx="1"/>
          </p:nvPr>
        </p:nvSpPr>
        <p:spPr>
          <a:xfrm>
            <a:off x="190500" y="1111348"/>
            <a:ext cx="8763000" cy="3908887"/>
          </a:xfrm>
        </p:spPr>
        <p:txBody>
          <a:bodyPr/>
          <a:lstStyle/>
          <a:p>
            <a:r>
              <a:rPr lang="en-US" dirty="0"/>
              <a:t>“Published studies have not demonstrated any clear benefits of the BAK-Free formulations.”</a:t>
            </a:r>
          </a:p>
          <a:p>
            <a:r>
              <a:rPr lang="en-US" dirty="0"/>
              <a:t>“There is a lack of evidence of clinically significant harm from a small number of BAK preserved drops in patients without OSD. This means that generally more expensive PF glaucoma medications should only be recommended for those on poly pharmacy or those with OSD but are not necessarily required for all patients.” </a:t>
            </a:r>
          </a:p>
        </p:txBody>
      </p:sp>
      <p:sp>
        <p:nvSpPr>
          <p:cNvPr id="4" name="TextBox 3"/>
          <p:cNvSpPr txBox="1"/>
          <p:nvPr/>
        </p:nvSpPr>
        <p:spPr>
          <a:xfrm>
            <a:off x="4797238" y="4930949"/>
            <a:ext cx="366656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Br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July, 2018</a:t>
            </a:r>
          </a:p>
        </p:txBody>
      </p:sp>
    </p:spTree>
    <p:extLst>
      <p:ext uri="{BB962C8B-B14F-4D97-AF65-F5344CB8AC3E}">
        <p14:creationId xmlns:p14="http://schemas.microsoft.com/office/powerpoint/2010/main" val="2162131245"/>
      </p:ext>
    </p:extLst>
  </p:cSld>
  <p:clrMapOvr>
    <a:masterClrMapping/>
  </p:clrMapOvr>
</p:sld>
</file>

<file path=ppt/theme/theme1.xml><?xml version="1.0" encoding="utf-8"?>
<a:theme xmlns:a="http://schemas.openxmlformats.org/drawingml/2006/main" name="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EST THEM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ST THEME" id="{2FCBFD51-B1B6-40E5-8B3B-6879AC3A442A}" vid="{75465BD9-F3B3-4E07-BD76-9E62BDC3E497}"/>
    </a:ext>
  </a:extLst>
</a:theme>
</file>

<file path=ppt/theme/theme13.xml><?xml version="1.0" encoding="utf-8"?>
<a:theme xmlns:a="http://schemas.openxmlformats.org/drawingml/2006/main" name="2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4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ue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2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28799</TotalTime>
  <Words>4490</Words>
  <Application>Microsoft Office PowerPoint</Application>
  <PresentationFormat>On-screen Show (4:3)</PresentationFormat>
  <Paragraphs>385</Paragraphs>
  <Slides>52</Slides>
  <Notes>30</Notes>
  <HiddenSlides>0</HiddenSlides>
  <MMClips>0</MMClips>
  <ScaleCrop>false</ScaleCrop>
  <HeadingPairs>
    <vt:vector size="6" baseType="variant">
      <vt:variant>
        <vt:lpstr>Fonts Used</vt:lpstr>
      </vt:variant>
      <vt:variant>
        <vt:i4>15</vt:i4>
      </vt:variant>
      <vt:variant>
        <vt:lpstr>Theme</vt:lpstr>
      </vt:variant>
      <vt:variant>
        <vt:i4>16</vt:i4>
      </vt:variant>
      <vt:variant>
        <vt:lpstr>Slide Titles</vt:lpstr>
      </vt:variant>
      <vt:variant>
        <vt:i4>52</vt:i4>
      </vt:variant>
    </vt:vector>
  </HeadingPairs>
  <TitlesOfParts>
    <vt:vector size="83" baseType="lpstr">
      <vt:lpstr>Arial</vt:lpstr>
      <vt:lpstr>Calibri</vt:lpstr>
      <vt:lpstr>Cambria</vt:lpstr>
      <vt:lpstr>Guardian TextSans Web</vt:lpstr>
      <vt:lpstr>helvetica</vt:lpstr>
      <vt:lpstr>helvetica</vt:lpstr>
      <vt:lpstr>NexusSerif</vt:lpstr>
      <vt:lpstr>Roboto Condensed</vt:lpstr>
      <vt:lpstr>source-sans-pro</vt:lpstr>
      <vt:lpstr>Symbol</vt:lpstr>
      <vt:lpstr>Tahoma</vt:lpstr>
      <vt:lpstr>Times New Roman</vt:lpstr>
      <vt:lpstr>Wingdings</vt:lpstr>
      <vt:lpstr>Wingdings 2</vt:lpstr>
      <vt:lpstr>Wingdings 3</vt:lpstr>
      <vt:lpstr>blue star</vt:lpstr>
      <vt:lpstr>1_blue star</vt:lpstr>
      <vt:lpstr>blue w/line</vt:lpstr>
      <vt:lpstr>blue - farm</vt:lpstr>
      <vt:lpstr>1_blue 1</vt:lpstr>
      <vt:lpstr>2_blue - farm</vt:lpstr>
      <vt:lpstr>1_blue - farm</vt:lpstr>
      <vt:lpstr>1_blue w/line</vt:lpstr>
      <vt:lpstr>3_blue - farm</vt:lpstr>
      <vt:lpstr>3_Office Theme</vt:lpstr>
      <vt:lpstr>4_blue - farm</vt:lpstr>
      <vt:lpstr>BEST THEME</vt:lpstr>
      <vt:lpstr>2_blue star</vt:lpstr>
      <vt:lpstr>3_blue star</vt:lpstr>
      <vt:lpstr>11_blue star</vt:lpstr>
      <vt:lpstr>4_blue star</vt:lpstr>
      <vt:lpstr>GLAUCOMA UPDATE AND GRAND ROUNDS</vt:lpstr>
      <vt:lpstr>Financial Disclosure</vt:lpstr>
      <vt:lpstr>Glaucoma Treatment Options</vt:lpstr>
      <vt:lpstr>Compounding of Rx Glaucoma Meds</vt:lpstr>
      <vt:lpstr>Prostaglandin Receptor Agonists</vt:lpstr>
      <vt:lpstr>*New Preservative-Free Latanoprost</vt:lpstr>
      <vt:lpstr>PowerPoint Presentation</vt:lpstr>
      <vt:lpstr>Perspective on BAK</vt:lpstr>
      <vt:lpstr>How important is “Preservative Free”?</vt:lpstr>
      <vt:lpstr>*Omlonti (0.002% omidenepag)</vt:lpstr>
      <vt:lpstr>Omlonti® Equals Timolol – Consider Cost</vt:lpstr>
      <vt:lpstr>Prostaglandins</vt:lpstr>
      <vt:lpstr>*Spontaneous Abortion and Prostaglandins</vt:lpstr>
      <vt:lpstr>Latanoprostene Bunod 0.024%</vt:lpstr>
      <vt:lpstr>Xelpros™ (0.005% latanoprost)</vt:lpstr>
      <vt:lpstr>Durysta (bimatoprost implant) 10 mcg</vt:lpstr>
      <vt:lpstr>Prostaglandin-Associated Periorbitopathy</vt:lpstr>
      <vt:lpstr>Rhopressa (netarsudil 0.02%)</vt:lpstr>
      <vt:lpstr>Netarsudil (Rhopressa) For Prevention of Steroid-induced IOP Increase</vt:lpstr>
      <vt:lpstr>Rocklatan™ Ophthalmic Solution</vt:lpstr>
      <vt:lpstr>Glaucoma Drugs that Can Cause Corneal Edema</vt:lpstr>
      <vt:lpstr>Topical Beta-Andrenergic Receptor-Blocking Drugs</vt:lpstr>
      <vt:lpstr>Topical Beta-Blockers</vt:lpstr>
      <vt:lpstr>Do Systemic Beta-Blockers Preclude use of Topical Beta-Blockers</vt:lpstr>
      <vt:lpstr>Timoptic in OcuDose</vt:lpstr>
      <vt:lpstr>AdrenergicReceptor Agonists</vt:lpstr>
      <vt:lpstr>Brimonidine Tartrate</vt:lpstr>
      <vt:lpstr>Neuroprotection</vt:lpstr>
      <vt:lpstr>Combigan Ophthalmic Solution</vt:lpstr>
      <vt:lpstr>Topical CAI’s</vt:lpstr>
      <vt:lpstr>Dorzolamide Hydrochloride 2% –Timolol Maleate .5%  (Cosopt)</vt:lpstr>
      <vt:lpstr>Simbrinza - New Combination Drug</vt:lpstr>
      <vt:lpstr>Contemporary Glaucoma Medication Flow</vt:lpstr>
      <vt:lpstr>After a Prostaglandin; What to Add</vt:lpstr>
      <vt:lpstr>“Real World” Effectiveness of SLT</vt:lpstr>
      <vt:lpstr>Follow-up on LIGHT (SLT) Study</vt:lpstr>
      <vt:lpstr>Factors Affecting Laser Trabeculoplasty</vt:lpstr>
      <vt:lpstr>A Perspective on Why SLT Matters</vt:lpstr>
      <vt:lpstr>*Forget SLT: Embrace “Direct” SLT</vt:lpstr>
      <vt:lpstr>MIGS in Perspective</vt:lpstr>
      <vt:lpstr>The Impact of MIGS in Reducing IOP</vt:lpstr>
      <vt:lpstr>Perspectives on MIGS</vt:lpstr>
      <vt:lpstr>PowerPoint Presentation</vt:lpstr>
      <vt:lpstr>Thoughts on MIGS</vt:lpstr>
      <vt:lpstr>Angle Closure Management Options</vt:lpstr>
      <vt:lpstr>*Pupillary Dilation and Angle Closure</vt:lpstr>
      <vt:lpstr>*Is Laser Photoiridotomy (LPI) the ”Fix”  for Narrow Angles?</vt:lpstr>
      <vt:lpstr>*Preventing Angle Closure Through Gonioscopy</vt:lpstr>
      <vt:lpstr>Marijuana For Glaucoma - NOT</vt:lpstr>
      <vt:lpstr>Alert on Topiramate (Topamax)  </vt:lpstr>
      <vt:lpstr>Topiramate (Topamax) and Vision</vt:lpstr>
      <vt:lpstr>Micromanagement in Glaucoma</vt:lpstr>
    </vt:vector>
  </TitlesOfParts>
  <Company>id&amp;a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K. Okamoto</dc:creator>
  <cp:lastModifiedBy>Ron Melton</cp:lastModifiedBy>
  <cp:revision>1097</cp:revision>
  <cp:lastPrinted>2016-10-07T19:09:28Z</cp:lastPrinted>
  <dcterms:created xsi:type="dcterms:W3CDTF">2007-10-16T17:05:53Z</dcterms:created>
  <dcterms:modified xsi:type="dcterms:W3CDTF">2023-12-30T04:17:33Z</dcterms:modified>
</cp:coreProperties>
</file>