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0.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1.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2.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5.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6.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5027" r:id="rId2"/>
    <p:sldMasterId id="2147485116" r:id="rId3"/>
    <p:sldMasterId id="2147485249" r:id="rId4"/>
    <p:sldMasterId id="2147485272" r:id="rId5"/>
    <p:sldMasterId id="2147485573" r:id="rId6"/>
    <p:sldMasterId id="2147485579" r:id="rId7"/>
    <p:sldMasterId id="2147485584" r:id="rId8"/>
    <p:sldMasterId id="2147485607" r:id="rId9"/>
    <p:sldMasterId id="2147485635" r:id="rId10"/>
    <p:sldMasterId id="2147485656" r:id="rId11"/>
    <p:sldMasterId id="2147485688" r:id="rId12"/>
    <p:sldMasterId id="2147485700" r:id="rId13"/>
    <p:sldMasterId id="2147485734" r:id="rId14"/>
    <p:sldMasterId id="2147485779" r:id="rId15"/>
    <p:sldMasterId id="2147485827" r:id="rId16"/>
    <p:sldMasterId id="2147485832" r:id="rId17"/>
  </p:sldMasterIdLst>
  <p:notesMasterIdLst>
    <p:notesMasterId r:id="rId63"/>
  </p:notesMasterIdLst>
  <p:handoutMasterIdLst>
    <p:handoutMasterId r:id="rId64"/>
  </p:handoutMasterIdLst>
  <p:sldIdLst>
    <p:sldId id="2145709283" r:id="rId18"/>
    <p:sldId id="2145709284" r:id="rId19"/>
    <p:sldId id="2145709286" r:id="rId20"/>
    <p:sldId id="2145709456" r:id="rId21"/>
    <p:sldId id="2145709288" r:id="rId22"/>
    <p:sldId id="2145709291" r:id="rId23"/>
    <p:sldId id="2145709292" r:id="rId24"/>
    <p:sldId id="2145709460" r:id="rId25"/>
    <p:sldId id="2145709296" r:id="rId26"/>
    <p:sldId id="2145709297" r:id="rId27"/>
    <p:sldId id="2145709298" r:id="rId28"/>
    <p:sldId id="2145709142" r:id="rId29"/>
    <p:sldId id="2145709301" r:id="rId30"/>
    <p:sldId id="2145709302" r:id="rId31"/>
    <p:sldId id="2145709307" r:id="rId32"/>
    <p:sldId id="2145709308" r:id="rId33"/>
    <p:sldId id="2145709309" r:id="rId34"/>
    <p:sldId id="2145709311" r:id="rId35"/>
    <p:sldId id="2145709312" r:id="rId36"/>
    <p:sldId id="2145709314" r:id="rId37"/>
    <p:sldId id="2145709315" r:id="rId38"/>
    <p:sldId id="2145709317" r:id="rId39"/>
    <p:sldId id="2145709318" r:id="rId40"/>
    <p:sldId id="2145709319" r:id="rId41"/>
    <p:sldId id="2145709320" r:id="rId42"/>
    <p:sldId id="2145709321" r:id="rId43"/>
    <p:sldId id="2145709323" r:id="rId44"/>
    <p:sldId id="2145709330" r:id="rId45"/>
    <p:sldId id="2145709331" r:id="rId46"/>
    <p:sldId id="2145709332" r:id="rId47"/>
    <p:sldId id="2145709546" r:id="rId48"/>
    <p:sldId id="2145709339" r:id="rId49"/>
    <p:sldId id="2145709341" r:id="rId50"/>
    <p:sldId id="2145709344" r:id="rId51"/>
    <p:sldId id="2145709348" r:id="rId52"/>
    <p:sldId id="2145709349" r:id="rId53"/>
    <p:sldId id="2145709367" r:id="rId54"/>
    <p:sldId id="2145709368" r:id="rId55"/>
    <p:sldId id="2145709369" r:id="rId56"/>
    <p:sldId id="2145709370" r:id="rId57"/>
    <p:sldId id="2145709372" r:id="rId58"/>
    <p:sldId id="2145709375" r:id="rId59"/>
    <p:sldId id="2145709376" r:id="rId60"/>
    <p:sldId id="2145709395" r:id="rId61"/>
    <p:sldId id="2145709419" r:id="rId62"/>
  </p:sldIdLst>
  <p:sldSz cx="9144000" cy="6858000" type="screen4x3"/>
  <p:notesSz cx="7102475" cy="9388475"/>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8">
          <p15:clr>
            <a:srgbClr val="A4A3A4"/>
          </p15:clr>
        </p15:guide>
        <p15:guide id="2" pos="84">
          <p15:clr>
            <a:srgbClr val="A4A3A4"/>
          </p15:clr>
        </p15:guide>
        <p15:guide id="3" pos="5676">
          <p15:clr>
            <a:srgbClr val="A4A3A4"/>
          </p15:clr>
        </p15:guide>
        <p15:guide id="4" pos="278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A6CCF6"/>
    <a:srgbClr val="04C61B"/>
    <a:srgbClr val="28A24B"/>
    <a:srgbClr val="4646A9"/>
    <a:srgbClr val="0000CC"/>
    <a:srgbClr val="33CCCC"/>
    <a:srgbClr val="00002A"/>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3DD4E-4EA5-44C1-9FB9-4AAE09C676AD}" v="9" dt="2023-12-29T18:57:22.26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22" autoAdjust="0"/>
    <p:restoredTop sz="95122" autoAdjust="0"/>
  </p:normalViewPr>
  <p:slideViewPr>
    <p:cSldViewPr snapToGrid="0" showGuides="1">
      <p:cViewPr varScale="1">
        <p:scale>
          <a:sx n="125" d="100"/>
          <a:sy n="125" d="100"/>
        </p:scale>
        <p:origin x="942" y="102"/>
      </p:cViewPr>
      <p:guideLst>
        <p:guide orient="horz" pos="2158"/>
        <p:guide pos="84"/>
        <p:guide pos="5676"/>
        <p:guide pos="2789"/>
      </p:guideLst>
    </p:cSldViewPr>
  </p:slideViewPr>
  <p:outlineViewPr>
    <p:cViewPr>
      <p:scale>
        <a:sx n="33" d="100"/>
        <a:sy n="33" d="100"/>
      </p:scale>
      <p:origin x="0" y="-65712"/>
    </p:cViewPr>
    <p:sldLst>
      <p:sld r:id="rId1" collapse="1"/>
    </p:sldLst>
  </p:outlineViewPr>
  <p:notesTextViewPr>
    <p:cViewPr>
      <p:scale>
        <a:sx n="100" d="100"/>
        <a:sy n="100" d="100"/>
      </p:scale>
      <p:origin x="0" y="0"/>
    </p:cViewPr>
  </p:notesTextViewPr>
  <p:sorterViewPr>
    <p:cViewPr varScale="1">
      <p:scale>
        <a:sx n="1" d="1"/>
        <a:sy n="1" d="1"/>
      </p:scale>
      <p:origin x="0" y="-5484"/>
    </p:cViewPr>
  </p:sorterViewPr>
  <p:notesViewPr>
    <p:cSldViewPr snapToGrid="0" showGuides="1">
      <p:cViewPr>
        <p:scale>
          <a:sx n="400" d="100"/>
          <a:sy n="400" d="100"/>
        </p:scale>
        <p:origin x="5112" y="17844"/>
      </p:cViewPr>
      <p:guideLst>
        <p:guide orient="horz" pos="2957"/>
        <p:guide pos="2238"/>
      </p:guideLst>
    </p:cSldViewPr>
  </p:notesViewPr>
  <p:gridSpacing cx="228600" cy="228600"/>
</p:viewPr>
</file>

<file path=ppt/_rels/presentation.xml.rels><?xml version="1.0" encoding="UTF-8" standalone="yes"?>
<Relationships xmlns="http://schemas.openxmlformats.org/package/2006/relationships"><Relationship Id="rId26" Type="http://schemas.openxmlformats.org/officeDocument/2006/relationships/slide" Target="slides/slide9.xml"/><Relationship Id="rId21" Type="http://schemas.openxmlformats.org/officeDocument/2006/relationships/slide" Target="slides/slide4.xml"/><Relationship Id="rId42" Type="http://schemas.openxmlformats.org/officeDocument/2006/relationships/slide" Target="slides/slide25.xml"/><Relationship Id="rId47" Type="http://schemas.openxmlformats.org/officeDocument/2006/relationships/slide" Target="slides/slide30.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slide" Target="slides/slide41.xml"/><Relationship Id="rId66"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44.xml"/><Relationship Id="rId19" Type="http://schemas.openxmlformats.org/officeDocument/2006/relationships/slide" Target="slides/slide2.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theme" Target="theme/theme1.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10" Type="http://schemas.openxmlformats.org/officeDocument/2006/relationships/slideMaster" Target="slideMasters/slideMaster10.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1.xml"/><Relationship Id="rId39" Type="http://schemas.openxmlformats.org/officeDocument/2006/relationships/slide" Target="slides/slide22.xml"/><Relationship Id="rId34" Type="http://schemas.openxmlformats.org/officeDocument/2006/relationships/slide" Target="slides/slide17.xml"/><Relationship Id="rId50" Type="http://schemas.openxmlformats.org/officeDocument/2006/relationships/slide" Target="slides/slide33.xml"/><Relationship Id="rId55"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 Melton" userId="5553941352b42db9" providerId="LiveId" clId="{72C450B7-7353-44FF-93E7-05A89661078D}"/>
    <pc:docChg chg="custSel addSld modSld sldOrd">
      <pc:chgData name="Ron Melton" userId="5553941352b42db9" providerId="LiveId" clId="{72C450B7-7353-44FF-93E7-05A89661078D}" dt="2023-08-15T20:15:32.325" v="29"/>
      <pc:docMkLst>
        <pc:docMk/>
      </pc:docMkLst>
      <pc:sldChg chg="add">
        <pc:chgData name="Ron Melton" userId="5553941352b42db9" providerId="LiveId" clId="{72C450B7-7353-44FF-93E7-05A89661078D}" dt="2023-08-15T19:42:46.706" v="0"/>
        <pc:sldMkLst>
          <pc:docMk/>
          <pc:sldMk cId="3440404876" sldId="2145708923"/>
        </pc:sldMkLst>
      </pc:sldChg>
      <pc:sldChg chg="add">
        <pc:chgData name="Ron Melton" userId="5553941352b42db9" providerId="LiveId" clId="{72C450B7-7353-44FF-93E7-05A89661078D}" dt="2023-08-15T19:42:46.706" v="0"/>
        <pc:sldMkLst>
          <pc:docMk/>
          <pc:sldMk cId="1204893698" sldId="2145708925"/>
        </pc:sldMkLst>
      </pc:sldChg>
      <pc:sldChg chg="add">
        <pc:chgData name="Ron Melton" userId="5553941352b42db9" providerId="LiveId" clId="{72C450B7-7353-44FF-93E7-05A89661078D}" dt="2023-08-15T19:42:46.706" v="0"/>
        <pc:sldMkLst>
          <pc:docMk/>
          <pc:sldMk cId="850430407" sldId="2145708926"/>
        </pc:sldMkLst>
      </pc:sldChg>
      <pc:sldChg chg="addSp modSp add mod">
        <pc:chgData name="Ron Melton" userId="5553941352b42db9" providerId="LiveId" clId="{72C450B7-7353-44FF-93E7-05A89661078D}" dt="2023-08-15T19:49:24.892" v="23" actId="1440"/>
        <pc:sldMkLst>
          <pc:docMk/>
          <pc:sldMk cId="2534733094" sldId="2145708927"/>
        </pc:sldMkLst>
        <pc:picChg chg="add mod modCrop">
          <ac:chgData name="Ron Melton" userId="5553941352b42db9" providerId="LiveId" clId="{72C450B7-7353-44FF-93E7-05A89661078D}" dt="2023-08-15T19:48:09.433" v="16" actId="1076"/>
          <ac:picMkLst>
            <pc:docMk/>
            <pc:sldMk cId="2534733094" sldId="2145708927"/>
            <ac:picMk id="3" creationId="{5E7BCDF4-6868-A40D-DC4B-13B1EEE64CE0}"/>
          </ac:picMkLst>
        </pc:picChg>
        <pc:picChg chg="add mod modCrop">
          <ac:chgData name="Ron Melton" userId="5553941352b42db9" providerId="LiveId" clId="{72C450B7-7353-44FF-93E7-05A89661078D}" dt="2023-08-15T19:49:24.892" v="23" actId="1440"/>
          <ac:picMkLst>
            <pc:docMk/>
            <pc:sldMk cId="2534733094" sldId="2145708927"/>
            <ac:picMk id="4" creationId="{7F747A94-B13A-ABC6-DF8A-B3CE209F1555}"/>
          </ac:picMkLst>
        </pc:picChg>
        <pc:picChg chg="mod">
          <ac:chgData name="Ron Melton" userId="5553941352b42db9" providerId="LiveId" clId="{72C450B7-7353-44FF-93E7-05A89661078D}" dt="2023-08-15T19:47:58.015" v="15" actId="1076"/>
          <ac:picMkLst>
            <pc:docMk/>
            <pc:sldMk cId="2534733094" sldId="2145708927"/>
            <ac:picMk id="5" creationId="{51ADCDFF-1E93-E4E8-E75F-CF0C423EBB35}"/>
          </ac:picMkLst>
        </pc:picChg>
      </pc:sldChg>
      <pc:sldChg chg="add">
        <pc:chgData name="Ron Melton" userId="5553941352b42db9" providerId="LiveId" clId="{72C450B7-7353-44FF-93E7-05A89661078D}" dt="2023-08-15T19:42:46.706" v="0"/>
        <pc:sldMkLst>
          <pc:docMk/>
          <pc:sldMk cId="2848928619" sldId="2145708928"/>
        </pc:sldMkLst>
      </pc:sldChg>
      <pc:sldChg chg="add">
        <pc:chgData name="Ron Melton" userId="5553941352b42db9" providerId="LiveId" clId="{72C450B7-7353-44FF-93E7-05A89661078D}" dt="2023-08-15T19:42:46.706" v="0"/>
        <pc:sldMkLst>
          <pc:docMk/>
          <pc:sldMk cId="3707784226" sldId="2145708932"/>
        </pc:sldMkLst>
      </pc:sldChg>
      <pc:sldChg chg="addSp delSp modSp new mod">
        <pc:chgData name="Ron Melton" userId="5553941352b42db9" providerId="LiveId" clId="{72C450B7-7353-44FF-93E7-05A89661078D}" dt="2023-08-15T19:51:12.993" v="26" actId="478"/>
        <pc:sldMkLst>
          <pc:docMk/>
          <pc:sldMk cId="290575376" sldId="2145708988"/>
        </pc:sldMkLst>
        <pc:spChg chg="del">
          <ac:chgData name="Ron Melton" userId="5553941352b42db9" providerId="LiveId" clId="{72C450B7-7353-44FF-93E7-05A89661078D}" dt="2023-08-15T19:51:07.147" v="25"/>
          <ac:spMkLst>
            <pc:docMk/>
            <pc:sldMk cId="290575376" sldId="2145708988"/>
            <ac:spMk id="3" creationId="{5156EF66-D8FA-5189-E29B-2C0338553F44}"/>
          </ac:spMkLst>
        </pc:spChg>
        <pc:spChg chg="add mod">
          <ac:chgData name="Ron Melton" userId="5553941352b42db9" providerId="LiveId" clId="{72C450B7-7353-44FF-93E7-05A89661078D}" dt="2023-08-15T19:51:12.993" v="26" actId="478"/>
          <ac:spMkLst>
            <pc:docMk/>
            <pc:sldMk cId="290575376" sldId="2145708988"/>
            <ac:spMk id="6" creationId="{CB479D5E-AA4A-9D08-39DE-00EB54774871}"/>
          </ac:spMkLst>
        </pc:spChg>
        <pc:picChg chg="add del mod">
          <ac:chgData name="Ron Melton" userId="5553941352b42db9" providerId="LiveId" clId="{72C450B7-7353-44FF-93E7-05A89661078D}" dt="2023-08-15T19:51:12.993" v="26" actId="478"/>
          <ac:picMkLst>
            <pc:docMk/>
            <pc:sldMk cId="290575376" sldId="2145708988"/>
            <ac:picMk id="4" creationId="{8153C0B2-42D9-90E6-7355-FD70D836152B}"/>
          </ac:picMkLst>
        </pc:picChg>
      </pc:sldChg>
      <pc:sldChg chg="add ord">
        <pc:chgData name="Ron Melton" userId="5553941352b42db9" providerId="LiveId" clId="{72C450B7-7353-44FF-93E7-05A89661078D}" dt="2023-08-15T20:15:32.325" v="29"/>
        <pc:sldMkLst>
          <pc:docMk/>
          <pc:sldMk cId="3890393348" sldId="2145708990"/>
        </pc:sldMkLst>
      </pc:sldChg>
    </pc:docChg>
  </pc:docChgLst>
  <pc:docChgLst>
    <pc:chgData name="Ron Melton" userId="5553941352b42db9" providerId="LiveId" clId="{7ED559D4-CBAD-445E-A617-2B03DAC99018}"/>
    <pc:docChg chg="undo custSel addSld delSld modSld sldOrd delMainMaster">
      <pc:chgData name="Ron Melton" userId="5553941352b42db9" providerId="LiveId" clId="{7ED559D4-CBAD-445E-A617-2B03DAC99018}" dt="2023-09-25T00:48:37.165" v="583"/>
      <pc:docMkLst>
        <pc:docMk/>
      </pc:docMkLst>
      <pc:sldChg chg="ord">
        <pc:chgData name="Ron Melton" userId="5553941352b42db9" providerId="LiveId" clId="{7ED559D4-CBAD-445E-A617-2B03DAC99018}" dt="2023-09-22T18:14:49.197" v="50"/>
        <pc:sldMkLst>
          <pc:docMk/>
          <pc:sldMk cId="2626859708" sldId="256"/>
        </pc:sldMkLst>
      </pc:sldChg>
      <pc:sldChg chg="add">
        <pc:chgData name="Ron Melton" userId="5553941352b42db9" providerId="LiveId" clId="{7ED559D4-CBAD-445E-A617-2B03DAC99018}" dt="2023-09-22T17:55:36.019" v="43"/>
        <pc:sldMkLst>
          <pc:docMk/>
          <pc:sldMk cId="2461350736" sldId="257"/>
        </pc:sldMkLst>
      </pc:sldChg>
      <pc:sldChg chg="del ord">
        <pc:chgData name="Ron Melton" userId="5553941352b42db9" providerId="LiveId" clId="{7ED559D4-CBAD-445E-A617-2B03DAC99018}" dt="2023-09-22T18:15:23.619" v="51" actId="47"/>
        <pc:sldMkLst>
          <pc:docMk/>
          <pc:sldMk cId="136990451" sldId="258"/>
        </pc:sldMkLst>
      </pc:sldChg>
      <pc:sldChg chg="del ord">
        <pc:chgData name="Ron Melton" userId="5553941352b42db9" providerId="LiveId" clId="{7ED559D4-CBAD-445E-A617-2B03DAC99018}" dt="2023-09-24T03:57:54.324" v="470" actId="47"/>
        <pc:sldMkLst>
          <pc:docMk/>
          <pc:sldMk cId="1124329652" sldId="259"/>
        </pc:sldMkLst>
      </pc:sldChg>
      <pc:sldChg chg="ord">
        <pc:chgData name="Ron Melton" userId="5553941352b42db9" providerId="LiveId" clId="{7ED559D4-CBAD-445E-A617-2B03DAC99018}" dt="2023-09-24T02:01:28.667" v="455"/>
        <pc:sldMkLst>
          <pc:docMk/>
          <pc:sldMk cId="3693230545" sldId="266"/>
        </pc:sldMkLst>
      </pc:sldChg>
      <pc:sldChg chg="del ord">
        <pc:chgData name="Ron Melton" userId="5553941352b42db9" providerId="LiveId" clId="{7ED559D4-CBAD-445E-A617-2B03DAC99018}" dt="2023-09-24T03:57:54.324" v="470" actId="47"/>
        <pc:sldMkLst>
          <pc:docMk/>
          <pc:sldMk cId="1234814131" sldId="267"/>
        </pc:sldMkLst>
      </pc:sldChg>
      <pc:sldChg chg="del">
        <pc:chgData name="Ron Melton" userId="5553941352b42db9" providerId="LiveId" clId="{7ED559D4-CBAD-445E-A617-2B03DAC99018}" dt="2023-09-22T20:09:40.370" v="247" actId="47"/>
        <pc:sldMkLst>
          <pc:docMk/>
          <pc:sldMk cId="1554509744" sldId="268"/>
        </pc:sldMkLst>
      </pc:sldChg>
      <pc:sldChg chg="ord">
        <pc:chgData name="Ron Melton" userId="5553941352b42db9" providerId="LiveId" clId="{7ED559D4-CBAD-445E-A617-2B03DAC99018}" dt="2023-09-22T23:05:42.327" v="392"/>
        <pc:sldMkLst>
          <pc:docMk/>
          <pc:sldMk cId="1737023437" sldId="298"/>
        </pc:sldMkLst>
      </pc:sldChg>
      <pc:sldChg chg="ord">
        <pc:chgData name="Ron Melton" userId="5553941352b42db9" providerId="LiveId" clId="{7ED559D4-CBAD-445E-A617-2B03DAC99018}" dt="2023-09-22T23:05:42.327" v="392"/>
        <pc:sldMkLst>
          <pc:docMk/>
          <pc:sldMk cId="1662497630" sldId="300"/>
        </pc:sldMkLst>
      </pc:sldChg>
      <pc:sldChg chg="ord">
        <pc:chgData name="Ron Melton" userId="5553941352b42db9" providerId="LiveId" clId="{7ED559D4-CBAD-445E-A617-2B03DAC99018}" dt="2023-09-22T23:05:42.327" v="392"/>
        <pc:sldMkLst>
          <pc:docMk/>
          <pc:sldMk cId="3429120557" sldId="301"/>
        </pc:sldMkLst>
      </pc:sldChg>
      <pc:sldChg chg="ord">
        <pc:chgData name="Ron Melton" userId="5553941352b42db9" providerId="LiveId" clId="{7ED559D4-CBAD-445E-A617-2B03DAC99018}" dt="2023-09-22T23:05:42.327" v="392"/>
        <pc:sldMkLst>
          <pc:docMk/>
          <pc:sldMk cId="2009859301" sldId="302"/>
        </pc:sldMkLst>
      </pc:sldChg>
      <pc:sldChg chg="ord">
        <pc:chgData name="Ron Melton" userId="5553941352b42db9" providerId="LiveId" clId="{7ED559D4-CBAD-445E-A617-2B03DAC99018}" dt="2023-09-22T23:05:42.327" v="392"/>
        <pc:sldMkLst>
          <pc:docMk/>
          <pc:sldMk cId="947935965" sldId="303"/>
        </pc:sldMkLst>
      </pc:sldChg>
      <pc:sldChg chg="ord">
        <pc:chgData name="Ron Melton" userId="5553941352b42db9" providerId="LiveId" clId="{7ED559D4-CBAD-445E-A617-2B03DAC99018}" dt="2023-09-24T02:01:28.667" v="455"/>
        <pc:sldMkLst>
          <pc:docMk/>
          <pc:sldMk cId="0" sldId="429"/>
        </pc:sldMkLst>
      </pc:sldChg>
      <pc:sldChg chg="ord">
        <pc:chgData name="Ron Melton" userId="5553941352b42db9" providerId="LiveId" clId="{7ED559D4-CBAD-445E-A617-2B03DAC99018}" dt="2023-09-24T02:01:28.667" v="455"/>
        <pc:sldMkLst>
          <pc:docMk/>
          <pc:sldMk cId="0" sldId="430"/>
        </pc:sldMkLst>
      </pc:sldChg>
      <pc:sldChg chg="ord">
        <pc:chgData name="Ron Melton" userId="5553941352b42db9" providerId="LiveId" clId="{7ED559D4-CBAD-445E-A617-2B03DAC99018}" dt="2023-09-24T02:01:28.667" v="455"/>
        <pc:sldMkLst>
          <pc:docMk/>
          <pc:sldMk cId="0" sldId="431"/>
        </pc:sldMkLst>
      </pc:sldChg>
      <pc:sldChg chg="del">
        <pc:chgData name="Ron Melton" userId="5553941352b42db9" providerId="LiveId" clId="{7ED559D4-CBAD-445E-A617-2B03DAC99018}" dt="2023-09-24T02:03:20.412" v="462" actId="47"/>
        <pc:sldMkLst>
          <pc:docMk/>
          <pc:sldMk cId="0" sldId="463"/>
        </pc:sldMkLst>
      </pc:sldChg>
      <pc:sldChg chg="del ord">
        <pc:chgData name="Ron Melton" userId="5553941352b42db9" providerId="LiveId" clId="{7ED559D4-CBAD-445E-A617-2B03DAC99018}" dt="2023-09-24T03:57:54.324" v="470" actId="47"/>
        <pc:sldMkLst>
          <pc:docMk/>
          <pc:sldMk cId="2929515824" sldId="641"/>
        </pc:sldMkLst>
      </pc:sldChg>
      <pc:sldChg chg="del ord">
        <pc:chgData name="Ron Melton" userId="5553941352b42db9" providerId="LiveId" clId="{7ED559D4-CBAD-445E-A617-2B03DAC99018}" dt="2023-09-24T03:57:54.324" v="470" actId="47"/>
        <pc:sldMkLst>
          <pc:docMk/>
          <pc:sldMk cId="1768599303" sldId="642"/>
        </pc:sldMkLst>
      </pc:sldChg>
      <pc:sldChg chg="del ord">
        <pc:chgData name="Ron Melton" userId="5553941352b42db9" providerId="LiveId" clId="{7ED559D4-CBAD-445E-A617-2B03DAC99018}" dt="2023-09-24T03:57:54.324" v="470" actId="47"/>
        <pc:sldMkLst>
          <pc:docMk/>
          <pc:sldMk cId="3517020646" sldId="644"/>
        </pc:sldMkLst>
      </pc:sldChg>
      <pc:sldChg chg="del ord">
        <pc:chgData name="Ron Melton" userId="5553941352b42db9" providerId="LiveId" clId="{7ED559D4-CBAD-445E-A617-2B03DAC99018}" dt="2023-09-24T03:57:54.324" v="470" actId="47"/>
        <pc:sldMkLst>
          <pc:docMk/>
          <pc:sldMk cId="1033977654" sldId="645"/>
        </pc:sldMkLst>
      </pc:sldChg>
      <pc:sldChg chg="del ord">
        <pc:chgData name="Ron Melton" userId="5553941352b42db9" providerId="LiveId" clId="{7ED559D4-CBAD-445E-A617-2B03DAC99018}" dt="2023-09-24T02:24:55.867" v="463" actId="47"/>
        <pc:sldMkLst>
          <pc:docMk/>
          <pc:sldMk cId="4068110371" sldId="777"/>
        </pc:sldMkLst>
      </pc:sldChg>
      <pc:sldChg chg="del ord">
        <pc:chgData name="Ron Melton" userId="5553941352b42db9" providerId="LiveId" clId="{7ED559D4-CBAD-445E-A617-2B03DAC99018}" dt="2023-09-24T02:24:55.867" v="463" actId="47"/>
        <pc:sldMkLst>
          <pc:docMk/>
          <pc:sldMk cId="2523952000" sldId="778"/>
        </pc:sldMkLst>
      </pc:sldChg>
      <pc:sldChg chg="ord">
        <pc:chgData name="Ron Melton" userId="5553941352b42db9" providerId="LiveId" clId="{7ED559D4-CBAD-445E-A617-2B03DAC99018}" dt="2023-09-22T20:52:16.680" v="325"/>
        <pc:sldMkLst>
          <pc:docMk/>
          <pc:sldMk cId="0" sldId="1007"/>
        </pc:sldMkLst>
      </pc:sldChg>
      <pc:sldChg chg="del">
        <pc:chgData name="Ron Melton" userId="5553941352b42db9" providerId="LiveId" clId="{7ED559D4-CBAD-445E-A617-2B03DAC99018}" dt="2023-09-24T02:03:18.248" v="460" actId="47"/>
        <pc:sldMkLst>
          <pc:docMk/>
          <pc:sldMk cId="0" sldId="1040"/>
        </pc:sldMkLst>
      </pc:sldChg>
      <pc:sldChg chg="del">
        <pc:chgData name="Ron Melton" userId="5553941352b42db9" providerId="LiveId" clId="{7ED559D4-CBAD-445E-A617-2B03DAC99018}" dt="2023-09-24T02:03:19.023" v="461" actId="47"/>
        <pc:sldMkLst>
          <pc:docMk/>
          <pc:sldMk cId="0" sldId="1041"/>
        </pc:sldMkLst>
      </pc:sldChg>
      <pc:sldChg chg="ord">
        <pc:chgData name="Ron Melton" userId="5553941352b42db9" providerId="LiveId" clId="{7ED559D4-CBAD-445E-A617-2B03DAC99018}" dt="2023-09-24T02:01:28.667" v="455"/>
        <pc:sldMkLst>
          <pc:docMk/>
          <pc:sldMk cId="0" sldId="1280"/>
        </pc:sldMkLst>
      </pc:sldChg>
      <pc:sldChg chg="ord">
        <pc:chgData name="Ron Melton" userId="5553941352b42db9" providerId="LiveId" clId="{7ED559D4-CBAD-445E-A617-2B03DAC99018}" dt="2023-09-24T02:01:28.667" v="455"/>
        <pc:sldMkLst>
          <pc:docMk/>
          <pc:sldMk cId="0" sldId="1281"/>
        </pc:sldMkLst>
      </pc:sldChg>
      <pc:sldChg chg="ord">
        <pc:chgData name="Ron Melton" userId="5553941352b42db9" providerId="LiveId" clId="{7ED559D4-CBAD-445E-A617-2B03DAC99018}" dt="2023-09-24T02:01:28.667" v="455"/>
        <pc:sldMkLst>
          <pc:docMk/>
          <pc:sldMk cId="0" sldId="1282"/>
        </pc:sldMkLst>
      </pc:sldChg>
      <pc:sldChg chg="add del">
        <pc:chgData name="Ron Melton" userId="5553941352b42db9" providerId="LiveId" clId="{7ED559D4-CBAD-445E-A617-2B03DAC99018}" dt="2023-09-22T20:00:16.780" v="170"/>
        <pc:sldMkLst>
          <pc:docMk/>
          <pc:sldMk cId="0" sldId="1494"/>
        </pc:sldMkLst>
      </pc:sldChg>
      <pc:sldChg chg="add del">
        <pc:chgData name="Ron Melton" userId="5553941352b42db9" providerId="LiveId" clId="{7ED559D4-CBAD-445E-A617-2B03DAC99018}" dt="2023-09-22T20:00:16.780" v="170"/>
        <pc:sldMkLst>
          <pc:docMk/>
          <pc:sldMk cId="0" sldId="1495"/>
        </pc:sldMkLst>
      </pc:sldChg>
      <pc:sldChg chg="add del">
        <pc:chgData name="Ron Melton" userId="5553941352b42db9" providerId="LiveId" clId="{7ED559D4-CBAD-445E-A617-2B03DAC99018}" dt="2023-09-22T20:00:16.780" v="170"/>
        <pc:sldMkLst>
          <pc:docMk/>
          <pc:sldMk cId="0" sldId="1496"/>
        </pc:sldMkLst>
      </pc:sldChg>
      <pc:sldChg chg="add del">
        <pc:chgData name="Ron Melton" userId="5553941352b42db9" providerId="LiveId" clId="{7ED559D4-CBAD-445E-A617-2B03DAC99018}" dt="2023-09-22T20:00:16.780" v="170"/>
        <pc:sldMkLst>
          <pc:docMk/>
          <pc:sldMk cId="0" sldId="1497"/>
        </pc:sldMkLst>
      </pc:sldChg>
      <pc:sldChg chg="add del">
        <pc:chgData name="Ron Melton" userId="5553941352b42db9" providerId="LiveId" clId="{7ED559D4-CBAD-445E-A617-2B03DAC99018}" dt="2023-09-22T20:00:16.780" v="170"/>
        <pc:sldMkLst>
          <pc:docMk/>
          <pc:sldMk cId="0" sldId="1498"/>
        </pc:sldMkLst>
      </pc:sldChg>
      <pc:sldChg chg="add del">
        <pc:chgData name="Ron Melton" userId="5553941352b42db9" providerId="LiveId" clId="{7ED559D4-CBAD-445E-A617-2B03DAC99018}" dt="2023-09-22T20:00:16.780" v="170"/>
        <pc:sldMkLst>
          <pc:docMk/>
          <pc:sldMk cId="0" sldId="1499"/>
        </pc:sldMkLst>
      </pc:sldChg>
      <pc:sldChg chg="add del">
        <pc:chgData name="Ron Melton" userId="5553941352b42db9" providerId="LiveId" clId="{7ED559D4-CBAD-445E-A617-2B03DAC99018}" dt="2023-09-22T20:00:16.780" v="170"/>
        <pc:sldMkLst>
          <pc:docMk/>
          <pc:sldMk cId="0" sldId="1500"/>
        </pc:sldMkLst>
      </pc:sldChg>
      <pc:sldChg chg="add del">
        <pc:chgData name="Ron Melton" userId="5553941352b42db9" providerId="LiveId" clId="{7ED559D4-CBAD-445E-A617-2B03DAC99018}" dt="2023-09-22T20:00:16.780" v="170"/>
        <pc:sldMkLst>
          <pc:docMk/>
          <pc:sldMk cId="0" sldId="1501"/>
        </pc:sldMkLst>
      </pc:sldChg>
      <pc:sldChg chg="ord">
        <pc:chgData name="Ron Melton" userId="5553941352b42db9" providerId="LiveId" clId="{7ED559D4-CBAD-445E-A617-2B03DAC99018}" dt="2023-09-22T20:36:59.649" v="264"/>
        <pc:sldMkLst>
          <pc:docMk/>
          <pc:sldMk cId="3740309699" sldId="1530"/>
        </pc:sldMkLst>
      </pc:sldChg>
      <pc:sldChg chg="modSp add del mod">
        <pc:chgData name="Ron Melton" userId="5553941352b42db9" providerId="LiveId" clId="{7ED559D4-CBAD-445E-A617-2B03DAC99018}" dt="2023-09-22T20:03:24.067" v="173" actId="27636"/>
        <pc:sldMkLst>
          <pc:docMk/>
          <pc:sldMk cId="0" sldId="1546"/>
        </pc:sldMkLst>
        <pc:spChg chg="mod">
          <ac:chgData name="Ron Melton" userId="5553941352b42db9" providerId="LiveId" clId="{7ED559D4-CBAD-445E-A617-2B03DAC99018}" dt="2023-09-22T20:03:24.067" v="173" actId="27636"/>
          <ac:spMkLst>
            <pc:docMk/>
            <pc:sldMk cId="0" sldId="1546"/>
            <ac:spMk id="828418" creationId="{9ACB45B8-7661-9793-E843-D30F222D6DA2}"/>
          </ac:spMkLst>
        </pc:spChg>
      </pc:sldChg>
      <pc:sldChg chg="add del">
        <pc:chgData name="Ron Melton" userId="5553941352b42db9" providerId="LiveId" clId="{7ED559D4-CBAD-445E-A617-2B03DAC99018}" dt="2023-09-22T20:00:16.780" v="170"/>
        <pc:sldMkLst>
          <pc:docMk/>
          <pc:sldMk cId="0" sldId="1559"/>
        </pc:sldMkLst>
      </pc:sldChg>
      <pc:sldChg chg="add del">
        <pc:chgData name="Ron Melton" userId="5553941352b42db9" providerId="LiveId" clId="{7ED559D4-CBAD-445E-A617-2B03DAC99018}" dt="2023-09-22T20:00:16.780" v="170"/>
        <pc:sldMkLst>
          <pc:docMk/>
          <pc:sldMk cId="0" sldId="1560"/>
        </pc:sldMkLst>
      </pc:sldChg>
      <pc:sldChg chg="ord">
        <pc:chgData name="Ron Melton" userId="5553941352b42db9" providerId="LiveId" clId="{7ED559D4-CBAD-445E-A617-2B03DAC99018}" dt="2023-09-24T02:01:28.667" v="455"/>
        <pc:sldMkLst>
          <pc:docMk/>
          <pc:sldMk cId="0" sldId="1675"/>
        </pc:sldMkLst>
      </pc:sldChg>
      <pc:sldChg chg="ord">
        <pc:chgData name="Ron Melton" userId="5553941352b42db9" providerId="LiveId" clId="{7ED559D4-CBAD-445E-A617-2B03DAC99018}" dt="2023-09-24T02:01:28.667" v="455"/>
        <pc:sldMkLst>
          <pc:docMk/>
          <pc:sldMk cId="0" sldId="1681"/>
        </pc:sldMkLst>
      </pc:sldChg>
      <pc:sldChg chg="add">
        <pc:chgData name="Ron Melton" userId="5553941352b42db9" providerId="LiveId" clId="{7ED559D4-CBAD-445E-A617-2B03DAC99018}" dt="2023-09-22T16:38:05.768" v="40"/>
        <pc:sldMkLst>
          <pc:docMk/>
          <pc:sldMk cId="3242369845" sldId="2790"/>
        </pc:sldMkLst>
      </pc:sldChg>
      <pc:sldChg chg="ord">
        <pc:chgData name="Ron Melton" userId="5553941352b42db9" providerId="LiveId" clId="{7ED559D4-CBAD-445E-A617-2B03DAC99018}" dt="2023-09-22T20:57:47.608" v="327"/>
        <pc:sldMkLst>
          <pc:docMk/>
          <pc:sldMk cId="3582605204" sldId="2837"/>
        </pc:sldMkLst>
      </pc:sldChg>
      <pc:sldChg chg="del">
        <pc:chgData name="Ron Melton" userId="5553941352b42db9" providerId="LiveId" clId="{7ED559D4-CBAD-445E-A617-2B03DAC99018}" dt="2023-09-24T00:57:24.634" v="453" actId="47"/>
        <pc:sldMkLst>
          <pc:docMk/>
          <pc:sldMk cId="3789919395" sldId="2845"/>
        </pc:sldMkLst>
      </pc:sldChg>
      <pc:sldChg chg="del">
        <pc:chgData name="Ron Melton" userId="5553941352b42db9" providerId="LiveId" clId="{7ED559D4-CBAD-445E-A617-2B03DAC99018}" dt="2023-09-24T00:57:24.634" v="453" actId="47"/>
        <pc:sldMkLst>
          <pc:docMk/>
          <pc:sldMk cId="2507855243" sldId="2846"/>
        </pc:sldMkLst>
      </pc:sldChg>
      <pc:sldChg chg="del">
        <pc:chgData name="Ron Melton" userId="5553941352b42db9" providerId="LiveId" clId="{7ED559D4-CBAD-445E-A617-2B03DAC99018}" dt="2023-09-24T00:57:24.634" v="453" actId="47"/>
        <pc:sldMkLst>
          <pc:docMk/>
          <pc:sldMk cId="3805176718" sldId="2847"/>
        </pc:sldMkLst>
      </pc:sldChg>
      <pc:sldChg chg="ord">
        <pc:chgData name="Ron Melton" userId="5553941352b42db9" providerId="LiveId" clId="{7ED559D4-CBAD-445E-A617-2B03DAC99018}" dt="2023-09-22T20:36:59.649" v="264"/>
        <pc:sldMkLst>
          <pc:docMk/>
          <pc:sldMk cId="1855682970" sldId="2852"/>
        </pc:sldMkLst>
      </pc:sldChg>
      <pc:sldChg chg="ord">
        <pc:chgData name="Ron Melton" userId="5553941352b42db9" providerId="LiveId" clId="{7ED559D4-CBAD-445E-A617-2B03DAC99018}" dt="2023-09-22T20:36:59.649" v="264"/>
        <pc:sldMkLst>
          <pc:docMk/>
          <pc:sldMk cId="3961979091" sldId="2853"/>
        </pc:sldMkLst>
      </pc:sldChg>
      <pc:sldChg chg="del ord">
        <pc:chgData name="Ron Melton" userId="5553941352b42db9" providerId="LiveId" clId="{7ED559D4-CBAD-445E-A617-2B03DAC99018}" dt="2023-09-24T03:57:54.324" v="470" actId="47"/>
        <pc:sldMkLst>
          <pc:docMk/>
          <pc:sldMk cId="3416789995" sldId="2857"/>
        </pc:sldMkLst>
      </pc:sldChg>
      <pc:sldChg chg="del ord">
        <pc:chgData name="Ron Melton" userId="5553941352b42db9" providerId="LiveId" clId="{7ED559D4-CBAD-445E-A617-2B03DAC99018}" dt="2023-09-24T03:57:54.324" v="470" actId="47"/>
        <pc:sldMkLst>
          <pc:docMk/>
          <pc:sldMk cId="3955657354" sldId="2859"/>
        </pc:sldMkLst>
      </pc:sldChg>
      <pc:sldChg chg="ord">
        <pc:chgData name="Ron Melton" userId="5553941352b42db9" providerId="LiveId" clId="{7ED559D4-CBAD-445E-A617-2B03DAC99018}" dt="2023-09-22T20:36:59.649" v="264"/>
        <pc:sldMkLst>
          <pc:docMk/>
          <pc:sldMk cId="3770822184" sldId="2862"/>
        </pc:sldMkLst>
      </pc:sldChg>
      <pc:sldChg chg="del ord">
        <pc:chgData name="Ron Melton" userId="5553941352b42db9" providerId="LiveId" clId="{7ED559D4-CBAD-445E-A617-2B03DAC99018}" dt="2023-09-24T03:57:54.324" v="470" actId="47"/>
        <pc:sldMkLst>
          <pc:docMk/>
          <pc:sldMk cId="4060267080" sldId="2863"/>
        </pc:sldMkLst>
      </pc:sldChg>
      <pc:sldChg chg="del ord">
        <pc:chgData name="Ron Melton" userId="5553941352b42db9" providerId="LiveId" clId="{7ED559D4-CBAD-445E-A617-2B03DAC99018}" dt="2023-09-24T03:57:54.324" v="470" actId="47"/>
        <pc:sldMkLst>
          <pc:docMk/>
          <pc:sldMk cId="2126933272" sldId="2864"/>
        </pc:sldMkLst>
      </pc:sldChg>
      <pc:sldChg chg="del ord">
        <pc:chgData name="Ron Melton" userId="5553941352b42db9" providerId="LiveId" clId="{7ED559D4-CBAD-445E-A617-2B03DAC99018}" dt="2023-09-24T03:57:54.324" v="470" actId="47"/>
        <pc:sldMkLst>
          <pc:docMk/>
          <pc:sldMk cId="1772257276" sldId="2867"/>
        </pc:sldMkLst>
      </pc:sldChg>
      <pc:sldChg chg="ord">
        <pc:chgData name="Ron Melton" userId="5553941352b42db9" providerId="LiveId" clId="{7ED559D4-CBAD-445E-A617-2B03DAC99018}" dt="2023-09-22T20:36:59.649" v="264"/>
        <pc:sldMkLst>
          <pc:docMk/>
          <pc:sldMk cId="937952424" sldId="2869"/>
        </pc:sldMkLst>
      </pc:sldChg>
      <pc:sldChg chg="ord">
        <pc:chgData name="Ron Melton" userId="5553941352b42db9" providerId="LiveId" clId="{7ED559D4-CBAD-445E-A617-2B03DAC99018}" dt="2023-09-22T20:36:59.649" v="264"/>
        <pc:sldMkLst>
          <pc:docMk/>
          <pc:sldMk cId="3748517454" sldId="2870"/>
        </pc:sldMkLst>
      </pc:sldChg>
      <pc:sldChg chg="ord">
        <pc:chgData name="Ron Melton" userId="5553941352b42db9" providerId="LiveId" clId="{7ED559D4-CBAD-445E-A617-2B03DAC99018}" dt="2023-09-22T23:06:53.896" v="400"/>
        <pc:sldMkLst>
          <pc:docMk/>
          <pc:sldMk cId="2631742980" sldId="2873"/>
        </pc:sldMkLst>
      </pc:sldChg>
      <pc:sldChg chg="ord">
        <pc:chgData name="Ron Melton" userId="5553941352b42db9" providerId="LiveId" clId="{7ED559D4-CBAD-445E-A617-2B03DAC99018}" dt="2023-09-22T20:36:59.649" v="264"/>
        <pc:sldMkLst>
          <pc:docMk/>
          <pc:sldMk cId="713495808" sldId="2875"/>
        </pc:sldMkLst>
      </pc:sldChg>
      <pc:sldChg chg="ord">
        <pc:chgData name="Ron Melton" userId="5553941352b42db9" providerId="LiveId" clId="{7ED559D4-CBAD-445E-A617-2B03DAC99018}" dt="2023-09-22T23:05:42.327" v="392"/>
        <pc:sldMkLst>
          <pc:docMk/>
          <pc:sldMk cId="3641218141" sldId="2877"/>
        </pc:sldMkLst>
      </pc:sldChg>
      <pc:sldChg chg="ord">
        <pc:chgData name="Ron Melton" userId="5553941352b42db9" providerId="LiveId" clId="{7ED559D4-CBAD-445E-A617-2B03DAC99018}" dt="2023-09-22T20:36:59.649" v="264"/>
        <pc:sldMkLst>
          <pc:docMk/>
          <pc:sldMk cId="2149346145" sldId="2878"/>
        </pc:sldMkLst>
      </pc:sldChg>
      <pc:sldChg chg="add del ord">
        <pc:chgData name="Ron Melton" userId="5553941352b42db9" providerId="LiveId" clId="{7ED559D4-CBAD-445E-A617-2B03DAC99018}" dt="2023-09-24T02:24:55.867" v="463" actId="47"/>
        <pc:sldMkLst>
          <pc:docMk/>
          <pc:sldMk cId="782490229" sldId="2879"/>
        </pc:sldMkLst>
      </pc:sldChg>
      <pc:sldChg chg="del ord">
        <pc:chgData name="Ron Melton" userId="5553941352b42db9" providerId="LiveId" clId="{7ED559D4-CBAD-445E-A617-2B03DAC99018}" dt="2023-09-24T02:24:55.867" v="463" actId="47"/>
        <pc:sldMkLst>
          <pc:docMk/>
          <pc:sldMk cId="2344407814" sldId="2881"/>
        </pc:sldMkLst>
      </pc:sldChg>
      <pc:sldChg chg="del ord">
        <pc:chgData name="Ron Melton" userId="5553941352b42db9" providerId="LiveId" clId="{7ED559D4-CBAD-445E-A617-2B03DAC99018}" dt="2023-09-24T02:24:55.867" v="463" actId="47"/>
        <pc:sldMkLst>
          <pc:docMk/>
          <pc:sldMk cId="42407562" sldId="2882"/>
        </pc:sldMkLst>
      </pc:sldChg>
      <pc:sldChg chg="del ord">
        <pc:chgData name="Ron Melton" userId="5553941352b42db9" providerId="LiveId" clId="{7ED559D4-CBAD-445E-A617-2B03DAC99018}" dt="2023-09-24T02:24:55.867" v="463" actId="47"/>
        <pc:sldMkLst>
          <pc:docMk/>
          <pc:sldMk cId="3789325385" sldId="2883"/>
        </pc:sldMkLst>
      </pc:sldChg>
      <pc:sldChg chg="del ord">
        <pc:chgData name="Ron Melton" userId="5553941352b42db9" providerId="LiveId" clId="{7ED559D4-CBAD-445E-A617-2B03DAC99018}" dt="2023-09-24T02:24:55.867" v="463" actId="47"/>
        <pc:sldMkLst>
          <pc:docMk/>
          <pc:sldMk cId="394544952" sldId="2884"/>
        </pc:sldMkLst>
      </pc:sldChg>
      <pc:sldChg chg="del ord">
        <pc:chgData name="Ron Melton" userId="5553941352b42db9" providerId="LiveId" clId="{7ED559D4-CBAD-445E-A617-2B03DAC99018}" dt="2023-09-22T23:05:47.242" v="393" actId="47"/>
        <pc:sldMkLst>
          <pc:docMk/>
          <pc:sldMk cId="1117587768" sldId="2885"/>
        </pc:sldMkLst>
      </pc:sldChg>
      <pc:sldChg chg="del ord">
        <pc:chgData name="Ron Melton" userId="5553941352b42db9" providerId="LiveId" clId="{7ED559D4-CBAD-445E-A617-2B03DAC99018}" dt="2023-09-22T23:05:49.342" v="394" actId="47"/>
        <pc:sldMkLst>
          <pc:docMk/>
          <pc:sldMk cId="1393474657" sldId="2886"/>
        </pc:sldMkLst>
      </pc:sldChg>
      <pc:sldChg chg="ord">
        <pc:chgData name="Ron Melton" userId="5553941352b42db9" providerId="LiveId" clId="{7ED559D4-CBAD-445E-A617-2B03DAC99018}" dt="2023-09-22T23:05:42.327" v="392"/>
        <pc:sldMkLst>
          <pc:docMk/>
          <pc:sldMk cId="597444564" sldId="2888"/>
        </pc:sldMkLst>
      </pc:sldChg>
      <pc:sldChg chg="ord">
        <pc:chgData name="Ron Melton" userId="5553941352b42db9" providerId="LiveId" clId="{7ED559D4-CBAD-445E-A617-2B03DAC99018}" dt="2023-09-22T23:05:42.327" v="392"/>
        <pc:sldMkLst>
          <pc:docMk/>
          <pc:sldMk cId="280742524" sldId="2889"/>
        </pc:sldMkLst>
      </pc:sldChg>
      <pc:sldChg chg="ord">
        <pc:chgData name="Ron Melton" userId="5553941352b42db9" providerId="LiveId" clId="{7ED559D4-CBAD-445E-A617-2B03DAC99018}" dt="2023-09-22T23:05:42.327" v="392"/>
        <pc:sldMkLst>
          <pc:docMk/>
          <pc:sldMk cId="1192782806" sldId="2890"/>
        </pc:sldMkLst>
      </pc:sldChg>
      <pc:sldChg chg="ord">
        <pc:chgData name="Ron Melton" userId="5553941352b42db9" providerId="LiveId" clId="{7ED559D4-CBAD-445E-A617-2B03DAC99018}" dt="2023-09-22T23:05:42.327" v="392"/>
        <pc:sldMkLst>
          <pc:docMk/>
          <pc:sldMk cId="1801163085" sldId="2891"/>
        </pc:sldMkLst>
      </pc:sldChg>
      <pc:sldChg chg="ord">
        <pc:chgData name="Ron Melton" userId="5553941352b42db9" providerId="LiveId" clId="{7ED559D4-CBAD-445E-A617-2B03DAC99018}" dt="2023-09-22T23:05:42.327" v="392"/>
        <pc:sldMkLst>
          <pc:docMk/>
          <pc:sldMk cId="3805762724" sldId="2892"/>
        </pc:sldMkLst>
      </pc:sldChg>
      <pc:sldChg chg="ord">
        <pc:chgData name="Ron Melton" userId="5553941352b42db9" providerId="LiveId" clId="{7ED559D4-CBAD-445E-A617-2B03DAC99018}" dt="2023-09-22T23:06:16.389" v="396"/>
        <pc:sldMkLst>
          <pc:docMk/>
          <pc:sldMk cId="3749664605" sldId="2893"/>
        </pc:sldMkLst>
      </pc:sldChg>
      <pc:sldChg chg="ord">
        <pc:chgData name="Ron Melton" userId="5553941352b42db9" providerId="LiveId" clId="{7ED559D4-CBAD-445E-A617-2B03DAC99018}" dt="2023-09-22T23:05:42.327" v="392"/>
        <pc:sldMkLst>
          <pc:docMk/>
          <pc:sldMk cId="518952946" sldId="2895"/>
        </pc:sldMkLst>
      </pc:sldChg>
      <pc:sldChg chg="ord">
        <pc:chgData name="Ron Melton" userId="5553941352b42db9" providerId="LiveId" clId="{7ED559D4-CBAD-445E-A617-2B03DAC99018}" dt="2023-09-22T23:05:42.327" v="392"/>
        <pc:sldMkLst>
          <pc:docMk/>
          <pc:sldMk cId="2107798143" sldId="2896"/>
        </pc:sldMkLst>
      </pc:sldChg>
      <pc:sldChg chg="ord">
        <pc:chgData name="Ron Melton" userId="5553941352b42db9" providerId="LiveId" clId="{7ED559D4-CBAD-445E-A617-2B03DAC99018}" dt="2023-09-22T23:05:42.327" v="392"/>
        <pc:sldMkLst>
          <pc:docMk/>
          <pc:sldMk cId="821981763" sldId="2897"/>
        </pc:sldMkLst>
      </pc:sldChg>
      <pc:sldChg chg="del ord">
        <pc:chgData name="Ron Melton" userId="5553941352b42db9" providerId="LiveId" clId="{7ED559D4-CBAD-445E-A617-2B03DAC99018}" dt="2023-09-24T02:24:55.867" v="463" actId="47"/>
        <pc:sldMkLst>
          <pc:docMk/>
          <pc:sldMk cId="3635515075" sldId="2899"/>
        </pc:sldMkLst>
      </pc:sldChg>
      <pc:sldChg chg="ord">
        <pc:chgData name="Ron Melton" userId="5553941352b42db9" providerId="LiveId" clId="{7ED559D4-CBAD-445E-A617-2B03DAC99018}" dt="2023-09-22T18:14:49.197" v="50"/>
        <pc:sldMkLst>
          <pc:docMk/>
          <pc:sldMk cId="2681224517" sldId="2918"/>
        </pc:sldMkLst>
      </pc:sldChg>
      <pc:sldChg chg="ord">
        <pc:chgData name="Ron Melton" userId="5553941352b42db9" providerId="LiveId" clId="{7ED559D4-CBAD-445E-A617-2B03DAC99018}" dt="2023-09-22T18:14:49.197" v="50"/>
        <pc:sldMkLst>
          <pc:docMk/>
          <pc:sldMk cId="1702762502" sldId="2920"/>
        </pc:sldMkLst>
      </pc:sldChg>
      <pc:sldChg chg="ord">
        <pc:chgData name="Ron Melton" userId="5553941352b42db9" providerId="LiveId" clId="{7ED559D4-CBAD-445E-A617-2B03DAC99018}" dt="2023-09-22T18:14:49.197" v="50"/>
        <pc:sldMkLst>
          <pc:docMk/>
          <pc:sldMk cId="650377894" sldId="2921"/>
        </pc:sldMkLst>
      </pc:sldChg>
      <pc:sldChg chg="ord">
        <pc:chgData name="Ron Melton" userId="5553941352b42db9" providerId="LiveId" clId="{7ED559D4-CBAD-445E-A617-2B03DAC99018}" dt="2023-09-22T18:14:49.197" v="50"/>
        <pc:sldMkLst>
          <pc:docMk/>
          <pc:sldMk cId="2554541713" sldId="2922"/>
        </pc:sldMkLst>
      </pc:sldChg>
      <pc:sldChg chg="ord">
        <pc:chgData name="Ron Melton" userId="5553941352b42db9" providerId="LiveId" clId="{7ED559D4-CBAD-445E-A617-2B03DAC99018}" dt="2023-09-22T18:14:49.197" v="50"/>
        <pc:sldMkLst>
          <pc:docMk/>
          <pc:sldMk cId="3711295458" sldId="2923"/>
        </pc:sldMkLst>
      </pc:sldChg>
      <pc:sldChg chg="del ord">
        <pc:chgData name="Ron Melton" userId="5553941352b42db9" providerId="LiveId" clId="{7ED559D4-CBAD-445E-A617-2B03DAC99018}" dt="2023-09-22T18:15:23.619" v="51" actId="47"/>
        <pc:sldMkLst>
          <pc:docMk/>
          <pc:sldMk cId="2127797349" sldId="2929"/>
        </pc:sldMkLst>
      </pc:sldChg>
      <pc:sldChg chg="ord">
        <pc:chgData name="Ron Melton" userId="5553941352b42db9" providerId="LiveId" clId="{7ED559D4-CBAD-445E-A617-2B03DAC99018}" dt="2023-09-22T18:14:49.197" v="50"/>
        <pc:sldMkLst>
          <pc:docMk/>
          <pc:sldMk cId="4057509376" sldId="2944"/>
        </pc:sldMkLst>
      </pc:sldChg>
      <pc:sldChg chg="ord">
        <pc:chgData name="Ron Melton" userId="5553941352b42db9" providerId="LiveId" clId="{7ED559D4-CBAD-445E-A617-2B03DAC99018}" dt="2023-09-24T02:01:28.667" v="455"/>
        <pc:sldMkLst>
          <pc:docMk/>
          <pc:sldMk cId="3363529500" sldId="2946"/>
        </pc:sldMkLst>
      </pc:sldChg>
      <pc:sldChg chg="ord">
        <pc:chgData name="Ron Melton" userId="5553941352b42db9" providerId="LiveId" clId="{7ED559D4-CBAD-445E-A617-2B03DAC99018}" dt="2023-09-24T02:01:28.667" v="455"/>
        <pc:sldMkLst>
          <pc:docMk/>
          <pc:sldMk cId="348478937" sldId="2947"/>
        </pc:sldMkLst>
      </pc:sldChg>
      <pc:sldChg chg="ord">
        <pc:chgData name="Ron Melton" userId="5553941352b42db9" providerId="LiveId" clId="{7ED559D4-CBAD-445E-A617-2B03DAC99018}" dt="2023-09-24T02:01:28.667" v="455"/>
        <pc:sldMkLst>
          <pc:docMk/>
          <pc:sldMk cId="3811314412" sldId="2948"/>
        </pc:sldMkLst>
      </pc:sldChg>
      <pc:sldChg chg="ord">
        <pc:chgData name="Ron Melton" userId="5553941352b42db9" providerId="LiveId" clId="{7ED559D4-CBAD-445E-A617-2B03DAC99018}" dt="2023-09-24T02:01:28.667" v="455"/>
        <pc:sldMkLst>
          <pc:docMk/>
          <pc:sldMk cId="1916904159" sldId="2949"/>
        </pc:sldMkLst>
      </pc:sldChg>
      <pc:sldChg chg="ord">
        <pc:chgData name="Ron Melton" userId="5553941352b42db9" providerId="LiveId" clId="{7ED559D4-CBAD-445E-A617-2B03DAC99018}" dt="2023-09-24T02:01:28.667" v="455"/>
        <pc:sldMkLst>
          <pc:docMk/>
          <pc:sldMk cId="3664476114" sldId="2963"/>
        </pc:sldMkLst>
      </pc:sldChg>
      <pc:sldChg chg="del ord">
        <pc:chgData name="Ron Melton" userId="5553941352b42db9" providerId="LiveId" clId="{7ED559D4-CBAD-445E-A617-2B03DAC99018}" dt="2023-09-24T02:24:55.867" v="463" actId="47"/>
        <pc:sldMkLst>
          <pc:docMk/>
          <pc:sldMk cId="77646802" sldId="2975"/>
        </pc:sldMkLst>
      </pc:sldChg>
      <pc:sldChg chg="del ord">
        <pc:chgData name="Ron Melton" userId="5553941352b42db9" providerId="LiveId" clId="{7ED559D4-CBAD-445E-A617-2B03DAC99018}" dt="2023-09-24T02:24:55.867" v="463" actId="47"/>
        <pc:sldMkLst>
          <pc:docMk/>
          <pc:sldMk cId="2381487929" sldId="2976"/>
        </pc:sldMkLst>
      </pc:sldChg>
      <pc:sldChg chg="del ord">
        <pc:chgData name="Ron Melton" userId="5553941352b42db9" providerId="LiveId" clId="{7ED559D4-CBAD-445E-A617-2B03DAC99018}" dt="2023-09-24T03:57:54.324" v="470" actId="47"/>
        <pc:sldMkLst>
          <pc:docMk/>
          <pc:sldMk cId="87010939" sldId="2988"/>
        </pc:sldMkLst>
      </pc:sldChg>
      <pc:sldChg chg="del ord">
        <pc:chgData name="Ron Melton" userId="5553941352b42db9" providerId="LiveId" clId="{7ED559D4-CBAD-445E-A617-2B03DAC99018}" dt="2023-09-24T03:57:54.324" v="470" actId="47"/>
        <pc:sldMkLst>
          <pc:docMk/>
          <pc:sldMk cId="3450272047" sldId="2990"/>
        </pc:sldMkLst>
      </pc:sldChg>
      <pc:sldChg chg="add del">
        <pc:chgData name="Ron Melton" userId="5553941352b42db9" providerId="LiveId" clId="{7ED559D4-CBAD-445E-A617-2B03DAC99018}" dt="2023-09-22T18:15:23.619" v="51" actId="47"/>
        <pc:sldMkLst>
          <pc:docMk/>
          <pc:sldMk cId="4139390003" sldId="2991"/>
        </pc:sldMkLst>
      </pc:sldChg>
      <pc:sldChg chg="del ord">
        <pc:chgData name="Ron Melton" userId="5553941352b42db9" providerId="LiveId" clId="{7ED559D4-CBAD-445E-A617-2B03DAC99018}" dt="2023-09-24T03:57:54.324" v="470" actId="47"/>
        <pc:sldMkLst>
          <pc:docMk/>
          <pc:sldMk cId="985637903" sldId="2992"/>
        </pc:sldMkLst>
      </pc:sldChg>
      <pc:sldChg chg="del ord">
        <pc:chgData name="Ron Melton" userId="5553941352b42db9" providerId="LiveId" clId="{7ED559D4-CBAD-445E-A617-2B03DAC99018}" dt="2023-09-24T02:24:55.867" v="463" actId="47"/>
        <pc:sldMkLst>
          <pc:docMk/>
          <pc:sldMk cId="3947784292" sldId="3006"/>
        </pc:sldMkLst>
      </pc:sldChg>
      <pc:sldChg chg="del ord">
        <pc:chgData name="Ron Melton" userId="5553941352b42db9" providerId="LiveId" clId="{7ED559D4-CBAD-445E-A617-2B03DAC99018}" dt="2023-09-22T18:15:23.619" v="51" actId="47"/>
        <pc:sldMkLst>
          <pc:docMk/>
          <pc:sldMk cId="3944167773" sldId="3012"/>
        </pc:sldMkLst>
      </pc:sldChg>
      <pc:sldChg chg="add del">
        <pc:chgData name="Ron Melton" userId="5553941352b42db9" providerId="LiveId" clId="{7ED559D4-CBAD-445E-A617-2B03DAC99018}" dt="2023-09-22T18:15:23.619" v="51" actId="47"/>
        <pc:sldMkLst>
          <pc:docMk/>
          <pc:sldMk cId="1881216366" sldId="3016"/>
        </pc:sldMkLst>
      </pc:sldChg>
      <pc:sldChg chg="add del">
        <pc:chgData name="Ron Melton" userId="5553941352b42db9" providerId="LiveId" clId="{7ED559D4-CBAD-445E-A617-2B03DAC99018}" dt="2023-09-22T18:15:23.619" v="51" actId="47"/>
        <pc:sldMkLst>
          <pc:docMk/>
          <pc:sldMk cId="1929289766" sldId="3017"/>
        </pc:sldMkLst>
      </pc:sldChg>
      <pc:sldChg chg="del ord">
        <pc:chgData name="Ron Melton" userId="5553941352b42db9" providerId="LiveId" clId="{7ED559D4-CBAD-445E-A617-2B03DAC99018}" dt="2023-09-24T02:24:55.867" v="463" actId="47"/>
        <pc:sldMkLst>
          <pc:docMk/>
          <pc:sldMk cId="0" sldId="3018"/>
        </pc:sldMkLst>
      </pc:sldChg>
      <pc:sldChg chg="add del">
        <pc:chgData name="Ron Melton" userId="5553941352b42db9" providerId="LiveId" clId="{7ED559D4-CBAD-445E-A617-2B03DAC99018}" dt="2023-09-22T18:15:23.619" v="51" actId="47"/>
        <pc:sldMkLst>
          <pc:docMk/>
          <pc:sldMk cId="2408606892" sldId="3019"/>
        </pc:sldMkLst>
      </pc:sldChg>
      <pc:sldChg chg="del ord">
        <pc:chgData name="Ron Melton" userId="5553941352b42db9" providerId="LiveId" clId="{7ED559D4-CBAD-445E-A617-2B03DAC99018}" dt="2023-09-24T03:57:54.324" v="470" actId="47"/>
        <pc:sldMkLst>
          <pc:docMk/>
          <pc:sldMk cId="4269322702" sldId="3020"/>
        </pc:sldMkLst>
      </pc:sldChg>
      <pc:sldChg chg="modSp add del mod">
        <pc:chgData name="Ron Melton" userId="5553941352b42db9" providerId="LiveId" clId="{7ED559D4-CBAD-445E-A617-2B03DAC99018}" dt="2023-09-22T19:47:38.840" v="167" actId="47"/>
        <pc:sldMkLst>
          <pc:docMk/>
          <pc:sldMk cId="3117074681" sldId="3037"/>
        </pc:sldMkLst>
        <pc:picChg chg="mod">
          <ac:chgData name="Ron Melton" userId="5553941352b42db9" providerId="LiveId" clId="{7ED559D4-CBAD-445E-A617-2B03DAC99018}" dt="2023-09-22T19:46:41.613" v="162" actId="1076"/>
          <ac:picMkLst>
            <pc:docMk/>
            <pc:sldMk cId="3117074681" sldId="3037"/>
            <ac:picMk id="193539" creationId="{00000000-0000-0000-0000-000000000000}"/>
          </ac:picMkLst>
        </pc:picChg>
      </pc:sldChg>
      <pc:sldChg chg="ord">
        <pc:chgData name="Ron Melton" userId="5553941352b42db9" providerId="LiveId" clId="{7ED559D4-CBAD-445E-A617-2B03DAC99018}" dt="2023-09-22T18:14:49.197" v="50"/>
        <pc:sldMkLst>
          <pc:docMk/>
          <pc:sldMk cId="2908950005" sldId="3040"/>
        </pc:sldMkLst>
      </pc:sldChg>
      <pc:sldChg chg="ord">
        <pc:chgData name="Ron Melton" userId="5553941352b42db9" providerId="LiveId" clId="{7ED559D4-CBAD-445E-A617-2B03DAC99018}" dt="2023-09-22T18:14:49.197" v="50"/>
        <pc:sldMkLst>
          <pc:docMk/>
          <pc:sldMk cId="2542326260" sldId="3185"/>
        </pc:sldMkLst>
      </pc:sldChg>
      <pc:sldChg chg="ord">
        <pc:chgData name="Ron Melton" userId="5553941352b42db9" providerId="LiveId" clId="{7ED559D4-CBAD-445E-A617-2B03DAC99018}" dt="2023-09-22T18:14:49.197" v="50"/>
        <pc:sldMkLst>
          <pc:docMk/>
          <pc:sldMk cId="331951051" sldId="3186"/>
        </pc:sldMkLst>
      </pc:sldChg>
      <pc:sldChg chg="ord">
        <pc:chgData name="Ron Melton" userId="5553941352b42db9" providerId="LiveId" clId="{7ED559D4-CBAD-445E-A617-2B03DAC99018}" dt="2023-09-22T18:14:49.197" v="50"/>
        <pc:sldMkLst>
          <pc:docMk/>
          <pc:sldMk cId="2200860847" sldId="3196"/>
        </pc:sldMkLst>
      </pc:sldChg>
      <pc:sldChg chg="ord">
        <pc:chgData name="Ron Melton" userId="5553941352b42db9" providerId="LiveId" clId="{7ED559D4-CBAD-445E-A617-2B03DAC99018}" dt="2023-09-22T18:14:49.197" v="50"/>
        <pc:sldMkLst>
          <pc:docMk/>
          <pc:sldMk cId="1903572566" sldId="3198"/>
        </pc:sldMkLst>
      </pc:sldChg>
      <pc:sldChg chg="ord">
        <pc:chgData name="Ron Melton" userId="5553941352b42db9" providerId="LiveId" clId="{7ED559D4-CBAD-445E-A617-2B03DAC99018}" dt="2023-09-22T18:14:49.197" v="50"/>
        <pc:sldMkLst>
          <pc:docMk/>
          <pc:sldMk cId="3153986398" sldId="3200"/>
        </pc:sldMkLst>
      </pc:sldChg>
      <pc:sldChg chg="ord">
        <pc:chgData name="Ron Melton" userId="5553941352b42db9" providerId="LiveId" clId="{7ED559D4-CBAD-445E-A617-2B03DAC99018}" dt="2023-09-22T18:14:49.197" v="50"/>
        <pc:sldMkLst>
          <pc:docMk/>
          <pc:sldMk cId="4213127970" sldId="3219"/>
        </pc:sldMkLst>
      </pc:sldChg>
      <pc:sldChg chg="ord">
        <pc:chgData name="Ron Melton" userId="5553941352b42db9" providerId="LiveId" clId="{7ED559D4-CBAD-445E-A617-2B03DAC99018}" dt="2023-09-22T20:57:47.608" v="327"/>
        <pc:sldMkLst>
          <pc:docMk/>
          <pc:sldMk cId="2736300046" sldId="3224"/>
        </pc:sldMkLst>
      </pc:sldChg>
      <pc:sldChg chg="del ord">
        <pc:chgData name="Ron Melton" userId="5553941352b42db9" providerId="LiveId" clId="{7ED559D4-CBAD-445E-A617-2B03DAC99018}" dt="2023-09-24T02:24:55.867" v="463" actId="47"/>
        <pc:sldMkLst>
          <pc:docMk/>
          <pc:sldMk cId="2250431815" sldId="3228"/>
        </pc:sldMkLst>
      </pc:sldChg>
      <pc:sldChg chg="del ord">
        <pc:chgData name="Ron Melton" userId="5553941352b42db9" providerId="LiveId" clId="{7ED559D4-CBAD-445E-A617-2B03DAC99018}" dt="2023-09-24T02:24:55.867" v="463" actId="47"/>
        <pc:sldMkLst>
          <pc:docMk/>
          <pc:sldMk cId="2342565722" sldId="3229"/>
        </pc:sldMkLst>
      </pc:sldChg>
      <pc:sldChg chg="del ord">
        <pc:chgData name="Ron Melton" userId="5553941352b42db9" providerId="LiveId" clId="{7ED559D4-CBAD-445E-A617-2B03DAC99018}" dt="2023-09-24T02:24:55.867" v="463" actId="47"/>
        <pc:sldMkLst>
          <pc:docMk/>
          <pc:sldMk cId="155866918" sldId="3230"/>
        </pc:sldMkLst>
      </pc:sldChg>
      <pc:sldChg chg="del ord">
        <pc:chgData name="Ron Melton" userId="5553941352b42db9" providerId="LiveId" clId="{7ED559D4-CBAD-445E-A617-2B03DAC99018}" dt="2023-09-24T02:24:55.867" v="463" actId="47"/>
        <pc:sldMkLst>
          <pc:docMk/>
          <pc:sldMk cId="3128836487" sldId="3231"/>
        </pc:sldMkLst>
      </pc:sldChg>
      <pc:sldChg chg="del ord">
        <pc:chgData name="Ron Melton" userId="5553941352b42db9" providerId="LiveId" clId="{7ED559D4-CBAD-445E-A617-2B03DAC99018}" dt="2023-09-24T02:24:55.867" v="463" actId="47"/>
        <pc:sldMkLst>
          <pc:docMk/>
          <pc:sldMk cId="1004545050" sldId="3232"/>
        </pc:sldMkLst>
      </pc:sldChg>
      <pc:sldChg chg="del">
        <pc:chgData name="Ron Melton" userId="5553941352b42db9" providerId="LiveId" clId="{7ED559D4-CBAD-445E-A617-2B03DAC99018}" dt="2023-09-24T00:57:24.634" v="453" actId="47"/>
        <pc:sldMkLst>
          <pc:docMk/>
          <pc:sldMk cId="2284957018" sldId="3234"/>
        </pc:sldMkLst>
      </pc:sldChg>
      <pc:sldChg chg="del ord">
        <pc:chgData name="Ron Melton" userId="5553941352b42db9" providerId="LiveId" clId="{7ED559D4-CBAD-445E-A617-2B03DAC99018}" dt="2023-09-24T02:24:55.867" v="463" actId="47"/>
        <pc:sldMkLst>
          <pc:docMk/>
          <pc:sldMk cId="556749478" sldId="3244"/>
        </pc:sldMkLst>
      </pc:sldChg>
      <pc:sldChg chg="ord">
        <pc:chgData name="Ron Melton" userId="5553941352b42db9" providerId="LiveId" clId="{7ED559D4-CBAD-445E-A617-2B03DAC99018}" dt="2023-09-22T18:14:49.197" v="50"/>
        <pc:sldMkLst>
          <pc:docMk/>
          <pc:sldMk cId="3558847029" sldId="3251"/>
        </pc:sldMkLst>
      </pc:sldChg>
      <pc:sldChg chg="del ord">
        <pc:chgData name="Ron Melton" userId="5553941352b42db9" providerId="LiveId" clId="{7ED559D4-CBAD-445E-A617-2B03DAC99018}" dt="2023-09-24T02:24:55.867" v="463" actId="47"/>
        <pc:sldMkLst>
          <pc:docMk/>
          <pc:sldMk cId="2761245072" sldId="3296"/>
        </pc:sldMkLst>
      </pc:sldChg>
      <pc:sldChg chg="ord">
        <pc:chgData name="Ron Melton" userId="5553941352b42db9" providerId="LiveId" clId="{7ED559D4-CBAD-445E-A617-2B03DAC99018}" dt="2023-09-24T02:01:28.667" v="455"/>
        <pc:sldMkLst>
          <pc:docMk/>
          <pc:sldMk cId="1297674203" sldId="3308"/>
        </pc:sldMkLst>
      </pc:sldChg>
      <pc:sldChg chg="ord">
        <pc:chgData name="Ron Melton" userId="5553941352b42db9" providerId="LiveId" clId="{7ED559D4-CBAD-445E-A617-2B03DAC99018}" dt="2023-09-22T20:57:47.608" v="327"/>
        <pc:sldMkLst>
          <pc:docMk/>
          <pc:sldMk cId="2845318368" sldId="3318"/>
        </pc:sldMkLst>
      </pc:sldChg>
      <pc:sldChg chg="ord">
        <pc:chgData name="Ron Melton" userId="5553941352b42db9" providerId="LiveId" clId="{7ED559D4-CBAD-445E-A617-2B03DAC99018}" dt="2023-09-22T20:57:47.608" v="327"/>
        <pc:sldMkLst>
          <pc:docMk/>
          <pc:sldMk cId="3644552556" sldId="3319"/>
        </pc:sldMkLst>
      </pc:sldChg>
      <pc:sldChg chg="ord">
        <pc:chgData name="Ron Melton" userId="5553941352b42db9" providerId="LiveId" clId="{7ED559D4-CBAD-445E-A617-2B03DAC99018}" dt="2023-09-22T20:57:47.608" v="327"/>
        <pc:sldMkLst>
          <pc:docMk/>
          <pc:sldMk cId="698518" sldId="3320"/>
        </pc:sldMkLst>
      </pc:sldChg>
      <pc:sldChg chg="ord">
        <pc:chgData name="Ron Melton" userId="5553941352b42db9" providerId="LiveId" clId="{7ED559D4-CBAD-445E-A617-2B03DAC99018}" dt="2023-09-22T20:57:47.608" v="327"/>
        <pc:sldMkLst>
          <pc:docMk/>
          <pc:sldMk cId="2224662146" sldId="3321"/>
        </pc:sldMkLst>
      </pc:sldChg>
      <pc:sldChg chg="ord">
        <pc:chgData name="Ron Melton" userId="5553941352b42db9" providerId="LiveId" clId="{7ED559D4-CBAD-445E-A617-2B03DAC99018}" dt="2023-09-22T20:57:47.608" v="327"/>
        <pc:sldMkLst>
          <pc:docMk/>
          <pc:sldMk cId="743719505" sldId="3322"/>
        </pc:sldMkLst>
      </pc:sldChg>
      <pc:sldChg chg="ord">
        <pc:chgData name="Ron Melton" userId="5553941352b42db9" providerId="LiveId" clId="{7ED559D4-CBAD-445E-A617-2B03DAC99018}" dt="2023-09-22T20:57:47.608" v="327"/>
        <pc:sldMkLst>
          <pc:docMk/>
          <pc:sldMk cId="942955929" sldId="3323"/>
        </pc:sldMkLst>
      </pc:sldChg>
      <pc:sldChg chg="ord">
        <pc:chgData name="Ron Melton" userId="5553941352b42db9" providerId="LiveId" clId="{7ED559D4-CBAD-445E-A617-2B03DAC99018}" dt="2023-09-22T20:57:47.608" v="327"/>
        <pc:sldMkLst>
          <pc:docMk/>
          <pc:sldMk cId="693278650" sldId="3324"/>
        </pc:sldMkLst>
      </pc:sldChg>
      <pc:sldChg chg="ord">
        <pc:chgData name="Ron Melton" userId="5553941352b42db9" providerId="LiveId" clId="{7ED559D4-CBAD-445E-A617-2B03DAC99018}" dt="2023-09-22T20:57:47.608" v="327"/>
        <pc:sldMkLst>
          <pc:docMk/>
          <pc:sldMk cId="3568406957" sldId="3325"/>
        </pc:sldMkLst>
      </pc:sldChg>
      <pc:sldChg chg="ord">
        <pc:chgData name="Ron Melton" userId="5553941352b42db9" providerId="LiveId" clId="{7ED559D4-CBAD-445E-A617-2B03DAC99018}" dt="2023-09-22T20:57:47.608" v="327"/>
        <pc:sldMkLst>
          <pc:docMk/>
          <pc:sldMk cId="520185709" sldId="3326"/>
        </pc:sldMkLst>
      </pc:sldChg>
      <pc:sldChg chg="ord">
        <pc:chgData name="Ron Melton" userId="5553941352b42db9" providerId="LiveId" clId="{7ED559D4-CBAD-445E-A617-2B03DAC99018}" dt="2023-09-22T20:57:47.608" v="327"/>
        <pc:sldMkLst>
          <pc:docMk/>
          <pc:sldMk cId="2030869918" sldId="3327"/>
        </pc:sldMkLst>
      </pc:sldChg>
      <pc:sldChg chg="ord">
        <pc:chgData name="Ron Melton" userId="5553941352b42db9" providerId="LiveId" clId="{7ED559D4-CBAD-445E-A617-2B03DAC99018}" dt="2023-09-22T20:57:47.608" v="327"/>
        <pc:sldMkLst>
          <pc:docMk/>
          <pc:sldMk cId="4038108950" sldId="3328"/>
        </pc:sldMkLst>
      </pc:sldChg>
      <pc:sldChg chg="ord">
        <pc:chgData name="Ron Melton" userId="5553941352b42db9" providerId="LiveId" clId="{7ED559D4-CBAD-445E-A617-2B03DAC99018}" dt="2023-09-22T20:57:47.608" v="327"/>
        <pc:sldMkLst>
          <pc:docMk/>
          <pc:sldMk cId="2803829195" sldId="3329"/>
        </pc:sldMkLst>
      </pc:sldChg>
      <pc:sldChg chg="del ord">
        <pc:chgData name="Ron Melton" userId="5553941352b42db9" providerId="LiveId" clId="{7ED559D4-CBAD-445E-A617-2B03DAC99018}" dt="2023-09-24T03:57:54.324" v="470" actId="47"/>
        <pc:sldMkLst>
          <pc:docMk/>
          <pc:sldMk cId="2783279891" sldId="3346"/>
        </pc:sldMkLst>
      </pc:sldChg>
      <pc:sldChg chg="del ord">
        <pc:chgData name="Ron Melton" userId="5553941352b42db9" providerId="LiveId" clId="{7ED559D4-CBAD-445E-A617-2B03DAC99018}" dt="2023-09-24T03:57:54.324" v="470" actId="47"/>
        <pc:sldMkLst>
          <pc:docMk/>
          <pc:sldMk cId="2418299176" sldId="3357"/>
        </pc:sldMkLst>
      </pc:sldChg>
      <pc:sldChg chg="ord">
        <pc:chgData name="Ron Melton" userId="5553941352b42db9" providerId="LiveId" clId="{7ED559D4-CBAD-445E-A617-2B03DAC99018}" dt="2023-09-22T18:14:49.197" v="50"/>
        <pc:sldMkLst>
          <pc:docMk/>
          <pc:sldMk cId="2546807184" sldId="3362"/>
        </pc:sldMkLst>
      </pc:sldChg>
      <pc:sldChg chg="ord">
        <pc:chgData name="Ron Melton" userId="5553941352b42db9" providerId="LiveId" clId="{7ED559D4-CBAD-445E-A617-2B03DAC99018}" dt="2023-09-22T18:14:49.197" v="50"/>
        <pc:sldMkLst>
          <pc:docMk/>
          <pc:sldMk cId="883063259" sldId="3363"/>
        </pc:sldMkLst>
      </pc:sldChg>
      <pc:sldChg chg="del ord">
        <pc:chgData name="Ron Melton" userId="5553941352b42db9" providerId="LiveId" clId="{7ED559D4-CBAD-445E-A617-2B03DAC99018}" dt="2023-09-24T03:57:54.324" v="470" actId="47"/>
        <pc:sldMkLst>
          <pc:docMk/>
          <pc:sldMk cId="2409157944" sldId="3372"/>
        </pc:sldMkLst>
      </pc:sldChg>
      <pc:sldChg chg="del ord">
        <pc:chgData name="Ron Melton" userId="5553941352b42db9" providerId="LiveId" clId="{7ED559D4-CBAD-445E-A617-2B03DAC99018}" dt="2023-09-24T02:24:55.867" v="463" actId="47"/>
        <pc:sldMkLst>
          <pc:docMk/>
          <pc:sldMk cId="1434312416" sldId="3420"/>
        </pc:sldMkLst>
      </pc:sldChg>
      <pc:sldChg chg="del ord">
        <pc:chgData name="Ron Melton" userId="5553941352b42db9" providerId="LiveId" clId="{7ED559D4-CBAD-445E-A617-2B03DAC99018}" dt="2023-09-24T02:24:55.867" v="463" actId="47"/>
        <pc:sldMkLst>
          <pc:docMk/>
          <pc:sldMk cId="920691349" sldId="3421"/>
        </pc:sldMkLst>
      </pc:sldChg>
      <pc:sldChg chg="del ord">
        <pc:chgData name="Ron Melton" userId="5553941352b42db9" providerId="LiveId" clId="{7ED559D4-CBAD-445E-A617-2B03DAC99018}" dt="2023-09-24T02:24:55.867" v="463" actId="47"/>
        <pc:sldMkLst>
          <pc:docMk/>
          <pc:sldMk cId="2205114525" sldId="3422"/>
        </pc:sldMkLst>
      </pc:sldChg>
      <pc:sldChg chg="del ord">
        <pc:chgData name="Ron Melton" userId="5553941352b42db9" providerId="LiveId" clId="{7ED559D4-CBAD-445E-A617-2B03DAC99018}" dt="2023-09-24T02:24:55.867" v="463" actId="47"/>
        <pc:sldMkLst>
          <pc:docMk/>
          <pc:sldMk cId="3228562371" sldId="3424"/>
        </pc:sldMkLst>
      </pc:sldChg>
      <pc:sldChg chg="del ord">
        <pc:chgData name="Ron Melton" userId="5553941352b42db9" providerId="LiveId" clId="{7ED559D4-CBAD-445E-A617-2B03DAC99018}" dt="2023-09-24T02:24:55.867" v="463" actId="47"/>
        <pc:sldMkLst>
          <pc:docMk/>
          <pc:sldMk cId="1465732875" sldId="3425"/>
        </pc:sldMkLst>
      </pc:sldChg>
      <pc:sldChg chg="del ord">
        <pc:chgData name="Ron Melton" userId="5553941352b42db9" providerId="LiveId" clId="{7ED559D4-CBAD-445E-A617-2B03DAC99018}" dt="2023-09-24T02:24:55.867" v="463" actId="47"/>
        <pc:sldMkLst>
          <pc:docMk/>
          <pc:sldMk cId="2844092631" sldId="3426"/>
        </pc:sldMkLst>
      </pc:sldChg>
      <pc:sldChg chg="del ord">
        <pc:chgData name="Ron Melton" userId="5553941352b42db9" providerId="LiveId" clId="{7ED559D4-CBAD-445E-A617-2B03DAC99018}" dt="2023-09-24T02:24:55.867" v="463" actId="47"/>
        <pc:sldMkLst>
          <pc:docMk/>
          <pc:sldMk cId="884209095" sldId="3427"/>
        </pc:sldMkLst>
      </pc:sldChg>
      <pc:sldChg chg="del ord">
        <pc:chgData name="Ron Melton" userId="5553941352b42db9" providerId="LiveId" clId="{7ED559D4-CBAD-445E-A617-2B03DAC99018}" dt="2023-09-24T02:24:55.867" v="463" actId="47"/>
        <pc:sldMkLst>
          <pc:docMk/>
          <pc:sldMk cId="1022086362" sldId="3428"/>
        </pc:sldMkLst>
      </pc:sldChg>
      <pc:sldChg chg="ord">
        <pc:chgData name="Ron Melton" userId="5553941352b42db9" providerId="LiveId" clId="{7ED559D4-CBAD-445E-A617-2B03DAC99018}" dt="2023-09-24T02:01:28.667" v="455"/>
        <pc:sldMkLst>
          <pc:docMk/>
          <pc:sldMk cId="1251445651" sldId="3429"/>
        </pc:sldMkLst>
      </pc:sldChg>
      <pc:sldChg chg="ord">
        <pc:chgData name="Ron Melton" userId="5553941352b42db9" providerId="LiveId" clId="{7ED559D4-CBAD-445E-A617-2B03DAC99018}" dt="2023-09-24T02:01:28.667" v="455"/>
        <pc:sldMkLst>
          <pc:docMk/>
          <pc:sldMk cId="2119168210" sldId="3430"/>
        </pc:sldMkLst>
      </pc:sldChg>
      <pc:sldChg chg="ord">
        <pc:chgData name="Ron Melton" userId="5553941352b42db9" providerId="LiveId" clId="{7ED559D4-CBAD-445E-A617-2B03DAC99018}" dt="2023-09-24T02:01:28.667" v="455"/>
        <pc:sldMkLst>
          <pc:docMk/>
          <pc:sldMk cId="2503393800" sldId="3432"/>
        </pc:sldMkLst>
      </pc:sldChg>
      <pc:sldChg chg="ord">
        <pc:chgData name="Ron Melton" userId="5553941352b42db9" providerId="LiveId" clId="{7ED559D4-CBAD-445E-A617-2B03DAC99018}" dt="2023-09-24T02:01:28.667" v="455"/>
        <pc:sldMkLst>
          <pc:docMk/>
          <pc:sldMk cId="2377615083" sldId="3433"/>
        </pc:sldMkLst>
      </pc:sldChg>
      <pc:sldChg chg="del ord">
        <pc:chgData name="Ron Melton" userId="5553941352b42db9" providerId="LiveId" clId="{7ED559D4-CBAD-445E-A617-2B03DAC99018}" dt="2023-09-24T02:24:55.867" v="463" actId="47"/>
        <pc:sldMkLst>
          <pc:docMk/>
          <pc:sldMk cId="1608969717" sldId="3437"/>
        </pc:sldMkLst>
      </pc:sldChg>
      <pc:sldChg chg="del ord">
        <pc:chgData name="Ron Melton" userId="5553941352b42db9" providerId="LiveId" clId="{7ED559D4-CBAD-445E-A617-2B03DAC99018}" dt="2023-09-24T02:24:55.867" v="463" actId="47"/>
        <pc:sldMkLst>
          <pc:docMk/>
          <pc:sldMk cId="1905455539" sldId="3439"/>
        </pc:sldMkLst>
      </pc:sldChg>
      <pc:sldChg chg="ord">
        <pc:chgData name="Ron Melton" userId="5553941352b42db9" providerId="LiveId" clId="{7ED559D4-CBAD-445E-A617-2B03DAC99018}" dt="2023-09-24T02:01:28.667" v="455"/>
        <pc:sldMkLst>
          <pc:docMk/>
          <pc:sldMk cId="3977353570" sldId="3449"/>
        </pc:sldMkLst>
      </pc:sldChg>
      <pc:sldChg chg="del ord">
        <pc:chgData name="Ron Melton" userId="5553941352b42db9" providerId="LiveId" clId="{7ED559D4-CBAD-445E-A617-2B03DAC99018}" dt="2023-09-24T03:57:54.324" v="470" actId="47"/>
        <pc:sldMkLst>
          <pc:docMk/>
          <pc:sldMk cId="2099968640" sldId="3454"/>
        </pc:sldMkLst>
      </pc:sldChg>
      <pc:sldChg chg="ord">
        <pc:chgData name="Ron Melton" userId="5553941352b42db9" providerId="LiveId" clId="{7ED559D4-CBAD-445E-A617-2B03DAC99018}" dt="2023-09-22T18:14:49.197" v="50"/>
        <pc:sldMkLst>
          <pc:docMk/>
          <pc:sldMk cId="1687812302" sldId="3862"/>
        </pc:sldMkLst>
      </pc:sldChg>
      <pc:sldChg chg="ord">
        <pc:chgData name="Ron Melton" userId="5553941352b42db9" providerId="LiveId" clId="{7ED559D4-CBAD-445E-A617-2B03DAC99018}" dt="2023-09-22T18:14:49.197" v="50"/>
        <pc:sldMkLst>
          <pc:docMk/>
          <pc:sldMk cId="2928243059" sldId="3879"/>
        </pc:sldMkLst>
      </pc:sldChg>
      <pc:sldChg chg="ord">
        <pc:chgData name="Ron Melton" userId="5553941352b42db9" providerId="LiveId" clId="{7ED559D4-CBAD-445E-A617-2B03DAC99018}" dt="2023-09-24T02:01:28.667" v="455"/>
        <pc:sldMkLst>
          <pc:docMk/>
          <pc:sldMk cId="359944743" sldId="4150"/>
        </pc:sldMkLst>
      </pc:sldChg>
      <pc:sldChg chg="del ord">
        <pc:chgData name="Ron Melton" userId="5553941352b42db9" providerId="LiveId" clId="{7ED559D4-CBAD-445E-A617-2B03DAC99018}" dt="2023-09-24T03:57:54.324" v="470" actId="47"/>
        <pc:sldMkLst>
          <pc:docMk/>
          <pc:sldMk cId="1395005520" sldId="4151"/>
        </pc:sldMkLst>
      </pc:sldChg>
      <pc:sldChg chg="del ord">
        <pc:chgData name="Ron Melton" userId="5553941352b42db9" providerId="LiveId" clId="{7ED559D4-CBAD-445E-A617-2B03DAC99018}" dt="2023-09-24T03:57:54.324" v="470" actId="47"/>
        <pc:sldMkLst>
          <pc:docMk/>
          <pc:sldMk cId="1833317829" sldId="4191"/>
        </pc:sldMkLst>
      </pc:sldChg>
      <pc:sldChg chg="del ord">
        <pc:chgData name="Ron Melton" userId="5553941352b42db9" providerId="LiveId" clId="{7ED559D4-CBAD-445E-A617-2B03DAC99018}" dt="2023-09-24T03:57:54.324" v="470" actId="47"/>
        <pc:sldMkLst>
          <pc:docMk/>
          <pc:sldMk cId="2598301262" sldId="4370"/>
        </pc:sldMkLst>
      </pc:sldChg>
      <pc:sldChg chg="add">
        <pc:chgData name="Ron Melton" userId="5553941352b42db9" providerId="LiveId" clId="{7ED559D4-CBAD-445E-A617-2B03DAC99018}" dt="2023-09-22T17:13:17.292" v="42"/>
        <pc:sldMkLst>
          <pc:docMk/>
          <pc:sldMk cId="222370228" sldId="4397"/>
        </pc:sldMkLst>
      </pc:sldChg>
      <pc:sldChg chg="del ord">
        <pc:chgData name="Ron Melton" userId="5553941352b42db9" providerId="LiveId" clId="{7ED559D4-CBAD-445E-A617-2B03DAC99018}" dt="2023-09-24T03:57:54.324" v="470" actId="47"/>
        <pc:sldMkLst>
          <pc:docMk/>
          <pc:sldMk cId="287338547" sldId="4563"/>
        </pc:sldMkLst>
      </pc:sldChg>
      <pc:sldChg chg="del ord">
        <pc:chgData name="Ron Melton" userId="5553941352b42db9" providerId="LiveId" clId="{7ED559D4-CBAD-445E-A617-2B03DAC99018}" dt="2023-09-24T03:57:54.324" v="470" actId="47"/>
        <pc:sldMkLst>
          <pc:docMk/>
          <pc:sldMk cId="4077944020" sldId="4564"/>
        </pc:sldMkLst>
      </pc:sldChg>
      <pc:sldChg chg="del ord">
        <pc:chgData name="Ron Melton" userId="5553941352b42db9" providerId="LiveId" clId="{7ED559D4-CBAD-445E-A617-2B03DAC99018}" dt="2023-09-24T03:57:54.324" v="470" actId="47"/>
        <pc:sldMkLst>
          <pc:docMk/>
          <pc:sldMk cId="205883436" sldId="4565"/>
        </pc:sldMkLst>
      </pc:sldChg>
      <pc:sldChg chg="del ord">
        <pc:chgData name="Ron Melton" userId="5553941352b42db9" providerId="LiveId" clId="{7ED559D4-CBAD-445E-A617-2B03DAC99018}" dt="2023-09-24T03:57:54.324" v="470" actId="47"/>
        <pc:sldMkLst>
          <pc:docMk/>
          <pc:sldMk cId="186743500" sldId="4566"/>
        </pc:sldMkLst>
      </pc:sldChg>
      <pc:sldChg chg="del ord">
        <pc:chgData name="Ron Melton" userId="5553941352b42db9" providerId="LiveId" clId="{7ED559D4-CBAD-445E-A617-2B03DAC99018}" dt="2023-09-24T03:57:54.324" v="470" actId="47"/>
        <pc:sldMkLst>
          <pc:docMk/>
          <pc:sldMk cId="1455332900" sldId="4567"/>
        </pc:sldMkLst>
      </pc:sldChg>
      <pc:sldChg chg="del ord">
        <pc:chgData name="Ron Melton" userId="5553941352b42db9" providerId="LiveId" clId="{7ED559D4-CBAD-445E-A617-2B03DAC99018}" dt="2023-09-24T03:57:54.324" v="470" actId="47"/>
        <pc:sldMkLst>
          <pc:docMk/>
          <pc:sldMk cId="1219713262" sldId="4572"/>
        </pc:sldMkLst>
      </pc:sldChg>
      <pc:sldChg chg="del ord">
        <pc:chgData name="Ron Melton" userId="5553941352b42db9" providerId="LiveId" clId="{7ED559D4-CBAD-445E-A617-2B03DAC99018}" dt="2023-09-24T03:57:54.324" v="470" actId="47"/>
        <pc:sldMkLst>
          <pc:docMk/>
          <pc:sldMk cId="298450291" sldId="4573"/>
        </pc:sldMkLst>
      </pc:sldChg>
      <pc:sldChg chg="del ord">
        <pc:chgData name="Ron Melton" userId="5553941352b42db9" providerId="LiveId" clId="{7ED559D4-CBAD-445E-A617-2B03DAC99018}" dt="2023-09-24T03:57:54.324" v="470" actId="47"/>
        <pc:sldMkLst>
          <pc:docMk/>
          <pc:sldMk cId="684421969" sldId="4585"/>
        </pc:sldMkLst>
      </pc:sldChg>
      <pc:sldChg chg="del ord">
        <pc:chgData name="Ron Melton" userId="5553941352b42db9" providerId="LiveId" clId="{7ED559D4-CBAD-445E-A617-2B03DAC99018}" dt="2023-09-24T03:57:54.324" v="470" actId="47"/>
        <pc:sldMkLst>
          <pc:docMk/>
          <pc:sldMk cId="1313386712" sldId="4586"/>
        </pc:sldMkLst>
      </pc:sldChg>
      <pc:sldChg chg="del ord">
        <pc:chgData name="Ron Melton" userId="5553941352b42db9" providerId="LiveId" clId="{7ED559D4-CBAD-445E-A617-2B03DAC99018}" dt="2023-09-24T03:57:54.324" v="470" actId="47"/>
        <pc:sldMkLst>
          <pc:docMk/>
          <pc:sldMk cId="3003061311" sldId="4587"/>
        </pc:sldMkLst>
      </pc:sldChg>
      <pc:sldChg chg="del ord">
        <pc:chgData name="Ron Melton" userId="5553941352b42db9" providerId="LiveId" clId="{7ED559D4-CBAD-445E-A617-2B03DAC99018}" dt="2023-09-24T03:57:54.324" v="470" actId="47"/>
        <pc:sldMkLst>
          <pc:docMk/>
          <pc:sldMk cId="1594239470" sldId="4591"/>
        </pc:sldMkLst>
      </pc:sldChg>
      <pc:sldChg chg="del ord">
        <pc:chgData name="Ron Melton" userId="5553941352b42db9" providerId="LiveId" clId="{7ED559D4-CBAD-445E-A617-2B03DAC99018}" dt="2023-09-24T03:57:54.324" v="470" actId="47"/>
        <pc:sldMkLst>
          <pc:docMk/>
          <pc:sldMk cId="461650848" sldId="4592"/>
        </pc:sldMkLst>
      </pc:sldChg>
      <pc:sldChg chg="del ord">
        <pc:chgData name="Ron Melton" userId="5553941352b42db9" providerId="LiveId" clId="{7ED559D4-CBAD-445E-A617-2B03DAC99018}" dt="2023-09-24T03:57:54.324" v="470" actId="47"/>
        <pc:sldMkLst>
          <pc:docMk/>
          <pc:sldMk cId="611695789" sldId="4593"/>
        </pc:sldMkLst>
      </pc:sldChg>
      <pc:sldChg chg="del ord">
        <pc:chgData name="Ron Melton" userId="5553941352b42db9" providerId="LiveId" clId="{7ED559D4-CBAD-445E-A617-2B03DAC99018}" dt="2023-09-24T03:57:54.324" v="470" actId="47"/>
        <pc:sldMkLst>
          <pc:docMk/>
          <pc:sldMk cId="1067187083" sldId="4594"/>
        </pc:sldMkLst>
      </pc:sldChg>
      <pc:sldChg chg="del ord">
        <pc:chgData name="Ron Melton" userId="5553941352b42db9" providerId="LiveId" clId="{7ED559D4-CBAD-445E-A617-2B03DAC99018}" dt="2023-09-24T03:57:54.324" v="470" actId="47"/>
        <pc:sldMkLst>
          <pc:docMk/>
          <pc:sldMk cId="3311126859" sldId="4596"/>
        </pc:sldMkLst>
      </pc:sldChg>
      <pc:sldChg chg="del ord">
        <pc:chgData name="Ron Melton" userId="5553941352b42db9" providerId="LiveId" clId="{7ED559D4-CBAD-445E-A617-2B03DAC99018}" dt="2023-09-24T03:57:54.324" v="470" actId="47"/>
        <pc:sldMkLst>
          <pc:docMk/>
          <pc:sldMk cId="3257754625" sldId="4597"/>
        </pc:sldMkLst>
      </pc:sldChg>
      <pc:sldChg chg="del ord">
        <pc:chgData name="Ron Melton" userId="5553941352b42db9" providerId="LiveId" clId="{7ED559D4-CBAD-445E-A617-2B03DAC99018}" dt="2023-09-24T03:57:54.324" v="470" actId="47"/>
        <pc:sldMkLst>
          <pc:docMk/>
          <pc:sldMk cId="2355153348" sldId="4598"/>
        </pc:sldMkLst>
      </pc:sldChg>
      <pc:sldChg chg="del ord">
        <pc:chgData name="Ron Melton" userId="5553941352b42db9" providerId="LiveId" clId="{7ED559D4-CBAD-445E-A617-2B03DAC99018}" dt="2023-09-24T03:57:54.324" v="470" actId="47"/>
        <pc:sldMkLst>
          <pc:docMk/>
          <pc:sldMk cId="151716244" sldId="4600"/>
        </pc:sldMkLst>
      </pc:sldChg>
      <pc:sldChg chg="del ord">
        <pc:chgData name="Ron Melton" userId="5553941352b42db9" providerId="LiveId" clId="{7ED559D4-CBAD-445E-A617-2B03DAC99018}" dt="2023-09-24T03:57:54.324" v="470" actId="47"/>
        <pc:sldMkLst>
          <pc:docMk/>
          <pc:sldMk cId="2097783898" sldId="4601"/>
        </pc:sldMkLst>
      </pc:sldChg>
      <pc:sldChg chg="del ord">
        <pc:chgData name="Ron Melton" userId="5553941352b42db9" providerId="LiveId" clId="{7ED559D4-CBAD-445E-A617-2B03DAC99018}" dt="2023-09-24T03:57:54.324" v="470" actId="47"/>
        <pc:sldMkLst>
          <pc:docMk/>
          <pc:sldMk cId="1964281192" sldId="4602"/>
        </pc:sldMkLst>
      </pc:sldChg>
      <pc:sldChg chg="del ord">
        <pc:chgData name="Ron Melton" userId="5553941352b42db9" providerId="LiveId" clId="{7ED559D4-CBAD-445E-A617-2B03DAC99018}" dt="2023-09-24T03:57:54.324" v="470" actId="47"/>
        <pc:sldMkLst>
          <pc:docMk/>
          <pc:sldMk cId="963927839" sldId="4603"/>
        </pc:sldMkLst>
      </pc:sldChg>
      <pc:sldChg chg="del ord">
        <pc:chgData name="Ron Melton" userId="5553941352b42db9" providerId="LiveId" clId="{7ED559D4-CBAD-445E-A617-2B03DAC99018}" dt="2023-09-24T03:57:54.324" v="470" actId="47"/>
        <pc:sldMkLst>
          <pc:docMk/>
          <pc:sldMk cId="3095703277" sldId="4604"/>
        </pc:sldMkLst>
      </pc:sldChg>
      <pc:sldChg chg="del ord">
        <pc:chgData name="Ron Melton" userId="5553941352b42db9" providerId="LiveId" clId="{7ED559D4-CBAD-445E-A617-2B03DAC99018}" dt="2023-09-24T03:57:54.324" v="470" actId="47"/>
        <pc:sldMkLst>
          <pc:docMk/>
          <pc:sldMk cId="2918089709" sldId="4668"/>
        </pc:sldMkLst>
      </pc:sldChg>
      <pc:sldChg chg="del ord">
        <pc:chgData name="Ron Melton" userId="5553941352b42db9" providerId="LiveId" clId="{7ED559D4-CBAD-445E-A617-2B03DAC99018}" dt="2023-09-24T03:57:54.324" v="470" actId="47"/>
        <pc:sldMkLst>
          <pc:docMk/>
          <pc:sldMk cId="2361560131" sldId="4669"/>
        </pc:sldMkLst>
      </pc:sldChg>
      <pc:sldChg chg="ord">
        <pc:chgData name="Ron Melton" userId="5553941352b42db9" providerId="LiveId" clId="{7ED559D4-CBAD-445E-A617-2B03DAC99018}" dt="2023-09-24T02:01:28.667" v="455"/>
        <pc:sldMkLst>
          <pc:docMk/>
          <pc:sldMk cId="1319239137" sldId="4672"/>
        </pc:sldMkLst>
      </pc:sldChg>
      <pc:sldChg chg="ord">
        <pc:chgData name="Ron Melton" userId="5553941352b42db9" providerId="LiveId" clId="{7ED559D4-CBAD-445E-A617-2B03DAC99018}" dt="2023-09-22T18:14:49.197" v="50"/>
        <pc:sldMkLst>
          <pc:docMk/>
          <pc:sldMk cId="2761262318" sldId="4679"/>
        </pc:sldMkLst>
      </pc:sldChg>
      <pc:sldChg chg="del ord">
        <pc:chgData name="Ron Melton" userId="5553941352b42db9" providerId="LiveId" clId="{7ED559D4-CBAD-445E-A617-2B03DAC99018}" dt="2023-09-24T02:24:55.867" v="463" actId="47"/>
        <pc:sldMkLst>
          <pc:docMk/>
          <pc:sldMk cId="2308956768" sldId="4687"/>
        </pc:sldMkLst>
      </pc:sldChg>
      <pc:sldChg chg="del ord">
        <pc:chgData name="Ron Melton" userId="5553941352b42db9" providerId="LiveId" clId="{7ED559D4-CBAD-445E-A617-2B03DAC99018}" dt="2023-09-24T02:24:55.867" v="463" actId="47"/>
        <pc:sldMkLst>
          <pc:docMk/>
          <pc:sldMk cId="2182630275" sldId="4689"/>
        </pc:sldMkLst>
      </pc:sldChg>
      <pc:sldChg chg="del ord">
        <pc:chgData name="Ron Melton" userId="5553941352b42db9" providerId="LiveId" clId="{7ED559D4-CBAD-445E-A617-2B03DAC99018}" dt="2023-09-24T03:57:54.324" v="470" actId="47"/>
        <pc:sldMkLst>
          <pc:docMk/>
          <pc:sldMk cId="3561918702" sldId="4913"/>
        </pc:sldMkLst>
      </pc:sldChg>
      <pc:sldChg chg="del ord">
        <pc:chgData name="Ron Melton" userId="5553941352b42db9" providerId="LiveId" clId="{7ED559D4-CBAD-445E-A617-2B03DAC99018}" dt="2023-09-24T03:57:54.324" v="470" actId="47"/>
        <pc:sldMkLst>
          <pc:docMk/>
          <pc:sldMk cId="3953679073" sldId="5014"/>
        </pc:sldMkLst>
      </pc:sldChg>
      <pc:sldChg chg="del ord">
        <pc:chgData name="Ron Melton" userId="5553941352b42db9" providerId="LiveId" clId="{7ED559D4-CBAD-445E-A617-2B03DAC99018}" dt="2023-09-24T02:24:55.867" v="463" actId="47"/>
        <pc:sldMkLst>
          <pc:docMk/>
          <pc:sldMk cId="845003120" sldId="5176"/>
        </pc:sldMkLst>
      </pc:sldChg>
      <pc:sldChg chg="del ord">
        <pc:chgData name="Ron Melton" userId="5553941352b42db9" providerId="LiveId" clId="{7ED559D4-CBAD-445E-A617-2B03DAC99018}" dt="2023-09-24T02:24:55.867" v="463" actId="47"/>
        <pc:sldMkLst>
          <pc:docMk/>
          <pc:sldMk cId="3963393054" sldId="5177"/>
        </pc:sldMkLst>
      </pc:sldChg>
      <pc:sldChg chg="del ord">
        <pc:chgData name="Ron Melton" userId="5553941352b42db9" providerId="LiveId" clId="{7ED559D4-CBAD-445E-A617-2B03DAC99018}" dt="2023-09-24T03:57:54.324" v="470" actId="47"/>
        <pc:sldMkLst>
          <pc:docMk/>
          <pc:sldMk cId="298745302" sldId="5189"/>
        </pc:sldMkLst>
      </pc:sldChg>
      <pc:sldChg chg="del ord">
        <pc:chgData name="Ron Melton" userId="5553941352b42db9" providerId="LiveId" clId="{7ED559D4-CBAD-445E-A617-2B03DAC99018}" dt="2023-09-24T03:57:54.324" v="470" actId="47"/>
        <pc:sldMkLst>
          <pc:docMk/>
          <pc:sldMk cId="3673631013" sldId="5190"/>
        </pc:sldMkLst>
      </pc:sldChg>
      <pc:sldChg chg="del ord">
        <pc:chgData name="Ron Melton" userId="5553941352b42db9" providerId="LiveId" clId="{7ED559D4-CBAD-445E-A617-2B03DAC99018}" dt="2023-09-24T02:24:55.867" v="463" actId="47"/>
        <pc:sldMkLst>
          <pc:docMk/>
          <pc:sldMk cId="1406461133" sldId="5196"/>
        </pc:sldMkLst>
      </pc:sldChg>
      <pc:sldChg chg="del">
        <pc:chgData name="Ron Melton" userId="5553941352b42db9" providerId="LiveId" clId="{7ED559D4-CBAD-445E-A617-2B03DAC99018}" dt="2023-09-24T02:24:55.867" v="463" actId="47"/>
        <pc:sldMkLst>
          <pc:docMk/>
          <pc:sldMk cId="4059998845" sldId="5262"/>
        </pc:sldMkLst>
      </pc:sldChg>
      <pc:sldChg chg="del ord">
        <pc:chgData name="Ron Melton" userId="5553941352b42db9" providerId="LiveId" clId="{7ED559D4-CBAD-445E-A617-2B03DAC99018}" dt="2023-09-22T18:15:23.619" v="51" actId="47"/>
        <pc:sldMkLst>
          <pc:docMk/>
          <pc:sldMk cId="878439341" sldId="5310"/>
        </pc:sldMkLst>
      </pc:sldChg>
      <pc:sldChg chg="del ord">
        <pc:chgData name="Ron Melton" userId="5553941352b42db9" providerId="LiveId" clId="{7ED559D4-CBAD-445E-A617-2B03DAC99018}" dt="2023-09-22T18:15:23.619" v="51" actId="47"/>
        <pc:sldMkLst>
          <pc:docMk/>
          <pc:sldMk cId="1959002049" sldId="5315"/>
        </pc:sldMkLst>
      </pc:sldChg>
      <pc:sldChg chg="ord">
        <pc:chgData name="Ron Melton" userId="5553941352b42db9" providerId="LiveId" clId="{7ED559D4-CBAD-445E-A617-2B03DAC99018}" dt="2023-09-22T18:14:49.197" v="50"/>
        <pc:sldMkLst>
          <pc:docMk/>
          <pc:sldMk cId="3408725882" sldId="5316"/>
        </pc:sldMkLst>
      </pc:sldChg>
      <pc:sldChg chg="ord">
        <pc:chgData name="Ron Melton" userId="5553941352b42db9" providerId="LiveId" clId="{7ED559D4-CBAD-445E-A617-2B03DAC99018}" dt="2023-09-22T18:14:49.197" v="50"/>
        <pc:sldMkLst>
          <pc:docMk/>
          <pc:sldMk cId="2221506048" sldId="5323"/>
        </pc:sldMkLst>
      </pc:sldChg>
      <pc:sldChg chg="ord">
        <pc:chgData name="Ron Melton" userId="5553941352b42db9" providerId="LiveId" clId="{7ED559D4-CBAD-445E-A617-2B03DAC99018}" dt="2023-09-22T18:14:49.197" v="50"/>
        <pc:sldMkLst>
          <pc:docMk/>
          <pc:sldMk cId="1735793011" sldId="5325"/>
        </pc:sldMkLst>
      </pc:sldChg>
      <pc:sldChg chg="ord">
        <pc:chgData name="Ron Melton" userId="5553941352b42db9" providerId="LiveId" clId="{7ED559D4-CBAD-445E-A617-2B03DAC99018}" dt="2023-09-22T18:14:49.197" v="50"/>
        <pc:sldMkLst>
          <pc:docMk/>
          <pc:sldMk cId="524830035" sldId="5326"/>
        </pc:sldMkLst>
      </pc:sldChg>
      <pc:sldChg chg="add">
        <pc:chgData name="Ron Melton" userId="5553941352b42db9" providerId="LiveId" clId="{7ED559D4-CBAD-445E-A617-2B03DAC99018}" dt="2023-09-22T17:13:17.292" v="42"/>
        <pc:sldMkLst>
          <pc:docMk/>
          <pc:sldMk cId="4223848446" sldId="5352"/>
        </pc:sldMkLst>
      </pc:sldChg>
      <pc:sldChg chg="add">
        <pc:chgData name="Ron Melton" userId="5553941352b42db9" providerId="LiveId" clId="{7ED559D4-CBAD-445E-A617-2B03DAC99018}" dt="2023-09-22T17:13:17.292" v="42"/>
        <pc:sldMkLst>
          <pc:docMk/>
          <pc:sldMk cId="1144747535" sldId="5353"/>
        </pc:sldMkLst>
      </pc:sldChg>
      <pc:sldChg chg="del ord">
        <pc:chgData name="Ron Melton" userId="5553941352b42db9" providerId="LiveId" clId="{7ED559D4-CBAD-445E-A617-2B03DAC99018}" dt="2023-09-24T02:24:55.867" v="463" actId="47"/>
        <pc:sldMkLst>
          <pc:docMk/>
          <pc:sldMk cId="3678274733" sldId="5370"/>
        </pc:sldMkLst>
      </pc:sldChg>
      <pc:sldChg chg="del ord">
        <pc:chgData name="Ron Melton" userId="5553941352b42db9" providerId="LiveId" clId="{7ED559D4-CBAD-445E-A617-2B03DAC99018}" dt="2023-09-24T02:24:55.867" v="463" actId="47"/>
        <pc:sldMkLst>
          <pc:docMk/>
          <pc:sldMk cId="4007481042" sldId="5371"/>
        </pc:sldMkLst>
      </pc:sldChg>
      <pc:sldChg chg="del ord">
        <pc:chgData name="Ron Melton" userId="5553941352b42db9" providerId="LiveId" clId="{7ED559D4-CBAD-445E-A617-2B03DAC99018}" dt="2023-09-22T18:15:23.619" v="51" actId="47"/>
        <pc:sldMkLst>
          <pc:docMk/>
          <pc:sldMk cId="1259035667" sldId="5409"/>
        </pc:sldMkLst>
      </pc:sldChg>
      <pc:sldChg chg="ord">
        <pc:chgData name="Ron Melton" userId="5553941352b42db9" providerId="LiveId" clId="{7ED559D4-CBAD-445E-A617-2B03DAC99018}" dt="2023-09-22T20:36:59.649" v="264"/>
        <pc:sldMkLst>
          <pc:docMk/>
          <pc:sldMk cId="3267588615" sldId="5419"/>
        </pc:sldMkLst>
      </pc:sldChg>
      <pc:sldChg chg="ord">
        <pc:chgData name="Ron Melton" userId="5553941352b42db9" providerId="LiveId" clId="{7ED559D4-CBAD-445E-A617-2B03DAC99018}" dt="2023-09-24T02:01:28.667" v="455"/>
        <pc:sldMkLst>
          <pc:docMk/>
          <pc:sldMk cId="2162891732" sldId="5434"/>
        </pc:sldMkLst>
      </pc:sldChg>
      <pc:sldChg chg="del ord">
        <pc:chgData name="Ron Melton" userId="5553941352b42db9" providerId="LiveId" clId="{7ED559D4-CBAD-445E-A617-2B03DAC99018}" dt="2023-09-24T03:57:54.324" v="470" actId="47"/>
        <pc:sldMkLst>
          <pc:docMk/>
          <pc:sldMk cId="2152103546" sldId="5446"/>
        </pc:sldMkLst>
      </pc:sldChg>
      <pc:sldChg chg="del ord">
        <pc:chgData name="Ron Melton" userId="5553941352b42db9" providerId="LiveId" clId="{7ED559D4-CBAD-445E-A617-2B03DAC99018}" dt="2023-09-24T03:57:54.324" v="470" actId="47"/>
        <pc:sldMkLst>
          <pc:docMk/>
          <pc:sldMk cId="3268512693" sldId="5447"/>
        </pc:sldMkLst>
      </pc:sldChg>
      <pc:sldChg chg="del ord">
        <pc:chgData name="Ron Melton" userId="5553941352b42db9" providerId="LiveId" clId="{7ED559D4-CBAD-445E-A617-2B03DAC99018}" dt="2023-09-24T02:24:55.867" v="463" actId="47"/>
        <pc:sldMkLst>
          <pc:docMk/>
          <pc:sldMk cId="3942448163" sldId="5455"/>
        </pc:sldMkLst>
      </pc:sldChg>
      <pc:sldChg chg="add">
        <pc:chgData name="Ron Melton" userId="5553941352b42db9" providerId="LiveId" clId="{7ED559D4-CBAD-445E-A617-2B03DAC99018}" dt="2023-09-22T20:34:22.518" v="262"/>
        <pc:sldMkLst>
          <pc:docMk/>
          <pc:sldMk cId="2343867420" sldId="5465"/>
        </pc:sldMkLst>
      </pc:sldChg>
      <pc:sldChg chg="ord">
        <pc:chgData name="Ron Melton" userId="5553941352b42db9" providerId="LiveId" clId="{7ED559D4-CBAD-445E-A617-2B03DAC99018}" dt="2023-09-24T02:01:28.667" v="455"/>
        <pc:sldMkLst>
          <pc:docMk/>
          <pc:sldMk cId="2402218487" sldId="5470"/>
        </pc:sldMkLst>
      </pc:sldChg>
      <pc:sldChg chg="del ord">
        <pc:chgData name="Ron Melton" userId="5553941352b42db9" providerId="LiveId" clId="{7ED559D4-CBAD-445E-A617-2B03DAC99018}" dt="2023-09-22T18:15:23.619" v="51" actId="47"/>
        <pc:sldMkLst>
          <pc:docMk/>
          <pc:sldMk cId="863164449" sldId="5473"/>
        </pc:sldMkLst>
      </pc:sldChg>
      <pc:sldChg chg="del ord">
        <pc:chgData name="Ron Melton" userId="5553941352b42db9" providerId="LiveId" clId="{7ED559D4-CBAD-445E-A617-2B03DAC99018}" dt="2023-09-24T02:24:55.867" v="463" actId="47"/>
        <pc:sldMkLst>
          <pc:docMk/>
          <pc:sldMk cId="1639952699" sldId="5474"/>
        </pc:sldMkLst>
      </pc:sldChg>
      <pc:sldChg chg="del ord">
        <pc:chgData name="Ron Melton" userId="5553941352b42db9" providerId="LiveId" clId="{7ED559D4-CBAD-445E-A617-2B03DAC99018}" dt="2023-09-24T03:57:54.324" v="470" actId="47"/>
        <pc:sldMkLst>
          <pc:docMk/>
          <pc:sldMk cId="1615544643" sldId="5506"/>
        </pc:sldMkLst>
      </pc:sldChg>
      <pc:sldChg chg="del ord">
        <pc:chgData name="Ron Melton" userId="5553941352b42db9" providerId="LiveId" clId="{7ED559D4-CBAD-445E-A617-2B03DAC99018}" dt="2023-09-24T03:57:54.324" v="470" actId="47"/>
        <pc:sldMkLst>
          <pc:docMk/>
          <pc:sldMk cId="1420405454" sldId="5549"/>
        </pc:sldMkLst>
      </pc:sldChg>
      <pc:sldChg chg="ord">
        <pc:chgData name="Ron Melton" userId="5553941352b42db9" providerId="LiveId" clId="{7ED559D4-CBAD-445E-A617-2B03DAC99018}" dt="2023-09-22T18:14:49.197" v="50"/>
        <pc:sldMkLst>
          <pc:docMk/>
          <pc:sldMk cId="1863087952" sldId="5552"/>
        </pc:sldMkLst>
      </pc:sldChg>
      <pc:sldChg chg="del">
        <pc:chgData name="Ron Melton" userId="5553941352b42db9" providerId="LiveId" clId="{7ED559D4-CBAD-445E-A617-2B03DAC99018}" dt="2023-09-24T02:24:55.867" v="463" actId="47"/>
        <pc:sldMkLst>
          <pc:docMk/>
          <pc:sldMk cId="1063814888" sldId="5553"/>
        </pc:sldMkLst>
      </pc:sldChg>
      <pc:sldChg chg="del">
        <pc:chgData name="Ron Melton" userId="5553941352b42db9" providerId="LiveId" clId="{7ED559D4-CBAD-445E-A617-2B03DAC99018}" dt="2023-09-24T00:57:24.634" v="453" actId="47"/>
        <pc:sldMkLst>
          <pc:docMk/>
          <pc:sldMk cId="3959190448" sldId="5554"/>
        </pc:sldMkLst>
      </pc:sldChg>
      <pc:sldChg chg="del">
        <pc:chgData name="Ron Melton" userId="5553941352b42db9" providerId="LiveId" clId="{7ED559D4-CBAD-445E-A617-2B03DAC99018}" dt="2023-09-24T00:57:24.634" v="453" actId="47"/>
        <pc:sldMkLst>
          <pc:docMk/>
          <pc:sldMk cId="4210057038" sldId="5555"/>
        </pc:sldMkLst>
      </pc:sldChg>
      <pc:sldChg chg="ord">
        <pc:chgData name="Ron Melton" userId="5553941352b42db9" providerId="LiveId" clId="{7ED559D4-CBAD-445E-A617-2B03DAC99018}" dt="2023-09-24T02:01:28.667" v="455"/>
        <pc:sldMkLst>
          <pc:docMk/>
          <pc:sldMk cId="2190908700" sldId="5569"/>
        </pc:sldMkLst>
      </pc:sldChg>
      <pc:sldChg chg="del ord">
        <pc:chgData name="Ron Melton" userId="5553941352b42db9" providerId="LiveId" clId="{7ED559D4-CBAD-445E-A617-2B03DAC99018}" dt="2023-09-22T18:15:23.619" v="51" actId="47"/>
        <pc:sldMkLst>
          <pc:docMk/>
          <pc:sldMk cId="3178254646" sldId="5573"/>
        </pc:sldMkLst>
      </pc:sldChg>
      <pc:sldChg chg="del ord">
        <pc:chgData name="Ron Melton" userId="5553941352b42db9" providerId="LiveId" clId="{7ED559D4-CBAD-445E-A617-2B03DAC99018}" dt="2023-09-22T18:15:23.619" v="51" actId="47"/>
        <pc:sldMkLst>
          <pc:docMk/>
          <pc:sldMk cId="2836522042" sldId="5586"/>
        </pc:sldMkLst>
      </pc:sldChg>
      <pc:sldChg chg="del ord">
        <pc:chgData name="Ron Melton" userId="5553941352b42db9" providerId="LiveId" clId="{7ED559D4-CBAD-445E-A617-2B03DAC99018}" dt="2023-09-22T13:51:44.736" v="14" actId="47"/>
        <pc:sldMkLst>
          <pc:docMk/>
          <pc:sldMk cId="2398419944" sldId="5594"/>
        </pc:sldMkLst>
      </pc:sldChg>
      <pc:sldChg chg="ord">
        <pc:chgData name="Ron Melton" userId="5553941352b42db9" providerId="LiveId" clId="{7ED559D4-CBAD-445E-A617-2B03DAC99018}" dt="2023-09-22T18:14:49.197" v="50"/>
        <pc:sldMkLst>
          <pc:docMk/>
          <pc:sldMk cId="2505904164" sldId="5596"/>
        </pc:sldMkLst>
      </pc:sldChg>
      <pc:sldChg chg="del ord">
        <pc:chgData name="Ron Melton" userId="5553941352b42db9" providerId="LiveId" clId="{7ED559D4-CBAD-445E-A617-2B03DAC99018}" dt="2023-09-22T18:15:23.619" v="51" actId="47"/>
        <pc:sldMkLst>
          <pc:docMk/>
          <pc:sldMk cId="3293380166" sldId="5605"/>
        </pc:sldMkLst>
      </pc:sldChg>
      <pc:sldChg chg="ord">
        <pc:chgData name="Ron Melton" userId="5553941352b42db9" providerId="LiveId" clId="{7ED559D4-CBAD-445E-A617-2B03DAC99018}" dt="2023-09-22T20:57:47.608" v="327"/>
        <pc:sldMkLst>
          <pc:docMk/>
          <pc:sldMk cId="1176564964" sldId="5611"/>
        </pc:sldMkLst>
      </pc:sldChg>
      <pc:sldChg chg="ord">
        <pc:chgData name="Ron Melton" userId="5553941352b42db9" providerId="LiveId" clId="{7ED559D4-CBAD-445E-A617-2B03DAC99018}" dt="2023-09-22T20:57:47.608" v="327"/>
        <pc:sldMkLst>
          <pc:docMk/>
          <pc:sldMk cId="1387339434" sldId="5612"/>
        </pc:sldMkLst>
      </pc:sldChg>
      <pc:sldChg chg="del ord">
        <pc:chgData name="Ron Melton" userId="5553941352b42db9" providerId="LiveId" clId="{7ED559D4-CBAD-445E-A617-2B03DAC99018}" dt="2023-09-24T03:57:54.324" v="470" actId="47"/>
        <pc:sldMkLst>
          <pc:docMk/>
          <pc:sldMk cId="3464644816" sldId="5631"/>
        </pc:sldMkLst>
      </pc:sldChg>
      <pc:sldChg chg="del ord">
        <pc:chgData name="Ron Melton" userId="5553941352b42db9" providerId="LiveId" clId="{7ED559D4-CBAD-445E-A617-2B03DAC99018}" dt="2023-09-24T03:57:54.324" v="470" actId="47"/>
        <pc:sldMkLst>
          <pc:docMk/>
          <pc:sldMk cId="1860105769" sldId="5632"/>
        </pc:sldMkLst>
      </pc:sldChg>
      <pc:sldChg chg="ord">
        <pc:chgData name="Ron Melton" userId="5553941352b42db9" providerId="LiveId" clId="{7ED559D4-CBAD-445E-A617-2B03DAC99018}" dt="2023-09-24T02:01:28.667" v="455"/>
        <pc:sldMkLst>
          <pc:docMk/>
          <pc:sldMk cId="1672060713" sldId="5647"/>
        </pc:sldMkLst>
      </pc:sldChg>
      <pc:sldChg chg="ord">
        <pc:chgData name="Ron Melton" userId="5553941352b42db9" providerId="LiveId" clId="{7ED559D4-CBAD-445E-A617-2B03DAC99018}" dt="2023-09-24T02:01:28.667" v="455"/>
        <pc:sldMkLst>
          <pc:docMk/>
          <pc:sldMk cId="2273845865" sldId="5648"/>
        </pc:sldMkLst>
      </pc:sldChg>
      <pc:sldChg chg="ord">
        <pc:chgData name="Ron Melton" userId="5553941352b42db9" providerId="LiveId" clId="{7ED559D4-CBAD-445E-A617-2B03DAC99018}" dt="2023-09-24T02:01:28.667" v="455"/>
        <pc:sldMkLst>
          <pc:docMk/>
          <pc:sldMk cId="4098868761" sldId="5649"/>
        </pc:sldMkLst>
      </pc:sldChg>
      <pc:sldChg chg="ord">
        <pc:chgData name="Ron Melton" userId="5553941352b42db9" providerId="LiveId" clId="{7ED559D4-CBAD-445E-A617-2B03DAC99018}" dt="2023-09-24T02:01:28.667" v="455"/>
        <pc:sldMkLst>
          <pc:docMk/>
          <pc:sldMk cId="1481734346" sldId="5650"/>
        </pc:sldMkLst>
      </pc:sldChg>
      <pc:sldChg chg="ord">
        <pc:chgData name="Ron Melton" userId="5553941352b42db9" providerId="LiveId" clId="{7ED559D4-CBAD-445E-A617-2B03DAC99018}" dt="2023-09-24T02:01:28.667" v="455"/>
        <pc:sldMkLst>
          <pc:docMk/>
          <pc:sldMk cId="2917477667" sldId="5651"/>
        </pc:sldMkLst>
      </pc:sldChg>
      <pc:sldChg chg="ord">
        <pc:chgData name="Ron Melton" userId="5553941352b42db9" providerId="LiveId" clId="{7ED559D4-CBAD-445E-A617-2B03DAC99018}" dt="2023-09-24T02:01:28.667" v="455"/>
        <pc:sldMkLst>
          <pc:docMk/>
          <pc:sldMk cId="1754678060" sldId="5652"/>
        </pc:sldMkLst>
      </pc:sldChg>
      <pc:sldChg chg="ord">
        <pc:chgData name="Ron Melton" userId="5553941352b42db9" providerId="LiveId" clId="{7ED559D4-CBAD-445E-A617-2B03DAC99018}" dt="2023-09-24T02:01:28.667" v="455"/>
        <pc:sldMkLst>
          <pc:docMk/>
          <pc:sldMk cId="3987985516" sldId="5653"/>
        </pc:sldMkLst>
      </pc:sldChg>
      <pc:sldChg chg="ord">
        <pc:chgData name="Ron Melton" userId="5553941352b42db9" providerId="LiveId" clId="{7ED559D4-CBAD-445E-A617-2B03DAC99018}" dt="2023-09-24T02:01:28.667" v="455"/>
        <pc:sldMkLst>
          <pc:docMk/>
          <pc:sldMk cId="3918121799" sldId="5654"/>
        </pc:sldMkLst>
      </pc:sldChg>
      <pc:sldChg chg="ord">
        <pc:chgData name="Ron Melton" userId="5553941352b42db9" providerId="LiveId" clId="{7ED559D4-CBAD-445E-A617-2B03DAC99018}" dt="2023-09-24T02:01:28.667" v="455"/>
        <pc:sldMkLst>
          <pc:docMk/>
          <pc:sldMk cId="853063194" sldId="5655"/>
        </pc:sldMkLst>
      </pc:sldChg>
      <pc:sldChg chg="ord">
        <pc:chgData name="Ron Melton" userId="5553941352b42db9" providerId="LiveId" clId="{7ED559D4-CBAD-445E-A617-2B03DAC99018}" dt="2023-09-24T02:01:28.667" v="455"/>
        <pc:sldMkLst>
          <pc:docMk/>
          <pc:sldMk cId="2264436839" sldId="5656"/>
        </pc:sldMkLst>
      </pc:sldChg>
      <pc:sldChg chg="ord">
        <pc:chgData name="Ron Melton" userId="5553941352b42db9" providerId="LiveId" clId="{7ED559D4-CBAD-445E-A617-2B03DAC99018}" dt="2023-09-24T02:01:28.667" v="455"/>
        <pc:sldMkLst>
          <pc:docMk/>
          <pc:sldMk cId="410691601" sldId="5657"/>
        </pc:sldMkLst>
      </pc:sldChg>
      <pc:sldChg chg="ord">
        <pc:chgData name="Ron Melton" userId="5553941352b42db9" providerId="LiveId" clId="{7ED559D4-CBAD-445E-A617-2B03DAC99018}" dt="2023-09-24T02:01:28.667" v="455"/>
        <pc:sldMkLst>
          <pc:docMk/>
          <pc:sldMk cId="906241451" sldId="5658"/>
        </pc:sldMkLst>
      </pc:sldChg>
      <pc:sldChg chg="del ord">
        <pc:chgData name="Ron Melton" userId="5553941352b42db9" providerId="LiveId" clId="{7ED559D4-CBAD-445E-A617-2B03DAC99018}" dt="2023-09-24T02:24:55.867" v="463" actId="47"/>
        <pc:sldMkLst>
          <pc:docMk/>
          <pc:sldMk cId="2507885870" sldId="5659"/>
        </pc:sldMkLst>
      </pc:sldChg>
      <pc:sldChg chg="ord">
        <pc:chgData name="Ron Melton" userId="5553941352b42db9" providerId="LiveId" clId="{7ED559D4-CBAD-445E-A617-2B03DAC99018}" dt="2023-09-24T02:01:28.667" v="455"/>
        <pc:sldMkLst>
          <pc:docMk/>
          <pc:sldMk cId="3684860292" sldId="5660"/>
        </pc:sldMkLst>
      </pc:sldChg>
      <pc:sldChg chg="ord">
        <pc:chgData name="Ron Melton" userId="5553941352b42db9" providerId="LiveId" clId="{7ED559D4-CBAD-445E-A617-2B03DAC99018}" dt="2023-09-22T20:15:54.709" v="254"/>
        <pc:sldMkLst>
          <pc:docMk/>
          <pc:sldMk cId="3109521507" sldId="5661"/>
        </pc:sldMkLst>
      </pc:sldChg>
      <pc:sldChg chg="ord">
        <pc:chgData name="Ron Melton" userId="5553941352b42db9" providerId="LiveId" clId="{7ED559D4-CBAD-445E-A617-2B03DAC99018}" dt="2023-09-24T02:01:28.667" v="455"/>
        <pc:sldMkLst>
          <pc:docMk/>
          <pc:sldMk cId="3031165490" sldId="5662"/>
        </pc:sldMkLst>
      </pc:sldChg>
      <pc:sldChg chg="ord">
        <pc:chgData name="Ron Melton" userId="5553941352b42db9" providerId="LiveId" clId="{7ED559D4-CBAD-445E-A617-2B03DAC99018}" dt="2023-09-24T02:01:28.667" v="455"/>
        <pc:sldMkLst>
          <pc:docMk/>
          <pc:sldMk cId="1722201863" sldId="5663"/>
        </pc:sldMkLst>
      </pc:sldChg>
      <pc:sldChg chg="del ord">
        <pc:chgData name="Ron Melton" userId="5553941352b42db9" providerId="LiveId" clId="{7ED559D4-CBAD-445E-A617-2B03DAC99018}" dt="2023-09-24T03:57:54.324" v="470" actId="47"/>
        <pc:sldMkLst>
          <pc:docMk/>
          <pc:sldMk cId="3046740466" sldId="5664"/>
        </pc:sldMkLst>
      </pc:sldChg>
      <pc:sldChg chg="del">
        <pc:chgData name="Ron Melton" userId="5553941352b42db9" providerId="LiveId" clId="{7ED559D4-CBAD-445E-A617-2B03DAC99018}" dt="2023-09-24T00:57:24.634" v="453" actId="47"/>
        <pc:sldMkLst>
          <pc:docMk/>
          <pc:sldMk cId="1785564452" sldId="5666"/>
        </pc:sldMkLst>
      </pc:sldChg>
      <pc:sldChg chg="del ord">
        <pc:chgData name="Ron Melton" userId="5553941352b42db9" providerId="LiveId" clId="{7ED559D4-CBAD-445E-A617-2B03DAC99018}" dt="2023-09-22T18:15:23.619" v="51" actId="47"/>
        <pc:sldMkLst>
          <pc:docMk/>
          <pc:sldMk cId="3827057614" sldId="5667"/>
        </pc:sldMkLst>
      </pc:sldChg>
      <pc:sldChg chg="ord">
        <pc:chgData name="Ron Melton" userId="5553941352b42db9" providerId="LiveId" clId="{7ED559D4-CBAD-445E-A617-2B03DAC99018}" dt="2023-09-24T02:01:28.667" v="455"/>
        <pc:sldMkLst>
          <pc:docMk/>
          <pc:sldMk cId="30462487" sldId="5668"/>
        </pc:sldMkLst>
      </pc:sldChg>
      <pc:sldChg chg="del ord">
        <pc:chgData name="Ron Melton" userId="5553941352b42db9" providerId="LiveId" clId="{7ED559D4-CBAD-445E-A617-2B03DAC99018}" dt="2023-09-24T03:57:54.324" v="470" actId="47"/>
        <pc:sldMkLst>
          <pc:docMk/>
          <pc:sldMk cId="958251370" sldId="5670"/>
        </pc:sldMkLst>
      </pc:sldChg>
      <pc:sldChg chg="ord">
        <pc:chgData name="Ron Melton" userId="5553941352b42db9" providerId="LiveId" clId="{7ED559D4-CBAD-445E-A617-2B03DAC99018}" dt="2023-09-24T02:01:28.667" v="455"/>
        <pc:sldMkLst>
          <pc:docMk/>
          <pc:sldMk cId="150077144" sldId="5673"/>
        </pc:sldMkLst>
      </pc:sldChg>
      <pc:sldChg chg="ord">
        <pc:chgData name="Ron Melton" userId="5553941352b42db9" providerId="LiveId" clId="{7ED559D4-CBAD-445E-A617-2B03DAC99018}" dt="2023-09-24T02:01:28.667" v="455"/>
        <pc:sldMkLst>
          <pc:docMk/>
          <pc:sldMk cId="3753420340" sldId="5674"/>
        </pc:sldMkLst>
      </pc:sldChg>
      <pc:sldChg chg="ord">
        <pc:chgData name="Ron Melton" userId="5553941352b42db9" providerId="LiveId" clId="{7ED559D4-CBAD-445E-A617-2B03DAC99018}" dt="2023-09-24T02:01:28.667" v="455"/>
        <pc:sldMkLst>
          <pc:docMk/>
          <pc:sldMk cId="1946076116" sldId="5678"/>
        </pc:sldMkLst>
      </pc:sldChg>
      <pc:sldChg chg="add">
        <pc:chgData name="Ron Melton" userId="5553941352b42db9" providerId="LiveId" clId="{7ED559D4-CBAD-445E-A617-2B03DAC99018}" dt="2023-09-22T17:55:36.019" v="43"/>
        <pc:sldMkLst>
          <pc:docMk/>
          <pc:sldMk cId="1011285638" sldId="5681"/>
        </pc:sldMkLst>
      </pc:sldChg>
      <pc:sldChg chg="ord">
        <pc:chgData name="Ron Melton" userId="5553941352b42db9" providerId="LiveId" clId="{7ED559D4-CBAD-445E-A617-2B03DAC99018}" dt="2023-09-24T02:01:28.667" v="455"/>
        <pc:sldMkLst>
          <pc:docMk/>
          <pc:sldMk cId="580290328" sldId="5691"/>
        </pc:sldMkLst>
      </pc:sldChg>
      <pc:sldChg chg="ord">
        <pc:chgData name="Ron Melton" userId="5553941352b42db9" providerId="LiveId" clId="{7ED559D4-CBAD-445E-A617-2B03DAC99018}" dt="2023-09-24T02:01:28.667" v="455"/>
        <pc:sldMkLst>
          <pc:docMk/>
          <pc:sldMk cId="1356788831" sldId="5692"/>
        </pc:sldMkLst>
      </pc:sldChg>
      <pc:sldChg chg="add">
        <pc:chgData name="Ron Melton" userId="5553941352b42db9" providerId="LiveId" clId="{7ED559D4-CBAD-445E-A617-2B03DAC99018}" dt="2023-09-22T16:38:32.227" v="41"/>
        <pc:sldMkLst>
          <pc:docMk/>
          <pc:sldMk cId="2796751807" sldId="5693"/>
        </pc:sldMkLst>
      </pc:sldChg>
      <pc:sldChg chg="ord">
        <pc:chgData name="Ron Melton" userId="5553941352b42db9" providerId="LiveId" clId="{7ED559D4-CBAD-445E-A617-2B03DAC99018}" dt="2023-09-24T02:01:28.667" v="455"/>
        <pc:sldMkLst>
          <pc:docMk/>
          <pc:sldMk cId="4141840411" sldId="5696"/>
        </pc:sldMkLst>
      </pc:sldChg>
      <pc:sldChg chg="ord">
        <pc:chgData name="Ron Melton" userId="5553941352b42db9" providerId="LiveId" clId="{7ED559D4-CBAD-445E-A617-2B03DAC99018}" dt="2023-09-24T02:01:28.667" v="455"/>
        <pc:sldMkLst>
          <pc:docMk/>
          <pc:sldMk cId="4059054629" sldId="5697"/>
        </pc:sldMkLst>
      </pc:sldChg>
      <pc:sldChg chg="ord">
        <pc:chgData name="Ron Melton" userId="5553941352b42db9" providerId="LiveId" clId="{7ED559D4-CBAD-445E-A617-2B03DAC99018}" dt="2023-09-24T02:01:28.667" v="455"/>
        <pc:sldMkLst>
          <pc:docMk/>
          <pc:sldMk cId="3739094504" sldId="5698"/>
        </pc:sldMkLst>
      </pc:sldChg>
      <pc:sldChg chg="ord">
        <pc:chgData name="Ron Melton" userId="5553941352b42db9" providerId="LiveId" clId="{7ED559D4-CBAD-445E-A617-2B03DAC99018}" dt="2023-09-24T02:01:28.667" v="455"/>
        <pc:sldMkLst>
          <pc:docMk/>
          <pc:sldMk cId="1802571778" sldId="5699"/>
        </pc:sldMkLst>
      </pc:sldChg>
      <pc:sldChg chg="add">
        <pc:chgData name="Ron Melton" userId="5553941352b42db9" providerId="LiveId" clId="{7ED559D4-CBAD-445E-A617-2B03DAC99018}" dt="2023-09-22T16:38:32.227" v="41"/>
        <pc:sldMkLst>
          <pc:docMk/>
          <pc:sldMk cId="2164115745" sldId="5700"/>
        </pc:sldMkLst>
      </pc:sldChg>
      <pc:sldChg chg="add">
        <pc:chgData name="Ron Melton" userId="5553941352b42db9" providerId="LiveId" clId="{7ED559D4-CBAD-445E-A617-2B03DAC99018}" dt="2023-09-22T22:19:48.490" v="331"/>
        <pc:sldMkLst>
          <pc:docMk/>
          <pc:sldMk cId="3764365932" sldId="5718"/>
        </pc:sldMkLst>
      </pc:sldChg>
      <pc:sldChg chg="del ord">
        <pc:chgData name="Ron Melton" userId="5553941352b42db9" providerId="LiveId" clId="{7ED559D4-CBAD-445E-A617-2B03DAC99018}" dt="2023-09-24T03:57:54.324" v="470" actId="47"/>
        <pc:sldMkLst>
          <pc:docMk/>
          <pc:sldMk cId="1337259067" sldId="5732"/>
        </pc:sldMkLst>
      </pc:sldChg>
      <pc:sldChg chg="ord">
        <pc:chgData name="Ron Melton" userId="5553941352b42db9" providerId="LiveId" clId="{7ED559D4-CBAD-445E-A617-2B03DAC99018}" dt="2023-09-24T02:01:28.667" v="455"/>
        <pc:sldMkLst>
          <pc:docMk/>
          <pc:sldMk cId="2830281227" sldId="5738"/>
        </pc:sldMkLst>
      </pc:sldChg>
      <pc:sldChg chg="ord">
        <pc:chgData name="Ron Melton" userId="5553941352b42db9" providerId="LiveId" clId="{7ED559D4-CBAD-445E-A617-2B03DAC99018}" dt="2023-09-24T02:01:28.667" v="455"/>
        <pc:sldMkLst>
          <pc:docMk/>
          <pc:sldMk cId="59925444" sldId="5739"/>
        </pc:sldMkLst>
      </pc:sldChg>
      <pc:sldChg chg="ord">
        <pc:chgData name="Ron Melton" userId="5553941352b42db9" providerId="LiveId" clId="{7ED559D4-CBAD-445E-A617-2B03DAC99018}" dt="2023-09-24T02:01:28.667" v="455"/>
        <pc:sldMkLst>
          <pc:docMk/>
          <pc:sldMk cId="1935736756" sldId="5740"/>
        </pc:sldMkLst>
      </pc:sldChg>
      <pc:sldChg chg="del ord">
        <pc:chgData name="Ron Melton" userId="5553941352b42db9" providerId="LiveId" clId="{7ED559D4-CBAD-445E-A617-2B03DAC99018}" dt="2023-09-24T03:57:54.324" v="470" actId="47"/>
        <pc:sldMkLst>
          <pc:docMk/>
          <pc:sldMk cId="1443388512" sldId="5741"/>
        </pc:sldMkLst>
      </pc:sldChg>
      <pc:sldChg chg="ord">
        <pc:chgData name="Ron Melton" userId="5553941352b42db9" providerId="LiveId" clId="{7ED559D4-CBAD-445E-A617-2B03DAC99018}" dt="2023-09-24T02:01:28.667" v="455"/>
        <pc:sldMkLst>
          <pc:docMk/>
          <pc:sldMk cId="3136766250" sldId="5745"/>
        </pc:sldMkLst>
      </pc:sldChg>
      <pc:sldChg chg="del ord">
        <pc:chgData name="Ron Melton" userId="5553941352b42db9" providerId="LiveId" clId="{7ED559D4-CBAD-445E-A617-2B03DAC99018}" dt="2023-09-22T19:01:30.055" v="150" actId="47"/>
        <pc:sldMkLst>
          <pc:docMk/>
          <pc:sldMk cId="1808696086" sldId="5746"/>
        </pc:sldMkLst>
      </pc:sldChg>
      <pc:sldChg chg="ord">
        <pc:chgData name="Ron Melton" userId="5553941352b42db9" providerId="LiveId" clId="{7ED559D4-CBAD-445E-A617-2B03DAC99018}" dt="2023-09-24T02:01:28.667" v="455"/>
        <pc:sldMkLst>
          <pc:docMk/>
          <pc:sldMk cId="943131576" sldId="5747"/>
        </pc:sldMkLst>
      </pc:sldChg>
      <pc:sldChg chg="add">
        <pc:chgData name="Ron Melton" userId="5553941352b42db9" providerId="LiveId" clId="{7ED559D4-CBAD-445E-A617-2B03DAC99018}" dt="2023-09-22T22:19:48.490" v="331"/>
        <pc:sldMkLst>
          <pc:docMk/>
          <pc:sldMk cId="611226038" sldId="5752"/>
        </pc:sldMkLst>
      </pc:sldChg>
      <pc:sldChg chg="del ord">
        <pc:chgData name="Ron Melton" userId="5553941352b42db9" providerId="LiveId" clId="{7ED559D4-CBAD-445E-A617-2B03DAC99018}" dt="2023-09-24T03:57:54.324" v="470" actId="47"/>
        <pc:sldMkLst>
          <pc:docMk/>
          <pc:sldMk cId="1876620265" sldId="5753"/>
        </pc:sldMkLst>
      </pc:sldChg>
      <pc:sldChg chg="del ord">
        <pc:chgData name="Ron Melton" userId="5553941352b42db9" providerId="LiveId" clId="{7ED559D4-CBAD-445E-A617-2B03DAC99018}" dt="2023-09-24T03:57:54.324" v="470" actId="47"/>
        <pc:sldMkLst>
          <pc:docMk/>
          <pc:sldMk cId="967049629" sldId="5754"/>
        </pc:sldMkLst>
      </pc:sldChg>
      <pc:sldChg chg="ord">
        <pc:chgData name="Ron Melton" userId="5553941352b42db9" providerId="LiveId" clId="{7ED559D4-CBAD-445E-A617-2B03DAC99018}" dt="2023-09-24T02:01:28.667" v="455"/>
        <pc:sldMkLst>
          <pc:docMk/>
          <pc:sldMk cId="1248779949" sldId="5755"/>
        </pc:sldMkLst>
      </pc:sldChg>
      <pc:sldChg chg="ord">
        <pc:chgData name="Ron Melton" userId="5553941352b42db9" providerId="LiveId" clId="{7ED559D4-CBAD-445E-A617-2B03DAC99018}" dt="2023-09-24T02:01:28.667" v="455"/>
        <pc:sldMkLst>
          <pc:docMk/>
          <pc:sldMk cId="1469565123" sldId="5756"/>
        </pc:sldMkLst>
      </pc:sldChg>
      <pc:sldChg chg="ord">
        <pc:chgData name="Ron Melton" userId="5553941352b42db9" providerId="LiveId" clId="{7ED559D4-CBAD-445E-A617-2B03DAC99018}" dt="2023-09-24T02:01:28.667" v="455"/>
        <pc:sldMkLst>
          <pc:docMk/>
          <pc:sldMk cId="2970430069" sldId="5757"/>
        </pc:sldMkLst>
      </pc:sldChg>
      <pc:sldChg chg="ord">
        <pc:chgData name="Ron Melton" userId="5553941352b42db9" providerId="LiveId" clId="{7ED559D4-CBAD-445E-A617-2B03DAC99018}" dt="2023-09-24T02:01:28.667" v="455"/>
        <pc:sldMkLst>
          <pc:docMk/>
          <pc:sldMk cId="2968305863" sldId="5758"/>
        </pc:sldMkLst>
      </pc:sldChg>
      <pc:sldChg chg="ord">
        <pc:chgData name="Ron Melton" userId="5553941352b42db9" providerId="LiveId" clId="{7ED559D4-CBAD-445E-A617-2B03DAC99018}" dt="2023-09-24T02:01:28.667" v="455"/>
        <pc:sldMkLst>
          <pc:docMk/>
          <pc:sldMk cId="3747388909" sldId="5759"/>
        </pc:sldMkLst>
      </pc:sldChg>
      <pc:sldChg chg="ord">
        <pc:chgData name="Ron Melton" userId="5553941352b42db9" providerId="LiveId" clId="{7ED559D4-CBAD-445E-A617-2B03DAC99018}" dt="2023-09-24T02:01:28.667" v="455"/>
        <pc:sldMkLst>
          <pc:docMk/>
          <pc:sldMk cId="599943600" sldId="5760"/>
        </pc:sldMkLst>
      </pc:sldChg>
      <pc:sldChg chg="ord">
        <pc:chgData name="Ron Melton" userId="5553941352b42db9" providerId="LiveId" clId="{7ED559D4-CBAD-445E-A617-2B03DAC99018}" dt="2023-09-24T02:01:28.667" v="455"/>
        <pc:sldMkLst>
          <pc:docMk/>
          <pc:sldMk cId="708939533" sldId="5761"/>
        </pc:sldMkLst>
      </pc:sldChg>
      <pc:sldChg chg="ord">
        <pc:chgData name="Ron Melton" userId="5553941352b42db9" providerId="LiveId" clId="{7ED559D4-CBAD-445E-A617-2B03DAC99018}" dt="2023-09-24T02:01:28.667" v="455"/>
        <pc:sldMkLst>
          <pc:docMk/>
          <pc:sldMk cId="822157188" sldId="5762"/>
        </pc:sldMkLst>
      </pc:sldChg>
      <pc:sldChg chg="ord">
        <pc:chgData name="Ron Melton" userId="5553941352b42db9" providerId="LiveId" clId="{7ED559D4-CBAD-445E-A617-2B03DAC99018}" dt="2023-09-24T02:01:28.667" v="455"/>
        <pc:sldMkLst>
          <pc:docMk/>
          <pc:sldMk cId="780399404" sldId="5763"/>
        </pc:sldMkLst>
      </pc:sldChg>
      <pc:sldChg chg="ord">
        <pc:chgData name="Ron Melton" userId="5553941352b42db9" providerId="LiveId" clId="{7ED559D4-CBAD-445E-A617-2B03DAC99018}" dt="2023-09-24T02:01:28.667" v="455"/>
        <pc:sldMkLst>
          <pc:docMk/>
          <pc:sldMk cId="1830406816" sldId="5764"/>
        </pc:sldMkLst>
      </pc:sldChg>
      <pc:sldChg chg="ord">
        <pc:chgData name="Ron Melton" userId="5553941352b42db9" providerId="LiveId" clId="{7ED559D4-CBAD-445E-A617-2B03DAC99018}" dt="2023-09-24T02:01:28.667" v="455"/>
        <pc:sldMkLst>
          <pc:docMk/>
          <pc:sldMk cId="508220596" sldId="5765"/>
        </pc:sldMkLst>
      </pc:sldChg>
      <pc:sldChg chg="ord">
        <pc:chgData name="Ron Melton" userId="5553941352b42db9" providerId="LiveId" clId="{7ED559D4-CBAD-445E-A617-2B03DAC99018}" dt="2023-09-24T02:01:28.667" v="455"/>
        <pc:sldMkLst>
          <pc:docMk/>
          <pc:sldMk cId="222205798" sldId="5766"/>
        </pc:sldMkLst>
      </pc:sldChg>
      <pc:sldChg chg="ord">
        <pc:chgData name="Ron Melton" userId="5553941352b42db9" providerId="LiveId" clId="{7ED559D4-CBAD-445E-A617-2B03DAC99018}" dt="2023-09-24T02:01:28.667" v="455"/>
        <pc:sldMkLst>
          <pc:docMk/>
          <pc:sldMk cId="501545677" sldId="5767"/>
        </pc:sldMkLst>
      </pc:sldChg>
      <pc:sldChg chg="ord">
        <pc:chgData name="Ron Melton" userId="5553941352b42db9" providerId="LiveId" clId="{7ED559D4-CBAD-445E-A617-2B03DAC99018}" dt="2023-09-24T02:01:28.667" v="455"/>
        <pc:sldMkLst>
          <pc:docMk/>
          <pc:sldMk cId="3198355339" sldId="5768"/>
        </pc:sldMkLst>
      </pc:sldChg>
      <pc:sldChg chg="ord">
        <pc:chgData name="Ron Melton" userId="5553941352b42db9" providerId="LiveId" clId="{7ED559D4-CBAD-445E-A617-2B03DAC99018}" dt="2023-09-24T02:01:28.667" v="455"/>
        <pc:sldMkLst>
          <pc:docMk/>
          <pc:sldMk cId="3109886977" sldId="5769"/>
        </pc:sldMkLst>
      </pc:sldChg>
      <pc:sldChg chg="ord">
        <pc:chgData name="Ron Melton" userId="5553941352b42db9" providerId="LiveId" clId="{7ED559D4-CBAD-445E-A617-2B03DAC99018}" dt="2023-09-24T02:01:28.667" v="455"/>
        <pc:sldMkLst>
          <pc:docMk/>
          <pc:sldMk cId="2581288596" sldId="5770"/>
        </pc:sldMkLst>
      </pc:sldChg>
      <pc:sldChg chg="ord">
        <pc:chgData name="Ron Melton" userId="5553941352b42db9" providerId="LiveId" clId="{7ED559D4-CBAD-445E-A617-2B03DAC99018}" dt="2023-09-24T02:01:28.667" v="455"/>
        <pc:sldMkLst>
          <pc:docMk/>
          <pc:sldMk cId="2950345819" sldId="5771"/>
        </pc:sldMkLst>
      </pc:sldChg>
      <pc:sldChg chg="ord">
        <pc:chgData name="Ron Melton" userId="5553941352b42db9" providerId="LiveId" clId="{7ED559D4-CBAD-445E-A617-2B03DAC99018}" dt="2023-09-24T02:01:28.667" v="455"/>
        <pc:sldMkLst>
          <pc:docMk/>
          <pc:sldMk cId="629848943" sldId="5772"/>
        </pc:sldMkLst>
      </pc:sldChg>
      <pc:sldChg chg="ord">
        <pc:chgData name="Ron Melton" userId="5553941352b42db9" providerId="LiveId" clId="{7ED559D4-CBAD-445E-A617-2B03DAC99018}" dt="2023-09-24T02:01:28.667" v="455"/>
        <pc:sldMkLst>
          <pc:docMk/>
          <pc:sldMk cId="400866775" sldId="5773"/>
        </pc:sldMkLst>
      </pc:sldChg>
      <pc:sldChg chg="ord">
        <pc:chgData name="Ron Melton" userId="5553941352b42db9" providerId="LiveId" clId="{7ED559D4-CBAD-445E-A617-2B03DAC99018}" dt="2023-09-24T02:01:28.667" v="455"/>
        <pc:sldMkLst>
          <pc:docMk/>
          <pc:sldMk cId="892985716" sldId="5774"/>
        </pc:sldMkLst>
      </pc:sldChg>
      <pc:sldChg chg="ord">
        <pc:chgData name="Ron Melton" userId="5553941352b42db9" providerId="LiveId" clId="{7ED559D4-CBAD-445E-A617-2B03DAC99018}" dt="2023-09-24T02:01:28.667" v="455"/>
        <pc:sldMkLst>
          <pc:docMk/>
          <pc:sldMk cId="3017793341" sldId="5775"/>
        </pc:sldMkLst>
      </pc:sldChg>
      <pc:sldChg chg="ord">
        <pc:chgData name="Ron Melton" userId="5553941352b42db9" providerId="LiveId" clId="{7ED559D4-CBAD-445E-A617-2B03DAC99018}" dt="2023-09-24T02:01:28.667" v="455"/>
        <pc:sldMkLst>
          <pc:docMk/>
          <pc:sldMk cId="3837808086" sldId="5776"/>
        </pc:sldMkLst>
      </pc:sldChg>
      <pc:sldChg chg="ord">
        <pc:chgData name="Ron Melton" userId="5553941352b42db9" providerId="LiveId" clId="{7ED559D4-CBAD-445E-A617-2B03DAC99018}" dt="2023-09-24T02:01:28.667" v="455"/>
        <pc:sldMkLst>
          <pc:docMk/>
          <pc:sldMk cId="1268780801" sldId="5777"/>
        </pc:sldMkLst>
      </pc:sldChg>
      <pc:sldChg chg="ord">
        <pc:chgData name="Ron Melton" userId="5553941352b42db9" providerId="LiveId" clId="{7ED559D4-CBAD-445E-A617-2B03DAC99018}" dt="2023-09-24T02:01:28.667" v="455"/>
        <pc:sldMkLst>
          <pc:docMk/>
          <pc:sldMk cId="2919655959" sldId="5778"/>
        </pc:sldMkLst>
      </pc:sldChg>
      <pc:sldChg chg="ord">
        <pc:chgData name="Ron Melton" userId="5553941352b42db9" providerId="LiveId" clId="{7ED559D4-CBAD-445E-A617-2B03DAC99018}" dt="2023-09-24T02:01:28.667" v="455"/>
        <pc:sldMkLst>
          <pc:docMk/>
          <pc:sldMk cId="847226772" sldId="5779"/>
        </pc:sldMkLst>
      </pc:sldChg>
      <pc:sldChg chg="ord">
        <pc:chgData name="Ron Melton" userId="5553941352b42db9" providerId="LiveId" clId="{7ED559D4-CBAD-445E-A617-2B03DAC99018}" dt="2023-09-24T02:01:28.667" v="455"/>
        <pc:sldMkLst>
          <pc:docMk/>
          <pc:sldMk cId="1775318176" sldId="5780"/>
        </pc:sldMkLst>
      </pc:sldChg>
      <pc:sldChg chg="ord">
        <pc:chgData name="Ron Melton" userId="5553941352b42db9" providerId="LiveId" clId="{7ED559D4-CBAD-445E-A617-2B03DAC99018}" dt="2023-09-24T02:01:28.667" v="455"/>
        <pc:sldMkLst>
          <pc:docMk/>
          <pc:sldMk cId="64601673" sldId="5781"/>
        </pc:sldMkLst>
      </pc:sldChg>
      <pc:sldChg chg="ord">
        <pc:chgData name="Ron Melton" userId="5553941352b42db9" providerId="LiveId" clId="{7ED559D4-CBAD-445E-A617-2B03DAC99018}" dt="2023-09-24T02:01:28.667" v="455"/>
        <pc:sldMkLst>
          <pc:docMk/>
          <pc:sldMk cId="1405599540" sldId="5782"/>
        </pc:sldMkLst>
      </pc:sldChg>
      <pc:sldChg chg="ord">
        <pc:chgData name="Ron Melton" userId="5553941352b42db9" providerId="LiveId" clId="{7ED559D4-CBAD-445E-A617-2B03DAC99018}" dt="2023-09-24T02:01:28.667" v="455"/>
        <pc:sldMkLst>
          <pc:docMk/>
          <pc:sldMk cId="1267670422" sldId="5783"/>
        </pc:sldMkLst>
      </pc:sldChg>
      <pc:sldChg chg="ord">
        <pc:chgData name="Ron Melton" userId="5553941352b42db9" providerId="LiveId" clId="{7ED559D4-CBAD-445E-A617-2B03DAC99018}" dt="2023-09-24T02:01:28.667" v="455"/>
        <pc:sldMkLst>
          <pc:docMk/>
          <pc:sldMk cId="481571472" sldId="5784"/>
        </pc:sldMkLst>
      </pc:sldChg>
      <pc:sldChg chg="ord">
        <pc:chgData name="Ron Melton" userId="5553941352b42db9" providerId="LiveId" clId="{7ED559D4-CBAD-445E-A617-2B03DAC99018}" dt="2023-09-24T02:01:28.667" v="455"/>
        <pc:sldMkLst>
          <pc:docMk/>
          <pc:sldMk cId="46554081" sldId="5785"/>
        </pc:sldMkLst>
      </pc:sldChg>
      <pc:sldChg chg="ord">
        <pc:chgData name="Ron Melton" userId="5553941352b42db9" providerId="LiveId" clId="{7ED559D4-CBAD-445E-A617-2B03DAC99018}" dt="2023-09-22T20:36:59.649" v="264"/>
        <pc:sldMkLst>
          <pc:docMk/>
          <pc:sldMk cId="721423068" sldId="5806"/>
        </pc:sldMkLst>
      </pc:sldChg>
      <pc:sldChg chg="ord">
        <pc:chgData name="Ron Melton" userId="5553941352b42db9" providerId="LiveId" clId="{7ED559D4-CBAD-445E-A617-2B03DAC99018}" dt="2023-09-22T18:14:49.197" v="50"/>
        <pc:sldMkLst>
          <pc:docMk/>
          <pc:sldMk cId="4241242254" sldId="5807"/>
        </pc:sldMkLst>
      </pc:sldChg>
      <pc:sldChg chg="del ord">
        <pc:chgData name="Ron Melton" userId="5553941352b42db9" providerId="LiveId" clId="{7ED559D4-CBAD-445E-A617-2B03DAC99018}" dt="2023-09-24T03:57:54.324" v="470" actId="47"/>
        <pc:sldMkLst>
          <pc:docMk/>
          <pc:sldMk cId="3307972413" sldId="5811"/>
        </pc:sldMkLst>
      </pc:sldChg>
      <pc:sldChg chg="ord">
        <pc:chgData name="Ron Melton" userId="5553941352b42db9" providerId="LiveId" clId="{7ED559D4-CBAD-445E-A617-2B03DAC99018}" dt="2023-09-24T02:01:28.667" v="455"/>
        <pc:sldMkLst>
          <pc:docMk/>
          <pc:sldMk cId="4196607663" sldId="5823"/>
        </pc:sldMkLst>
      </pc:sldChg>
      <pc:sldChg chg="ord">
        <pc:chgData name="Ron Melton" userId="5553941352b42db9" providerId="LiveId" clId="{7ED559D4-CBAD-445E-A617-2B03DAC99018}" dt="2023-09-24T02:01:28.667" v="455"/>
        <pc:sldMkLst>
          <pc:docMk/>
          <pc:sldMk cId="2055712681" sldId="5833"/>
        </pc:sldMkLst>
      </pc:sldChg>
      <pc:sldChg chg="ord">
        <pc:chgData name="Ron Melton" userId="5553941352b42db9" providerId="LiveId" clId="{7ED559D4-CBAD-445E-A617-2B03DAC99018}" dt="2023-09-24T02:01:28.667" v="455"/>
        <pc:sldMkLst>
          <pc:docMk/>
          <pc:sldMk cId="1665103915" sldId="5841"/>
        </pc:sldMkLst>
      </pc:sldChg>
      <pc:sldChg chg="ord">
        <pc:chgData name="Ron Melton" userId="5553941352b42db9" providerId="LiveId" clId="{7ED559D4-CBAD-445E-A617-2B03DAC99018}" dt="2023-09-24T02:01:28.667" v="455"/>
        <pc:sldMkLst>
          <pc:docMk/>
          <pc:sldMk cId="411876324" sldId="5843"/>
        </pc:sldMkLst>
      </pc:sldChg>
      <pc:sldChg chg="del ord">
        <pc:chgData name="Ron Melton" userId="5553941352b42db9" providerId="LiveId" clId="{7ED559D4-CBAD-445E-A617-2B03DAC99018}" dt="2023-09-22T22:24:15.398" v="336" actId="47"/>
        <pc:sldMkLst>
          <pc:docMk/>
          <pc:sldMk cId="2503790479" sldId="5844"/>
        </pc:sldMkLst>
      </pc:sldChg>
      <pc:sldChg chg="add">
        <pc:chgData name="Ron Melton" userId="5553941352b42db9" providerId="LiveId" clId="{7ED559D4-CBAD-445E-A617-2B03DAC99018}" dt="2023-09-22T22:19:48.490" v="331"/>
        <pc:sldMkLst>
          <pc:docMk/>
          <pc:sldMk cId="1177451674" sldId="5846"/>
        </pc:sldMkLst>
      </pc:sldChg>
      <pc:sldChg chg="ord">
        <pc:chgData name="Ron Melton" userId="5553941352b42db9" providerId="LiveId" clId="{7ED559D4-CBAD-445E-A617-2B03DAC99018}" dt="2023-09-22T18:14:49.197" v="50"/>
        <pc:sldMkLst>
          <pc:docMk/>
          <pc:sldMk cId="3573176221" sldId="5847"/>
        </pc:sldMkLst>
      </pc:sldChg>
      <pc:sldChg chg="del ord">
        <pc:chgData name="Ron Melton" userId="5553941352b42db9" providerId="LiveId" clId="{7ED559D4-CBAD-445E-A617-2B03DAC99018}" dt="2023-09-22T18:15:23.619" v="51" actId="47"/>
        <pc:sldMkLst>
          <pc:docMk/>
          <pc:sldMk cId="3629345393" sldId="5853"/>
        </pc:sldMkLst>
      </pc:sldChg>
      <pc:sldChg chg="del ord">
        <pc:chgData name="Ron Melton" userId="5553941352b42db9" providerId="LiveId" clId="{7ED559D4-CBAD-445E-A617-2B03DAC99018}" dt="2023-09-24T03:57:54.324" v="470" actId="47"/>
        <pc:sldMkLst>
          <pc:docMk/>
          <pc:sldMk cId="2127992903" sldId="5872"/>
        </pc:sldMkLst>
      </pc:sldChg>
      <pc:sldChg chg="ord">
        <pc:chgData name="Ron Melton" userId="5553941352b42db9" providerId="LiveId" clId="{7ED559D4-CBAD-445E-A617-2B03DAC99018}" dt="2023-09-25T00:48:37.165" v="583"/>
        <pc:sldMkLst>
          <pc:docMk/>
          <pc:sldMk cId="3318294798" sldId="5885"/>
        </pc:sldMkLst>
      </pc:sldChg>
      <pc:sldChg chg="ord">
        <pc:chgData name="Ron Melton" userId="5553941352b42db9" providerId="LiveId" clId="{7ED559D4-CBAD-445E-A617-2B03DAC99018}" dt="2023-09-24T02:01:28.667" v="455"/>
        <pc:sldMkLst>
          <pc:docMk/>
          <pc:sldMk cId="2898441646" sldId="5892"/>
        </pc:sldMkLst>
      </pc:sldChg>
      <pc:sldChg chg="ord">
        <pc:chgData name="Ron Melton" userId="5553941352b42db9" providerId="LiveId" clId="{7ED559D4-CBAD-445E-A617-2B03DAC99018}" dt="2023-09-24T02:01:28.667" v="455"/>
        <pc:sldMkLst>
          <pc:docMk/>
          <pc:sldMk cId="3916730573" sldId="5894"/>
        </pc:sldMkLst>
      </pc:sldChg>
      <pc:sldChg chg="ord">
        <pc:chgData name="Ron Melton" userId="5553941352b42db9" providerId="LiveId" clId="{7ED559D4-CBAD-445E-A617-2B03DAC99018}" dt="2023-09-24T02:01:28.667" v="455"/>
        <pc:sldMkLst>
          <pc:docMk/>
          <pc:sldMk cId="553156864" sldId="5895"/>
        </pc:sldMkLst>
      </pc:sldChg>
      <pc:sldChg chg="ord">
        <pc:chgData name="Ron Melton" userId="5553941352b42db9" providerId="LiveId" clId="{7ED559D4-CBAD-445E-A617-2B03DAC99018}" dt="2023-09-24T02:01:28.667" v="455"/>
        <pc:sldMkLst>
          <pc:docMk/>
          <pc:sldMk cId="1417275027" sldId="5896"/>
        </pc:sldMkLst>
      </pc:sldChg>
      <pc:sldChg chg="ord">
        <pc:chgData name="Ron Melton" userId="5553941352b42db9" providerId="LiveId" clId="{7ED559D4-CBAD-445E-A617-2B03DAC99018}" dt="2023-09-24T02:01:28.667" v="455"/>
        <pc:sldMkLst>
          <pc:docMk/>
          <pc:sldMk cId="3643820858" sldId="5897"/>
        </pc:sldMkLst>
      </pc:sldChg>
      <pc:sldChg chg="add">
        <pc:chgData name="Ron Melton" userId="5553941352b42db9" providerId="LiveId" clId="{7ED559D4-CBAD-445E-A617-2B03DAC99018}" dt="2023-09-22T17:55:36.019" v="43"/>
        <pc:sldMkLst>
          <pc:docMk/>
          <pc:sldMk cId="1772064357" sldId="5920"/>
        </pc:sldMkLst>
      </pc:sldChg>
      <pc:sldChg chg="add">
        <pc:chgData name="Ron Melton" userId="5553941352b42db9" providerId="LiveId" clId="{7ED559D4-CBAD-445E-A617-2B03DAC99018}" dt="2023-09-22T17:55:36.019" v="43"/>
        <pc:sldMkLst>
          <pc:docMk/>
          <pc:sldMk cId="3986496194" sldId="5921"/>
        </pc:sldMkLst>
      </pc:sldChg>
      <pc:sldChg chg="ord">
        <pc:chgData name="Ron Melton" userId="5553941352b42db9" providerId="LiveId" clId="{7ED559D4-CBAD-445E-A617-2B03DAC99018}" dt="2023-09-22T20:52:16.680" v="325"/>
        <pc:sldMkLst>
          <pc:docMk/>
          <pc:sldMk cId="1469816617" sldId="5927"/>
        </pc:sldMkLst>
      </pc:sldChg>
      <pc:sldChg chg="add">
        <pc:chgData name="Ron Melton" userId="5553941352b42db9" providerId="LiveId" clId="{7ED559D4-CBAD-445E-A617-2B03DAC99018}" dt="2023-09-22T17:13:17.292" v="42"/>
        <pc:sldMkLst>
          <pc:docMk/>
          <pc:sldMk cId="2237261013" sldId="5932"/>
        </pc:sldMkLst>
      </pc:sldChg>
      <pc:sldChg chg="add">
        <pc:chgData name="Ron Melton" userId="5553941352b42db9" providerId="LiveId" clId="{7ED559D4-CBAD-445E-A617-2B03DAC99018}" dt="2023-09-22T17:13:17.292" v="42"/>
        <pc:sldMkLst>
          <pc:docMk/>
          <pc:sldMk cId="2846668614" sldId="5940"/>
        </pc:sldMkLst>
      </pc:sldChg>
      <pc:sldChg chg="ord">
        <pc:chgData name="Ron Melton" userId="5553941352b42db9" providerId="LiveId" clId="{7ED559D4-CBAD-445E-A617-2B03DAC99018}" dt="2023-09-22T18:14:49.197" v="50"/>
        <pc:sldMkLst>
          <pc:docMk/>
          <pc:sldMk cId="1054724553" sldId="5944"/>
        </pc:sldMkLst>
      </pc:sldChg>
      <pc:sldChg chg="ord">
        <pc:chgData name="Ron Melton" userId="5553941352b42db9" providerId="LiveId" clId="{7ED559D4-CBAD-445E-A617-2B03DAC99018}" dt="2023-09-22T18:14:49.197" v="50"/>
        <pc:sldMkLst>
          <pc:docMk/>
          <pc:sldMk cId="2635438454" sldId="5948"/>
        </pc:sldMkLst>
      </pc:sldChg>
      <pc:sldChg chg="del ord">
        <pc:chgData name="Ron Melton" userId="5553941352b42db9" providerId="LiveId" clId="{7ED559D4-CBAD-445E-A617-2B03DAC99018}" dt="2023-09-24T02:24:55.867" v="463" actId="47"/>
        <pc:sldMkLst>
          <pc:docMk/>
          <pc:sldMk cId="2585053338" sldId="5950"/>
        </pc:sldMkLst>
      </pc:sldChg>
      <pc:sldChg chg="del ord">
        <pc:chgData name="Ron Melton" userId="5553941352b42db9" providerId="LiveId" clId="{7ED559D4-CBAD-445E-A617-2B03DAC99018}" dt="2023-09-24T02:24:55.867" v="463" actId="47"/>
        <pc:sldMkLst>
          <pc:docMk/>
          <pc:sldMk cId="3684486813" sldId="5951"/>
        </pc:sldMkLst>
      </pc:sldChg>
      <pc:sldChg chg="del ord">
        <pc:chgData name="Ron Melton" userId="5553941352b42db9" providerId="LiveId" clId="{7ED559D4-CBAD-445E-A617-2B03DAC99018}" dt="2023-09-24T02:24:55.867" v="463" actId="47"/>
        <pc:sldMkLst>
          <pc:docMk/>
          <pc:sldMk cId="1889771562" sldId="5952"/>
        </pc:sldMkLst>
      </pc:sldChg>
      <pc:sldChg chg="del ord">
        <pc:chgData name="Ron Melton" userId="5553941352b42db9" providerId="LiveId" clId="{7ED559D4-CBAD-445E-A617-2B03DAC99018}" dt="2023-09-24T02:24:55.867" v="463" actId="47"/>
        <pc:sldMkLst>
          <pc:docMk/>
          <pc:sldMk cId="1763335089" sldId="5978"/>
        </pc:sldMkLst>
      </pc:sldChg>
      <pc:sldChg chg="del ord">
        <pc:chgData name="Ron Melton" userId="5553941352b42db9" providerId="LiveId" clId="{7ED559D4-CBAD-445E-A617-2B03DAC99018}" dt="2023-09-24T02:24:55.867" v="463" actId="47"/>
        <pc:sldMkLst>
          <pc:docMk/>
          <pc:sldMk cId="3812860488" sldId="5993"/>
        </pc:sldMkLst>
      </pc:sldChg>
      <pc:sldChg chg="del ord">
        <pc:chgData name="Ron Melton" userId="5553941352b42db9" providerId="LiveId" clId="{7ED559D4-CBAD-445E-A617-2B03DAC99018}" dt="2023-09-24T02:24:55.867" v="463" actId="47"/>
        <pc:sldMkLst>
          <pc:docMk/>
          <pc:sldMk cId="2467086287" sldId="5995"/>
        </pc:sldMkLst>
      </pc:sldChg>
      <pc:sldChg chg="del ord">
        <pc:chgData name="Ron Melton" userId="5553941352b42db9" providerId="LiveId" clId="{7ED559D4-CBAD-445E-A617-2B03DAC99018}" dt="2023-09-24T03:57:54.324" v="470" actId="47"/>
        <pc:sldMkLst>
          <pc:docMk/>
          <pc:sldMk cId="802006182" sldId="6004"/>
        </pc:sldMkLst>
      </pc:sldChg>
      <pc:sldChg chg="del ord">
        <pc:chgData name="Ron Melton" userId="5553941352b42db9" providerId="LiveId" clId="{7ED559D4-CBAD-445E-A617-2B03DAC99018}" dt="2023-09-24T03:57:54.324" v="470" actId="47"/>
        <pc:sldMkLst>
          <pc:docMk/>
          <pc:sldMk cId="1702326235" sldId="6005"/>
        </pc:sldMkLst>
      </pc:sldChg>
      <pc:sldChg chg="ord">
        <pc:chgData name="Ron Melton" userId="5553941352b42db9" providerId="LiveId" clId="{7ED559D4-CBAD-445E-A617-2B03DAC99018}" dt="2023-09-22T20:36:59.649" v="264"/>
        <pc:sldMkLst>
          <pc:docMk/>
          <pc:sldMk cId="1007228499" sldId="6022"/>
        </pc:sldMkLst>
      </pc:sldChg>
      <pc:sldChg chg="ord">
        <pc:chgData name="Ron Melton" userId="5553941352b42db9" providerId="LiveId" clId="{7ED559D4-CBAD-445E-A617-2B03DAC99018}" dt="2023-09-22T20:36:59.649" v="264"/>
        <pc:sldMkLst>
          <pc:docMk/>
          <pc:sldMk cId="1481049234" sldId="6023"/>
        </pc:sldMkLst>
      </pc:sldChg>
      <pc:sldChg chg="ord">
        <pc:chgData name="Ron Melton" userId="5553941352b42db9" providerId="LiveId" clId="{7ED559D4-CBAD-445E-A617-2B03DAC99018}" dt="2023-09-22T18:14:49.197" v="50"/>
        <pc:sldMkLst>
          <pc:docMk/>
          <pc:sldMk cId="2240204244" sldId="6039"/>
        </pc:sldMkLst>
      </pc:sldChg>
      <pc:sldChg chg="del">
        <pc:chgData name="Ron Melton" userId="5553941352b42db9" providerId="LiveId" clId="{7ED559D4-CBAD-445E-A617-2B03DAC99018}" dt="2023-09-24T00:57:24.634" v="453" actId="47"/>
        <pc:sldMkLst>
          <pc:docMk/>
          <pc:sldMk cId="52688900" sldId="6059"/>
        </pc:sldMkLst>
      </pc:sldChg>
      <pc:sldChg chg="del">
        <pc:chgData name="Ron Melton" userId="5553941352b42db9" providerId="LiveId" clId="{7ED559D4-CBAD-445E-A617-2B03DAC99018}" dt="2023-09-24T00:57:24.634" v="453" actId="47"/>
        <pc:sldMkLst>
          <pc:docMk/>
          <pc:sldMk cId="391793039" sldId="6062"/>
        </pc:sldMkLst>
      </pc:sldChg>
      <pc:sldChg chg="ord">
        <pc:chgData name="Ron Melton" userId="5553941352b42db9" providerId="LiveId" clId="{7ED559D4-CBAD-445E-A617-2B03DAC99018}" dt="2023-09-24T00:49:09.730" v="414"/>
        <pc:sldMkLst>
          <pc:docMk/>
          <pc:sldMk cId="3361173151" sldId="6077"/>
        </pc:sldMkLst>
      </pc:sldChg>
      <pc:sldChg chg="del ord">
        <pc:chgData name="Ron Melton" userId="5553941352b42db9" providerId="LiveId" clId="{7ED559D4-CBAD-445E-A617-2B03DAC99018}" dt="2023-09-24T03:57:54.324" v="470" actId="47"/>
        <pc:sldMkLst>
          <pc:docMk/>
          <pc:sldMk cId="2549730020" sldId="6079"/>
        </pc:sldMkLst>
      </pc:sldChg>
      <pc:sldChg chg="ord">
        <pc:chgData name="Ron Melton" userId="5553941352b42db9" providerId="LiveId" clId="{7ED559D4-CBAD-445E-A617-2B03DAC99018}" dt="2023-09-22T23:05:42.327" v="392"/>
        <pc:sldMkLst>
          <pc:docMk/>
          <pc:sldMk cId="1937690208" sldId="6080"/>
        </pc:sldMkLst>
      </pc:sldChg>
      <pc:sldChg chg="del ord">
        <pc:chgData name="Ron Melton" userId="5553941352b42db9" providerId="LiveId" clId="{7ED559D4-CBAD-445E-A617-2B03DAC99018}" dt="2023-09-24T03:57:54.324" v="470" actId="47"/>
        <pc:sldMkLst>
          <pc:docMk/>
          <pc:sldMk cId="1847702391" sldId="6082"/>
        </pc:sldMkLst>
      </pc:sldChg>
      <pc:sldChg chg="del ord">
        <pc:chgData name="Ron Melton" userId="5553941352b42db9" providerId="LiveId" clId="{7ED559D4-CBAD-445E-A617-2B03DAC99018}" dt="2023-09-24T02:24:55.867" v="463" actId="47"/>
        <pc:sldMkLst>
          <pc:docMk/>
          <pc:sldMk cId="1058113424" sldId="6086"/>
        </pc:sldMkLst>
      </pc:sldChg>
      <pc:sldChg chg="del ord">
        <pc:chgData name="Ron Melton" userId="5553941352b42db9" providerId="LiveId" clId="{7ED559D4-CBAD-445E-A617-2B03DAC99018}" dt="2023-09-24T03:57:54.324" v="470" actId="47"/>
        <pc:sldMkLst>
          <pc:docMk/>
          <pc:sldMk cId="430825020" sldId="6087"/>
        </pc:sldMkLst>
      </pc:sldChg>
      <pc:sldChg chg="del ord">
        <pc:chgData name="Ron Melton" userId="5553941352b42db9" providerId="LiveId" clId="{7ED559D4-CBAD-445E-A617-2B03DAC99018}" dt="2023-09-24T02:24:55.867" v="463" actId="47"/>
        <pc:sldMkLst>
          <pc:docMk/>
          <pc:sldMk cId="3203569882" sldId="6089"/>
        </pc:sldMkLst>
      </pc:sldChg>
      <pc:sldChg chg="del ord">
        <pc:chgData name="Ron Melton" userId="5553941352b42db9" providerId="LiveId" clId="{7ED559D4-CBAD-445E-A617-2B03DAC99018}" dt="2023-09-24T03:57:54.324" v="470" actId="47"/>
        <pc:sldMkLst>
          <pc:docMk/>
          <pc:sldMk cId="3942691178" sldId="6090"/>
        </pc:sldMkLst>
      </pc:sldChg>
      <pc:sldChg chg="del ord">
        <pc:chgData name="Ron Melton" userId="5553941352b42db9" providerId="LiveId" clId="{7ED559D4-CBAD-445E-A617-2B03DAC99018}" dt="2023-09-24T02:24:55.867" v="463" actId="47"/>
        <pc:sldMkLst>
          <pc:docMk/>
          <pc:sldMk cId="1229163117" sldId="6091"/>
        </pc:sldMkLst>
      </pc:sldChg>
      <pc:sldChg chg="del ord">
        <pc:chgData name="Ron Melton" userId="5553941352b42db9" providerId="LiveId" clId="{7ED559D4-CBAD-445E-A617-2B03DAC99018}" dt="2023-09-24T02:24:55.867" v="463" actId="47"/>
        <pc:sldMkLst>
          <pc:docMk/>
          <pc:sldMk cId="2181828591" sldId="6092"/>
        </pc:sldMkLst>
      </pc:sldChg>
      <pc:sldChg chg="ord">
        <pc:chgData name="Ron Melton" userId="5553941352b42db9" providerId="LiveId" clId="{7ED559D4-CBAD-445E-A617-2B03DAC99018}" dt="2023-09-22T18:14:49.197" v="50"/>
        <pc:sldMkLst>
          <pc:docMk/>
          <pc:sldMk cId="1071371208" sldId="6093"/>
        </pc:sldMkLst>
      </pc:sldChg>
      <pc:sldChg chg="del ord">
        <pc:chgData name="Ron Melton" userId="5553941352b42db9" providerId="LiveId" clId="{7ED559D4-CBAD-445E-A617-2B03DAC99018}" dt="2023-09-22T18:15:38.621" v="52" actId="47"/>
        <pc:sldMkLst>
          <pc:docMk/>
          <pc:sldMk cId="129327192" sldId="6102"/>
        </pc:sldMkLst>
      </pc:sldChg>
      <pc:sldChg chg="ord">
        <pc:chgData name="Ron Melton" userId="5553941352b42db9" providerId="LiveId" clId="{7ED559D4-CBAD-445E-A617-2B03DAC99018}" dt="2023-09-22T20:36:59.649" v="264"/>
        <pc:sldMkLst>
          <pc:docMk/>
          <pc:sldMk cId="2687012537" sldId="6103"/>
        </pc:sldMkLst>
      </pc:sldChg>
      <pc:sldChg chg="ord">
        <pc:chgData name="Ron Melton" userId="5553941352b42db9" providerId="LiveId" clId="{7ED559D4-CBAD-445E-A617-2B03DAC99018}" dt="2023-09-24T00:46:40.031" v="406"/>
        <pc:sldMkLst>
          <pc:docMk/>
          <pc:sldMk cId="3796148521" sldId="6107"/>
        </pc:sldMkLst>
      </pc:sldChg>
      <pc:sldChg chg="del ord">
        <pc:chgData name="Ron Melton" userId="5553941352b42db9" providerId="LiveId" clId="{7ED559D4-CBAD-445E-A617-2B03DAC99018}" dt="2023-09-24T03:57:54.324" v="470" actId="47"/>
        <pc:sldMkLst>
          <pc:docMk/>
          <pc:sldMk cId="27966492" sldId="6115"/>
        </pc:sldMkLst>
      </pc:sldChg>
      <pc:sldChg chg="del ord">
        <pc:chgData name="Ron Melton" userId="5553941352b42db9" providerId="LiveId" clId="{7ED559D4-CBAD-445E-A617-2B03DAC99018}" dt="2023-09-24T03:57:54.324" v="470" actId="47"/>
        <pc:sldMkLst>
          <pc:docMk/>
          <pc:sldMk cId="1822712793" sldId="6116"/>
        </pc:sldMkLst>
      </pc:sldChg>
      <pc:sldChg chg="add">
        <pc:chgData name="Ron Melton" userId="5553941352b42db9" providerId="LiveId" clId="{7ED559D4-CBAD-445E-A617-2B03DAC99018}" dt="2023-09-22T17:13:17.292" v="42"/>
        <pc:sldMkLst>
          <pc:docMk/>
          <pc:sldMk cId="2132283764" sldId="6118"/>
        </pc:sldMkLst>
      </pc:sldChg>
      <pc:sldChg chg="del">
        <pc:chgData name="Ron Melton" userId="5553941352b42db9" providerId="LiveId" clId="{7ED559D4-CBAD-445E-A617-2B03DAC99018}" dt="2023-09-24T00:57:24.634" v="453" actId="47"/>
        <pc:sldMkLst>
          <pc:docMk/>
          <pc:sldMk cId="651731907" sldId="6126"/>
        </pc:sldMkLst>
      </pc:sldChg>
      <pc:sldChg chg="del ord">
        <pc:chgData name="Ron Melton" userId="5553941352b42db9" providerId="LiveId" clId="{7ED559D4-CBAD-445E-A617-2B03DAC99018}" dt="2023-09-22T18:15:23.619" v="51" actId="47"/>
        <pc:sldMkLst>
          <pc:docMk/>
          <pc:sldMk cId="1295715277" sldId="6128"/>
        </pc:sldMkLst>
      </pc:sldChg>
      <pc:sldChg chg="add">
        <pc:chgData name="Ron Melton" userId="5553941352b42db9" providerId="LiveId" clId="{7ED559D4-CBAD-445E-A617-2B03DAC99018}" dt="2023-09-22T17:55:36.019" v="43"/>
        <pc:sldMkLst>
          <pc:docMk/>
          <pc:sldMk cId="734407521" sldId="6129"/>
        </pc:sldMkLst>
      </pc:sldChg>
      <pc:sldChg chg="ord">
        <pc:chgData name="Ron Melton" userId="5553941352b42db9" providerId="LiveId" clId="{7ED559D4-CBAD-445E-A617-2B03DAC99018}" dt="2023-09-24T02:01:28.667" v="455"/>
        <pc:sldMkLst>
          <pc:docMk/>
          <pc:sldMk cId="3331172577" sldId="6132"/>
        </pc:sldMkLst>
      </pc:sldChg>
      <pc:sldChg chg="del ord">
        <pc:chgData name="Ron Melton" userId="5553941352b42db9" providerId="LiveId" clId="{7ED559D4-CBAD-445E-A617-2B03DAC99018}" dt="2023-09-22T18:15:23.619" v="51" actId="47"/>
        <pc:sldMkLst>
          <pc:docMk/>
          <pc:sldMk cId="2764359473" sldId="6133"/>
        </pc:sldMkLst>
      </pc:sldChg>
      <pc:sldChg chg="ord">
        <pc:chgData name="Ron Melton" userId="5553941352b42db9" providerId="LiveId" clId="{7ED559D4-CBAD-445E-A617-2B03DAC99018}" dt="2023-09-22T18:14:49.197" v="50"/>
        <pc:sldMkLst>
          <pc:docMk/>
          <pc:sldMk cId="4254994918" sldId="6142"/>
        </pc:sldMkLst>
      </pc:sldChg>
      <pc:sldChg chg="del ord">
        <pc:chgData name="Ron Melton" userId="5553941352b42db9" providerId="LiveId" clId="{7ED559D4-CBAD-445E-A617-2B03DAC99018}" dt="2023-09-22T18:15:23.619" v="51" actId="47"/>
        <pc:sldMkLst>
          <pc:docMk/>
          <pc:sldMk cId="1839937703" sldId="6149"/>
        </pc:sldMkLst>
      </pc:sldChg>
      <pc:sldChg chg="ord">
        <pc:chgData name="Ron Melton" userId="5553941352b42db9" providerId="LiveId" clId="{7ED559D4-CBAD-445E-A617-2B03DAC99018}" dt="2023-09-22T18:14:49.197" v="50"/>
        <pc:sldMkLst>
          <pc:docMk/>
          <pc:sldMk cId="643801623" sldId="6152"/>
        </pc:sldMkLst>
      </pc:sldChg>
      <pc:sldChg chg="add del">
        <pc:chgData name="Ron Melton" userId="5553941352b42db9" providerId="LiveId" clId="{7ED559D4-CBAD-445E-A617-2B03DAC99018}" dt="2023-09-22T18:12:59.238" v="47" actId="47"/>
        <pc:sldMkLst>
          <pc:docMk/>
          <pc:sldMk cId="814633290" sldId="6154"/>
        </pc:sldMkLst>
      </pc:sldChg>
      <pc:sldChg chg="add">
        <pc:chgData name="Ron Melton" userId="5553941352b42db9" providerId="LiveId" clId="{7ED559D4-CBAD-445E-A617-2B03DAC99018}" dt="2023-09-22T17:13:17.292" v="42"/>
        <pc:sldMkLst>
          <pc:docMk/>
          <pc:sldMk cId="4091658663" sldId="6240"/>
        </pc:sldMkLst>
      </pc:sldChg>
      <pc:sldChg chg="del">
        <pc:chgData name="Ron Melton" userId="5553941352b42db9" providerId="LiveId" clId="{7ED559D4-CBAD-445E-A617-2B03DAC99018}" dt="2023-09-22T20:09:40.370" v="247" actId="47"/>
        <pc:sldMkLst>
          <pc:docMk/>
          <pc:sldMk cId="0" sldId="6241"/>
        </pc:sldMkLst>
      </pc:sldChg>
      <pc:sldChg chg="del">
        <pc:chgData name="Ron Melton" userId="5553941352b42db9" providerId="LiveId" clId="{7ED559D4-CBAD-445E-A617-2B03DAC99018}" dt="2023-09-24T00:57:24.634" v="453" actId="47"/>
        <pc:sldMkLst>
          <pc:docMk/>
          <pc:sldMk cId="0" sldId="6242"/>
        </pc:sldMkLst>
      </pc:sldChg>
      <pc:sldChg chg="del">
        <pc:chgData name="Ron Melton" userId="5553941352b42db9" providerId="LiveId" clId="{7ED559D4-CBAD-445E-A617-2B03DAC99018}" dt="2023-09-22T20:09:40.370" v="247" actId="47"/>
        <pc:sldMkLst>
          <pc:docMk/>
          <pc:sldMk cId="0" sldId="6246"/>
        </pc:sldMkLst>
      </pc:sldChg>
      <pc:sldChg chg="del ord">
        <pc:chgData name="Ron Melton" userId="5553941352b42db9" providerId="LiveId" clId="{7ED559D4-CBAD-445E-A617-2B03DAC99018}" dt="2023-09-24T02:24:55.867" v="463" actId="47"/>
        <pc:sldMkLst>
          <pc:docMk/>
          <pc:sldMk cId="3516880913" sldId="6505"/>
        </pc:sldMkLst>
      </pc:sldChg>
      <pc:sldChg chg="ord">
        <pc:chgData name="Ron Melton" userId="5553941352b42db9" providerId="LiveId" clId="{7ED559D4-CBAD-445E-A617-2B03DAC99018}" dt="2023-09-22T18:14:49.197" v="50"/>
        <pc:sldMkLst>
          <pc:docMk/>
          <pc:sldMk cId="2224086606" sldId="6509"/>
        </pc:sldMkLst>
      </pc:sldChg>
      <pc:sldChg chg="ord">
        <pc:chgData name="Ron Melton" userId="5553941352b42db9" providerId="LiveId" clId="{7ED559D4-CBAD-445E-A617-2B03DAC99018}" dt="2023-09-22T18:14:49.197" v="50"/>
        <pc:sldMkLst>
          <pc:docMk/>
          <pc:sldMk cId="1863468446" sldId="6510"/>
        </pc:sldMkLst>
      </pc:sldChg>
      <pc:sldChg chg="ord">
        <pc:chgData name="Ron Melton" userId="5553941352b42db9" providerId="LiveId" clId="{7ED559D4-CBAD-445E-A617-2B03DAC99018}" dt="2023-09-22T18:14:49.197" v="50"/>
        <pc:sldMkLst>
          <pc:docMk/>
          <pc:sldMk cId="1657880306" sldId="6511"/>
        </pc:sldMkLst>
      </pc:sldChg>
      <pc:sldChg chg="del">
        <pc:chgData name="Ron Melton" userId="5553941352b42db9" providerId="LiveId" clId="{7ED559D4-CBAD-445E-A617-2B03DAC99018}" dt="2023-09-24T00:57:24.634" v="453" actId="47"/>
        <pc:sldMkLst>
          <pc:docMk/>
          <pc:sldMk cId="3108702082" sldId="6512"/>
        </pc:sldMkLst>
      </pc:sldChg>
      <pc:sldChg chg="add del">
        <pc:chgData name="Ron Melton" userId="5553941352b42db9" providerId="LiveId" clId="{7ED559D4-CBAD-445E-A617-2B03DAC99018}" dt="2023-09-22T18:15:23.619" v="51" actId="47"/>
        <pc:sldMkLst>
          <pc:docMk/>
          <pc:sldMk cId="2661478424" sldId="6513"/>
        </pc:sldMkLst>
      </pc:sldChg>
      <pc:sldChg chg="add del">
        <pc:chgData name="Ron Melton" userId="5553941352b42db9" providerId="LiveId" clId="{7ED559D4-CBAD-445E-A617-2B03DAC99018}" dt="2023-09-22T18:15:23.619" v="51" actId="47"/>
        <pc:sldMkLst>
          <pc:docMk/>
          <pc:sldMk cId="2652385028" sldId="6523"/>
        </pc:sldMkLst>
      </pc:sldChg>
      <pc:sldChg chg="del ord">
        <pc:chgData name="Ron Melton" userId="5553941352b42db9" providerId="LiveId" clId="{7ED559D4-CBAD-445E-A617-2B03DAC99018}" dt="2023-09-24T03:57:54.324" v="470" actId="47"/>
        <pc:sldMkLst>
          <pc:docMk/>
          <pc:sldMk cId="1603349230" sldId="6525"/>
        </pc:sldMkLst>
      </pc:sldChg>
      <pc:sldChg chg="del ord">
        <pc:chgData name="Ron Melton" userId="5553941352b42db9" providerId="LiveId" clId="{7ED559D4-CBAD-445E-A617-2B03DAC99018}" dt="2023-09-24T03:57:54.324" v="470" actId="47"/>
        <pc:sldMkLst>
          <pc:docMk/>
          <pc:sldMk cId="1723780242" sldId="6544"/>
        </pc:sldMkLst>
      </pc:sldChg>
      <pc:sldChg chg="del ord">
        <pc:chgData name="Ron Melton" userId="5553941352b42db9" providerId="LiveId" clId="{7ED559D4-CBAD-445E-A617-2B03DAC99018}" dt="2023-09-24T03:57:54.324" v="470" actId="47"/>
        <pc:sldMkLst>
          <pc:docMk/>
          <pc:sldMk cId="373884496" sldId="6545"/>
        </pc:sldMkLst>
      </pc:sldChg>
      <pc:sldChg chg="del ord">
        <pc:chgData name="Ron Melton" userId="5553941352b42db9" providerId="LiveId" clId="{7ED559D4-CBAD-445E-A617-2B03DAC99018}" dt="2023-09-24T03:57:54.324" v="470" actId="47"/>
        <pc:sldMkLst>
          <pc:docMk/>
          <pc:sldMk cId="2121485329" sldId="6546"/>
        </pc:sldMkLst>
      </pc:sldChg>
      <pc:sldChg chg="del ord">
        <pc:chgData name="Ron Melton" userId="5553941352b42db9" providerId="LiveId" clId="{7ED559D4-CBAD-445E-A617-2B03DAC99018}" dt="2023-09-24T03:57:54.324" v="470" actId="47"/>
        <pc:sldMkLst>
          <pc:docMk/>
          <pc:sldMk cId="3525911320" sldId="6547"/>
        </pc:sldMkLst>
      </pc:sldChg>
      <pc:sldChg chg="ord">
        <pc:chgData name="Ron Melton" userId="5553941352b42db9" providerId="LiveId" clId="{7ED559D4-CBAD-445E-A617-2B03DAC99018}" dt="2023-09-24T02:01:28.667" v="455"/>
        <pc:sldMkLst>
          <pc:docMk/>
          <pc:sldMk cId="1416873253" sldId="6720"/>
        </pc:sldMkLst>
      </pc:sldChg>
      <pc:sldChg chg="ord">
        <pc:chgData name="Ron Melton" userId="5553941352b42db9" providerId="LiveId" clId="{7ED559D4-CBAD-445E-A617-2B03DAC99018}" dt="2023-09-24T02:01:28.667" v="455"/>
        <pc:sldMkLst>
          <pc:docMk/>
          <pc:sldMk cId="4215663917" sldId="6725"/>
        </pc:sldMkLst>
      </pc:sldChg>
      <pc:sldChg chg="ord">
        <pc:chgData name="Ron Melton" userId="5553941352b42db9" providerId="LiveId" clId="{7ED559D4-CBAD-445E-A617-2B03DAC99018}" dt="2023-09-24T02:01:28.667" v="455"/>
        <pc:sldMkLst>
          <pc:docMk/>
          <pc:sldMk cId="3033603381" sldId="6786"/>
        </pc:sldMkLst>
      </pc:sldChg>
      <pc:sldChg chg="ord">
        <pc:chgData name="Ron Melton" userId="5553941352b42db9" providerId="LiveId" clId="{7ED559D4-CBAD-445E-A617-2B03DAC99018}" dt="2023-09-24T02:01:28.667" v="455"/>
        <pc:sldMkLst>
          <pc:docMk/>
          <pc:sldMk cId="2866453217" sldId="6787"/>
        </pc:sldMkLst>
      </pc:sldChg>
      <pc:sldChg chg="ord">
        <pc:chgData name="Ron Melton" userId="5553941352b42db9" providerId="LiveId" clId="{7ED559D4-CBAD-445E-A617-2B03DAC99018}" dt="2023-09-24T02:01:28.667" v="455"/>
        <pc:sldMkLst>
          <pc:docMk/>
          <pc:sldMk cId="2769554708" sldId="6788"/>
        </pc:sldMkLst>
      </pc:sldChg>
      <pc:sldChg chg="ord">
        <pc:chgData name="Ron Melton" userId="5553941352b42db9" providerId="LiveId" clId="{7ED559D4-CBAD-445E-A617-2B03DAC99018}" dt="2023-09-24T02:01:28.667" v="455"/>
        <pc:sldMkLst>
          <pc:docMk/>
          <pc:sldMk cId="963148435" sldId="6789"/>
        </pc:sldMkLst>
      </pc:sldChg>
      <pc:sldChg chg="ord">
        <pc:chgData name="Ron Melton" userId="5553941352b42db9" providerId="LiveId" clId="{7ED559D4-CBAD-445E-A617-2B03DAC99018}" dt="2023-09-24T02:01:28.667" v="455"/>
        <pc:sldMkLst>
          <pc:docMk/>
          <pc:sldMk cId="2779724998" sldId="6790"/>
        </pc:sldMkLst>
      </pc:sldChg>
      <pc:sldChg chg="ord">
        <pc:chgData name="Ron Melton" userId="5553941352b42db9" providerId="LiveId" clId="{7ED559D4-CBAD-445E-A617-2B03DAC99018}" dt="2023-09-24T02:01:28.667" v="455"/>
        <pc:sldMkLst>
          <pc:docMk/>
          <pc:sldMk cId="33897249" sldId="6791"/>
        </pc:sldMkLst>
      </pc:sldChg>
      <pc:sldChg chg="ord">
        <pc:chgData name="Ron Melton" userId="5553941352b42db9" providerId="LiveId" clId="{7ED559D4-CBAD-445E-A617-2B03DAC99018}" dt="2023-09-24T02:01:28.667" v="455"/>
        <pc:sldMkLst>
          <pc:docMk/>
          <pc:sldMk cId="1232719690" sldId="6792"/>
        </pc:sldMkLst>
      </pc:sldChg>
      <pc:sldChg chg="ord">
        <pc:chgData name="Ron Melton" userId="5553941352b42db9" providerId="LiveId" clId="{7ED559D4-CBAD-445E-A617-2B03DAC99018}" dt="2023-09-24T02:01:28.667" v="455"/>
        <pc:sldMkLst>
          <pc:docMk/>
          <pc:sldMk cId="4231311199" sldId="6793"/>
        </pc:sldMkLst>
      </pc:sldChg>
      <pc:sldChg chg="ord">
        <pc:chgData name="Ron Melton" userId="5553941352b42db9" providerId="LiveId" clId="{7ED559D4-CBAD-445E-A617-2B03DAC99018}" dt="2023-09-24T02:01:28.667" v="455"/>
        <pc:sldMkLst>
          <pc:docMk/>
          <pc:sldMk cId="3945734064" sldId="6794"/>
        </pc:sldMkLst>
      </pc:sldChg>
      <pc:sldChg chg="ord">
        <pc:chgData name="Ron Melton" userId="5553941352b42db9" providerId="LiveId" clId="{7ED559D4-CBAD-445E-A617-2B03DAC99018}" dt="2023-09-24T02:01:28.667" v="455"/>
        <pc:sldMkLst>
          <pc:docMk/>
          <pc:sldMk cId="1357014715" sldId="6795"/>
        </pc:sldMkLst>
      </pc:sldChg>
      <pc:sldChg chg="ord">
        <pc:chgData name="Ron Melton" userId="5553941352b42db9" providerId="LiveId" clId="{7ED559D4-CBAD-445E-A617-2B03DAC99018}" dt="2023-09-22T20:52:16.680" v="325"/>
        <pc:sldMkLst>
          <pc:docMk/>
          <pc:sldMk cId="3480077094" sldId="6800"/>
        </pc:sldMkLst>
      </pc:sldChg>
      <pc:sldChg chg="ord">
        <pc:chgData name="Ron Melton" userId="5553941352b42db9" providerId="LiveId" clId="{7ED559D4-CBAD-445E-A617-2B03DAC99018}" dt="2023-09-22T20:52:16.680" v="325"/>
        <pc:sldMkLst>
          <pc:docMk/>
          <pc:sldMk cId="1250649158" sldId="6801"/>
        </pc:sldMkLst>
      </pc:sldChg>
      <pc:sldChg chg="ord">
        <pc:chgData name="Ron Melton" userId="5553941352b42db9" providerId="LiveId" clId="{7ED559D4-CBAD-445E-A617-2B03DAC99018}" dt="2023-09-22T20:52:16.680" v="325"/>
        <pc:sldMkLst>
          <pc:docMk/>
          <pc:sldMk cId="1772831511" sldId="6803"/>
        </pc:sldMkLst>
      </pc:sldChg>
      <pc:sldChg chg="ord">
        <pc:chgData name="Ron Melton" userId="5553941352b42db9" providerId="LiveId" clId="{7ED559D4-CBAD-445E-A617-2B03DAC99018}" dt="2023-09-22T20:52:16.680" v="325"/>
        <pc:sldMkLst>
          <pc:docMk/>
          <pc:sldMk cId="1790253215" sldId="6805"/>
        </pc:sldMkLst>
      </pc:sldChg>
      <pc:sldChg chg="ord">
        <pc:chgData name="Ron Melton" userId="5553941352b42db9" providerId="LiveId" clId="{7ED559D4-CBAD-445E-A617-2B03DAC99018}" dt="2023-09-24T02:01:28.667" v="455"/>
        <pc:sldMkLst>
          <pc:docMk/>
          <pc:sldMk cId="2412982175" sldId="6816"/>
        </pc:sldMkLst>
      </pc:sldChg>
      <pc:sldChg chg="ord">
        <pc:chgData name="Ron Melton" userId="5553941352b42db9" providerId="LiveId" clId="{7ED559D4-CBAD-445E-A617-2B03DAC99018}" dt="2023-09-24T02:01:28.667" v="455"/>
        <pc:sldMkLst>
          <pc:docMk/>
          <pc:sldMk cId="62589517" sldId="6817"/>
        </pc:sldMkLst>
      </pc:sldChg>
      <pc:sldChg chg="ord">
        <pc:chgData name="Ron Melton" userId="5553941352b42db9" providerId="LiveId" clId="{7ED559D4-CBAD-445E-A617-2B03DAC99018}" dt="2023-09-24T02:01:28.667" v="455"/>
        <pc:sldMkLst>
          <pc:docMk/>
          <pc:sldMk cId="1927392854" sldId="6821"/>
        </pc:sldMkLst>
      </pc:sldChg>
      <pc:sldChg chg="ord">
        <pc:chgData name="Ron Melton" userId="5553941352b42db9" providerId="LiveId" clId="{7ED559D4-CBAD-445E-A617-2B03DAC99018}" dt="2023-09-24T02:01:28.667" v="455"/>
        <pc:sldMkLst>
          <pc:docMk/>
          <pc:sldMk cId="263086626" sldId="6822"/>
        </pc:sldMkLst>
      </pc:sldChg>
      <pc:sldChg chg="ord">
        <pc:chgData name="Ron Melton" userId="5553941352b42db9" providerId="LiveId" clId="{7ED559D4-CBAD-445E-A617-2B03DAC99018}" dt="2023-09-24T02:01:28.667" v="455"/>
        <pc:sldMkLst>
          <pc:docMk/>
          <pc:sldMk cId="837355893" sldId="6823"/>
        </pc:sldMkLst>
      </pc:sldChg>
      <pc:sldChg chg="ord">
        <pc:chgData name="Ron Melton" userId="5553941352b42db9" providerId="LiveId" clId="{7ED559D4-CBAD-445E-A617-2B03DAC99018}" dt="2023-09-24T02:01:28.667" v="455"/>
        <pc:sldMkLst>
          <pc:docMk/>
          <pc:sldMk cId="3927014906" sldId="6824"/>
        </pc:sldMkLst>
      </pc:sldChg>
      <pc:sldChg chg="add">
        <pc:chgData name="Ron Melton" userId="5553941352b42db9" providerId="LiveId" clId="{7ED559D4-CBAD-445E-A617-2B03DAC99018}" dt="2023-09-22T22:19:48.490" v="331"/>
        <pc:sldMkLst>
          <pc:docMk/>
          <pc:sldMk cId="3140598930" sldId="6851"/>
        </pc:sldMkLst>
      </pc:sldChg>
      <pc:sldChg chg="ord">
        <pc:chgData name="Ron Melton" userId="5553941352b42db9" providerId="LiveId" clId="{7ED559D4-CBAD-445E-A617-2B03DAC99018}" dt="2023-09-24T02:01:28.667" v="455"/>
        <pc:sldMkLst>
          <pc:docMk/>
          <pc:sldMk cId="2556333738" sldId="6853"/>
        </pc:sldMkLst>
      </pc:sldChg>
      <pc:sldChg chg="ord">
        <pc:chgData name="Ron Melton" userId="5553941352b42db9" providerId="LiveId" clId="{7ED559D4-CBAD-445E-A617-2B03DAC99018}" dt="2023-09-22T20:57:47.608" v="327"/>
        <pc:sldMkLst>
          <pc:docMk/>
          <pc:sldMk cId="3827667490" sldId="6901"/>
        </pc:sldMkLst>
      </pc:sldChg>
      <pc:sldChg chg="ord">
        <pc:chgData name="Ron Melton" userId="5553941352b42db9" providerId="LiveId" clId="{7ED559D4-CBAD-445E-A617-2B03DAC99018}" dt="2023-09-22T18:14:49.197" v="50"/>
        <pc:sldMkLst>
          <pc:docMk/>
          <pc:sldMk cId="1198535346" sldId="6902"/>
        </pc:sldMkLst>
      </pc:sldChg>
      <pc:sldChg chg="del ord">
        <pc:chgData name="Ron Melton" userId="5553941352b42db9" providerId="LiveId" clId="{7ED559D4-CBAD-445E-A617-2B03DAC99018}" dt="2023-09-24T02:24:55.867" v="463" actId="47"/>
        <pc:sldMkLst>
          <pc:docMk/>
          <pc:sldMk cId="3874753628" sldId="6910"/>
        </pc:sldMkLst>
      </pc:sldChg>
      <pc:sldChg chg="ord">
        <pc:chgData name="Ron Melton" userId="5553941352b42db9" providerId="LiveId" clId="{7ED559D4-CBAD-445E-A617-2B03DAC99018}" dt="2023-09-24T02:02:29.511" v="459"/>
        <pc:sldMkLst>
          <pc:docMk/>
          <pc:sldMk cId="1199035693" sldId="6912"/>
        </pc:sldMkLst>
      </pc:sldChg>
      <pc:sldChg chg="del">
        <pc:chgData name="Ron Melton" userId="5553941352b42db9" providerId="LiveId" clId="{7ED559D4-CBAD-445E-A617-2B03DAC99018}" dt="2023-09-24T02:24:55.867" v="463" actId="47"/>
        <pc:sldMkLst>
          <pc:docMk/>
          <pc:sldMk cId="3666451369" sldId="6920"/>
        </pc:sldMkLst>
      </pc:sldChg>
      <pc:sldChg chg="add">
        <pc:chgData name="Ron Melton" userId="5553941352b42db9" providerId="LiveId" clId="{7ED559D4-CBAD-445E-A617-2B03DAC99018}" dt="2023-09-22T18:38:51.687" v="139"/>
        <pc:sldMkLst>
          <pc:docMk/>
          <pc:sldMk cId="668086103" sldId="7095"/>
        </pc:sldMkLst>
      </pc:sldChg>
      <pc:sldChg chg="ord">
        <pc:chgData name="Ron Melton" userId="5553941352b42db9" providerId="LiveId" clId="{7ED559D4-CBAD-445E-A617-2B03DAC99018}" dt="2023-09-24T00:49:09.730" v="414"/>
        <pc:sldMkLst>
          <pc:docMk/>
          <pc:sldMk cId="407882530" sldId="7099"/>
        </pc:sldMkLst>
      </pc:sldChg>
      <pc:sldChg chg="del ord">
        <pc:chgData name="Ron Melton" userId="5553941352b42db9" providerId="LiveId" clId="{7ED559D4-CBAD-445E-A617-2B03DAC99018}" dt="2023-09-24T03:57:54.324" v="470" actId="47"/>
        <pc:sldMkLst>
          <pc:docMk/>
          <pc:sldMk cId="1386674852" sldId="7108"/>
        </pc:sldMkLst>
      </pc:sldChg>
      <pc:sldChg chg="del">
        <pc:chgData name="Ron Melton" userId="5553941352b42db9" providerId="LiveId" clId="{7ED559D4-CBAD-445E-A617-2B03DAC99018}" dt="2023-09-24T00:57:24.634" v="453" actId="47"/>
        <pc:sldMkLst>
          <pc:docMk/>
          <pc:sldMk cId="218757199" sldId="7129"/>
        </pc:sldMkLst>
      </pc:sldChg>
      <pc:sldChg chg="del">
        <pc:chgData name="Ron Melton" userId="5553941352b42db9" providerId="LiveId" clId="{7ED559D4-CBAD-445E-A617-2B03DAC99018}" dt="2023-09-24T00:57:24.634" v="453" actId="47"/>
        <pc:sldMkLst>
          <pc:docMk/>
          <pc:sldMk cId="1450714720" sldId="7132"/>
        </pc:sldMkLst>
      </pc:sldChg>
      <pc:sldChg chg="del">
        <pc:chgData name="Ron Melton" userId="5553941352b42db9" providerId="LiveId" clId="{7ED559D4-CBAD-445E-A617-2B03DAC99018}" dt="2023-09-24T00:57:24.634" v="453" actId="47"/>
        <pc:sldMkLst>
          <pc:docMk/>
          <pc:sldMk cId="3507021260" sldId="7133"/>
        </pc:sldMkLst>
      </pc:sldChg>
      <pc:sldChg chg="del">
        <pc:chgData name="Ron Melton" userId="5553941352b42db9" providerId="LiveId" clId="{7ED559D4-CBAD-445E-A617-2B03DAC99018}" dt="2023-09-24T00:57:24.634" v="453" actId="47"/>
        <pc:sldMkLst>
          <pc:docMk/>
          <pc:sldMk cId="3267252224" sldId="7134"/>
        </pc:sldMkLst>
      </pc:sldChg>
      <pc:sldChg chg="ord">
        <pc:chgData name="Ron Melton" userId="5553941352b42db9" providerId="LiveId" clId="{7ED559D4-CBAD-445E-A617-2B03DAC99018}" dt="2023-09-22T20:57:47.608" v="327"/>
        <pc:sldMkLst>
          <pc:docMk/>
          <pc:sldMk cId="2154403910" sldId="7135"/>
        </pc:sldMkLst>
      </pc:sldChg>
      <pc:sldChg chg="ord">
        <pc:chgData name="Ron Melton" userId="5553941352b42db9" providerId="LiveId" clId="{7ED559D4-CBAD-445E-A617-2B03DAC99018}" dt="2023-09-22T20:57:47.608" v="327"/>
        <pc:sldMkLst>
          <pc:docMk/>
          <pc:sldMk cId="3181825811" sldId="7136"/>
        </pc:sldMkLst>
      </pc:sldChg>
      <pc:sldChg chg="ord">
        <pc:chgData name="Ron Melton" userId="5553941352b42db9" providerId="LiveId" clId="{7ED559D4-CBAD-445E-A617-2B03DAC99018}" dt="2023-09-22T20:57:47.608" v="327"/>
        <pc:sldMkLst>
          <pc:docMk/>
          <pc:sldMk cId="1543569617" sldId="7137"/>
        </pc:sldMkLst>
      </pc:sldChg>
      <pc:sldChg chg="ord">
        <pc:chgData name="Ron Melton" userId="5553941352b42db9" providerId="LiveId" clId="{7ED559D4-CBAD-445E-A617-2B03DAC99018}" dt="2023-09-22T20:57:47.608" v="327"/>
        <pc:sldMkLst>
          <pc:docMk/>
          <pc:sldMk cId="2670605089" sldId="7138"/>
        </pc:sldMkLst>
      </pc:sldChg>
      <pc:sldChg chg="ord">
        <pc:chgData name="Ron Melton" userId="5553941352b42db9" providerId="LiveId" clId="{7ED559D4-CBAD-445E-A617-2B03DAC99018}" dt="2023-09-22T18:14:49.197" v="50"/>
        <pc:sldMkLst>
          <pc:docMk/>
          <pc:sldMk cId="2849183719" sldId="7142"/>
        </pc:sldMkLst>
      </pc:sldChg>
      <pc:sldChg chg="del ord">
        <pc:chgData name="Ron Melton" userId="5553941352b42db9" providerId="LiveId" clId="{7ED559D4-CBAD-445E-A617-2B03DAC99018}" dt="2023-09-24T02:24:55.867" v="463" actId="47"/>
        <pc:sldMkLst>
          <pc:docMk/>
          <pc:sldMk cId="278152940" sldId="7145"/>
        </pc:sldMkLst>
      </pc:sldChg>
      <pc:sldChg chg="del ord">
        <pc:chgData name="Ron Melton" userId="5553941352b42db9" providerId="LiveId" clId="{7ED559D4-CBAD-445E-A617-2B03DAC99018}" dt="2023-09-24T02:24:55.867" v="463" actId="47"/>
        <pc:sldMkLst>
          <pc:docMk/>
          <pc:sldMk cId="3998255461" sldId="7146"/>
        </pc:sldMkLst>
      </pc:sldChg>
      <pc:sldChg chg="del ord">
        <pc:chgData name="Ron Melton" userId="5553941352b42db9" providerId="LiveId" clId="{7ED559D4-CBAD-445E-A617-2B03DAC99018}" dt="2023-09-24T03:57:54.324" v="470" actId="47"/>
        <pc:sldMkLst>
          <pc:docMk/>
          <pc:sldMk cId="2211571716" sldId="7152"/>
        </pc:sldMkLst>
      </pc:sldChg>
      <pc:sldChg chg="del ord">
        <pc:chgData name="Ron Melton" userId="5553941352b42db9" providerId="LiveId" clId="{7ED559D4-CBAD-445E-A617-2B03DAC99018}" dt="2023-09-24T03:57:54.324" v="470" actId="47"/>
        <pc:sldMkLst>
          <pc:docMk/>
          <pc:sldMk cId="4254805330" sldId="7153"/>
        </pc:sldMkLst>
      </pc:sldChg>
      <pc:sldChg chg="del ord">
        <pc:chgData name="Ron Melton" userId="5553941352b42db9" providerId="LiveId" clId="{7ED559D4-CBAD-445E-A617-2B03DAC99018}" dt="2023-09-24T03:57:54.324" v="470" actId="47"/>
        <pc:sldMkLst>
          <pc:docMk/>
          <pc:sldMk cId="2816482467" sldId="7234"/>
        </pc:sldMkLst>
      </pc:sldChg>
      <pc:sldChg chg="del ord">
        <pc:chgData name="Ron Melton" userId="5553941352b42db9" providerId="LiveId" clId="{7ED559D4-CBAD-445E-A617-2B03DAC99018}" dt="2023-09-24T03:57:54.324" v="470" actId="47"/>
        <pc:sldMkLst>
          <pc:docMk/>
          <pc:sldMk cId="3330648926" sldId="7235"/>
        </pc:sldMkLst>
      </pc:sldChg>
      <pc:sldChg chg="ord">
        <pc:chgData name="Ron Melton" userId="5553941352b42db9" providerId="LiveId" clId="{7ED559D4-CBAD-445E-A617-2B03DAC99018}" dt="2023-09-22T20:52:16.680" v="325"/>
        <pc:sldMkLst>
          <pc:docMk/>
          <pc:sldMk cId="123617235" sldId="7353"/>
        </pc:sldMkLst>
      </pc:sldChg>
      <pc:sldChg chg="ord">
        <pc:chgData name="Ron Melton" userId="5553941352b42db9" providerId="LiveId" clId="{7ED559D4-CBAD-445E-A617-2B03DAC99018}" dt="2023-09-22T20:52:16.680" v="325"/>
        <pc:sldMkLst>
          <pc:docMk/>
          <pc:sldMk cId="2241381481" sldId="7354"/>
        </pc:sldMkLst>
      </pc:sldChg>
      <pc:sldChg chg="del ord">
        <pc:chgData name="Ron Melton" userId="5553941352b42db9" providerId="LiveId" clId="{7ED559D4-CBAD-445E-A617-2B03DAC99018}" dt="2023-09-24T02:24:55.867" v="463" actId="47"/>
        <pc:sldMkLst>
          <pc:docMk/>
          <pc:sldMk cId="2476391335" sldId="7445"/>
        </pc:sldMkLst>
      </pc:sldChg>
      <pc:sldChg chg="del ord">
        <pc:chgData name="Ron Melton" userId="5553941352b42db9" providerId="LiveId" clId="{7ED559D4-CBAD-445E-A617-2B03DAC99018}" dt="2023-09-22T19:01:38.362" v="151" actId="47"/>
        <pc:sldMkLst>
          <pc:docMk/>
          <pc:sldMk cId="94850847" sldId="7842"/>
        </pc:sldMkLst>
      </pc:sldChg>
      <pc:sldChg chg="ord">
        <pc:chgData name="Ron Melton" userId="5553941352b42db9" providerId="LiveId" clId="{7ED559D4-CBAD-445E-A617-2B03DAC99018}" dt="2023-09-22T20:37:52.155" v="266"/>
        <pc:sldMkLst>
          <pc:docMk/>
          <pc:sldMk cId="146160470" sldId="7935"/>
        </pc:sldMkLst>
      </pc:sldChg>
      <pc:sldChg chg="ord">
        <pc:chgData name="Ron Melton" userId="5553941352b42db9" providerId="LiveId" clId="{7ED559D4-CBAD-445E-A617-2B03DAC99018}" dt="2023-09-22T20:37:52.155" v="266"/>
        <pc:sldMkLst>
          <pc:docMk/>
          <pc:sldMk cId="1439702001" sldId="7938"/>
        </pc:sldMkLst>
      </pc:sldChg>
      <pc:sldChg chg="ord">
        <pc:chgData name="Ron Melton" userId="5553941352b42db9" providerId="LiveId" clId="{7ED559D4-CBAD-445E-A617-2B03DAC99018}" dt="2023-09-22T20:37:52.155" v="266"/>
        <pc:sldMkLst>
          <pc:docMk/>
          <pc:sldMk cId="3604572038" sldId="7940"/>
        </pc:sldMkLst>
      </pc:sldChg>
      <pc:sldChg chg="del ord">
        <pc:chgData name="Ron Melton" userId="5553941352b42db9" providerId="LiveId" clId="{7ED559D4-CBAD-445E-A617-2B03DAC99018}" dt="2023-09-22T18:15:23.619" v="51" actId="47"/>
        <pc:sldMkLst>
          <pc:docMk/>
          <pc:sldMk cId="4249370340" sldId="7941"/>
        </pc:sldMkLst>
      </pc:sldChg>
      <pc:sldChg chg="add">
        <pc:chgData name="Ron Melton" userId="5553941352b42db9" providerId="LiveId" clId="{7ED559D4-CBAD-445E-A617-2B03DAC99018}" dt="2023-09-22T22:19:48.490" v="331"/>
        <pc:sldMkLst>
          <pc:docMk/>
          <pc:sldMk cId="247629776" sldId="7949"/>
        </pc:sldMkLst>
      </pc:sldChg>
      <pc:sldChg chg="del ord">
        <pc:chgData name="Ron Melton" userId="5553941352b42db9" providerId="LiveId" clId="{7ED559D4-CBAD-445E-A617-2B03DAC99018}" dt="2023-09-24T02:24:55.867" v="463" actId="47"/>
        <pc:sldMkLst>
          <pc:docMk/>
          <pc:sldMk cId="644113549" sldId="7955"/>
        </pc:sldMkLst>
      </pc:sldChg>
      <pc:sldChg chg="del ord">
        <pc:chgData name="Ron Melton" userId="5553941352b42db9" providerId="LiveId" clId="{7ED559D4-CBAD-445E-A617-2B03DAC99018}" dt="2023-09-24T02:24:55.867" v="463" actId="47"/>
        <pc:sldMkLst>
          <pc:docMk/>
          <pc:sldMk cId="1752916008" sldId="7956"/>
        </pc:sldMkLst>
      </pc:sldChg>
      <pc:sldChg chg="del ord">
        <pc:chgData name="Ron Melton" userId="5553941352b42db9" providerId="LiveId" clId="{7ED559D4-CBAD-445E-A617-2B03DAC99018}" dt="2023-09-24T02:24:55.867" v="463" actId="47"/>
        <pc:sldMkLst>
          <pc:docMk/>
          <pc:sldMk cId="3775984327" sldId="7957"/>
        </pc:sldMkLst>
      </pc:sldChg>
      <pc:sldChg chg="ord">
        <pc:chgData name="Ron Melton" userId="5553941352b42db9" providerId="LiveId" clId="{7ED559D4-CBAD-445E-A617-2B03DAC99018}" dt="2023-09-22T18:14:49.197" v="50"/>
        <pc:sldMkLst>
          <pc:docMk/>
          <pc:sldMk cId="2618404228" sldId="7958"/>
        </pc:sldMkLst>
      </pc:sldChg>
      <pc:sldChg chg="ord">
        <pc:chgData name="Ron Melton" userId="5553941352b42db9" providerId="LiveId" clId="{7ED559D4-CBAD-445E-A617-2B03DAC99018}" dt="2023-09-22T18:14:49.197" v="50"/>
        <pc:sldMkLst>
          <pc:docMk/>
          <pc:sldMk cId="1805169203" sldId="7959"/>
        </pc:sldMkLst>
      </pc:sldChg>
      <pc:sldChg chg="ord">
        <pc:chgData name="Ron Melton" userId="5553941352b42db9" providerId="LiveId" clId="{7ED559D4-CBAD-445E-A617-2B03DAC99018}" dt="2023-09-22T18:14:49.197" v="50"/>
        <pc:sldMkLst>
          <pc:docMk/>
          <pc:sldMk cId="3464874282" sldId="7960"/>
        </pc:sldMkLst>
      </pc:sldChg>
      <pc:sldChg chg="ord">
        <pc:chgData name="Ron Melton" userId="5553941352b42db9" providerId="LiveId" clId="{7ED559D4-CBAD-445E-A617-2B03DAC99018}" dt="2023-09-22T18:14:49.197" v="50"/>
        <pc:sldMkLst>
          <pc:docMk/>
          <pc:sldMk cId="2248620059" sldId="7961"/>
        </pc:sldMkLst>
      </pc:sldChg>
      <pc:sldChg chg="ord">
        <pc:chgData name="Ron Melton" userId="5553941352b42db9" providerId="LiveId" clId="{7ED559D4-CBAD-445E-A617-2B03DAC99018}" dt="2023-09-22T18:14:49.197" v="50"/>
        <pc:sldMkLst>
          <pc:docMk/>
          <pc:sldMk cId="2907647450" sldId="7966"/>
        </pc:sldMkLst>
      </pc:sldChg>
      <pc:sldChg chg="ord">
        <pc:chgData name="Ron Melton" userId="5553941352b42db9" providerId="LiveId" clId="{7ED559D4-CBAD-445E-A617-2B03DAC99018}" dt="2023-09-24T00:49:09.730" v="414"/>
        <pc:sldMkLst>
          <pc:docMk/>
          <pc:sldMk cId="2494345860" sldId="7968"/>
        </pc:sldMkLst>
      </pc:sldChg>
      <pc:sldChg chg="del">
        <pc:chgData name="Ron Melton" userId="5553941352b42db9" providerId="LiveId" clId="{7ED559D4-CBAD-445E-A617-2B03DAC99018}" dt="2023-09-24T00:57:24.634" v="453" actId="47"/>
        <pc:sldMkLst>
          <pc:docMk/>
          <pc:sldMk cId="3918208251" sldId="7969"/>
        </pc:sldMkLst>
      </pc:sldChg>
      <pc:sldChg chg="del">
        <pc:chgData name="Ron Melton" userId="5553941352b42db9" providerId="LiveId" clId="{7ED559D4-CBAD-445E-A617-2B03DAC99018}" dt="2023-09-24T00:57:24.634" v="453" actId="47"/>
        <pc:sldMkLst>
          <pc:docMk/>
          <pc:sldMk cId="2674328866" sldId="7970"/>
        </pc:sldMkLst>
      </pc:sldChg>
      <pc:sldChg chg="del">
        <pc:chgData name="Ron Melton" userId="5553941352b42db9" providerId="LiveId" clId="{7ED559D4-CBAD-445E-A617-2B03DAC99018}" dt="2023-09-24T00:57:24.634" v="453" actId="47"/>
        <pc:sldMkLst>
          <pc:docMk/>
          <pc:sldMk cId="3325286575" sldId="7971"/>
        </pc:sldMkLst>
      </pc:sldChg>
      <pc:sldChg chg="del ord">
        <pc:chgData name="Ron Melton" userId="5553941352b42db9" providerId="LiveId" clId="{7ED559D4-CBAD-445E-A617-2B03DAC99018}" dt="2023-09-24T02:24:55.867" v="463" actId="47"/>
        <pc:sldMkLst>
          <pc:docMk/>
          <pc:sldMk cId="3933270613" sldId="7976"/>
        </pc:sldMkLst>
      </pc:sldChg>
      <pc:sldChg chg="del ord">
        <pc:chgData name="Ron Melton" userId="5553941352b42db9" providerId="LiveId" clId="{7ED559D4-CBAD-445E-A617-2B03DAC99018}" dt="2023-09-24T02:24:55.867" v="463" actId="47"/>
        <pc:sldMkLst>
          <pc:docMk/>
          <pc:sldMk cId="508577198" sldId="7977"/>
        </pc:sldMkLst>
      </pc:sldChg>
      <pc:sldChg chg="del ord">
        <pc:chgData name="Ron Melton" userId="5553941352b42db9" providerId="LiveId" clId="{7ED559D4-CBAD-445E-A617-2B03DAC99018}" dt="2023-09-24T02:24:55.867" v="463" actId="47"/>
        <pc:sldMkLst>
          <pc:docMk/>
          <pc:sldMk cId="526759024" sldId="7978"/>
        </pc:sldMkLst>
      </pc:sldChg>
      <pc:sldChg chg="add">
        <pc:chgData name="Ron Melton" userId="5553941352b42db9" providerId="LiveId" clId="{7ED559D4-CBAD-445E-A617-2B03DAC99018}" dt="2023-09-22T22:19:48.490" v="331"/>
        <pc:sldMkLst>
          <pc:docMk/>
          <pc:sldMk cId="749237704" sldId="7979"/>
        </pc:sldMkLst>
      </pc:sldChg>
      <pc:sldChg chg="add">
        <pc:chgData name="Ron Melton" userId="5553941352b42db9" providerId="LiveId" clId="{7ED559D4-CBAD-445E-A617-2B03DAC99018}" dt="2023-09-22T22:19:48.490" v="331"/>
        <pc:sldMkLst>
          <pc:docMk/>
          <pc:sldMk cId="3704585729" sldId="7980"/>
        </pc:sldMkLst>
      </pc:sldChg>
      <pc:sldChg chg="ord">
        <pc:chgData name="Ron Melton" userId="5553941352b42db9" providerId="LiveId" clId="{7ED559D4-CBAD-445E-A617-2B03DAC99018}" dt="2023-09-22T20:52:16.680" v="325"/>
        <pc:sldMkLst>
          <pc:docMk/>
          <pc:sldMk cId="2225707602" sldId="7990"/>
        </pc:sldMkLst>
      </pc:sldChg>
      <pc:sldChg chg="ord">
        <pc:chgData name="Ron Melton" userId="5553941352b42db9" providerId="LiveId" clId="{7ED559D4-CBAD-445E-A617-2B03DAC99018}" dt="2023-09-22T20:52:16.680" v="325"/>
        <pc:sldMkLst>
          <pc:docMk/>
          <pc:sldMk cId="2405816306" sldId="7991"/>
        </pc:sldMkLst>
      </pc:sldChg>
      <pc:sldChg chg="ord">
        <pc:chgData name="Ron Melton" userId="5553941352b42db9" providerId="LiveId" clId="{7ED559D4-CBAD-445E-A617-2B03DAC99018}" dt="2023-09-22T20:52:16.680" v="325"/>
        <pc:sldMkLst>
          <pc:docMk/>
          <pc:sldMk cId="2142460025" sldId="8001"/>
        </pc:sldMkLst>
      </pc:sldChg>
      <pc:sldChg chg="ord">
        <pc:chgData name="Ron Melton" userId="5553941352b42db9" providerId="LiveId" clId="{7ED559D4-CBAD-445E-A617-2B03DAC99018}" dt="2023-09-22T20:52:16.680" v="325"/>
        <pc:sldMkLst>
          <pc:docMk/>
          <pc:sldMk cId="2185555192" sldId="8002"/>
        </pc:sldMkLst>
      </pc:sldChg>
      <pc:sldChg chg="ord">
        <pc:chgData name="Ron Melton" userId="5553941352b42db9" providerId="LiveId" clId="{7ED559D4-CBAD-445E-A617-2B03DAC99018}" dt="2023-09-22T20:52:16.680" v="325"/>
        <pc:sldMkLst>
          <pc:docMk/>
          <pc:sldMk cId="1463336148" sldId="8003"/>
        </pc:sldMkLst>
      </pc:sldChg>
      <pc:sldChg chg="add">
        <pc:chgData name="Ron Melton" userId="5553941352b42db9" providerId="LiveId" clId="{7ED559D4-CBAD-445E-A617-2B03DAC99018}" dt="2023-09-22T22:19:48.490" v="331"/>
        <pc:sldMkLst>
          <pc:docMk/>
          <pc:sldMk cId="193307416" sldId="8004"/>
        </pc:sldMkLst>
      </pc:sldChg>
      <pc:sldChg chg="del ord">
        <pc:chgData name="Ron Melton" userId="5553941352b42db9" providerId="LiveId" clId="{7ED559D4-CBAD-445E-A617-2B03DAC99018}" dt="2023-09-22T18:15:23.619" v="51" actId="47"/>
        <pc:sldMkLst>
          <pc:docMk/>
          <pc:sldMk cId="3203796326" sldId="8012"/>
        </pc:sldMkLst>
      </pc:sldChg>
      <pc:sldChg chg="del ord">
        <pc:chgData name="Ron Melton" userId="5553941352b42db9" providerId="LiveId" clId="{7ED559D4-CBAD-445E-A617-2B03DAC99018}" dt="2023-09-22T18:16:43.509" v="53" actId="47"/>
        <pc:sldMkLst>
          <pc:docMk/>
          <pc:sldMk cId="842378788" sldId="8013"/>
        </pc:sldMkLst>
      </pc:sldChg>
      <pc:sldChg chg="del ord">
        <pc:chgData name="Ron Melton" userId="5553941352b42db9" providerId="LiveId" clId="{7ED559D4-CBAD-445E-A617-2B03DAC99018}" dt="2023-09-24T03:57:54.324" v="470" actId="47"/>
        <pc:sldMkLst>
          <pc:docMk/>
          <pc:sldMk cId="1794487828" sldId="8025"/>
        </pc:sldMkLst>
      </pc:sldChg>
      <pc:sldChg chg="del ord">
        <pc:chgData name="Ron Melton" userId="5553941352b42db9" providerId="LiveId" clId="{7ED559D4-CBAD-445E-A617-2B03DAC99018}" dt="2023-09-24T03:57:54.324" v="470" actId="47"/>
        <pc:sldMkLst>
          <pc:docMk/>
          <pc:sldMk cId="4012247858" sldId="8042"/>
        </pc:sldMkLst>
      </pc:sldChg>
      <pc:sldChg chg="del ord">
        <pc:chgData name="Ron Melton" userId="5553941352b42db9" providerId="LiveId" clId="{7ED559D4-CBAD-445E-A617-2B03DAC99018}" dt="2023-09-24T03:57:54.324" v="470" actId="47"/>
        <pc:sldMkLst>
          <pc:docMk/>
          <pc:sldMk cId="2585941668" sldId="8043"/>
        </pc:sldMkLst>
      </pc:sldChg>
      <pc:sldChg chg="del ord">
        <pc:chgData name="Ron Melton" userId="5553941352b42db9" providerId="LiveId" clId="{7ED559D4-CBAD-445E-A617-2B03DAC99018}" dt="2023-09-24T03:57:54.324" v="470" actId="47"/>
        <pc:sldMkLst>
          <pc:docMk/>
          <pc:sldMk cId="1899706516" sldId="8044"/>
        </pc:sldMkLst>
      </pc:sldChg>
      <pc:sldChg chg="del ord">
        <pc:chgData name="Ron Melton" userId="5553941352b42db9" providerId="LiveId" clId="{7ED559D4-CBAD-445E-A617-2B03DAC99018}" dt="2023-09-24T03:57:54.324" v="470" actId="47"/>
        <pc:sldMkLst>
          <pc:docMk/>
          <pc:sldMk cId="823587959" sldId="8045"/>
        </pc:sldMkLst>
      </pc:sldChg>
      <pc:sldChg chg="del ord">
        <pc:chgData name="Ron Melton" userId="5553941352b42db9" providerId="LiveId" clId="{7ED559D4-CBAD-445E-A617-2B03DAC99018}" dt="2023-09-24T03:57:54.324" v="470" actId="47"/>
        <pc:sldMkLst>
          <pc:docMk/>
          <pc:sldMk cId="86715099" sldId="8046"/>
        </pc:sldMkLst>
      </pc:sldChg>
      <pc:sldChg chg="del ord">
        <pc:chgData name="Ron Melton" userId="5553941352b42db9" providerId="LiveId" clId="{7ED559D4-CBAD-445E-A617-2B03DAC99018}" dt="2023-09-24T03:57:54.324" v="470" actId="47"/>
        <pc:sldMkLst>
          <pc:docMk/>
          <pc:sldMk cId="50502070" sldId="8047"/>
        </pc:sldMkLst>
      </pc:sldChg>
      <pc:sldChg chg="del ord">
        <pc:chgData name="Ron Melton" userId="5553941352b42db9" providerId="LiveId" clId="{7ED559D4-CBAD-445E-A617-2B03DAC99018}" dt="2023-09-24T03:57:54.324" v="470" actId="47"/>
        <pc:sldMkLst>
          <pc:docMk/>
          <pc:sldMk cId="2595947086" sldId="8048"/>
        </pc:sldMkLst>
      </pc:sldChg>
      <pc:sldChg chg="del ord">
        <pc:chgData name="Ron Melton" userId="5553941352b42db9" providerId="LiveId" clId="{7ED559D4-CBAD-445E-A617-2B03DAC99018}" dt="2023-09-24T03:57:54.324" v="470" actId="47"/>
        <pc:sldMkLst>
          <pc:docMk/>
          <pc:sldMk cId="4093574581" sldId="8049"/>
        </pc:sldMkLst>
      </pc:sldChg>
      <pc:sldChg chg="ord">
        <pc:chgData name="Ron Melton" userId="5553941352b42db9" providerId="LiveId" clId="{7ED559D4-CBAD-445E-A617-2B03DAC99018}" dt="2023-09-24T02:01:28.667" v="455"/>
        <pc:sldMkLst>
          <pc:docMk/>
          <pc:sldMk cId="2775239611" sldId="8052"/>
        </pc:sldMkLst>
      </pc:sldChg>
      <pc:sldChg chg="ord">
        <pc:chgData name="Ron Melton" userId="5553941352b42db9" providerId="LiveId" clId="{7ED559D4-CBAD-445E-A617-2B03DAC99018}" dt="2023-09-24T02:01:28.667" v="455"/>
        <pc:sldMkLst>
          <pc:docMk/>
          <pc:sldMk cId="373636886" sldId="8053"/>
        </pc:sldMkLst>
      </pc:sldChg>
      <pc:sldChg chg="ord">
        <pc:chgData name="Ron Melton" userId="5553941352b42db9" providerId="LiveId" clId="{7ED559D4-CBAD-445E-A617-2B03DAC99018}" dt="2023-09-24T02:01:28.667" v="455"/>
        <pc:sldMkLst>
          <pc:docMk/>
          <pc:sldMk cId="1744581576" sldId="8054"/>
        </pc:sldMkLst>
      </pc:sldChg>
      <pc:sldChg chg="ord">
        <pc:chgData name="Ron Melton" userId="5553941352b42db9" providerId="LiveId" clId="{7ED559D4-CBAD-445E-A617-2B03DAC99018}" dt="2023-09-24T02:01:28.667" v="455"/>
        <pc:sldMkLst>
          <pc:docMk/>
          <pc:sldMk cId="437291982" sldId="8055"/>
        </pc:sldMkLst>
      </pc:sldChg>
      <pc:sldChg chg="ord">
        <pc:chgData name="Ron Melton" userId="5553941352b42db9" providerId="LiveId" clId="{7ED559D4-CBAD-445E-A617-2B03DAC99018}" dt="2023-09-24T02:01:28.667" v="455"/>
        <pc:sldMkLst>
          <pc:docMk/>
          <pc:sldMk cId="4236827201" sldId="8056"/>
        </pc:sldMkLst>
      </pc:sldChg>
      <pc:sldChg chg="ord">
        <pc:chgData name="Ron Melton" userId="5553941352b42db9" providerId="LiveId" clId="{7ED559D4-CBAD-445E-A617-2B03DAC99018}" dt="2023-09-24T02:01:28.667" v="455"/>
        <pc:sldMkLst>
          <pc:docMk/>
          <pc:sldMk cId="571086128" sldId="8057"/>
        </pc:sldMkLst>
      </pc:sldChg>
      <pc:sldChg chg="ord">
        <pc:chgData name="Ron Melton" userId="5553941352b42db9" providerId="LiveId" clId="{7ED559D4-CBAD-445E-A617-2B03DAC99018}" dt="2023-09-24T02:01:28.667" v="455"/>
        <pc:sldMkLst>
          <pc:docMk/>
          <pc:sldMk cId="3785558730" sldId="8058"/>
        </pc:sldMkLst>
      </pc:sldChg>
      <pc:sldChg chg="ord">
        <pc:chgData name="Ron Melton" userId="5553941352b42db9" providerId="LiveId" clId="{7ED559D4-CBAD-445E-A617-2B03DAC99018}" dt="2023-09-24T02:01:28.667" v="455"/>
        <pc:sldMkLst>
          <pc:docMk/>
          <pc:sldMk cId="853313738" sldId="8059"/>
        </pc:sldMkLst>
      </pc:sldChg>
      <pc:sldChg chg="ord">
        <pc:chgData name="Ron Melton" userId="5553941352b42db9" providerId="LiveId" clId="{7ED559D4-CBAD-445E-A617-2B03DAC99018}" dt="2023-09-24T02:01:28.667" v="455"/>
        <pc:sldMkLst>
          <pc:docMk/>
          <pc:sldMk cId="3016314486" sldId="8060"/>
        </pc:sldMkLst>
      </pc:sldChg>
      <pc:sldChg chg="ord">
        <pc:chgData name="Ron Melton" userId="5553941352b42db9" providerId="LiveId" clId="{7ED559D4-CBAD-445E-A617-2B03DAC99018}" dt="2023-09-24T02:01:28.667" v="455"/>
        <pc:sldMkLst>
          <pc:docMk/>
          <pc:sldMk cId="1340044047" sldId="8061"/>
        </pc:sldMkLst>
      </pc:sldChg>
      <pc:sldChg chg="ord">
        <pc:chgData name="Ron Melton" userId="5553941352b42db9" providerId="LiveId" clId="{7ED559D4-CBAD-445E-A617-2B03DAC99018}" dt="2023-09-24T02:01:28.667" v="455"/>
        <pc:sldMkLst>
          <pc:docMk/>
          <pc:sldMk cId="2934331010" sldId="8062"/>
        </pc:sldMkLst>
      </pc:sldChg>
      <pc:sldChg chg="ord">
        <pc:chgData name="Ron Melton" userId="5553941352b42db9" providerId="LiveId" clId="{7ED559D4-CBAD-445E-A617-2B03DAC99018}" dt="2023-09-24T02:01:28.667" v="455"/>
        <pc:sldMkLst>
          <pc:docMk/>
          <pc:sldMk cId="4042387682" sldId="8063"/>
        </pc:sldMkLst>
      </pc:sldChg>
      <pc:sldChg chg="ord">
        <pc:chgData name="Ron Melton" userId="5553941352b42db9" providerId="LiveId" clId="{7ED559D4-CBAD-445E-A617-2B03DAC99018}" dt="2023-09-24T02:01:28.667" v="455"/>
        <pc:sldMkLst>
          <pc:docMk/>
          <pc:sldMk cId="3904557119" sldId="8064"/>
        </pc:sldMkLst>
      </pc:sldChg>
      <pc:sldChg chg="ord">
        <pc:chgData name="Ron Melton" userId="5553941352b42db9" providerId="LiveId" clId="{7ED559D4-CBAD-445E-A617-2B03DAC99018}" dt="2023-09-24T02:01:28.667" v="455"/>
        <pc:sldMkLst>
          <pc:docMk/>
          <pc:sldMk cId="227171270" sldId="8065"/>
        </pc:sldMkLst>
      </pc:sldChg>
      <pc:sldChg chg="ord">
        <pc:chgData name="Ron Melton" userId="5553941352b42db9" providerId="LiveId" clId="{7ED559D4-CBAD-445E-A617-2B03DAC99018}" dt="2023-09-24T02:01:28.667" v="455"/>
        <pc:sldMkLst>
          <pc:docMk/>
          <pc:sldMk cId="2768656199" sldId="8066"/>
        </pc:sldMkLst>
      </pc:sldChg>
      <pc:sldChg chg="ord">
        <pc:chgData name="Ron Melton" userId="5553941352b42db9" providerId="LiveId" clId="{7ED559D4-CBAD-445E-A617-2B03DAC99018}" dt="2023-09-24T02:01:28.667" v="455"/>
        <pc:sldMkLst>
          <pc:docMk/>
          <pc:sldMk cId="3649601263" sldId="8067"/>
        </pc:sldMkLst>
      </pc:sldChg>
      <pc:sldChg chg="ord">
        <pc:chgData name="Ron Melton" userId="5553941352b42db9" providerId="LiveId" clId="{7ED559D4-CBAD-445E-A617-2B03DAC99018}" dt="2023-09-24T02:01:28.667" v="455"/>
        <pc:sldMkLst>
          <pc:docMk/>
          <pc:sldMk cId="908793016" sldId="8068"/>
        </pc:sldMkLst>
      </pc:sldChg>
      <pc:sldChg chg="ord">
        <pc:chgData name="Ron Melton" userId="5553941352b42db9" providerId="LiveId" clId="{7ED559D4-CBAD-445E-A617-2B03DAC99018}" dt="2023-09-24T02:01:28.667" v="455"/>
        <pc:sldMkLst>
          <pc:docMk/>
          <pc:sldMk cId="1172384178" sldId="8069"/>
        </pc:sldMkLst>
      </pc:sldChg>
      <pc:sldChg chg="ord">
        <pc:chgData name="Ron Melton" userId="5553941352b42db9" providerId="LiveId" clId="{7ED559D4-CBAD-445E-A617-2B03DAC99018}" dt="2023-09-24T02:01:28.667" v="455"/>
        <pc:sldMkLst>
          <pc:docMk/>
          <pc:sldMk cId="3017136422" sldId="8070"/>
        </pc:sldMkLst>
      </pc:sldChg>
      <pc:sldChg chg="ord">
        <pc:chgData name="Ron Melton" userId="5553941352b42db9" providerId="LiveId" clId="{7ED559D4-CBAD-445E-A617-2B03DAC99018}" dt="2023-09-24T02:01:28.667" v="455"/>
        <pc:sldMkLst>
          <pc:docMk/>
          <pc:sldMk cId="4024543875" sldId="8071"/>
        </pc:sldMkLst>
      </pc:sldChg>
      <pc:sldChg chg="ord">
        <pc:chgData name="Ron Melton" userId="5553941352b42db9" providerId="LiveId" clId="{7ED559D4-CBAD-445E-A617-2B03DAC99018}" dt="2023-09-24T02:01:28.667" v="455"/>
        <pc:sldMkLst>
          <pc:docMk/>
          <pc:sldMk cId="159186047" sldId="8072"/>
        </pc:sldMkLst>
      </pc:sldChg>
      <pc:sldChg chg="ord">
        <pc:chgData name="Ron Melton" userId="5553941352b42db9" providerId="LiveId" clId="{7ED559D4-CBAD-445E-A617-2B03DAC99018}" dt="2023-09-24T02:01:28.667" v="455"/>
        <pc:sldMkLst>
          <pc:docMk/>
          <pc:sldMk cId="4239489782" sldId="8079"/>
        </pc:sldMkLst>
      </pc:sldChg>
      <pc:sldChg chg="ord">
        <pc:chgData name="Ron Melton" userId="5553941352b42db9" providerId="LiveId" clId="{7ED559D4-CBAD-445E-A617-2B03DAC99018}" dt="2023-09-24T02:01:28.667" v="455"/>
        <pc:sldMkLst>
          <pc:docMk/>
          <pc:sldMk cId="3413535031" sldId="8087"/>
        </pc:sldMkLst>
      </pc:sldChg>
      <pc:sldChg chg="ord">
        <pc:chgData name="Ron Melton" userId="5553941352b42db9" providerId="LiveId" clId="{7ED559D4-CBAD-445E-A617-2B03DAC99018}" dt="2023-09-24T02:01:28.667" v="455"/>
        <pc:sldMkLst>
          <pc:docMk/>
          <pc:sldMk cId="3715672922" sldId="8088"/>
        </pc:sldMkLst>
      </pc:sldChg>
      <pc:sldChg chg="ord">
        <pc:chgData name="Ron Melton" userId="5553941352b42db9" providerId="LiveId" clId="{7ED559D4-CBAD-445E-A617-2B03DAC99018}" dt="2023-09-24T02:01:28.667" v="455"/>
        <pc:sldMkLst>
          <pc:docMk/>
          <pc:sldMk cId="2215915077" sldId="8089"/>
        </pc:sldMkLst>
      </pc:sldChg>
      <pc:sldChg chg="ord">
        <pc:chgData name="Ron Melton" userId="5553941352b42db9" providerId="LiveId" clId="{7ED559D4-CBAD-445E-A617-2B03DAC99018}" dt="2023-09-24T02:01:28.667" v="455"/>
        <pc:sldMkLst>
          <pc:docMk/>
          <pc:sldMk cId="2672704742" sldId="8090"/>
        </pc:sldMkLst>
      </pc:sldChg>
      <pc:sldChg chg="ord">
        <pc:chgData name="Ron Melton" userId="5553941352b42db9" providerId="LiveId" clId="{7ED559D4-CBAD-445E-A617-2B03DAC99018}" dt="2023-09-24T02:01:28.667" v="455"/>
        <pc:sldMkLst>
          <pc:docMk/>
          <pc:sldMk cId="4257069697" sldId="8091"/>
        </pc:sldMkLst>
      </pc:sldChg>
      <pc:sldChg chg="ord">
        <pc:chgData name="Ron Melton" userId="5553941352b42db9" providerId="LiveId" clId="{7ED559D4-CBAD-445E-A617-2B03DAC99018}" dt="2023-09-24T02:01:28.667" v="455"/>
        <pc:sldMkLst>
          <pc:docMk/>
          <pc:sldMk cId="3746019872" sldId="8092"/>
        </pc:sldMkLst>
      </pc:sldChg>
      <pc:sldChg chg="ord">
        <pc:chgData name="Ron Melton" userId="5553941352b42db9" providerId="LiveId" clId="{7ED559D4-CBAD-445E-A617-2B03DAC99018}" dt="2023-09-24T02:01:28.667" v="455"/>
        <pc:sldMkLst>
          <pc:docMk/>
          <pc:sldMk cId="750354715" sldId="8093"/>
        </pc:sldMkLst>
      </pc:sldChg>
      <pc:sldChg chg="ord">
        <pc:chgData name="Ron Melton" userId="5553941352b42db9" providerId="LiveId" clId="{7ED559D4-CBAD-445E-A617-2B03DAC99018}" dt="2023-09-24T02:01:28.667" v="455"/>
        <pc:sldMkLst>
          <pc:docMk/>
          <pc:sldMk cId="1255764060" sldId="8094"/>
        </pc:sldMkLst>
      </pc:sldChg>
      <pc:sldChg chg="ord">
        <pc:chgData name="Ron Melton" userId="5553941352b42db9" providerId="LiveId" clId="{7ED559D4-CBAD-445E-A617-2B03DAC99018}" dt="2023-09-24T02:01:28.667" v="455"/>
        <pc:sldMkLst>
          <pc:docMk/>
          <pc:sldMk cId="3978545872" sldId="8095"/>
        </pc:sldMkLst>
      </pc:sldChg>
      <pc:sldChg chg="ord">
        <pc:chgData name="Ron Melton" userId="5553941352b42db9" providerId="LiveId" clId="{7ED559D4-CBAD-445E-A617-2B03DAC99018}" dt="2023-09-24T02:01:28.667" v="455"/>
        <pc:sldMkLst>
          <pc:docMk/>
          <pc:sldMk cId="603654862" sldId="8096"/>
        </pc:sldMkLst>
      </pc:sldChg>
      <pc:sldChg chg="ord">
        <pc:chgData name="Ron Melton" userId="5553941352b42db9" providerId="LiveId" clId="{7ED559D4-CBAD-445E-A617-2B03DAC99018}" dt="2023-09-24T02:01:28.667" v="455"/>
        <pc:sldMkLst>
          <pc:docMk/>
          <pc:sldMk cId="731515594" sldId="8097"/>
        </pc:sldMkLst>
      </pc:sldChg>
      <pc:sldChg chg="ord">
        <pc:chgData name="Ron Melton" userId="5553941352b42db9" providerId="LiveId" clId="{7ED559D4-CBAD-445E-A617-2B03DAC99018}" dt="2023-09-24T02:01:28.667" v="455"/>
        <pc:sldMkLst>
          <pc:docMk/>
          <pc:sldMk cId="3129867612" sldId="8098"/>
        </pc:sldMkLst>
      </pc:sldChg>
      <pc:sldChg chg="ord">
        <pc:chgData name="Ron Melton" userId="5553941352b42db9" providerId="LiveId" clId="{7ED559D4-CBAD-445E-A617-2B03DAC99018}" dt="2023-09-24T02:01:28.667" v="455"/>
        <pc:sldMkLst>
          <pc:docMk/>
          <pc:sldMk cId="1211834211" sldId="8099"/>
        </pc:sldMkLst>
      </pc:sldChg>
      <pc:sldChg chg="ord">
        <pc:chgData name="Ron Melton" userId="5553941352b42db9" providerId="LiveId" clId="{7ED559D4-CBAD-445E-A617-2B03DAC99018}" dt="2023-09-24T02:01:28.667" v="455"/>
        <pc:sldMkLst>
          <pc:docMk/>
          <pc:sldMk cId="2664571051" sldId="8100"/>
        </pc:sldMkLst>
      </pc:sldChg>
      <pc:sldChg chg="ord">
        <pc:chgData name="Ron Melton" userId="5553941352b42db9" providerId="LiveId" clId="{7ED559D4-CBAD-445E-A617-2B03DAC99018}" dt="2023-09-24T02:01:28.667" v="455"/>
        <pc:sldMkLst>
          <pc:docMk/>
          <pc:sldMk cId="1900513256" sldId="8101"/>
        </pc:sldMkLst>
      </pc:sldChg>
      <pc:sldChg chg="ord">
        <pc:chgData name="Ron Melton" userId="5553941352b42db9" providerId="LiveId" clId="{7ED559D4-CBAD-445E-A617-2B03DAC99018}" dt="2023-09-24T02:01:28.667" v="455"/>
        <pc:sldMkLst>
          <pc:docMk/>
          <pc:sldMk cId="2121570067" sldId="8102"/>
        </pc:sldMkLst>
      </pc:sldChg>
      <pc:sldChg chg="ord">
        <pc:chgData name="Ron Melton" userId="5553941352b42db9" providerId="LiveId" clId="{7ED559D4-CBAD-445E-A617-2B03DAC99018}" dt="2023-09-24T02:01:28.667" v="455"/>
        <pc:sldMkLst>
          <pc:docMk/>
          <pc:sldMk cId="3463814077" sldId="8103"/>
        </pc:sldMkLst>
      </pc:sldChg>
      <pc:sldChg chg="ord">
        <pc:chgData name="Ron Melton" userId="5553941352b42db9" providerId="LiveId" clId="{7ED559D4-CBAD-445E-A617-2B03DAC99018}" dt="2023-09-24T02:01:28.667" v="455"/>
        <pc:sldMkLst>
          <pc:docMk/>
          <pc:sldMk cId="2148804816" sldId="8104"/>
        </pc:sldMkLst>
      </pc:sldChg>
      <pc:sldChg chg="ord">
        <pc:chgData name="Ron Melton" userId="5553941352b42db9" providerId="LiveId" clId="{7ED559D4-CBAD-445E-A617-2B03DAC99018}" dt="2023-09-24T02:01:28.667" v="455"/>
        <pc:sldMkLst>
          <pc:docMk/>
          <pc:sldMk cId="1912433990" sldId="8105"/>
        </pc:sldMkLst>
      </pc:sldChg>
      <pc:sldChg chg="ord">
        <pc:chgData name="Ron Melton" userId="5553941352b42db9" providerId="LiveId" clId="{7ED559D4-CBAD-445E-A617-2B03DAC99018}" dt="2023-09-24T02:01:28.667" v="455"/>
        <pc:sldMkLst>
          <pc:docMk/>
          <pc:sldMk cId="463175461" sldId="8106"/>
        </pc:sldMkLst>
      </pc:sldChg>
      <pc:sldChg chg="ord">
        <pc:chgData name="Ron Melton" userId="5553941352b42db9" providerId="LiveId" clId="{7ED559D4-CBAD-445E-A617-2B03DAC99018}" dt="2023-09-24T02:01:28.667" v="455"/>
        <pc:sldMkLst>
          <pc:docMk/>
          <pc:sldMk cId="4214586001" sldId="8134"/>
        </pc:sldMkLst>
      </pc:sldChg>
      <pc:sldChg chg="del">
        <pc:chgData name="Ron Melton" userId="5553941352b42db9" providerId="LiveId" clId="{7ED559D4-CBAD-445E-A617-2B03DAC99018}" dt="2023-09-22T20:09:40.370" v="247" actId="47"/>
        <pc:sldMkLst>
          <pc:docMk/>
          <pc:sldMk cId="1286465444" sldId="8172"/>
        </pc:sldMkLst>
      </pc:sldChg>
      <pc:sldChg chg="del">
        <pc:chgData name="Ron Melton" userId="5553941352b42db9" providerId="LiveId" clId="{7ED559D4-CBAD-445E-A617-2B03DAC99018}" dt="2023-09-22T20:09:40.370" v="247" actId="47"/>
        <pc:sldMkLst>
          <pc:docMk/>
          <pc:sldMk cId="4140382607" sldId="8175"/>
        </pc:sldMkLst>
      </pc:sldChg>
      <pc:sldChg chg="del ord">
        <pc:chgData name="Ron Melton" userId="5553941352b42db9" providerId="LiveId" clId="{7ED559D4-CBAD-445E-A617-2B03DAC99018}" dt="2023-09-24T02:24:55.867" v="463" actId="47"/>
        <pc:sldMkLst>
          <pc:docMk/>
          <pc:sldMk cId="1112978566" sldId="8179"/>
        </pc:sldMkLst>
      </pc:sldChg>
      <pc:sldChg chg="del ord">
        <pc:chgData name="Ron Melton" userId="5553941352b42db9" providerId="LiveId" clId="{7ED559D4-CBAD-445E-A617-2B03DAC99018}" dt="2023-09-24T02:24:55.867" v="463" actId="47"/>
        <pc:sldMkLst>
          <pc:docMk/>
          <pc:sldMk cId="1346234261" sldId="8180"/>
        </pc:sldMkLst>
      </pc:sldChg>
      <pc:sldChg chg="del ord">
        <pc:chgData name="Ron Melton" userId="5553941352b42db9" providerId="LiveId" clId="{7ED559D4-CBAD-445E-A617-2B03DAC99018}" dt="2023-09-24T02:24:55.867" v="463" actId="47"/>
        <pc:sldMkLst>
          <pc:docMk/>
          <pc:sldMk cId="3098032198" sldId="8181"/>
        </pc:sldMkLst>
      </pc:sldChg>
      <pc:sldChg chg="ord">
        <pc:chgData name="Ron Melton" userId="5553941352b42db9" providerId="LiveId" clId="{7ED559D4-CBAD-445E-A617-2B03DAC99018}" dt="2023-09-22T18:14:49.197" v="50"/>
        <pc:sldMkLst>
          <pc:docMk/>
          <pc:sldMk cId="3267799094" sldId="8182"/>
        </pc:sldMkLst>
      </pc:sldChg>
      <pc:sldChg chg="ord">
        <pc:chgData name="Ron Melton" userId="5553941352b42db9" providerId="LiveId" clId="{7ED559D4-CBAD-445E-A617-2B03DAC99018}" dt="2023-09-22T18:14:49.197" v="50"/>
        <pc:sldMkLst>
          <pc:docMk/>
          <pc:sldMk cId="1630359249" sldId="8183"/>
        </pc:sldMkLst>
      </pc:sldChg>
      <pc:sldChg chg="ord">
        <pc:chgData name="Ron Melton" userId="5553941352b42db9" providerId="LiveId" clId="{7ED559D4-CBAD-445E-A617-2B03DAC99018}" dt="2023-09-22T18:14:49.197" v="50"/>
        <pc:sldMkLst>
          <pc:docMk/>
          <pc:sldMk cId="980253042" sldId="8184"/>
        </pc:sldMkLst>
      </pc:sldChg>
      <pc:sldChg chg="del">
        <pc:chgData name="Ron Melton" userId="5553941352b42db9" providerId="LiveId" clId="{7ED559D4-CBAD-445E-A617-2B03DAC99018}" dt="2023-09-22T20:09:40.370" v="247" actId="47"/>
        <pc:sldMkLst>
          <pc:docMk/>
          <pc:sldMk cId="3882910191" sldId="8185"/>
        </pc:sldMkLst>
      </pc:sldChg>
      <pc:sldChg chg="del">
        <pc:chgData name="Ron Melton" userId="5553941352b42db9" providerId="LiveId" clId="{7ED559D4-CBAD-445E-A617-2B03DAC99018}" dt="2023-09-24T00:57:24.634" v="453" actId="47"/>
        <pc:sldMkLst>
          <pc:docMk/>
          <pc:sldMk cId="3923674113" sldId="8192"/>
        </pc:sldMkLst>
      </pc:sldChg>
      <pc:sldChg chg="del">
        <pc:chgData name="Ron Melton" userId="5553941352b42db9" providerId="LiveId" clId="{7ED559D4-CBAD-445E-A617-2B03DAC99018}" dt="2023-09-24T00:57:24.634" v="453" actId="47"/>
        <pc:sldMkLst>
          <pc:docMk/>
          <pc:sldMk cId="24750471" sldId="8193"/>
        </pc:sldMkLst>
      </pc:sldChg>
      <pc:sldChg chg="del">
        <pc:chgData name="Ron Melton" userId="5553941352b42db9" providerId="LiveId" clId="{7ED559D4-CBAD-445E-A617-2B03DAC99018}" dt="2023-09-22T22:25:27.159" v="347" actId="47"/>
        <pc:sldMkLst>
          <pc:docMk/>
          <pc:sldMk cId="1619889144" sldId="8197"/>
        </pc:sldMkLst>
      </pc:sldChg>
      <pc:sldChg chg="del">
        <pc:chgData name="Ron Melton" userId="5553941352b42db9" providerId="LiveId" clId="{7ED559D4-CBAD-445E-A617-2B03DAC99018}" dt="2023-09-22T22:24:51.413" v="337" actId="47"/>
        <pc:sldMkLst>
          <pc:docMk/>
          <pc:sldMk cId="2987170402" sldId="8198"/>
        </pc:sldMkLst>
      </pc:sldChg>
      <pc:sldChg chg="del">
        <pc:chgData name="Ron Melton" userId="5553941352b42db9" providerId="LiveId" clId="{7ED559D4-CBAD-445E-A617-2B03DAC99018}" dt="2023-09-22T20:09:40.370" v="247" actId="47"/>
        <pc:sldMkLst>
          <pc:docMk/>
          <pc:sldMk cId="2481149426" sldId="8200"/>
        </pc:sldMkLst>
      </pc:sldChg>
      <pc:sldChg chg="add">
        <pc:chgData name="Ron Melton" userId="5553941352b42db9" providerId="LiveId" clId="{7ED559D4-CBAD-445E-A617-2B03DAC99018}" dt="2023-09-22T17:13:17.292" v="42"/>
        <pc:sldMkLst>
          <pc:docMk/>
          <pc:sldMk cId="3657363269" sldId="8204"/>
        </pc:sldMkLst>
      </pc:sldChg>
      <pc:sldChg chg="ord">
        <pc:chgData name="Ron Melton" userId="5553941352b42db9" providerId="LiveId" clId="{7ED559D4-CBAD-445E-A617-2B03DAC99018}" dt="2023-09-22T18:14:49.197" v="50"/>
        <pc:sldMkLst>
          <pc:docMk/>
          <pc:sldMk cId="2161861152" sldId="8208"/>
        </pc:sldMkLst>
      </pc:sldChg>
      <pc:sldChg chg="del ord">
        <pc:chgData name="Ron Melton" userId="5553941352b42db9" providerId="LiveId" clId="{7ED559D4-CBAD-445E-A617-2B03DAC99018}" dt="2023-09-22T18:15:23.619" v="51" actId="47"/>
        <pc:sldMkLst>
          <pc:docMk/>
          <pc:sldMk cId="1415441175" sldId="8211"/>
        </pc:sldMkLst>
      </pc:sldChg>
      <pc:sldChg chg="del ord">
        <pc:chgData name="Ron Melton" userId="5553941352b42db9" providerId="LiveId" clId="{7ED559D4-CBAD-445E-A617-2B03DAC99018}" dt="2023-09-24T03:57:54.324" v="470" actId="47"/>
        <pc:sldMkLst>
          <pc:docMk/>
          <pc:sldMk cId="1191692422" sldId="8215"/>
        </pc:sldMkLst>
      </pc:sldChg>
      <pc:sldChg chg="del ord">
        <pc:chgData name="Ron Melton" userId="5553941352b42db9" providerId="LiveId" clId="{7ED559D4-CBAD-445E-A617-2B03DAC99018}" dt="2023-09-24T02:24:55.867" v="463" actId="47"/>
        <pc:sldMkLst>
          <pc:docMk/>
          <pc:sldMk cId="4093197596" sldId="8217"/>
        </pc:sldMkLst>
      </pc:sldChg>
      <pc:sldChg chg="del">
        <pc:chgData name="Ron Melton" userId="5553941352b42db9" providerId="LiveId" clId="{7ED559D4-CBAD-445E-A617-2B03DAC99018}" dt="2023-09-24T00:54:37.076" v="452" actId="47"/>
        <pc:sldMkLst>
          <pc:docMk/>
          <pc:sldMk cId="566207504" sldId="8218"/>
        </pc:sldMkLst>
      </pc:sldChg>
      <pc:sldChg chg="add">
        <pc:chgData name="Ron Melton" userId="5553941352b42db9" providerId="LiveId" clId="{7ED559D4-CBAD-445E-A617-2B03DAC99018}" dt="2023-09-22T16:38:32.227" v="41"/>
        <pc:sldMkLst>
          <pc:docMk/>
          <pc:sldMk cId="3361211962" sldId="8250"/>
        </pc:sldMkLst>
      </pc:sldChg>
      <pc:sldChg chg="del ord">
        <pc:chgData name="Ron Melton" userId="5553941352b42db9" providerId="LiveId" clId="{7ED559D4-CBAD-445E-A617-2B03DAC99018}" dt="2023-09-24T03:57:54.324" v="470" actId="47"/>
        <pc:sldMkLst>
          <pc:docMk/>
          <pc:sldMk cId="3060963096" sldId="8251"/>
        </pc:sldMkLst>
      </pc:sldChg>
      <pc:sldChg chg="ord">
        <pc:chgData name="Ron Melton" userId="5553941352b42db9" providerId="LiveId" clId="{7ED559D4-CBAD-445E-A617-2B03DAC99018}" dt="2023-09-22T22:34:29.765" v="360"/>
        <pc:sldMkLst>
          <pc:docMk/>
          <pc:sldMk cId="3662442526" sldId="8267"/>
        </pc:sldMkLst>
      </pc:sldChg>
      <pc:sldChg chg="ord">
        <pc:chgData name="Ron Melton" userId="5553941352b42db9" providerId="LiveId" clId="{7ED559D4-CBAD-445E-A617-2B03DAC99018}" dt="2023-09-22T22:36:18.575" v="363"/>
        <pc:sldMkLst>
          <pc:docMk/>
          <pc:sldMk cId="1270127987" sldId="8268"/>
        </pc:sldMkLst>
      </pc:sldChg>
      <pc:sldChg chg="add">
        <pc:chgData name="Ron Melton" userId="5553941352b42db9" providerId="LiveId" clId="{7ED559D4-CBAD-445E-A617-2B03DAC99018}" dt="2023-09-22T18:10:43.398" v="44"/>
        <pc:sldMkLst>
          <pc:docMk/>
          <pc:sldMk cId="1335445780" sldId="8286"/>
        </pc:sldMkLst>
      </pc:sldChg>
      <pc:sldChg chg="add del">
        <pc:chgData name="Ron Melton" userId="5553941352b42db9" providerId="LiveId" clId="{7ED559D4-CBAD-445E-A617-2B03DAC99018}" dt="2023-09-22T18:15:23.619" v="51" actId="47"/>
        <pc:sldMkLst>
          <pc:docMk/>
          <pc:sldMk cId="1224456991" sldId="8288"/>
        </pc:sldMkLst>
      </pc:sldChg>
      <pc:sldChg chg="add del">
        <pc:chgData name="Ron Melton" userId="5553941352b42db9" providerId="LiveId" clId="{7ED559D4-CBAD-445E-A617-2B03DAC99018}" dt="2023-09-22T18:13:09.281" v="48" actId="47"/>
        <pc:sldMkLst>
          <pc:docMk/>
          <pc:sldMk cId="4067484546" sldId="8289"/>
        </pc:sldMkLst>
      </pc:sldChg>
      <pc:sldChg chg="add del">
        <pc:chgData name="Ron Melton" userId="5553941352b42db9" providerId="LiveId" clId="{7ED559D4-CBAD-445E-A617-2B03DAC99018}" dt="2023-09-22T18:15:23.619" v="51" actId="47"/>
        <pc:sldMkLst>
          <pc:docMk/>
          <pc:sldMk cId="4287136269" sldId="8290"/>
        </pc:sldMkLst>
      </pc:sldChg>
      <pc:sldChg chg="add del setBg">
        <pc:chgData name="Ron Melton" userId="5553941352b42db9" providerId="LiveId" clId="{7ED559D4-CBAD-445E-A617-2B03DAC99018}" dt="2023-09-22T18:15:23.619" v="51" actId="47"/>
        <pc:sldMkLst>
          <pc:docMk/>
          <pc:sldMk cId="161087483" sldId="8291"/>
        </pc:sldMkLst>
      </pc:sldChg>
      <pc:sldChg chg="add del">
        <pc:chgData name="Ron Melton" userId="5553941352b42db9" providerId="LiveId" clId="{7ED559D4-CBAD-445E-A617-2B03DAC99018}" dt="2023-09-22T18:15:23.619" v="51" actId="47"/>
        <pc:sldMkLst>
          <pc:docMk/>
          <pc:sldMk cId="93872266" sldId="8292"/>
        </pc:sldMkLst>
      </pc:sldChg>
      <pc:sldChg chg="add del">
        <pc:chgData name="Ron Melton" userId="5553941352b42db9" providerId="LiveId" clId="{7ED559D4-CBAD-445E-A617-2B03DAC99018}" dt="2023-09-22T18:15:23.619" v="51" actId="47"/>
        <pc:sldMkLst>
          <pc:docMk/>
          <pc:sldMk cId="2391567807" sldId="8293"/>
        </pc:sldMkLst>
      </pc:sldChg>
      <pc:sldChg chg="add del">
        <pc:chgData name="Ron Melton" userId="5553941352b42db9" providerId="LiveId" clId="{7ED559D4-CBAD-445E-A617-2B03DAC99018}" dt="2023-09-22T18:15:23.619" v="51" actId="47"/>
        <pc:sldMkLst>
          <pc:docMk/>
          <pc:sldMk cId="2474129776" sldId="8294"/>
        </pc:sldMkLst>
      </pc:sldChg>
      <pc:sldChg chg="add del">
        <pc:chgData name="Ron Melton" userId="5553941352b42db9" providerId="LiveId" clId="{7ED559D4-CBAD-445E-A617-2B03DAC99018}" dt="2023-09-22T18:15:23.619" v="51" actId="47"/>
        <pc:sldMkLst>
          <pc:docMk/>
          <pc:sldMk cId="885780" sldId="8295"/>
        </pc:sldMkLst>
      </pc:sldChg>
      <pc:sldChg chg="add">
        <pc:chgData name="Ron Melton" userId="5553941352b42db9" providerId="LiveId" clId="{7ED559D4-CBAD-445E-A617-2B03DAC99018}" dt="2023-09-22T18:10:43.398" v="44"/>
        <pc:sldMkLst>
          <pc:docMk/>
          <pc:sldMk cId="392881826" sldId="8297"/>
        </pc:sldMkLst>
      </pc:sldChg>
      <pc:sldChg chg="add">
        <pc:chgData name="Ron Melton" userId="5553941352b42db9" providerId="LiveId" clId="{7ED559D4-CBAD-445E-A617-2B03DAC99018}" dt="2023-09-22T18:10:43.398" v="44"/>
        <pc:sldMkLst>
          <pc:docMk/>
          <pc:sldMk cId="911342618" sldId="8298"/>
        </pc:sldMkLst>
      </pc:sldChg>
      <pc:sldChg chg="add setBg">
        <pc:chgData name="Ron Melton" userId="5553941352b42db9" providerId="LiveId" clId="{7ED559D4-CBAD-445E-A617-2B03DAC99018}" dt="2023-09-22T18:10:43.398" v="44"/>
        <pc:sldMkLst>
          <pc:docMk/>
          <pc:sldMk cId="1001588478" sldId="8299"/>
        </pc:sldMkLst>
      </pc:sldChg>
      <pc:sldChg chg="add">
        <pc:chgData name="Ron Melton" userId="5553941352b42db9" providerId="LiveId" clId="{7ED559D4-CBAD-445E-A617-2B03DAC99018}" dt="2023-09-22T18:40:55.610" v="140"/>
        <pc:sldMkLst>
          <pc:docMk/>
          <pc:sldMk cId="1962377842" sldId="8301"/>
        </pc:sldMkLst>
      </pc:sldChg>
      <pc:sldChg chg="add">
        <pc:chgData name="Ron Melton" userId="5553941352b42db9" providerId="LiveId" clId="{7ED559D4-CBAD-445E-A617-2B03DAC99018}" dt="2023-09-22T18:41:00.541" v="141"/>
        <pc:sldMkLst>
          <pc:docMk/>
          <pc:sldMk cId="343077576" sldId="8302"/>
        </pc:sldMkLst>
      </pc:sldChg>
      <pc:sldChg chg="ord">
        <pc:chgData name="Ron Melton" userId="5553941352b42db9" providerId="LiveId" clId="{7ED559D4-CBAD-445E-A617-2B03DAC99018}" dt="2023-09-22T20:36:59.649" v="264"/>
        <pc:sldMkLst>
          <pc:docMk/>
          <pc:sldMk cId="4175178739" sldId="8312"/>
        </pc:sldMkLst>
      </pc:sldChg>
      <pc:sldChg chg="del">
        <pc:chgData name="Ron Melton" userId="5553941352b42db9" providerId="LiveId" clId="{7ED559D4-CBAD-445E-A617-2B03DAC99018}" dt="2023-09-22T20:09:40.370" v="247" actId="47"/>
        <pc:sldMkLst>
          <pc:docMk/>
          <pc:sldMk cId="533600240" sldId="8423"/>
        </pc:sldMkLst>
      </pc:sldChg>
      <pc:sldChg chg="del ord">
        <pc:chgData name="Ron Melton" userId="5553941352b42db9" providerId="LiveId" clId="{7ED559D4-CBAD-445E-A617-2B03DAC99018}" dt="2023-09-24T03:57:54.324" v="470" actId="47"/>
        <pc:sldMkLst>
          <pc:docMk/>
          <pc:sldMk cId="3505378486" sldId="8429"/>
        </pc:sldMkLst>
      </pc:sldChg>
      <pc:sldChg chg="del">
        <pc:chgData name="Ron Melton" userId="5553941352b42db9" providerId="LiveId" clId="{7ED559D4-CBAD-445E-A617-2B03DAC99018}" dt="2023-09-22T20:09:40.370" v="247" actId="47"/>
        <pc:sldMkLst>
          <pc:docMk/>
          <pc:sldMk cId="2451265550" sldId="8446"/>
        </pc:sldMkLst>
      </pc:sldChg>
      <pc:sldChg chg="del ord">
        <pc:chgData name="Ron Melton" userId="5553941352b42db9" providerId="LiveId" clId="{7ED559D4-CBAD-445E-A617-2B03DAC99018}" dt="2023-09-24T03:57:54.324" v="470" actId="47"/>
        <pc:sldMkLst>
          <pc:docMk/>
          <pc:sldMk cId="4101934782" sldId="2145707970"/>
        </pc:sldMkLst>
      </pc:sldChg>
      <pc:sldChg chg="ord">
        <pc:chgData name="Ron Melton" userId="5553941352b42db9" providerId="LiveId" clId="{7ED559D4-CBAD-445E-A617-2B03DAC99018}" dt="2023-09-22T18:14:49.197" v="50"/>
        <pc:sldMkLst>
          <pc:docMk/>
          <pc:sldMk cId="221551425" sldId="2145708231"/>
        </pc:sldMkLst>
      </pc:sldChg>
      <pc:sldChg chg="add del ord">
        <pc:chgData name="Ron Melton" userId="5553941352b42db9" providerId="LiveId" clId="{7ED559D4-CBAD-445E-A617-2B03DAC99018}" dt="2023-09-22T18:15:23.619" v="51" actId="47"/>
        <pc:sldMkLst>
          <pc:docMk/>
          <pc:sldMk cId="2639498436" sldId="2145708272"/>
        </pc:sldMkLst>
      </pc:sldChg>
      <pc:sldChg chg="add">
        <pc:chgData name="Ron Melton" userId="5553941352b42db9" providerId="LiveId" clId="{7ED559D4-CBAD-445E-A617-2B03DAC99018}" dt="2023-09-22T17:13:17.292" v="42"/>
        <pc:sldMkLst>
          <pc:docMk/>
          <pc:sldMk cId="3786297375" sldId="2145708295"/>
        </pc:sldMkLst>
      </pc:sldChg>
      <pc:sldChg chg="add">
        <pc:chgData name="Ron Melton" userId="5553941352b42db9" providerId="LiveId" clId="{7ED559D4-CBAD-445E-A617-2B03DAC99018}" dt="2023-09-22T17:13:17.292" v="42"/>
        <pc:sldMkLst>
          <pc:docMk/>
          <pc:sldMk cId="2001674129" sldId="2145708296"/>
        </pc:sldMkLst>
      </pc:sldChg>
      <pc:sldChg chg="del ord">
        <pc:chgData name="Ron Melton" userId="5553941352b42db9" providerId="LiveId" clId="{7ED559D4-CBAD-445E-A617-2B03DAC99018}" dt="2023-09-24T03:57:54.324" v="470" actId="47"/>
        <pc:sldMkLst>
          <pc:docMk/>
          <pc:sldMk cId="3009831113" sldId="2145708302"/>
        </pc:sldMkLst>
      </pc:sldChg>
      <pc:sldChg chg="ord">
        <pc:chgData name="Ron Melton" userId="5553941352b42db9" providerId="LiveId" clId="{7ED559D4-CBAD-445E-A617-2B03DAC99018}" dt="2023-09-22T18:14:49.197" v="50"/>
        <pc:sldMkLst>
          <pc:docMk/>
          <pc:sldMk cId="3243511915" sldId="2145708417"/>
        </pc:sldMkLst>
      </pc:sldChg>
      <pc:sldChg chg="del ord">
        <pc:chgData name="Ron Melton" userId="5553941352b42db9" providerId="LiveId" clId="{7ED559D4-CBAD-445E-A617-2B03DAC99018}" dt="2023-09-24T03:57:54.324" v="470" actId="47"/>
        <pc:sldMkLst>
          <pc:docMk/>
          <pc:sldMk cId="2003166251" sldId="2145708428"/>
        </pc:sldMkLst>
      </pc:sldChg>
      <pc:sldChg chg="ord">
        <pc:chgData name="Ron Melton" userId="5553941352b42db9" providerId="LiveId" clId="{7ED559D4-CBAD-445E-A617-2B03DAC99018}" dt="2023-09-24T02:01:28.667" v="455"/>
        <pc:sldMkLst>
          <pc:docMk/>
          <pc:sldMk cId="1453611880" sldId="2145708501"/>
        </pc:sldMkLst>
      </pc:sldChg>
      <pc:sldChg chg="ord">
        <pc:chgData name="Ron Melton" userId="5553941352b42db9" providerId="LiveId" clId="{7ED559D4-CBAD-445E-A617-2B03DAC99018}" dt="2023-09-24T02:01:28.667" v="455"/>
        <pc:sldMkLst>
          <pc:docMk/>
          <pc:sldMk cId="4211289585" sldId="2145708502"/>
        </pc:sldMkLst>
      </pc:sldChg>
      <pc:sldChg chg="ord">
        <pc:chgData name="Ron Melton" userId="5553941352b42db9" providerId="LiveId" clId="{7ED559D4-CBAD-445E-A617-2B03DAC99018}" dt="2023-09-24T02:01:28.667" v="455"/>
        <pc:sldMkLst>
          <pc:docMk/>
          <pc:sldMk cId="1819793924" sldId="2145708503"/>
        </pc:sldMkLst>
      </pc:sldChg>
      <pc:sldChg chg="ord">
        <pc:chgData name="Ron Melton" userId="5553941352b42db9" providerId="LiveId" clId="{7ED559D4-CBAD-445E-A617-2B03DAC99018}" dt="2023-09-24T02:01:28.667" v="455"/>
        <pc:sldMkLst>
          <pc:docMk/>
          <pc:sldMk cId="114312378" sldId="2145708504"/>
        </pc:sldMkLst>
      </pc:sldChg>
      <pc:sldChg chg="ord">
        <pc:chgData name="Ron Melton" userId="5553941352b42db9" providerId="LiveId" clId="{7ED559D4-CBAD-445E-A617-2B03DAC99018}" dt="2023-09-24T02:01:28.667" v="455"/>
        <pc:sldMkLst>
          <pc:docMk/>
          <pc:sldMk cId="2492575952" sldId="2145708505"/>
        </pc:sldMkLst>
      </pc:sldChg>
      <pc:sldChg chg="addSp delSp modSp mod ord">
        <pc:chgData name="Ron Melton" userId="5553941352b42db9" providerId="LiveId" clId="{7ED559D4-CBAD-445E-A617-2B03DAC99018}" dt="2023-09-25T00:46:38.948" v="581" actId="1076"/>
        <pc:sldMkLst>
          <pc:docMk/>
          <pc:sldMk cId="4015071640" sldId="2145708506"/>
        </pc:sldMkLst>
        <pc:spChg chg="del">
          <ac:chgData name="Ron Melton" userId="5553941352b42db9" providerId="LiveId" clId="{7ED559D4-CBAD-445E-A617-2B03DAC99018}" dt="2023-09-25T00:37:53.419" v="568" actId="22"/>
          <ac:spMkLst>
            <pc:docMk/>
            <pc:sldMk cId="4015071640" sldId="2145708506"/>
            <ac:spMk id="3" creationId="{87CB0A1C-E226-26AF-5B1C-7265C1F51E24}"/>
          </ac:spMkLst>
        </pc:spChg>
        <pc:picChg chg="add mod ord">
          <ac:chgData name="Ron Melton" userId="5553941352b42db9" providerId="LiveId" clId="{7ED559D4-CBAD-445E-A617-2B03DAC99018}" dt="2023-09-25T00:46:20.672" v="577" actId="1076"/>
          <ac:picMkLst>
            <pc:docMk/>
            <pc:sldMk cId="4015071640" sldId="2145708506"/>
            <ac:picMk id="5" creationId="{DC178230-85CA-DA79-B245-C6B2F35CFABB}"/>
          </ac:picMkLst>
        </pc:picChg>
        <pc:picChg chg="add mod">
          <ac:chgData name="Ron Melton" userId="5553941352b42db9" providerId="LiveId" clId="{7ED559D4-CBAD-445E-A617-2B03DAC99018}" dt="2023-09-25T00:46:38.948" v="581" actId="1076"/>
          <ac:picMkLst>
            <pc:docMk/>
            <pc:sldMk cId="4015071640" sldId="2145708506"/>
            <ac:picMk id="7" creationId="{F83A7801-417E-DE75-CCC7-90A7A1560A49}"/>
          </ac:picMkLst>
        </pc:picChg>
      </pc:sldChg>
      <pc:sldChg chg="ord">
        <pc:chgData name="Ron Melton" userId="5553941352b42db9" providerId="LiveId" clId="{7ED559D4-CBAD-445E-A617-2B03DAC99018}" dt="2023-09-24T02:01:28.667" v="455"/>
        <pc:sldMkLst>
          <pc:docMk/>
          <pc:sldMk cId="2701218808" sldId="2145708507"/>
        </pc:sldMkLst>
      </pc:sldChg>
      <pc:sldChg chg="del ord">
        <pc:chgData name="Ron Melton" userId="5553941352b42db9" providerId="LiveId" clId="{7ED559D4-CBAD-445E-A617-2B03DAC99018}" dt="2023-09-22T22:41:49.621" v="390" actId="47"/>
        <pc:sldMkLst>
          <pc:docMk/>
          <pc:sldMk cId="0" sldId="2145708539"/>
        </pc:sldMkLst>
      </pc:sldChg>
      <pc:sldChg chg="del ord">
        <pc:chgData name="Ron Melton" userId="5553941352b42db9" providerId="LiveId" clId="{7ED559D4-CBAD-445E-A617-2B03DAC99018}" dt="2023-09-22T22:41:49.621" v="390" actId="47"/>
        <pc:sldMkLst>
          <pc:docMk/>
          <pc:sldMk cId="1249615804" sldId="2145708540"/>
        </pc:sldMkLst>
      </pc:sldChg>
      <pc:sldChg chg="ord">
        <pc:chgData name="Ron Melton" userId="5553941352b42db9" providerId="LiveId" clId="{7ED559D4-CBAD-445E-A617-2B03DAC99018}" dt="2023-09-22T18:14:49.197" v="50"/>
        <pc:sldMkLst>
          <pc:docMk/>
          <pc:sldMk cId="729533338" sldId="2145708541"/>
        </pc:sldMkLst>
      </pc:sldChg>
      <pc:sldChg chg="ord">
        <pc:chgData name="Ron Melton" userId="5553941352b42db9" providerId="LiveId" clId="{7ED559D4-CBAD-445E-A617-2B03DAC99018}" dt="2023-09-22T18:14:49.197" v="50"/>
        <pc:sldMkLst>
          <pc:docMk/>
          <pc:sldMk cId="567359803" sldId="2145708542"/>
        </pc:sldMkLst>
      </pc:sldChg>
      <pc:sldChg chg="ord">
        <pc:chgData name="Ron Melton" userId="5553941352b42db9" providerId="LiveId" clId="{7ED559D4-CBAD-445E-A617-2B03DAC99018}" dt="2023-09-22T18:14:49.197" v="50"/>
        <pc:sldMkLst>
          <pc:docMk/>
          <pc:sldMk cId="3289510914" sldId="2145708543"/>
        </pc:sldMkLst>
      </pc:sldChg>
      <pc:sldChg chg="del ord">
        <pc:chgData name="Ron Melton" userId="5553941352b42db9" providerId="LiveId" clId="{7ED559D4-CBAD-445E-A617-2B03DAC99018}" dt="2023-09-22T18:15:23.619" v="51" actId="47"/>
        <pc:sldMkLst>
          <pc:docMk/>
          <pc:sldMk cId="4261752422" sldId="2145708544"/>
        </pc:sldMkLst>
      </pc:sldChg>
      <pc:sldChg chg="ord">
        <pc:chgData name="Ron Melton" userId="5553941352b42db9" providerId="LiveId" clId="{7ED559D4-CBAD-445E-A617-2B03DAC99018}" dt="2023-09-24T02:01:28.667" v="455"/>
        <pc:sldMkLst>
          <pc:docMk/>
          <pc:sldMk cId="3690941066" sldId="2145708547"/>
        </pc:sldMkLst>
      </pc:sldChg>
      <pc:sldChg chg="ord">
        <pc:chgData name="Ron Melton" userId="5553941352b42db9" providerId="LiveId" clId="{7ED559D4-CBAD-445E-A617-2B03DAC99018}" dt="2023-09-24T02:01:28.667" v="455"/>
        <pc:sldMkLst>
          <pc:docMk/>
          <pc:sldMk cId="1126959612" sldId="2145708549"/>
        </pc:sldMkLst>
      </pc:sldChg>
      <pc:sldChg chg="ord">
        <pc:chgData name="Ron Melton" userId="5553941352b42db9" providerId="LiveId" clId="{7ED559D4-CBAD-445E-A617-2B03DAC99018}" dt="2023-09-24T02:01:28.667" v="455"/>
        <pc:sldMkLst>
          <pc:docMk/>
          <pc:sldMk cId="3550255291" sldId="2145708550"/>
        </pc:sldMkLst>
      </pc:sldChg>
      <pc:sldChg chg="ord">
        <pc:chgData name="Ron Melton" userId="5553941352b42db9" providerId="LiveId" clId="{7ED559D4-CBAD-445E-A617-2B03DAC99018}" dt="2023-09-24T02:01:28.667" v="455"/>
        <pc:sldMkLst>
          <pc:docMk/>
          <pc:sldMk cId="2020441752" sldId="2145708551"/>
        </pc:sldMkLst>
      </pc:sldChg>
      <pc:sldChg chg="ord">
        <pc:chgData name="Ron Melton" userId="5553941352b42db9" providerId="LiveId" clId="{7ED559D4-CBAD-445E-A617-2B03DAC99018}" dt="2023-09-24T02:01:28.667" v="455"/>
        <pc:sldMkLst>
          <pc:docMk/>
          <pc:sldMk cId="0" sldId="2145708552"/>
        </pc:sldMkLst>
      </pc:sldChg>
      <pc:sldChg chg="ord">
        <pc:chgData name="Ron Melton" userId="5553941352b42db9" providerId="LiveId" clId="{7ED559D4-CBAD-445E-A617-2B03DAC99018}" dt="2023-09-24T02:01:28.667" v="455"/>
        <pc:sldMkLst>
          <pc:docMk/>
          <pc:sldMk cId="0" sldId="2145708553"/>
        </pc:sldMkLst>
      </pc:sldChg>
      <pc:sldChg chg="ord">
        <pc:chgData name="Ron Melton" userId="5553941352b42db9" providerId="LiveId" clId="{7ED559D4-CBAD-445E-A617-2B03DAC99018}" dt="2023-09-24T02:01:28.667" v="455"/>
        <pc:sldMkLst>
          <pc:docMk/>
          <pc:sldMk cId="0" sldId="2145708554"/>
        </pc:sldMkLst>
      </pc:sldChg>
      <pc:sldChg chg="del ord">
        <pc:chgData name="Ron Melton" userId="5553941352b42db9" providerId="LiveId" clId="{7ED559D4-CBAD-445E-A617-2B03DAC99018}" dt="2023-09-24T03:57:54.324" v="470" actId="47"/>
        <pc:sldMkLst>
          <pc:docMk/>
          <pc:sldMk cId="386426570" sldId="2145708555"/>
        </pc:sldMkLst>
      </pc:sldChg>
      <pc:sldChg chg="add del ord">
        <pc:chgData name="Ron Melton" userId="5553941352b42db9" providerId="LiveId" clId="{7ED559D4-CBAD-445E-A617-2B03DAC99018}" dt="2023-09-22T18:57:47.108" v="146"/>
        <pc:sldMkLst>
          <pc:docMk/>
          <pc:sldMk cId="1081651582" sldId="2145708556"/>
        </pc:sldMkLst>
      </pc:sldChg>
      <pc:sldChg chg="ord">
        <pc:chgData name="Ron Melton" userId="5553941352b42db9" providerId="LiveId" clId="{7ED559D4-CBAD-445E-A617-2B03DAC99018}" dt="2023-09-22T18:14:49.197" v="50"/>
        <pc:sldMkLst>
          <pc:docMk/>
          <pc:sldMk cId="1974197896" sldId="2145708557"/>
        </pc:sldMkLst>
      </pc:sldChg>
      <pc:sldChg chg="ord">
        <pc:chgData name="Ron Melton" userId="5553941352b42db9" providerId="LiveId" clId="{7ED559D4-CBAD-445E-A617-2B03DAC99018}" dt="2023-09-22T18:14:49.197" v="50"/>
        <pc:sldMkLst>
          <pc:docMk/>
          <pc:sldMk cId="901471255" sldId="2145708558"/>
        </pc:sldMkLst>
      </pc:sldChg>
      <pc:sldChg chg="del">
        <pc:chgData name="Ron Melton" userId="5553941352b42db9" providerId="LiveId" clId="{7ED559D4-CBAD-445E-A617-2B03DAC99018}" dt="2023-09-22T20:11:59.698" v="249" actId="47"/>
        <pc:sldMkLst>
          <pc:docMk/>
          <pc:sldMk cId="2110000605" sldId="2145708559"/>
        </pc:sldMkLst>
      </pc:sldChg>
      <pc:sldChg chg="del ord">
        <pc:chgData name="Ron Melton" userId="5553941352b42db9" providerId="LiveId" clId="{7ED559D4-CBAD-445E-A617-2B03DAC99018}" dt="2023-09-24T02:24:55.867" v="463" actId="47"/>
        <pc:sldMkLst>
          <pc:docMk/>
          <pc:sldMk cId="782665228" sldId="2145708637"/>
        </pc:sldMkLst>
      </pc:sldChg>
      <pc:sldChg chg="del ord">
        <pc:chgData name="Ron Melton" userId="5553941352b42db9" providerId="LiveId" clId="{7ED559D4-CBAD-445E-A617-2B03DAC99018}" dt="2023-09-24T03:57:54.324" v="470" actId="47"/>
        <pc:sldMkLst>
          <pc:docMk/>
          <pc:sldMk cId="2236029860" sldId="2145708752"/>
        </pc:sldMkLst>
      </pc:sldChg>
      <pc:sldChg chg="add">
        <pc:chgData name="Ron Melton" userId="5553941352b42db9" providerId="LiveId" clId="{7ED559D4-CBAD-445E-A617-2B03DAC99018}" dt="2023-09-22T16:38:32.227" v="41"/>
        <pc:sldMkLst>
          <pc:docMk/>
          <pc:sldMk cId="889933922" sldId="2145708755"/>
        </pc:sldMkLst>
      </pc:sldChg>
      <pc:sldChg chg="del ord">
        <pc:chgData name="Ron Melton" userId="5553941352b42db9" providerId="LiveId" clId="{7ED559D4-CBAD-445E-A617-2B03DAC99018}" dt="2023-09-24T03:57:54.324" v="470" actId="47"/>
        <pc:sldMkLst>
          <pc:docMk/>
          <pc:sldMk cId="792256968" sldId="2145708759"/>
        </pc:sldMkLst>
      </pc:sldChg>
      <pc:sldChg chg="del ord">
        <pc:chgData name="Ron Melton" userId="5553941352b42db9" providerId="LiveId" clId="{7ED559D4-CBAD-445E-A617-2B03DAC99018}" dt="2023-09-24T03:57:54.324" v="470" actId="47"/>
        <pc:sldMkLst>
          <pc:docMk/>
          <pc:sldMk cId="2783869411" sldId="2145708760"/>
        </pc:sldMkLst>
      </pc:sldChg>
      <pc:sldChg chg="del ord">
        <pc:chgData name="Ron Melton" userId="5553941352b42db9" providerId="LiveId" clId="{7ED559D4-CBAD-445E-A617-2B03DAC99018}" dt="2023-09-24T03:57:54.324" v="470" actId="47"/>
        <pc:sldMkLst>
          <pc:docMk/>
          <pc:sldMk cId="1472040633" sldId="2145708761"/>
        </pc:sldMkLst>
      </pc:sldChg>
      <pc:sldChg chg="add">
        <pc:chgData name="Ron Melton" userId="5553941352b42db9" providerId="LiveId" clId="{7ED559D4-CBAD-445E-A617-2B03DAC99018}" dt="2023-09-22T17:13:17.292" v="42"/>
        <pc:sldMkLst>
          <pc:docMk/>
          <pc:sldMk cId="1557048824" sldId="2145708762"/>
        </pc:sldMkLst>
      </pc:sldChg>
      <pc:sldChg chg="add">
        <pc:chgData name="Ron Melton" userId="5553941352b42db9" providerId="LiveId" clId="{7ED559D4-CBAD-445E-A617-2B03DAC99018}" dt="2023-09-22T16:38:32.227" v="41"/>
        <pc:sldMkLst>
          <pc:docMk/>
          <pc:sldMk cId="4121505878" sldId="2145708763"/>
        </pc:sldMkLst>
      </pc:sldChg>
      <pc:sldChg chg="del ord">
        <pc:chgData name="Ron Melton" userId="5553941352b42db9" providerId="LiveId" clId="{7ED559D4-CBAD-445E-A617-2B03DAC99018}" dt="2023-09-24T03:57:54.324" v="470" actId="47"/>
        <pc:sldMkLst>
          <pc:docMk/>
          <pc:sldMk cId="4087681953" sldId="2145708764"/>
        </pc:sldMkLst>
      </pc:sldChg>
      <pc:sldChg chg="add">
        <pc:chgData name="Ron Melton" userId="5553941352b42db9" providerId="LiveId" clId="{7ED559D4-CBAD-445E-A617-2B03DAC99018}" dt="2023-09-22T17:13:17.292" v="42"/>
        <pc:sldMkLst>
          <pc:docMk/>
          <pc:sldMk cId="869108475" sldId="2145708765"/>
        </pc:sldMkLst>
      </pc:sldChg>
      <pc:sldChg chg="add">
        <pc:chgData name="Ron Melton" userId="5553941352b42db9" providerId="LiveId" clId="{7ED559D4-CBAD-445E-A617-2B03DAC99018}" dt="2023-09-22T17:13:17.292" v="42"/>
        <pc:sldMkLst>
          <pc:docMk/>
          <pc:sldMk cId="2481436575" sldId="2145708766"/>
        </pc:sldMkLst>
      </pc:sldChg>
      <pc:sldChg chg="del ord">
        <pc:chgData name="Ron Melton" userId="5553941352b42db9" providerId="LiveId" clId="{7ED559D4-CBAD-445E-A617-2B03DAC99018}" dt="2023-09-24T03:57:54.324" v="470" actId="47"/>
        <pc:sldMkLst>
          <pc:docMk/>
          <pc:sldMk cId="3325317626" sldId="2145708769"/>
        </pc:sldMkLst>
      </pc:sldChg>
      <pc:sldChg chg="del ord">
        <pc:chgData name="Ron Melton" userId="5553941352b42db9" providerId="LiveId" clId="{7ED559D4-CBAD-445E-A617-2B03DAC99018}" dt="2023-09-24T03:57:54.324" v="470" actId="47"/>
        <pc:sldMkLst>
          <pc:docMk/>
          <pc:sldMk cId="2891352939" sldId="2145708770"/>
        </pc:sldMkLst>
      </pc:sldChg>
      <pc:sldChg chg="modSp del mod">
        <pc:chgData name="Ron Melton" userId="5553941352b42db9" providerId="LiveId" clId="{7ED559D4-CBAD-445E-A617-2B03DAC99018}" dt="2023-09-24T00:57:24.634" v="453" actId="47"/>
        <pc:sldMkLst>
          <pc:docMk/>
          <pc:sldMk cId="4036355164" sldId="2145708771"/>
        </pc:sldMkLst>
        <pc:spChg chg="mod">
          <ac:chgData name="Ron Melton" userId="5553941352b42db9" providerId="LiveId" clId="{7ED559D4-CBAD-445E-A617-2B03DAC99018}" dt="2023-09-24T00:44:56.111" v="402" actId="20577"/>
          <ac:spMkLst>
            <pc:docMk/>
            <pc:sldMk cId="4036355164" sldId="2145708771"/>
            <ac:spMk id="2" creationId="{98F40609-CA9E-175E-1F74-0BDF766C36FF}"/>
          </ac:spMkLst>
        </pc:spChg>
      </pc:sldChg>
      <pc:sldChg chg="addSp modSp mod ord">
        <pc:chgData name="Ron Melton" userId="5553941352b42db9" providerId="LiveId" clId="{7ED559D4-CBAD-445E-A617-2B03DAC99018}" dt="2023-09-22T19:47:14.984" v="166" actId="1076"/>
        <pc:sldMkLst>
          <pc:docMk/>
          <pc:sldMk cId="611662744" sldId="2145708775"/>
        </pc:sldMkLst>
        <pc:spChg chg="mod">
          <ac:chgData name="Ron Melton" userId="5553941352b42db9" providerId="LiveId" clId="{7ED559D4-CBAD-445E-A617-2B03DAC99018}" dt="2023-09-22T19:47:14.984" v="166" actId="1076"/>
          <ac:spMkLst>
            <pc:docMk/>
            <pc:sldMk cId="611662744" sldId="2145708775"/>
            <ac:spMk id="3" creationId="{7BEA1E96-7F3F-1682-F839-92988910589D}"/>
          </ac:spMkLst>
        </pc:spChg>
        <pc:spChg chg="mod">
          <ac:chgData name="Ron Melton" userId="5553941352b42db9" providerId="LiveId" clId="{7ED559D4-CBAD-445E-A617-2B03DAC99018}" dt="2023-09-22T19:47:09" v="165" actId="1076"/>
          <ac:spMkLst>
            <pc:docMk/>
            <pc:sldMk cId="611662744" sldId="2145708775"/>
            <ac:spMk id="4" creationId="{0170AA82-BF7C-C641-32F5-88D1A374607A}"/>
          </ac:spMkLst>
        </pc:spChg>
        <pc:picChg chg="add mod">
          <ac:chgData name="Ron Melton" userId="5553941352b42db9" providerId="LiveId" clId="{7ED559D4-CBAD-445E-A617-2B03DAC99018}" dt="2023-09-22T19:46:56.560" v="164" actId="1076"/>
          <ac:picMkLst>
            <pc:docMk/>
            <pc:sldMk cId="611662744" sldId="2145708775"/>
            <ac:picMk id="2" creationId="{38A00BF4-A6C9-F7E1-9C75-C449E4ED14B0}"/>
          </ac:picMkLst>
        </pc:picChg>
      </pc:sldChg>
      <pc:sldChg chg="del">
        <pc:chgData name="Ron Melton" userId="5553941352b42db9" providerId="LiveId" clId="{7ED559D4-CBAD-445E-A617-2B03DAC99018}" dt="2023-09-22T20:09:40.370" v="247" actId="47"/>
        <pc:sldMkLst>
          <pc:docMk/>
          <pc:sldMk cId="1691006458" sldId="2145708780"/>
        </pc:sldMkLst>
      </pc:sldChg>
      <pc:sldChg chg="del ord">
        <pc:chgData name="Ron Melton" userId="5553941352b42db9" providerId="LiveId" clId="{7ED559D4-CBAD-445E-A617-2B03DAC99018}" dt="2023-09-22T18:17:31.701" v="54" actId="47"/>
        <pc:sldMkLst>
          <pc:docMk/>
          <pc:sldMk cId="2103393841" sldId="2145708831"/>
        </pc:sldMkLst>
      </pc:sldChg>
      <pc:sldChg chg="del">
        <pc:chgData name="Ron Melton" userId="5553941352b42db9" providerId="LiveId" clId="{7ED559D4-CBAD-445E-A617-2B03DAC99018}" dt="2023-09-24T00:57:24.634" v="453" actId="47"/>
        <pc:sldMkLst>
          <pc:docMk/>
          <pc:sldMk cId="2902227753" sldId="2145708843"/>
        </pc:sldMkLst>
      </pc:sldChg>
      <pc:sldChg chg="del">
        <pc:chgData name="Ron Melton" userId="5553941352b42db9" providerId="LiveId" clId="{7ED559D4-CBAD-445E-A617-2B03DAC99018}" dt="2023-09-24T00:57:24.634" v="453" actId="47"/>
        <pc:sldMkLst>
          <pc:docMk/>
          <pc:sldMk cId="292774043" sldId="2145708844"/>
        </pc:sldMkLst>
      </pc:sldChg>
      <pc:sldChg chg="del">
        <pc:chgData name="Ron Melton" userId="5553941352b42db9" providerId="LiveId" clId="{7ED559D4-CBAD-445E-A617-2B03DAC99018}" dt="2023-09-22T20:09:40.370" v="247" actId="47"/>
        <pc:sldMkLst>
          <pc:docMk/>
          <pc:sldMk cId="4016487287" sldId="2145708845"/>
        </pc:sldMkLst>
      </pc:sldChg>
      <pc:sldChg chg="del">
        <pc:chgData name="Ron Melton" userId="5553941352b42db9" providerId="LiveId" clId="{7ED559D4-CBAD-445E-A617-2B03DAC99018}" dt="2023-09-22T20:09:40.370" v="247" actId="47"/>
        <pc:sldMkLst>
          <pc:docMk/>
          <pc:sldMk cId="993717119" sldId="2145708848"/>
        </pc:sldMkLst>
      </pc:sldChg>
      <pc:sldChg chg="del">
        <pc:chgData name="Ron Melton" userId="5553941352b42db9" providerId="LiveId" clId="{7ED559D4-CBAD-445E-A617-2B03DAC99018}" dt="2023-09-22T20:09:40.370" v="247" actId="47"/>
        <pc:sldMkLst>
          <pc:docMk/>
          <pc:sldMk cId="655866626" sldId="2145708849"/>
        </pc:sldMkLst>
      </pc:sldChg>
      <pc:sldChg chg="del ord">
        <pc:chgData name="Ron Melton" userId="5553941352b42db9" providerId="LiveId" clId="{7ED559D4-CBAD-445E-A617-2B03DAC99018}" dt="2023-09-22T13:54:07.142" v="21" actId="47"/>
        <pc:sldMkLst>
          <pc:docMk/>
          <pc:sldMk cId="3940265921" sldId="2145708850"/>
        </pc:sldMkLst>
      </pc:sldChg>
      <pc:sldChg chg="ord">
        <pc:chgData name="Ron Melton" userId="5553941352b42db9" providerId="LiveId" clId="{7ED559D4-CBAD-445E-A617-2B03DAC99018}" dt="2023-09-22T18:14:49.197" v="50"/>
        <pc:sldMkLst>
          <pc:docMk/>
          <pc:sldMk cId="3766299593" sldId="2145708852"/>
        </pc:sldMkLst>
      </pc:sldChg>
      <pc:sldChg chg="ord">
        <pc:chgData name="Ron Melton" userId="5553941352b42db9" providerId="LiveId" clId="{7ED559D4-CBAD-445E-A617-2B03DAC99018}" dt="2023-09-22T18:14:49.197" v="50"/>
        <pc:sldMkLst>
          <pc:docMk/>
          <pc:sldMk cId="432014318" sldId="2145708853"/>
        </pc:sldMkLst>
      </pc:sldChg>
      <pc:sldChg chg="del">
        <pc:chgData name="Ron Melton" userId="5553941352b42db9" providerId="LiveId" clId="{7ED559D4-CBAD-445E-A617-2B03DAC99018}" dt="2023-09-22T20:09:40.370" v="247" actId="47"/>
        <pc:sldMkLst>
          <pc:docMk/>
          <pc:sldMk cId="2721647674" sldId="2145708908"/>
        </pc:sldMkLst>
      </pc:sldChg>
      <pc:sldChg chg="del">
        <pc:chgData name="Ron Melton" userId="5553941352b42db9" providerId="LiveId" clId="{7ED559D4-CBAD-445E-A617-2B03DAC99018}" dt="2023-09-22T20:09:40.370" v="247" actId="47"/>
        <pc:sldMkLst>
          <pc:docMk/>
          <pc:sldMk cId="2313608251" sldId="2145708909"/>
        </pc:sldMkLst>
      </pc:sldChg>
      <pc:sldChg chg="del">
        <pc:chgData name="Ron Melton" userId="5553941352b42db9" providerId="LiveId" clId="{7ED559D4-CBAD-445E-A617-2B03DAC99018}" dt="2023-09-22T20:09:40.370" v="247" actId="47"/>
        <pc:sldMkLst>
          <pc:docMk/>
          <pc:sldMk cId="191527838" sldId="2145708911"/>
        </pc:sldMkLst>
      </pc:sldChg>
      <pc:sldChg chg="del">
        <pc:chgData name="Ron Melton" userId="5553941352b42db9" providerId="LiveId" clId="{7ED559D4-CBAD-445E-A617-2B03DAC99018}" dt="2023-09-22T20:09:40.370" v="247" actId="47"/>
        <pc:sldMkLst>
          <pc:docMk/>
          <pc:sldMk cId="2094015252" sldId="2145708915"/>
        </pc:sldMkLst>
      </pc:sldChg>
      <pc:sldChg chg="add">
        <pc:chgData name="Ron Melton" userId="5553941352b42db9" providerId="LiveId" clId="{7ED559D4-CBAD-445E-A617-2B03DAC99018}" dt="2023-09-22T16:38:32.227" v="41"/>
        <pc:sldMkLst>
          <pc:docMk/>
          <pc:sldMk cId="774635695" sldId="2145708916"/>
        </pc:sldMkLst>
      </pc:sldChg>
      <pc:sldChg chg="add">
        <pc:chgData name="Ron Melton" userId="5553941352b42db9" providerId="LiveId" clId="{7ED559D4-CBAD-445E-A617-2B03DAC99018}" dt="2023-09-22T16:38:32.227" v="41"/>
        <pc:sldMkLst>
          <pc:docMk/>
          <pc:sldMk cId="2998794356" sldId="2145708917"/>
        </pc:sldMkLst>
      </pc:sldChg>
      <pc:sldChg chg="add">
        <pc:chgData name="Ron Melton" userId="5553941352b42db9" providerId="LiveId" clId="{7ED559D4-CBAD-445E-A617-2B03DAC99018}" dt="2023-09-22T16:38:32.227" v="41"/>
        <pc:sldMkLst>
          <pc:docMk/>
          <pc:sldMk cId="256382611" sldId="2145708918"/>
        </pc:sldMkLst>
      </pc:sldChg>
      <pc:sldChg chg="ord">
        <pc:chgData name="Ron Melton" userId="5553941352b42db9" providerId="LiveId" clId="{7ED559D4-CBAD-445E-A617-2B03DAC99018}" dt="2023-09-22T20:57:47.608" v="327"/>
        <pc:sldMkLst>
          <pc:docMk/>
          <pc:sldMk cId="2981345156" sldId="2145708930"/>
        </pc:sldMkLst>
      </pc:sldChg>
      <pc:sldChg chg="ord">
        <pc:chgData name="Ron Melton" userId="5553941352b42db9" providerId="LiveId" clId="{7ED559D4-CBAD-445E-A617-2B03DAC99018}" dt="2023-09-24T02:01:28.667" v="455"/>
        <pc:sldMkLst>
          <pc:docMk/>
          <pc:sldMk cId="3645347130" sldId="2145708933"/>
        </pc:sldMkLst>
      </pc:sldChg>
      <pc:sldChg chg="ord">
        <pc:chgData name="Ron Melton" userId="5553941352b42db9" providerId="LiveId" clId="{7ED559D4-CBAD-445E-A617-2B03DAC99018}" dt="2023-09-24T02:01:28.667" v="455"/>
        <pc:sldMkLst>
          <pc:docMk/>
          <pc:sldMk cId="3986791983" sldId="2145708955"/>
        </pc:sldMkLst>
      </pc:sldChg>
      <pc:sldChg chg="ord">
        <pc:chgData name="Ron Melton" userId="5553941352b42db9" providerId="LiveId" clId="{7ED559D4-CBAD-445E-A617-2B03DAC99018}" dt="2023-09-24T02:01:28.667" v="455"/>
        <pc:sldMkLst>
          <pc:docMk/>
          <pc:sldMk cId="1242563060" sldId="2145708956"/>
        </pc:sldMkLst>
      </pc:sldChg>
      <pc:sldChg chg="ord">
        <pc:chgData name="Ron Melton" userId="5553941352b42db9" providerId="LiveId" clId="{7ED559D4-CBAD-445E-A617-2B03DAC99018}" dt="2023-09-24T02:01:28.667" v="455"/>
        <pc:sldMkLst>
          <pc:docMk/>
          <pc:sldMk cId="2120308916" sldId="2145708957"/>
        </pc:sldMkLst>
      </pc:sldChg>
      <pc:sldChg chg="del">
        <pc:chgData name="Ron Melton" userId="5553941352b42db9" providerId="LiveId" clId="{7ED559D4-CBAD-445E-A617-2B03DAC99018}" dt="2023-09-22T20:12:39.787" v="250" actId="47"/>
        <pc:sldMkLst>
          <pc:docMk/>
          <pc:sldMk cId="1106440929" sldId="2145708958"/>
        </pc:sldMkLst>
      </pc:sldChg>
      <pc:sldChg chg="del">
        <pc:chgData name="Ron Melton" userId="5553941352b42db9" providerId="LiveId" clId="{7ED559D4-CBAD-445E-A617-2B03DAC99018}" dt="2023-09-24T00:57:24.634" v="453" actId="47"/>
        <pc:sldMkLst>
          <pc:docMk/>
          <pc:sldMk cId="194825236" sldId="2145708960"/>
        </pc:sldMkLst>
      </pc:sldChg>
      <pc:sldChg chg="ord">
        <pc:chgData name="Ron Melton" userId="5553941352b42db9" providerId="LiveId" clId="{7ED559D4-CBAD-445E-A617-2B03DAC99018}" dt="2023-09-22T18:14:49.197" v="50"/>
        <pc:sldMkLst>
          <pc:docMk/>
          <pc:sldMk cId="1411863598" sldId="2145708961"/>
        </pc:sldMkLst>
      </pc:sldChg>
      <pc:sldChg chg="ord">
        <pc:chgData name="Ron Melton" userId="5553941352b42db9" providerId="LiveId" clId="{7ED559D4-CBAD-445E-A617-2B03DAC99018}" dt="2023-09-22T20:57:47.608" v="327"/>
        <pc:sldMkLst>
          <pc:docMk/>
          <pc:sldMk cId="660186417" sldId="2145708962"/>
        </pc:sldMkLst>
      </pc:sldChg>
      <pc:sldChg chg="del ord">
        <pc:chgData name="Ron Melton" userId="5553941352b42db9" providerId="LiveId" clId="{7ED559D4-CBAD-445E-A617-2B03DAC99018}" dt="2023-09-24T03:57:54.324" v="470" actId="47"/>
        <pc:sldMkLst>
          <pc:docMk/>
          <pc:sldMk cId="693304295" sldId="2145708963"/>
        </pc:sldMkLst>
      </pc:sldChg>
      <pc:sldChg chg="del ord">
        <pc:chgData name="Ron Melton" userId="5553941352b42db9" providerId="LiveId" clId="{7ED559D4-CBAD-445E-A617-2B03DAC99018}" dt="2023-09-22T18:15:23.619" v="51" actId="47"/>
        <pc:sldMkLst>
          <pc:docMk/>
          <pc:sldMk cId="3431326566" sldId="2145708964"/>
        </pc:sldMkLst>
      </pc:sldChg>
      <pc:sldChg chg="del ord">
        <pc:chgData name="Ron Melton" userId="5553941352b42db9" providerId="LiveId" clId="{7ED559D4-CBAD-445E-A617-2B03DAC99018}" dt="2023-09-24T02:24:55.867" v="463" actId="47"/>
        <pc:sldMkLst>
          <pc:docMk/>
          <pc:sldMk cId="3999865477" sldId="2145708965"/>
        </pc:sldMkLst>
      </pc:sldChg>
      <pc:sldChg chg="del ord">
        <pc:chgData name="Ron Melton" userId="5553941352b42db9" providerId="LiveId" clId="{7ED559D4-CBAD-445E-A617-2B03DAC99018}" dt="2023-09-24T02:24:55.867" v="463" actId="47"/>
        <pc:sldMkLst>
          <pc:docMk/>
          <pc:sldMk cId="1986151739" sldId="2145708966"/>
        </pc:sldMkLst>
      </pc:sldChg>
      <pc:sldChg chg="del ord">
        <pc:chgData name="Ron Melton" userId="5553941352b42db9" providerId="LiveId" clId="{7ED559D4-CBAD-445E-A617-2B03DAC99018}" dt="2023-09-24T02:24:55.867" v="463" actId="47"/>
        <pc:sldMkLst>
          <pc:docMk/>
          <pc:sldMk cId="3909286275" sldId="2145708967"/>
        </pc:sldMkLst>
      </pc:sldChg>
      <pc:sldChg chg="del ord">
        <pc:chgData name="Ron Melton" userId="5553941352b42db9" providerId="LiveId" clId="{7ED559D4-CBAD-445E-A617-2B03DAC99018}" dt="2023-09-24T02:24:55.867" v="463" actId="47"/>
        <pc:sldMkLst>
          <pc:docMk/>
          <pc:sldMk cId="344938086" sldId="2145708970"/>
        </pc:sldMkLst>
      </pc:sldChg>
      <pc:sldChg chg="del ord">
        <pc:chgData name="Ron Melton" userId="5553941352b42db9" providerId="LiveId" clId="{7ED559D4-CBAD-445E-A617-2B03DAC99018}" dt="2023-09-24T02:24:55.867" v="463" actId="47"/>
        <pc:sldMkLst>
          <pc:docMk/>
          <pc:sldMk cId="3603508240" sldId="2145708971"/>
        </pc:sldMkLst>
      </pc:sldChg>
      <pc:sldChg chg="del">
        <pc:chgData name="Ron Melton" userId="5553941352b42db9" providerId="LiveId" clId="{7ED559D4-CBAD-445E-A617-2B03DAC99018}" dt="2023-09-24T00:57:24.634" v="453" actId="47"/>
        <pc:sldMkLst>
          <pc:docMk/>
          <pc:sldMk cId="2016202544" sldId="2145708974"/>
        </pc:sldMkLst>
      </pc:sldChg>
      <pc:sldChg chg="del">
        <pc:chgData name="Ron Melton" userId="5553941352b42db9" providerId="LiveId" clId="{7ED559D4-CBAD-445E-A617-2B03DAC99018}" dt="2023-09-24T00:57:24.634" v="453" actId="47"/>
        <pc:sldMkLst>
          <pc:docMk/>
          <pc:sldMk cId="2271691655" sldId="2145708976"/>
        </pc:sldMkLst>
      </pc:sldChg>
      <pc:sldChg chg="del ord">
        <pc:chgData name="Ron Melton" userId="5553941352b42db9" providerId="LiveId" clId="{7ED559D4-CBAD-445E-A617-2B03DAC99018}" dt="2023-09-24T02:24:55.867" v="463" actId="47"/>
        <pc:sldMkLst>
          <pc:docMk/>
          <pc:sldMk cId="1824799643" sldId="2145708977"/>
        </pc:sldMkLst>
      </pc:sldChg>
      <pc:sldChg chg="del">
        <pc:chgData name="Ron Melton" userId="5553941352b42db9" providerId="LiveId" clId="{7ED559D4-CBAD-445E-A617-2B03DAC99018}" dt="2023-09-24T00:57:24.634" v="453" actId="47"/>
        <pc:sldMkLst>
          <pc:docMk/>
          <pc:sldMk cId="1055595997" sldId="2145708978"/>
        </pc:sldMkLst>
      </pc:sldChg>
      <pc:sldChg chg="del ord">
        <pc:chgData name="Ron Melton" userId="5553941352b42db9" providerId="LiveId" clId="{7ED559D4-CBAD-445E-A617-2B03DAC99018}" dt="2023-09-24T02:24:55.867" v="463" actId="47"/>
        <pc:sldMkLst>
          <pc:docMk/>
          <pc:sldMk cId="355202195" sldId="2145708979"/>
        </pc:sldMkLst>
      </pc:sldChg>
      <pc:sldChg chg="del ord">
        <pc:chgData name="Ron Melton" userId="5553941352b42db9" providerId="LiveId" clId="{7ED559D4-CBAD-445E-A617-2B03DAC99018}" dt="2023-09-24T02:24:55.867" v="463" actId="47"/>
        <pc:sldMkLst>
          <pc:docMk/>
          <pc:sldMk cId="4227063628" sldId="2145708980"/>
        </pc:sldMkLst>
      </pc:sldChg>
      <pc:sldChg chg="del">
        <pc:chgData name="Ron Melton" userId="5553941352b42db9" providerId="LiveId" clId="{7ED559D4-CBAD-445E-A617-2B03DAC99018}" dt="2023-09-22T22:40:58.569" v="383" actId="47"/>
        <pc:sldMkLst>
          <pc:docMk/>
          <pc:sldMk cId="4092451082" sldId="2145708981"/>
        </pc:sldMkLst>
      </pc:sldChg>
      <pc:sldChg chg="del">
        <pc:chgData name="Ron Melton" userId="5553941352b42db9" providerId="LiveId" clId="{7ED559D4-CBAD-445E-A617-2B03DAC99018}" dt="2023-09-22T22:41:00.415" v="385" actId="47"/>
        <pc:sldMkLst>
          <pc:docMk/>
          <pc:sldMk cId="540404447" sldId="2145708982"/>
        </pc:sldMkLst>
      </pc:sldChg>
      <pc:sldChg chg="modSp del mod ord">
        <pc:chgData name="Ron Melton" userId="5553941352b42db9" providerId="LiveId" clId="{7ED559D4-CBAD-445E-A617-2B03DAC99018}" dt="2023-09-24T02:24:55.867" v="463" actId="47"/>
        <pc:sldMkLst>
          <pc:docMk/>
          <pc:sldMk cId="2303031664" sldId="2145708983"/>
        </pc:sldMkLst>
        <pc:picChg chg="mod">
          <ac:chgData name="Ron Melton" userId="5553941352b42db9" providerId="LiveId" clId="{7ED559D4-CBAD-445E-A617-2B03DAC99018}" dt="2023-09-22T22:39:01.837" v="376" actId="1076"/>
          <ac:picMkLst>
            <pc:docMk/>
            <pc:sldMk cId="2303031664" sldId="2145708983"/>
            <ac:picMk id="2" creationId="{1FB93EE5-FADA-8A3C-0DCA-20C20B763577}"/>
          </ac:picMkLst>
        </pc:picChg>
        <pc:picChg chg="mod">
          <ac:chgData name="Ron Melton" userId="5553941352b42db9" providerId="LiveId" clId="{7ED559D4-CBAD-445E-A617-2B03DAC99018}" dt="2023-09-22T22:38:59.932" v="375" actId="1076"/>
          <ac:picMkLst>
            <pc:docMk/>
            <pc:sldMk cId="2303031664" sldId="2145708983"/>
            <ac:picMk id="3" creationId="{60C900B5-BBDC-ABA0-0AE9-BAFF4B27EEC1}"/>
          </ac:picMkLst>
        </pc:picChg>
      </pc:sldChg>
      <pc:sldChg chg="del">
        <pc:chgData name="Ron Melton" userId="5553941352b42db9" providerId="LiveId" clId="{7ED559D4-CBAD-445E-A617-2B03DAC99018}" dt="2023-09-22T22:40:59.470" v="384" actId="47"/>
        <pc:sldMkLst>
          <pc:docMk/>
          <pc:sldMk cId="2063617612" sldId="2145708984"/>
        </pc:sldMkLst>
      </pc:sldChg>
      <pc:sldChg chg="del">
        <pc:chgData name="Ron Melton" userId="5553941352b42db9" providerId="LiveId" clId="{7ED559D4-CBAD-445E-A617-2B03DAC99018}" dt="2023-09-22T22:25:22.106" v="342" actId="47"/>
        <pc:sldMkLst>
          <pc:docMk/>
          <pc:sldMk cId="3069182127" sldId="2145708987"/>
        </pc:sldMkLst>
      </pc:sldChg>
      <pc:sldChg chg="ord">
        <pc:chgData name="Ron Melton" userId="5553941352b42db9" providerId="LiveId" clId="{7ED559D4-CBAD-445E-A617-2B03DAC99018}" dt="2023-09-22T20:52:16.680" v="325"/>
        <pc:sldMkLst>
          <pc:docMk/>
          <pc:sldMk cId="1392608518" sldId="2145708989"/>
        </pc:sldMkLst>
      </pc:sldChg>
      <pc:sldChg chg="del">
        <pc:chgData name="Ron Melton" userId="5553941352b42db9" providerId="LiveId" clId="{7ED559D4-CBAD-445E-A617-2B03DAC99018}" dt="2023-09-22T20:09:40.370" v="247" actId="47"/>
        <pc:sldMkLst>
          <pc:docMk/>
          <pc:sldMk cId="2474621336" sldId="2145708991"/>
        </pc:sldMkLst>
      </pc:sldChg>
      <pc:sldChg chg="del">
        <pc:chgData name="Ron Melton" userId="5553941352b42db9" providerId="LiveId" clId="{7ED559D4-CBAD-445E-A617-2B03DAC99018}" dt="2023-09-22T20:09:40.370" v="247" actId="47"/>
        <pc:sldMkLst>
          <pc:docMk/>
          <pc:sldMk cId="95159660" sldId="2145708992"/>
        </pc:sldMkLst>
      </pc:sldChg>
      <pc:sldChg chg="del">
        <pc:chgData name="Ron Melton" userId="5553941352b42db9" providerId="LiveId" clId="{7ED559D4-CBAD-445E-A617-2B03DAC99018}" dt="2023-09-22T20:09:40.370" v="247" actId="47"/>
        <pc:sldMkLst>
          <pc:docMk/>
          <pc:sldMk cId="1248054373" sldId="2145708993"/>
        </pc:sldMkLst>
      </pc:sldChg>
      <pc:sldChg chg="del">
        <pc:chgData name="Ron Melton" userId="5553941352b42db9" providerId="LiveId" clId="{7ED559D4-CBAD-445E-A617-2B03DAC99018}" dt="2023-09-22T20:09:40.370" v="247" actId="47"/>
        <pc:sldMkLst>
          <pc:docMk/>
          <pc:sldMk cId="1036471188" sldId="2145708996"/>
        </pc:sldMkLst>
      </pc:sldChg>
      <pc:sldChg chg="add">
        <pc:chgData name="Ron Melton" userId="5553941352b42db9" providerId="LiveId" clId="{7ED559D4-CBAD-445E-A617-2B03DAC99018}" dt="2023-09-22T16:38:32.227" v="41"/>
        <pc:sldMkLst>
          <pc:docMk/>
          <pc:sldMk cId="482740848" sldId="2145708999"/>
        </pc:sldMkLst>
      </pc:sldChg>
      <pc:sldChg chg="add">
        <pc:chgData name="Ron Melton" userId="5553941352b42db9" providerId="LiveId" clId="{7ED559D4-CBAD-445E-A617-2B03DAC99018}" dt="2023-09-22T16:38:32.227" v="41"/>
        <pc:sldMkLst>
          <pc:docMk/>
          <pc:sldMk cId="2136825632" sldId="2145709004"/>
        </pc:sldMkLst>
      </pc:sldChg>
      <pc:sldChg chg="add">
        <pc:chgData name="Ron Melton" userId="5553941352b42db9" providerId="LiveId" clId="{7ED559D4-CBAD-445E-A617-2B03DAC99018}" dt="2023-09-22T20:14:28.989" v="251"/>
        <pc:sldMkLst>
          <pc:docMk/>
          <pc:sldMk cId="467757998" sldId="2145709006"/>
        </pc:sldMkLst>
      </pc:sldChg>
      <pc:sldChg chg="add">
        <pc:chgData name="Ron Melton" userId="5553941352b42db9" providerId="LiveId" clId="{7ED559D4-CBAD-445E-A617-2B03DAC99018}" dt="2023-09-22T20:14:44.906" v="252"/>
        <pc:sldMkLst>
          <pc:docMk/>
          <pc:sldMk cId="1154279067" sldId="2145709010"/>
        </pc:sldMkLst>
      </pc:sldChg>
      <pc:sldChg chg="del">
        <pc:chgData name="Ron Melton" userId="5553941352b42db9" providerId="LiveId" clId="{7ED559D4-CBAD-445E-A617-2B03DAC99018}" dt="2023-09-22T20:16:54.741" v="257" actId="47"/>
        <pc:sldMkLst>
          <pc:docMk/>
          <pc:sldMk cId="3485746832" sldId="2145709013"/>
        </pc:sldMkLst>
      </pc:sldChg>
      <pc:sldChg chg="del">
        <pc:chgData name="Ron Melton" userId="5553941352b42db9" providerId="LiveId" clId="{7ED559D4-CBAD-445E-A617-2B03DAC99018}" dt="2023-09-22T22:25:22.512" v="343" actId="47"/>
        <pc:sldMkLst>
          <pc:docMk/>
          <pc:sldMk cId="2671672593" sldId="2145709015"/>
        </pc:sldMkLst>
      </pc:sldChg>
      <pc:sldChg chg="ord">
        <pc:chgData name="Ron Melton" userId="5553941352b42db9" providerId="LiveId" clId="{7ED559D4-CBAD-445E-A617-2B03DAC99018}" dt="2023-09-22T20:57:47.608" v="327"/>
        <pc:sldMkLst>
          <pc:docMk/>
          <pc:sldMk cId="2670880602" sldId="2145709017"/>
        </pc:sldMkLst>
      </pc:sldChg>
      <pc:sldChg chg="ord">
        <pc:chgData name="Ron Melton" userId="5553941352b42db9" providerId="LiveId" clId="{7ED559D4-CBAD-445E-A617-2B03DAC99018}" dt="2023-09-22T20:57:47.608" v="327"/>
        <pc:sldMkLst>
          <pc:docMk/>
          <pc:sldMk cId="0" sldId="2145709018"/>
        </pc:sldMkLst>
      </pc:sldChg>
      <pc:sldChg chg="ord">
        <pc:chgData name="Ron Melton" userId="5553941352b42db9" providerId="LiveId" clId="{7ED559D4-CBAD-445E-A617-2B03DAC99018}" dt="2023-09-22T20:57:47.608" v="327"/>
        <pc:sldMkLst>
          <pc:docMk/>
          <pc:sldMk cId="1481658780" sldId="2145709019"/>
        </pc:sldMkLst>
      </pc:sldChg>
      <pc:sldChg chg="ord">
        <pc:chgData name="Ron Melton" userId="5553941352b42db9" providerId="LiveId" clId="{7ED559D4-CBAD-445E-A617-2B03DAC99018}" dt="2023-09-22T20:57:47.608" v="327"/>
        <pc:sldMkLst>
          <pc:docMk/>
          <pc:sldMk cId="3435998995" sldId="2145709020"/>
        </pc:sldMkLst>
      </pc:sldChg>
      <pc:sldChg chg="ord">
        <pc:chgData name="Ron Melton" userId="5553941352b42db9" providerId="LiveId" clId="{7ED559D4-CBAD-445E-A617-2B03DAC99018}" dt="2023-09-22T20:57:47.608" v="327"/>
        <pc:sldMkLst>
          <pc:docMk/>
          <pc:sldMk cId="2246224813" sldId="2145709021"/>
        </pc:sldMkLst>
      </pc:sldChg>
      <pc:sldChg chg="ord">
        <pc:chgData name="Ron Melton" userId="5553941352b42db9" providerId="LiveId" clId="{7ED559D4-CBAD-445E-A617-2B03DAC99018}" dt="2023-09-22T20:57:47.608" v="327"/>
        <pc:sldMkLst>
          <pc:docMk/>
          <pc:sldMk cId="3721674490" sldId="2145709022"/>
        </pc:sldMkLst>
      </pc:sldChg>
      <pc:sldChg chg="ord">
        <pc:chgData name="Ron Melton" userId="5553941352b42db9" providerId="LiveId" clId="{7ED559D4-CBAD-445E-A617-2B03DAC99018}" dt="2023-09-22T20:57:47.608" v="327"/>
        <pc:sldMkLst>
          <pc:docMk/>
          <pc:sldMk cId="3666353680" sldId="2145709023"/>
        </pc:sldMkLst>
      </pc:sldChg>
      <pc:sldChg chg="ord">
        <pc:chgData name="Ron Melton" userId="5553941352b42db9" providerId="LiveId" clId="{7ED559D4-CBAD-445E-A617-2B03DAC99018}" dt="2023-09-22T20:57:47.608" v="327"/>
        <pc:sldMkLst>
          <pc:docMk/>
          <pc:sldMk cId="624840597" sldId="2145709024"/>
        </pc:sldMkLst>
      </pc:sldChg>
      <pc:sldChg chg="ord">
        <pc:chgData name="Ron Melton" userId="5553941352b42db9" providerId="LiveId" clId="{7ED559D4-CBAD-445E-A617-2B03DAC99018}" dt="2023-09-22T20:57:47.608" v="327"/>
        <pc:sldMkLst>
          <pc:docMk/>
          <pc:sldMk cId="1268944986" sldId="2145709025"/>
        </pc:sldMkLst>
      </pc:sldChg>
      <pc:sldChg chg="modSp mod ord">
        <pc:chgData name="Ron Melton" userId="5553941352b42db9" providerId="LiveId" clId="{7ED559D4-CBAD-445E-A617-2B03DAC99018}" dt="2023-09-24T00:45:36.615" v="404" actId="20577"/>
        <pc:sldMkLst>
          <pc:docMk/>
          <pc:sldMk cId="3850016053" sldId="2145709026"/>
        </pc:sldMkLst>
        <pc:spChg chg="mod">
          <ac:chgData name="Ron Melton" userId="5553941352b42db9" providerId="LiveId" clId="{7ED559D4-CBAD-445E-A617-2B03DAC99018}" dt="2023-09-24T00:45:36.615" v="404" actId="20577"/>
          <ac:spMkLst>
            <pc:docMk/>
            <pc:sldMk cId="3850016053" sldId="2145709026"/>
            <ac:spMk id="2" creationId="{98F40609-CA9E-175E-1F74-0BDF766C36FF}"/>
          </ac:spMkLst>
        </pc:spChg>
      </pc:sldChg>
      <pc:sldChg chg="ord">
        <pc:chgData name="Ron Melton" userId="5553941352b42db9" providerId="LiveId" clId="{7ED559D4-CBAD-445E-A617-2B03DAC99018}" dt="2023-09-22T20:57:47.608" v="327"/>
        <pc:sldMkLst>
          <pc:docMk/>
          <pc:sldMk cId="0" sldId="2145709027"/>
        </pc:sldMkLst>
      </pc:sldChg>
      <pc:sldChg chg="ord">
        <pc:chgData name="Ron Melton" userId="5553941352b42db9" providerId="LiveId" clId="{7ED559D4-CBAD-445E-A617-2B03DAC99018}" dt="2023-09-22T20:57:47.608" v="327"/>
        <pc:sldMkLst>
          <pc:docMk/>
          <pc:sldMk cId="944919074" sldId="2145709028"/>
        </pc:sldMkLst>
      </pc:sldChg>
      <pc:sldChg chg="ord">
        <pc:chgData name="Ron Melton" userId="5553941352b42db9" providerId="LiveId" clId="{7ED559D4-CBAD-445E-A617-2B03DAC99018}" dt="2023-09-22T20:57:47.608" v="327"/>
        <pc:sldMkLst>
          <pc:docMk/>
          <pc:sldMk cId="3228306892" sldId="2145709029"/>
        </pc:sldMkLst>
      </pc:sldChg>
      <pc:sldChg chg="ord">
        <pc:chgData name="Ron Melton" userId="5553941352b42db9" providerId="LiveId" clId="{7ED559D4-CBAD-445E-A617-2B03DAC99018}" dt="2023-09-22T20:57:47.608" v="327"/>
        <pc:sldMkLst>
          <pc:docMk/>
          <pc:sldMk cId="351083043" sldId="2145709030"/>
        </pc:sldMkLst>
      </pc:sldChg>
      <pc:sldChg chg="ord">
        <pc:chgData name="Ron Melton" userId="5553941352b42db9" providerId="LiveId" clId="{7ED559D4-CBAD-445E-A617-2B03DAC99018}" dt="2023-09-22T20:57:47.608" v="327"/>
        <pc:sldMkLst>
          <pc:docMk/>
          <pc:sldMk cId="1886743617" sldId="2145709031"/>
        </pc:sldMkLst>
      </pc:sldChg>
      <pc:sldChg chg="ord">
        <pc:chgData name="Ron Melton" userId="5553941352b42db9" providerId="LiveId" clId="{7ED559D4-CBAD-445E-A617-2B03DAC99018}" dt="2023-09-22T20:57:47.608" v="327"/>
        <pc:sldMkLst>
          <pc:docMk/>
          <pc:sldMk cId="0" sldId="2145709032"/>
        </pc:sldMkLst>
      </pc:sldChg>
      <pc:sldChg chg="ord">
        <pc:chgData name="Ron Melton" userId="5553941352b42db9" providerId="LiveId" clId="{7ED559D4-CBAD-445E-A617-2B03DAC99018}" dt="2023-09-22T20:57:47.608" v="327"/>
        <pc:sldMkLst>
          <pc:docMk/>
          <pc:sldMk cId="3076569505" sldId="2145709033"/>
        </pc:sldMkLst>
      </pc:sldChg>
      <pc:sldChg chg="ord">
        <pc:chgData name="Ron Melton" userId="5553941352b42db9" providerId="LiveId" clId="{7ED559D4-CBAD-445E-A617-2B03DAC99018}" dt="2023-09-22T20:57:47.608" v="327"/>
        <pc:sldMkLst>
          <pc:docMk/>
          <pc:sldMk cId="573716991" sldId="2145709034"/>
        </pc:sldMkLst>
      </pc:sldChg>
      <pc:sldChg chg="ord">
        <pc:chgData name="Ron Melton" userId="5553941352b42db9" providerId="LiveId" clId="{7ED559D4-CBAD-445E-A617-2B03DAC99018}" dt="2023-09-22T20:57:47.608" v="327"/>
        <pc:sldMkLst>
          <pc:docMk/>
          <pc:sldMk cId="87091976" sldId="2145709035"/>
        </pc:sldMkLst>
      </pc:sldChg>
      <pc:sldChg chg="ord">
        <pc:chgData name="Ron Melton" userId="5553941352b42db9" providerId="LiveId" clId="{7ED559D4-CBAD-445E-A617-2B03DAC99018}" dt="2023-09-22T20:57:47.608" v="327"/>
        <pc:sldMkLst>
          <pc:docMk/>
          <pc:sldMk cId="3978845335" sldId="2145709036"/>
        </pc:sldMkLst>
      </pc:sldChg>
      <pc:sldChg chg="ord">
        <pc:chgData name="Ron Melton" userId="5553941352b42db9" providerId="LiveId" clId="{7ED559D4-CBAD-445E-A617-2B03DAC99018}" dt="2023-09-22T20:57:47.608" v="327"/>
        <pc:sldMkLst>
          <pc:docMk/>
          <pc:sldMk cId="825786875" sldId="2145709037"/>
        </pc:sldMkLst>
      </pc:sldChg>
      <pc:sldChg chg="ord">
        <pc:chgData name="Ron Melton" userId="5553941352b42db9" providerId="LiveId" clId="{7ED559D4-CBAD-445E-A617-2B03DAC99018}" dt="2023-09-22T20:57:47.608" v="327"/>
        <pc:sldMkLst>
          <pc:docMk/>
          <pc:sldMk cId="1442912650" sldId="2145709038"/>
        </pc:sldMkLst>
      </pc:sldChg>
      <pc:sldChg chg="ord">
        <pc:chgData name="Ron Melton" userId="5553941352b42db9" providerId="LiveId" clId="{7ED559D4-CBAD-445E-A617-2B03DAC99018}" dt="2023-09-22T20:57:47.608" v="327"/>
        <pc:sldMkLst>
          <pc:docMk/>
          <pc:sldMk cId="3172865996" sldId="2145709039"/>
        </pc:sldMkLst>
      </pc:sldChg>
      <pc:sldChg chg="ord">
        <pc:chgData name="Ron Melton" userId="5553941352b42db9" providerId="LiveId" clId="{7ED559D4-CBAD-445E-A617-2B03DAC99018}" dt="2023-09-22T20:36:59.649" v="264"/>
        <pc:sldMkLst>
          <pc:docMk/>
          <pc:sldMk cId="2215175109" sldId="2145709048"/>
        </pc:sldMkLst>
      </pc:sldChg>
      <pc:sldChg chg="ord">
        <pc:chgData name="Ron Melton" userId="5553941352b42db9" providerId="LiveId" clId="{7ED559D4-CBAD-445E-A617-2B03DAC99018}" dt="2023-09-22T20:36:59.649" v="264"/>
        <pc:sldMkLst>
          <pc:docMk/>
          <pc:sldMk cId="1955522591" sldId="2145709049"/>
        </pc:sldMkLst>
      </pc:sldChg>
      <pc:sldChg chg="ord">
        <pc:chgData name="Ron Melton" userId="5553941352b42db9" providerId="LiveId" clId="{7ED559D4-CBAD-445E-A617-2B03DAC99018}" dt="2023-09-22T20:36:59.649" v="264"/>
        <pc:sldMkLst>
          <pc:docMk/>
          <pc:sldMk cId="2825362368" sldId="2145709050"/>
        </pc:sldMkLst>
      </pc:sldChg>
      <pc:sldChg chg="ord">
        <pc:chgData name="Ron Melton" userId="5553941352b42db9" providerId="LiveId" clId="{7ED559D4-CBAD-445E-A617-2B03DAC99018}" dt="2023-09-22T20:36:59.649" v="264"/>
        <pc:sldMkLst>
          <pc:docMk/>
          <pc:sldMk cId="397389288" sldId="2145709051"/>
        </pc:sldMkLst>
      </pc:sldChg>
      <pc:sldChg chg="ord">
        <pc:chgData name="Ron Melton" userId="5553941352b42db9" providerId="LiveId" clId="{7ED559D4-CBAD-445E-A617-2B03DAC99018}" dt="2023-09-22T20:36:59.649" v="264"/>
        <pc:sldMkLst>
          <pc:docMk/>
          <pc:sldMk cId="160745177" sldId="2145709052"/>
        </pc:sldMkLst>
      </pc:sldChg>
      <pc:sldChg chg="ord">
        <pc:chgData name="Ron Melton" userId="5553941352b42db9" providerId="LiveId" clId="{7ED559D4-CBAD-445E-A617-2B03DAC99018}" dt="2023-09-22T20:36:59.649" v="264"/>
        <pc:sldMkLst>
          <pc:docMk/>
          <pc:sldMk cId="891425508" sldId="2145709053"/>
        </pc:sldMkLst>
      </pc:sldChg>
      <pc:sldChg chg="ord">
        <pc:chgData name="Ron Melton" userId="5553941352b42db9" providerId="LiveId" clId="{7ED559D4-CBAD-445E-A617-2B03DAC99018}" dt="2023-09-22T20:36:59.649" v="264"/>
        <pc:sldMkLst>
          <pc:docMk/>
          <pc:sldMk cId="16774113" sldId="2145709054"/>
        </pc:sldMkLst>
      </pc:sldChg>
      <pc:sldChg chg="ord">
        <pc:chgData name="Ron Melton" userId="5553941352b42db9" providerId="LiveId" clId="{7ED559D4-CBAD-445E-A617-2B03DAC99018}" dt="2023-09-22T20:36:59.649" v="264"/>
        <pc:sldMkLst>
          <pc:docMk/>
          <pc:sldMk cId="2657690636" sldId="2145709055"/>
        </pc:sldMkLst>
      </pc:sldChg>
      <pc:sldChg chg="ord">
        <pc:chgData name="Ron Melton" userId="5553941352b42db9" providerId="LiveId" clId="{7ED559D4-CBAD-445E-A617-2B03DAC99018}" dt="2023-09-22T20:36:59.649" v="264"/>
        <pc:sldMkLst>
          <pc:docMk/>
          <pc:sldMk cId="3041889691" sldId="2145709056"/>
        </pc:sldMkLst>
      </pc:sldChg>
      <pc:sldChg chg="del ord">
        <pc:chgData name="Ron Melton" userId="5553941352b42db9" providerId="LiveId" clId="{7ED559D4-CBAD-445E-A617-2B03DAC99018}" dt="2023-09-22T13:50:49.775" v="7" actId="47"/>
        <pc:sldMkLst>
          <pc:docMk/>
          <pc:sldMk cId="2435157371" sldId="2145709061"/>
        </pc:sldMkLst>
      </pc:sldChg>
      <pc:sldChg chg="del ord">
        <pc:chgData name="Ron Melton" userId="5553941352b42db9" providerId="LiveId" clId="{7ED559D4-CBAD-445E-A617-2B03DAC99018}" dt="2023-09-22T13:51:01.220" v="8" actId="47"/>
        <pc:sldMkLst>
          <pc:docMk/>
          <pc:sldMk cId="4286389547" sldId="2145709063"/>
        </pc:sldMkLst>
      </pc:sldChg>
      <pc:sldChg chg="del ord">
        <pc:chgData name="Ron Melton" userId="5553941352b42db9" providerId="LiveId" clId="{7ED559D4-CBAD-445E-A617-2B03DAC99018}" dt="2023-09-22T13:51:11.411" v="11" actId="47"/>
        <pc:sldMkLst>
          <pc:docMk/>
          <pc:sldMk cId="1373975272" sldId="2145709064"/>
        </pc:sldMkLst>
      </pc:sldChg>
      <pc:sldChg chg="del ord">
        <pc:chgData name="Ron Melton" userId="5553941352b42db9" providerId="LiveId" clId="{7ED559D4-CBAD-445E-A617-2B03DAC99018}" dt="2023-09-22T13:52:43.348" v="17" actId="47"/>
        <pc:sldMkLst>
          <pc:docMk/>
          <pc:sldMk cId="2103806063" sldId="2145709066"/>
        </pc:sldMkLst>
      </pc:sldChg>
      <pc:sldChg chg="del ord">
        <pc:chgData name="Ron Melton" userId="5553941352b42db9" providerId="LiveId" clId="{7ED559D4-CBAD-445E-A617-2B03DAC99018}" dt="2023-09-22T13:52:49.545" v="18" actId="47"/>
        <pc:sldMkLst>
          <pc:docMk/>
          <pc:sldMk cId="1812580774" sldId="2145709067"/>
        </pc:sldMkLst>
      </pc:sldChg>
      <pc:sldChg chg="ord">
        <pc:chgData name="Ron Melton" userId="5553941352b42db9" providerId="LiveId" clId="{7ED559D4-CBAD-445E-A617-2B03DAC99018}" dt="2023-09-22T18:14:49.197" v="50"/>
        <pc:sldMkLst>
          <pc:docMk/>
          <pc:sldMk cId="128381815" sldId="2145709069"/>
        </pc:sldMkLst>
      </pc:sldChg>
      <pc:sldChg chg="ord">
        <pc:chgData name="Ron Melton" userId="5553941352b42db9" providerId="LiveId" clId="{7ED559D4-CBAD-445E-A617-2B03DAC99018}" dt="2023-09-22T18:14:49.197" v="50"/>
        <pc:sldMkLst>
          <pc:docMk/>
          <pc:sldMk cId="497658846" sldId="2145709070"/>
        </pc:sldMkLst>
      </pc:sldChg>
      <pc:sldChg chg="del ord">
        <pc:chgData name="Ron Melton" userId="5553941352b42db9" providerId="LiveId" clId="{7ED559D4-CBAD-445E-A617-2B03DAC99018}" dt="2023-09-22T13:59:33.381" v="23" actId="47"/>
        <pc:sldMkLst>
          <pc:docMk/>
          <pc:sldMk cId="880775435" sldId="2145709071"/>
        </pc:sldMkLst>
      </pc:sldChg>
      <pc:sldChg chg="ord">
        <pc:chgData name="Ron Melton" userId="5553941352b42db9" providerId="LiveId" clId="{7ED559D4-CBAD-445E-A617-2B03DAC99018}" dt="2023-09-22T18:14:49.197" v="50"/>
        <pc:sldMkLst>
          <pc:docMk/>
          <pc:sldMk cId="3665397784" sldId="2145709075"/>
        </pc:sldMkLst>
      </pc:sldChg>
      <pc:sldChg chg="ord">
        <pc:chgData name="Ron Melton" userId="5553941352b42db9" providerId="LiveId" clId="{7ED559D4-CBAD-445E-A617-2B03DAC99018}" dt="2023-09-22T18:14:49.197" v="50"/>
        <pc:sldMkLst>
          <pc:docMk/>
          <pc:sldMk cId="28475612" sldId="2145709076"/>
        </pc:sldMkLst>
      </pc:sldChg>
      <pc:sldChg chg="ord">
        <pc:chgData name="Ron Melton" userId="5553941352b42db9" providerId="LiveId" clId="{7ED559D4-CBAD-445E-A617-2B03DAC99018}" dt="2023-09-22T18:14:49.197" v="50"/>
        <pc:sldMkLst>
          <pc:docMk/>
          <pc:sldMk cId="1414208273" sldId="2145709077"/>
        </pc:sldMkLst>
      </pc:sldChg>
      <pc:sldChg chg="del ord">
        <pc:chgData name="Ron Melton" userId="5553941352b42db9" providerId="LiveId" clId="{7ED559D4-CBAD-445E-A617-2B03DAC99018}" dt="2023-09-22T13:50:39.581" v="6" actId="47"/>
        <pc:sldMkLst>
          <pc:docMk/>
          <pc:sldMk cId="3027953003" sldId="2145709078"/>
        </pc:sldMkLst>
      </pc:sldChg>
      <pc:sldChg chg="del">
        <pc:chgData name="Ron Melton" userId="5553941352b42db9" providerId="LiveId" clId="{7ED559D4-CBAD-445E-A617-2B03DAC99018}" dt="2023-09-22T22:25:22.899" v="344" actId="47"/>
        <pc:sldMkLst>
          <pc:docMk/>
          <pc:sldMk cId="3511238698" sldId="2145709081"/>
        </pc:sldMkLst>
      </pc:sldChg>
      <pc:sldChg chg="del">
        <pc:chgData name="Ron Melton" userId="5553941352b42db9" providerId="LiveId" clId="{7ED559D4-CBAD-445E-A617-2B03DAC99018}" dt="2023-09-22T22:25:10.738" v="338" actId="47"/>
        <pc:sldMkLst>
          <pc:docMk/>
          <pc:sldMk cId="885845039" sldId="2145709082"/>
        </pc:sldMkLst>
      </pc:sldChg>
      <pc:sldChg chg="del">
        <pc:chgData name="Ron Melton" userId="5553941352b42db9" providerId="LiveId" clId="{7ED559D4-CBAD-445E-A617-2B03DAC99018}" dt="2023-09-22T22:25:14.406" v="339" actId="47"/>
        <pc:sldMkLst>
          <pc:docMk/>
          <pc:sldMk cId="753481124" sldId="2145709083"/>
        </pc:sldMkLst>
      </pc:sldChg>
      <pc:sldChg chg="ord">
        <pc:chgData name="Ron Melton" userId="5553941352b42db9" providerId="LiveId" clId="{7ED559D4-CBAD-445E-A617-2B03DAC99018}" dt="2023-09-22T20:45:19.792" v="319"/>
        <pc:sldMkLst>
          <pc:docMk/>
          <pc:sldMk cId="2634241335" sldId="2145709084"/>
        </pc:sldMkLst>
      </pc:sldChg>
      <pc:sldChg chg="del">
        <pc:chgData name="Ron Melton" userId="5553941352b42db9" providerId="LiveId" clId="{7ED559D4-CBAD-445E-A617-2B03DAC99018}" dt="2023-09-22T22:25:14.992" v="340" actId="47"/>
        <pc:sldMkLst>
          <pc:docMk/>
          <pc:sldMk cId="2973850681" sldId="2145709085"/>
        </pc:sldMkLst>
      </pc:sldChg>
      <pc:sldChg chg="del">
        <pc:chgData name="Ron Melton" userId="5553941352b42db9" providerId="LiveId" clId="{7ED559D4-CBAD-445E-A617-2B03DAC99018}" dt="2023-09-22T22:25:15.616" v="341" actId="47"/>
        <pc:sldMkLst>
          <pc:docMk/>
          <pc:sldMk cId="3441564185" sldId="2145709086"/>
        </pc:sldMkLst>
      </pc:sldChg>
      <pc:sldChg chg="ord">
        <pc:chgData name="Ron Melton" userId="5553941352b42db9" providerId="LiveId" clId="{7ED559D4-CBAD-445E-A617-2B03DAC99018}" dt="2023-09-22T20:46:03.667" v="321"/>
        <pc:sldMkLst>
          <pc:docMk/>
          <pc:sldMk cId="2820851509" sldId="2145709087"/>
        </pc:sldMkLst>
      </pc:sldChg>
      <pc:sldChg chg="ord">
        <pc:chgData name="Ron Melton" userId="5553941352b42db9" providerId="LiveId" clId="{7ED559D4-CBAD-445E-A617-2B03DAC99018}" dt="2023-09-22T20:46:03.667" v="321"/>
        <pc:sldMkLst>
          <pc:docMk/>
          <pc:sldMk cId="3236312338" sldId="2145709088"/>
        </pc:sldMkLst>
      </pc:sldChg>
      <pc:sldChg chg="ord">
        <pc:chgData name="Ron Melton" userId="5553941352b42db9" providerId="LiveId" clId="{7ED559D4-CBAD-445E-A617-2B03DAC99018}" dt="2023-09-22T20:52:16.680" v="325"/>
        <pc:sldMkLst>
          <pc:docMk/>
          <pc:sldMk cId="1198987308" sldId="2145709089"/>
        </pc:sldMkLst>
      </pc:sldChg>
      <pc:sldChg chg="ord">
        <pc:chgData name="Ron Melton" userId="5553941352b42db9" providerId="LiveId" clId="{7ED559D4-CBAD-445E-A617-2B03DAC99018}" dt="2023-09-22T20:52:16.680" v="325"/>
        <pc:sldMkLst>
          <pc:docMk/>
          <pc:sldMk cId="1362030503" sldId="2145709090"/>
        </pc:sldMkLst>
      </pc:sldChg>
      <pc:sldChg chg="ord">
        <pc:chgData name="Ron Melton" userId="5553941352b42db9" providerId="LiveId" clId="{7ED559D4-CBAD-445E-A617-2B03DAC99018}" dt="2023-09-22T20:52:16.680" v="325"/>
        <pc:sldMkLst>
          <pc:docMk/>
          <pc:sldMk cId="1904417762" sldId="2145709091"/>
        </pc:sldMkLst>
      </pc:sldChg>
      <pc:sldChg chg="ord">
        <pc:chgData name="Ron Melton" userId="5553941352b42db9" providerId="LiveId" clId="{7ED559D4-CBAD-445E-A617-2B03DAC99018}" dt="2023-09-22T20:52:16.680" v="325"/>
        <pc:sldMkLst>
          <pc:docMk/>
          <pc:sldMk cId="3083393677" sldId="2145709092"/>
        </pc:sldMkLst>
      </pc:sldChg>
      <pc:sldChg chg="del">
        <pc:chgData name="Ron Melton" userId="5553941352b42db9" providerId="LiveId" clId="{7ED559D4-CBAD-445E-A617-2B03DAC99018}" dt="2023-09-22T20:18:13.511" v="258" actId="47"/>
        <pc:sldMkLst>
          <pc:docMk/>
          <pc:sldMk cId="4056165783" sldId="2145709093"/>
        </pc:sldMkLst>
      </pc:sldChg>
      <pc:sldChg chg="del">
        <pc:chgData name="Ron Melton" userId="5553941352b42db9" providerId="LiveId" clId="{7ED559D4-CBAD-445E-A617-2B03DAC99018}" dt="2023-09-22T20:18:15.425" v="259" actId="47"/>
        <pc:sldMkLst>
          <pc:docMk/>
          <pc:sldMk cId="3541252173" sldId="2145709094"/>
        </pc:sldMkLst>
      </pc:sldChg>
      <pc:sldChg chg="del">
        <pc:chgData name="Ron Melton" userId="5553941352b42db9" providerId="LiveId" clId="{7ED559D4-CBAD-445E-A617-2B03DAC99018}" dt="2023-09-22T22:25:23.242" v="345" actId="47"/>
        <pc:sldMkLst>
          <pc:docMk/>
          <pc:sldMk cId="2809180770" sldId="2145709095"/>
        </pc:sldMkLst>
      </pc:sldChg>
      <pc:sldChg chg="del">
        <pc:chgData name="Ron Melton" userId="5553941352b42db9" providerId="LiveId" clId="{7ED559D4-CBAD-445E-A617-2B03DAC99018}" dt="2023-09-22T22:25:23.625" v="346" actId="47"/>
        <pc:sldMkLst>
          <pc:docMk/>
          <pc:sldMk cId="1447028072" sldId="2145709096"/>
        </pc:sldMkLst>
      </pc:sldChg>
      <pc:sldChg chg="new">
        <pc:chgData name="Ron Melton" userId="5553941352b42db9" providerId="LiveId" clId="{7ED559D4-CBAD-445E-A617-2B03DAC99018}" dt="2023-09-22T16:21:36.053" v="31" actId="680"/>
        <pc:sldMkLst>
          <pc:docMk/>
          <pc:sldMk cId="540739371" sldId="2145709097"/>
        </pc:sldMkLst>
      </pc:sldChg>
      <pc:sldChg chg="new">
        <pc:chgData name="Ron Melton" userId="5553941352b42db9" providerId="LiveId" clId="{7ED559D4-CBAD-445E-A617-2B03DAC99018}" dt="2023-09-22T16:21:38.648" v="32" actId="680"/>
        <pc:sldMkLst>
          <pc:docMk/>
          <pc:sldMk cId="1335539744" sldId="2145709098"/>
        </pc:sldMkLst>
      </pc:sldChg>
      <pc:sldChg chg="new ord">
        <pc:chgData name="Ron Melton" userId="5553941352b42db9" providerId="LiveId" clId="{7ED559D4-CBAD-445E-A617-2B03DAC99018}" dt="2023-09-22T16:37:38.960" v="37"/>
        <pc:sldMkLst>
          <pc:docMk/>
          <pc:sldMk cId="1959864544" sldId="2145709099"/>
        </pc:sldMkLst>
      </pc:sldChg>
      <pc:sldChg chg="new del">
        <pc:chgData name="Ron Melton" userId="5553941352b42db9" providerId="LiveId" clId="{7ED559D4-CBAD-445E-A617-2B03DAC99018}" dt="2023-09-22T16:37:32.155" v="34" actId="47"/>
        <pc:sldMkLst>
          <pc:docMk/>
          <pc:sldMk cId="4136777935" sldId="2145709099"/>
        </pc:sldMkLst>
      </pc:sldChg>
      <pc:sldChg chg="new del">
        <pc:chgData name="Ron Melton" userId="5553941352b42db9" providerId="LiveId" clId="{7ED559D4-CBAD-445E-A617-2B03DAC99018}" dt="2023-09-22T18:15:23.619" v="51" actId="47"/>
        <pc:sldMkLst>
          <pc:docMk/>
          <pc:sldMk cId="1866683888" sldId="2145709100"/>
        </pc:sldMkLst>
      </pc:sldChg>
      <pc:sldChg chg="add">
        <pc:chgData name="Ron Melton" userId="5553941352b42db9" providerId="LiveId" clId="{7ED559D4-CBAD-445E-A617-2B03DAC99018}" dt="2023-09-22T16:37:58.093" v="39"/>
        <pc:sldMkLst>
          <pc:docMk/>
          <pc:sldMk cId="1476430768" sldId="2145709101"/>
        </pc:sldMkLst>
      </pc:sldChg>
      <pc:sldChg chg="add">
        <pc:chgData name="Ron Melton" userId="5553941352b42db9" providerId="LiveId" clId="{7ED559D4-CBAD-445E-A617-2B03DAC99018}" dt="2023-09-22T16:38:32.227" v="41"/>
        <pc:sldMkLst>
          <pc:docMk/>
          <pc:sldMk cId="3387263648" sldId="2145709102"/>
        </pc:sldMkLst>
      </pc:sldChg>
      <pc:sldChg chg="add">
        <pc:chgData name="Ron Melton" userId="5553941352b42db9" providerId="LiveId" clId="{7ED559D4-CBAD-445E-A617-2B03DAC99018}" dt="2023-09-22T16:38:32.227" v="41"/>
        <pc:sldMkLst>
          <pc:docMk/>
          <pc:sldMk cId="2365518156" sldId="2145709103"/>
        </pc:sldMkLst>
      </pc:sldChg>
      <pc:sldChg chg="add">
        <pc:chgData name="Ron Melton" userId="5553941352b42db9" providerId="LiveId" clId="{7ED559D4-CBAD-445E-A617-2B03DAC99018}" dt="2023-09-22T16:38:32.227" v="41"/>
        <pc:sldMkLst>
          <pc:docMk/>
          <pc:sldMk cId="1150184721" sldId="2145709104"/>
        </pc:sldMkLst>
      </pc:sldChg>
      <pc:sldChg chg="add">
        <pc:chgData name="Ron Melton" userId="5553941352b42db9" providerId="LiveId" clId="{7ED559D4-CBAD-445E-A617-2B03DAC99018}" dt="2023-09-22T16:38:32.227" v="41"/>
        <pc:sldMkLst>
          <pc:docMk/>
          <pc:sldMk cId="2356100634" sldId="2145709105"/>
        </pc:sldMkLst>
      </pc:sldChg>
      <pc:sldChg chg="add ord">
        <pc:chgData name="Ron Melton" userId="5553941352b42db9" providerId="LiveId" clId="{7ED559D4-CBAD-445E-A617-2B03DAC99018}" dt="2023-09-22T18:56:44.409" v="145"/>
        <pc:sldMkLst>
          <pc:docMk/>
          <pc:sldMk cId="400414108" sldId="2145709106"/>
        </pc:sldMkLst>
      </pc:sldChg>
      <pc:sldChg chg="add">
        <pc:chgData name="Ron Melton" userId="5553941352b42db9" providerId="LiveId" clId="{7ED559D4-CBAD-445E-A617-2B03DAC99018}" dt="2023-09-22T16:38:32.227" v="41"/>
        <pc:sldMkLst>
          <pc:docMk/>
          <pc:sldMk cId="249890153" sldId="2145709107"/>
        </pc:sldMkLst>
      </pc:sldChg>
      <pc:sldChg chg="add">
        <pc:chgData name="Ron Melton" userId="5553941352b42db9" providerId="LiveId" clId="{7ED559D4-CBAD-445E-A617-2B03DAC99018}" dt="2023-09-22T16:38:32.227" v="41"/>
        <pc:sldMkLst>
          <pc:docMk/>
          <pc:sldMk cId="1238343140" sldId="2145709108"/>
        </pc:sldMkLst>
      </pc:sldChg>
      <pc:sldChg chg="add">
        <pc:chgData name="Ron Melton" userId="5553941352b42db9" providerId="LiveId" clId="{7ED559D4-CBAD-445E-A617-2B03DAC99018}" dt="2023-09-22T16:38:32.227" v="41"/>
        <pc:sldMkLst>
          <pc:docMk/>
          <pc:sldMk cId="1759801225" sldId="2145709109"/>
        </pc:sldMkLst>
      </pc:sldChg>
      <pc:sldChg chg="add">
        <pc:chgData name="Ron Melton" userId="5553941352b42db9" providerId="LiveId" clId="{7ED559D4-CBAD-445E-A617-2B03DAC99018}" dt="2023-09-22T16:38:32.227" v="41"/>
        <pc:sldMkLst>
          <pc:docMk/>
          <pc:sldMk cId="1857497204" sldId="2145709110"/>
        </pc:sldMkLst>
      </pc:sldChg>
      <pc:sldChg chg="add">
        <pc:chgData name="Ron Melton" userId="5553941352b42db9" providerId="LiveId" clId="{7ED559D4-CBAD-445E-A617-2B03DAC99018}" dt="2023-09-22T16:38:32.227" v="41"/>
        <pc:sldMkLst>
          <pc:docMk/>
          <pc:sldMk cId="3416444927" sldId="2145709111"/>
        </pc:sldMkLst>
      </pc:sldChg>
      <pc:sldChg chg="add">
        <pc:chgData name="Ron Melton" userId="5553941352b42db9" providerId="LiveId" clId="{7ED559D4-CBAD-445E-A617-2B03DAC99018}" dt="2023-09-22T16:38:32.227" v="41"/>
        <pc:sldMkLst>
          <pc:docMk/>
          <pc:sldMk cId="2964655595" sldId="2145709112"/>
        </pc:sldMkLst>
      </pc:sldChg>
      <pc:sldChg chg="add">
        <pc:chgData name="Ron Melton" userId="5553941352b42db9" providerId="LiveId" clId="{7ED559D4-CBAD-445E-A617-2B03DAC99018}" dt="2023-09-22T16:38:32.227" v="41"/>
        <pc:sldMkLst>
          <pc:docMk/>
          <pc:sldMk cId="523003426" sldId="2145709113"/>
        </pc:sldMkLst>
      </pc:sldChg>
      <pc:sldChg chg="add">
        <pc:chgData name="Ron Melton" userId="5553941352b42db9" providerId="LiveId" clId="{7ED559D4-CBAD-445E-A617-2B03DAC99018}" dt="2023-09-22T16:38:32.227" v="41"/>
        <pc:sldMkLst>
          <pc:docMk/>
          <pc:sldMk cId="2074637747" sldId="2145709114"/>
        </pc:sldMkLst>
      </pc:sldChg>
      <pc:sldChg chg="add">
        <pc:chgData name="Ron Melton" userId="5553941352b42db9" providerId="LiveId" clId="{7ED559D4-CBAD-445E-A617-2B03DAC99018}" dt="2023-09-22T16:38:32.227" v="41"/>
        <pc:sldMkLst>
          <pc:docMk/>
          <pc:sldMk cId="2264792317" sldId="2145709115"/>
        </pc:sldMkLst>
      </pc:sldChg>
      <pc:sldChg chg="add">
        <pc:chgData name="Ron Melton" userId="5553941352b42db9" providerId="LiveId" clId="{7ED559D4-CBAD-445E-A617-2B03DAC99018}" dt="2023-09-22T16:38:32.227" v="41"/>
        <pc:sldMkLst>
          <pc:docMk/>
          <pc:sldMk cId="2663712775" sldId="2145709116"/>
        </pc:sldMkLst>
      </pc:sldChg>
      <pc:sldChg chg="add">
        <pc:chgData name="Ron Melton" userId="5553941352b42db9" providerId="LiveId" clId="{7ED559D4-CBAD-445E-A617-2B03DAC99018}" dt="2023-09-22T16:38:32.227" v="41"/>
        <pc:sldMkLst>
          <pc:docMk/>
          <pc:sldMk cId="1446118582" sldId="2145709117"/>
        </pc:sldMkLst>
      </pc:sldChg>
      <pc:sldChg chg="add">
        <pc:chgData name="Ron Melton" userId="5553941352b42db9" providerId="LiveId" clId="{7ED559D4-CBAD-445E-A617-2B03DAC99018}" dt="2023-09-22T17:55:36.019" v="43"/>
        <pc:sldMkLst>
          <pc:docMk/>
          <pc:sldMk cId="0" sldId="2145709118"/>
        </pc:sldMkLst>
      </pc:sldChg>
      <pc:sldChg chg="add">
        <pc:chgData name="Ron Melton" userId="5553941352b42db9" providerId="LiveId" clId="{7ED559D4-CBAD-445E-A617-2B03DAC99018}" dt="2023-09-22T17:55:36.019" v="43"/>
        <pc:sldMkLst>
          <pc:docMk/>
          <pc:sldMk cId="0" sldId="2145709119"/>
        </pc:sldMkLst>
      </pc:sldChg>
      <pc:sldChg chg="add">
        <pc:chgData name="Ron Melton" userId="5553941352b42db9" providerId="LiveId" clId="{7ED559D4-CBAD-445E-A617-2B03DAC99018}" dt="2023-09-22T18:10:43.398" v="44"/>
        <pc:sldMkLst>
          <pc:docMk/>
          <pc:sldMk cId="2791723945" sldId="2145709120"/>
        </pc:sldMkLst>
      </pc:sldChg>
      <pc:sldChg chg="add">
        <pc:chgData name="Ron Melton" userId="5553941352b42db9" providerId="LiveId" clId="{7ED559D4-CBAD-445E-A617-2B03DAC99018}" dt="2023-09-22T18:10:43.398" v="44"/>
        <pc:sldMkLst>
          <pc:docMk/>
          <pc:sldMk cId="3639156372" sldId="2145709121"/>
        </pc:sldMkLst>
      </pc:sldChg>
      <pc:sldChg chg="add">
        <pc:chgData name="Ron Melton" userId="5553941352b42db9" providerId="LiveId" clId="{7ED559D4-CBAD-445E-A617-2B03DAC99018}" dt="2023-09-22T18:10:43.398" v="44"/>
        <pc:sldMkLst>
          <pc:docMk/>
          <pc:sldMk cId="998139327" sldId="2145709122"/>
        </pc:sldMkLst>
      </pc:sldChg>
      <pc:sldChg chg="add">
        <pc:chgData name="Ron Melton" userId="5553941352b42db9" providerId="LiveId" clId="{7ED559D4-CBAD-445E-A617-2B03DAC99018}" dt="2023-09-22T18:10:43.398" v="44"/>
        <pc:sldMkLst>
          <pc:docMk/>
          <pc:sldMk cId="1129862054" sldId="2145709123"/>
        </pc:sldMkLst>
      </pc:sldChg>
      <pc:sldChg chg="add">
        <pc:chgData name="Ron Melton" userId="5553941352b42db9" providerId="LiveId" clId="{7ED559D4-CBAD-445E-A617-2B03DAC99018}" dt="2023-09-22T18:10:43.398" v="44"/>
        <pc:sldMkLst>
          <pc:docMk/>
          <pc:sldMk cId="3711921616" sldId="2145709124"/>
        </pc:sldMkLst>
      </pc:sldChg>
      <pc:sldChg chg="add">
        <pc:chgData name="Ron Melton" userId="5553941352b42db9" providerId="LiveId" clId="{7ED559D4-CBAD-445E-A617-2B03DAC99018}" dt="2023-09-22T18:10:43.398" v="44"/>
        <pc:sldMkLst>
          <pc:docMk/>
          <pc:sldMk cId="3496590598" sldId="2145709125"/>
        </pc:sldMkLst>
      </pc:sldChg>
      <pc:sldChg chg="add">
        <pc:chgData name="Ron Melton" userId="5553941352b42db9" providerId="LiveId" clId="{7ED559D4-CBAD-445E-A617-2B03DAC99018}" dt="2023-09-22T18:10:43.398" v="44"/>
        <pc:sldMkLst>
          <pc:docMk/>
          <pc:sldMk cId="2743938148" sldId="2145709126"/>
        </pc:sldMkLst>
      </pc:sldChg>
      <pc:sldChg chg="add del">
        <pc:chgData name="Ron Melton" userId="5553941352b42db9" providerId="LiveId" clId="{7ED559D4-CBAD-445E-A617-2B03DAC99018}" dt="2023-09-22T18:12:11.959" v="46" actId="47"/>
        <pc:sldMkLst>
          <pc:docMk/>
          <pc:sldMk cId="162602910" sldId="2145709127"/>
        </pc:sldMkLst>
      </pc:sldChg>
      <pc:sldChg chg="add">
        <pc:chgData name="Ron Melton" userId="5553941352b42db9" providerId="LiveId" clId="{7ED559D4-CBAD-445E-A617-2B03DAC99018}" dt="2023-09-22T18:10:43.398" v="44"/>
        <pc:sldMkLst>
          <pc:docMk/>
          <pc:sldMk cId="245968945" sldId="2145709128"/>
        </pc:sldMkLst>
      </pc:sldChg>
      <pc:sldChg chg="add">
        <pc:chgData name="Ron Melton" userId="5553941352b42db9" providerId="LiveId" clId="{7ED559D4-CBAD-445E-A617-2B03DAC99018}" dt="2023-09-22T18:10:43.398" v="44"/>
        <pc:sldMkLst>
          <pc:docMk/>
          <pc:sldMk cId="3341999554" sldId="2145709129"/>
        </pc:sldMkLst>
      </pc:sldChg>
      <pc:sldChg chg="add del">
        <pc:chgData name="Ron Melton" userId="5553941352b42db9" providerId="LiveId" clId="{7ED559D4-CBAD-445E-A617-2B03DAC99018}" dt="2023-09-22T18:15:23.619" v="51" actId="47"/>
        <pc:sldMkLst>
          <pc:docMk/>
          <pc:sldMk cId="3749567302" sldId="2145709130"/>
        </pc:sldMkLst>
      </pc:sldChg>
      <pc:sldChg chg="add del">
        <pc:chgData name="Ron Melton" userId="5553941352b42db9" providerId="LiveId" clId="{7ED559D4-CBAD-445E-A617-2B03DAC99018}" dt="2023-09-22T18:15:23.619" v="51" actId="47"/>
        <pc:sldMkLst>
          <pc:docMk/>
          <pc:sldMk cId="1766570729" sldId="2145709131"/>
        </pc:sldMkLst>
      </pc:sldChg>
      <pc:sldChg chg="add del">
        <pc:chgData name="Ron Melton" userId="5553941352b42db9" providerId="LiveId" clId="{7ED559D4-CBAD-445E-A617-2B03DAC99018}" dt="2023-09-22T18:15:23.619" v="51" actId="47"/>
        <pc:sldMkLst>
          <pc:docMk/>
          <pc:sldMk cId="1299100008" sldId="2145709132"/>
        </pc:sldMkLst>
      </pc:sldChg>
      <pc:sldChg chg="add del">
        <pc:chgData name="Ron Melton" userId="5553941352b42db9" providerId="LiveId" clId="{7ED559D4-CBAD-445E-A617-2B03DAC99018}" dt="2023-09-22T18:15:23.619" v="51" actId="47"/>
        <pc:sldMkLst>
          <pc:docMk/>
          <pc:sldMk cId="3878832367" sldId="2145709133"/>
        </pc:sldMkLst>
      </pc:sldChg>
      <pc:sldChg chg="add del">
        <pc:chgData name="Ron Melton" userId="5553941352b42db9" providerId="LiveId" clId="{7ED559D4-CBAD-445E-A617-2B03DAC99018}" dt="2023-09-22T18:15:23.619" v="51" actId="47"/>
        <pc:sldMkLst>
          <pc:docMk/>
          <pc:sldMk cId="2967973393" sldId="2145709134"/>
        </pc:sldMkLst>
      </pc:sldChg>
      <pc:sldChg chg="add del">
        <pc:chgData name="Ron Melton" userId="5553941352b42db9" providerId="LiveId" clId="{7ED559D4-CBAD-445E-A617-2B03DAC99018}" dt="2023-09-22T18:15:23.619" v="51" actId="47"/>
        <pc:sldMkLst>
          <pc:docMk/>
          <pc:sldMk cId="3064836099" sldId="2145709135"/>
        </pc:sldMkLst>
      </pc:sldChg>
      <pc:sldChg chg="add del">
        <pc:chgData name="Ron Melton" userId="5553941352b42db9" providerId="LiveId" clId="{7ED559D4-CBAD-445E-A617-2B03DAC99018}" dt="2023-09-22T18:15:23.619" v="51" actId="47"/>
        <pc:sldMkLst>
          <pc:docMk/>
          <pc:sldMk cId="3401954391" sldId="2145709136"/>
        </pc:sldMkLst>
      </pc:sldChg>
      <pc:sldChg chg="add del">
        <pc:chgData name="Ron Melton" userId="5553941352b42db9" providerId="LiveId" clId="{7ED559D4-CBAD-445E-A617-2B03DAC99018}" dt="2023-09-22T18:15:23.619" v="51" actId="47"/>
        <pc:sldMkLst>
          <pc:docMk/>
          <pc:sldMk cId="844918133" sldId="2145709137"/>
        </pc:sldMkLst>
      </pc:sldChg>
      <pc:sldChg chg="add del">
        <pc:chgData name="Ron Melton" userId="5553941352b42db9" providerId="LiveId" clId="{7ED559D4-CBAD-445E-A617-2B03DAC99018}" dt="2023-09-22T18:15:23.619" v="51" actId="47"/>
        <pc:sldMkLst>
          <pc:docMk/>
          <pc:sldMk cId="450236048" sldId="2145709138"/>
        </pc:sldMkLst>
      </pc:sldChg>
      <pc:sldChg chg="add del">
        <pc:chgData name="Ron Melton" userId="5553941352b42db9" providerId="LiveId" clId="{7ED559D4-CBAD-445E-A617-2B03DAC99018}" dt="2023-09-22T18:15:23.619" v="51" actId="47"/>
        <pc:sldMkLst>
          <pc:docMk/>
          <pc:sldMk cId="79507834" sldId="2145709139"/>
        </pc:sldMkLst>
      </pc:sldChg>
      <pc:sldChg chg="add del">
        <pc:chgData name="Ron Melton" userId="5553941352b42db9" providerId="LiveId" clId="{7ED559D4-CBAD-445E-A617-2B03DAC99018}" dt="2023-09-22T18:15:23.619" v="51" actId="47"/>
        <pc:sldMkLst>
          <pc:docMk/>
          <pc:sldMk cId="2851582289" sldId="2145709140"/>
        </pc:sldMkLst>
      </pc:sldChg>
      <pc:sldChg chg="add del">
        <pc:chgData name="Ron Melton" userId="5553941352b42db9" providerId="LiveId" clId="{7ED559D4-CBAD-445E-A617-2B03DAC99018}" dt="2023-09-22T18:15:23.619" v="51" actId="47"/>
        <pc:sldMkLst>
          <pc:docMk/>
          <pc:sldMk cId="1099813347" sldId="2145709141"/>
        </pc:sldMkLst>
      </pc:sldChg>
      <pc:sldChg chg="add ord">
        <pc:chgData name="Ron Melton" userId="5553941352b42db9" providerId="LiveId" clId="{7ED559D4-CBAD-445E-A617-2B03DAC99018}" dt="2023-09-24T04:00:56.544" v="474"/>
        <pc:sldMkLst>
          <pc:docMk/>
          <pc:sldMk cId="2244507277" sldId="2145709142"/>
        </pc:sldMkLst>
      </pc:sldChg>
      <pc:sldChg chg="add del">
        <pc:chgData name="Ron Melton" userId="5553941352b42db9" providerId="LiveId" clId="{7ED559D4-CBAD-445E-A617-2B03DAC99018}" dt="2023-09-22T18:15:23.619" v="51" actId="47"/>
        <pc:sldMkLst>
          <pc:docMk/>
          <pc:sldMk cId="3869326029" sldId="2145709142"/>
        </pc:sldMkLst>
      </pc:sldChg>
      <pc:sldChg chg="add ord">
        <pc:chgData name="Ron Melton" userId="5553941352b42db9" providerId="LiveId" clId="{7ED559D4-CBAD-445E-A617-2B03DAC99018}" dt="2023-09-24T04:00:56.544" v="474"/>
        <pc:sldMkLst>
          <pc:docMk/>
          <pc:sldMk cId="1015461869" sldId="2145709143"/>
        </pc:sldMkLst>
      </pc:sldChg>
      <pc:sldChg chg="add del">
        <pc:chgData name="Ron Melton" userId="5553941352b42db9" providerId="LiveId" clId="{7ED559D4-CBAD-445E-A617-2B03DAC99018}" dt="2023-09-22T18:15:23.619" v="51" actId="47"/>
        <pc:sldMkLst>
          <pc:docMk/>
          <pc:sldMk cId="4255549294" sldId="2145709143"/>
        </pc:sldMkLst>
      </pc:sldChg>
      <pc:sldChg chg="add del">
        <pc:chgData name="Ron Melton" userId="5553941352b42db9" providerId="LiveId" clId="{7ED559D4-CBAD-445E-A617-2B03DAC99018}" dt="2023-09-22T18:15:23.619" v="51" actId="47"/>
        <pc:sldMkLst>
          <pc:docMk/>
          <pc:sldMk cId="3238464436" sldId="2145709144"/>
        </pc:sldMkLst>
      </pc:sldChg>
      <pc:sldChg chg="add ord">
        <pc:chgData name="Ron Melton" userId="5553941352b42db9" providerId="LiveId" clId="{7ED559D4-CBAD-445E-A617-2B03DAC99018}" dt="2023-09-24T04:00:56.544" v="474"/>
        <pc:sldMkLst>
          <pc:docMk/>
          <pc:sldMk cId="36682607" sldId="2145709145"/>
        </pc:sldMkLst>
      </pc:sldChg>
      <pc:sldChg chg="add del">
        <pc:chgData name="Ron Melton" userId="5553941352b42db9" providerId="LiveId" clId="{7ED559D4-CBAD-445E-A617-2B03DAC99018}" dt="2023-09-22T18:15:23.619" v="51" actId="47"/>
        <pc:sldMkLst>
          <pc:docMk/>
          <pc:sldMk cId="197432025" sldId="2145709145"/>
        </pc:sldMkLst>
      </pc:sldChg>
      <pc:sldChg chg="add ord">
        <pc:chgData name="Ron Melton" userId="5553941352b42db9" providerId="LiveId" clId="{7ED559D4-CBAD-445E-A617-2B03DAC99018}" dt="2023-09-24T04:00:56.544" v="474"/>
        <pc:sldMkLst>
          <pc:docMk/>
          <pc:sldMk cId="1165229244" sldId="2145709146"/>
        </pc:sldMkLst>
      </pc:sldChg>
      <pc:sldChg chg="add del">
        <pc:chgData name="Ron Melton" userId="5553941352b42db9" providerId="LiveId" clId="{7ED559D4-CBAD-445E-A617-2B03DAC99018}" dt="2023-09-22T18:15:23.619" v="51" actId="47"/>
        <pc:sldMkLst>
          <pc:docMk/>
          <pc:sldMk cId="2845115529" sldId="2145709146"/>
        </pc:sldMkLst>
      </pc:sldChg>
      <pc:sldChg chg="add ord">
        <pc:chgData name="Ron Melton" userId="5553941352b42db9" providerId="LiveId" clId="{7ED559D4-CBAD-445E-A617-2B03DAC99018}" dt="2023-09-24T04:00:56.544" v="474"/>
        <pc:sldMkLst>
          <pc:docMk/>
          <pc:sldMk cId="2010563695" sldId="2145709147"/>
        </pc:sldMkLst>
      </pc:sldChg>
      <pc:sldChg chg="add del">
        <pc:chgData name="Ron Melton" userId="5553941352b42db9" providerId="LiveId" clId="{7ED559D4-CBAD-445E-A617-2B03DAC99018}" dt="2023-09-22T18:15:23.619" v="51" actId="47"/>
        <pc:sldMkLst>
          <pc:docMk/>
          <pc:sldMk cId="3412571151" sldId="2145709147"/>
        </pc:sldMkLst>
      </pc:sldChg>
      <pc:sldChg chg="add ord">
        <pc:chgData name="Ron Melton" userId="5553941352b42db9" providerId="LiveId" clId="{7ED559D4-CBAD-445E-A617-2B03DAC99018}" dt="2023-09-24T04:00:56.544" v="474"/>
        <pc:sldMkLst>
          <pc:docMk/>
          <pc:sldMk cId="2151264900" sldId="2145709148"/>
        </pc:sldMkLst>
      </pc:sldChg>
      <pc:sldChg chg="add del">
        <pc:chgData name="Ron Melton" userId="5553941352b42db9" providerId="LiveId" clId="{7ED559D4-CBAD-445E-A617-2B03DAC99018}" dt="2023-09-22T18:15:23.619" v="51" actId="47"/>
        <pc:sldMkLst>
          <pc:docMk/>
          <pc:sldMk cId="2211088743" sldId="2145709148"/>
        </pc:sldMkLst>
      </pc:sldChg>
      <pc:sldChg chg="add ord">
        <pc:chgData name="Ron Melton" userId="5553941352b42db9" providerId="LiveId" clId="{7ED559D4-CBAD-445E-A617-2B03DAC99018}" dt="2023-09-24T04:00:56.544" v="474"/>
        <pc:sldMkLst>
          <pc:docMk/>
          <pc:sldMk cId="2202954096" sldId="2145709149"/>
        </pc:sldMkLst>
      </pc:sldChg>
      <pc:sldChg chg="add del">
        <pc:chgData name="Ron Melton" userId="5553941352b42db9" providerId="LiveId" clId="{7ED559D4-CBAD-445E-A617-2B03DAC99018}" dt="2023-09-22T18:15:23.619" v="51" actId="47"/>
        <pc:sldMkLst>
          <pc:docMk/>
          <pc:sldMk cId="3113664449" sldId="2145709149"/>
        </pc:sldMkLst>
      </pc:sldChg>
      <pc:sldChg chg="add del">
        <pc:chgData name="Ron Melton" userId="5553941352b42db9" providerId="LiveId" clId="{7ED559D4-CBAD-445E-A617-2B03DAC99018}" dt="2023-09-22T18:15:23.619" v="51" actId="47"/>
        <pc:sldMkLst>
          <pc:docMk/>
          <pc:sldMk cId="1980474142" sldId="2145709150"/>
        </pc:sldMkLst>
      </pc:sldChg>
      <pc:sldChg chg="add del">
        <pc:chgData name="Ron Melton" userId="5553941352b42db9" providerId="LiveId" clId="{7ED559D4-CBAD-445E-A617-2B03DAC99018}" dt="2023-09-22T18:15:23.619" v="51" actId="47"/>
        <pc:sldMkLst>
          <pc:docMk/>
          <pc:sldMk cId="2040837295" sldId="2145709151"/>
        </pc:sldMkLst>
      </pc:sldChg>
      <pc:sldChg chg="add ord">
        <pc:chgData name="Ron Melton" userId="5553941352b42db9" providerId="LiveId" clId="{7ED559D4-CBAD-445E-A617-2B03DAC99018}" dt="2023-09-24T04:00:56.544" v="474"/>
        <pc:sldMkLst>
          <pc:docMk/>
          <pc:sldMk cId="446127083" sldId="2145709152"/>
        </pc:sldMkLst>
      </pc:sldChg>
      <pc:sldChg chg="add del">
        <pc:chgData name="Ron Melton" userId="5553941352b42db9" providerId="LiveId" clId="{7ED559D4-CBAD-445E-A617-2B03DAC99018}" dt="2023-09-22T18:15:23.619" v="51" actId="47"/>
        <pc:sldMkLst>
          <pc:docMk/>
          <pc:sldMk cId="1365451203" sldId="2145709152"/>
        </pc:sldMkLst>
      </pc:sldChg>
      <pc:sldChg chg="add del">
        <pc:chgData name="Ron Melton" userId="5553941352b42db9" providerId="LiveId" clId="{7ED559D4-CBAD-445E-A617-2B03DAC99018}" dt="2023-09-22T18:15:23.619" v="51" actId="47"/>
        <pc:sldMkLst>
          <pc:docMk/>
          <pc:sldMk cId="3802215293" sldId="2145709153"/>
        </pc:sldMkLst>
      </pc:sldChg>
      <pc:sldChg chg="add del">
        <pc:chgData name="Ron Melton" userId="5553941352b42db9" providerId="LiveId" clId="{7ED559D4-CBAD-445E-A617-2B03DAC99018}" dt="2023-09-22T18:15:23.619" v="51" actId="47"/>
        <pc:sldMkLst>
          <pc:docMk/>
          <pc:sldMk cId="4290774819" sldId="2145709154"/>
        </pc:sldMkLst>
      </pc:sldChg>
      <pc:sldChg chg="add del">
        <pc:chgData name="Ron Melton" userId="5553941352b42db9" providerId="LiveId" clId="{7ED559D4-CBAD-445E-A617-2B03DAC99018}" dt="2023-09-22T18:15:23.619" v="51" actId="47"/>
        <pc:sldMkLst>
          <pc:docMk/>
          <pc:sldMk cId="2152030183" sldId="2145709155"/>
        </pc:sldMkLst>
      </pc:sldChg>
      <pc:sldChg chg="add del">
        <pc:chgData name="Ron Melton" userId="5553941352b42db9" providerId="LiveId" clId="{7ED559D4-CBAD-445E-A617-2B03DAC99018}" dt="2023-09-22T18:15:23.619" v="51" actId="47"/>
        <pc:sldMkLst>
          <pc:docMk/>
          <pc:sldMk cId="2484713742" sldId="2145709156"/>
        </pc:sldMkLst>
      </pc:sldChg>
      <pc:sldChg chg="add del">
        <pc:chgData name="Ron Melton" userId="5553941352b42db9" providerId="LiveId" clId="{7ED559D4-CBAD-445E-A617-2B03DAC99018}" dt="2023-09-22T18:15:23.619" v="51" actId="47"/>
        <pc:sldMkLst>
          <pc:docMk/>
          <pc:sldMk cId="2318247575" sldId="2145709157"/>
        </pc:sldMkLst>
      </pc:sldChg>
      <pc:sldChg chg="add del">
        <pc:chgData name="Ron Melton" userId="5553941352b42db9" providerId="LiveId" clId="{7ED559D4-CBAD-445E-A617-2B03DAC99018}" dt="2023-09-22T18:15:23.619" v="51" actId="47"/>
        <pc:sldMkLst>
          <pc:docMk/>
          <pc:sldMk cId="3107769121" sldId="2145709158"/>
        </pc:sldMkLst>
      </pc:sldChg>
      <pc:sldChg chg="add del">
        <pc:chgData name="Ron Melton" userId="5553941352b42db9" providerId="LiveId" clId="{7ED559D4-CBAD-445E-A617-2B03DAC99018}" dt="2023-09-22T18:15:23.619" v="51" actId="47"/>
        <pc:sldMkLst>
          <pc:docMk/>
          <pc:sldMk cId="1666116778" sldId="2145709159"/>
        </pc:sldMkLst>
      </pc:sldChg>
      <pc:sldChg chg="add del">
        <pc:chgData name="Ron Melton" userId="5553941352b42db9" providerId="LiveId" clId="{7ED559D4-CBAD-445E-A617-2B03DAC99018}" dt="2023-09-22T18:15:23.619" v="51" actId="47"/>
        <pc:sldMkLst>
          <pc:docMk/>
          <pc:sldMk cId="345308741" sldId="2145709160"/>
        </pc:sldMkLst>
      </pc:sldChg>
      <pc:sldChg chg="add del">
        <pc:chgData name="Ron Melton" userId="5553941352b42db9" providerId="LiveId" clId="{7ED559D4-CBAD-445E-A617-2B03DAC99018}" dt="2023-09-22T18:15:23.619" v="51" actId="47"/>
        <pc:sldMkLst>
          <pc:docMk/>
          <pc:sldMk cId="570691826" sldId="2145709161"/>
        </pc:sldMkLst>
      </pc:sldChg>
      <pc:sldChg chg="add del">
        <pc:chgData name="Ron Melton" userId="5553941352b42db9" providerId="LiveId" clId="{7ED559D4-CBAD-445E-A617-2B03DAC99018}" dt="2023-09-22T18:15:23.619" v="51" actId="47"/>
        <pc:sldMkLst>
          <pc:docMk/>
          <pc:sldMk cId="1995777683" sldId="2145709162"/>
        </pc:sldMkLst>
      </pc:sldChg>
      <pc:sldChg chg="add del">
        <pc:chgData name="Ron Melton" userId="5553941352b42db9" providerId="LiveId" clId="{7ED559D4-CBAD-445E-A617-2B03DAC99018}" dt="2023-09-22T18:15:23.619" v="51" actId="47"/>
        <pc:sldMkLst>
          <pc:docMk/>
          <pc:sldMk cId="2810810063" sldId="2145709163"/>
        </pc:sldMkLst>
      </pc:sldChg>
      <pc:sldChg chg="add del">
        <pc:chgData name="Ron Melton" userId="5553941352b42db9" providerId="LiveId" clId="{7ED559D4-CBAD-445E-A617-2B03DAC99018}" dt="2023-09-22T18:15:23.619" v="51" actId="47"/>
        <pc:sldMkLst>
          <pc:docMk/>
          <pc:sldMk cId="907638411" sldId="2145709164"/>
        </pc:sldMkLst>
      </pc:sldChg>
      <pc:sldChg chg="add del">
        <pc:chgData name="Ron Melton" userId="5553941352b42db9" providerId="LiveId" clId="{7ED559D4-CBAD-445E-A617-2B03DAC99018}" dt="2023-09-22T18:15:23.619" v="51" actId="47"/>
        <pc:sldMkLst>
          <pc:docMk/>
          <pc:sldMk cId="1399097490" sldId="2145709165"/>
        </pc:sldMkLst>
      </pc:sldChg>
      <pc:sldChg chg="add ord">
        <pc:chgData name="Ron Melton" userId="5553941352b42db9" providerId="LiveId" clId="{7ED559D4-CBAD-445E-A617-2B03DAC99018}" dt="2023-09-22T18:58:05.969" v="148"/>
        <pc:sldMkLst>
          <pc:docMk/>
          <pc:sldMk cId="2927867699" sldId="2145709166"/>
        </pc:sldMkLst>
      </pc:sldChg>
      <pc:sldChg chg="add del">
        <pc:chgData name="Ron Melton" userId="5553941352b42db9" providerId="LiveId" clId="{7ED559D4-CBAD-445E-A617-2B03DAC99018}" dt="2023-09-22T18:45:32.781" v="143" actId="47"/>
        <pc:sldMkLst>
          <pc:docMk/>
          <pc:sldMk cId="2750476711" sldId="2145709167"/>
        </pc:sldMkLst>
      </pc:sldChg>
      <pc:sldChg chg="modSp add mod">
        <pc:chgData name="Ron Melton" userId="5553941352b42db9" providerId="LiveId" clId="{7ED559D4-CBAD-445E-A617-2B03DAC99018}" dt="2023-09-22T18:37:08.613" v="138" actId="20577"/>
        <pc:sldMkLst>
          <pc:docMk/>
          <pc:sldMk cId="1623573409" sldId="2145709168"/>
        </pc:sldMkLst>
        <pc:spChg chg="mod">
          <ac:chgData name="Ron Melton" userId="5553941352b42db9" providerId="LiveId" clId="{7ED559D4-CBAD-445E-A617-2B03DAC99018}" dt="2023-09-22T18:37:08.613" v="138" actId="20577"/>
          <ac:spMkLst>
            <pc:docMk/>
            <pc:sldMk cId="1623573409" sldId="2145709168"/>
            <ac:spMk id="10" creationId="{00000000-0000-0000-0000-000000000000}"/>
          </ac:spMkLst>
        </pc:spChg>
      </pc:sldChg>
      <pc:sldChg chg="add">
        <pc:chgData name="Ron Melton" userId="5553941352b42db9" providerId="LiveId" clId="{7ED559D4-CBAD-445E-A617-2B03DAC99018}" dt="2023-09-22T18:45:26.151" v="142"/>
        <pc:sldMkLst>
          <pc:docMk/>
          <pc:sldMk cId="3910350452" sldId="2145709169"/>
        </pc:sldMkLst>
      </pc:sldChg>
      <pc:sldChg chg="add">
        <pc:chgData name="Ron Melton" userId="5553941352b42db9" providerId="LiveId" clId="{7ED559D4-CBAD-445E-A617-2B03DAC99018}" dt="2023-09-22T19:01:25.727" v="149"/>
        <pc:sldMkLst>
          <pc:docMk/>
          <pc:sldMk cId="1885727639" sldId="2145709170"/>
        </pc:sldMkLst>
      </pc:sldChg>
      <pc:sldChg chg="add">
        <pc:chgData name="Ron Melton" userId="5553941352b42db9" providerId="LiveId" clId="{7ED559D4-CBAD-445E-A617-2B03DAC99018}" dt="2023-09-22T19:01:25.727" v="149"/>
        <pc:sldMkLst>
          <pc:docMk/>
          <pc:sldMk cId="2534325892" sldId="2145709171"/>
        </pc:sldMkLst>
      </pc:sldChg>
      <pc:sldChg chg="add">
        <pc:chgData name="Ron Melton" userId="5553941352b42db9" providerId="LiveId" clId="{7ED559D4-CBAD-445E-A617-2B03DAC99018}" dt="2023-09-22T19:01:25.727" v="149"/>
        <pc:sldMkLst>
          <pc:docMk/>
          <pc:sldMk cId="0" sldId="2145709172"/>
        </pc:sldMkLst>
      </pc:sldChg>
      <pc:sldChg chg="add">
        <pc:chgData name="Ron Melton" userId="5553941352b42db9" providerId="LiveId" clId="{7ED559D4-CBAD-445E-A617-2B03DAC99018}" dt="2023-09-22T19:01:25.727" v="149"/>
        <pc:sldMkLst>
          <pc:docMk/>
          <pc:sldMk cId="2569051745" sldId="2145709173"/>
        </pc:sldMkLst>
      </pc:sldChg>
      <pc:sldChg chg="addSp delSp modSp new mod">
        <pc:chgData name="Ron Melton" userId="5553941352b42db9" providerId="LiveId" clId="{7ED559D4-CBAD-445E-A617-2B03DAC99018}" dt="2023-09-22T19:40:25.247" v="160" actId="1076"/>
        <pc:sldMkLst>
          <pc:docMk/>
          <pc:sldMk cId="3749433380" sldId="2145709174"/>
        </pc:sldMkLst>
        <pc:spChg chg="del">
          <ac:chgData name="Ron Melton" userId="5553941352b42db9" providerId="LiveId" clId="{7ED559D4-CBAD-445E-A617-2B03DAC99018}" dt="2023-09-22T19:32:16.593" v="155" actId="478"/>
          <ac:spMkLst>
            <pc:docMk/>
            <pc:sldMk cId="3749433380" sldId="2145709174"/>
            <ac:spMk id="2" creationId="{66435F0E-9833-A514-5804-ECFF6B46FB57}"/>
          </ac:spMkLst>
        </pc:spChg>
        <pc:spChg chg="del">
          <ac:chgData name="Ron Melton" userId="5553941352b42db9" providerId="LiveId" clId="{7ED559D4-CBAD-445E-A617-2B03DAC99018}" dt="2023-09-22T19:32:02.990" v="153" actId="22"/>
          <ac:spMkLst>
            <pc:docMk/>
            <pc:sldMk cId="3749433380" sldId="2145709174"/>
            <ac:spMk id="3" creationId="{0F388C85-972C-8BAC-D1D6-B08A91955509}"/>
          </ac:spMkLst>
        </pc:spChg>
        <pc:picChg chg="add mod ord">
          <ac:chgData name="Ron Melton" userId="5553941352b42db9" providerId="LiveId" clId="{7ED559D4-CBAD-445E-A617-2B03DAC99018}" dt="2023-09-22T19:37:29.737" v="156" actId="1076"/>
          <ac:picMkLst>
            <pc:docMk/>
            <pc:sldMk cId="3749433380" sldId="2145709174"/>
            <ac:picMk id="5" creationId="{7BA41160-4699-946D-3DC5-898CC96AB2C8}"/>
          </ac:picMkLst>
        </pc:picChg>
        <pc:picChg chg="add mod">
          <ac:chgData name="Ron Melton" userId="5553941352b42db9" providerId="LiveId" clId="{7ED559D4-CBAD-445E-A617-2B03DAC99018}" dt="2023-09-22T19:40:25.247" v="160" actId="1076"/>
          <ac:picMkLst>
            <pc:docMk/>
            <pc:sldMk cId="3749433380" sldId="2145709174"/>
            <ac:picMk id="7" creationId="{E61233AE-475C-F5FF-D9AA-5022812EB9C4}"/>
          </ac:picMkLst>
        </pc:picChg>
      </pc:sldChg>
      <pc:sldChg chg="addSp delSp modSp add mod">
        <pc:chgData name="Ron Melton" userId="5553941352b42db9" providerId="LiveId" clId="{7ED559D4-CBAD-445E-A617-2B03DAC99018}" dt="2023-09-22T20:08:18.177" v="244" actId="1076"/>
        <pc:sldMkLst>
          <pc:docMk/>
          <pc:sldMk cId="2793046918" sldId="2145709175"/>
        </pc:sldMkLst>
        <pc:spChg chg="mod">
          <ac:chgData name="Ron Melton" userId="5553941352b42db9" providerId="LiveId" clId="{7ED559D4-CBAD-445E-A617-2B03DAC99018}" dt="2023-09-22T20:04:03.668" v="227" actId="20577"/>
          <ac:spMkLst>
            <pc:docMk/>
            <pc:sldMk cId="2793046918" sldId="2145709175"/>
            <ac:spMk id="10" creationId="{00000000-0000-0000-0000-000000000000}"/>
          </ac:spMkLst>
        </pc:spChg>
        <pc:spChg chg="mod">
          <ac:chgData name="Ron Melton" userId="5553941352b42db9" providerId="LiveId" clId="{7ED559D4-CBAD-445E-A617-2B03DAC99018}" dt="2023-09-22T20:06:26.391" v="232" actId="1076"/>
          <ac:spMkLst>
            <pc:docMk/>
            <pc:sldMk cId="2793046918" sldId="2145709175"/>
            <ac:spMk id="28675" creationId="{00000000-0000-0000-0000-000000000000}"/>
          </ac:spMkLst>
        </pc:spChg>
        <pc:picChg chg="del">
          <ac:chgData name="Ron Melton" userId="5553941352b42db9" providerId="LiveId" clId="{7ED559D4-CBAD-445E-A617-2B03DAC99018}" dt="2023-09-22T20:06:54.384" v="235" actId="478"/>
          <ac:picMkLst>
            <pc:docMk/>
            <pc:sldMk cId="2793046918" sldId="2145709175"/>
            <ac:picMk id="2" creationId="{D2B22E47-7703-44F7-B72C-7AC39F2DF376}"/>
          </ac:picMkLst>
        </pc:picChg>
        <pc:picChg chg="mod">
          <ac:chgData name="Ron Melton" userId="5553941352b42db9" providerId="LiveId" clId="{7ED559D4-CBAD-445E-A617-2B03DAC99018}" dt="2023-09-22T20:08:18.177" v="244" actId="1076"/>
          <ac:picMkLst>
            <pc:docMk/>
            <pc:sldMk cId="2793046918" sldId="2145709175"/>
            <ac:picMk id="3" creationId="{72252DD6-5C51-7CF0-BE7D-2D3CC5CBDF5B}"/>
          </ac:picMkLst>
        </pc:picChg>
        <pc:picChg chg="add mod">
          <ac:chgData name="Ron Melton" userId="5553941352b42db9" providerId="LiveId" clId="{7ED559D4-CBAD-445E-A617-2B03DAC99018}" dt="2023-09-22T20:07:16.003" v="238" actId="1076"/>
          <ac:picMkLst>
            <pc:docMk/>
            <pc:sldMk cId="2793046918" sldId="2145709175"/>
            <ac:picMk id="5" creationId="{79ED7EE8-8B04-E78B-9D71-538EF5CEAED6}"/>
          </ac:picMkLst>
        </pc:picChg>
        <pc:picChg chg="add mod">
          <ac:chgData name="Ron Melton" userId="5553941352b42db9" providerId="LiveId" clId="{7ED559D4-CBAD-445E-A617-2B03DAC99018}" dt="2023-09-22T20:07:55.396" v="242" actId="1076"/>
          <ac:picMkLst>
            <pc:docMk/>
            <pc:sldMk cId="2793046918" sldId="2145709175"/>
            <ac:picMk id="6" creationId="{DA0E1BAF-B71C-9955-5D9F-338AD5C17323}"/>
          </ac:picMkLst>
        </pc:picChg>
      </pc:sldChg>
      <pc:sldChg chg="add">
        <pc:chgData name="Ron Melton" userId="5553941352b42db9" providerId="LiveId" clId="{7ED559D4-CBAD-445E-A617-2B03DAC99018}" dt="2023-09-22T20:11:56.789" v="248"/>
        <pc:sldMkLst>
          <pc:docMk/>
          <pc:sldMk cId="3076569505" sldId="2145709176"/>
        </pc:sldMkLst>
      </pc:sldChg>
      <pc:sldChg chg="add del">
        <pc:chgData name="Ron Melton" userId="5553941352b42db9" providerId="LiveId" clId="{7ED559D4-CBAD-445E-A617-2B03DAC99018}" dt="2023-09-22T20:34:01.088" v="261" actId="47"/>
        <pc:sldMkLst>
          <pc:docMk/>
          <pc:sldMk cId="2525598499" sldId="2145709177"/>
        </pc:sldMkLst>
      </pc:sldChg>
      <pc:sldChg chg="modSp add mod ord">
        <pc:chgData name="Ron Melton" userId="5553941352b42db9" providerId="LiveId" clId="{7ED559D4-CBAD-445E-A617-2B03DAC99018}" dt="2023-09-22T22:19:07.733" v="330"/>
        <pc:sldMkLst>
          <pc:docMk/>
          <pc:sldMk cId="4105139807" sldId="2145709177"/>
        </pc:sldMkLst>
        <pc:spChg chg="mod">
          <ac:chgData name="Ron Melton" userId="5553941352b42db9" providerId="LiveId" clId="{7ED559D4-CBAD-445E-A617-2B03DAC99018}" dt="2023-09-22T20:44:17.962" v="315" actId="1076"/>
          <ac:spMkLst>
            <pc:docMk/>
            <pc:sldMk cId="4105139807" sldId="2145709177"/>
            <ac:spMk id="10" creationId="{00000000-0000-0000-0000-000000000000}"/>
          </ac:spMkLst>
        </pc:spChg>
      </pc:sldChg>
      <pc:sldChg chg="add">
        <pc:chgData name="Ron Melton" userId="5553941352b42db9" providerId="LiveId" clId="{7ED559D4-CBAD-445E-A617-2B03DAC99018}" dt="2023-09-22T22:15:32.686" v="328"/>
        <pc:sldMkLst>
          <pc:docMk/>
          <pc:sldMk cId="1459841806" sldId="2145709178"/>
        </pc:sldMkLst>
      </pc:sldChg>
      <pc:sldChg chg="add">
        <pc:chgData name="Ron Melton" userId="5553941352b42db9" providerId="LiveId" clId="{7ED559D4-CBAD-445E-A617-2B03DAC99018}" dt="2023-09-22T22:19:48.490" v="331"/>
        <pc:sldMkLst>
          <pc:docMk/>
          <pc:sldMk cId="3740429343" sldId="2145709179"/>
        </pc:sldMkLst>
      </pc:sldChg>
      <pc:sldChg chg="add">
        <pc:chgData name="Ron Melton" userId="5553941352b42db9" providerId="LiveId" clId="{7ED559D4-CBAD-445E-A617-2B03DAC99018}" dt="2023-09-22T22:21:04.396" v="332"/>
        <pc:sldMkLst>
          <pc:docMk/>
          <pc:sldMk cId="2020432787" sldId="2145709180"/>
        </pc:sldMkLst>
      </pc:sldChg>
      <pc:sldChg chg="add ord">
        <pc:chgData name="Ron Melton" userId="5553941352b42db9" providerId="LiveId" clId="{7ED559D4-CBAD-445E-A617-2B03DAC99018}" dt="2023-09-22T22:22:40.252" v="335"/>
        <pc:sldMkLst>
          <pc:docMk/>
          <pc:sldMk cId="3177134286" sldId="2145709181"/>
        </pc:sldMkLst>
      </pc:sldChg>
      <pc:sldChg chg="add ord">
        <pc:chgData name="Ron Melton" userId="5553941352b42db9" providerId="LiveId" clId="{7ED559D4-CBAD-445E-A617-2B03DAC99018}" dt="2023-09-22T22:22:40.252" v="335"/>
        <pc:sldMkLst>
          <pc:docMk/>
          <pc:sldMk cId="955327910" sldId="2145709182"/>
        </pc:sldMkLst>
      </pc:sldChg>
      <pc:sldChg chg="add">
        <pc:chgData name="Ron Melton" userId="5553941352b42db9" providerId="LiveId" clId="{7ED559D4-CBAD-445E-A617-2B03DAC99018}" dt="2023-09-22T22:30:54.855" v="355"/>
        <pc:sldMkLst>
          <pc:docMk/>
          <pc:sldMk cId="17260696" sldId="2145709183"/>
        </pc:sldMkLst>
      </pc:sldChg>
      <pc:sldChg chg="add del">
        <pc:chgData name="Ron Melton" userId="5553941352b42db9" providerId="LiveId" clId="{7ED559D4-CBAD-445E-A617-2B03DAC99018}" dt="2023-09-22T22:28:45.487" v="353" actId="47"/>
        <pc:sldMkLst>
          <pc:docMk/>
          <pc:sldMk cId="3359095947" sldId="2145709183"/>
        </pc:sldMkLst>
      </pc:sldChg>
      <pc:sldChg chg="add">
        <pc:chgData name="Ron Melton" userId="5553941352b42db9" providerId="LiveId" clId="{7ED559D4-CBAD-445E-A617-2B03DAC99018}" dt="2023-09-22T22:33:37.741" v="356"/>
        <pc:sldMkLst>
          <pc:docMk/>
          <pc:sldMk cId="2770970702" sldId="2145709184"/>
        </pc:sldMkLst>
      </pc:sldChg>
      <pc:sldChg chg="add del">
        <pc:chgData name="Ron Melton" userId="5553941352b42db9" providerId="LiveId" clId="{7ED559D4-CBAD-445E-A617-2B03DAC99018}" dt="2023-09-22T22:28:46.476" v="354" actId="47"/>
        <pc:sldMkLst>
          <pc:docMk/>
          <pc:sldMk cId="2920482940" sldId="2145709184"/>
        </pc:sldMkLst>
      </pc:sldChg>
      <pc:sldChg chg="add del">
        <pc:chgData name="Ron Melton" userId="5553941352b42db9" providerId="LiveId" clId="{7ED559D4-CBAD-445E-A617-2B03DAC99018}" dt="2023-09-22T22:28:41.431" v="352" actId="47"/>
        <pc:sldMkLst>
          <pc:docMk/>
          <pc:sldMk cId="6009879" sldId="2145709185"/>
        </pc:sldMkLst>
      </pc:sldChg>
      <pc:sldChg chg="add">
        <pc:chgData name="Ron Melton" userId="5553941352b42db9" providerId="LiveId" clId="{7ED559D4-CBAD-445E-A617-2B03DAC99018}" dt="2023-09-22T22:33:37.741" v="356"/>
        <pc:sldMkLst>
          <pc:docMk/>
          <pc:sldMk cId="1245933640" sldId="2145709185"/>
        </pc:sldMkLst>
      </pc:sldChg>
      <pc:sldChg chg="add">
        <pc:chgData name="Ron Melton" userId="5553941352b42db9" providerId="LiveId" clId="{7ED559D4-CBAD-445E-A617-2B03DAC99018}" dt="2023-09-22T22:33:37.741" v="356"/>
        <pc:sldMkLst>
          <pc:docMk/>
          <pc:sldMk cId="4077356663" sldId="2145709186"/>
        </pc:sldMkLst>
      </pc:sldChg>
      <pc:sldChg chg="add">
        <pc:chgData name="Ron Melton" userId="5553941352b42db9" providerId="LiveId" clId="{7ED559D4-CBAD-445E-A617-2B03DAC99018}" dt="2023-09-22T22:33:37.741" v="356"/>
        <pc:sldMkLst>
          <pc:docMk/>
          <pc:sldMk cId="2268361642" sldId="2145709187"/>
        </pc:sldMkLst>
      </pc:sldChg>
      <pc:sldChg chg="add">
        <pc:chgData name="Ron Melton" userId="5553941352b42db9" providerId="LiveId" clId="{7ED559D4-CBAD-445E-A617-2B03DAC99018}" dt="2023-09-22T22:33:37.741" v="356"/>
        <pc:sldMkLst>
          <pc:docMk/>
          <pc:sldMk cId="3301414160" sldId="2145709188"/>
        </pc:sldMkLst>
      </pc:sldChg>
      <pc:sldChg chg="add">
        <pc:chgData name="Ron Melton" userId="5553941352b42db9" providerId="LiveId" clId="{7ED559D4-CBAD-445E-A617-2B03DAC99018}" dt="2023-09-22T22:33:54.926" v="357"/>
        <pc:sldMkLst>
          <pc:docMk/>
          <pc:sldMk cId="205771650" sldId="2145709189"/>
        </pc:sldMkLst>
      </pc:sldChg>
      <pc:sldChg chg="add">
        <pc:chgData name="Ron Melton" userId="5553941352b42db9" providerId="LiveId" clId="{7ED559D4-CBAD-445E-A617-2B03DAC99018}" dt="2023-09-22T22:33:54.926" v="357"/>
        <pc:sldMkLst>
          <pc:docMk/>
          <pc:sldMk cId="1261625953" sldId="2145709190"/>
        </pc:sldMkLst>
      </pc:sldChg>
      <pc:sldChg chg="add">
        <pc:chgData name="Ron Melton" userId="5553941352b42db9" providerId="LiveId" clId="{7ED559D4-CBAD-445E-A617-2B03DAC99018}" dt="2023-09-22T22:34:18.615" v="358"/>
        <pc:sldMkLst>
          <pc:docMk/>
          <pc:sldMk cId="2560887295" sldId="2145709191"/>
        </pc:sldMkLst>
      </pc:sldChg>
      <pc:sldChg chg="add">
        <pc:chgData name="Ron Melton" userId="5553941352b42db9" providerId="LiveId" clId="{7ED559D4-CBAD-445E-A617-2B03DAC99018}" dt="2023-09-22T22:36:14.260" v="361"/>
        <pc:sldMkLst>
          <pc:docMk/>
          <pc:sldMk cId="4084791113" sldId="2145709192"/>
        </pc:sldMkLst>
      </pc:sldChg>
      <pc:sldChg chg="add">
        <pc:chgData name="Ron Melton" userId="5553941352b42db9" providerId="LiveId" clId="{7ED559D4-CBAD-445E-A617-2B03DAC99018}" dt="2023-09-22T22:36:14.260" v="361"/>
        <pc:sldMkLst>
          <pc:docMk/>
          <pc:sldMk cId="4149209846" sldId="2145709193"/>
        </pc:sldMkLst>
      </pc:sldChg>
      <pc:sldChg chg="add">
        <pc:chgData name="Ron Melton" userId="5553941352b42db9" providerId="LiveId" clId="{7ED559D4-CBAD-445E-A617-2B03DAC99018}" dt="2023-09-22T22:36:14.260" v="361"/>
        <pc:sldMkLst>
          <pc:docMk/>
          <pc:sldMk cId="959427643" sldId="2145709194"/>
        </pc:sldMkLst>
      </pc:sldChg>
      <pc:sldChg chg="add">
        <pc:chgData name="Ron Melton" userId="5553941352b42db9" providerId="LiveId" clId="{7ED559D4-CBAD-445E-A617-2B03DAC99018}" dt="2023-09-22T22:36:14.260" v="361"/>
        <pc:sldMkLst>
          <pc:docMk/>
          <pc:sldMk cId="4116024540" sldId="2145709195"/>
        </pc:sldMkLst>
      </pc:sldChg>
      <pc:sldChg chg="add">
        <pc:chgData name="Ron Melton" userId="5553941352b42db9" providerId="LiveId" clId="{7ED559D4-CBAD-445E-A617-2B03DAC99018}" dt="2023-09-22T22:36:14.260" v="361"/>
        <pc:sldMkLst>
          <pc:docMk/>
          <pc:sldMk cId="3800881856" sldId="2145709196"/>
        </pc:sldMkLst>
      </pc:sldChg>
      <pc:sldChg chg="add">
        <pc:chgData name="Ron Melton" userId="5553941352b42db9" providerId="LiveId" clId="{7ED559D4-CBAD-445E-A617-2B03DAC99018}" dt="2023-09-22T22:36:31.947" v="364"/>
        <pc:sldMkLst>
          <pc:docMk/>
          <pc:sldMk cId="2507820875" sldId="2145709197"/>
        </pc:sldMkLst>
      </pc:sldChg>
      <pc:sldChg chg="add">
        <pc:chgData name="Ron Melton" userId="5553941352b42db9" providerId="LiveId" clId="{7ED559D4-CBAD-445E-A617-2B03DAC99018}" dt="2023-09-22T22:36:55.760" v="365"/>
        <pc:sldMkLst>
          <pc:docMk/>
          <pc:sldMk cId="3756696084" sldId="2145709198"/>
        </pc:sldMkLst>
      </pc:sldChg>
      <pc:sldChg chg="add">
        <pc:chgData name="Ron Melton" userId="5553941352b42db9" providerId="LiveId" clId="{7ED559D4-CBAD-445E-A617-2B03DAC99018}" dt="2023-09-22T22:36:55.760" v="365"/>
        <pc:sldMkLst>
          <pc:docMk/>
          <pc:sldMk cId="1996564731" sldId="2145709199"/>
        </pc:sldMkLst>
      </pc:sldChg>
      <pc:sldChg chg="add">
        <pc:chgData name="Ron Melton" userId="5553941352b42db9" providerId="LiveId" clId="{7ED559D4-CBAD-445E-A617-2B03DAC99018}" dt="2023-09-22T22:36:55.760" v="365"/>
        <pc:sldMkLst>
          <pc:docMk/>
          <pc:sldMk cId="3937682311" sldId="2145709200"/>
        </pc:sldMkLst>
      </pc:sldChg>
      <pc:sldChg chg="add">
        <pc:chgData name="Ron Melton" userId="5553941352b42db9" providerId="LiveId" clId="{7ED559D4-CBAD-445E-A617-2B03DAC99018}" dt="2023-09-22T22:36:55.760" v="365"/>
        <pc:sldMkLst>
          <pc:docMk/>
          <pc:sldMk cId="1000398488" sldId="2145709201"/>
        </pc:sldMkLst>
      </pc:sldChg>
      <pc:sldChg chg="add">
        <pc:chgData name="Ron Melton" userId="5553941352b42db9" providerId="LiveId" clId="{7ED559D4-CBAD-445E-A617-2B03DAC99018}" dt="2023-09-22T22:36:55.760" v="365"/>
        <pc:sldMkLst>
          <pc:docMk/>
          <pc:sldMk cId="140147462" sldId="2145709202"/>
        </pc:sldMkLst>
      </pc:sldChg>
      <pc:sldChg chg="add">
        <pc:chgData name="Ron Melton" userId="5553941352b42db9" providerId="LiveId" clId="{7ED559D4-CBAD-445E-A617-2B03DAC99018}" dt="2023-09-22T22:36:55.760" v="365"/>
        <pc:sldMkLst>
          <pc:docMk/>
          <pc:sldMk cId="784725011" sldId="2145709203"/>
        </pc:sldMkLst>
      </pc:sldChg>
      <pc:sldChg chg="add">
        <pc:chgData name="Ron Melton" userId="5553941352b42db9" providerId="LiveId" clId="{7ED559D4-CBAD-445E-A617-2B03DAC99018}" dt="2023-09-22T22:36:55.760" v="365"/>
        <pc:sldMkLst>
          <pc:docMk/>
          <pc:sldMk cId="2713850551" sldId="2145709204"/>
        </pc:sldMkLst>
      </pc:sldChg>
      <pc:sldChg chg="add">
        <pc:chgData name="Ron Melton" userId="5553941352b42db9" providerId="LiveId" clId="{7ED559D4-CBAD-445E-A617-2B03DAC99018}" dt="2023-09-22T22:36:55.760" v="365"/>
        <pc:sldMkLst>
          <pc:docMk/>
          <pc:sldMk cId="3827336348" sldId="2145709205"/>
        </pc:sldMkLst>
      </pc:sldChg>
      <pc:sldChg chg="add">
        <pc:chgData name="Ron Melton" userId="5553941352b42db9" providerId="LiveId" clId="{7ED559D4-CBAD-445E-A617-2B03DAC99018}" dt="2023-09-22T22:36:55.760" v="365"/>
        <pc:sldMkLst>
          <pc:docMk/>
          <pc:sldMk cId="0" sldId="2145709206"/>
        </pc:sldMkLst>
      </pc:sldChg>
      <pc:sldChg chg="add">
        <pc:chgData name="Ron Melton" userId="5553941352b42db9" providerId="LiveId" clId="{7ED559D4-CBAD-445E-A617-2B03DAC99018}" dt="2023-09-22T22:36:55.760" v="365"/>
        <pc:sldMkLst>
          <pc:docMk/>
          <pc:sldMk cId="2344497738" sldId="2145709207"/>
        </pc:sldMkLst>
      </pc:sldChg>
      <pc:sldChg chg="add">
        <pc:chgData name="Ron Melton" userId="5553941352b42db9" providerId="LiveId" clId="{7ED559D4-CBAD-445E-A617-2B03DAC99018}" dt="2023-09-22T22:36:55.760" v="365"/>
        <pc:sldMkLst>
          <pc:docMk/>
          <pc:sldMk cId="3221288664" sldId="2145709208"/>
        </pc:sldMkLst>
      </pc:sldChg>
      <pc:sldChg chg="new del">
        <pc:chgData name="Ron Melton" userId="5553941352b42db9" providerId="LiveId" clId="{7ED559D4-CBAD-445E-A617-2B03DAC99018}" dt="2023-09-24T02:24:55.867" v="463" actId="47"/>
        <pc:sldMkLst>
          <pc:docMk/>
          <pc:sldMk cId="4276734319" sldId="2145709209"/>
        </pc:sldMkLst>
      </pc:sldChg>
      <pc:sldChg chg="new del">
        <pc:chgData name="Ron Melton" userId="5553941352b42db9" providerId="LiveId" clId="{7ED559D4-CBAD-445E-A617-2B03DAC99018}" dt="2023-09-24T02:24:55.867" v="463" actId="47"/>
        <pc:sldMkLst>
          <pc:docMk/>
          <pc:sldMk cId="2626895570" sldId="2145709210"/>
        </pc:sldMkLst>
      </pc:sldChg>
      <pc:sldChg chg="modSp add mod ord">
        <pc:chgData name="Ron Melton" userId="5553941352b42db9" providerId="LiveId" clId="{7ED559D4-CBAD-445E-A617-2B03DAC99018}" dt="2023-09-24T02:01:28.667" v="455"/>
        <pc:sldMkLst>
          <pc:docMk/>
          <pc:sldMk cId="1195408317" sldId="2145709211"/>
        </pc:sldMkLst>
        <pc:spChg chg="mod">
          <ac:chgData name="Ron Melton" userId="5553941352b42db9" providerId="LiveId" clId="{7ED559D4-CBAD-445E-A617-2B03DAC99018}" dt="2023-09-24T00:54:24.692" v="451" actId="1076"/>
          <ac:spMkLst>
            <pc:docMk/>
            <pc:sldMk cId="1195408317" sldId="2145709211"/>
            <ac:spMk id="10" creationId="{00000000-0000-0000-0000-000000000000}"/>
          </ac:spMkLst>
        </pc:spChg>
      </pc:sldChg>
      <pc:sldChg chg="new">
        <pc:chgData name="Ron Melton" userId="5553941352b42db9" providerId="LiveId" clId="{7ED559D4-CBAD-445E-A617-2B03DAC99018}" dt="2023-09-24T02:34:24.172" v="464" actId="680"/>
        <pc:sldMkLst>
          <pc:docMk/>
          <pc:sldMk cId="3267989458" sldId="2145709212"/>
        </pc:sldMkLst>
      </pc:sldChg>
      <pc:sldChg chg="new del">
        <pc:chgData name="Ron Melton" userId="5553941352b42db9" providerId="LiveId" clId="{7ED559D4-CBAD-445E-A617-2B03DAC99018}" dt="2023-09-24T03:57:54.324" v="470" actId="47"/>
        <pc:sldMkLst>
          <pc:docMk/>
          <pc:sldMk cId="3602185175" sldId="2145709213"/>
        </pc:sldMkLst>
      </pc:sldChg>
      <pc:sldChg chg="new del">
        <pc:chgData name="Ron Melton" userId="5553941352b42db9" providerId="LiveId" clId="{7ED559D4-CBAD-445E-A617-2B03DAC99018}" dt="2023-09-24T03:57:54.324" v="470" actId="47"/>
        <pc:sldMkLst>
          <pc:docMk/>
          <pc:sldMk cId="925808927" sldId="2145709214"/>
        </pc:sldMkLst>
      </pc:sldChg>
      <pc:sldChg chg="add ord">
        <pc:chgData name="Ron Melton" userId="5553941352b42db9" providerId="LiveId" clId="{7ED559D4-CBAD-445E-A617-2B03DAC99018}" dt="2023-09-24T04:00:56.544" v="474"/>
        <pc:sldMkLst>
          <pc:docMk/>
          <pc:sldMk cId="695483233" sldId="2145709215"/>
        </pc:sldMkLst>
      </pc:sldChg>
      <pc:sldChg chg="add ord">
        <pc:chgData name="Ron Melton" userId="5553941352b42db9" providerId="LiveId" clId="{7ED559D4-CBAD-445E-A617-2B03DAC99018}" dt="2023-09-24T04:00:56.544" v="474"/>
        <pc:sldMkLst>
          <pc:docMk/>
          <pc:sldMk cId="820623972" sldId="2145709216"/>
        </pc:sldMkLst>
      </pc:sldChg>
      <pc:sldChg chg="add ord">
        <pc:chgData name="Ron Melton" userId="5553941352b42db9" providerId="LiveId" clId="{7ED559D4-CBAD-445E-A617-2B03DAC99018}" dt="2023-09-24T04:00:56.544" v="474"/>
        <pc:sldMkLst>
          <pc:docMk/>
          <pc:sldMk cId="1769345799" sldId="2145709217"/>
        </pc:sldMkLst>
      </pc:sldChg>
      <pc:sldChg chg="add ord">
        <pc:chgData name="Ron Melton" userId="5553941352b42db9" providerId="LiveId" clId="{7ED559D4-CBAD-445E-A617-2B03DAC99018}" dt="2023-09-24T04:00:56.544" v="474"/>
        <pc:sldMkLst>
          <pc:docMk/>
          <pc:sldMk cId="3136608126" sldId="2145709218"/>
        </pc:sldMkLst>
      </pc:sldChg>
      <pc:sldChg chg="add ord">
        <pc:chgData name="Ron Melton" userId="5553941352b42db9" providerId="LiveId" clId="{7ED559D4-CBAD-445E-A617-2B03DAC99018}" dt="2023-09-24T04:00:56.544" v="474"/>
        <pc:sldMkLst>
          <pc:docMk/>
          <pc:sldMk cId="407987876" sldId="2145709219"/>
        </pc:sldMkLst>
      </pc:sldChg>
      <pc:sldChg chg="add ord">
        <pc:chgData name="Ron Melton" userId="5553941352b42db9" providerId="LiveId" clId="{7ED559D4-CBAD-445E-A617-2B03DAC99018}" dt="2023-09-24T04:00:56.544" v="474"/>
        <pc:sldMkLst>
          <pc:docMk/>
          <pc:sldMk cId="1835286577" sldId="2145709220"/>
        </pc:sldMkLst>
      </pc:sldChg>
      <pc:sldChg chg="add ord">
        <pc:chgData name="Ron Melton" userId="5553941352b42db9" providerId="LiveId" clId="{7ED559D4-CBAD-445E-A617-2B03DAC99018}" dt="2023-09-24T04:00:56.544" v="474"/>
        <pc:sldMkLst>
          <pc:docMk/>
          <pc:sldMk cId="162844357" sldId="2145709221"/>
        </pc:sldMkLst>
      </pc:sldChg>
      <pc:sldChg chg="add ord">
        <pc:chgData name="Ron Melton" userId="5553941352b42db9" providerId="LiveId" clId="{7ED559D4-CBAD-445E-A617-2B03DAC99018}" dt="2023-09-24T04:00:56.544" v="474"/>
        <pc:sldMkLst>
          <pc:docMk/>
          <pc:sldMk cId="2578966685" sldId="2145709222"/>
        </pc:sldMkLst>
      </pc:sldChg>
      <pc:sldChg chg="add ord">
        <pc:chgData name="Ron Melton" userId="5553941352b42db9" providerId="LiveId" clId="{7ED559D4-CBAD-445E-A617-2B03DAC99018}" dt="2023-09-24T04:00:56.544" v="474"/>
        <pc:sldMkLst>
          <pc:docMk/>
          <pc:sldMk cId="2162131245" sldId="2145709223"/>
        </pc:sldMkLst>
      </pc:sldChg>
      <pc:sldChg chg="add ord">
        <pc:chgData name="Ron Melton" userId="5553941352b42db9" providerId="LiveId" clId="{7ED559D4-CBAD-445E-A617-2B03DAC99018}" dt="2023-09-24T04:00:56.544" v="474"/>
        <pc:sldMkLst>
          <pc:docMk/>
          <pc:sldMk cId="1483908558" sldId="2145709224"/>
        </pc:sldMkLst>
      </pc:sldChg>
      <pc:sldChg chg="add ord">
        <pc:chgData name="Ron Melton" userId="5553941352b42db9" providerId="LiveId" clId="{7ED559D4-CBAD-445E-A617-2B03DAC99018}" dt="2023-09-24T04:00:56.544" v="474"/>
        <pc:sldMkLst>
          <pc:docMk/>
          <pc:sldMk cId="710965575" sldId="2145709225"/>
        </pc:sldMkLst>
      </pc:sldChg>
      <pc:sldChg chg="add ord">
        <pc:chgData name="Ron Melton" userId="5553941352b42db9" providerId="LiveId" clId="{7ED559D4-CBAD-445E-A617-2B03DAC99018}" dt="2023-09-24T04:00:56.544" v="474"/>
        <pc:sldMkLst>
          <pc:docMk/>
          <pc:sldMk cId="2861175218" sldId="2145709226"/>
        </pc:sldMkLst>
      </pc:sldChg>
      <pc:sldChg chg="add ord">
        <pc:chgData name="Ron Melton" userId="5553941352b42db9" providerId="LiveId" clId="{7ED559D4-CBAD-445E-A617-2B03DAC99018}" dt="2023-09-24T04:00:56.544" v="474"/>
        <pc:sldMkLst>
          <pc:docMk/>
          <pc:sldMk cId="2505849663" sldId="2145709227"/>
        </pc:sldMkLst>
      </pc:sldChg>
      <pc:sldChg chg="add ord">
        <pc:chgData name="Ron Melton" userId="5553941352b42db9" providerId="LiveId" clId="{7ED559D4-CBAD-445E-A617-2B03DAC99018}" dt="2023-09-24T04:00:56.544" v="474"/>
        <pc:sldMkLst>
          <pc:docMk/>
          <pc:sldMk cId="3154653776" sldId="2145709228"/>
        </pc:sldMkLst>
      </pc:sldChg>
      <pc:sldChg chg="add ord">
        <pc:chgData name="Ron Melton" userId="5553941352b42db9" providerId="LiveId" clId="{7ED559D4-CBAD-445E-A617-2B03DAC99018}" dt="2023-09-24T04:00:56.544" v="474"/>
        <pc:sldMkLst>
          <pc:docMk/>
          <pc:sldMk cId="2150748574" sldId="2145709229"/>
        </pc:sldMkLst>
      </pc:sldChg>
      <pc:sldChg chg="add ord">
        <pc:chgData name="Ron Melton" userId="5553941352b42db9" providerId="LiveId" clId="{7ED559D4-CBAD-445E-A617-2B03DAC99018}" dt="2023-09-24T04:00:56.544" v="474"/>
        <pc:sldMkLst>
          <pc:docMk/>
          <pc:sldMk cId="1104323955" sldId="2145709230"/>
        </pc:sldMkLst>
      </pc:sldChg>
      <pc:sldChg chg="add ord">
        <pc:chgData name="Ron Melton" userId="5553941352b42db9" providerId="LiveId" clId="{7ED559D4-CBAD-445E-A617-2B03DAC99018}" dt="2023-09-24T04:00:56.544" v="474"/>
        <pc:sldMkLst>
          <pc:docMk/>
          <pc:sldMk cId="3908729741" sldId="2145709231"/>
        </pc:sldMkLst>
      </pc:sldChg>
      <pc:sldChg chg="add ord">
        <pc:chgData name="Ron Melton" userId="5553941352b42db9" providerId="LiveId" clId="{7ED559D4-CBAD-445E-A617-2B03DAC99018}" dt="2023-09-24T04:00:56.544" v="474"/>
        <pc:sldMkLst>
          <pc:docMk/>
          <pc:sldMk cId="1003540370" sldId="2145709232"/>
        </pc:sldMkLst>
      </pc:sldChg>
      <pc:sldChg chg="add ord">
        <pc:chgData name="Ron Melton" userId="5553941352b42db9" providerId="LiveId" clId="{7ED559D4-CBAD-445E-A617-2B03DAC99018}" dt="2023-09-24T04:00:56.544" v="474"/>
        <pc:sldMkLst>
          <pc:docMk/>
          <pc:sldMk cId="849527750" sldId="2145709233"/>
        </pc:sldMkLst>
      </pc:sldChg>
      <pc:sldChg chg="add ord">
        <pc:chgData name="Ron Melton" userId="5553941352b42db9" providerId="LiveId" clId="{7ED559D4-CBAD-445E-A617-2B03DAC99018}" dt="2023-09-24T04:00:56.544" v="474"/>
        <pc:sldMkLst>
          <pc:docMk/>
          <pc:sldMk cId="2518602928" sldId="2145709234"/>
        </pc:sldMkLst>
      </pc:sldChg>
      <pc:sldChg chg="add ord">
        <pc:chgData name="Ron Melton" userId="5553941352b42db9" providerId="LiveId" clId="{7ED559D4-CBAD-445E-A617-2B03DAC99018}" dt="2023-09-24T04:00:56.544" v="474"/>
        <pc:sldMkLst>
          <pc:docMk/>
          <pc:sldMk cId="3588238129" sldId="2145709235"/>
        </pc:sldMkLst>
      </pc:sldChg>
      <pc:sldChg chg="add ord">
        <pc:chgData name="Ron Melton" userId="5553941352b42db9" providerId="LiveId" clId="{7ED559D4-CBAD-445E-A617-2B03DAC99018}" dt="2023-09-24T04:00:56.544" v="474"/>
        <pc:sldMkLst>
          <pc:docMk/>
          <pc:sldMk cId="3959528997" sldId="2145709236"/>
        </pc:sldMkLst>
      </pc:sldChg>
      <pc:sldChg chg="add ord">
        <pc:chgData name="Ron Melton" userId="5553941352b42db9" providerId="LiveId" clId="{7ED559D4-CBAD-445E-A617-2B03DAC99018}" dt="2023-09-24T04:00:56.544" v="474"/>
        <pc:sldMkLst>
          <pc:docMk/>
          <pc:sldMk cId="4022313288" sldId="2145709237"/>
        </pc:sldMkLst>
      </pc:sldChg>
      <pc:sldChg chg="add ord">
        <pc:chgData name="Ron Melton" userId="5553941352b42db9" providerId="LiveId" clId="{7ED559D4-CBAD-445E-A617-2B03DAC99018}" dt="2023-09-24T04:00:56.544" v="474"/>
        <pc:sldMkLst>
          <pc:docMk/>
          <pc:sldMk cId="1403920615" sldId="2145709238"/>
        </pc:sldMkLst>
      </pc:sldChg>
      <pc:sldChg chg="add ord">
        <pc:chgData name="Ron Melton" userId="5553941352b42db9" providerId="LiveId" clId="{7ED559D4-CBAD-445E-A617-2B03DAC99018}" dt="2023-09-24T04:00:56.544" v="474"/>
        <pc:sldMkLst>
          <pc:docMk/>
          <pc:sldMk cId="1332404770" sldId="2145709239"/>
        </pc:sldMkLst>
      </pc:sldChg>
      <pc:sldChg chg="add ord">
        <pc:chgData name="Ron Melton" userId="5553941352b42db9" providerId="LiveId" clId="{7ED559D4-CBAD-445E-A617-2B03DAC99018}" dt="2023-09-24T04:00:56.544" v="474"/>
        <pc:sldMkLst>
          <pc:docMk/>
          <pc:sldMk cId="3943807907" sldId="2145709240"/>
        </pc:sldMkLst>
      </pc:sldChg>
      <pc:sldChg chg="add ord">
        <pc:chgData name="Ron Melton" userId="5553941352b42db9" providerId="LiveId" clId="{7ED559D4-CBAD-445E-A617-2B03DAC99018}" dt="2023-09-24T04:00:56.544" v="474"/>
        <pc:sldMkLst>
          <pc:docMk/>
          <pc:sldMk cId="991226447" sldId="2145709241"/>
        </pc:sldMkLst>
      </pc:sldChg>
      <pc:sldChg chg="add ord">
        <pc:chgData name="Ron Melton" userId="5553941352b42db9" providerId="LiveId" clId="{7ED559D4-CBAD-445E-A617-2B03DAC99018}" dt="2023-09-24T04:00:56.544" v="474"/>
        <pc:sldMkLst>
          <pc:docMk/>
          <pc:sldMk cId="2834835162" sldId="2145709242"/>
        </pc:sldMkLst>
      </pc:sldChg>
      <pc:sldChg chg="add ord">
        <pc:chgData name="Ron Melton" userId="5553941352b42db9" providerId="LiveId" clId="{7ED559D4-CBAD-445E-A617-2B03DAC99018}" dt="2023-09-24T04:00:56.544" v="474"/>
        <pc:sldMkLst>
          <pc:docMk/>
          <pc:sldMk cId="549374123" sldId="2145709243"/>
        </pc:sldMkLst>
      </pc:sldChg>
      <pc:sldChg chg="add ord setBg">
        <pc:chgData name="Ron Melton" userId="5553941352b42db9" providerId="LiveId" clId="{7ED559D4-CBAD-445E-A617-2B03DAC99018}" dt="2023-09-24T04:00:56.544" v="474"/>
        <pc:sldMkLst>
          <pc:docMk/>
          <pc:sldMk cId="2831774266" sldId="2145709244"/>
        </pc:sldMkLst>
      </pc:sldChg>
      <pc:sldChg chg="add ord">
        <pc:chgData name="Ron Melton" userId="5553941352b42db9" providerId="LiveId" clId="{7ED559D4-CBAD-445E-A617-2B03DAC99018}" dt="2023-09-24T04:00:56.544" v="474"/>
        <pc:sldMkLst>
          <pc:docMk/>
          <pc:sldMk cId="610531724" sldId="2145709245"/>
        </pc:sldMkLst>
      </pc:sldChg>
      <pc:sldChg chg="add ord">
        <pc:chgData name="Ron Melton" userId="5553941352b42db9" providerId="LiveId" clId="{7ED559D4-CBAD-445E-A617-2B03DAC99018}" dt="2023-09-24T04:00:56.544" v="474"/>
        <pc:sldMkLst>
          <pc:docMk/>
          <pc:sldMk cId="1459209021" sldId="2145709246"/>
        </pc:sldMkLst>
      </pc:sldChg>
      <pc:sldChg chg="add ord">
        <pc:chgData name="Ron Melton" userId="5553941352b42db9" providerId="LiveId" clId="{7ED559D4-CBAD-445E-A617-2B03DAC99018}" dt="2023-09-24T04:00:56.544" v="474"/>
        <pc:sldMkLst>
          <pc:docMk/>
          <pc:sldMk cId="1146920123" sldId="2145709247"/>
        </pc:sldMkLst>
      </pc:sldChg>
      <pc:sldChg chg="add ord">
        <pc:chgData name="Ron Melton" userId="5553941352b42db9" providerId="LiveId" clId="{7ED559D4-CBAD-445E-A617-2B03DAC99018}" dt="2023-09-24T04:00:56.544" v="474"/>
        <pc:sldMkLst>
          <pc:docMk/>
          <pc:sldMk cId="4159796012" sldId="2145709248"/>
        </pc:sldMkLst>
      </pc:sldChg>
      <pc:sldChg chg="add ord">
        <pc:chgData name="Ron Melton" userId="5553941352b42db9" providerId="LiveId" clId="{7ED559D4-CBAD-445E-A617-2B03DAC99018}" dt="2023-09-24T04:00:56.544" v="474"/>
        <pc:sldMkLst>
          <pc:docMk/>
          <pc:sldMk cId="1973580948" sldId="2145709249"/>
        </pc:sldMkLst>
      </pc:sldChg>
      <pc:sldChg chg="add ord">
        <pc:chgData name="Ron Melton" userId="5553941352b42db9" providerId="LiveId" clId="{7ED559D4-CBAD-445E-A617-2B03DAC99018}" dt="2023-09-24T04:00:56.544" v="474"/>
        <pc:sldMkLst>
          <pc:docMk/>
          <pc:sldMk cId="11548965" sldId="2145709250"/>
        </pc:sldMkLst>
      </pc:sldChg>
      <pc:sldChg chg="add ord">
        <pc:chgData name="Ron Melton" userId="5553941352b42db9" providerId="LiveId" clId="{7ED559D4-CBAD-445E-A617-2B03DAC99018}" dt="2023-09-24T04:00:56.544" v="474"/>
        <pc:sldMkLst>
          <pc:docMk/>
          <pc:sldMk cId="314389004" sldId="2145709251"/>
        </pc:sldMkLst>
      </pc:sldChg>
      <pc:sldChg chg="add ord">
        <pc:chgData name="Ron Melton" userId="5553941352b42db9" providerId="LiveId" clId="{7ED559D4-CBAD-445E-A617-2B03DAC99018}" dt="2023-09-24T04:00:56.544" v="474"/>
        <pc:sldMkLst>
          <pc:docMk/>
          <pc:sldMk cId="3829362598" sldId="2145709252"/>
        </pc:sldMkLst>
      </pc:sldChg>
      <pc:sldChg chg="add ord">
        <pc:chgData name="Ron Melton" userId="5553941352b42db9" providerId="LiveId" clId="{7ED559D4-CBAD-445E-A617-2B03DAC99018}" dt="2023-09-24T04:00:56.544" v="474"/>
        <pc:sldMkLst>
          <pc:docMk/>
          <pc:sldMk cId="3923309667" sldId="2145709253"/>
        </pc:sldMkLst>
      </pc:sldChg>
      <pc:sldChg chg="add ord">
        <pc:chgData name="Ron Melton" userId="5553941352b42db9" providerId="LiveId" clId="{7ED559D4-CBAD-445E-A617-2B03DAC99018}" dt="2023-09-24T04:00:56.544" v="474"/>
        <pc:sldMkLst>
          <pc:docMk/>
          <pc:sldMk cId="3064972221" sldId="2145709254"/>
        </pc:sldMkLst>
      </pc:sldChg>
      <pc:sldChg chg="add ord">
        <pc:chgData name="Ron Melton" userId="5553941352b42db9" providerId="LiveId" clId="{7ED559D4-CBAD-445E-A617-2B03DAC99018}" dt="2023-09-24T04:00:56.544" v="474"/>
        <pc:sldMkLst>
          <pc:docMk/>
          <pc:sldMk cId="1318307037" sldId="2145709255"/>
        </pc:sldMkLst>
      </pc:sldChg>
      <pc:sldChg chg="add ord">
        <pc:chgData name="Ron Melton" userId="5553941352b42db9" providerId="LiveId" clId="{7ED559D4-CBAD-445E-A617-2B03DAC99018}" dt="2023-09-24T04:00:56.544" v="474"/>
        <pc:sldMkLst>
          <pc:docMk/>
          <pc:sldMk cId="2799079297" sldId="2145709256"/>
        </pc:sldMkLst>
      </pc:sldChg>
      <pc:sldChg chg="add ord">
        <pc:chgData name="Ron Melton" userId="5553941352b42db9" providerId="LiveId" clId="{7ED559D4-CBAD-445E-A617-2B03DAC99018}" dt="2023-09-24T04:00:56.544" v="474"/>
        <pc:sldMkLst>
          <pc:docMk/>
          <pc:sldMk cId="1038257110" sldId="2145709257"/>
        </pc:sldMkLst>
      </pc:sldChg>
      <pc:sldChg chg="add ord">
        <pc:chgData name="Ron Melton" userId="5553941352b42db9" providerId="LiveId" clId="{7ED559D4-CBAD-445E-A617-2B03DAC99018}" dt="2023-09-24T04:00:56.544" v="474"/>
        <pc:sldMkLst>
          <pc:docMk/>
          <pc:sldMk cId="1621748067" sldId="2145709258"/>
        </pc:sldMkLst>
      </pc:sldChg>
      <pc:sldChg chg="add ord">
        <pc:chgData name="Ron Melton" userId="5553941352b42db9" providerId="LiveId" clId="{7ED559D4-CBAD-445E-A617-2B03DAC99018}" dt="2023-09-24T04:00:56.544" v="474"/>
        <pc:sldMkLst>
          <pc:docMk/>
          <pc:sldMk cId="412242548" sldId="2145709259"/>
        </pc:sldMkLst>
      </pc:sldChg>
      <pc:sldChg chg="add ord">
        <pc:chgData name="Ron Melton" userId="5553941352b42db9" providerId="LiveId" clId="{7ED559D4-CBAD-445E-A617-2B03DAC99018}" dt="2023-09-24T04:00:56.544" v="474"/>
        <pc:sldMkLst>
          <pc:docMk/>
          <pc:sldMk cId="1222754515" sldId="2145709260"/>
        </pc:sldMkLst>
      </pc:sldChg>
      <pc:sldChg chg="add ord">
        <pc:chgData name="Ron Melton" userId="5553941352b42db9" providerId="LiveId" clId="{7ED559D4-CBAD-445E-A617-2B03DAC99018}" dt="2023-09-24T04:00:56.544" v="474"/>
        <pc:sldMkLst>
          <pc:docMk/>
          <pc:sldMk cId="1959237971" sldId="2145709261"/>
        </pc:sldMkLst>
      </pc:sldChg>
      <pc:sldChg chg="add ord">
        <pc:chgData name="Ron Melton" userId="5553941352b42db9" providerId="LiveId" clId="{7ED559D4-CBAD-445E-A617-2B03DAC99018}" dt="2023-09-24T04:00:56.544" v="474"/>
        <pc:sldMkLst>
          <pc:docMk/>
          <pc:sldMk cId="1539732802" sldId="2145709262"/>
        </pc:sldMkLst>
      </pc:sldChg>
      <pc:sldChg chg="add ord">
        <pc:chgData name="Ron Melton" userId="5553941352b42db9" providerId="LiveId" clId="{7ED559D4-CBAD-445E-A617-2B03DAC99018}" dt="2023-09-24T04:00:56.544" v="474"/>
        <pc:sldMkLst>
          <pc:docMk/>
          <pc:sldMk cId="2227022641" sldId="2145709263"/>
        </pc:sldMkLst>
      </pc:sldChg>
      <pc:sldChg chg="add ord">
        <pc:chgData name="Ron Melton" userId="5553941352b42db9" providerId="LiveId" clId="{7ED559D4-CBAD-445E-A617-2B03DAC99018}" dt="2023-09-24T04:00:56.544" v="474"/>
        <pc:sldMkLst>
          <pc:docMk/>
          <pc:sldMk cId="2519307833" sldId="2145709264"/>
        </pc:sldMkLst>
      </pc:sldChg>
      <pc:sldChg chg="add ord">
        <pc:chgData name="Ron Melton" userId="5553941352b42db9" providerId="LiveId" clId="{7ED559D4-CBAD-445E-A617-2B03DAC99018}" dt="2023-09-24T04:00:56.544" v="474"/>
        <pc:sldMkLst>
          <pc:docMk/>
          <pc:sldMk cId="4093391104" sldId="2145709265"/>
        </pc:sldMkLst>
      </pc:sldChg>
      <pc:sldChg chg="add ord">
        <pc:chgData name="Ron Melton" userId="5553941352b42db9" providerId="LiveId" clId="{7ED559D4-CBAD-445E-A617-2B03DAC99018}" dt="2023-09-24T04:00:56.544" v="474"/>
        <pc:sldMkLst>
          <pc:docMk/>
          <pc:sldMk cId="3349505273" sldId="2145709266"/>
        </pc:sldMkLst>
      </pc:sldChg>
      <pc:sldChg chg="add ord">
        <pc:chgData name="Ron Melton" userId="5553941352b42db9" providerId="LiveId" clId="{7ED559D4-CBAD-445E-A617-2B03DAC99018}" dt="2023-09-24T04:00:56.544" v="474"/>
        <pc:sldMkLst>
          <pc:docMk/>
          <pc:sldMk cId="3935313820" sldId="2145709267"/>
        </pc:sldMkLst>
      </pc:sldChg>
      <pc:sldChg chg="add ord">
        <pc:chgData name="Ron Melton" userId="5553941352b42db9" providerId="LiveId" clId="{7ED559D4-CBAD-445E-A617-2B03DAC99018}" dt="2023-09-24T04:00:56.544" v="474"/>
        <pc:sldMkLst>
          <pc:docMk/>
          <pc:sldMk cId="4009063297" sldId="2145709268"/>
        </pc:sldMkLst>
      </pc:sldChg>
      <pc:sldChg chg="add ord">
        <pc:chgData name="Ron Melton" userId="5553941352b42db9" providerId="LiveId" clId="{7ED559D4-CBAD-445E-A617-2B03DAC99018}" dt="2023-09-24T04:00:56.544" v="474"/>
        <pc:sldMkLst>
          <pc:docMk/>
          <pc:sldMk cId="2575463993" sldId="2145709269"/>
        </pc:sldMkLst>
      </pc:sldChg>
      <pc:sldChg chg="add ord">
        <pc:chgData name="Ron Melton" userId="5553941352b42db9" providerId="LiveId" clId="{7ED559D4-CBAD-445E-A617-2B03DAC99018}" dt="2023-09-24T04:00:56.544" v="474"/>
        <pc:sldMkLst>
          <pc:docMk/>
          <pc:sldMk cId="1263789842" sldId="2145709270"/>
        </pc:sldMkLst>
      </pc:sldChg>
      <pc:sldChg chg="add ord">
        <pc:chgData name="Ron Melton" userId="5553941352b42db9" providerId="LiveId" clId="{7ED559D4-CBAD-445E-A617-2B03DAC99018}" dt="2023-09-24T04:00:56.544" v="474"/>
        <pc:sldMkLst>
          <pc:docMk/>
          <pc:sldMk cId="3968222808" sldId="2145709271"/>
        </pc:sldMkLst>
      </pc:sldChg>
      <pc:sldChg chg="add ord">
        <pc:chgData name="Ron Melton" userId="5553941352b42db9" providerId="LiveId" clId="{7ED559D4-CBAD-445E-A617-2B03DAC99018}" dt="2023-09-24T04:00:56.544" v="474"/>
        <pc:sldMkLst>
          <pc:docMk/>
          <pc:sldMk cId="2051115156" sldId="2145709272"/>
        </pc:sldMkLst>
      </pc:sldChg>
      <pc:sldChg chg="add ord">
        <pc:chgData name="Ron Melton" userId="5553941352b42db9" providerId="LiveId" clId="{7ED559D4-CBAD-445E-A617-2B03DAC99018}" dt="2023-09-24T04:00:56.544" v="474"/>
        <pc:sldMkLst>
          <pc:docMk/>
          <pc:sldMk cId="3801242844" sldId="2145709273"/>
        </pc:sldMkLst>
      </pc:sldChg>
      <pc:sldChg chg="add ord">
        <pc:chgData name="Ron Melton" userId="5553941352b42db9" providerId="LiveId" clId="{7ED559D4-CBAD-445E-A617-2B03DAC99018}" dt="2023-09-24T04:00:56.544" v="474"/>
        <pc:sldMkLst>
          <pc:docMk/>
          <pc:sldMk cId="571037495" sldId="2145709274"/>
        </pc:sldMkLst>
      </pc:sldChg>
      <pc:sldChg chg="add ord">
        <pc:chgData name="Ron Melton" userId="5553941352b42db9" providerId="LiveId" clId="{7ED559D4-CBAD-445E-A617-2B03DAC99018}" dt="2023-09-24T04:00:56.544" v="474"/>
        <pc:sldMkLst>
          <pc:docMk/>
          <pc:sldMk cId="2874914265" sldId="2145709275"/>
        </pc:sldMkLst>
      </pc:sldChg>
      <pc:sldChg chg="add ord">
        <pc:chgData name="Ron Melton" userId="5553941352b42db9" providerId="LiveId" clId="{7ED559D4-CBAD-445E-A617-2B03DAC99018}" dt="2023-09-24T04:00:56.544" v="474"/>
        <pc:sldMkLst>
          <pc:docMk/>
          <pc:sldMk cId="1194936112" sldId="2145709276"/>
        </pc:sldMkLst>
      </pc:sldChg>
      <pc:sldChg chg="add ord">
        <pc:chgData name="Ron Melton" userId="5553941352b42db9" providerId="LiveId" clId="{7ED559D4-CBAD-445E-A617-2B03DAC99018}" dt="2023-09-24T04:00:56.544" v="474"/>
        <pc:sldMkLst>
          <pc:docMk/>
          <pc:sldMk cId="3121005853" sldId="2145709277"/>
        </pc:sldMkLst>
      </pc:sldChg>
      <pc:sldChg chg="add ord">
        <pc:chgData name="Ron Melton" userId="5553941352b42db9" providerId="LiveId" clId="{7ED559D4-CBAD-445E-A617-2B03DAC99018}" dt="2023-09-24T04:00:56.544" v="474"/>
        <pc:sldMkLst>
          <pc:docMk/>
          <pc:sldMk cId="1200315029" sldId="2145709278"/>
        </pc:sldMkLst>
      </pc:sldChg>
      <pc:sldChg chg="add ord">
        <pc:chgData name="Ron Melton" userId="5553941352b42db9" providerId="LiveId" clId="{7ED559D4-CBAD-445E-A617-2B03DAC99018}" dt="2023-09-24T04:00:56.544" v="474"/>
        <pc:sldMkLst>
          <pc:docMk/>
          <pc:sldMk cId="1187196201" sldId="2145709279"/>
        </pc:sldMkLst>
      </pc:sldChg>
      <pc:sldChg chg="add ord">
        <pc:chgData name="Ron Melton" userId="5553941352b42db9" providerId="LiveId" clId="{7ED559D4-CBAD-445E-A617-2B03DAC99018}" dt="2023-09-24T04:00:56.544" v="474"/>
        <pc:sldMkLst>
          <pc:docMk/>
          <pc:sldMk cId="2980809981" sldId="2145709280"/>
        </pc:sldMkLst>
      </pc:sldChg>
      <pc:sldChg chg="add ord">
        <pc:chgData name="Ron Melton" userId="5553941352b42db9" providerId="LiveId" clId="{7ED559D4-CBAD-445E-A617-2B03DAC99018}" dt="2023-09-24T04:00:56.544" v="474"/>
        <pc:sldMkLst>
          <pc:docMk/>
          <pc:sldMk cId="442002802" sldId="2145709281"/>
        </pc:sldMkLst>
      </pc:sldChg>
      <pc:sldChg chg="add ord">
        <pc:chgData name="Ron Melton" userId="5553941352b42db9" providerId="LiveId" clId="{7ED559D4-CBAD-445E-A617-2B03DAC99018}" dt="2023-09-24T04:00:56.544" v="474"/>
        <pc:sldMkLst>
          <pc:docMk/>
          <pc:sldMk cId="1701131063" sldId="2145709282"/>
        </pc:sldMkLst>
      </pc:sldChg>
      <pc:sldChg chg="add ord">
        <pc:chgData name="Ron Melton" userId="5553941352b42db9" providerId="LiveId" clId="{7ED559D4-CBAD-445E-A617-2B03DAC99018}" dt="2023-09-24T04:00:56.544" v="474"/>
        <pc:sldMkLst>
          <pc:docMk/>
          <pc:sldMk cId="3300682013" sldId="2145709283"/>
        </pc:sldMkLst>
      </pc:sldChg>
      <pc:sldChg chg="add ord">
        <pc:chgData name="Ron Melton" userId="5553941352b42db9" providerId="LiveId" clId="{7ED559D4-CBAD-445E-A617-2B03DAC99018}" dt="2023-09-24T04:00:56.544" v="474"/>
        <pc:sldMkLst>
          <pc:docMk/>
          <pc:sldMk cId="212304145" sldId="2145709284"/>
        </pc:sldMkLst>
      </pc:sldChg>
      <pc:sldChg chg="add ord">
        <pc:chgData name="Ron Melton" userId="5553941352b42db9" providerId="LiveId" clId="{7ED559D4-CBAD-445E-A617-2B03DAC99018}" dt="2023-09-24T04:00:56.544" v="474"/>
        <pc:sldMkLst>
          <pc:docMk/>
          <pc:sldMk cId="2513440777" sldId="2145709285"/>
        </pc:sldMkLst>
      </pc:sldChg>
      <pc:sldChg chg="add ord">
        <pc:chgData name="Ron Melton" userId="5553941352b42db9" providerId="LiveId" clId="{7ED559D4-CBAD-445E-A617-2B03DAC99018}" dt="2023-09-24T04:00:56.544" v="474"/>
        <pc:sldMkLst>
          <pc:docMk/>
          <pc:sldMk cId="2271679187" sldId="2145709286"/>
        </pc:sldMkLst>
      </pc:sldChg>
      <pc:sldChg chg="add ord">
        <pc:chgData name="Ron Melton" userId="5553941352b42db9" providerId="LiveId" clId="{7ED559D4-CBAD-445E-A617-2B03DAC99018}" dt="2023-09-24T04:00:56.544" v="474"/>
        <pc:sldMkLst>
          <pc:docMk/>
          <pc:sldMk cId="1800465106" sldId="2145709287"/>
        </pc:sldMkLst>
      </pc:sldChg>
      <pc:sldChg chg="add ord">
        <pc:chgData name="Ron Melton" userId="5553941352b42db9" providerId="LiveId" clId="{7ED559D4-CBAD-445E-A617-2B03DAC99018}" dt="2023-09-24T04:00:56.544" v="474"/>
        <pc:sldMkLst>
          <pc:docMk/>
          <pc:sldMk cId="3472245283" sldId="2145709288"/>
        </pc:sldMkLst>
      </pc:sldChg>
      <pc:sldChg chg="add ord">
        <pc:chgData name="Ron Melton" userId="5553941352b42db9" providerId="LiveId" clId="{7ED559D4-CBAD-445E-A617-2B03DAC99018}" dt="2023-09-24T04:00:56.544" v="474"/>
        <pc:sldMkLst>
          <pc:docMk/>
          <pc:sldMk cId="3352847737" sldId="2145709289"/>
        </pc:sldMkLst>
      </pc:sldChg>
      <pc:sldChg chg="add ord">
        <pc:chgData name="Ron Melton" userId="5553941352b42db9" providerId="LiveId" clId="{7ED559D4-CBAD-445E-A617-2B03DAC99018}" dt="2023-09-24T04:00:56.544" v="474"/>
        <pc:sldMkLst>
          <pc:docMk/>
          <pc:sldMk cId="1721493847" sldId="2145709290"/>
        </pc:sldMkLst>
      </pc:sldChg>
      <pc:sldChg chg="add ord">
        <pc:chgData name="Ron Melton" userId="5553941352b42db9" providerId="LiveId" clId="{7ED559D4-CBAD-445E-A617-2B03DAC99018}" dt="2023-09-24T04:00:56.544" v="474"/>
        <pc:sldMkLst>
          <pc:docMk/>
          <pc:sldMk cId="845699074" sldId="2145709291"/>
        </pc:sldMkLst>
      </pc:sldChg>
      <pc:sldChg chg="add ord">
        <pc:chgData name="Ron Melton" userId="5553941352b42db9" providerId="LiveId" clId="{7ED559D4-CBAD-445E-A617-2B03DAC99018}" dt="2023-09-24T04:00:56.544" v="474"/>
        <pc:sldMkLst>
          <pc:docMk/>
          <pc:sldMk cId="4256030906" sldId="2145709292"/>
        </pc:sldMkLst>
      </pc:sldChg>
      <pc:sldChg chg="add ord">
        <pc:chgData name="Ron Melton" userId="5553941352b42db9" providerId="LiveId" clId="{7ED559D4-CBAD-445E-A617-2B03DAC99018}" dt="2023-09-24T04:00:56.544" v="474"/>
        <pc:sldMkLst>
          <pc:docMk/>
          <pc:sldMk cId="3904700740" sldId="2145709293"/>
        </pc:sldMkLst>
      </pc:sldChg>
      <pc:sldChg chg="add ord">
        <pc:chgData name="Ron Melton" userId="5553941352b42db9" providerId="LiveId" clId="{7ED559D4-CBAD-445E-A617-2B03DAC99018}" dt="2023-09-24T04:00:56.544" v="474"/>
        <pc:sldMkLst>
          <pc:docMk/>
          <pc:sldMk cId="2095664284" sldId="2145709294"/>
        </pc:sldMkLst>
      </pc:sldChg>
      <pc:sldChg chg="add ord">
        <pc:chgData name="Ron Melton" userId="5553941352b42db9" providerId="LiveId" clId="{7ED559D4-CBAD-445E-A617-2B03DAC99018}" dt="2023-09-24T04:00:56.544" v="474"/>
        <pc:sldMkLst>
          <pc:docMk/>
          <pc:sldMk cId="3141332416" sldId="2145709295"/>
        </pc:sldMkLst>
      </pc:sldChg>
      <pc:sldChg chg="add ord">
        <pc:chgData name="Ron Melton" userId="5553941352b42db9" providerId="LiveId" clId="{7ED559D4-CBAD-445E-A617-2B03DAC99018}" dt="2023-09-24T04:00:56.544" v="474"/>
        <pc:sldMkLst>
          <pc:docMk/>
          <pc:sldMk cId="2139461426" sldId="2145709296"/>
        </pc:sldMkLst>
      </pc:sldChg>
      <pc:sldChg chg="add ord">
        <pc:chgData name="Ron Melton" userId="5553941352b42db9" providerId="LiveId" clId="{7ED559D4-CBAD-445E-A617-2B03DAC99018}" dt="2023-09-24T04:00:56.544" v="474"/>
        <pc:sldMkLst>
          <pc:docMk/>
          <pc:sldMk cId="3914373462" sldId="2145709297"/>
        </pc:sldMkLst>
      </pc:sldChg>
      <pc:sldChg chg="add ord">
        <pc:chgData name="Ron Melton" userId="5553941352b42db9" providerId="LiveId" clId="{7ED559D4-CBAD-445E-A617-2B03DAC99018}" dt="2023-09-24T04:00:56.544" v="474"/>
        <pc:sldMkLst>
          <pc:docMk/>
          <pc:sldMk cId="1024003593" sldId="2145709298"/>
        </pc:sldMkLst>
      </pc:sldChg>
      <pc:sldChg chg="add ord">
        <pc:chgData name="Ron Melton" userId="5553941352b42db9" providerId="LiveId" clId="{7ED559D4-CBAD-445E-A617-2B03DAC99018}" dt="2023-09-24T04:00:56.544" v="474"/>
        <pc:sldMkLst>
          <pc:docMk/>
          <pc:sldMk cId="2148128165" sldId="2145709299"/>
        </pc:sldMkLst>
      </pc:sldChg>
      <pc:sldChg chg="add ord">
        <pc:chgData name="Ron Melton" userId="5553941352b42db9" providerId="LiveId" clId="{7ED559D4-CBAD-445E-A617-2B03DAC99018}" dt="2023-09-24T04:00:56.544" v="474"/>
        <pc:sldMkLst>
          <pc:docMk/>
          <pc:sldMk cId="2678141809" sldId="2145709300"/>
        </pc:sldMkLst>
      </pc:sldChg>
      <pc:sldChg chg="add ord">
        <pc:chgData name="Ron Melton" userId="5553941352b42db9" providerId="LiveId" clId="{7ED559D4-CBAD-445E-A617-2B03DAC99018}" dt="2023-09-24T04:00:56.544" v="474"/>
        <pc:sldMkLst>
          <pc:docMk/>
          <pc:sldMk cId="2405581119" sldId="2145709301"/>
        </pc:sldMkLst>
      </pc:sldChg>
      <pc:sldChg chg="add ord">
        <pc:chgData name="Ron Melton" userId="5553941352b42db9" providerId="LiveId" clId="{7ED559D4-CBAD-445E-A617-2B03DAC99018}" dt="2023-09-24T04:00:56.544" v="474"/>
        <pc:sldMkLst>
          <pc:docMk/>
          <pc:sldMk cId="1680432923" sldId="2145709302"/>
        </pc:sldMkLst>
      </pc:sldChg>
      <pc:sldChg chg="add ord">
        <pc:chgData name="Ron Melton" userId="5553941352b42db9" providerId="LiveId" clId="{7ED559D4-CBAD-445E-A617-2B03DAC99018}" dt="2023-09-24T04:00:56.544" v="474"/>
        <pc:sldMkLst>
          <pc:docMk/>
          <pc:sldMk cId="3748796250" sldId="2145709303"/>
        </pc:sldMkLst>
      </pc:sldChg>
      <pc:sldChg chg="add ord">
        <pc:chgData name="Ron Melton" userId="5553941352b42db9" providerId="LiveId" clId="{7ED559D4-CBAD-445E-A617-2B03DAC99018}" dt="2023-09-24T04:00:56.544" v="474"/>
        <pc:sldMkLst>
          <pc:docMk/>
          <pc:sldMk cId="2069989352" sldId="2145709304"/>
        </pc:sldMkLst>
      </pc:sldChg>
      <pc:sldChg chg="add ord">
        <pc:chgData name="Ron Melton" userId="5553941352b42db9" providerId="LiveId" clId="{7ED559D4-CBAD-445E-A617-2B03DAC99018}" dt="2023-09-24T04:00:56.544" v="474"/>
        <pc:sldMkLst>
          <pc:docMk/>
          <pc:sldMk cId="584101453" sldId="2145709305"/>
        </pc:sldMkLst>
      </pc:sldChg>
      <pc:sldChg chg="add ord">
        <pc:chgData name="Ron Melton" userId="5553941352b42db9" providerId="LiveId" clId="{7ED559D4-CBAD-445E-A617-2B03DAC99018}" dt="2023-09-24T04:00:56.544" v="474"/>
        <pc:sldMkLst>
          <pc:docMk/>
          <pc:sldMk cId="2272148635" sldId="2145709306"/>
        </pc:sldMkLst>
      </pc:sldChg>
      <pc:sldChg chg="add ord">
        <pc:chgData name="Ron Melton" userId="5553941352b42db9" providerId="LiveId" clId="{7ED559D4-CBAD-445E-A617-2B03DAC99018}" dt="2023-09-24T04:00:56.544" v="474"/>
        <pc:sldMkLst>
          <pc:docMk/>
          <pc:sldMk cId="3060481191" sldId="2145709307"/>
        </pc:sldMkLst>
      </pc:sldChg>
      <pc:sldChg chg="add ord">
        <pc:chgData name="Ron Melton" userId="5553941352b42db9" providerId="LiveId" clId="{7ED559D4-CBAD-445E-A617-2B03DAC99018}" dt="2023-09-24T04:00:56.544" v="474"/>
        <pc:sldMkLst>
          <pc:docMk/>
          <pc:sldMk cId="1320310604" sldId="2145709308"/>
        </pc:sldMkLst>
      </pc:sldChg>
      <pc:sldChg chg="add ord">
        <pc:chgData name="Ron Melton" userId="5553941352b42db9" providerId="LiveId" clId="{7ED559D4-CBAD-445E-A617-2B03DAC99018}" dt="2023-09-24T04:00:56.544" v="474"/>
        <pc:sldMkLst>
          <pc:docMk/>
          <pc:sldMk cId="3789980679" sldId="2145709309"/>
        </pc:sldMkLst>
      </pc:sldChg>
      <pc:sldChg chg="add ord">
        <pc:chgData name="Ron Melton" userId="5553941352b42db9" providerId="LiveId" clId="{7ED559D4-CBAD-445E-A617-2B03DAC99018}" dt="2023-09-24T04:00:56.544" v="474"/>
        <pc:sldMkLst>
          <pc:docMk/>
          <pc:sldMk cId="1786188079" sldId="2145709310"/>
        </pc:sldMkLst>
      </pc:sldChg>
      <pc:sldChg chg="add ord">
        <pc:chgData name="Ron Melton" userId="5553941352b42db9" providerId="LiveId" clId="{7ED559D4-CBAD-445E-A617-2B03DAC99018}" dt="2023-09-24T04:00:56.544" v="474"/>
        <pc:sldMkLst>
          <pc:docMk/>
          <pc:sldMk cId="275922941" sldId="2145709311"/>
        </pc:sldMkLst>
      </pc:sldChg>
      <pc:sldChg chg="add ord">
        <pc:chgData name="Ron Melton" userId="5553941352b42db9" providerId="LiveId" clId="{7ED559D4-CBAD-445E-A617-2B03DAC99018}" dt="2023-09-24T04:00:56.544" v="474"/>
        <pc:sldMkLst>
          <pc:docMk/>
          <pc:sldMk cId="895892901" sldId="2145709312"/>
        </pc:sldMkLst>
      </pc:sldChg>
      <pc:sldChg chg="add ord">
        <pc:chgData name="Ron Melton" userId="5553941352b42db9" providerId="LiveId" clId="{7ED559D4-CBAD-445E-A617-2B03DAC99018}" dt="2023-09-24T04:00:56.544" v="474"/>
        <pc:sldMkLst>
          <pc:docMk/>
          <pc:sldMk cId="3706885563" sldId="2145709313"/>
        </pc:sldMkLst>
      </pc:sldChg>
      <pc:sldChg chg="add ord">
        <pc:chgData name="Ron Melton" userId="5553941352b42db9" providerId="LiveId" clId="{7ED559D4-CBAD-445E-A617-2B03DAC99018}" dt="2023-09-24T04:00:56.544" v="474"/>
        <pc:sldMkLst>
          <pc:docMk/>
          <pc:sldMk cId="3812998405" sldId="2145709314"/>
        </pc:sldMkLst>
      </pc:sldChg>
      <pc:sldChg chg="add ord">
        <pc:chgData name="Ron Melton" userId="5553941352b42db9" providerId="LiveId" clId="{7ED559D4-CBAD-445E-A617-2B03DAC99018}" dt="2023-09-24T04:00:56.544" v="474"/>
        <pc:sldMkLst>
          <pc:docMk/>
          <pc:sldMk cId="3416729418" sldId="2145709315"/>
        </pc:sldMkLst>
      </pc:sldChg>
      <pc:sldChg chg="add ord">
        <pc:chgData name="Ron Melton" userId="5553941352b42db9" providerId="LiveId" clId="{7ED559D4-CBAD-445E-A617-2B03DAC99018}" dt="2023-09-24T04:00:56.544" v="474"/>
        <pc:sldMkLst>
          <pc:docMk/>
          <pc:sldMk cId="3625263536" sldId="2145709316"/>
        </pc:sldMkLst>
      </pc:sldChg>
      <pc:sldChg chg="add ord">
        <pc:chgData name="Ron Melton" userId="5553941352b42db9" providerId="LiveId" clId="{7ED559D4-CBAD-445E-A617-2B03DAC99018}" dt="2023-09-24T04:00:56.544" v="474"/>
        <pc:sldMkLst>
          <pc:docMk/>
          <pc:sldMk cId="2078152818" sldId="2145709317"/>
        </pc:sldMkLst>
      </pc:sldChg>
      <pc:sldChg chg="add ord">
        <pc:chgData name="Ron Melton" userId="5553941352b42db9" providerId="LiveId" clId="{7ED559D4-CBAD-445E-A617-2B03DAC99018}" dt="2023-09-24T04:00:56.544" v="474"/>
        <pc:sldMkLst>
          <pc:docMk/>
          <pc:sldMk cId="3841034329" sldId="2145709318"/>
        </pc:sldMkLst>
      </pc:sldChg>
      <pc:sldChg chg="add ord">
        <pc:chgData name="Ron Melton" userId="5553941352b42db9" providerId="LiveId" clId="{7ED559D4-CBAD-445E-A617-2B03DAC99018}" dt="2023-09-24T04:00:56.544" v="474"/>
        <pc:sldMkLst>
          <pc:docMk/>
          <pc:sldMk cId="55490857" sldId="2145709319"/>
        </pc:sldMkLst>
      </pc:sldChg>
      <pc:sldChg chg="add ord">
        <pc:chgData name="Ron Melton" userId="5553941352b42db9" providerId="LiveId" clId="{7ED559D4-CBAD-445E-A617-2B03DAC99018}" dt="2023-09-24T04:00:56.544" v="474"/>
        <pc:sldMkLst>
          <pc:docMk/>
          <pc:sldMk cId="2712854664" sldId="2145709320"/>
        </pc:sldMkLst>
      </pc:sldChg>
      <pc:sldChg chg="add ord">
        <pc:chgData name="Ron Melton" userId="5553941352b42db9" providerId="LiveId" clId="{7ED559D4-CBAD-445E-A617-2B03DAC99018}" dt="2023-09-24T04:00:56.544" v="474"/>
        <pc:sldMkLst>
          <pc:docMk/>
          <pc:sldMk cId="3796222402" sldId="2145709321"/>
        </pc:sldMkLst>
      </pc:sldChg>
      <pc:sldChg chg="add ord">
        <pc:chgData name="Ron Melton" userId="5553941352b42db9" providerId="LiveId" clId="{7ED559D4-CBAD-445E-A617-2B03DAC99018}" dt="2023-09-24T04:00:56.544" v="474"/>
        <pc:sldMkLst>
          <pc:docMk/>
          <pc:sldMk cId="1281493724" sldId="2145709322"/>
        </pc:sldMkLst>
      </pc:sldChg>
      <pc:sldChg chg="add ord">
        <pc:chgData name="Ron Melton" userId="5553941352b42db9" providerId="LiveId" clId="{7ED559D4-CBAD-445E-A617-2B03DAC99018}" dt="2023-09-24T04:00:56.544" v="474"/>
        <pc:sldMkLst>
          <pc:docMk/>
          <pc:sldMk cId="2566644136" sldId="2145709323"/>
        </pc:sldMkLst>
      </pc:sldChg>
      <pc:sldChg chg="add ord">
        <pc:chgData name="Ron Melton" userId="5553941352b42db9" providerId="LiveId" clId="{7ED559D4-CBAD-445E-A617-2B03DAC99018}" dt="2023-09-24T04:00:56.544" v="474"/>
        <pc:sldMkLst>
          <pc:docMk/>
          <pc:sldMk cId="2729037454" sldId="2145709324"/>
        </pc:sldMkLst>
      </pc:sldChg>
      <pc:sldChg chg="add ord">
        <pc:chgData name="Ron Melton" userId="5553941352b42db9" providerId="LiveId" clId="{7ED559D4-CBAD-445E-A617-2B03DAC99018}" dt="2023-09-24T04:00:56.544" v="474"/>
        <pc:sldMkLst>
          <pc:docMk/>
          <pc:sldMk cId="2223422358" sldId="2145709325"/>
        </pc:sldMkLst>
      </pc:sldChg>
      <pc:sldChg chg="add ord">
        <pc:chgData name="Ron Melton" userId="5553941352b42db9" providerId="LiveId" clId="{7ED559D4-CBAD-445E-A617-2B03DAC99018}" dt="2023-09-24T04:00:56.544" v="474"/>
        <pc:sldMkLst>
          <pc:docMk/>
          <pc:sldMk cId="1239090854" sldId="2145709326"/>
        </pc:sldMkLst>
      </pc:sldChg>
      <pc:sldChg chg="add ord">
        <pc:chgData name="Ron Melton" userId="5553941352b42db9" providerId="LiveId" clId="{7ED559D4-CBAD-445E-A617-2B03DAC99018}" dt="2023-09-24T04:00:56.544" v="474"/>
        <pc:sldMkLst>
          <pc:docMk/>
          <pc:sldMk cId="1267605374" sldId="2145709327"/>
        </pc:sldMkLst>
      </pc:sldChg>
      <pc:sldChg chg="add ord">
        <pc:chgData name="Ron Melton" userId="5553941352b42db9" providerId="LiveId" clId="{7ED559D4-CBAD-445E-A617-2B03DAC99018}" dt="2023-09-24T04:00:56.544" v="474"/>
        <pc:sldMkLst>
          <pc:docMk/>
          <pc:sldMk cId="4182986843" sldId="2145709328"/>
        </pc:sldMkLst>
      </pc:sldChg>
      <pc:sldChg chg="add ord">
        <pc:chgData name="Ron Melton" userId="5553941352b42db9" providerId="LiveId" clId="{7ED559D4-CBAD-445E-A617-2B03DAC99018}" dt="2023-09-24T04:00:56.544" v="474"/>
        <pc:sldMkLst>
          <pc:docMk/>
          <pc:sldMk cId="2693445220" sldId="2145709329"/>
        </pc:sldMkLst>
      </pc:sldChg>
      <pc:sldChg chg="add ord">
        <pc:chgData name="Ron Melton" userId="5553941352b42db9" providerId="LiveId" clId="{7ED559D4-CBAD-445E-A617-2B03DAC99018}" dt="2023-09-24T04:00:56.544" v="474"/>
        <pc:sldMkLst>
          <pc:docMk/>
          <pc:sldMk cId="69088506" sldId="2145709330"/>
        </pc:sldMkLst>
      </pc:sldChg>
      <pc:sldChg chg="add ord">
        <pc:chgData name="Ron Melton" userId="5553941352b42db9" providerId="LiveId" clId="{7ED559D4-CBAD-445E-A617-2B03DAC99018}" dt="2023-09-24T04:00:56.544" v="474"/>
        <pc:sldMkLst>
          <pc:docMk/>
          <pc:sldMk cId="4215104836" sldId="2145709331"/>
        </pc:sldMkLst>
      </pc:sldChg>
      <pc:sldChg chg="add ord">
        <pc:chgData name="Ron Melton" userId="5553941352b42db9" providerId="LiveId" clId="{7ED559D4-CBAD-445E-A617-2B03DAC99018}" dt="2023-09-24T04:00:56.544" v="474"/>
        <pc:sldMkLst>
          <pc:docMk/>
          <pc:sldMk cId="2747216591" sldId="2145709332"/>
        </pc:sldMkLst>
      </pc:sldChg>
      <pc:sldChg chg="add ord">
        <pc:chgData name="Ron Melton" userId="5553941352b42db9" providerId="LiveId" clId="{7ED559D4-CBAD-445E-A617-2B03DAC99018}" dt="2023-09-24T04:00:56.544" v="474"/>
        <pc:sldMkLst>
          <pc:docMk/>
          <pc:sldMk cId="649376071" sldId="2145709333"/>
        </pc:sldMkLst>
      </pc:sldChg>
      <pc:sldChg chg="add ord">
        <pc:chgData name="Ron Melton" userId="5553941352b42db9" providerId="LiveId" clId="{7ED559D4-CBAD-445E-A617-2B03DAC99018}" dt="2023-09-24T04:00:56.544" v="474"/>
        <pc:sldMkLst>
          <pc:docMk/>
          <pc:sldMk cId="1856152511" sldId="2145709334"/>
        </pc:sldMkLst>
      </pc:sldChg>
      <pc:sldChg chg="add ord">
        <pc:chgData name="Ron Melton" userId="5553941352b42db9" providerId="LiveId" clId="{7ED559D4-CBAD-445E-A617-2B03DAC99018}" dt="2023-09-24T04:00:56.544" v="474"/>
        <pc:sldMkLst>
          <pc:docMk/>
          <pc:sldMk cId="3948663218" sldId="2145709335"/>
        </pc:sldMkLst>
      </pc:sldChg>
      <pc:sldChg chg="add ord">
        <pc:chgData name="Ron Melton" userId="5553941352b42db9" providerId="LiveId" clId="{7ED559D4-CBAD-445E-A617-2B03DAC99018}" dt="2023-09-24T04:00:56.544" v="474"/>
        <pc:sldMkLst>
          <pc:docMk/>
          <pc:sldMk cId="2411846046" sldId="2145709336"/>
        </pc:sldMkLst>
      </pc:sldChg>
      <pc:sldChg chg="add ord">
        <pc:chgData name="Ron Melton" userId="5553941352b42db9" providerId="LiveId" clId="{7ED559D4-CBAD-445E-A617-2B03DAC99018}" dt="2023-09-24T04:00:56.544" v="474"/>
        <pc:sldMkLst>
          <pc:docMk/>
          <pc:sldMk cId="3713958995" sldId="2145709337"/>
        </pc:sldMkLst>
      </pc:sldChg>
      <pc:sldChg chg="add ord">
        <pc:chgData name="Ron Melton" userId="5553941352b42db9" providerId="LiveId" clId="{7ED559D4-CBAD-445E-A617-2B03DAC99018}" dt="2023-09-24T04:00:56.544" v="474"/>
        <pc:sldMkLst>
          <pc:docMk/>
          <pc:sldMk cId="2388364858" sldId="2145709338"/>
        </pc:sldMkLst>
      </pc:sldChg>
      <pc:sldChg chg="add ord">
        <pc:chgData name="Ron Melton" userId="5553941352b42db9" providerId="LiveId" clId="{7ED559D4-CBAD-445E-A617-2B03DAC99018}" dt="2023-09-24T04:00:56.544" v="474"/>
        <pc:sldMkLst>
          <pc:docMk/>
          <pc:sldMk cId="324806334" sldId="2145709339"/>
        </pc:sldMkLst>
      </pc:sldChg>
      <pc:sldChg chg="add ord">
        <pc:chgData name="Ron Melton" userId="5553941352b42db9" providerId="LiveId" clId="{7ED559D4-CBAD-445E-A617-2B03DAC99018}" dt="2023-09-24T04:00:56.544" v="474"/>
        <pc:sldMkLst>
          <pc:docMk/>
          <pc:sldMk cId="4017633512" sldId="2145709340"/>
        </pc:sldMkLst>
      </pc:sldChg>
      <pc:sldChg chg="add ord">
        <pc:chgData name="Ron Melton" userId="5553941352b42db9" providerId="LiveId" clId="{7ED559D4-CBAD-445E-A617-2B03DAC99018}" dt="2023-09-24T04:00:56.544" v="474"/>
        <pc:sldMkLst>
          <pc:docMk/>
          <pc:sldMk cId="4045513859" sldId="2145709341"/>
        </pc:sldMkLst>
      </pc:sldChg>
      <pc:sldChg chg="add ord">
        <pc:chgData name="Ron Melton" userId="5553941352b42db9" providerId="LiveId" clId="{7ED559D4-CBAD-445E-A617-2B03DAC99018}" dt="2023-09-24T04:00:56.544" v="474"/>
        <pc:sldMkLst>
          <pc:docMk/>
          <pc:sldMk cId="3115021754" sldId="2145709342"/>
        </pc:sldMkLst>
      </pc:sldChg>
      <pc:sldChg chg="add ord">
        <pc:chgData name="Ron Melton" userId="5553941352b42db9" providerId="LiveId" clId="{7ED559D4-CBAD-445E-A617-2B03DAC99018}" dt="2023-09-24T04:00:56.544" v="474"/>
        <pc:sldMkLst>
          <pc:docMk/>
          <pc:sldMk cId="3728395805" sldId="2145709343"/>
        </pc:sldMkLst>
      </pc:sldChg>
      <pc:sldChg chg="add ord">
        <pc:chgData name="Ron Melton" userId="5553941352b42db9" providerId="LiveId" clId="{7ED559D4-CBAD-445E-A617-2B03DAC99018}" dt="2023-09-24T04:00:56.544" v="474"/>
        <pc:sldMkLst>
          <pc:docMk/>
          <pc:sldMk cId="1415482320" sldId="2145709344"/>
        </pc:sldMkLst>
      </pc:sldChg>
      <pc:sldChg chg="add ord">
        <pc:chgData name="Ron Melton" userId="5553941352b42db9" providerId="LiveId" clId="{7ED559D4-CBAD-445E-A617-2B03DAC99018}" dt="2023-09-24T04:00:56.544" v="474"/>
        <pc:sldMkLst>
          <pc:docMk/>
          <pc:sldMk cId="3757231242" sldId="2145709345"/>
        </pc:sldMkLst>
      </pc:sldChg>
      <pc:sldChg chg="add ord">
        <pc:chgData name="Ron Melton" userId="5553941352b42db9" providerId="LiveId" clId="{7ED559D4-CBAD-445E-A617-2B03DAC99018}" dt="2023-09-24T04:00:56.544" v="474"/>
        <pc:sldMkLst>
          <pc:docMk/>
          <pc:sldMk cId="2804016826" sldId="2145709346"/>
        </pc:sldMkLst>
      </pc:sldChg>
      <pc:sldChg chg="add ord">
        <pc:chgData name="Ron Melton" userId="5553941352b42db9" providerId="LiveId" clId="{7ED559D4-CBAD-445E-A617-2B03DAC99018}" dt="2023-09-24T04:00:56.544" v="474"/>
        <pc:sldMkLst>
          <pc:docMk/>
          <pc:sldMk cId="128914634" sldId="2145709347"/>
        </pc:sldMkLst>
      </pc:sldChg>
      <pc:sldChg chg="add ord">
        <pc:chgData name="Ron Melton" userId="5553941352b42db9" providerId="LiveId" clId="{7ED559D4-CBAD-445E-A617-2B03DAC99018}" dt="2023-09-24T04:00:56.544" v="474"/>
        <pc:sldMkLst>
          <pc:docMk/>
          <pc:sldMk cId="665955526" sldId="2145709348"/>
        </pc:sldMkLst>
      </pc:sldChg>
      <pc:sldChg chg="add ord">
        <pc:chgData name="Ron Melton" userId="5553941352b42db9" providerId="LiveId" clId="{7ED559D4-CBAD-445E-A617-2B03DAC99018}" dt="2023-09-24T04:00:56.544" v="474"/>
        <pc:sldMkLst>
          <pc:docMk/>
          <pc:sldMk cId="1667496493" sldId="2145709349"/>
        </pc:sldMkLst>
      </pc:sldChg>
      <pc:sldChg chg="add ord">
        <pc:chgData name="Ron Melton" userId="5553941352b42db9" providerId="LiveId" clId="{7ED559D4-CBAD-445E-A617-2B03DAC99018}" dt="2023-09-24T04:00:56.544" v="474"/>
        <pc:sldMkLst>
          <pc:docMk/>
          <pc:sldMk cId="3387359664" sldId="2145709350"/>
        </pc:sldMkLst>
      </pc:sldChg>
      <pc:sldChg chg="add ord">
        <pc:chgData name="Ron Melton" userId="5553941352b42db9" providerId="LiveId" clId="{7ED559D4-CBAD-445E-A617-2B03DAC99018}" dt="2023-09-24T04:00:56.544" v="474"/>
        <pc:sldMkLst>
          <pc:docMk/>
          <pc:sldMk cId="3459421145" sldId="2145709351"/>
        </pc:sldMkLst>
      </pc:sldChg>
      <pc:sldChg chg="add ord">
        <pc:chgData name="Ron Melton" userId="5553941352b42db9" providerId="LiveId" clId="{7ED559D4-CBAD-445E-A617-2B03DAC99018}" dt="2023-09-24T04:00:56.544" v="474"/>
        <pc:sldMkLst>
          <pc:docMk/>
          <pc:sldMk cId="1239210742" sldId="2145709352"/>
        </pc:sldMkLst>
      </pc:sldChg>
      <pc:sldChg chg="add ord">
        <pc:chgData name="Ron Melton" userId="5553941352b42db9" providerId="LiveId" clId="{7ED559D4-CBAD-445E-A617-2B03DAC99018}" dt="2023-09-24T04:00:56.544" v="474"/>
        <pc:sldMkLst>
          <pc:docMk/>
          <pc:sldMk cId="4104621021" sldId="2145709353"/>
        </pc:sldMkLst>
      </pc:sldChg>
      <pc:sldChg chg="add ord">
        <pc:chgData name="Ron Melton" userId="5553941352b42db9" providerId="LiveId" clId="{7ED559D4-CBAD-445E-A617-2B03DAC99018}" dt="2023-09-24T04:00:56.544" v="474"/>
        <pc:sldMkLst>
          <pc:docMk/>
          <pc:sldMk cId="572386640" sldId="2145709354"/>
        </pc:sldMkLst>
      </pc:sldChg>
      <pc:sldChg chg="add ord">
        <pc:chgData name="Ron Melton" userId="5553941352b42db9" providerId="LiveId" clId="{7ED559D4-CBAD-445E-A617-2B03DAC99018}" dt="2023-09-24T04:00:56.544" v="474"/>
        <pc:sldMkLst>
          <pc:docMk/>
          <pc:sldMk cId="3174098208" sldId="2145709355"/>
        </pc:sldMkLst>
      </pc:sldChg>
      <pc:sldChg chg="add ord">
        <pc:chgData name="Ron Melton" userId="5553941352b42db9" providerId="LiveId" clId="{7ED559D4-CBAD-445E-A617-2B03DAC99018}" dt="2023-09-24T04:00:56.544" v="474"/>
        <pc:sldMkLst>
          <pc:docMk/>
          <pc:sldMk cId="2760047837" sldId="2145709356"/>
        </pc:sldMkLst>
      </pc:sldChg>
      <pc:sldChg chg="add ord">
        <pc:chgData name="Ron Melton" userId="5553941352b42db9" providerId="LiveId" clId="{7ED559D4-CBAD-445E-A617-2B03DAC99018}" dt="2023-09-24T04:00:56.544" v="474"/>
        <pc:sldMkLst>
          <pc:docMk/>
          <pc:sldMk cId="1247959832" sldId="2145709357"/>
        </pc:sldMkLst>
      </pc:sldChg>
      <pc:sldChg chg="add ord">
        <pc:chgData name="Ron Melton" userId="5553941352b42db9" providerId="LiveId" clId="{7ED559D4-CBAD-445E-A617-2B03DAC99018}" dt="2023-09-24T04:00:56.544" v="474"/>
        <pc:sldMkLst>
          <pc:docMk/>
          <pc:sldMk cId="1773835013" sldId="2145709358"/>
        </pc:sldMkLst>
      </pc:sldChg>
      <pc:sldChg chg="add ord">
        <pc:chgData name="Ron Melton" userId="5553941352b42db9" providerId="LiveId" clId="{7ED559D4-CBAD-445E-A617-2B03DAC99018}" dt="2023-09-24T04:00:56.544" v="474"/>
        <pc:sldMkLst>
          <pc:docMk/>
          <pc:sldMk cId="2163525503" sldId="2145709359"/>
        </pc:sldMkLst>
      </pc:sldChg>
      <pc:sldChg chg="add ord">
        <pc:chgData name="Ron Melton" userId="5553941352b42db9" providerId="LiveId" clId="{7ED559D4-CBAD-445E-A617-2B03DAC99018}" dt="2023-09-24T04:00:56.544" v="474"/>
        <pc:sldMkLst>
          <pc:docMk/>
          <pc:sldMk cId="3575896926" sldId="2145709360"/>
        </pc:sldMkLst>
      </pc:sldChg>
      <pc:sldChg chg="add ord">
        <pc:chgData name="Ron Melton" userId="5553941352b42db9" providerId="LiveId" clId="{7ED559D4-CBAD-445E-A617-2B03DAC99018}" dt="2023-09-24T04:00:56.544" v="474"/>
        <pc:sldMkLst>
          <pc:docMk/>
          <pc:sldMk cId="2949315154" sldId="2145709361"/>
        </pc:sldMkLst>
      </pc:sldChg>
      <pc:sldChg chg="add ord">
        <pc:chgData name="Ron Melton" userId="5553941352b42db9" providerId="LiveId" clId="{7ED559D4-CBAD-445E-A617-2B03DAC99018}" dt="2023-09-24T04:00:56.544" v="474"/>
        <pc:sldMkLst>
          <pc:docMk/>
          <pc:sldMk cId="3783104674" sldId="2145709362"/>
        </pc:sldMkLst>
      </pc:sldChg>
      <pc:sldChg chg="add ord">
        <pc:chgData name="Ron Melton" userId="5553941352b42db9" providerId="LiveId" clId="{7ED559D4-CBAD-445E-A617-2B03DAC99018}" dt="2023-09-24T04:00:56.544" v="474"/>
        <pc:sldMkLst>
          <pc:docMk/>
          <pc:sldMk cId="1457126690" sldId="2145709363"/>
        </pc:sldMkLst>
      </pc:sldChg>
      <pc:sldChg chg="add ord">
        <pc:chgData name="Ron Melton" userId="5553941352b42db9" providerId="LiveId" clId="{7ED559D4-CBAD-445E-A617-2B03DAC99018}" dt="2023-09-24T04:00:56.544" v="474"/>
        <pc:sldMkLst>
          <pc:docMk/>
          <pc:sldMk cId="3529363936" sldId="2145709364"/>
        </pc:sldMkLst>
      </pc:sldChg>
      <pc:sldChg chg="add ord">
        <pc:chgData name="Ron Melton" userId="5553941352b42db9" providerId="LiveId" clId="{7ED559D4-CBAD-445E-A617-2B03DAC99018}" dt="2023-09-24T04:00:56.544" v="474"/>
        <pc:sldMkLst>
          <pc:docMk/>
          <pc:sldMk cId="2598378005" sldId="2145709365"/>
        </pc:sldMkLst>
      </pc:sldChg>
      <pc:sldChg chg="add ord">
        <pc:chgData name="Ron Melton" userId="5553941352b42db9" providerId="LiveId" clId="{7ED559D4-CBAD-445E-A617-2B03DAC99018}" dt="2023-09-24T04:00:56.544" v="474"/>
        <pc:sldMkLst>
          <pc:docMk/>
          <pc:sldMk cId="1189552162" sldId="2145709366"/>
        </pc:sldMkLst>
      </pc:sldChg>
      <pc:sldChg chg="add ord">
        <pc:chgData name="Ron Melton" userId="5553941352b42db9" providerId="LiveId" clId="{7ED559D4-CBAD-445E-A617-2B03DAC99018}" dt="2023-09-24T04:00:56.544" v="474"/>
        <pc:sldMkLst>
          <pc:docMk/>
          <pc:sldMk cId="1681995174" sldId="2145709367"/>
        </pc:sldMkLst>
      </pc:sldChg>
      <pc:sldChg chg="add ord">
        <pc:chgData name="Ron Melton" userId="5553941352b42db9" providerId="LiveId" clId="{7ED559D4-CBAD-445E-A617-2B03DAC99018}" dt="2023-09-24T04:00:56.544" v="474"/>
        <pc:sldMkLst>
          <pc:docMk/>
          <pc:sldMk cId="3520208461" sldId="2145709368"/>
        </pc:sldMkLst>
      </pc:sldChg>
      <pc:sldChg chg="add ord">
        <pc:chgData name="Ron Melton" userId="5553941352b42db9" providerId="LiveId" clId="{7ED559D4-CBAD-445E-A617-2B03DAC99018}" dt="2023-09-24T04:00:56.544" v="474"/>
        <pc:sldMkLst>
          <pc:docMk/>
          <pc:sldMk cId="3850383215" sldId="2145709369"/>
        </pc:sldMkLst>
      </pc:sldChg>
      <pc:sldChg chg="add ord">
        <pc:chgData name="Ron Melton" userId="5553941352b42db9" providerId="LiveId" clId="{7ED559D4-CBAD-445E-A617-2B03DAC99018}" dt="2023-09-24T04:00:56.544" v="474"/>
        <pc:sldMkLst>
          <pc:docMk/>
          <pc:sldMk cId="2151273916" sldId="2145709370"/>
        </pc:sldMkLst>
      </pc:sldChg>
      <pc:sldChg chg="add ord">
        <pc:chgData name="Ron Melton" userId="5553941352b42db9" providerId="LiveId" clId="{7ED559D4-CBAD-445E-A617-2B03DAC99018}" dt="2023-09-24T04:00:56.544" v="474"/>
        <pc:sldMkLst>
          <pc:docMk/>
          <pc:sldMk cId="2011069032" sldId="2145709371"/>
        </pc:sldMkLst>
      </pc:sldChg>
      <pc:sldChg chg="add ord">
        <pc:chgData name="Ron Melton" userId="5553941352b42db9" providerId="LiveId" clId="{7ED559D4-CBAD-445E-A617-2B03DAC99018}" dt="2023-09-24T04:00:56.544" v="474"/>
        <pc:sldMkLst>
          <pc:docMk/>
          <pc:sldMk cId="4161958221" sldId="2145709372"/>
        </pc:sldMkLst>
      </pc:sldChg>
      <pc:sldChg chg="add ord">
        <pc:chgData name="Ron Melton" userId="5553941352b42db9" providerId="LiveId" clId="{7ED559D4-CBAD-445E-A617-2B03DAC99018}" dt="2023-09-24T04:00:56.544" v="474"/>
        <pc:sldMkLst>
          <pc:docMk/>
          <pc:sldMk cId="3130672957" sldId="2145709373"/>
        </pc:sldMkLst>
      </pc:sldChg>
      <pc:sldChg chg="add ord">
        <pc:chgData name="Ron Melton" userId="5553941352b42db9" providerId="LiveId" clId="{7ED559D4-CBAD-445E-A617-2B03DAC99018}" dt="2023-09-24T04:00:56.544" v="474"/>
        <pc:sldMkLst>
          <pc:docMk/>
          <pc:sldMk cId="1890687940" sldId="2145709374"/>
        </pc:sldMkLst>
      </pc:sldChg>
      <pc:sldChg chg="add ord">
        <pc:chgData name="Ron Melton" userId="5553941352b42db9" providerId="LiveId" clId="{7ED559D4-CBAD-445E-A617-2B03DAC99018}" dt="2023-09-24T04:00:56.544" v="474"/>
        <pc:sldMkLst>
          <pc:docMk/>
          <pc:sldMk cId="400573703" sldId="2145709375"/>
        </pc:sldMkLst>
      </pc:sldChg>
      <pc:sldChg chg="add ord">
        <pc:chgData name="Ron Melton" userId="5553941352b42db9" providerId="LiveId" clId="{7ED559D4-CBAD-445E-A617-2B03DAC99018}" dt="2023-09-24T04:00:56.544" v="474"/>
        <pc:sldMkLst>
          <pc:docMk/>
          <pc:sldMk cId="3396741364" sldId="2145709376"/>
        </pc:sldMkLst>
      </pc:sldChg>
      <pc:sldChg chg="add ord">
        <pc:chgData name="Ron Melton" userId="5553941352b42db9" providerId="LiveId" clId="{7ED559D4-CBAD-445E-A617-2B03DAC99018}" dt="2023-09-24T04:00:56.544" v="474"/>
        <pc:sldMkLst>
          <pc:docMk/>
          <pc:sldMk cId="410288330" sldId="2145709377"/>
        </pc:sldMkLst>
      </pc:sldChg>
      <pc:sldChg chg="add ord">
        <pc:chgData name="Ron Melton" userId="5553941352b42db9" providerId="LiveId" clId="{7ED559D4-CBAD-445E-A617-2B03DAC99018}" dt="2023-09-24T04:00:56.544" v="474"/>
        <pc:sldMkLst>
          <pc:docMk/>
          <pc:sldMk cId="3651616442" sldId="2145709378"/>
        </pc:sldMkLst>
      </pc:sldChg>
      <pc:sldChg chg="add ord">
        <pc:chgData name="Ron Melton" userId="5553941352b42db9" providerId="LiveId" clId="{7ED559D4-CBAD-445E-A617-2B03DAC99018}" dt="2023-09-24T04:00:56.544" v="474"/>
        <pc:sldMkLst>
          <pc:docMk/>
          <pc:sldMk cId="3671720825" sldId="2145709379"/>
        </pc:sldMkLst>
      </pc:sldChg>
      <pc:sldChg chg="add ord">
        <pc:chgData name="Ron Melton" userId="5553941352b42db9" providerId="LiveId" clId="{7ED559D4-CBAD-445E-A617-2B03DAC99018}" dt="2023-09-24T04:00:56.544" v="474"/>
        <pc:sldMkLst>
          <pc:docMk/>
          <pc:sldMk cId="1346737612" sldId="2145709380"/>
        </pc:sldMkLst>
      </pc:sldChg>
      <pc:sldChg chg="add ord">
        <pc:chgData name="Ron Melton" userId="5553941352b42db9" providerId="LiveId" clId="{7ED559D4-CBAD-445E-A617-2B03DAC99018}" dt="2023-09-24T04:00:56.544" v="474"/>
        <pc:sldMkLst>
          <pc:docMk/>
          <pc:sldMk cId="1154096531" sldId="2145709381"/>
        </pc:sldMkLst>
      </pc:sldChg>
      <pc:sldChg chg="add ord">
        <pc:chgData name="Ron Melton" userId="5553941352b42db9" providerId="LiveId" clId="{7ED559D4-CBAD-445E-A617-2B03DAC99018}" dt="2023-09-24T04:00:56.544" v="474"/>
        <pc:sldMkLst>
          <pc:docMk/>
          <pc:sldMk cId="1525827566" sldId="2145709382"/>
        </pc:sldMkLst>
      </pc:sldChg>
      <pc:sldChg chg="add ord">
        <pc:chgData name="Ron Melton" userId="5553941352b42db9" providerId="LiveId" clId="{7ED559D4-CBAD-445E-A617-2B03DAC99018}" dt="2023-09-24T04:00:56.544" v="474"/>
        <pc:sldMkLst>
          <pc:docMk/>
          <pc:sldMk cId="610670513" sldId="2145709383"/>
        </pc:sldMkLst>
      </pc:sldChg>
      <pc:sldChg chg="add ord">
        <pc:chgData name="Ron Melton" userId="5553941352b42db9" providerId="LiveId" clId="{7ED559D4-CBAD-445E-A617-2B03DAC99018}" dt="2023-09-24T04:00:56.544" v="474"/>
        <pc:sldMkLst>
          <pc:docMk/>
          <pc:sldMk cId="2943137544" sldId="2145709384"/>
        </pc:sldMkLst>
      </pc:sldChg>
      <pc:sldChg chg="add ord">
        <pc:chgData name="Ron Melton" userId="5553941352b42db9" providerId="LiveId" clId="{7ED559D4-CBAD-445E-A617-2B03DAC99018}" dt="2023-09-24T04:00:56.544" v="474"/>
        <pc:sldMkLst>
          <pc:docMk/>
          <pc:sldMk cId="3015622096" sldId="2145709385"/>
        </pc:sldMkLst>
      </pc:sldChg>
      <pc:sldChg chg="add ord">
        <pc:chgData name="Ron Melton" userId="5553941352b42db9" providerId="LiveId" clId="{7ED559D4-CBAD-445E-A617-2B03DAC99018}" dt="2023-09-24T04:00:56.544" v="474"/>
        <pc:sldMkLst>
          <pc:docMk/>
          <pc:sldMk cId="2114291549" sldId="2145709386"/>
        </pc:sldMkLst>
      </pc:sldChg>
      <pc:sldChg chg="add ord">
        <pc:chgData name="Ron Melton" userId="5553941352b42db9" providerId="LiveId" clId="{7ED559D4-CBAD-445E-A617-2B03DAC99018}" dt="2023-09-24T04:00:56.544" v="474"/>
        <pc:sldMkLst>
          <pc:docMk/>
          <pc:sldMk cId="2986859736" sldId="2145709387"/>
        </pc:sldMkLst>
      </pc:sldChg>
      <pc:sldChg chg="add ord">
        <pc:chgData name="Ron Melton" userId="5553941352b42db9" providerId="LiveId" clId="{7ED559D4-CBAD-445E-A617-2B03DAC99018}" dt="2023-09-24T04:00:56.544" v="474"/>
        <pc:sldMkLst>
          <pc:docMk/>
          <pc:sldMk cId="1287362542" sldId="2145709388"/>
        </pc:sldMkLst>
      </pc:sldChg>
      <pc:sldChg chg="add ord">
        <pc:chgData name="Ron Melton" userId="5553941352b42db9" providerId="LiveId" clId="{7ED559D4-CBAD-445E-A617-2B03DAC99018}" dt="2023-09-24T04:00:56.544" v="474"/>
        <pc:sldMkLst>
          <pc:docMk/>
          <pc:sldMk cId="2994034322" sldId="2145709389"/>
        </pc:sldMkLst>
      </pc:sldChg>
      <pc:sldChg chg="add ord">
        <pc:chgData name="Ron Melton" userId="5553941352b42db9" providerId="LiveId" clId="{7ED559D4-CBAD-445E-A617-2B03DAC99018}" dt="2023-09-24T04:00:56.544" v="474"/>
        <pc:sldMkLst>
          <pc:docMk/>
          <pc:sldMk cId="1265168197" sldId="2145709390"/>
        </pc:sldMkLst>
      </pc:sldChg>
      <pc:sldChg chg="add ord">
        <pc:chgData name="Ron Melton" userId="5553941352b42db9" providerId="LiveId" clId="{7ED559D4-CBAD-445E-A617-2B03DAC99018}" dt="2023-09-24T04:00:56.544" v="474"/>
        <pc:sldMkLst>
          <pc:docMk/>
          <pc:sldMk cId="2525911341" sldId="2145709391"/>
        </pc:sldMkLst>
      </pc:sldChg>
      <pc:sldChg chg="add ord">
        <pc:chgData name="Ron Melton" userId="5553941352b42db9" providerId="LiveId" clId="{7ED559D4-CBAD-445E-A617-2B03DAC99018}" dt="2023-09-24T04:00:56.544" v="474"/>
        <pc:sldMkLst>
          <pc:docMk/>
          <pc:sldMk cId="56530455" sldId="2145709392"/>
        </pc:sldMkLst>
      </pc:sldChg>
      <pc:sldChg chg="add ord">
        <pc:chgData name="Ron Melton" userId="5553941352b42db9" providerId="LiveId" clId="{7ED559D4-CBAD-445E-A617-2B03DAC99018}" dt="2023-09-24T04:00:56.544" v="474"/>
        <pc:sldMkLst>
          <pc:docMk/>
          <pc:sldMk cId="569969424" sldId="2145709393"/>
        </pc:sldMkLst>
      </pc:sldChg>
      <pc:sldChg chg="add ord">
        <pc:chgData name="Ron Melton" userId="5553941352b42db9" providerId="LiveId" clId="{7ED559D4-CBAD-445E-A617-2B03DAC99018}" dt="2023-09-24T04:00:56.544" v="474"/>
        <pc:sldMkLst>
          <pc:docMk/>
          <pc:sldMk cId="270903064" sldId="2145709394"/>
        </pc:sldMkLst>
      </pc:sldChg>
      <pc:sldChg chg="add ord">
        <pc:chgData name="Ron Melton" userId="5553941352b42db9" providerId="LiveId" clId="{7ED559D4-CBAD-445E-A617-2B03DAC99018}" dt="2023-09-24T04:00:56.544" v="474"/>
        <pc:sldMkLst>
          <pc:docMk/>
          <pc:sldMk cId="2184105542" sldId="2145709395"/>
        </pc:sldMkLst>
      </pc:sldChg>
      <pc:sldChg chg="add ord">
        <pc:chgData name="Ron Melton" userId="5553941352b42db9" providerId="LiveId" clId="{7ED559D4-CBAD-445E-A617-2B03DAC99018}" dt="2023-09-24T04:00:56.544" v="474"/>
        <pc:sldMkLst>
          <pc:docMk/>
          <pc:sldMk cId="1415954278" sldId="2145709396"/>
        </pc:sldMkLst>
      </pc:sldChg>
      <pc:sldChg chg="add ord">
        <pc:chgData name="Ron Melton" userId="5553941352b42db9" providerId="LiveId" clId="{7ED559D4-CBAD-445E-A617-2B03DAC99018}" dt="2023-09-24T04:00:56.544" v="474"/>
        <pc:sldMkLst>
          <pc:docMk/>
          <pc:sldMk cId="1495861632" sldId="2145709397"/>
        </pc:sldMkLst>
      </pc:sldChg>
      <pc:sldChg chg="add ord">
        <pc:chgData name="Ron Melton" userId="5553941352b42db9" providerId="LiveId" clId="{7ED559D4-CBAD-445E-A617-2B03DAC99018}" dt="2023-09-24T04:00:56.544" v="474"/>
        <pc:sldMkLst>
          <pc:docMk/>
          <pc:sldMk cId="3035743020" sldId="2145709398"/>
        </pc:sldMkLst>
      </pc:sldChg>
      <pc:sldChg chg="add ord">
        <pc:chgData name="Ron Melton" userId="5553941352b42db9" providerId="LiveId" clId="{7ED559D4-CBAD-445E-A617-2B03DAC99018}" dt="2023-09-24T04:00:56.544" v="474"/>
        <pc:sldMkLst>
          <pc:docMk/>
          <pc:sldMk cId="2127835354" sldId="2145709399"/>
        </pc:sldMkLst>
      </pc:sldChg>
      <pc:sldChg chg="add ord">
        <pc:chgData name="Ron Melton" userId="5553941352b42db9" providerId="LiveId" clId="{7ED559D4-CBAD-445E-A617-2B03DAC99018}" dt="2023-09-24T04:00:56.544" v="474"/>
        <pc:sldMkLst>
          <pc:docMk/>
          <pc:sldMk cId="4077491343" sldId="2145709400"/>
        </pc:sldMkLst>
      </pc:sldChg>
      <pc:sldChg chg="add ord">
        <pc:chgData name="Ron Melton" userId="5553941352b42db9" providerId="LiveId" clId="{7ED559D4-CBAD-445E-A617-2B03DAC99018}" dt="2023-09-24T04:00:56.544" v="474"/>
        <pc:sldMkLst>
          <pc:docMk/>
          <pc:sldMk cId="2658692865" sldId="2145709401"/>
        </pc:sldMkLst>
      </pc:sldChg>
      <pc:sldChg chg="add ord">
        <pc:chgData name="Ron Melton" userId="5553941352b42db9" providerId="LiveId" clId="{7ED559D4-CBAD-445E-A617-2B03DAC99018}" dt="2023-09-24T04:00:56.544" v="474"/>
        <pc:sldMkLst>
          <pc:docMk/>
          <pc:sldMk cId="2117123737" sldId="2145709402"/>
        </pc:sldMkLst>
      </pc:sldChg>
      <pc:sldChg chg="add ord">
        <pc:chgData name="Ron Melton" userId="5553941352b42db9" providerId="LiveId" clId="{7ED559D4-CBAD-445E-A617-2B03DAC99018}" dt="2023-09-24T04:00:56.544" v="474"/>
        <pc:sldMkLst>
          <pc:docMk/>
          <pc:sldMk cId="889265796" sldId="2145709403"/>
        </pc:sldMkLst>
      </pc:sldChg>
      <pc:sldChg chg="add ord">
        <pc:chgData name="Ron Melton" userId="5553941352b42db9" providerId="LiveId" clId="{7ED559D4-CBAD-445E-A617-2B03DAC99018}" dt="2023-09-24T04:00:56.544" v="474"/>
        <pc:sldMkLst>
          <pc:docMk/>
          <pc:sldMk cId="3585892351" sldId="2145709404"/>
        </pc:sldMkLst>
      </pc:sldChg>
      <pc:sldChg chg="add ord">
        <pc:chgData name="Ron Melton" userId="5553941352b42db9" providerId="LiveId" clId="{7ED559D4-CBAD-445E-A617-2B03DAC99018}" dt="2023-09-24T04:00:56.544" v="474"/>
        <pc:sldMkLst>
          <pc:docMk/>
          <pc:sldMk cId="3066803486" sldId="2145709405"/>
        </pc:sldMkLst>
      </pc:sldChg>
      <pc:sldChg chg="add ord">
        <pc:chgData name="Ron Melton" userId="5553941352b42db9" providerId="LiveId" clId="{7ED559D4-CBAD-445E-A617-2B03DAC99018}" dt="2023-09-24T04:00:56.544" v="474"/>
        <pc:sldMkLst>
          <pc:docMk/>
          <pc:sldMk cId="3597560288" sldId="2145709406"/>
        </pc:sldMkLst>
      </pc:sldChg>
      <pc:sldChg chg="add ord">
        <pc:chgData name="Ron Melton" userId="5553941352b42db9" providerId="LiveId" clId="{7ED559D4-CBAD-445E-A617-2B03DAC99018}" dt="2023-09-24T04:00:56.544" v="474"/>
        <pc:sldMkLst>
          <pc:docMk/>
          <pc:sldMk cId="4281060495" sldId="2145709407"/>
        </pc:sldMkLst>
      </pc:sldChg>
      <pc:sldChg chg="add ord">
        <pc:chgData name="Ron Melton" userId="5553941352b42db9" providerId="LiveId" clId="{7ED559D4-CBAD-445E-A617-2B03DAC99018}" dt="2023-09-24T04:00:56.544" v="474"/>
        <pc:sldMkLst>
          <pc:docMk/>
          <pc:sldMk cId="4194440307" sldId="2145709408"/>
        </pc:sldMkLst>
      </pc:sldChg>
      <pc:sldChg chg="add ord">
        <pc:chgData name="Ron Melton" userId="5553941352b42db9" providerId="LiveId" clId="{7ED559D4-CBAD-445E-A617-2B03DAC99018}" dt="2023-09-24T04:00:56.544" v="474"/>
        <pc:sldMkLst>
          <pc:docMk/>
          <pc:sldMk cId="3969239431" sldId="2145709409"/>
        </pc:sldMkLst>
      </pc:sldChg>
      <pc:sldChg chg="add ord">
        <pc:chgData name="Ron Melton" userId="5553941352b42db9" providerId="LiveId" clId="{7ED559D4-CBAD-445E-A617-2B03DAC99018}" dt="2023-09-24T04:00:56.544" v="474"/>
        <pc:sldMkLst>
          <pc:docMk/>
          <pc:sldMk cId="355243454" sldId="2145709410"/>
        </pc:sldMkLst>
      </pc:sldChg>
      <pc:sldChg chg="add ord">
        <pc:chgData name="Ron Melton" userId="5553941352b42db9" providerId="LiveId" clId="{7ED559D4-CBAD-445E-A617-2B03DAC99018}" dt="2023-09-24T04:00:56.544" v="474"/>
        <pc:sldMkLst>
          <pc:docMk/>
          <pc:sldMk cId="2878898204" sldId="2145709411"/>
        </pc:sldMkLst>
      </pc:sldChg>
      <pc:sldChg chg="add ord">
        <pc:chgData name="Ron Melton" userId="5553941352b42db9" providerId="LiveId" clId="{7ED559D4-CBAD-445E-A617-2B03DAC99018}" dt="2023-09-24T04:00:56.544" v="474"/>
        <pc:sldMkLst>
          <pc:docMk/>
          <pc:sldMk cId="320200745" sldId="2145709412"/>
        </pc:sldMkLst>
      </pc:sldChg>
      <pc:sldChg chg="add ord">
        <pc:chgData name="Ron Melton" userId="5553941352b42db9" providerId="LiveId" clId="{7ED559D4-CBAD-445E-A617-2B03DAC99018}" dt="2023-09-24T04:00:56.544" v="474"/>
        <pc:sldMkLst>
          <pc:docMk/>
          <pc:sldMk cId="376801728" sldId="2145709413"/>
        </pc:sldMkLst>
      </pc:sldChg>
      <pc:sldChg chg="add ord">
        <pc:chgData name="Ron Melton" userId="5553941352b42db9" providerId="LiveId" clId="{7ED559D4-CBAD-445E-A617-2B03DAC99018}" dt="2023-09-24T04:00:56.544" v="474"/>
        <pc:sldMkLst>
          <pc:docMk/>
          <pc:sldMk cId="3517006040" sldId="2145709414"/>
        </pc:sldMkLst>
      </pc:sldChg>
      <pc:sldChg chg="add ord">
        <pc:chgData name="Ron Melton" userId="5553941352b42db9" providerId="LiveId" clId="{7ED559D4-CBAD-445E-A617-2B03DAC99018}" dt="2023-09-24T04:00:56.544" v="474"/>
        <pc:sldMkLst>
          <pc:docMk/>
          <pc:sldMk cId="1007228041" sldId="2145709415"/>
        </pc:sldMkLst>
      </pc:sldChg>
      <pc:sldChg chg="add ord">
        <pc:chgData name="Ron Melton" userId="5553941352b42db9" providerId="LiveId" clId="{7ED559D4-CBAD-445E-A617-2B03DAC99018}" dt="2023-09-24T04:00:56.544" v="474"/>
        <pc:sldMkLst>
          <pc:docMk/>
          <pc:sldMk cId="3455791343" sldId="2145709416"/>
        </pc:sldMkLst>
      </pc:sldChg>
      <pc:sldChg chg="add ord">
        <pc:chgData name="Ron Melton" userId="5553941352b42db9" providerId="LiveId" clId="{7ED559D4-CBAD-445E-A617-2B03DAC99018}" dt="2023-09-24T04:00:56.544" v="474"/>
        <pc:sldMkLst>
          <pc:docMk/>
          <pc:sldMk cId="941674089" sldId="2145709417"/>
        </pc:sldMkLst>
      </pc:sldChg>
      <pc:sldChg chg="add ord">
        <pc:chgData name="Ron Melton" userId="5553941352b42db9" providerId="LiveId" clId="{7ED559D4-CBAD-445E-A617-2B03DAC99018}" dt="2023-09-24T04:00:56.544" v="474"/>
        <pc:sldMkLst>
          <pc:docMk/>
          <pc:sldMk cId="3440672689" sldId="2145709418"/>
        </pc:sldMkLst>
      </pc:sldChg>
      <pc:sldChg chg="add ord">
        <pc:chgData name="Ron Melton" userId="5553941352b42db9" providerId="LiveId" clId="{7ED559D4-CBAD-445E-A617-2B03DAC99018}" dt="2023-09-24T04:00:56.544" v="474"/>
        <pc:sldMkLst>
          <pc:docMk/>
          <pc:sldMk cId="2593957840" sldId="2145709419"/>
        </pc:sldMkLst>
      </pc:sldChg>
      <pc:sldChg chg="add ord">
        <pc:chgData name="Ron Melton" userId="5553941352b42db9" providerId="LiveId" clId="{7ED559D4-CBAD-445E-A617-2B03DAC99018}" dt="2023-09-24T04:00:56.544" v="474"/>
        <pc:sldMkLst>
          <pc:docMk/>
          <pc:sldMk cId="4185197669" sldId="2145709420"/>
        </pc:sldMkLst>
      </pc:sldChg>
      <pc:sldChg chg="add ord">
        <pc:chgData name="Ron Melton" userId="5553941352b42db9" providerId="LiveId" clId="{7ED559D4-CBAD-445E-A617-2B03DAC99018}" dt="2023-09-24T04:00:56.544" v="474"/>
        <pc:sldMkLst>
          <pc:docMk/>
          <pc:sldMk cId="1000302546" sldId="2145709421"/>
        </pc:sldMkLst>
      </pc:sldChg>
      <pc:sldChg chg="add ord">
        <pc:chgData name="Ron Melton" userId="5553941352b42db9" providerId="LiveId" clId="{7ED559D4-CBAD-445E-A617-2B03DAC99018}" dt="2023-09-24T04:00:56.544" v="474"/>
        <pc:sldMkLst>
          <pc:docMk/>
          <pc:sldMk cId="2581471569" sldId="2145709422"/>
        </pc:sldMkLst>
      </pc:sldChg>
      <pc:sldChg chg="add ord">
        <pc:chgData name="Ron Melton" userId="5553941352b42db9" providerId="LiveId" clId="{7ED559D4-CBAD-445E-A617-2B03DAC99018}" dt="2023-09-24T04:00:56.544" v="474"/>
        <pc:sldMkLst>
          <pc:docMk/>
          <pc:sldMk cId="1454984119" sldId="2145709423"/>
        </pc:sldMkLst>
      </pc:sldChg>
      <pc:sldChg chg="add ord">
        <pc:chgData name="Ron Melton" userId="5553941352b42db9" providerId="LiveId" clId="{7ED559D4-CBAD-445E-A617-2B03DAC99018}" dt="2023-09-24T04:00:56.544" v="474"/>
        <pc:sldMkLst>
          <pc:docMk/>
          <pc:sldMk cId="752273826" sldId="2145709424"/>
        </pc:sldMkLst>
      </pc:sldChg>
      <pc:sldChg chg="add ord">
        <pc:chgData name="Ron Melton" userId="5553941352b42db9" providerId="LiveId" clId="{7ED559D4-CBAD-445E-A617-2B03DAC99018}" dt="2023-09-24T04:00:56.544" v="474"/>
        <pc:sldMkLst>
          <pc:docMk/>
          <pc:sldMk cId="1507122626" sldId="2145709425"/>
        </pc:sldMkLst>
      </pc:sldChg>
      <pc:sldChg chg="add ord">
        <pc:chgData name="Ron Melton" userId="5553941352b42db9" providerId="LiveId" clId="{7ED559D4-CBAD-445E-A617-2B03DAC99018}" dt="2023-09-24T04:00:56.544" v="474"/>
        <pc:sldMkLst>
          <pc:docMk/>
          <pc:sldMk cId="954483662" sldId="2145709426"/>
        </pc:sldMkLst>
      </pc:sldChg>
      <pc:sldChg chg="add ord">
        <pc:chgData name="Ron Melton" userId="5553941352b42db9" providerId="LiveId" clId="{7ED559D4-CBAD-445E-A617-2B03DAC99018}" dt="2023-09-24T04:00:56.544" v="474"/>
        <pc:sldMkLst>
          <pc:docMk/>
          <pc:sldMk cId="753034010" sldId="2145709427"/>
        </pc:sldMkLst>
      </pc:sldChg>
      <pc:sldChg chg="add ord">
        <pc:chgData name="Ron Melton" userId="5553941352b42db9" providerId="LiveId" clId="{7ED559D4-CBAD-445E-A617-2B03DAC99018}" dt="2023-09-24T04:00:56.544" v="474"/>
        <pc:sldMkLst>
          <pc:docMk/>
          <pc:sldMk cId="1998170332" sldId="2145709428"/>
        </pc:sldMkLst>
      </pc:sldChg>
      <pc:sldChg chg="add ord">
        <pc:chgData name="Ron Melton" userId="5553941352b42db9" providerId="LiveId" clId="{7ED559D4-CBAD-445E-A617-2B03DAC99018}" dt="2023-09-24T04:00:56.544" v="474"/>
        <pc:sldMkLst>
          <pc:docMk/>
          <pc:sldMk cId="1084441562" sldId="2145709429"/>
        </pc:sldMkLst>
      </pc:sldChg>
      <pc:sldChg chg="add ord">
        <pc:chgData name="Ron Melton" userId="5553941352b42db9" providerId="LiveId" clId="{7ED559D4-CBAD-445E-A617-2B03DAC99018}" dt="2023-09-24T04:00:56.544" v="474"/>
        <pc:sldMkLst>
          <pc:docMk/>
          <pc:sldMk cId="1575944793" sldId="2145709430"/>
        </pc:sldMkLst>
      </pc:sldChg>
      <pc:sldChg chg="add ord">
        <pc:chgData name="Ron Melton" userId="5553941352b42db9" providerId="LiveId" clId="{7ED559D4-CBAD-445E-A617-2B03DAC99018}" dt="2023-09-24T04:00:56.544" v="474"/>
        <pc:sldMkLst>
          <pc:docMk/>
          <pc:sldMk cId="1424263262" sldId="2145709431"/>
        </pc:sldMkLst>
      </pc:sldChg>
      <pc:sldChg chg="add ord">
        <pc:chgData name="Ron Melton" userId="5553941352b42db9" providerId="LiveId" clId="{7ED559D4-CBAD-445E-A617-2B03DAC99018}" dt="2023-09-24T04:00:56.544" v="474"/>
        <pc:sldMkLst>
          <pc:docMk/>
          <pc:sldMk cId="279329601" sldId="2145709432"/>
        </pc:sldMkLst>
      </pc:sldChg>
      <pc:sldChg chg="add ord">
        <pc:chgData name="Ron Melton" userId="5553941352b42db9" providerId="LiveId" clId="{7ED559D4-CBAD-445E-A617-2B03DAC99018}" dt="2023-09-24T04:00:56.544" v="474"/>
        <pc:sldMkLst>
          <pc:docMk/>
          <pc:sldMk cId="360518773" sldId="2145709433"/>
        </pc:sldMkLst>
      </pc:sldChg>
      <pc:sldChg chg="add ord">
        <pc:chgData name="Ron Melton" userId="5553941352b42db9" providerId="LiveId" clId="{7ED559D4-CBAD-445E-A617-2B03DAC99018}" dt="2023-09-24T04:00:56.544" v="474"/>
        <pc:sldMkLst>
          <pc:docMk/>
          <pc:sldMk cId="3516892146" sldId="2145709434"/>
        </pc:sldMkLst>
      </pc:sldChg>
      <pc:sldChg chg="add ord">
        <pc:chgData name="Ron Melton" userId="5553941352b42db9" providerId="LiveId" clId="{7ED559D4-CBAD-445E-A617-2B03DAC99018}" dt="2023-09-24T04:00:56.544" v="474"/>
        <pc:sldMkLst>
          <pc:docMk/>
          <pc:sldMk cId="2988614904" sldId="2145709435"/>
        </pc:sldMkLst>
      </pc:sldChg>
      <pc:sldChg chg="add ord">
        <pc:chgData name="Ron Melton" userId="5553941352b42db9" providerId="LiveId" clId="{7ED559D4-CBAD-445E-A617-2B03DAC99018}" dt="2023-09-24T04:00:56.544" v="474"/>
        <pc:sldMkLst>
          <pc:docMk/>
          <pc:sldMk cId="1035449152" sldId="2145709436"/>
        </pc:sldMkLst>
      </pc:sldChg>
      <pc:sldChg chg="add ord">
        <pc:chgData name="Ron Melton" userId="5553941352b42db9" providerId="LiveId" clId="{7ED559D4-CBAD-445E-A617-2B03DAC99018}" dt="2023-09-24T04:00:56.544" v="474"/>
        <pc:sldMkLst>
          <pc:docMk/>
          <pc:sldMk cId="3621222664" sldId="2145709437"/>
        </pc:sldMkLst>
      </pc:sldChg>
      <pc:sldChg chg="add ord">
        <pc:chgData name="Ron Melton" userId="5553941352b42db9" providerId="LiveId" clId="{7ED559D4-CBAD-445E-A617-2B03DAC99018}" dt="2023-09-24T04:00:56.544" v="474"/>
        <pc:sldMkLst>
          <pc:docMk/>
          <pc:sldMk cId="221007714" sldId="2145709438"/>
        </pc:sldMkLst>
      </pc:sldChg>
      <pc:sldChg chg="add ord">
        <pc:chgData name="Ron Melton" userId="5553941352b42db9" providerId="LiveId" clId="{7ED559D4-CBAD-445E-A617-2B03DAC99018}" dt="2023-09-24T04:00:56.544" v="474"/>
        <pc:sldMkLst>
          <pc:docMk/>
          <pc:sldMk cId="1219330967" sldId="2145709439"/>
        </pc:sldMkLst>
      </pc:sldChg>
      <pc:sldChg chg="add ord">
        <pc:chgData name="Ron Melton" userId="5553941352b42db9" providerId="LiveId" clId="{7ED559D4-CBAD-445E-A617-2B03DAC99018}" dt="2023-09-24T04:00:56.544" v="474"/>
        <pc:sldMkLst>
          <pc:docMk/>
          <pc:sldMk cId="3648218297" sldId="2145709440"/>
        </pc:sldMkLst>
      </pc:sldChg>
      <pc:sldChg chg="add ord">
        <pc:chgData name="Ron Melton" userId="5553941352b42db9" providerId="LiveId" clId="{7ED559D4-CBAD-445E-A617-2B03DAC99018}" dt="2023-09-24T04:00:56.544" v="474"/>
        <pc:sldMkLst>
          <pc:docMk/>
          <pc:sldMk cId="2379012649" sldId="2145709441"/>
        </pc:sldMkLst>
      </pc:sldChg>
      <pc:sldChg chg="add ord">
        <pc:chgData name="Ron Melton" userId="5553941352b42db9" providerId="LiveId" clId="{7ED559D4-CBAD-445E-A617-2B03DAC99018}" dt="2023-09-24T04:00:56.544" v="474"/>
        <pc:sldMkLst>
          <pc:docMk/>
          <pc:sldMk cId="324019951" sldId="2145709442"/>
        </pc:sldMkLst>
      </pc:sldChg>
      <pc:sldChg chg="add ord">
        <pc:chgData name="Ron Melton" userId="5553941352b42db9" providerId="LiveId" clId="{7ED559D4-CBAD-445E-A617-2B03DAC99018}" dt="2023-09-24T04:00:56.544" v="474"/>
        <pc:sldMkLst>
          <pc:docMk/>
          <pc:sldMk cId="11555263" sldId="2145709443"/>
        </pc:sldMkLst>
      </pc:sldChg>
      <pc:sldChg chg="add ord">
        <pc:chgData name="Ron Melton" userId="5553941352b42db9" providerId="LiveId" clId="{7ED559D4-CBAD-445E-A617-2B03DAC99018}" dt="2023-09-24T04:00:56.544" v="474"/>
        <pc:sldMkLst>
          <pc:docMk/>
          <pc:sldMk cId="1808046586" sldId="2145709444"/>
        </pc:sldMkLst>
      </pc:sldChg>
      <pc:sldChg chg="add ord">
        <pc:chgData name="Ron Melton" userId="5553941352b42db9" providerId="LiveId" clId="{7ED559D4-CBAD-445E-A617-2B03DAC99018}" dt="2023-09-24T04:00:56.544" v="474"/>
        <pc:sldMkLst>
          <pc:docMk/>
          <pc:sldMk cId="3140232970" sldId="2145709445"/>
        </pc:sldMkLst>
      </pc:sldChg>
      <pc:sldChg chg="add ord">
        <pc:chgData name="Ron Melton" userId="5553941352b42db9" providerId="LiveId" clId="{7ED559D4-CBAD-445E-A617-2B03DAC99018}" dt="2023-09-24T04:00:56.544" v="474"/>
        <pc:sldMkLst>
          <pc:docMk/>
          <pc:sldMk cId="4079517678" sldId="2145709446"/>
        </pc:sldMkLst>
      </pc:sldChg>
      <pc:sldChg chg="add ord">
        <pc:chgData name="Ron Melton" userId="5553941352b42db9" providerId="LiveId" clId="{7ED559D4-CBAD-445E-A617-2B03DAC99018}" dt="2023-09-24T04:00:56.544" v="474"/>
        <pc:sldMkLst>
          <pc:docMk/>
          <pc:sldMk cId="1841850978" sldId="2145709447"/>
        </pc:sldMkLst>
      </pc:sldChg>
      <pc:sldChg chg="add ord">
        <pc:chgData name="Ron Melton" userId="5553941352b42db9" providerId="LiveId" clId="{7ED559D4-CBAD-445E-A617-2B03DAC99018}" dt="2023-09-24T04:00:56.544" v="474"/>
        <pc:sldMkLst>
          <pc:docMk/>
          <pc:sldMk cId="1411865500" sldId="2145709448"/>
        </pc:sldMkLst>
      </pc:sldChg>
      <pc:sldChg chg="add">
        <pc:chgData name="Ron Melton" userId="5553941352b42db9" providerId="LiveId" clId="{7ED559D4-CBAD-445E-A617-2B03DAC99018}" dt="2023-09-24T03:57:01.039" v="469"/>
        <pc:sldMkLst>
          <pc:docMk/>
          <pc:sldMk cId="3907596710" sldId="2145709449"/>
        </pc:sldMkLst>
      </pc:sldChg>
      <pc:sldChg chg="add">
        <pc:chgData name="Ron Melton" userId="5553941352b42db9" providerId="LiveId" clId="{7ED559D4-CBAD-445E-A617-2B03DAC99018}" dt="2023-09-24T03:57:01.039" v="469"/>
        <pc:sldMkLst>
          <pc:docMk/>
          <pc:sldMk cId="161961476" sldId="2145709450"/>
        </pc:sldMkLst>
      </pc:sldChg>
      <pc:sldChg chg="addSp delSp modSp new mod">
        <pc:chgData name="Ron Melton" userId="5553941352b42db9" providerId="LiveId" clId="{7ED559D4-CBAD-445E-A617-2B03DAC99018}" dt="2023-09-24T23:10:35.285" v="503" actId="1440"/>
        <pc:sldMkLst>
          <pc:docMk/>
          <pc:sldMk cId="3281888173" sldId="2145709451"/>
        </pc:sldMkLst>
        <pc:spChg chg="del">
          <ac:chgData name="Ron Melton" userId="5553941352b42db9" providerId="LiveId" clId="{7ED559D4-CBAD-445E-A617-2B03DAC99018}" dt="2023-09-24T23:05:14.070" v="476" actId="22"/>
          <ac:spMkLst>
            <pc:docMk/>
            <pc:sldMk cId="3281888173" sldId="2145709451"/>
            <ac:spMk id="3" creationId="{D44CB3DC-8326-F5E5-6465-CFC3EB4830F7}"/>
          </ac:spMkLst>
        </pc:spChg>
        <pc:picChg chg="add mod ord">
          <ac:chgData name="Ron Melton" userId="5553941352b42db9" providerId="LiveId" clId="{7ED559D4-CBAD-445E-A617-2B03DAC99018}" dt="2023-09-24T23:08:33.554" v="490" actId="1076"/>
          <ac:picMkLst>
            <pc:docMk/>
            <pc:sldMk cId="3281888173" sldId="2145709451"/>
            <ac:picMk id="5" creationId="{CC47D5FF-5887-B4E0-8EDE-41A1A1670801}"/>
          </ac:picMkLst>
        </pc:picChg>
        <pc:picChg chg="add mod">
          <ac:chgData name="Ron Melton" userId="5553941352b42db9" providerId="LiveId" clId="{7ED559D4-CBAD-445E-A617-2B03DAC99018}" dt="2023-09-24T23:10:35.285" v="503" actId="1440"/>
          <ac:picMkLst>
            <pc:docMk/>
            <pc:sldMk cId="3281888173" sldId="2145709451"/>
            <ac:picMk id="7" creationId="{C51043C6-17B0-C061-6332-08AF3DDE8A6F}"/>
          </ac:picMkLst>
        </pc:picChg>
        <pc:picChg chg="add mod">
          <ac:chgData name="Ron Melton" userId="5553941352b42db9" providerId="LiveId" clId="{7ED559D4-CBAD-445E-A617-2B03DAC99018}" dt="2023-09-24T23:10:07.225" v="501" actId="1440"/>
          <ac:picMkLst>
            <pc:docMk/>
            <pc:sldMk cId="3281888173" sldId="2145709451"/>
            <ac:picMk id="9" creationId="{9C429110-A8EA-1B1B-861F-ABC524807F98}"/>
          </ac:picMkLst>
        </pc:picChg>
      </pc:sldChg>
      <pc:sldChg chg="addSp delSp modSp new mod">
        <pc:chgData name="Ron Melton" userId="5553941352b42db9" providerId="LiveId" clId="{7ED559D4-CBAD-445E-A617-2B03DAC99018}" dt="2023-09-24T23:19:10.220" v="525" actId="1076"/>
        <pc:sldMkLst>
          <pc:docMk/>
          <pc:sldMk cId="2454609634" sldId="2145709452"/>
        </pc:sldMkLst>
        <pc:spChg chg="del">
          <ac:chgData name="Ron Melton" userId="5553941352b42db9" providerId="LiveId" clId="{7ED559D4-CBAD-445E-A617-2B03DAC99018}" dt="2023-09-24T23:14:17.736" v="505" actId="22"/>
          <ac:spMkLst>
            <pc:docMk/>
            <pc:sldMk cId="2454609634" sldId="2145709452"/>
            <ac:spMk id="3" creationId="{92A8836B-519E-E7C4-5CE8-1F8065B87ED4}"/>
          </ac:spMkLst>
        </pc:spChg>
        <pc:picChg chg="add mod ord">
          <ac:chgData name="Ron Melton" userId="5553941352b42db9" providerId="LiveId" clId="{7ED559D4-CBAD-445E-A617-2B03DAC99018}" dt="2023-09-24T23:14:26.674" v="507" actId="14100"/>
          <ac:picMkLst>
            <pc:docMk/>
            <pc:sldMk cId="2454609634" sldId="2145709452"/>
            <ac:picMk id="5" creationId="{F504EBB7-1562-2535-5B6E-9212E1321566}"/>
          </ac:picMkLst>
        </pc:picChg>
        <pc:picChg chg="add del mod">
          <ac:chgData name="Ron Melton" userId="5553941352b42db9" providerId="LiveId" clId="{7ED559D4-CBAD-445E-A617-2B03DAC99018}" dt="2023-09-24T23:17:11.958" v="514" actId="478"/>
          <ac:picMkLst>
            <pc:docMk/>
            <pc:sldMk cId="2454609634" sldId="2145709452"/>
            <ac:picMk id="7" creationId="{DC548578-A079-9B17-A3B3-D5214FCD2F0B}"/>
          </ac:picMkLst>
        </pc:picChg>
        <pc:picChg chg="add mod">
          <ac:chgData name="Ron Melton" userId="5553941352b42db9" providerId="LiveId" clId="{7ED559D4-CBAD-445E-A617-2B03DAC99018}" dt="2023-09-24T23:18:20.885" v="523" actId="1440"/>
          <ac:picMkLst>
            <pc:docMk/>
            <pc:sldMk cId="2454609634" sldId="2145709452"/>
            <ac:picMk id="9" creationId="{4D4A3E5C-FCCB-4029-2BFF-CA9F2B2501AC}"/>
          </ac:picMkLst>
        </pc:picChg>
        <pc:picChg chg="add mod">
          <ac:chgData name="Ron Melton" userId="5553941352b42db9" providerId="LiveId" clId="{7ED559D4-CBAD-445E-A617-2B03DAC99018}" dt="2023-09-24T23:19:10.220" v="525" actId="1076"/>
          <ac:picMkLst>
            <pc:docMk/>
            <pc:sldMk cId="2454609634" sldId="2145709452"/>
            <ac:picMk id="11" creationId="{D3A8EF25-5873-015B-58AD-C023A412961B}"/>
          </ac:picMkLst>
        </pc:picChg>
      </pc:sldChg>
      <pc:sldChg chg="addSp delSp modSp new mod">
        <pc:chgData name="Ron Melton" userId="5553941352b42db9" providerId="LiveId" clId="{7ED559D4-CBAD-445E-A617-2B03DAC99018}" dt="2023-09-24T23:30:52.276" v="567" actId="1076"/>
        <pc:sldMkLst>
          <pc:docMk/>
          <pc:sldMk cId="1533637002" sldId="2145709453"/>
        </pc:sldMkLst>
        <pc:spChg chg="del">
          <ac:chgData name="Ron Melton" userId="5553941352b42db9" providerId="LiveId" clId="{7ED559D4-CBAD-445E-A617-2B03DAC99018}" dt="2023-09-24T23:27:39.383" v="527" actId="22"/>
          <ac:spMkLst>
            <pc:docMk/>
            <pc:sldMk cId="1533637002" sldId="2145709453"/>
            <ac:spMk id="3" creationId="{8287FDDD-EB23-D493-67D2-D609BB9569ED}"/>
          </ac:spMkLst>
        </pc:spChg>
        <pc:spChg chg="add del mod">
          <ac:chgData name="Ron Melton" userId="5553941352b42db9" providerId="LiveId" clId="{7ED559D4-CBAD-445E-A617-2B03DAC99018}" dt="2023-09-24T23:29:20.460" v="535"/>
          <ac:spMkLst>
            <pc:docMk/>
            <pc:sldMk cId="1533637002" sldId="2145709453"/>
            <ac:spMk id="8" creationId="{1D3225B2-E6D1-68C4-9E99-D4F75176B63E}"/>
          </ac:spMkLst>
        </pc:spChg>
        <pc:spChg chg="add mod">
          <ac:chgData name="Ron Melton" userId="5553941352b42db9" providerId="LiveId" clId="{7ED559D4-CBAD-445E-A617-2B03DAC99018}" dt="2023-09-24T23:30:52.276" v="567" actId="1076"/>
          <ac:spMkLst>
            <pc:docMk/>
            <pc:sldMk cId="1533637002" sldId="2145709453"/>
            <ac:spMk id="9" creationId="{984F14D7-0222-C3A3-61CD-B802B749BE7B}"/>
          </ac:spMkLst>
        </pc:spChg>
        <pc:picChg chg="add mod ord">
          <ac:chgData name="Ron Melton" userId="5553941352b42db9" providerId="LiveId" clId="{7ED559D4-CBAD-445E-A617-2B03DAC99018}" dt="2023-09-24T23:27:49.312" v="528" actId="1076"/>
          <ac:picMkLst>
            <pc:docMk/>
            <pc:sldMk cId="1533637002" sldId="2145709453"/>
            <ac:picMk id="5" creationId="{64C4BF07-94D6-9FFB-84CA-F81E8E207309}"/>
          </ac:picMkLst>
        </pc:picChg>
        <pc:picChg chg="add mod">
          <ac:chgData name="Ron Melton" userId="5553941352b42db9" providerId="LiveId" clId="{7ED559D4-CBAD-445E-A617-2B03DAC99018}" dt="2023-09-24T23:28:33.918" v="532" actId="1076"/>
          <ac:picMkLst>
            <pc:docMk/>
            <pc:sldMk cId="1533637002" sldId="2145709453"/>
            <ac:picMk id="7" creationId="{E1A37705-7018-40E8-B6A0-5EBDE5A51654}"/>
          </ac:picMkLst>
        </pc:picChg>
      </pc:sldChg>
      <pc:sldMasterChg chg="del delSldLayout">
        <pc:chgData name="Ron Melton" userId="5553941352b42db9" providerId="LiveId" clId="{7ED559D4-CBAD-445E-A617-2B03DAC99018}" dt="2023-09-24T03:57:54.324" v="470" actId="47"/>
        <pc:sldMasterMkLst>
          <pc:docMk/>
          <pc:sldMasterMk cId="3521929137" sldId="2147485754"/>
        </pc:sldMasterMkLst>
        <pc:sldLayoutChg chg="del">
          <pc:chgData name="Ron Melton" userId="5553941352b42db9" providerId="LiveId" clId="{7ED559D4-CBAD-445E-A617-2B03DAC99018}" dt="2023-09-24T03:57:54.324" v="470" actId="47"/>
          <pc:sldLayoutMkLst>
            <pc:docMk/>
            <pc:sldMasterMk cId="3521929137" sldId="2147485754"/>
            <pc:sldLayoutMk cId="2273159160" sldId="2147485755"/>
          </pc:sldLayoutMkLst>
        </pc:sldLayoutChg>
        <pc:sldLayoutChg chg="del">
          <pc:chgData name="Ron Melton" userId="5553941352b42db9" providerId="LiveId" clId="{7ED559D4-CBAD-445E-A617-2B03DAC99018}" dt="2023-09-24T03:57:54.324" v="470" actId="47"/>
          <pc:sldLayoutMkLst>
            <pc:docMk/>
            <pc:sldMasterMk cId="3521929137" sldId="2147485754"/>
            <pc:sldLayoutMk cId="2505360290" sldId="2147485756"/>
          </pc:sldLayoutMkLst>
        </pc:sldLayoutChg>
        <pc:sldLayoutChg chg="del">
          <pc:chgData name="Ron Melton" userId="5553941352b42db9" providerId="LiveId" clId="{7ED559D4-CBAD-445E-A617-2B03DAC99018}" dt="2023-09-24T03:57:54.324" v="470" actId="47"/>
          <pc:sldLayoutMkLst>
            <pc:docMk/>
            <pc:sldMasterMk cId="3521929137" sldId="2147485754"/>
            <pc:sldLayoutMk cId="4216744029" sldId="2147485757"/>
          </pc:sldLayoutMkLst>
        </pc:sldLayoutChg>
        <pc:sldLayoutChg chg="del">
          <pc:chgData name="Ron Melton" userId="5553941352b42db9" providerId="LiveId" clId="{7ED559D4-CBAD-445E-A617-2B03DAC99018}" dt="2023-09-24T03:57:54.324" v="470" actId="47"/>
          <pc:sldLayoutMkLst>
            <pc:docMk/>
            <pc:sldMasterMk cId="3521929137" sldId="2147485754"/>
            <pc:sldLayoutMk cId="3962282806" sldId="2147485758"/>
          </pc:sldLayoutMkLst>
        </pc:sldLayoutChg>
        <pc:sldLayoutChg chg="del">
          <pc:chgData name="Ron Melton" userId="5553941352b42db9" providerId="LiveId" clId="{7ED559D4-CBAD-445E-A617-2B03DAC99018}" dt="2023-09-24T03:57:54.324" v="470" actId="47"/>
          <pc:sldLayoutMkLst>
            <pc:docMk/>
            <pc:sldMasterMk cId="3521929137" sldId="2147485754"/>
            <pc:sldLayoutMk cId="3120541581" sldId="2147485759"/>
          </pc:sldLayoutMkLst>
        </pc:sldLayoutChg>
        <pc:sldLayoutChg chg="del">
          <pc:chgData name="Ron Melton" userId="5553941352b42db9" providerId="LiveId" clId="{7ED559D4-CBAD-445E-A617-2B03DAC99018}" dt="2023-09-24T03:57:54.324" v="470" actId="47"/>
          <pc:sldLayoutMkLst>
            <pc:docMk/>
            <pc:sldMasterMk cId="3521929137" sldId="2147485754"/>
            <pc:sldLayoutMk cId="551093413" sldId="2147485760"/>
          </pc:sldLayoutMkLst>
        </pc:sldLayoutChg>
        <pc:sldLayoutChg chg="del">
          <pc:chgData name="Ron Melton" userId="5553941352b42db9" providerId="LiveId" clId="{7ED559D4-CBAD-445E-A617-2B03DAC99018}" dt="2023-09-24T03:57:54.324" v="470" actId="47"/>
          <pc:sldLayoutMkLst>
            <pc:docMk/>
            <pc:sldMasterMk cId="3521929137" sldId="2147485754"/>
            <pc:sldLayoutMk cId="3453305182" sldId="2147485761"/>
          </pc:sldLayoutMkLst>
        </pc:sldLayoutChg>
        <pc:sldLayoutChg chg="del">
          <pc:chgData name="Ron Melton" userId="5553941352b42db9" providerId="LiveId" clId="{7ED559D4-CBAD-445E-A617-2B03DAC99018}" dt="2023-09-24T03:57:54.324" v="470" actId="47"/>
          <pc:sldLayoutMkLst>
            <pc:docMk/>
            <pc:sldMasterMk cId="3521929137" sldId="2147485754"/>
            <pc:sldLayoutMk cId="1475125728" sldId="2147485762"/>
          </pc:sldLayoutMkLst>
        </pc:sldLayoutChg>
        <pc:sldLayoutChg chg="del">
          <pc:chgData name="Ron Melton" userId="5553941352b42db9" providerId="LiveId" clId="{7ED559D4-CBAD-445E-A617-2B03DAC99018}" dt="2023-09-24T03:57:54.324" v="470" actId="47"/>
          <pc:sldLayoutMkLst>
            <pc:docMk/>
            <pc:sldMasterMk cId="3521929137" sldId="2147485754"/>
            <pc:sldLayoutMk cId="2805711027" sldId="2147485763"/>
          </pc:sldLayoutMkLst>
        </pc:sldLayoutChg>
        <pc:sldLayoutChg chg="del">
          <pc:chgData name="Ron Melton" userId="5553941352b42db9" providerId="LiveId" clId="{7ED559D4-CBAD-445E-A617-2B03DAC99018}" dt="2023-09-24T03:57:54.324" v="470" actId="47"/>
          <pc:sldLayoutMkLst>
            <pc:docMk/>
            <pc:sldMasterMk cId="3521929137" sldId="2147485754"/>
            <pc:sldLayoutMk cId="3701401432" sldId="2147485764"/>
          </pc:sldLayoutMkLst>
        </pc:sldLayoutChg>
        <pc:sldLayoutChg chg="del">
          <pc:chgData name="Ron Melton" userId="5553941352b42db9" providerId="LiveId" clId="{7ED559D4-CBAD-445E-A617-2B03DAC99018}" dt="2023-09-24T03:57:54.324" v="470" actId="47"/>
          <pc:sldLayoutMkLst>
            <pc:docMk/>
            <pc:sldMasterMk cId="3521929137" sldId="2147485754"/>
            <pc:sldLayoutMk cId="1703179826" sldId="2147485765"/>
          </pc:sldLayoutMkLst>
        </pc:sldLayoutChg>
      </pc:sldMasterChg>
      <pc:sldMasterChg chg="delSldLayout">
        <pc:chgData name="Ron Melton" userId="5553941352b42db9" providerId="LiveId" clId="{7ED559D4-CBAD-445E-A617-2B03DAC99018}" dt="2023-09-22T20:00:08.727" v="169" actId="47"/>
        <pc:sldMasterMkLst>
          <pc:docMk/>
          <pc:sldMasterMk cId="3032778427" sldId="2147485832"/>
        </pc:sldMasterMkLst>
        <pc:sldLayoutChg chg="del">
          <pc:chgData name="Ron Melton" userId="5553941352b42db9" providerId="LiveId" clId="{7ED559D4-CBAD-445E-A617-2B03DAC99018}" dt="2023-09-22T20:00:08.727" v="169" actId="47"/>
          <pc:sldLayoutMkLst>
            <pc:docMk/>
            <pc:sldMasterMk cId="3032778427" sldId="2147485832"/>
            <pc:sldLayoutMk cId="167830786" sldId="2147485841"/>
          </pc:sldLayoutMkLst>
        </pc:sldLayoutChg>
      </pc:sldMasterChg>
    </pc:docChg>
  </pc:docChgLst>
  <pc:docChgLst>
    <pc:chgData name="Ron Melton" userId="5553941352b42db9" providerId="LiveId" clId="{DF4C0858-9229-4FA4-A611-34EF9C6273FD}"/>
    <pc:docChg chg="addSld modSld sldOrd">
      <pc:chgData name="Ron Melton" userId="5553941352b42db9" providerId="LiveId" clId="{DF4C0858-9229-4FA4-A611-34EF9C6273FD}" dt="2023-09-17T23:49:42.884" v="5" actId="680"/>
      <pc:docMkLst>
        <pc:docMk/>
      </pc:docMkLst>
      <pc:sldChg chg="ord">
        <pc:chgData name="Ron Melton" userId="5553941352b42db9" providerId="LiveId" clId="{DF4C0858-9229-4FA4-A611-34EF9C6273FD}" dt="2023-09-17T23:46:20.455" v="1"/>
        <pc:sldMkLst>
          <pc:docMk/>
          <pc:sldMk cId="1124329652" sldId="259"/>
        </pc:sldMkLst>
      </pc:sldChg>
      <pc:sldChg chg="ord">
        <pc:chgData name="Ron Melton" userId="5553941352b42db9" providerId="LiveId" clId="{DF4C0858-9229-4FA4-A611-34EF9C6273FD}" dt="2023-09-17T23:46:20.455" v="1"/>
        <pc:sldMkLst>
          <pc:docMk/>
          <pc:sldMk cId="4017329786" sldId="264"/>
        </pc:sldMkLst>
      </pc:sldChg>
      <pc:sldChg chg="ord">
        <pc:chgData name="Ron Melton" userId="5553941352b42db9" providerId="LiveId" clId="{DF4C0858-9229-4FA4-A611-34EF9C6273FD}" dt="2023-09-17T23:46:20.455" v="1"/>
        <pc:sldMkLst>
          <pc:docMk/>
          <pc:sldMk cId="1234814131" sldId="267"/>
        </pc:sldMkLst>
      </pc:sldChg>
      <pc:sldChg chg="ord">
        <pc:chgData name="Ron Melton" userId="5553941352b42db9" providerId="LiveId" clId="{DF4C0858-9229-4FA4-A611-34EF9C6273FD}" dt="2023-09-17T23:46:20.455" v="1"/>
        <pc:sldMkLst>
          <pc:docMk/>
          <pc:sldMk cId="2929515824" sldId="641"/>
        </pc:sldMkLst>
      </pc:sldChg>
      <pc:sldChg chg="ord">
        <pc:chgData name="Ron Melton" userId="5553941352b42db9" providerId="LiveId" clId="{DF4C0858-9229-4FA4-A611-34EF9C6273FD}" dt="2023-09-17T23:46:20.455" v="1"/>
        <pc:sldMkLst>
          <pc:docMk/>
          <pc:sldMk cId="1768599303" sldId="642"/>
        </pc:sldMkLst>
      </pc:sldChg>
      <pc:sldChg chg="ord">
        <pc:chgData name="Ron Melton" userId="5553941352b42db9" providerId="LiveId" clId="{DF4C0858-9229-4FA4-A611-34EF9C6273FD}" dt="2023-09-17T23:46:20.455" v="1"/>
        <pc:sldMkLst>
          <pc:docMk/>
          <pc:sldMk cId="3517020646" sldId="644"/>
        </pc:sldMkLst>
      </pc:sldChg>
      <pc:sldChg chg="ord">
        <pc:chgData name="Ron Melton" userId="5553941352b42db9" providerId="LiveId" clId="{DF4C0858-9229-4FA4-A611-34EF9C6273FD}" dt="2023-09-17T23:46:20.455" v="1"/>
        <pc:sldMkLst>
          <pc:docMk/>
          <pc:sldMk cId="1033977654" sldId="645"/>
        </pc:sldMkLst>
      </pc:sldChg>
      <pc:sldChg chg="ord">
        <pc:chgData name="Ron Melton" userId="5553941352b42db9" providerId="LiveId" clId="{DF4C0858-9229-4FA4-A611-34EF9C6273FD}" dt="2023-09-17T23:46:20.455" v="1"/>
        <pc:sldMkLst>
          <pc:docMk/>
          <pc:sldMk cId="430349504" sldId="1884"/>
        </pc:sldMkLst>
      </pc:sldChg>
      <pc:sldChg chg="ord">
        <pc:chgData name="Ron Melton" userId="5553941352b42db9" providerId="LiveId" clId="{DF4C0858-9229-4FA4-A611-34EF9C6273FD}" dt="2023-09-17T23:46:20.455" v="1"/>
        <pc:sldMkLst>
          <pc:docMk/>
          <pc:sldMk cId="860959377" sldId="1887"/>
        </pc:sldMkLst>
      </pc:sldChg>
      <pc:sldChg chg="ord">
        <pc:chgData name="Ron Melton" userId="5553941352b42db9" providerId="LiveId" clId="{DF4C0858-9229-4FA4-A611-34EF9C6273FD}" dt="2023-09-17T23:46:20.455" v="1"/>
        <pc:sldMkLst>
          <pc:docMk/>
          <pc:sldMk cId="1070495431" sldId="2833"/>
        </pc:sldMkLst>
      </pc:sldChg>
      <pc:sldChg chg="ord">
        <pc:chgData name="Ron Melton" userId="5553941352b42db9" providerId="LiveId" clId="{DF4C0858-9229-4FA4-A611-34EF9C6273FD}" dt="2023-09-17T23:46:20.455" v="1"/>
        <pc:sldMkLst>
          <pc:docMk/>
          <pc:sldMk cId="3416789995" sldId="2857"/>
        </pc:sldMkLst>
      </pc:sldChg>
      <pc:sldChg chg="ord">
        <pc:chgData name="Ron Melton" userId="5553941352b42db9" providerId="LiveId" clId="{DF4C0858-9229-4FA4-A611-34EF9C6273FD}" dt="2023-09-17T23:46:20.455" v="1"/>
        <pc:sldMkLst>
          <pc:docMk/>
          <pc:sldMk cId="3955657354" sldId="2859"/>
        </pc:sldMkLst>
      </pc:sldChg>
      <pc:sldChg chg="ord">
        <pc:chgData name="Ron Melton" userId="5553941352b42db9" providerId="LiveId" clId="{DF4C0858-9229-4FA4-A611-34EF9C6273FD}" dt="2023-09-17T23:46:20.455" v="1"/>
        <pc:sldMkLst>
          <pc:docMk/>
          <pc:sldMk cId="4060267080" sldId="2863"/>
        </pc:sldMkLst>
      </pc:sldChg>
      <pc:sldChg chg="ord">
        <pc:chgData name="Ron Melton" userId="5553941352b42db9" providerId="LiveId" clId="{DF4C0858-9229-4FA4-A611-34EF9C6273FD}" dt="2023-09-17T23:46:20.455" v="1"/>
        <pc:sldMkLst>
          <pc:docMk/>
          <pc:sldMk cId="2126933272" sldId="2864"/>
        </pc:sldMkLst>
      </pc:sldChg>
      <pc:sldChg chg="ord">
        <pc:chgData name="Ron Melton" userId="5553941352b42db9" providerId="LiveId" clId="{DF4C0858-9229-4FA4-A611-34EF9C6273FD}" dt="2023-09-17T23:46:20.455" v="1"/>
        <pc:sldMkLst>
          <pc:docMk/>
          <pc:sldMk cId="1772257276" sldId="2867"/>
        </pc:sldMkLst>
      </pc:sldChg>
      <pc:sldChg chg="ord">
        <pc:chgData name="Ron Melton" userId="5553941352b42db9" providerId="LiveId" clId="{DF4C0858-9229-4FA4-A611-34EF9C6273FD}" dt="2023-09-17T23:46:20.455" v="1"/>
        <pc:sldMkLst>
          <pc:docMk/>
          <pc:sldMk cId="87010939" sldId="2988"/>
        </pc:sldMkLst>
      </pc:sldChg>
      <pc:sldChg chg="ord">
        <pc:chgData name="Ron Melton" userId="5553941352b42db9" providerId="LiveId" clId="{DF4C0858-9229-4FA4-A611-34EF9C6273FD}" dt="2023-09-17T23:46:20.455" v="1"/>
        <pc:sldMkLst>
          <pc:docMk/>
          <pc:sldMk cId="3450272047" sldId="2990"/>
        </pc:sldMkLst>
      </pc:sldChg>
      <pc:sldChg chg="ord">
        <pc:chgData name="Ron Melton" userId="5553941352b42db9" providerId="LiveId" clId="{DF4C0858-9229-4FA4-A611-34EF9C6273FD}" dt="2023-09-17T23:46:20.455" v="1"/>
        <pc:sldMkLst>
          <pc:docMk/>
          <pc:sldMk cId="985637903" sldId="2992"/>
        </pc:sldMkLst>
      </pc:sldChg>
      <pc:sldChg chg="ord">
        <pc:chgData name="Ron Melton" userId="5553941352b42db9" providerId="LiveId" clId="{DF4C0858-9229-4FA4-A611-34EF9C6273FD}" dt="2023-09-17T23:46:20.455" v="1"/>
        <pc:sldMkLst>
          <pc:docMk/>
          <pc:sldMk cId="1105727579" sldId="2996"/>
        </pc:sldMkLst>
      </pc:sldChg>
      <pc:sldChg chg="ord">
        <pc:chgData name="Ron Melton" userId="5553941352b42db9" providerId="LiveId" clId="{DF4C0858-9229-4FA4-A611-34EF9C6273FD}" dt="2023-09-17T23:46:20.455" v="1"/>
        <pc:sldMkLst>
          <pc:docMk/>
          <pc:sldMk cId="1536564003" sldId="3000"/>
        </pc:sldMkLst>
      </pc:sldChg>
      <pc:sldChg chg="ord">
        <pc:chgData name="Ron Melton" userId="5553941352b42db9" providerId="LiveId" clId="{DF4C0858-9229-4FA4-A611-34EF9C6273FD}" dt="2023-09-17T23:46:20.455" v="1"/>
        <pc:sldMkLst>
          <pc:docMk/>
          <pc:sldMk cId="1990349290" sldId="3003"/>
        </pc:sldMkLst>
      </pc:sldChg>
      <pc:sldChg chg="ord">
        <pc:chgData name="Ron Melton" userId="5553941352b42db9" providerId="LiveId" clId="{DF4C0858-9229-4FA4-A611-34EF9C6273FD}" dt="2023-09-17T23:46:20.455" v="1"/>
        <pc:sldMkLst>
          <pc:docMk/>
          <pc:sldMk cId="4102767436" sldId="3004"/>
        </pc:sldMkLst>
      </pc:sldChg>
      <pc:sldChg chg="ord">
        <pc:chgData name="Ron Melton" userId="5553941352b42db9" providerId="LiveId" clId="{DF4C0858-9229-4FA4-A611-34EF9C6273FD}" dt="2023-09-17T23:46:20.455" v="1"/>
        <pc:sldMkLst>
          <pc:docMk/>
          <pc:sldMk cId="530386990" sldId="3013"/>
        </pc:sldMkLst>
      </pc:sldChg>
      <pc:sldChg chg="ord">
        <pc:chgData name="Ron Melton" userId="5553941352b42db9" providerId="LiveId" clId="{DF4C0858-9229-4FA4-A611-34EF9C6273FD}" dt="2023-09-17T23:46:20.455" v="1"/>
        <pc:sldMkLst>
          <pc:docMk/>
          <pc:sldMk cId="4269322702" sldId="3020"/>
        </pc:sldMkLst>
      </pc:sldChg>
      <pc:sldChg chg="ord">
        <pc:chgData name="Ron Melton" userId="5553941352b42db9" providerId="LiveId" clId="{DF4C0858-9229-4FA4-A611-34EF9C6273FD}" dt="2023-09-17T23:46:20.455" v="1"/>
        <pc:sldMkLst>
          <pc:docMk/>
          <pc:sldMk cId="3388296738" sldId="3026"/>
        </pc:sldMkLst>
      </pc:sldChg>
      <pc:sldChg chg="ord">
        <pc:chgData name="Ron Melton" userId="5553941352b42db9" providerId="LiveId" clId="{DF4C0858-9229-4FA4-A611-34EF9C6273FD}" dt="2023-09-17T23:46:20.455" v="1"/>
        <pc:sldMkLst>
          <pc:docMk/>
          <pc:sldMk cId="286748406" sldId="3027"/>
        </pc:sldMkLst>
      </pc:sldChg>
      <pc:sldChg chg="ord">
        <pc:chgData name="Ron Melton" userId="5553941352b42db9" providerId="LiveId" clId="{DF4C0858-9229-4FA4-A611-34EF9C6273FD}" dt="2023-09-17T23:46:20.455" v="1"/>
        <pc:sldMkLst>
          <pc:docMk/>
          <pc:sldMk cId="414647177" sldId="3242"/>
        </pc:sldMkLst>
      </pc:sldChg>
      <pc:sldChg chg="ord">
        <pc:chgData name="Ron Melton" userId="5553941352b42db9" providerId="LiveId" clId="{DF4C0858-9229-4FA4-A611-34EF9C6273FD}" dt="2023-09-17T23:46:20.455" v="1"/>
        <pc:sldMkLst>
          <pc:docMk/>
          <pc:sldMk cId="2272454907" sldId="3243"/>
        </pc:sldMkLst>
      </pc:sldChg>
      <pc:sldChg chg="ord">
        <pc:chgData name="Ron Melton" userId="5553941352b42db9" providerId="LiveId" clId="{DF4C0858-9229-4FA4-A611-34EF9C6273FD}" dt="2023-09-17T23:46:20.455" v="1"/>
        <pc:sldMkLst>
          <pc:docMk/>
          <pc:sldMk cId="2783279891" sldId="3346"/>
        </pc:sldMkLst>
      </pc:sldChg>
      <pc:sldChg chg="ord">
        <pc:chgData name="Ron Melton" userId="5553941352b42db9" providerId="LiveId" clId="{DF4C0858-9229-4FA4-A611-34EF9C6273FD}" dt="2023-09-17T23:46:20.455" v="1"/>
        <pc:sldMkLst>
          <pc:docMk/>
          <pc:sldMk cId="2418299176" sldId="3357"/>
        </pc:sldMkLst>
      </pc:sldChg>
      <pc:sldChg chg="ord">
        <pc:chgData name="Ron Melton" userId="5553941352b42db9" providerId="LiveId" clId="{DF4C0858-9229-4FA4-A611-34EF9C6273FD}" dt="2023-09-17T23:46:20.455" v="1"/>
        <pc:sldMkLst>
          <pc:docMk/>
          <pc:sldMk cId="2409157944" sldId="3372"/>
        </pc:sldMkLst>
      </pc:sldChg>
      <pc:sldChg chg="ord">
        <pc:chgData name="Ron Melton" userId="5553941352b42db9" providerId="LiveId" clId="{DF4C0858-9229-4FA4-A611-34EF9C6273FD}" dt="2023-09-17T23:46:20.455" v="1"/>
        <pc:sldMkLst>
          <pc:docMk/>
          <pc:sldMk cId="1241248176" sldId="3440"/>
        </pc:sldMkLst>
      </pc:sldChg>
      <pc:sldChg chg="ord">
        <pc:chgData name="Ron Melton" userId="5553941352b42db9" providerId="LiveId" clId="{DF4C0858-9229-4FA4-A611-34EF9C6273FD}" dt="2023-09-17T23:46:20.455" v="1"/>
        <pc:sldMkLst>
          <pc:docMk/>
          <pc:sldMk cId="180806828" sldId="3442"/>
        </pc:sldMkLst>
      </pc:sldChg>
      <pc:sldChg chg="ord">
        <pc:chgData name="Ron Melton" userId="5553941352b42db9" providerId="LiveId" clId="{DF4C0858-9229-4FA4-A611-34EF9C6273FD}" dt="2023-09-17T23:46:20.455" v="1"/>
        <pc:sldMkLst>
          <pc:docMk/>
          <pc:sldMk cId="2093703782" sldId="3443"/>
        </pc:sldMkLst>
      </pc:sldChg>
      <pc:sldChg chg="ord">
        <pc:chgData name="Ron Melton" userId="5553941352b42db9" providerId="LiveId" clId="{DF4C0858-9229-4FA4-A611-34EF9C6273FD}" dt="2023-09-17T23:46:20.455" v="1"/>
        <pc:sldMkLst>
          <pc:docMk/>
          <pc:sldMk cId="361420977" sldId="3444"/>
        </pc:sldMkLst>
      </pc:sldChg>
      <pc:sldChg chg="ord">
        <pc:chgData name="Ron Melton" userId="5553941352b42db9" providerId="LiveId" clId="{DF4C0858-9229-4FA4-A611-34EF9C6273FD}" dt="2023-09-17T23:46:20.455" v="1"/>
        <pc:sldMkLst>
          <pc:docMk/>
          <pc:sldMk cId="380725875" sldId="3447"/>
        </pc:sldMkLst>
      </pc:sldChg>
      <pc:sldChg chg="ord">
        <pc:chgData name="Ron Melton" userId="5553941352b42db9" providerId="LiveId" clId="{DF4C0858-9229-4FA4-A611-34EF9C6273FD}" dt="2023-09-17T23:46:20.455" v="1"/>
        <pc:sldMkLst>
          <pc:docMk/>
          <pc:sldMk cId="2099968640" sldId="3454"/>
        </pc:sldMkLst>
      </pc:sldChg>
      <pc:sldChg chg="ord">
        <pc:chgData name="Ron Melton" userId="5553941352b42db9" providerId="LiveId" clId="{DF4C0858-9229-4FA4-A611-34EF9C6273FD}" dt="2023-09-17T23:46:20.455" v="1"/>
        <pc:sldMkLst>
          <pc:docMk/>
          <pc:sldMk cId="3046235542" sldId="3959"/>
        </pc:sldMkLst>
      </pc:sldChg>
      <pc:sldChg chg="ord">
        <pc:chgData name="Ron Melton" userId="5553941352b42db9" providerId="LiveId" clId="{DF4C0858-9229-4FA4-A611-34EF9C6273FD}" dt="2023-09-17T23:46:20.455" v="1"/>
        <pc:sldMkLst>
          <pc:docMk/>
          <pc:sldMk cId="1395005520" sldId="4151"/>
        </pc:sldMkLst>
      </pc:sldChg>
      <pc:sldChg chg="ord">
        <pc:chgData name="Ron Melton" userId="5553941352b42db9" providerId="LiveId" clId="{DF4C0858-9229-4FA4-A611-34EF9C6273FD}" dt="2023-09-17T23:46:20.455" v="1"/>
        <pc:sldMkLst>
          <pc:docMk/>
          <pc:sldMk cId="1833317829" sldId="4191"/>
        </pc:sldMkLst>
      </pc:sldChg>
      <pc:sldChg chg="ord">
        <pc:chgData name="Ron Melton" userId="5553941352b42db9" providerId="LiveId" clId="{DF4C0858-9229-4FA4-A611-34EF9C6273FD}" dt="2023-09-17T23:46:20.455" v="1"/>
        <pc:sldMkLst>
          <pc:docMk/>
          <pc:sldMk cId="2598301262" sldId="4370"/>
        </pc:sldMkLst>
      </pc:sldChg>
      <pc:sldChg chg="ord">
        <pc:chgData name="Ron Melton" userId="5553941352b42db9" providerId="LiveId" clId="{DF4C0858-9229-4FA4-A611-34EF9C6273FD}" dt="2023-09-17T23:46:20.455" v="1"/>
        <pc:sldMkLst>
          <pc:docMk/>
          <pc:sldMk cId="2185645371" sldId="4378"/>
        </pc:sldMkLst>
      </pc:sldChg>
      <pc:sldChg chg="ord">
        <pc:chgData name="Ron Melton" userId="5553941352b42db9" providerId="LiveId" clId="{DF4C0858-9229-4FA4-A611-34EF9C6273FD}" dt="2023-09-17T23:46:20.455" v="1"/>
        <pc:sldMkLst>
          <pc:docMk/>
          <pc:sldMk cId="2014689448" sldId="4379"/>
        </pc:sldMkLst>
      </pc:sldChg>
      <pc:sldChg chg="ord">
        <pc:chgData name="Ron Melton" userId="5553941352b42db9" providerId="LiveId" clId="{DF4C0858-9229-4FA4-A611-34EF9C6273FD}" dt="2023-09-17T23:46:20.455" v="1"/>
        <pc:sldMkLst>
          <pc:docMk/>
          <pc:sldMk cId="3985605387" sldId="4396"/>
        </pc:sldMkLst>
      </pc:sldChg>
      <pc:sldChg chg="ord">
        <pc:chgData name="Ron Melton" userId="5553941352b42db9" providerId="LiveId" clId="{DF4C0858-9229-4FA4-A611-34EF9C6273FD}" dt="2023-09-17T23:46:20.455" v="1"/>
        <pc:sldMkLst>
          <pc:docMk/>
          <pc:sldMk cId="632371361" sldId="4398"/>
        </pc:sldMkLst>
      </pc:sldChg>
      <pc:sldChg chg="ord">
        <pc:chgData name="Ron Melton" userId="5553941352b42db9" providerId="LiveId" clId="{DF4C0858-9229-4FA4-A611-34EF9C6273FD}" dt="2023-09-17T23:46:20.455" v="1"/>
        <pc:sldMkLst>
          <pc:docMk/>
          <pc:sldMk cId="3071067294" sldId="4401"/>
        </pc:sldMkLst>
      </pc:sldChg>
      <pc:sldChg chg="ord">
        <pc:chgData name="Ron Melton" userId="5553941352b42db9" providerId="LiveId" clId="{DF4C0858-9229-4FA4-A611-34EF9C6273FD}" dt="2023-09-17T23:46:20.455" v="1"/>
        <pc:sldMkLst>
          <pc:docMk/>
          <pc:sldMk cId="3285268510" sldId="4490"/>
        </pc:sldMkLst>
      </pc:sldChg>
      <pc:sldChg chg="ord">
        <pc:chgData name="Ron Melton" userId="5553941352b42db9" providerId="LiveId" clId="{DF4C0858-9229-4FA4-A611-34EF9C6273FD}" dt="2023-09-17T23:46:20.455" v="1"/>
        <pc:sldMkLst>
          <pc:docMk/>
          <pc:sldMk cId="4026653431" sldId="4492"/>
        </pc:sldMkLst>
      </pc:sldChg>
      <pc:sldChg chg="ord">
        <pc:chgData name="Ron Melton" userId="5553941352b42db9" providerId="LiveId" clId="{DF4C0858-9229-4FA4-A611-34EF9C6273FD}" dt="2023-09-17T23:46:20.455" v="1"/>
        <pc:sldMkLst>
          <pc:docMk/>
          <pc:sldMk cId="2948164495" sldId="4493"/>
        </pc:sldMkLst>
      </pc:sldChg>
      <pc:sldChg chg="ord">
        <pc:chgData name="Ron Melton" userId="5553941352b42db9" providerId="LiveId" clId="{DF4C0858-9229-4FA4-A611-34EF9C6273FD}" dt="2023-09-17T23:46:20.455" v="1"/>
        <pc:sldMkLst>
          <pc:docMk/>
          <pc:sldMk cId="4032576747" sldId="4495"/>
        </pc:sldMkLst>
      </pc:sldChg>
      <pc:sldChg chg="ord">
        <pc:chgData name="Ron Melton" userId="5553941352b42db9" providerId="LiveId" clId="{DF4C0858-9229-4FA4-A611-34EF9C6273FD}" dt="2023-09-17T23:46:20.455" v="1"/>
        <pc:sldMkLst>
          <pc:docMk/>
          <pc:sldMk cId="2455850853" sldId="4496"/>
        </pc:sldMkLst>
      </pc:sldChg>
      <pc:sldChg chg="ord">
        <pc:chgData name="Ron Melton" userId="5553941352b42db9" providerId="LiveId" clId="{DF4C0858-9229-4FA4-A611-34EF9C6273FD}" dt="2023-09-17T23:46:20.455" v="1"/>
        <pc:sldMkLst>
          <pc:docMk/>
          <pc:sldMk cId="4106516375" sldId="4497"/>
        </pc:sldMkLst>
      </pc:sldChg>
      <pc:sldChg chg="ord">
        <pc:chgData name="Ron Melton" userId="5553941352b42db9" providerId="LiveId" clId="{DF4C0858-9229-4FA4-A611-34EF9C6273FD}" dt="2023-09-17T23:46:20.455" v="1"/>
        <pc:sldMkLst>
          <pc:docMk/>
          <pc:sldMk cId="2894110801" sldId="4498"/>
        </pc:sldMkLst>
      </pc:sldChg>
      <pc:sldChg chg="ord">
        <pc:chgData name="Ron Melton" userId="5553941352b42db9" providerId="LiveId" clId="{DF4C0858-9229-4FA4-A611-34EF9C6273FD}" dt="2023-09-17T23:46:20.455" v="1"/>
        <pc:sldMkLst>
          <pc:docMk/>
          <pc:sldMk cId="287338547" sldId="4563"/>
        </pc:sldMkLst>
      </pc:sldChg>
      <pc:sldChg chg="ord">
        <pc:chgData name="Ron Melton" userId="5553941352b42db9" providerId="LiveId" clId="{DF4C0858-9229-4FA4-A611-34EF9C6273FD}" dt="2023-09-17T23:46:20.455" v="1"/>
        <pc:sldMkLst>
          <pc:docMk/>
          <pc:sldMk cId="4077944020" sldId="4564"/>
        </pc:sldMkLst>
      </pc:sldChg>
      <pc:sldChg chg="ord">
        <pc:chgData name="Ron Melton" userId="5553941352b42db9" providerId="LiveId" clId="{DF4C0858-9229-4FA4-A611-34EF9C6273FD}" dt="2023-09-17T23:46:20.455" v="1"/>
        <pc:sldMkLst>
          <pc:docMk/>
          <pc:sldMk cId="205883436" sldId="4565"/>
        </pc:sldMkLst>
      </pc:sldChg>
      <pc:sldChg chg="ord">
        <pc:chgData name="Ron Melton" userId="5553941352b42db9" providerId="LiveId" clId="{DF4C0858-9229-4FA4-A611-34EF9C6273FD}" dt="2023-09-17T23:46:20.455" v="1"/>
        <pc:sldMkLst>
          <pc:docMk/>
          <pc:sldMk cId="186743500" sldId="4566"/>
        </pc:sldMkLst>
      </pc:sldChg>
      <pc:sldChg chg="ord">
        <pc:chgData name="Ron Melton" userId="5553941352b42db9" providerId="LiveId" clId="{DF4C0858-9229-4FA4-A611-34EF9C6273FD}" dt="2023-09-17T23:46:20.455" v="1"/>
        <pc:sldMkLst>
          <pc:docMk/>
          <pc:sldMk cId="1455332900" sldId="4567"/>
        </pc:sldMkLst>
      </pc:sldChg>
      <pc:sldChg chg="ord">
        <pc:chgData name="Ron Melton" userId="5553941352b42db9" providerId="LiveId" clId="{DF4C0858-9229-4FA4-A611-34EF9C6273FD}" dt="2023-09-17T23:46:20.455" v="1"/>
        <pc:sldMkLst>
          <pc:docMk/>
          <pc:sldMk cId="1219713262" sldId="4572"/>
        </pc:sldMkLst>
      </pc:sldChg>
      <pc:sldChg chg="ord">
        <pc:chgData name="Ron Melton" userId="5553941352b42db9" providerId="LiveId" clId="{DF4C0858-9229-4FA4-A611-34EF9C6273FD}" dt="2023-09-17T23:46:20.455" v="1"/>
        <pc:sldMkLst>
          <pc:docMk/>
          <pc:sldMk cId="298450291" sldId="4573"/>
        </pc:sldMkLst>
      </pc:sldChg>
      <pc:sldChg chg="ord">
        <pc:chgData name="Ron Melton" userId="5553941352b42db9" providerId="LiveId" clId="{DF4C0858-9229-4FA4-A611-34EF9C6273FD}" dt="2023-09-17T23:46:20.455" v="1"/>
        <pc:sldMkLst>
          <pc:docMk/>
          <pc:sldMk cId="684421969" sldId="4585"/>
        </pc:sldMkLst>
      </pc:sldChg>
      <pc:sldChg chg="ord">
        <pc:chgData name="Ron Melton" userId="5553941352b42db9" providerId="LiveId" clId="{DF4C0858-9229-4FA4-A611-34EF9C6273FD}" dt="2023-09-17T23:46:20.455" v="1"/>
        <pc:sldMkLst>
          <pc:docMk/>
          <pc:sldMk cId="1313386712" sldId="4586"/>
        </pc:sldMkLst>
      </pc:sldChg>
      <pc:sldChg chg="ord">
        <pc:chgData name="Ron Melton" userId="5553941352b42db9" providerId="LiveId" clId="{DF4C0858-9229-4FA4-A611-34EF9C6273FD}" dt="2023-09-17T23:46:20.455" v="1"/>
        <pc:sldMkLst>
          <pc:docMk/>
          <pc:sldMk cId="3003061311" sldId="4587"/>
        </pc:sldMkLst>
      </pc:sldChg>
      <pc:sldChg chg="ord">
        <pc:chgData name="Ron Melton" userId="5553941352b42db9" providerId="LiveId" clId="{DF4C0858-9229-4FA4-A611-34EF9C6273FD}" dt="2023-09-17T23:46:20.455" v="1"/>
        <pc:sldMkLst>
          <pc:docMk/>
          <pc:sldMk cId="1594239470" sldId="4591"/>
        </pc:sldMkLst>
      </pc:sldChg>
      <pc:sldChg chg="ord">
        <pc:chgData name="Ron Melton" userId="5553941352b42db9" providerId="LiveId" clId="{DF4C0858-9229-4FA4-A611-34EF9C6273FD}" dt="2023-09-17T23:46:20.455" v="1"/>
        <pc:sldMkLst>
          <pc:docMk/>
          <pc:sldMk cId="461650848" sldId="4592"/>
        </pc:sldMkLst>
      </pc:sldChg>
      <pc:sldChg chg="ord">
        <pc:chgData name="Ron Melton" userId="5553941352b42db9" providerId="LiveId" clId="{DF4C0858-9229-4FA4-A611-34EF9C6273FD}" dt="2023-09-17T23:46:20.455" v="1"/>
        <pc:sldMkLst>
          <pc:docMk/>
          <pc:sldMk cId="611695789" sldId="4593"/>
        </pc:sldMkLst>
      </pc:sldChg>
      <pc:sldChg chg="ord">
        <pc:chgData name="Ron Melton" userId="5553941352b42db9" providerId="LiveId" clId="{DF4C0858-9229-4FA4-A611-34EF9C6273FD}" dt="2023-09-17T23:46:20.455" v="1"/>
        <pc:sldMkLst>
          <pc:docMk/>
          <pc:sldMk cId="1067187083" sldId="4594"/>
        </pc:sldMkLst>
      </pc:sldChg>
      <pc:sldChg chg="ord">
        <pc:chgData name="Ron Melton" userId="5553941352b42db9" providerId="LiveId" clId="{DF4C0858-9229-4FA4-A611-34EF9C6273FD}" dt="2023-09-17T23:46:20.455" v="1"/>
        <pc:sldMkLst>
          <pc:docMk/>
          <pc:sldMk cId="3311126859" sldId="4596"/>
        </pc:sldMkLst>
      </pc:sldChg>
      <pc:sldChg chg="ord">
        <pc:chgData name="Ron Melton" userId="5553941352b42db9" providerId="LiveId" clId="{DF4C0858-9229-4FA4-A611-34EF9C6273FD}" dt="2023-09-17T23:46:20.455" v="1"/>
        <pc:sldMkLst>
          <pc:docMk/>
          <pc:sldMk cId="3257754625" sldId="4597"/>
        </pc:sldMkLst>
      </pc:sldChg>
      <pc:sldChg chg="ord">
        <pc:chgData name="Ron Melton" userId="5553941352b42db9" providerId="LiveId" clId="{DF4C0858-9229-4FA4-A611-34EF9C6273FD}" dt="2023-09-17T23:46:20.455" v="1"/>
        <pc:sldMkLst>
          <pc:docMk/>
          <pc:sldMk cId="2355153348" sldId="4598"/>
        </pc:sldMkLst>
      </pc:sldChg>
      <pc:sldChg chg="ord">
        <pc:chgData name="Ron Melton" userId="5553941352b42db9" providerId="LiveId" clId="{DF4C0858-9229-4FA4-A611-34EF9C6273FD}" dt="2023-09-17T23:46:20.455" v="1"/>
        <pc:sldMkLst>
          <pc:docMk/>
          <pc:sldMk cId="151716244" sldId="4600"/>
        </pc:sldMkLst>
      </pc:sldChg>
      <pc:sldChg chg="ord">
        <pc:chgData name="Ron Melton" userId="5553941352b42db9" providerId="LiveId" clId="{DF4C0858-9229-4FA4-A611-34EF9C6273FD}" dt="2023-09-17T23:46:20.455" v="1"/>
        <pc:sldMkLst>
          <pc:docMk/>
          <pc:sldMk cId="2097783898" sldId="4601"/>
        </pc:sldMkLst>
      </pc:sldChg>
      <pc:sldChg chg="ord">
        <pc:chgData name="Ron Melton" userId="5553941352b42db9" providerId="LiveId" clId="{DF4C0858-9229-4FA4-A611-34EF9C6273FD}" dt="2023-09-17T23:46:20.455" v="1"/>
        <pc:sldMkLst>
          <pc:docMk/>
          <pc:sldMk cId="1964281192" sldId="4602"/>
        </pc:sldMkLst>
      </pc:sldChg>
      <pc:sldChg chg="ord">
        <pc:chgData name="Ron Melton" userId="5553941352b42db9" providerId="LiveId" clId="{DF4C0858-9229-4FA4-A611-34EF9C6273FD}" dt="2023-09-17T23:46:20.455" v="1"/>
        <pc:sldMkLst>
          <pc:docMk/>
          <pc:sldMk cId="963927839" sldId="4603"/>
        </pc:sldMkLst>
      </pc:sldChg>
      <pc:sldChg chg="ord">
        <pc:chgData name="Ron Melton" userId="5553941352b42db9" providerId="LiveId" clId="{DF4C0858-9229-4FA4-A611-34EF9C6273FD}" dt="2023-09-17T23:46:20.455" v="1"/>
        <pc:sldMkLst>
          <pc:docMk/>
          <pc:sldMk cId="3095703277" sldId="4604"/>
        </pc:sldMkLst>
      </pc:sldChg>
      <pc:sldChg chg="ord">
        <pc:chgData name="Ron Melton" userId="5553941352b42db9" providerId="LiveId" clId="{DF4C0858-9229-4FA4-A611-34EF9C6273FD}" dt="2023-09-17T23:46:20.455" v="1"/>
        <pc:sldMkLst>
          <pc:docMk/>
          <pc:sldMk cId="2918089709" sldId="4668"/>
        </pc:sldMkLst>
      </pc:sldChg>
      <pc:sldChg chg="ord">
        <pc:chgData name="Ron Melton" userId="5553941352b42db9" providerId="LiveId" clId="{DF4C0858-9229-4FA4-A611-34EF9C6273FD}" dt="2023-09-17T23:46:20.455" v="1"/>
        <pc:sldMkLst>
          <pc:docMk/>
          <pc:sldMk cId="2361560131" sldId="4669"/>
        </pc:sldMkLst>
      </pc:sldChg>
      <pc:sldChg chg="ord">
        <pc:chgData name="Ron Melton" userId="5553941352b42db9" providerId="LiveId" clId="{DF4C0858-9229-4FA4-A611-34EF9C6273FD}" dt="2023-09-17T23:46:20.455" v="1"/>
        <pc:sldMkLst>
          <pc:docMk/>
          <pc:sldMk cId="3561918702" sldId="4913"/>
        </pc:sldMkLst>
      </pc:sldChg>
      <pc:sldChg chg="ord">
        <pc:chgData name="Ron Melton" userId="5553941352b42db9" providerId="LiveId" clId="{DF4C0858-9229-4FA4-A611-34EF9C6273FD}" dt="2023-09-17T23:46:20.455" v="1"/>
        <pc:sldMkLst>
          <pc:docMk/>
          <pc:sldMk cId="3953679073" sldId="5014"/>
        </pc:sldMkLst>
      </pc:sldChg>
      <pc:sldChg chg="ord">
        <pc:chgData name="Ron Melton" userId="5553941352b42db9" providerId="LiveId" clId="{DF4C0858-9229-4FA4-A611-34EF9C6273FD}" dt="2023-09-17T23:46:20.455" v="1"/>
        <pc:sldMkLst>
          <pc:docMk/>
          <pc:sldMk cId="3729408192" sldId="5015"/>
        </pc:sldMkLst>
      </pc:sldChg>
      <pc:sldChg chg="ord">
        <pc:chgData name="Ron Melton" userId="5553941352b42db9" providerId="LiveId" clId="{DF4C0858-9229-4FA4-A611-34EF9C6273FD}" dt="2023-09-17T23:46:20.455" v="1"/>
        <pc:sldMkLst>
          <pc:docMk/>
          <pc:sldMk cId="4048835637" sldId="5017"/>
        </pc:sldMkLst>
      </pc:sldChg>
      <pc:sldChg chg="ord">
        <pc:chgData name="Ron Melton" userId="5553941352b42db9" providerId="LiveId" clId="{DF4C0858-9229-4FA4-A611-34EF9C6273FD}" dt="2023-09-17T23:46:20.455" v="1"/>
        <pc:sldMkLst>
          <pc:docMk/>
          <pc:sldMk cId="3737823210" sldId="5018"/>
        </pc:sldMkLst>
      </pc:sldChg>
      <pc:sldChg chg="ord">
        <pc:chgData name="Ron Melton" userId="5553941352b42db9" providerId="LiveId" clId="{DF4C0858-9229-4FA4-A611-34EF9C6273FD}" dt="2023-09-17T23:46:20.455" v="1"/>
        <pc:sldMkLst>
          <pc:docMk/>
          <pc:sldMk cId="4075991598" sldId="5042"/>
        </pc:sldMkLst>
      </pc:sldChg>
      <pc:sldChg chg="ord">
        <pc:chgData name="Ron Melton" userId="5553941352b42db9" providerId="LiveId" clId="{DF4C0858-9229-4FA4-A611-34EF9C6273FD}" dt="2023-09-17T23:46:20.455" v="1"/>
        <pc:sldMkLst>
          <pc:docMk/>
          <pc:sldMk cId="143500456" sldId="5045"/>
        </pc:sldMkLst>
      </pc:sldChg>
      <pc:sldChg chg="ord">
        <pc:chgData name="Ron Melton" userId="5553941352b42db9" providerId="LiveId" clId="{DF4C0858-9229-4FA4-A611-34EF9C6273FD}" dt="2023-09-17T23:46:20.455" v="1"/>
        <pc:sldMkLst>
          <pc:docMk/>
          <pc:sldMk cId="2030998074" sldId="5046"/>
        </pc:sldMkLst>
      </pc:sldChg>
      <pc:sldChg chg="ord">
        <pc:chgData name="Ron Melton" userId="5553941352b42db9" providerId="LiveId" clId="{DF4C0858-9229-4FA4-A611-34EF9C6273FD}" dt="2023-09-17T23:46:20.455" v="1"/>
        <pc:sldMkLst>
          <pc:docMk/>
          <pc:sldMk cId="2845599502" sldId="5047"/>
        </pc:sldMkLst>
      </pc:sldChg>
      <pc:sldChg chg="ord">
        <pc:chgData name="Ron Melton" userId="5553941352b42db9" providerId="LiveId" clId="{DF4C0858-9229-4FA4-A611-34EF9C6273FD}" dt="2023-09-17T23:46:20.455" v="1"/>
        <pc:sldMkLst>
          <pc:docMk/>
          <pc:sldMk cId="1201488152" sldId="5048"/>
        </pc:sldMkLst>
      </pc:sldChg>
      <pc:sldChg chg="ord">
        <pc:chgData name="Ron Melton" userId="5553941352b42db9" providerId="LiveId" clId="{DF4C0858-9229-4FA4-A611-34EF9C6273FD}" dt="2023-09-17T23:46:20.455" v="1"/>
        <pc:sldMkLst>
          <pc:docMk/>
          <pc:sldMk cId="2772762872" sldId="5049"/>
        </pc:sldMkLst>
      </pc:sldChg>
      <pc:sldChg chg="ord">
        <pc:chgData name="Ron Melton" userId="5553941352b42db9" providerId="LiveId" clId="{DF4C0858-9229-4FA4-A611-34EF9C6273FD}" dt="2023-09-17T23:46:20.455" v="1"/>
        <pc:sldMkLst>
          <pc:docMk/>
          <pc:sldMk cId="1266005536" sldId="5051"/>
        </pc:sldMkLst>
      </pc:sldChg>
      <pc:sldChg chg="ord">
        <pc:chgData name="Ron Melton" userId="5553941352b42db9" providerId="LiveId" clId="{DF4C0858-9229-4FA4-A611-34EF9C6273FD}" dt="2023-09-17T23:46:20.455" v="1"/>
        <pc:sldMkLst>
          <pc:docMk/>
          <pc:sldMk cId="1807388355" sldId="5054"/>
        </pc:sldMkLst>
      </pc:sldChg>
      <pc:sldChg chg="ord">
        <pc:chgData name="Ron Melton" userId="5553941352b42db9" providerId="LiveId" clId="{DF4C0858-9229-4FA4-A611-34EF9C6273FD}" dt="2023-09-17T23:46:20.455" v="1"/>
        <pc:sldMkLst>
          <pc:docMk/>
          <pc:sldMk cId="764317557" sldId="5089"/>
        </pc:sldMkLst>
      </pc:sldChg>
      <pc:sldChg chg="ord">
        <pc:chgData name="Ron Melton" userId="5553941352b42db9" providerId="LiveId" clId="{DF4C0858-9229-4FA4-A611-34EF9C6273FD}" dt="2023-09-17T23:46:20.455" v="1"/>
        <pc:sldMkLst>
          <pc:docMk/>
          <pc:sldMk cId="4223971321" sldId="5091"/>
        </pc:sldMkLst>
      </pc:sldChg>
      <pc:sldChg chg="ord">
        <pc:chgData name="Ron Melton" userId="5553941352b42db9" providerId="LiveId" clId="{DF4C0858-9229-4FA4-A611-34EF9C6273FD}" dt="2023-09-17T23:46:20.455" v="1"/>
        <pc:sldMkLst>
          <pc:docMk/>
          <pc:sldMk cId="298745302" sldId="5189"/>
        </pc:sldMkLst>
      </pc:sldChg>
      <pc:sldChg chg="ord">
        <pc:chgData name="Ron Melton" userId="5553941352b42db9" providerId="LiveId" clId="{DF4C0858-9229-4FA4-A611-34EF9C6273FD}" dt="2023-09-17T23:46:20.455" v="1"/>
        <pc:sldMkLst>
          <pc:docMk/>
          <pc:sldMk cId="3673631013" sldId="5190"/>
        </pc:sldMkLst>
      </pc:sldChg>
      <pc:sldChg chg="ord">
        <pc:chgData name="Ron Melton" userId="5553941352b42db9" providerId="LiveId" clId="{DF4C0858-9229-4FA4-A611-34EF9C6273FD}" dt="2023-09-17T23:46:20.455" v="1"/>
        <pc:sldMkLst>
          <pc:docMk/>
          <pc:sldMk cId="4059998845" sldId="5262"/>
        </pc:sldMkLst>
      </pc:sldChg>
      <pc:sldChg chg="ord">
        <pc:chgData name="Ron Melton" userId="5553941352b42db9" providerId="LiveId" clId="{DF4C0858-9229-4FA4-A611-34EF9C6273FD}" dt="2023-09-17T23:46:20.455" v="1"/>
        <pc:sldMkLst>
          <pc:docMk/>
          <pc:sldMk cId="1031680549" sldId="5268"/>
        </pc:sldMkLst>
      </pc:sldChg>
      <pc:sldChg chg="ord">
        <pc:chgData name="Ron Melton" userId="5553941352b42db9" providerId="LiveId" clId="{DF4C0858-9229-4FA4-A611-34EF9C6273FD}" dt="2023-09-17T23:46:20.455" v="1"/>
        <pc:sldMkLst>
          <pc:docMk/>
          <pc:sldMk cId="3235167579" sldId="5281"/>
        </pc:sldMkLst>
      </pc:sldChg>
      <pc:sldChg chg="ord">
        <pc:chgData name="Ron Melton" userId="5553941352b42db9" providerId="LiveId" clId="{DF4C0858-9229-4FA4-A611-34EF9C6273FD}" dt="2023-09-17T23:46:20.455" v="1"/>
        <pc:sldMkLst>
          <pc:docMk/>
          <pc:sldMk cId="2152103546" sldId="5446"/>
        </pc:sldMkLst>
      </pc:sldChg>
      <pc:sldChg chg="ord">
        <pc:chgData name="Ron Melton" userId="5553941352b42db9" providerId="LiveId" clId="{DF4C0858-9229-4FA4-A611-34EF9C6273FD}" dt="2023-09-17T23:46:20.455" v="1"/>
        <pc:sldMkLst>
          <pc:docMk/>
          <pc:sldMk cId="3268512693" sldId="5447"/>
        </pc:sldMkLst>
      </pc:sldChg>
      <pc:sldChg chg="ord">
        <pc:chgData name="Ron Melton" userId="5553941352b42db9" providerId="LiveId" clId="{DF4C0858-9229-4FA4-A611-34EF9C6273FD}" dt="2023-09-17T23:46:20.455" v="1"/>
        <pc:sldMkLst>
          <pc:docMk/>
          <pc:sldMk cId="1206270837" sldId="5457"/>
        </pc:sldMkLst>
      </pc:sldChg>
      <pc:sldChg chg="ord">
        <pc:chgData name="Ron Melton" userId="5553941352b42db9" providerId="LiveId" clId="{DF4C0858-9229-4FA4-A611-34EF9C6273FD}" dt="2023-09-17T23:46:20.455" v="1"/>
        <pc:sldMkLst>
          <pc:docMk/>
          <pc:sldMk cId="1389757338" sldId="5505"/>
        </pc:sldMkLst>
      </pc:sldChg>
      <pc:sldChg chg="ord">
        <pc:chgData name="Ron Melton" userId="5553941352b42db9" providerId="LiveId" clId="{DF4C0858-9229-4FA4-A611-34EF9C6273FD}" dt="2023-09-17T23:46:20.455" v="1"/>
        <pc:sldMkLst>
          <pc:docMk/>
          <pc:sldMk cId="1615544643" sldId="5506"/>
        </pc:sldMkLst>
      </pc:sldChg>
      <pc:sldChg chg="ord">
        <pc:chgData name="Ron Melton" userId="5553941352b42db9" providerId="LiveId" clId="{DF4C0858-9229-4FA4-A611-34EF9C6273FD}" dt="2023-09-17T23:46:20.455" v="1"/>
        <pc:sldMkLst>
          <pc:docMk/>
          <pc:sldMk cId="2822437931" sldId="5508"/>
        </pc:sldMkLst>
      </pc:sldChg>
      <pc:sldChg chg="ord">
        <pc:chgData name="Ron Melton" userId="5553941352b42db9" providerId="LiveId" clId="{DF4C0858-9229-4FA4-A611-34EF9C6273FD}" dt="2023-09-17T23:46:20.455" v="1"/>
        <pc:sldMkLst>
          <pc:docMk/>
          <pc:sldMk cId="3050815793" sldId="5514"/>
        </pc:sldMkLst>
      </pc:sldChg>
      <pc:sldChg chg="ord">
        <pc:chgData name="Ron Melton" userId="5553941352b42db9" providerId="LiveId" clId="{DF4C0858-9229-4FA4-A611-34EF9C6273FD}" dt="2023-09-17T23:46:20.455" v="1"/>
        <pc:sldMkLst>
          <pc:docMk/>
          <pc:sldMk cId="1420405454" sldId="5549"/>
        </pc:sldMkLst>
      </pc:sldChg>
      <pc:sldChg chg="ord">
        <pc:chgData name="Ron Melton" userId="5553941352b42db9" providerId="LiveId" clId="{DF4C0858-9229-4FA4-A611-34EF9C6273FD}" dt="2023-09-17T23:46:20.455" v="1"/>
        <pc:sldMkLst>
          <pc:docMk/>
          <pc:sldMk cId="1063814888" sldId="5553"/>
        </pc:sldMkLst>
      </pc:sldChg>
      <pc:sldChg chg="ord">
        <pc:chgData name="Ron Melton" userId="5553941352b42db9" providerId="LiveId" clId="{DF4C0858-9229-4FA4-A611-34EF9C6273FD}" dt="2023-09-17T23:46:20.455" v="1"/>
        <pc:sldMkLst>
          <pc:docMk/>
          <pc:sldMk cId="3464644816" sldId="5631"/>
        </pc:sldMkLst>
      </pc:sldChg>
      <pc:sldChg chg="ord">
        <pc:chgData name="Ron Melton" userId="5553941352b42db9" providerId="LiveId" clId="{DF4C0858-9229-4FA4-A611-34EF9C6273FD}" dt="2023-09-17T23:46:20.455" v="1"/>
        <pc:sldMkLst>
          <pc:docMk/>
          <pc:sldMk cId="1860105769" sldId="5632"/>
        </pc:sldMkLst>
      </pc:sldChg>
      <pc:sldChg chg="ord">
        <pc:chgData name="Ron Melton" userId="5553941352b42db9" providerId="LiveId" clId="{DF4C0858-9229-4FA4-A611-34EF9C6273FD}" dt="2023-09-17T23:46:20.455" v="1"/>
        <pc:sldMkLst>
          <pc:docMk/>
          <pc:sldMk cId="2666071532" sldId="5640"/>
        </pc:sldMkLst>
      </pc:sldChg>
      <pc:sldChg chg="ord">
        <pc:chgData name="Ron Melton" userId="5553941352b42db9" providerId="LiveId" clId="{DF4C0858-9229-4FA4-A611-34EF9C6273FD}" dt="2023-09-17T23:46:20.455" v="1"/>
        <pc:sldMkLst>
          <pc:docMk/>
          <pc:sldMk cId="3046740466" sldId="5664"/>
        </pc:sldMkLst>
      </pc:sldChg>
      <pc:sldChg chg="ord">
        <pc:chgData name="Ron Melton" userId="5553941352b42db9" providerId="LiveId" clId="{DF4C0858-9229-4FA4-A611-34EF9C6273FD}" dt="2023-09-17T23:46:20.455" v="1"/>
        <pc:sldMkLst>
          <pc:docMk/>
          <pc:sldMk cId="958251370" sldId="5670"/>
        </pc:sldMkLst>
      </pc:sldChg>
      <pc:sldChg chg="ord">
        <pc:chgData name="Ron Melton" userId="5553941352b42db9" providerId="LiveId" clId="{DF4C0858-9229-4FA4-A611-34EF9C6273FD}" dt="2023-09-17T23:46:20.455" v="1"/>
        <pc:sldMkLst>
          <pc:docMk/>
          <pc:sldMk cId="980831770" sldId="5694"/>
        </pc:sldMkLst>
      </pc:sldChg>
      <pc:sldChg chg="ord">
        <pc:chgData name="Ron Melton" userId="5553941352b42db9" providerId="LiveId" clId="{DF4C0858-9229-4FA4-A611-34EF9C6273FD}" dt="2023-09-17T23:46:20.455" v="1"/>
        <pc:sldMkLst>
          <pc:docMk/>
          <pc:sldMk cId="1780299023" sldId="5695"/>
        </pc:sldMkLst>
      </pc:sldChg>
      <pc:sldChg chg="ord">
        <pc:chgData name="Ron Melton" userId="5553941352b42db9" providerId="LiveId" clId="{DF4C0858-9229-4FA4-A611-34EF9C6273FD}" dt="2023-09-17T23:46:20.455" v="1"/>
        <pc:sldMkLst>
          <pc:docMk/>
          <pc:sldMk cId="2745485040" sldId="5706"/>
        </pc:sldMkLst>
      </pc:sldChg>
      <pc:sldChg chg="ord">
        <pc:chgData name="Ron Melton" userId="5553941352b42db9" providerId="LiveId" clId="{DF4C0858-9229-4FA4-A611-34EF9C6273FD}" dt="2023-09-17T23:46:20.455" v="1"/>
        <pc:sldMkLst>
          <pc:docMk/>
          <pc:sldMk cId="2589468865" sldId="5724"/>
        </pc:sldMkLst>
      </pc:sldChg>
      <pc:sldChg chg="ord">
        <pc:chgData name="Ron Melton" userId="5553941352b42db9" providerId="LiveId" clId="{DF4C0858-9229-4FA4-A611-34EF9C6273FD}" dt="2023-09-17T23:46:20.455" v="1"/>
        <pc:sldMkLst>
          <pc:docMk/>
          <pc:sldMk cId="1337259067" sldId="5732"/>
        </pc:sldMkLst>
      </pc:sldChg>
      <pc:sldChg chg="ord">
        <pc:chgData name="Ron Melton" userId="5553941352b42db9" providerId="LiveId" clId="{DF4C0858-9229-4FA4-A611-34EF9C6273FD}" dt="2023-09-17T23:46:20.455" v="1"/>
        <pc:sldMkLst>
          <pc:docMk/>
          <pc:sldMk cId="1443388512" sldId="5741"/>
        </pc:sldMkLst>
      </pc:sldChg>
      <pc:sldChg chg="ord">
        <pc:chgData name="Ron Melton" userId="5553941352b42db9" providerId="LiveId" clId="{DF4C0858-9229-4FA4-A611-34EF9C6273FD}" dt="2023-09-17T23:46:20.455" v="1"/>
        <pc:sldMkLst>
          <pc:docMk/>
          <pc:sldMk cId="1876620265" sldId="5753"/>
        </pc:sldMkLst>
      </pc:sldChg>
      <pc:sldChg chg="ord">
        <pc:chgData name="Ron Melton" userId="5553941352b42db9" providerId="LiveId" clId="{DF4C0858-9229-4FA4-A611-34EF9C6273FD}" dt="2023-09-17T23:46:20.455" v="1"/>
        <pc:sldMkLst>
          <pc:docMk/>
          <pc:sldMk cId="967049629" sldId="5754"/>
        </pc:sldMkLst>
      </pc:sldChg>
      <pc:sldChg chg="ord">
        <pc:chgData name="Ron Melton" userId="5553941352b42db9" providerId="LiveId" clId="{DF4C0858-9229-4FA4-A611-34EF9C6273FD}" dt="2023-09-17T23:46:20.455" v="1"/>
        <pc:sldMkLst>
          <pc:docMk/>
          <pc:sldMk cId="1951973114" sldId="5797"/>
        </pc:sldMkLst>
      </pc:sldChg>
      <pc:sldChg chg="ord">
        <pc:chgData name="Ron Melton" userId="5553941352b42db9" providerId="LiveId" clId="{DF4C0858-9229-4FA4-A611-34EF9C6273FD}" dt="2023-09-17T23:46:20.455" v="1"/>
        <pc:sldMkLst>
          <pc:docMk/>
          <pc:sldMk cId="3307972413" sldId="5811"/>
        </pc:sldMkLst>
      </pc:sldChg>
      <pc:sldChg chg="ord">
        <pc:chgData name="Ron Melton" userId="5553941352b42db9" providerId="LiveId" clId="{DF4C0858-9229-4FA4-A611-34EF9C6273FD}" dt="2023-09-17T23:46:20.455" v="1"/>
        <pc:sldMkLst>
          <pc:docMk/>
          <pc:sldMk cId="149034282" sldId="5865"/>
        </pc:sldMkLst>
      </pc:sldChg>
      <pc:sldChg chg="ord">
        <pc:chgData name="Ron Melton" userId="5553941352b42db9" providerId="LiveId" clId="{DF4C0858-9229-4FA4-A611-34EF9C6273FD}" dt="2023-09-17T23:46:20.455" v="1"/>
        <pc:sldMkLst>
          <pc:docMk/>
          <pc:sldMk cId="1396347929" sldId="5866"/>
        </pc:sldMkLst>
      </pc:sldChg>
      <pc:sldChg chg="ord">
        <pc:chgData name="Ron Melton" userId="5553941352b42db9" providerId="LiveId" clId="{DF4C0858-9229-4FA4-A611-34EF9C6273FD}" dt="2023-09-17T23:46:20.455" v="1"/>
        <pc:sldMkLst>
          <pc:docMk/>
          <pc:sldMk cId="2127992903" sldId="5872"/>
        </pc:sldMkLst>
      </pc:sldChg>
      <pc:sldChg chg="ord">
        <pc:chgData name="Ron Melton" userId="5553941352b42db9" providerId="LiveId" clId="{DF4C0858-9229-4FA4-A611-34EF9C6273FD}" dt="2023-09-17T23:46:20.455" v="1"/>
        <pc:sldMkLst>
          <pc:docMk/>
          <pc:sldMk cId="417270073" sldId="5893"/>
        </pc:sldMkLst>
      </pc:sldChg>
      <pc:sldChg chg="ord">
        <pc:chgData name="Ron Melton" userId="5553941352b42db9" providerId="LiveId" clId="{DF4C0858-9229-4FA4-A611-34EF9C6273FD}" dt="2023-09-17T23:46:20.455" v="1"/>
        <pc:sldMkLst>
          <pc:docMk/>
          <pc:sldMk cId="784981248" sldId="5901"/>
        </pc:sldMkLst>
      </pc:sldChg>
      <pc:sldChg chg="ord">
        <pc:chgData name="Ron Melton" userId="5553941352b42db9" providerId="LiveId" clId="{DF4C0858-9229-4FA4-A611-34EF9C6273FD}" dt="2023-09-17T23:46:20.455" v="1"/>
        <pc:sldMkLst>
          <pc:docMk/>
          <pc:sldMk cId="790033254" sldId="5902"/>
        </pc:sldMkLst>
      </pc:sldChg>
      <pc:sldChg chg="ord">
        <pc:chgData name="Ron Melton" userId="5553941352b42db9" providerId="LiveId" clId="{DF4C0858-9229-4FA4-A611-34EF9C6273FD}" dt="2023-09-17T23:46:20.455" v="1"/>
        <pc:sldMkLst>
          <pc:docMk/>
          <pc:sldMk cId="2633561621" sldId="5941"/>
        </pc:sldMkLst>
      </pc:sldChg>
      <pc:sldChg chg="ord">
        <pc:chgData name="Ron Melton" userId="5553941352b42db9" providerId="LiveId" clId="{DF4C0858-9229-4FA4-A611-34EF9C6273FD}" dt="2023-09-17T23:46:20.455" v="1"/>
        <pc:sldMkLst>
          <pc:docMk/>
          <pc:sldMk cId="1537658378" sldId="5960"/>
        </pc:sldMkLst>
      </pc:sldChg>
      <pc:sldChg chg="ord">
        <pc:chgData name="Ron Melton" userId="5553941352b42db9" providerId="LiveId" clId="{DF4C0858-9229-4FA4-A611-34EF9C6273FD}" dt="2023-09-17T23:46:20.455" v="1"/>
        <pc:sldMkLst>
          <pc:docMk/>
          <pc:sldMk cId="802006182" sldId="6004"/>
        </pc:sldMkLst>
      </pc:sldChg>
      <pc:sldChg chg="ord">
        <pc:chgData name="Ron Melton" userId="5553941352b42db9" providerId="LiveId" clId="{DF4C0858-9229-4FA4-A611-34EF9C6273FD}" dt="2023-09-17T23:46:20.455" v="1"/>
        <pc:sldMkLst>
          <pc:docMk/>
          <pc:sldMk cId="1702326235" sldId="6005"/>
        </pc:sldMkLst>
      </pc:sldChg>
      <pc:sldChg chg="ord">
        <pc:chgData name="Ron Melton" userId="5553941352b42db9" providerId="LiveId" clId="{DF4C0858-9229-4FA4-A611-34EF9C6273FD}" dt="2023-09-17T23:46:20.455" v="1"/>
        <pc:sldMkLst>
          <pc:docMk/>
          <pc:sldMk cId="2549730020" sldId="6079"/>
        </pc:sldMkLst>
      </pc:sldChg>
      <pc:sldChg chg="ord">
        <pc:chgData name="Ron Melton" userId="5553941352b42db9" providerId="LiveId" clId="{DF4C0858-9229-4FA4-A611-34EF9C6273FD}" dt="2023-09-17T23:46:20.455" v="1"/>
        <pc:sldMkLst>
          <pc:docMk/>
          <pc:sldMk cId="1847702391" sldId="6082"/>
        </pc:sldMkLst>
      </pc:sldChg>
      <pc:sldChg chg="ord">
        <pc:chgData name="Ron Melton" userId="5553941352b42db9" providerId="LiveId" clId="{DF4C0858-9229-4FA4-A611-34EF9C6273FD}" dt="2023-09-17T23:46:20.455" v="1"/>
        <pc:sldMkLst>
          <pc:docMk/>
          <pc:sldMk cId="430825020" sldId="6087"/>
        </pc:sldMkLst>
      </pc:sldChg>
      <pc:sldChg chg="ord">
        <pc:chgData name="Ron Melton" userId="5553941352b42db9" providerId="LiveId" clId="{DF4C0858-9229-4FA4-A611-34EF9C6273FD}" dt="2023-09-17T23:46:20.455" v="1"/>
        <pc:sldMkLst>
          <pc:docMk/>
          <pc:sldMk cId="3942691178" sldId="6090"/>
        </pc:sldMkLst>
      </pc:sldChg>
      <pc:sldChg chg="ord">
        <pc:chgData name="Ron Melton" userId="5553941352b42db9" providerId="LiveId" clId="{DF4C0858-9229-4FA4-A611-34EF9C6273FD}" dt="2023-09-17T23:46:20.455" v="1"/>
        <pc:sldMkLst>
          <pc:docMk/>
          <pc:sldMk cId="1127446512" sldId="6111"/>
        </pc:sldMkLst>
      </pc:sldChg>
      <pc:sldChg chg="ord">
        <pc:chgData name="Ron Melton" userId="5553941352b42db9" providerId="LiveId" clId="{DF4C0858-9229-4FA4-A611-34EF9C6273FD}" dt="2023-09-17T23:46:20.455" v="1"/>
        <pc:sldMkLst>
          <pc:docMk/>
          <pc:sldMk cId="1498466764" sldId="6112"/>
        </pc:sldMkLst>
      </pc:sldChg>
      <pc:sldChg chg="ord">
        <pc:chgData name="Ron Melton" userId="5553941352b42db9" providerId="LiveId" clId="{DF4C0858-9229-4FA4-A611-34EF9C6273FD}" dt="2023-09-17T23:46:20.455" v="1"/>
        <pc:sldMkLst>
          <pc:docMk/>
          <pc:sldMk cId="2915364063" sldId="6113"/>
        </pc:sldMkLst>
      </pc:sldChg>
      <pc:sldChg chg="ord">
        <pc:chgData name="Ron Melton" userId="5553941352b42db9" providerId="LiveId" clId="{DF4C0858-9229-4FA4-A611-34EF9C6273FD}" dt="2023-09-17T23:46:20.455" v="1"/>
        <pc:sldMkLst>
          <pc:docMk/>
          <pc:sldMk cId="27966492" sldId="6115"/>
        </pc:sldMkLst>
      </pc:sldChg>
      <pc:sldChg chg="ord">
        <pc:chgData name="Ron Melton" userId="5553941352b42db9" providerId="LiveId" clId="{DF4C0858-9229-4FA4-A611-34EF9C6273FD}" dt="2023-09-17T23:46:20.455" v="1"/>
        <pc:sldMkLst>
          <pc:docMk/>
          <pc:sldMk cId="1822712793" sldId="6116"/>
        </pc:sldMkLst>
      </pc:sldChg>
      <pc:sldChg chg="ord">
        <pc:chgData name="Ron Melton" userId="5553941352b42db9" providerId="LiveId" clId="{DF4C0858-9229-4FA4-A611-34EF9C6273FD}" dt="2023-09-17T23:46:20.455" v="1"/>
        <pc:sldMkLst>
          <pc:docMk/>
          <pc:sldMk cId="4256722888" sldId="6254"/>
        </pc:sldMkLst>
      </pc:sldChg>
      <pc:sldChg chg="ord">
        <pc:chgData name="Ron Melton" userId="5553941352b42db9" providerId="LiveId" clId="{DF4C0858-9229-4FA4-A611-34EF9C6273FD}" dt="2023-09-17T23:46:20.455" v="1"/>
        <pc:sldMkLst>
          <pc:docMk/>
          <pc:sldMk cId="2268201737" sldId="6492"/>
        </pc:sldMkLst>
      </pc:sldChg>
      <pc:sldChg chg="ord">
        <pc:chgData name="Ron Melton" userId="5553941352b42db9" providerId="LiveId" clId="{DF4C0858-9229-4FA4-A611-34EF9C6273FD}" dt="2023-09-17T23:46:20.455" v="1"/>
        <pc:sldMkLst>
          <pc:docMk/>
          <pc:sldMk cId="1518753064" sldId="6493"/>
        </pc:sldMkLst>
      </pc:sldChg>
      <pc:sldChg chg="ord">
        <pc:chgData name="Ron Melton" userId="5553941352b42db9" providerId="LiveId" clId="{DF4C0858-9229-4FA4-A611-34EF9C6273FD}" dt="2023-09-17T23:46:20.455" v="1"/>
        <pc:sldMkLst>
          <pc:docMk/>
          <pc:sldMk cId="2440387984" sldId="6496"/>
        </pc:sldMkLst>
      </pc:sldChg>
      <pc:sldChg chg="ord">
        <pc:chgData name="Ron Melton" userId="5553941352b42db9" providerId="LiveId" clId="{DF4C0858-9229-4FA4-A611-34EF9C6273FD}" dt="2023-09-17T23:46:20.455" v="1"/>
        <pc:sldMkLst>
          <pc:docMk/>
          <pc:sldMk cId="2410472197" sldId="6497"/>
        </pc:sldMkLst>
      </pc:sldChg>
      <pc:sldChg chg="ord">
        <pc:chgData name="Ron Melton" userId="5553941352b42db9" providerId="LiveId" clId="{DF4C0858-9229-4FA4-A611-34EF9C6273FD}" dt="2023-09-17T23:46:20.455" v="1"/>
        <pc:sldMkLst>
          <pc:docMk/>
          <pc:sldMk cId="914353208" sldId="6501"/>
        </pc:sldMkLst>
      </pc:sldChg>
      <pc:sldChg chg="ord">
        <pc:chgData name="Ron Melton" userId="5553941352b42db9" providerId="LiveId" clId="{DF4C0858-9229-4FA4-A611-34EF9C6273FD}" dt="2023-09-17T23:46:20.455" v="1"/>
        <pc:sldMkLst>
          <pc:docMk/>
          <pc:sldMk cId="1784286289" sldId="6502"/>
        </pc:sldMkLst>
      </pc:sldChg>
      <pc:sldChg chg="ord">
        <pc:chgData name="Ron Melton" userId="5553941352b42db9" providerId="LiveId" clId="{DF4C0858-9229-4FA4-A611-34EF9C6273FD}" dt="2023-09-17T23:46:20.455" v="1"/>
        <pc:sldMkLst>
          <pc:docMk/>
          <pc:sldMk cId="1603349230" sldId="6525"/>
        </pc:sldMkLst>
      </pc:sldChg>
      <pc:sldChg chg="ord">
        <pc:chgData name="Ron Melton" userId="5553941352b42db9" providerId="LiveId" clId="{DF4C0858-9229-4FA4-A611-34EF9C6273FD}" dt="2023-09-17T23:46:20.455" v="1"/>
        <pc:sldMkLst>
          <pc:docMk/>
          <pc:sldMk cId="806313363" sldId="6542"/>
        </pc:sldMkLst>
      </pc:sldChg>
      <pc:sldChg chg="ord">
        <pc:chgData name="Ron Melton" userId="5553941352b42db9" providerId="LiveId" clId="{DF4C0858-9229-4FA4-A611-34EF9C6273FD}" dt="2023-09-17T23:46:20.455" v="1"/>
        <pc:sldMkLst>
          <pc:docMk/>
          <pc:sldMk cId="1723780242" sldId="6544"/>
        </pc:sldMkLst>
      </pc:sldChg>
      <pc:sldChg chg="ord">
        <pc:chgData name="Ron Melton" userId="5553941352b42db9" providerId="LiveId" clId="{DF4C0858-9229-4FA4-A611-34EF9C6273FD}" dt="2023-09-17T23:46:20.455" v="1"/>
        <pc:sldMkLst>
          <pc:docMk/>
          <pc:sldMk cId="373884496" sldId="6545"/>
        </pc:sldMkLst>
      </pc:sldChg>
      <pc:sldChg chg="ord">
        <pc:chgData name="Ron Melton" userId="5553941352b42db9" providerId="LiveId" clId="{DF4C0858-9229-4FA4-A611-34EF9C6273FD}" dt="2023-09-17T23:46:20.455" v="1"/>
        <pc:sldMkLst>
          <pc:docMk/>
          <pc:sldMk cId="2121485329" sldId="6546"/>
        </pc:sldMkLst>
      </pc:sldChg>
      <pc:sldChg chg="ord">
        <pc:chgData name="Ron Melton" userId="5553941352b42db9" providerId="LiveId" clId="{DF4C0858-9229-4FA4-A611-34EF9C6273FD}" dt="2023-09-17T23:46:20.455" v="1"/>
        <pc:sldMkLst>
          <pc:docMk/>
          <pc:sldMk cId="3525911320" sldId="6547"/>
        </pc:sldMkLst>
      </pc:sldChg>
      <pc:sldChg chg="ord">
        <pc:chgData name="Ron Melton" userId="5553941352b42db9" providerId="LiveId" clId="{DF4C0858-9229-4FA4-A611-34EF9C6273FD}" dt="2023-09-17T23:46:20.455" v="1"/>
        <pc:sldMkLst>
          <pc:docMk/>
          <pc:sldMk cId="395393380" sldId="6548"/>
        </pc:sldMkLst>
      </pc:sldChg>
      <pc:sldChg chg="ord">
        <pc:chgData name="Ron Melton" userId="5553941352b42db9" providerId="LiveId" clId="{DF4C0858-9229-4FA4-A611-34EF9C6273FD}" dt="2023-09-17T23:46:20.455" v="1"/>
        <pc:sldMkLst>
          <pc:docMk/>
          <pc:sldMk cId="4269561769" sldId="6551"/>
        </pc:sldMkLst>
      </pc:sldChg>
      <pc:sldChg chg="ord">
        <pc:chgData name="Ron Melton" userId="5553941352b42db9" providerId="LiveId" clId="{DF4C0858-9229-4FA4-A611-34EF9C6273FD}" dt="2023-09-17T23:46:20.455" v="1"/>
        <pc:sldMkLst>
          <pc:docMk/>
          <pc:sldMk cId="442547292" sldId="6552"/>
        </pc:sldMkLst>
      </pc:sldChg>
      <pc:sldChg chg="ord">
        <pc:chgData name="Ron Melton" userId="5553941352b42db9" providerId="LiveId" clId="{DF4C0858-9229-4FA4-A611-34EF9C6273FD}" dt="2023-09-17T23:46:20.455" v="1"/>
        <pc:sldMkLst>
          <pc:docMk/>
          <pc:sldMk cId="4204884029" sldId="6553"/>
        </pc:sldMkLst>
      </pc:sldChg>
      <pc:sldChg chg="ord">
        <pc:chgData name="Ron Melton" userId="5553941352b42db9" providerId="LiveId" clId="{DF4C0858-9229-4FA4-A611-34EF9C6273FD}" dt="2023-09-17T23:46:20.455" v="1"/>
        <pc:sldMkLst>
          <pc:docMk/>
          <pc:sldMk cId="189458093" sldId="6556"/>
        </pc:sldMkLst>
      </pc:sldChg>
      <pc:sldChg chg="ord">
        <pc:chgData name="Ron Melton" userId="5553941352b42db9" providerId="LiveId" clId="{DF4C0858-9229-4FA4-A611-34EF9C6273FD}" dt="2023-09-17T23:46:20.455" v="1"/>
        <pc:sldMkLst>
          <pc:docMk/>
          <pc:sldMk cId="4038941751" sldId="6775"/>
        </pc:sldMkLst>
      </pc:sldChg>
      <pc:sldChg chg="ord">
        <pc:chgData name="Ron Melton" userId="5553941352b42db9" providerId="LiveId" clId="{DF4C0858-9229-4FA4-A611-34EF9C6273FD}" dt="2023-09-17T23:46:20.455" v="1"/>
        <pc:sldMkLst>
          <pc:docMk/>
          <pc:sldMk cId="2831059641" sldId="6919"/>
        </pc:sldMkLst>
      </pc:sldChg>
      <pc:sldChg chg="ord">
        <pc:chgData name="Ron Melton" userId="5553941352b42db9" providerId="LiveId" clId="{DF4C0858-9229-4FA4-A611-34EF9C6273FD}" dt="2023-09-17T23:46:20.455" v="1"/>
        <pc:sldMkLst>
          <pc:docMk/>
          <pc:sldMk cId="3666451369" sldId="6920"/>
        </pc:sldMkLst>
      </pc:sldChg>
      <pc:sldChg chg="ord">
        <pc:chgData name="Ron Melton" userId="5553941352b42db9" providerId="LiveId" clId="{DF4C0858-9229-4FA4-A611-34EF9C6273FD}" dt="2023-09-17T23:46:20.455" v="1"/>
        <pc:sldMkLst>
          <pc:docMk/>
          <pc:sldMk cId="1432328164" sldId="6921"/>
        </pc:sldMkLst>
      </pc:sldChg>
      <pc:sldChg chg="ord">
        <pc:chgData name="Ron Melton" userId="5553941352b42db9" providerId="LiveId" clId="{DF4C0858-9229-4FA4-A611-34EF9C6273FD}" dt="2023-09-17T23:46:20.455" v="1"/>
        <pc:sldMkLst>
          <pc:docMk/>
          <pc:sldMk cId="3723131207" sldId="6922"/>
        </pc:sldMkLst>
      </pc:sldChg>
      <pc:sldChg chg="ord">
        <pc:chgData name="Ron Melton" userId="5553941352b42db9" providerId="LiveId" clId="{DF4C0858-9229-4FA4-A611-34EF9C6273FD}" dt="2023-09-17T23:46:20.455" v="1"/>
        <pc:sldMkLst>
          <pc:docMk/>
          <pc:sldMk cId="206686900" sldId="7111"/>
        </pc:sldMkLst>
      </pc:sldChg>
      <pc:sldChg chg="ord">
        <pc:chgData name="Ron Melton" userId="5553941352b42db9" providerId="LiveId" clId="{DF4C0858-9229-4FA4-A611-34EF9C6273FD}" dt="2023-09-17T23:46:20.455" v="1"/>
        <pc:sldMkLst>
          <pc:docMk/>
          <pc:sldMk cId="473209036" sldId="7112"/>
        </pc:sldMkLst>
      </pc:sldChg>
      <pc:sldChg chg="ord">
        <pc:chgData name="Ron Melton" userId="5553941352b42db9" providerId="LiveId" clId="{DF4C0858-9229-4FA4-A611-34EF9C6273FD}" dt="2023-09-17T23:46:20.455" v="1"/>
        <pc:sldMkLst>
          <pc:docMk/>
          <pc:sldMk cId="9406199" sldId="7113"/>
        </pc:sldMkLst>
      </pc:sldChg>
      <pc:sldChg chg="ord">
        <pc:chgData name="Ron Melton" userId="5553941352b42db9" providerId="LiveId" clId="{DF4C0858-9229-4FA4-A611-34EF9C6273FD}" dt="2023-09-17T23:46:20.455" v="1"/>
        <pc:sldMkLst>
          <pc:docMk/>
          <pc:sldMk cId="1463196065" sldId="7114"/>
        </pc:sldMkLst>
      </pc:sldChg>
      <pc:sldChg chg="ord">
        <pc:chgData name="Ron Melton" userId="5553941352b42db9" providerId="LiveId" clId="{DF4C0858-9229-4FA4-A611-34EF9C6273FD}" dt="2023-09-17T23:46:20.455" v="1"/>
        <pc:sldMkLst>
          <pc:docMk/>
          <pc:sldMk cId="3973839778" sldId="7115"/>
        </pc:sldMkLst>
      </pc:sldChg>
      <pc:sldChg chg="ord">
        <pc:chgData name="Ron Melton" userId="5553941352b42db9" providerId="LiveId" clId="{DF4C0858-9229-4FA4-A611-34EF9C6273FD}" dt="2023-09-17T23:46:20.455" v="1"/>
        <pc:sldMkLst>
          <pc:docMk/>
          <pc:sldMk cId="1789712840" sldId="7116"/>
        </pc:sldMkLst>
      </pc:sldChg>
      <pc:sldChg chg="ord">
        <pc:chgData name="Ron Melton" userId="5553941352b42db9" providerId="LiveId" clId="{DF4C0858-9229-4FA4-A611-34EF9C6273FD}" dt="2023-09-17T23:46:20.455" v="1"/>
        <pc:sldMkLst>
          <pc:docMk/>
          <pc:sldMk cId="3899344699" sldId="7117"/>
        </pc:sldMkLst>
      </pc:sldChg>
      <pc:sldChg chg="ord">
        <pc:chgData name="Ron Melton" userId="5553941352b42db9" providerId="LiveId" clId="{DF4C0858-9229-4FA4-A611-34EF9C6273FD}" dt="2023-09-17T23:46:20.455" v="1"/>
        <pc:sldMkLst>
          <pc:docMk/>
          <pc:sldMk cId="1679479045" sldId="7118"/>
        </pc:sldMkLst>
      </pc:sldChg>
      <pc:sldChg chg="ord">
        <pc:chgData name="Ron Melton" userId="5553941352b42db9" providerId="LiveId" clId="{DF4C0858-9229-4FA4-A611-34EF9C6273FD}" dt="2023-09-17T23:46:20.455" v="1"/>
        <pc:sldMkLst>
          <pc:docMk/>
          <pc:sldMk cId="3748730638" sldId="7119"/>
        </pc:sldMkLst>
      </pc:sldChg>
      <pc:sldChg chg="ord">
        <pc:chgData name="Ron Melton" userId="5553941352b42db9" providerId="LiveId" clId="{DF4C0858-9229-4FA4-A611-34EF9C6273FD}" dt="2023-09-17T23:46:20.455" v="1"/>
        <pc:sldMkLst>
          <pc:docMk/>
          <pc:sldMk cId="1282233695" sldId="7120"/>
        </pc:sldMkLst>
      </pc:sldChg>
      <pc:sldChg chg="ord">
        <pc:chgData name="Ron Melton" userId="5553941352b42db9" providerId="LiveId" clId="{DF4C0858-9229-4FA4-A611-34EF9C6273FD}" dt="2023-09-17T23:46:20.455" v="1"/>
        <pc:sldMkLst>
          <pc:docMk/>
          <pc:sldMk cId="3643953396" sldId="7121"/>
        </pc:sldMkLst>
      </pc:sldChg>
      <pc:sldChg chg="ord">
        <pc:chgData name="Ron Melton" userId="5553941352b42db9" providerId="LiveId" clId="{DF4C0858-9229-4FA4-A611-34EF9C6273FD}" dt="2023-09-17T23:46:20.455" v="1"/>
        <pc:sldMkLst>
          <pc:docMk/>
          <pc:sldMk cId="1876035897" sldId="7123"/>
        </pc:sldMkLst>
      </pc:sldChg>
      <pc:sldChg chg="ord">
        <pc:chgData name="Ron Melton" userId="5553941352b42db9" providerId="LiveId" clId="{DF4C0858-9229-4FA4-A611-34EF9C6273FD}" dt="2023-09-17T23:46:20.455" v="1"/>
        <pc:sldMkLst>
          <pc:docMk/>
          <pc:sldMk cId="3657203204" sldId="7124"/>
        </pc:sldMkLst>
      </pc:sldChg>
      <pc:sldChg chg="ord">
        <pc:chgData name="Ron Melton" userId="5553941352b42db9" providerId="LiveId" clId="{DF4C0858-9229-4FA4-A611-34EF9C6273FD}" dt="2023-09-17T23:46:20.455" v="1"/>
        <pc:sldMkLst>
          <pc:docMk/>
          <pc:sldMk cId="426492354" sldId="7125"/>
        </pc:sldMkLst>
      </pc:sldChg>
      <pc:sldChg chg="ord">
        <pc:chgData name="Ron Melton" userId="5553941352b42db9" providerId="LiveId" clId="{DF4C0858-9229-4FA4-A611-34EF9C6273FD}" dt="2023-09-17T23:46:20.455" v="1"/>
        <pc:sldMkLst>
          <pc:docMk/>
          <pc:sldMk cId="2821840488" sldId="7126"/>
        </pc:sldMkLst>
      </pc:sldChg>
      <pc:sldChg chg="ord">
        <pc:chgData name="Ron Melton" userId="5553941352b42db9" providerId="LiveId" clId="{DF4C0858-9229-4FA4-A611-34EF9C6273FD}" dt="2023-09-17T23:46:20.455" v="1"/>
        <pc:sldMkLst>
          <pc:docMk/>
          <pc:sldMk cId="903351718" sldId="7127"/>
        </pc:sldMkLst>
      </pc:sldChg>
      <pc:sldChg chg="ord">
        <pc:chgData name="Ron Melton" userId="5553941352b42db9" providerId="LiveId" clId="{DF4C0858-9229-4FA4-A611-34EF9C6273FD}" dt="2023-09-17T23:46:20.455" v="1"/>
        <pc:sldMkLst>
          <pc:docMk/>
          <pc:sldMk cId="61946296" sldId="7128"/>
        </pc:sldMkLst>
      </pc:sldChg>
      <pc:sldChg chg="ord">
        <pc:chgData name="Ron Melton" userId="5553941352b42db9" providerId="LiveId" clId="{DF4C0858-9229-4FA4-A611-34EF9C6273FD}" dt="2023-09-17T23:46:20.455" v="1"/>
        <pc:sldMkLst>
          <pc:docMk/>
          <pc:sldMk cId="2211571716" sldId="7152"/>
        </pc:sldMkLst>
      </pc:sldChg>
      <pc:sldChg chg="ord">
        <pc:chgData name="Ron Melton" userId="5553941352b42db9" providerId="LiveId" clId="{DF4C0858-9229-4FA4-A611-34EF9C6273FD}" dt="2023-09-17T23:46:20.455" v="1"/>
        <pc:sldMkLst>
          <pc:docMk/>
          <pc:sldMk cId="4254805330" sldId="7153"/>
        </pc:sldMkLst>
      </pc:sldChg>
      <pc:sldChg chg="ord">
        <pc:chgData name="Ron Melton" userId="5553941352b42db9" providerId="LiveId" clId="{DF4C0858-9229-4FA4-A611-34EF9C6273FD}" dt="2023-09-17T23:46:20.455" v="1"/>
        <pc:sldMkLst>
          <pc:docMk/>
          <pc:sldMk cId="2816482467" sldId="7234"/>
        </pc:sldMkLst>
      </pc:sldChg>
      <pc:sldChg chg="ord">
        <pc:chgData name="Ron Melton" userId="5553941352b42db9" providerId="LiveId" clId="{DF4C0858-9229-4FA4-A611-34EF9C6273FD}" dt="2023-09-17T23:46:20.455" v="1"/>
        <pc:sldMkLst>
          <pc:docMk/>
          <pc:sldMk cId="3330648926" sldId="7235"/>
        </pc:sldMkLst>
      </pc:sldChg>
      <pc:sldChg chg="ord">
        <pc:chgData name="Ron Melton" userId="5553941352b42db9" providerId="LiveId" clId="{DF4C0858-9229-4FA4-A611-34EF9C6273FD}" dt="2023-09-17T23:46:20.455" v="1"/>
        <pc:sldMkLst>
          <pc:docMk/>
          <pc:sldMk cId="673870693" sldId="7800"/>
        </pc:sldMkLst>
      </pc:sldChg>
      <pc:sldChg chg="ord">
        <pc:chgData name="Ron Melton" userId="5553941352b42db9" providerId="LiveId" clId="{DF4C0858-9229-4FA4-A611-34EF9C6273FD}" dt="2023-09-17T23:46:20.455" v="1"/>
        <pc:sldMkLst>
          <pc:docMk/>
          <pc:sldMk cId="3885984488" sldId="7945"/>
        </pc:sldMkLst>
      </pc:sldChg>
      <pc:sldChg chg="ord">
        <pc:chgData name="Ron Melton" userId="5553941352b42db9" providerId="LiveId" clId="{DF4C0858-9229-4FA4-A611-34EF9C6273FD}" dt="2023-09-17T23:46:20.455" v="1"/>
        <pc:sldMkLst>
          <pc:docMk/>
          <pc:sldMk cId="2951664966" sldId="7950"/>
        </pc:sldMkLst>
      </pc:sldChg>
      <pc:sldChg chg="ord">
        <pc:chgData name="Ron Melton" userId="5553941352b42db9" providerId="LiveId" clId="{DF4C0858-9229-4FA4-A611-34EF9C6273FD}" dt="2023-09-17T23:46:20.455" v="1"/>
        <pc:sldMkLst>
          <pc:docMk/>
          <pc:sldMk cId="3227490513" sldId="7951"/>
        </pc:sldMkLst>
      </pc:sldChg>
      <pc:sldChg chg="ord">
        <pc:chgData name="Ron Melton" userId="5553941352b42db9" providerId="LiveId" clId="{DF4C0858-9229-4FA4-A611-34EF9C6273FD}" dt="2023-09-17T23:46:20.455" v="1"/>
        <pc:sldMkLst>
          <pc:docMk/>
          <pc:sldMk cId="1646552687" sldId="7952"/>
        </pc:sldMkLst>
      </pc:sldChg>
      <pc:sldChg chg="ord">
        <pc:chgData name="Ron Melton" userId="5553941352b42db9" providerId="LiveId" clId="{DF4C0858-9229-4FA4-A611-34EF9C6273FD}" dt="2023-09-17T23:46:20.455" v="1"/>
        <pc:sldMkLst>
          <pc:docMk/>
          <pc:sldMk cId="1210343038" sldId="7953"/>
        </pc:sldMkLst>
      </pc:sldChg>
      <pc:sldChg chg="ord">
        <pc:chgData name="Ron Melton" userId="5553941352b42db9" providerId="LiveId" clId="{DF4C0858-9229-4FA4-A611-34EF9C6273FD}" dt="2023-09-17T23:46:20.455" v="1"/>
        <pc:sldMkLst>
          <pc:docMk/>
          <pc:sldMk cId="3266139245" sldId="7954"/>
        </pc:sldMkLst>
      </pc:sldChg>
      <pc:sldChg chg="ord">
        <pc:chgData name="Ron Melton" userId="5553941352b42db9" providerId="LiveId" clId="{DF4C0858-9229-4FA4-A611-34EF9C6273FD}" dt="2023-09-17T23:46:20.455" v="1"/>
        <pc:sldMkLst>
          <pc:docMk/>
          <pc:sldMk cId="3155828471" sldId="8026"/>
        </pc:sldMkLst>
      </pc:sldChg>
      <pc:sldChg chg="ord">
        <pc:chgData name="Ron Melton" userId="5553941352b42db9" providerId="LiveId" clId="{DF4C0858-9229-4FA4-A611-34EF9C6273FD}" dt="2023-09-17T23:46:20.455" v="1"/>
        <pc:sldMkLst>
          <pc:docMk/>
          <pc:sldMk cId="773499233" sldId="8027"/>
        </pc:sldMkLst>
      </pc:sldChg>
      <pc:sldChg chg="ord">
        <pc:chgData name="Ron Melton" userId="5553941352b42db9" providerId="LiveId" clId="{DF4C0858-9229-4FA4-A611-34EF9C6273FD}" dt="2023-09-17T23:46:20.455" v="1"/>
        <pc:sldMkLst>
          <pc:docMk/>
          <pc:sldMk cId="31604290" sldId="8028"/>
        </pc:sldMkLst>
      </pc:sldChg>
      <pc:sldChg chg="ord">
        <pc:chgData name="Ron Melton" userId="5553941352b42db9" providerId="LiveId" clId="{DF4C0858-9229-4FA4-A611-34EF9C6273FD}" dt="2023-09-17T23:46:20.455" v="1"/>
        <pc:sldMkLst>
          <pc:docMk/>
          <pc:sldMk cId="1616331017" sldId="8029"/>
        </pc:sldMkLst>
      </pc:sldChg>
      <pc:sldChg chg="ord">
        <pc:chgData name="Ron Melton" userId="5553941352b42db9" providerId="LiveId" clId="{DF4C0858-9229-4FA4-A611-34EF9C6273FD}" dt="2023-09-17T23:46:20.455" v="1"/>
        <pc:sldMkLst>
          <pc:docMk/>
          <pc:sldMk cId="2713808945" sldId="8030"/>
        </pc:sldMkLst>
      </pc:sldChg>
      <pc:sldChg chg="ord">
        <pc:chgData name="Ron Melton" userId="5553941352b42db9" providerId="LiveId" clId="{DF4C0858-9229-4FA4-A611-34EF9C6273FD}" dt="2023-09-17T23:46:20.455" v="1"/>
        <pc:sldMkLst>
          <pc:docMk/>
          <pc:sldMk cId="3106266857" sldId="8031"/>
        </pc:sldMkLst>
      </pc:sldChg>
      <pc:sldChg chg="ord">
        <pc:chgData name="Ron Melton" userId="5553941352b42db9" providerId="LiveId" clId="{DF4C0858-9229-4FA4-A611-34EF9C6273FD}" dt="2023-09-17T23:46:20.455" v="1"/>
        <pc:sldMkLst>
          <pc:docMk/>
          <pc:sldMk cId="983432331" sldId="8032"/>
        </pc:sldMkLst>
      </pc:sldChg>
      <pc:sldChg chg="ord">
        <pc:chgData name="Ron Melton" userId="5553941352b42db9" providerId="LiveId" clId="{DF4C0858-9229-4FA4-A611-34EF9C6273FD}" dt="2023-09-17T23:46:20.455" v="1"/>
        <pc:sldMkLst>
          <pc:docMk/>
          <pc:sldMk cId="2416513528" sldId="8033"/>
        </pc:sldMkLst>
      </pc:sldChg>
      <pc:sldChg chg="ord">
        <pc:chgData name="Ron Melton" userId="5553941352b42db9" providerId="LiveId" clId="{DF4C0858-9229-4FA4-A611-34EF9C6273FD}" dt="2023-09-17T23:46:20.455" v="1"/>
        <pc:sldMkLst>
          <pc:docMk/>
          <pc:sldMk cId="1743018746" sldId="8034"/>
        </pc:sldMkLst>
      </pc:sldChg>
      <pc:sldChg chg="ord">
        <pc:chgData name="Ron Melton" userId="5553941352b42db9" providerId="LiveId" clId="{DF4C0858-9229-4FA4-A611-34EF9C6273FD}" dt="2023-09-17T23:46:20.455" v="1"/>
        <pc:sldMkLst>
          <pc:docMk/>
          <pc:sldMk cId="3334424977" sldId="8035"/>
        </pc:sldMkLst>
      </pc:sldChg>
      <pc:sldChg chg="ord">
        <pc:chgData name="Ron Melton" userId="5553941352b42db9" providerId="LiveId" clId="{DF4C0858-9229-4FA4-A611-34EF9C6273FD}" dt="2023-09-17T23:46:20.455" v="1"/>
        <pc:sldMkLst>
          <pc:docMk/>
          <pc:sldMk cId="4107095933" sldId="8036"/>
        </pc:sldMkLst>
      </pc:sldChg>
      <pc:sldChg chg="ord">
        <pc:chgData name="Ron Melton" userId="5553941352b42db9" providerId="LiveId" clId="{DF4C0858-9229-4FA4-A611-34EF9C6273FD}" dt="2023-09-17T23:46:20.455" v="1"/>
        <pc:sldMkLst>
          <pc:docMk/>
          <pc:sldMk cId="651174329" sldId="8037"/>
        </pc:sldMkLst>
      </pc:sldChg>
      <pc:sldChg chg="ord">
        <pc:chgData name="Ron Melton" userId="5553941352b42db9" providerId="LiveId" clId="{DF4C0858-9229-4FA4-A611-34EF9C6273FD}" dt="2023-09-17T23:46:20.455" v="1"/>
        <pc:sldMkLst>
          <pc:docMk/>
          <pc:sldMk cId="3366087814" sldId="8038"/>
        </pc:sldMkLst>
      </pc:sldChg>
      <pc:sldChg chg="ord">
        <pc:chgData name="Ron Melton" userId="5553941352b42db9" providerId="LiveId" clId="{DF4C0858-9229-4FA4-A611-34EF9C6273FD}" dt="2023-09-17T23:46:20.455" v="1"/>
        <pc:sldMkLst>
          <pc:docMk/>
          <pc:sldMk cId="4208711553" sldId="8039"/>
        </pc:sldMkLst>
      </pc:sldChg>
      <pc:sldChg chg="ord">
        <pc:chgData name="Ron Melton" userId="5553941352b42db9" providerId="LiveId" clId="{DF4C0858-9229-4FA4-A611-34EF9C6273FD}" dt="2023-09-17T23:46:20.455" v="1"/>
        <pc:sldMkLst>
          <pc:docMk/>
          <pc:sldMk cId="1488669456" sldId="8040"/>
        </pc:sldMkLst>
      </pc:sldChg>
      <pc:sldChg chg="ord">
        <pc:chgData name="Ron Melton" userId="5553941352b42db9" providerId="LiveId" clId="{DF4C0858-9229-4FA4-A611-34EF9C6273FD}" dt="2023-09-17T23:46:20.455" v="1"/>
        <pc:sldMkLst>
          <pc:docMk/>
          <pc:sldMk cId="3398962668" sldId="8041"/>
        </pc:sldMkLst>
      </pc:sldChg>
      <pc:sldChg chg="ord">
        <pc:chgData name="Ron Melton" userId="5553941352b42db9" providerId="LiveId" clId="{DF4C0858-9229-4FA4-A611-34EF9C6273FD}" dt="2023-09-17T23:46:20.455" v="1"/>
        <pc:sldMkLst>
          <pc:docMk/>
          <pc:sldMk cId="4012247858" sldId="8042"/>
        </pc:sldMkLst>
      </pc:sldChg>
      <pc:sldChg chg="ord">
        <pc:chgData name="Ron Melton" userId="5553941352b42db9" providerId="LiveId" clId="{DF4C0858-9229-4FA4-A611-34EF9C6273FD}" dt="2023-09-17T23:46:20.455" v="1"/>
        <pc:sldMkLst>
          <pc:docMk/>
          <pc:sldMk cId="2585941668" sldId="8043"/>
        </pc:sldMkLst>
      </pc:sldChg>
      <pc:sldChg chg="ord">
        <pc:chgData name="Ron Melton" userId="5553941352b42db9" providerId="LiveId" clId="{DF4C0858-9229-4FA4-A611-34EF9C6273FD}" dt="2023-09-17T23:46:20.455" v="1"/>
        <pc:sldMkLst>
          <pc:docMk/>
          <pc:sldMk cId="1899706516" sldId="8044"/>
        </pc:sldMkLst>
      </pc:sldChg>
      <pc:sldChg chg="ord">
        <pc:chgData name="Ron Melton" userId="5553941352b42db9" providerId="LiveId" clId="{DF4C0858-9229-4FA4-A611-34EF9C6273FD}" dt="2023-09-17T23:46:20.455" v="1"/>
        <pc:sldMkLst>
          <pc:docMk/>
          <pc:sldMk cId="823587959" sldId="8045"/>
        </pc:sldMkLst>
      </pc:sldChg>
      <pc:sldChg chg="ord">
        <pc:chgData name="Ron Melton" userId="5553941352b42db9" providerId="LiveId" clId="{DF4C0858-9229-4FA4-A611-34EF9C6273FD}" dt="2023-09-17T23:46:20.455" v="1"/>
        <pc:sldMkLst>
          <pc:docMk/>
          <pc:sldMk cId="86715099" sldId="8046"/>
        </pc:sldMkLst>
      </pc:sldChg>
      <pc:sldChg chg="ord">
        <pc:chgData name="Ron Melton" userId="5553941352b42db9" providerId="LiveId" clId="{DF4C0858-9229-4FA4-A611-34EF9C6273FD}" dt="2023-09-17T23:46:20.455" v="1"/>
        <pc:sldMkLst>
          <pc:docMk/>
          <pc:sldMk cId="50502070" sldId="8047"/>
        </pc:sldMkLst>
      </pc:sldChg>
      <pc:sldChg chg="ord">
        <pc:chgData name="Ron Melton" userId="5553941352b42db9" providerId="LiveId" clId="{DF4C0858-9229-4FA4-A611-34EF9C6273FD}" dt="2023-09-17T23:46:20.455" v="1"/>
        <pc:sldMkLst>
          <pc:docMk/>
          <pc:sldMk cId="2595947086" sldId="8048"/>
        </pc:sldMkLst>
      </pc:sldChg>
      <pc:sldChg chg="ord">
        <pc:chgData name="Ron Melton" userId="5553941352b42db9" providerId="LiveId" clId="{DF4C0858-9229-4FA4-A611-34EF9C6273FD}" dt="2023-09-17T23:46:20.455" v="1"/>
        <pc:sldMkLst>
          <pc:docMk/>
          <pc:sldMk cId="4093574581" sldId="8049"/>
        </pc:sldMkLst>
      </pc:sldChg>
      <pc:sldChg chg="ord">
        <pc:chgData name="Ron Melton" userId="5553941352b42db9" providerId="LiveId" clId="{DF4C0858-9229-4FA4-A611-34EF9C6273FD}" dt="2023-09-17T23:46:20.455" v="1"/>
        <pc:sldMkLst>
          <pc:docMk/>
          <pc:sldMk cId="309134962" sldId="8146"/>
        </pc:sldMkLst>
      </pc:sldChg>
      <pc:sldChg chg="ord">
        <pc:chgData name="Ron Melton" userId="5553941352b42db9" providerId="LiveId" clId="{DF4C0858-9229-4FA4-A611-34EF9C6273FD}" dt="2023-09-17T23:46:20.455" v="1"/>
        <pc:sldMkLst>
          <pc:docMk/>
          <pc:sldMk cId="701952035" sldId="8147"/>
        </pc:sldMkLst>
      </pc:sldChg>
      <pc:sldChg chg="ord">
        <pc:chgData name="Ron Melton" userId="5553941352b42db9" providerId="LiveId" clId="{DF4C0858-9229-4FA4-A611-34EF9C6273FD}" dt="2023-09-17T23:46:20.455" v="1"/>
        <pc:sldMkLst>
          <pc:docMk/>
          <pc:sldMk cId="931943656" sldId="8148"/>
        </pc:sldMkLst>
      </pc:sldChg>
      <pc:sldChg chg="ord">
        <pc:chgData name="Ron Melton" userId="5553941352b42db9" providerId="LiveId" clId="{DF4C0858-9229-4FA4-A611-34EF9C6273FD}" dt="2023-09-17T23:46:20.455" v="1"/>
        <pc:sldMkLst>
          <pc:docMk/>
          <pc:sldMk cId="1328703629" sldId="8149"/>
        </pc:sldMkLst>
      </pc:sldChg>
      <pc:sldChg chg="ord">
        <pc:chgData name="Ron Melton" userId="5553941352b42db9" providerId="LiveId" clId="{DF4C0858-9229-4FA4-A611-34EF9C6273FD}" dt="2023-09-17T23:46:20.455" v="1"/>
        <pc:sldMkLst>
          <pc:docMk/>
          <pc:sldMk cId="2039797556" sldId="8150"/>
        </pc:sldMkLst>
      </pc:sldChg>
      <pc:sldChg chg="ord">
        <pc:chgData name="Ron Melton" userId="5553941352b42db9" providerId="LiveId" clId="{DF4C0858-9229-4FA4-A611-34EF9C6273FD}" dt="2023-09-17T23:46:20.455" v="1"/>
        <pc:sldMkLst>
          <pc:docMk/>
          <pc:sldMk cId="2878766940" sldId="8151"/>
        </pc:sldMkLst>
      </pc:sldChg>
      <pc:sldChg chg="ord">
        <pc:chgData name="Ron Melton" userId="5553941352b42db9" providerId="LiveId" clId="{DF4C0858-9229-4FA4-A611-34EF9C6273FD}" dt="2023-09-17T23:46:20.455" v="1"/>
        <pc:sldMkLst>
          <pc:docMk/>
          <pc:sldMk cId="1042777480" sldId="8152"/>
        </pc:sldMkLst>
      </pc:sldChg>
      <pc:sldChg chg="ord">
        <pc:chgData name="Ron Melton" userId="5553941352b42db9" providerId="LiveId" clId="{DF4C0858-9229-4FA4-A611-34EF9C6273FD}" dt="2023-09-17T23:46:20.455" v="1"/>
        <pc:sldMkLst>
          <pc:docMk/>
          <pc:sldMk cId="4210259475" sldId="8153"/>
        </pc:sldMkLst>
      </pc:sldChg>
      <pc:sldChg chg="ord">
        <pc:chgData name="Ron Melton" userId="5553941352b42db9" providerId="LiveId" clId="{DF4C0858-9229-4FA4-A611-34EF9C6273FD}" dt="2023-09-17T23:46:20.455" v="1"/>
        <pc:sldMkLst>
          <pc:docMk/>
          <pc:sldMk cId="3707943932" sldId="8154"/>
        </pc:sldMkLst>
      </pc:sldChg>
      <pc:sldChg chg="ord">
        <pc:chgData name="Ron Melton" userId="5553941352b42db9" providerId="LiveId" clId="{DF4C0858-9229-4FA4-A611-34EF9C6273FD}" dt="2023-09-17T23:46:20.455" v="1"/>
        <pc:sldMkLst>
          <pc:docMk/>
          <pc:sldMk cId="1029131182" sldId="8155"/>
        </pc:sldMkLst>
      </pc:sldChg>
      <pc:sldChg chg="ord">
        <pc:chgData name="Ron Melton" userId="5553941352b42db9" providerId="LiveId" clId="{DF4C0858-9229-4FA4-A611-34EF9C6273FD}" dt="2023-09-17T23:46:20.455" v="1"/>
        <pc:sldMkLst>
          <pc:docMk/>
          <pc:sldMk cId="467135670" sldId="8156"/>
        </pc:sldMkLst>
      </pc:sldChg>
      <pc:sldChg chg="ord">
        <pc:chgData name="Ron Melton" userId="5553941352b42db9" providerId="LiveId" clId="{DF4C0858-9229-4FA4-A611-34EF9C6273FD}" dt="2023-09-17T23:46:20.455" v="1"/>
        <pc:sldMkLst>
          <pc:docMk/>
          <pc:sldMk cId="1508844126" sldId="8157"/>
        </pc:sldMkLst>
      </pc:sldChg>
      <pc:sldChg chg="ord">
        <pc:chgData name="Ron Melton" userId="5553941352b42db9" providerId="LiveId" clId="{DF4C0858-9229-4FA4-A611-34EF9C6273FD}" dt="2023-09-17T23:46:20.455" v="1"/>
        <pc:sldMkLst>
          <pc:docMk/>
          <pc:sldMk cId="2006575573" sldId="8158"/>
        </pc:sldMkLst>
      </pc:sldChg>
      <pc:sldChg chg="ord">
        <pc:chgData name="Ron Melton" userId="5553941352b42db9" providerId="LiveId" clId="{DF4C0858-9229-4FA4-A611-34EF9C6273FD}" dt="2023-09-17T23:46:20.455" v="1"/>
        <pc:sldMkLst>
          <pc:docMk/>
          <pc:sldMk cId="1648725209" sldId="8159"/>
        </pc:sldMkLst>
      </pc:sldChg>
      <pc:sldChg chg="ord">
        <pc:chgData name="Ron Melton" userId="5553941352b42db9" providerId="LiveId" clId="{DF4C0858-9229-4FA4-A611-34EF9C6273FD}" dt="2023-09-17T23:46:20.455" v="1"/>
        <pc:sldMkLst>
          <pc:docMk/>
          <pc:sldMk cId="3480230614" sldId="8160"/>
        </pc:sldMkLst>
      </pc:sldChg>
      <pc:sldChg chg="ord">
        <pc:chgData name="Ron Melton" userId="5553941352b42db9" providerId="LiveId" clId="{DF4C0858-9229-4FA4-A611-34EF9C6273FD}" dt="2023-09-17T23:46:20.455" v="1"/>
        <pc:sldMkLst>
          <pc:docMk/>
          <pc:sldMk cId="2881904459" sldId="8161"/>
        </pc:sldMkLst>
      </pc:sldChg>
      <pc:sldChg chg="ord">
        <pc:chgData name="Ron Melton" userId="5553941352b42db9" providerId="LiveId" clId="{DF4C0858-9229-4FA4-A611-34EF9C6273FD}" dt="2023-09-17T23:46:20.455" v="1"/>
        <pc:sldMkLst>
          <pc:docMk/>
          <pc:sldMk cId="3832080782" sldId="8162"/>
        </pc:sldMkLst>
      </pc:sldChg>
      <pc:sldChg chg="ord">
        <pc:chgData name="Ron Melton" userId="5553941352b42db9" providerId="LiveId" clId="{DF4C0858-9229-4FA4-A611-34EF9C6273FD}" dt="2023-09-17T23:46:20.455" v="1"/>
        <pc:sldMkLst>
          <pc:docMk/>
          <pc:sldMk cId="2244021991" sldId="8163"/>
        </pc:sldMkLst>
      </pc:sldChg>
      <pc:sldChg chg="ord">
        <pc:chgData name="Ron Melton" userId="5553941352b42db9" providerId="LiveId" clId="{DF4C0858-9229-4FA4-A611-34EF9C6273FD}" dt="2023-09-17T23:46:20.455" v="1"/>
        <pc:sldMkLst>
          <pc:docMk/>
          <pc:sldMk cId="4228093508" sldId="8164"/>
        </pc:sldMkLst>
      </pc:sldChg>
      <pc:sldChg chg="ord">
        <pc:chgData name="Ron Melton" userId="5553941352b42db9" providerId="LiveId" clId="{DF4C0858-9229-4FA4-A611-34EF9C6273FD}" dt="2023-09-17T23:46:20.455" v="1"/>
        <pc:sldMkLst>
          <pc:docMk/>
          <pc:sldMk cId="115725160" sldId="8165"/>
        </pc:sldMkLst>
      </pc:sldChg>
      <pc:sldChg chg="ord">
        <pc:chgData name="Ron Melton" userId="5553941352b42db9" providerId="LiveId" clId="{DF4C0858-9229-4FA4-A611-34EF9C6273FD}" dt="2023-09-17T23:46:20.455" v="1"/>
        <pc:sldMkLst>
          <pc:docMk/>
          <pc:sldMk cId="1156985287" sldId="8166"/>
        </pc:sldMkLst>
      </pc:sldChg>
      <pc:sldChg chg="ord">
        <pc:chgData name="Ron Melton" userId="5553941352b42db9" providerId="LiveId" clId="{DF4C0858-9229-4FA4-A611-34EF9C6273FD}" dt="2023-09-17T23:46:20.455" v="1"/>
        <pc:sldMkLst>
          <pc:docMk/>
          <pc:sldMk cId="655550131" sldId="8167"/>
        </pc:sldMkLst>
      </pc:sldChg>
      <pc:sldChg chg="ord">
        <pc:chgData name="Ron Melton" userId="5553941352b42db9" providerId="LiveId" clId="{DF4C0858-9229-4FA4-A611-34EF9C6273FD}" dt="2023-09-17T23:46:20.455" v="1"/>
        <pc:sldMkLst>
          <pc:docMk/>
          <pc:sldMk cId="2242836343" sldId="8168"/>
        </pc:sldMkLst>
      </pc:sldChg>
      <pc:sldChg chg="ord">
        <pc:chgData name="Ron Melton" userId="5553941352b42db9" providerId="LiveId" clId="{DF4C0858-9229-4FA4-A611-34EF9C6273FD}" dt="2023-09-17T23:46:20.455" v="1"/>
        <pc:sldMkLst>
          <pc:docMk/>
          <pc:sldMk cId="898164414" sldId="8169"/>
        </pc:sldMkLst>
      </pc:sldChg>
      <pc:sldChg chg="ord">
        <pc:chgData name="Ron Melton" userId="5553941352b42db9" providerId="LiveId" clId="{DF4C0858-9229-4FA4-A611-34EF9C6273FD}" dt="2023-09-17T23:46:20.455" v="1"/>
        <pc:sldMkLst>
          <pc:docMk/>
          <pc:sldMk cId="4272383430" sldId="8170"/>
        </pc:sldMkLst>
      </pc:sldChg>
      <pc:sldChg chg="ord">
        <pc:chgData name="Ron Melton" userId="5553941352b42db9" providerId="LiveId" clId="{DF4C0858-9229-4FA4-A611-34EF9C6273FD}" dt="2023-09-17T23:46:20.455" v="1"/>
        <pc:sldMkLst>
          <pc:docMk/>
          <pc:sldMk cId="1481832305" sldId="8174"/>
        </pc:sldMkLst>
      </pc:sldChg>
      <pc:sldChg chg="ord">
        <pc:chgData name="Ron Melton" userId="5553941352b42db9" providerId="LiveId" clId="{DF4C0858-9229-4FA4-A611-34EF9C6273FD}" dt="2023-09-17T23:46:20.455" v="1"/>
        <pc:sldMkLst>
          <pc:docMk/>
          <pc:sldMk cId="2927388591" sldId="8194"/>
        </pc:sldMkLst>
      </pc:sldChg>
      <pc:sldChg chg="ord">
        <pc:chgData name="Ron Melton" userId="5553941352b42db9" providerId="LiveId" clId="{DF4C0858-9229-4FA4-A611-34EF9C6273FD}" dt="2023-09-17T23:46:20.455" v="1"/>
        <pc:sldMkLst>
          <pc:docMk/>
          <pc:sldMk cId="3192797757" sldId="8195"/>
        </pc:sldMkLst>
      </pc:sldChg>
      <pc:sldChg chg="ord">
        <pc:chgData name="Ron Melton" userId="5553941352b42db9" providerId="LiveId" clId="{DF4C0858-9229-4FA4-A611-34EF9C6273FD}" dt="2023-09-17T23:46:20.455" v="1"/>
        <pc:sldMkLst>
          <pc:docMk/>
          <pc:sldMk cId="3823078506" sldId="8199"/>
        </pc:sldMkLst>
      </pc:sldChg>
      <pc:sldChg chg="ord">
        <pc:chgData name="Ron Melton" userId="5553941352b42db9" providerId="LiveId" clId="{DF4C0858-9229-4FA4-A611-34EF9C6273FD}" dt="2023-09-17T23:46:20.455" v="1"/>
        <pc:sldMkLst>
          <pc:docMk/>
          <pc:sldMk cId="378249804" sldId="8206"/>
        </pc:sldMkLst>
      </pc:sldChg>
      <pc:sldChg chg="ord">
        <pc:chgData name="Ron Melton" userId="5553941352b42db9" providerId="LiveId" clId="{DF4C0858-9229-4FA4-A611-34EF9C6273FD}" dt="2023-09-17T23:46:20.455" v="1"/>
        <pc:sldMkLst>
          <pc:docMk/>
          <pc:sldMk cId="2146375491" sldId="8207"/>
        </pc:sldMkLst>
      </pc:sldChg>
      <pc:sldChg chg="ord">
        <pc:chgData name="Ron Melton" userId="5553941352b42db9" providerId="LiveId" clId="{DF4C0858-9229-4FA4-A611-34EF9C6273FD}" dt="2023-09-17T23:46:20.455" v="1"/>
        <pc:sldMkLst>
          <pc:docMk/>
          <pc:sldMk cId="979355610" sldId="8209"/>
        </pc:sldMkLst>
      </pc:sldChg>
      <pc:sldChg chg="ord">
        <pc:chgData name="Ron Melton" userId="5553941352b42db9" providerId="LiveId" clId="{DF4C0858-9229-4FA4-A611-34EF9C6273FD}" dt="2023-09-17T23:46:20.455" v="1"/>
        <pc:sldMkLst>
          <pc:docMk/>
          <pc:sldMk cId="1167428331" sldId="8212"/>
        </pc:sldMkLst>
      </pc:sldChg>
      <pc:sldChg chg="ord">
        <pc:chgData name="Ron Melton" userId="5553941352b42db9" providerId="LiveId" clId="{DF4C0858-9229-4FA4-A611-34EF9C6273FD}" dt="2023-09-17T23:46:20.455" v="1"/>
        <pc:sldMkLst>
          <pc:docMk/>
          <pc:sldMk cId="1209201160" sldId="8214"/>
        </pc:sldMkLst>
      </pc:sldChg>
      <pc:sldChg chg="ord">
        <pc:chgData name="Ron Melton" userId="5553941352b42db9" providerId="LiveId" clId="{DF4C0858-9229-4FA4-A611-34EF9C6273FD}" dt="2023-09-17T23:46:20.455" v="1"/>
        <pc:sldMkLst>
          <pc:docMk/>
          <pc:sldMk cId="1191692422" sldId="8215"/>
        </pc:sldMkLst>
      </pc:sldChg>
      <pc:sldChg chg="ord">
        <pc:chgData name="Ron Melton" userId="5553941352b42db9" providerId="LiveId" clId="{DF4C0858-9229-4FA4-A611-34EF9C6273FD}" dt="2023-09-17T23:46:20.455" v="1"/>
        <pc:sldMkLst>
          <pc:docMk/>
          <pc:sldMk cId="3573459465" sldId="8216"/>
        </pc:sldMkLst>
      </pc:sldChg>
      <pc:sldChg chg="ord">
        <pc:chgData name="Ron Melton" userId="5553941352b42db9" providerId="LiveId" clId="{DF4C0858-9229-4FA4-A611-34EF9C6273FD}" dt="2023-09-17T23:46:20.455" v="1"/>
        <pc:sldMkLst>
          <pc:docMk/>
          <pc:sldMk cId="3060963096" sldId="8251"/>
        </pc:sldMkLst>
      </pc:sldChg>
      <pc:sldChg chg="ord">
        <pc:chgData name="Ron Melton" userId="5553941352b42db9" providerId="LiveId" clId="{DF4C0858-9229-4FA4-A611-34EF9C6273FD}" dt="2023-09-17T23:46:20.455" v="1"/>
        <pc:sldMkLst>
          <pc:docMk/>
          <pc:sldMk cId="3505378486" sldId="8429"/>
        </pc:sldMkLst>
      </pc:sldChg>
      <pc:sldChg chg="ord">
        <pc:chgData name="Ron Melton" userId="5553941352b42db9" providerId="LiveId" clId="{DF4C0858-9229-4FA4-A611-34EF9C6273FD}" dt="2023-09-17T23:46:20.455" v="1"/>
        <pc:sldMkLst>
          <pc:docMk/>
          <pc:sldMk cId="1698476466" sldId="8431"/>
        </pc:sldMkLst>
      </pc:sldChg>
      <pc:sldChg chg="ord">
        <pc:chgData name="Ron Melton" userId="5553941352b42db9" providerId="LiveId" clId="{DF4C0858-9229-4FA4-A611-34EF9C6273FD}" dt="2023-09-17T23:46:20.455" v="1"/>
        <pc:sldMkLst>
          <pc:docMk/>
          <pc:sldMk cId="180372229" sldId="8432"/>
        </pc:sldMkLst>
      </pc:sldChg>
      <pc:sldChg chg="ord">
        <pc:chgData name="Ron Melton" userId="5553941352b42db9" providerId="LiveId" clId="{DF4C0858-9229-4FA4-A611-34EF9C6273FD}" dt="2023-09-17T23:46:20.455" v="1"/>
        <pc:sldMkLst>
          <pc:docMk/>
          <pc:sldMk cId="4101934782" sldId="2145707970"/>
        </pc:sldMkLst>
      </pc:sldChg>
      <pc:sldChg chg="ord">
        <pc:chgData name="Ron Melton" userId="5553941352b42db9" providerId="LiveId" clId="{DF4C0858-9229-4FA4-A611-34EF9C6273FD}" dt="2023-09-17T23:46:20.455" v="1"/>
        <pc:sldMkLst>
          <pc:docMk/>
          <pc:sldMk cId="105485728" sldId="2145708155"/>
        </pc:sldMkLst>
      </pc:sldChg>
      <pc:sldChg chg="ord">
        <pc:chgData name="Ron Melton" userId="5553941352b42db9" providerId="LiveId" clId="{DF4C0858-9229-4FA4-A611-34EF9C6273FD}" dt="2023-09-17T23:46:20.455" v="1"/>
        <pc:sldMkLst>
          <pc:docMk/>
          <pc:sldMk cId="3459554269" sldId="2145708156"/>
        </pc:sldMkLst>
      </pc:sldChg>
      <pc:sldChg chg="ord">
        <pc:chgData name="Ron Melton" userId="5553941352b42db9" providerId="LiveId" clId="{DF4C0858-9229-4FA4-A611-34EF9C6273FD}" dt="2023-09-17T23:46:20.455" v="1"/>
        <pc:sldMkLst>
          <pc:docMk/>
          <pc:sldMk cId="4082250759" sldId="2145708278"/>
        </pc:sldMkLst>
      </pc:sldChg>
      <pc:sldChg chg="ord">
        <pc:chgData name="Ron Melton" userId="5553941352b42db9" providerId="LiveId" clId="{DF4C0858-9229-4FA4-A611-34EF9C6273FD}" dt="2023-09-17T23:46:20.455" v="1"/>
        <pc:sldMkLst>
          <pc:docMk/>
          <pc:sldMk cId="3308116066" sldId="2145708300"/>
        </pc:sldMkLst>
      </pc:sldChg>
      <pc:sldChg chg="ord">
        <pc:chgData name="Ron Melton" userId="5553941352b42db9" providerId="LiveId" clId="{DF4C0858-9229-4FA4-A611-34EF9C6273FD}" dt="2023-09-17T23:46:20.455" v="1"/>
        <pc:sldMkLst>
          <pc:docMk/>
          <pc:sldMk cId="290667887" sldId="2145708301"/>
        </pc:sldMkLst>
      </pc:sldChg>
      <pc:sldChg chg="ord">
        <pc:chgData name="Ron Melton" userId="5553941352b42db9" providerId="LiveId" clId="{DF4C0858-9229-4FA4-A611-34EF9C6273FD}" dt="2023-09-17T23:46:20.455" v="1"/>
        <pc:sldMkLst>
          <pc:docMk/>
          <pc:sldMk cId="3009831113" sldId="2145708302"/>
        </pc:sldMkLst>
      </pc:sldChg>
      <pc:sldChg chg="ord">
        <pc:chgData name="Ron Melton" userId="5553941352b42db9" providerId="LiveId" clId="{DF4C0858-9229-4FA4-A611-34EF9C6273FD}" dt="2023-09-17T23:46:20.455" v="1"/>
        <pc:sldMkLst>
          <pc:docMk/>
          <pc:sldMk cId="2003166251" sldId="2145708428"/>
        </pc:sldMkLst>
      </pc:sldChg>
      <pc:sldChg chg="ord">
        <pc:chgData name="Ron Melton" userId="5553941352b42db9" providerId="LiveId" clId="{DF4C0858-9229-4FA4-A611-34EF9C6273FD}" dt="2023-09-17T23:46:20.455" v="1"/>
        <pc:sldMkLst>
          <pc:docMk/>
          <pc:sldMk cId="386426570" sldId="2145708555"/>
        </pc:sldMkLst>
      </pc:sldChg>
      <pc:sldChg chg="ord">
        <pc:chgData name="Ron Melton" userId="5553941352b42db9" providerId="LiveId" clId="{DF4C0858-9229-4FA4-A611-34EF9C6273FD}" dt="2023-09-17T23:46:20.455" v="1"/>
        <pc:sldMkLst>
          <pc:docMk/>
          <pc:sldMk cId="596867508" sldId="2145708623"/>
        </pc:sldMkLst>
      </pc:sldChg>
      <pc:sldChg chg="ord">
        <pc:chgData name="Ron Melton" userId="5553941352b42db9" providerId="LiveId" clId="{DF4C0858-9229-4FA4-A611-34EF9C6273FD}" dt="2023-09-17T23:46:20.455" v="1"/>
        <pc:sldMkLst>
          <pc:docMk/>
          <pc:sldMk cId="1410016628" sldId="2145708633"/>
        </pc:sldMkLst>
      </pc:sldChg>
      <pc:sldChg chg="ord">
        <pc:chgData name="Ron Melton" userId="5553941352b42db9" providerId="LiveId" clId="{DF4C0858-9229-4FA4-A611-34EF9C6273FD}" dt="2023-09-17T23:46:20.455" v="1"/>
        <pc:sldMkLst>
          <pc:docMk/>
          <pc:sldMk cId="2771182670" sldId="2145708634"/>
        </pc:sldMkLst>
      </pc:sldChg>
      <pc:sldChg chg="ord">
        <pc:chgData name="Ron Melton" userId="5553941352b42db9" providerId="LiveId" clId="{DF4C0858-9229-4FA4-A611-34EF9C6273FD}" dt="2023-09-17T23:46:20.455" v="1"/>
        <pc:sldMkLst>
          <pc:docMk/>
          <pc:sldMk cId="3789507128" sldId="2145708751"/>
        </pc:sldMkLst>
      </pc:sldChg>
      <pc:sldChg chg="ord">
        <pc:chgData name="Ron Melton" userId="5553941352b42db9" providerId="LiveId" clId="{DF4C0858-9229-4FA4-A611-34EF9C6273FD}" dt="2023-09-17T23:46:20.455" v="1"/>
        <pc:sldMkLst>
          <pc:docMk/>
          <pc:sldMk cId="2236029860" sldId="2145708752"/>
        </pc:sldMkLst>
      </pc:sldChg>
      <pc:sldChg chg="ord">
        <pc:chgData name="Ron Melton" userId="5553941352b42db9" providerId="LiveId" clId="{DF4C0858-9229-4FA4-A611-34EF9C6273FD}" dt="2023-09-17T23:46:20.455" v="1"/>
        <pc:sldMkLst>
          <pc:docMk/>
          <pc:sldMk cId="2153636183" sldId="2145708758"/>
        </pc:sldMkLst>
      </pc:sldChg>
      <pc:sldChg chg="ord">
        <pc:chgData name="Ron Melton" userId="5553941352b42db9" providerId="LiveId" clId="{DF4C0858-9229-4FA4-A611-34EF9C6273FD}" dt="2023-09-17T23:46:20.455" v="1"/>
        <pc:sldMkLst>
          <pc:docMk/>
          <pc:sldMk cId="792256968" sldId="2145708759"/>
        </pc:sldMkLst>
      </pc:sldChg>
      <pc:sldChg chg="ord">
        <pc:chgData name="Ron Melton" userId="5553941352b42db9" providerId="LiveId" clId="{DF4C0858-9229-4FA4-A611-34EF9C6273FD}" dt="2023-09-17T23:46:20.455" v="1"/>
        <pc:sldMkLst>
          <pc:docMk/>
          <pc:sldMk cId="2783869411" sldId="2145708760"/>
        </pc:sldMkLst>
      </pc:sldChg>
      <pc:sldChg chg="ord">
        <pc:chgData name="Ron Melton" userId="5553941352b42db9" providerId="LiveId" clId="{DF4C0858-9229-4FA4-A611-34EF9C6273FD}" dt="2023-09-17T23:46:20.455" v="1"/>
        <pc:sldMkLst>
          <pc:docMk/>
          <pc:sldMk cId="1472040633" sldId="2145708761"/>
        </pc:sldMkLst>
      </pc:sldChg>
      <pc:sldChg chg="ord">
        <pc:chgData name="Ron Melton" userId="5553941352b42db9" providerId="LiveId" clId="{DF4C0858-9229-4FA4-A611-34EF9C6273FD}" dt="2023-09-17T23:46:20.455" v="1"/>
        <pc:sldMkLst>
          <pc:docMk/>
          <pc:sldMk cId="4087681953" sldId="2145708764"/>
        </pc:sldMkLst>
      </pc:sldChg>
      <pc:sldChg chg="ord">
        <pc:chgData name="Ron Melton" userId="5553941352b42db9" providerId="LiveId" clId="{DF4C0858-9229-4FA4-A611-34EF9C6273FD}" dt="2023-09-17T23:46:20.455" v="1"/>
        <pc:sldMkLst>
          <pc:docMk/>
          <pc:sldMk cId="3325317626" sldId="2145708769"/>
        </pc:sldMkLst>
      </pc:sldChg>
      <pc:sldChg chg="ord">
        <pc:chgData name="Ron Melton" userId="5553941352b42db9" providerId="LiveId" clId="{DF4C0858-9229-4FA4-A611-34EF9C6273FD}" dt="2023-09-17T23:46:20.455" v="1"/>
        <pc:sldMkLst>
          <pc:docMk/>
          <pc:sldMk cId="2891352939" sldId="2145708770"/>
        </pc:sldMkLst>
      </pc:sldChg>
      <pc:sldChg chg="ord">
        <pc:chgData name="Ron Melton" userId="5553941352b42db9" providerId="LiveId" clId="{DF4C0858-9229-4FA4-A611-34EF9C6273FD}" dt="2023-09-17T23:46:20.455" v="1"/>
        <pc:sldMkLst>
          <pc:docMk/>
          <pc:sldMk cId="1126352318" sldId="2145708846"/>
        </pc:sldMkLst>
      </pc:sldChg>
      <pc:sldChg chg="ord">
        <pc:chgData name="Ron Melton" userId="5553941352b42db9" providerId="LiveId" clId="{DF4C0858-9229-4FA4-A611-34EF9C6273FD}" dt="2023-09-17T23:46:20.455" v="1"/>
        <pc:sldMkLst>
          <pc:docMk/>
          <pc:sldMk cId="3054262129" sldId="2145708941"/>
        </pc:sldMkLst>
      </pc:sldChg>
      <pc:sldChg chg="ord">
        <pc:chgData name="Ron Melton" userId="5553941352b42db9" providerId="LiveId" clId="{DF4C0858-9229-4FA4-A611-34EF9C6273FD}" dt="2023-09-17T23:46:20.455" v="1"/>
        <pc:sldMkLst>
          <pc:docMk/>
          <pc:sldMk cId="2013495465" sldId="2145708944"/>
        </pc:sldMkLst>
      </pc:sldChg>
      <pc:sldChg chg="ord">
        <pc:chgData name="Ron Melton" userId="5553941352b42db9" providerId="LiveId" clId="{DF4C0858-9229-4FA4-A611-34EF9C6273FD}" dt="2023-09-17T23:46:20.455" v="1"/>
        <pc:sldMkLst>
          <pc:docMk/>
          <pc:sldMk cId="2196275297" sldId="2145708945"/>
        </pc:sldMkLst>
      </pc:sldChg>
      <pc:sldChg chg="ord">
        <pc:chgData name="Ron Melton" userId="5553941352b42db9" providerId="LiveId" clId="{DF4C0858-9229-4FA4-A611-34EF9C6273FD}" dt="2023-09-17T23:46:20.455" v="1"/>
        <pc:sldMkLst>
          <pc:docMk/>
          <pc:sldMk cId="693304295" sldId="2145708963"/>
        </pc:sldMkLst>
      </pc:sldChg>
      <pc:sldChg chg="ord">
        <pc:chgData name="Ron Melton" userId="5553941352b42db9" providerId="LiveId" clId="{DF4C0858-9229-4FA4-A611-34EF9C6273FD}" dt="2023-09-17T23:46:20.455" v="1"/>
        <pc:sldMkLst>
          <pc:docMk/>
          <pc:sldMk cId="2415981134" sldId="2145708972"/>
        </pc:sldMkLst>
      </pc:sldChg>
      <pc:sldChg chg="ord">
        <pc:chgData name="Ron Melton" userId="5553941352b42db9" providerId="LiveId" clId="{DF4C0858-9229-4FA4-A611-34EF9C6273FD}" dt="2023-09-17T23:46:20.455" v="1"/>
        <pc:sldMkLst>
          <pc:docMk/>
          <pc:sldMk cId="3776179587" sldId="2145708973"/>
        </pc:sldMkLst>
      </pc:sldChg>
      <pc:sldChg chg="ord">
        <pc:chgData name="Ron Melton" userId="5553941352b42db9" providerId="LiveId" clId="{DF4C0858-9229-4FA4-A611-34EF9C6273FD}" dt="2023-09-17T23:46:20.455" v="1"/>
        <pc:sldMkLst>
          <pc:docMk/>
          <pc:sldMk cId="2405948394" sldId="2145708994"/>
        </pc:sldMkLst>
      </pc:sldChg>
      <pc:sldChg chg="ord">
        <pc:chgData name="Ron Melton" userId="5553941352b42db9" providerId="LiveId" clId="{DF4C0858-9229-4FA4-A611-34EF9C6273FD}" dt="2023-09-17T23:46:20.455" v="1"/>
        <pc:sldMkLst>
          <pc:docMk/>
          <pc:sldMk cId="748934795" sldId="2145708995"/>
        </pc:sldMkLst>
      </pc:sldChg>
      <pc:sldChg chg="ord">
        <pc:chgData name="Ron Melton" userId="5553941352b42db9" providerId="LiveId" clId="{DF4C0858-9229-4FA4-A611-34EF9C6273FD}" dt="2023-09-17T23:46:20.455" v="1"/>
        <pc:sldMkLst>
          <pc:docMk/>
          <pc:sldMk cId="3996778483" sldId="2145709014"/>
        </pc:sldMkLst>
      </pc:sldChg>
      <pc:sldChg chg="new">
        <pc:chgData name="Ron Melton" userId="5553941352b42db9" providerId="LiveId" clId="{DF4C0858-9229-4FA4-A611-34EF9C6273FD}" dt="2023-09-17T23:47:54.350" v="2" actId="680"/>
        <pc:sldMkLst>
          <pc:docMk/>
          <pc:sldMk cId="4056165783" sldId="2145709093"/>
        </pc:sldMkLst>
      </pc:sldChg>
      <pc:sldChg chg="new">
        <pc:chgData name="Ron Melton" userId="5553941352b42db9" providerId="LiveId" clId="{DF4C0858-9229-4FA4-A611-34EF9C6273FD}" dt="2023-09-17T23:47:56.959" v="3" actId="680"/>
        <pc:sldMkLst>
          <pc:docMk/>
          <pc:sldMk cId="3541252173" sldId="2145709094"/>
        </pc:sldMkLst>
      </pc:sldChg>
      <pc:sldChg chg="new">
        <pc:chgData name="Ron Melton" userId="5553941352b42db9" providerId="LiveId" clId="{DF4C0858-9229-4FA4-A611-34EF9C6273FD}" dt="2023-09-17T23:49:40.038" v="4" actId="680"/>
        <pc:sldMkLst>
          <pc:docMk/>
          <pc:sldMk cId="2809180770" sldId="2145709095"/>
        </pc:sldMkLst>
      </pc:sldChg>
      <pc:sldChg chg="new">
        <pc:chgData name="Ron Melton" userId="5553941352b42db9" providerId="LiveId" clId="{DF4C0858-9229-4FA4-A611-34EF9C6273FD}" dt="2023-09-17T23:49:42.884" v="5" actId="680"/>
        <pc:sldMkLst>
          <pc:docMk/>
          <pc:sldMk cId="1447028072" sldId="2145709096"/>
        </pc:sldMkLst>
      </pc:sldChg>
    </pc:docChg>
  </pc:docChgLst>
  <pc:docChgLst>
    <pc:chgData name="Ron Melton" userId="5553941352b42db9" providerId="LiveId" clId="{36DCD473-F91B-45B5-9CF5-4A067706FACB}"/>
    <pc:docChg chg="undo custSel addSld delSld modSld delMainMaster">
      <pc:chgData name="Ron Melton" userId="5553941352b42db9" providerId="LiveId" clId="{36DCD473-F91B-45B5-9CF5-4A067706FACB}" dt="2023-10-23T00:36:59.267" v="3534" actId="47"/>
      <pc:docMkLst>
        <pc:docMk/>
      </pc:docMkLst>
      <pc:sldChg chg="del">
        <pc:chgData name="Ron Melton" userId="5553941352b42db9" providerId="LiveId" clId="{36DCD473-F91B-45B5-9CF5-4A067706FACB}" dt="2023-09-27T23:41:55.788" v="1262" actId="47"/>
        <pc:sldMkLst>
          <pc:docMk/>
          <pc:sldMk cId="2626859708" sldId="256"/>
        </pc:sldMkLst>
      </pc:sldChg>
      <pc:sldChg chg="del">
        <pc:chgData name="Ron Melton" userId="5553941352b42db9" providerId="LiveId" clId="{36DCD473-F91B-45B5-9CF5-4A067706FACB}" dt="2023-09-27T23:14:21.431" v="207" actId="47"/>
        <pc:sldMkLst>
          <pc:docMk/>
          <pc:sldMk cId="2461350736" sldId="257"/>
        </pc:sldMkLst>
      </pc:sldChg>
      <pc:sldChg chg="del">
        <pc:chgData name="Ron Melton" userId="5553941352b42db9" providerId="LiveId" clId="{36DCD473-F91B-45B5-9CF5-4A067706FACB}" dt="2023-10-23T00:36:59.267" v="3534" actId="47"/>
        <pc:sldMkLst>
          <pc:docMk/>
          <pc:sldMk cId="4017329786" sldId="264"/>
        </pc:sldMkLst>
      </pc:sldChg>
      <pc:sldChg chg="del">
        <pc:chgData name="Ron Melton" userId="5553941352b42db9" providerId="LiveId" clId="{36DCD473-F91B-45B5-9CF5-4A067706FACB}" dt="2023-10-23T00:27:53.144" v="3333" actId="47"/>
        <pc:sldMkLst>
          <pc:docMk/>
          <pc:sldMk cId="3693230545" sldId="266"/>
        </pc:sldMkLst>
      </pc:sldChg>
      <pc:sldChg chg="del">
        <pc:chgData name="Ron Melton" userId="5553941352b42db9" providerId="LiveId" clId="{36DCD473-F91B-45B5-9CF5-4A067706FACB}" dt="2023-10-22T23:31:55.199" v="2266" actId="47"/>
        <pc:sldMkLst>
          <pc:docMk/>
          <pc:sldMk cId="2673309889" sldId="269"/>
        </pc:sldMkLst>
      </pc:sldChg>
      <pc:sldChg chg="del">
        <pc:chgData name="Ron Melton" userId="5553941352b42db9" providerId="LiveId" clId="{36DCD473-F91B-45B5-9CF5-4A067706FACB}" dt="2023-10-23T00:35:12.122" v="3506" actId="47"/>
        <pc:sldMkLst>
          <pc:docMk/>
          <pc:sldMk cId="0" sldId="278"/>
        </pc:sldMkLst>
      </pc:sldChg>
      <pc:sldChg chg="del">
        <pc:chgData name="Ron Melton" userId="5553941352b42db9" providerId="LiveId" clId="{36DCD473-F91B-45B5-9CF5-4A067706FACB}" dt="2023-10-23T00:35:12.627" v="3507" actId="47"/>
        <pc:sldMkLst>
          <pc:docMk/>
          <pc:sldMk cId="0" sldId="279"/>
        </pc:sldMkLst>
      </pc:sldChg>
      <pc:sldChg chg="del">
        <pc:chgData name="Ron Melton" userId="5553941352b42db9" providerId="LiveId" clId="{36DCD473-F91B-45B5-9CF5-4A067706FACB}" dt="2023-10-23T00:15:11.511" v="2668" actId="47"/>
        <pc:sldMkLst>
          <pc:docMk/>
          <pc:sldMk cId="1737023437" sldId="298"/>
        </pc:sldMkLst>
      </pc:sldChg>
      <pc:sldChg chg="del">
        <pc:chgData name="Ron Melton" userId="5553941352b42db9" providerId="LiveId" clId="{36DCD473-F91B-45B5-9CF5-4A067706FACB}" dt="2023-10-23T00:17:08.450" v="2903" actId="47"/>
        <pc:sldMkLst>
          <pc:docMk/>
          <pc:sldMk cId="1662497630" sldId="300"/>
        </pc:sldMkLst>
      </pc:sldChg>
      <pc:sldChg chg="del">
        <pc:chgData name="Ron Melton" userId="5553941352b42db9" providerId="LiveId" clId="{36DCD473-F91B-45B5-9CF5-4A067706FACB}" dt="2023-10-23T00:17:10.014" v="2904" actId="47"/>
        <pc:sldMkLst>
          <pc:docMk/>
          <pc:sldMk cId="3429120557" sldId="301"/>
        </pc:sldMkLst>
      </pc:sldChg>
      <pc:sldChg chg="del">
        <pc:chgData name="Ron Melton" userId="5553941352b42db9" providerId="LiveId" clId="{36DCD473-F91B-45B5-9CF5-4A067706FACB}" dt="2023-10-23T00:17:11.540" v="2905" actId="47"/>
        <pc:sldMkLst>
          <pc:docMk/>
          <pc:sldMk cId="2009859301" sldId="302"/>
        </pc:sldMkLst>
      </pc:sldChg>
      <pc:sldChg chg="del">
        <pc:chgData name="Ron Melton" userId="5553941352b42db9" providerId="LiveId" clId="{36DCD473-F91B-45B5-9CF5-4A067706FACB}" dt="2023-10-23T00:17:13.003" v="2906" actId="47"/>
        <pc:sldMkLst>
          <pc:docMk/>
          <pc:sldMk cId="947935965" sldId="303"/>
        </pc:sldMkLst>
      </pc:sldChg>
      <pc:sldChg chg="del">
        <pc:chgData name="Ron Melton" userId="5553941352b42db9" providerId="LiveId" clId="{36DCD473-F91B-45B5-9CF5-4A067706FACB}" dt="2023-10-23T00:33:12.274" v="3422" actId="47"/>
        <pc:sldMkLst>
          <pc:docMk/>
          <pc:sldMk cId="0" sldId="429"/>
        </pc:sldMkLst>
      </pc:sldChg>
      <pc:sldChg chg="del">
        <pc:chgData name="Ron Melton" userId="5553941352b42db9" providerId="LiveId" clId="{36DCD473-F91B-45B5-9CF5-4A067706FACB}" dt="2023-10-23T00:33:12.846" v="3423" actId="47"/>
        <pc:sldMkLst>
          <pc:docMk/>
          <pc:sldMk cId="0" sldId="430"/>
        </pc:sldMkLst>
      </pc:sldChg>
      <pc:sldChg chg="del">
        <pc:chgData name="Ron Melton" userId="5553941352b42db9" providerId="LiveId" clId="{36DCD473-F91B-45B5-9CF5-4A067706FACB}" dt="2023-10-23T00:33:13.700" v="3424" actId="47"/>
        <pc:sldMkLst>
          <pc:docMk/>
          <pc:sldMk cId="0" sldId="431"/>
        </pc:sldMkLst>
      </pc:sldChg>
      <pc:sldChg chg="del">
        <pc:chgData name="Ron Melton" userId="5553941352b42db9" providerId="LiveId" clId="{36DCD473-F91B-45B5-9CF5-4A067706FACB}" dt="2023-10-23T00:36:59.267" v="3534" actId="47"/>
        <pc:sldMkLst>
          <pc:docMk/>
          <pc:sldMk cId="0" sldId="556"/>
        </pc:sldMkLst>
      </pc:sldChg>
      <pc:sldChg chg="del">
        <pc:chgData name="Ron Melton" userId="5553941352b42db9" providerId="LiveId" clId="{36DCD473-F91B-45B5-9CF5-4A067706FACB}" dt="2023-10-23T00:36:59.267" v="3534" actId="47"/>
        <pc:sldMkLst>
          <pc:docMk/>
          <pc:sldMk cId="0" sldId="557"/>
        </pc:sldMkLst>
      </pc:sldChg>
      <pc:sldChg chg="del">
        <pc:chgData name="Ron Melton" userId="5553941352b42db9" providerId="LiveId" clId="{36DCD473-F91B-45B5-9CF5-4A067706FACB}" dt="2023-10-23T00:36:59.267" v="3534" actId="47"/>
        <pc:sldMkLst>
          <pc:docMk/>
          <pc:sldMk cId="0" sldId="558"/>
        </pc:sldMkLst>
      </pc:sldChg>
      <pc:sldChg chg="del">
        <pc:chgData name="Ron Melton" userId="5553941352b42db9" providerId="LiveId" clId="{36DCD473-F91B-45B5-9CF5-4A067706FACB}" dt="2023-10-23T00:36:59.267" v="3534" actId="47"/>
        <pc:sldMkLst>
          <pc:docMk/>
          <pc:sldMk cId="0" sldId="559"/>
        </pc:sldMkLst>
      </pc:sldChg>
      <pc:sldChg chg="del">
        <pc:chgData name="Ron Melton" userId="5553941352b42db9" providerId="LiveId" clId="{36DCD473-F91B-45B5-9CF5-4A067706FACB}" dt="2023-10-23T00:36:59.267" v="3534" actId="47"/>
        <pc:sldMkLst>
          <pc:docMk/>
          <pc:sldMk cId="0" sldId="560"/>
        </pc:sldMkLst>
      </pc:sldChg>
      <pc:sldChg chg="del">
        <pc:chgData name="Ron Melton" userId="5553941352b42db9" providerId="LiveId" clId="{36DCD473-F91B-45B5-9CF5-4A067706FACB}" dt="2023-10-23T00:36:59.267" v="3534" actId="47"/>
        <pc:sldMkLst>
          <pc:docMk/>
          <pc:sldMk cId="0" sldId="566"/>
        </pc:sldMkLst>
      </pc:sldChg>
      <pc:sldChg chg="del">
        <pc:chgData name="Ron Melton" userId="5553941352b42db9" providerId="LiveId" clId="{36DCD473-F91B-45B5-9CF5-4A067706FACB}" dt="2023-10-23T00:36:59.267" v="3534" actId="47"/>
        <pc:sldMkLst>
          <pc:docMk/>
          <pc:sldMk cId="0" sldId="764"/>
        </pc:sldMkLst>
      </pc:sldChg>
      <pc:sldChg chg="del">
        <pc:chgData name="Ron Melton" userId="5553941352b42db9" providerId="LiveId" clId="{36DCD473-F91B-45B5-9CF5-4A067706FACB}" dt="2023-10-23T00:36:59.267" v="3534" actId="47"/>
        <pc:sldMkLst>
          <pc:docMk/>
          <pc:sldMk cId="0" sldId="971"/>
        </pc:sldMkLst>
      </pc:sldChg>
      <pc:sldChg chg="del">
        <pc:chgData name="Ron Melton" userId="5553941352b42db9" providerId="LiveId" clId="{36DCD473-F91B-45B5-9CF5-4A067706FACB}" dt="2023-10-23T00:36:59.267" v="3534" actId="47"/>
        <pc:sldMkLst>
          <pc:docMk/>
          <pc:sldMk cId="0" sldId="972"/>
        </pc:sldMkLst>
      </pc:sldChg>
      <pc:sldChg chg="del">
        <pc:chgData name="Ron Melton" userId="5553941352b42db9" providerId="LiveId" clId="{36DCD473-F91B-45B5-9CF5-4A067706FACB}" dt="2023-10-23T00:36:59.267" v="3534" actId="47"/>
        <pc:sldMkLst>
          <pc:docMk/>
          <pc:sldMk cId="0" sldId="973"/>
        </pc:sldMkLst>
      </pc:sldChg>
      <pc:sldChg chg="del">
        <pc:chgData name="Ron Melton" userId="5553941352b42db9" providerId="LiveId" clId="{36DCD473-F91B-45B5-9CF5-4A067706FACB}" dt="2023-10-23T00:19:54.804" v="3159" actId="47"/>
        <pc:sldMkLst>
          <pc:docMk/>
          <pc:sldMk cId="0" sldId="1007"/>
        </pc:sldMkLst>
      </pc:sldChg>
      <pc:sldChg chg="del">
        <pc:chgData name="Ron Melton" userId="5553941352b42db9" providerId="LiveId" clId="{36DCD473-F91B-45B5-9CF5-4A067706FACB}" dt="2023-10-23T00:36:59.267" v="3534" actId="47"/>
        <pc:sldMkLst>
          <pc:docMk/>
          <pc:sldMk cId="0" sldId="1012"/>
        </pc:sldMkLst>
      </pc:sldChg>
      <pc:sldChg chg="del">
        <pc:chgData name="Ron Melton" userId="5553941352b42db9" providerId="LiveId" clId="{36DCD473-F91B-45B5-9CF5-4A067706FACB}" dt="2023-10-23T00:36:59.267" v="3534" actId="47"/>
        <pc:sldMkLst>
          <pc:docMk/>
          <pc:sldMk cId="0" sldId="1013"/>
        </pc:sldMkLst>
      </pc:sldChg>
      <pc:sldChg chg="del">
        <pc:chgData name="Ron Melton" userId="5553941352b42db9" providerId="LiveId" clId="{36DCD473-F91B-45B5-9CF5-4A067706FACB}" dt="2023-10-23T00:36:59.267" v="3534" actId="47"/>
        <pc:sldMkLst>
          <pc:docMk/>
          <pc:sldMk cId="0" sldId="1014"/>
        </pc:sldMkLst>
      </pc:sldChg>
      <pc:sldChg chg="del">
        <pc:chgData name="Ron Melton" userId="5553941352b42db9" providerId="LiveId" clId="{36DCD473-F91B-45B5-9CF5-4A067706FACB}" dt="2023-10-23T00:36:59.267" v="3534" actId="47"/>
        <pc:sldMkLst>
          <pc:docMk/>
          <pc:sldMk cId="0" sldId="1015"/>
        </pc:sldMkLst>
      </pc:sldChg>
      <pc:sldChg chg="del">
        <pc:chgData name="Ron Melton" userId="5553941352b42db9" providerId="LiveId" clId="{36DCD473-F91B-45B5-9CF5-4A067706FACB}" dt="2023-10-23T00:36:59.267" v="3534" actId="47"/>
        <pc:sldMkLst>
          <pc:docMk/>
          <pc:sldMk cId="0" sldId="1016"/>
        </pc:sldMkLst>
      </pc:sldChg>
      <pc:sldChg chg="del">
        <pc:chgData name="Ron Melton" userId="5553941352b42db9" providerId="LiveId" clId="{36DCD473-F91B-45B5-9CF5-4A067706FACB}" dt="2023-10-23T00:36:59.267" v="3534" actId="47"/>
        <pc:sldMkLst>
          <pc:docMk/>
          <pc:sldMk cId="0" sldId="1017"/>
        </pc:sldMkLst>
      </pc:sldChg>
      <pc:sldChg chg="del">
        <pc:chgData name="Ron Melton" userId="5553941352b42db9" providerId="LiveId" clId="{36DCD473-F91B-45B5-9CF5-4A067706FACB}" dt="2023-10-23T00:36:59.267" v="3534" actId="47"/>
        <pc:sldMkLst>
          <pc:docMk/>
          <pc:sldMk cId="0" sldId="1018"/>
        </pc:sldMkLst>
      </pc:sldChg>
      <pc:sldChg chg="del">
        <pc:chgData name="Ron Melton" userId="5553941352b42db9" providerId="LiveId" clId="{36DCD473-F91B-45B5-9CF5-4A067706FACB}" dt="2023-10-23T00:36:59.267" v="3534" actId="47"/>
        <pc:sldMkLst>
          <pc:docMk/>
          <pc:sldMk cId="0" sldId="1019"/>
        </pc:sldMkLst>
      </pc:sldChg>
      <pc:sldChg chg="del">
        <pc:chgData name="Ron Melton" userId="5553941352b42db9" providerId="LiveId" clId="{36DCD473-F91B-45B5-9CF5-4A067706FACB}" dt="2023-10-23T00:36:59.267" v="3534" actId="47"/>
        <pc:sldMkLst>
          <pc:docMk/>
          <pc:sldMk cId="0" sldId="1020"/>
        </pc:sldMkLst>
      </pc:sldChg>
      <pc:sldChg chg="del">
        <pc:chgData name="Ron Melton" userId="5553941352b42db9" providerId="LiveId" clId="{36DCD473-F91B-45B5-9CF5-4A067706FACB}" dt="2023-10-23T00:36:59.267" v="3534" actId="47"/>
        <pc:sldMkLst>
          <pc:docMk/>
          <pc:sldMk cId="0" sldId="1021"/>
        </pc:sldMkLst>
      </pc:sldChg>
      <pc:sldChg chg="del">
        <pc:chgData name="Ron Melton" userId="5553941352b42db9" providerId="LiveId" clId="{36DCD473-F91B-45B5-9CF5-4A067706FACB}" dt="2023-10-23T00:36:59.267" v="3534" actId="47"/>
        <pc:sldMkLst>
          <pc:docMk/>
          <pc:sldMk cId="0" sldId="1155"/>
        </pc:sldMkLst>
      </pc:sldChg>
      <pc:sldChg chg="del">
        <pc:chgData name="Ron Melton" userId="5553941352b42db9" providerId="LiveId" clId="{36DCD473-F91B-45B5-9CF5-4A067706FACB}" dt="2023-10-23T00:35:35.100" v="3513" actId="47"/>
        <pc:sldMkLst>
          <pc:docMk/>
          <pc:sldMk cId="0" sldId="1160"/>
        </pc:sldMkLst>
      </pc:sldChg>
      <pc:sldChg chg="del">
        <pc:chgData name="Ron Melton" userId="5553941352b42db9" providerId="LiveId" clId="{36DCD473-F91B-45B5-9CF5-4A067706FACB}" dt="2023-10-23T00:35:35.583" v="3514" actId="47"/>
        <pc:sldMkLst>
          <pc:docMk/>
          <pc:sldMk cId="0" sldId="1161"/>
        </pc:sldMkLst>
      </pc:sldChg>
      <pc:sldChg chg="del">
        <pc:chgData name="Ron Melton" userId="5553941352b42db9" providerId="LiveId" clId="{36DCD473-F91B-45B5-9CF5-4A067706FACB}" dt="2023-10-23T00:36:59.267" v="3534" actId="47"/>
        <pc:sldMkLst>
          <pc:docMk/>
          <pc:sldMk cId="0" sldId="1221"/>
        </pc:sldMkLst>
      </pc:sldChg>
      <pc:sldChg chg="del">
        <pc:chgData name="Ron Melton" userId="5553941352b42db9" providerId="LiveId" clId="{36DCD473-F91B-45B5-9CF5-4A067706FACB}" dt="2023-10-23T00:33:18.339" v="3425" actId="47"/>
        <pc:sldMkLst>
          <pc:docMk/>
          <pc:sldMk cId="0" sldId="1280"/>
        </pc:sldMkLst>
      </pc:sldChg>
      <pc:sldChg chg="del">
        <pc:chgData name="Ron Melton" userId="5553941352b42db9" providerId="LiveId" clId="{36DCD473-F91B-45B5-9CF5-4A067706FACB}" dt="2023-10-23T00:33:19.128" v="3426" actId="47"/>
        <pc:sldMkLst>
          <pc:docMk/>
          <pc:sldMk cId="0" sldId="1281"/>
        </pc:sldMkLst>
      </pc:sldChg>
      <pc:sldChg chg="del">
        <pc:chgData name="Ron Melton" userId="5553941352b42db9" providerId="LiveId" clId="{36DCD473-F91B-45B5-9CF5-4A067706FACB}" dt="2023-10-23T00:33:19.666" v="3427" actId="47"/>
        <pc:sldMkLst>
          <pc:docMk/>
          <pc:sldMk cId="0" sldId="1282"/>
        </pc:sldMkLst>
      </pc:sldChg>
      <pc:sldChg chg="del">
        <pc:chgData name="Ron Melton" userId="5553941352b42db9" providerId="LiveId" clId="{36DCD473-F91B-45B5-9CF5-4A067706FACB}" dt="2023-09-27T23:43:48.952" v="1293" actId="47"/>
        <pc:sldMkLst>
          <pc:docMk/>
          <pc:sldMk cId="0" sldId="1494"/>
        </pc:sldMkLst>
      </pc:sldChg>
      <pc:sldChg chg="del">
        <pc:chgData name="Ron Melton" userId="5553941352b42db9" providerId="LiveId" clId="{36DCD473-F91B-45B5-9CF5-4A067706FACB}" dt="2023-09-27T23:43:50.969" v="1294" actId="47"/>
        <pc:sldMkLst>
          <pc:docMk/>
          <pc:sldMk cId="0" sldId="1495"/>
        </pc:sldMkLst>
      </pc:sldChg>
      <pc:sldChg chg="del">
        <pc:chgData name="Ron Melton" userId="5553941352b42db9" providerId="LiveId" clId="{36DCD473-F91B-45B5-9CF5-4A067706FACB}" dt="2023-09-27T23:43:56.144" v="1295" actId="47"/>
        <pc:sldMkLst>
          <pc:docMk/>
          <pc:sldMk cId="0" sldId="1496"/>
        </pc:sldMkLst>
      </pc:sldChg>
      <pc:sldChg chg="del">
        <pc:chgData name="Ron Melton" userId="5553941352b42db9" providerId="LiveId" clId="{36DCD473-F91B-45B5-9CF5-4A067706FACB}" dt="2023-09-27T23:43:57.121" v="1296" actId="47"/>
        <pc:sldMkLst>
          <pc:docMk/>
          <pc:sldMk cId="0" sldId="1497"/>
        </pc:sldMkLst>
      </pc:sldChg>
      <pc:sldChg chg="del">
        <pc:chgData name="Ron Melton" userId="5553941352b42db9" providerId="LiveId" clId="{36DCD473-F91B-45B5-9CF5-4A067706FACB}" dt="2023-09-27T23:43:57.804" v="1297" actId="47"/>
        <pc:sldMkLst>
          <pc:docMk/>
          <pc:sldMk cId="0" sldId="1498"/>
        </pc:sldMkLst>
      </pc:sldChg>
      <pc:sldChg chg="del">
        <pc:chgData name="Ron Melton" userId="5553941352b42db9" providerId="LiveId" clId="{36DCD473-F91B-45B5-9CF5-4A067706FACB}" dt="2023-09-27T23:43:59.559" v="1299" actId="47"/>
        <pc:sldMkLst>
          <pc:docMk/>
          <pc:sldMk cId="0" sldId="1499"/>
        </pc:sldMkLst>
      </pc:sldChg>
      <pc:sldChg chg="delSp modSp mod">
        <pc:chgData name="Ron Melton" userId="5553941352b42db9" providerId="LiveId" clId="{36DCD473-F91B-45B5-9CF5-4A067706FACB}" dt="2023-09-27T23:44:13.277" v="1310" actId="20577"/>
        <pc:sldMkLst>
          <pc:docMk/>
          <pc:sldMk cId="0" sldId="1500"/>
        </pc:sldMkLst>
        <pc:spChg chg="mod">
          <ac:chgData name="Ron Melton" userId="5553941352b42db9" providerId="LiveId" clId="{36DCD473-F91B-45B5-9CF5-4A067706FACB}" dt="2023-09-27T23:44:13.277" v="1310" actId="20577"/>
          <ac:spMkLst>
            <pc:docMk/>
            <pc:sldMk cId="0" sldId="1500"/>
            <ac:spMk id="823299" creationId="{78082E0E-1060-AFCF-B3C3-2CC8EBD67BC7}"/>
          </ac:spMkLst>
        </pc:spChg>
        <pc:picChg chg="del">
          <ac:chgData name="Ron Melton" userId="5553941352b42db9" providerId="LiveId" clId="{36DCD473-F91B-45B5-9CF5-4A067706FACB}" dt="2023-09-27T23:44:05.275" v="1301" actId="478"/>
          <ac:picMkLst>
            <pc:docMk/>
            <pc:sldMk cId="0" sldId="1500"/>
            <ac:picMk id="823300" creationId="{010DED25-9603-3B7C-A08C-5EA3AA88BCE6}"/>
          </ac:picMkLst>
        </pc:picChg>
        <pc:picChg chg="del">
          <ac:chgData name="Ron Melton" userId="5553941352b42db9" providerId="LiveId" clId="{36DCD473-F91B-45B5-9CF5-4A067706FACB}" dt="2023-09-27T23:44:03.813" v="1300" actId="478"/>
          <ac:picMkLst>
            <pc:docMk/>
            <pc:sldMk cId="0" sldId="1500"/>
            <ac:picMk id="823301" creationId="{7B24E8A9-BBA7-DD0C-239C-AC46F84029D7}"/>
          </ac:picMkLst>
        </pc:picChg>
      </pc:sldChg>
      <pc:sldChg chg="del">
        <pc:chgData name="Ron Melton" userId="5553941352b42db9" providerId="LiveId" clId="{36DCD473-F91B-45B5-9CF5-4A067706FACB}" dt="2023-09-27T23:44:30.944" v="1311" actId="47"/>
        <pc:sldMkLst>
          <pc:docMk/>
          <pc:sldMk cId="0" sldId="1501"/>
        </pc:sldMkLst>
      </pc:sldChg>
      <pc:sldChg chg="del">
        <pc:chgData name="Ron Melton" userId="5553941352b42db9" providerId="LiveId" clId="{36DCD473-F91B-45B5-9CF5-4A067706FACB}" dt="2023-10-23T00:14:37.081" v="2657" actId="47"/>
        <pc:sldMkLst>
          <pc:docMk/>
          <pc:sldMk cId="3740309699" sldId="1530"/>
        </pc:sldMkLst>
      </pc:sldChg>
      <pc:sldChg chg="del">
        <pc:chgData name="Ron Melton" userId="5553941352b42db9" providerId="LiveId" clId="{36DCD473-F91B-45B5-9CF5-4A067706FACB}" dt="2023-09-27T23:44:33.016" v="1313" actId="47"/>
        <pc:sldMkLst>
          <pc:docMk/>
          <pc:sldMk cId="0" sldId="1546"/>
        </pc:sldMkLst>
      </pc:sldChg>
      <pc:sldChg chg="del">
        <pc:chgData name="Ron Melton" userId="5553941352b42db9" providerId="LiveId" clId="{36DCD473-F91B-45B5-9CF5-4A067706FACB}" dt="2023-09-27T23:44:32.217" v="1312" actId="47"/>
        <pc:sldMkLst>
          <pc:docMk/>
          <pc:sldMk cId="0" sldId="1559"/>
        </pc:sldMkLst>
      </pc:sldChg>
      <pc:sldChg chg="del">
        <pc:chgData name="Ron Melton" userId="5553941352b42db9" providerId="LiveId" clId="{36DCD473-F91B-45B5-9CF5-4A067706FACB}" dt="2023-09-27T23:43:58.501" v="1298" actId="47"/>
        <pc:sldMkLst>
          <pc:docMk/>
          <pc:sldMk cId="0" sldId="1560"/>
        </pc:sldMkLst>
      </pc:sldChg>
      <pc:sldChg chg="add del">
        <pc:chgData name="Ron Melton" userId="5553941352b42db9" providerId="LiveId" clId="{36DCD473-F91B-45B5-9CF5-4A067706FACB}" dt="2023-10-23T00:33:01.862" v="3408" actId="47"/>
        <pc:sldMkLst>
          <pc:docMk/>
          <pc:sldMk cId="0" sldId="1681"/>
        </pc:sldMkLst>
      </pc:sldChg>
      <pc:sldChg chg="del">
        <pc:chgData name="Ron Melton" userId="5553941352b42db9" providerId="LiveId" clId="{36DCD473-F91B-45B5-9CF5-4A067706FACB}" dt="2023-10-23T00:36:59.267" v="3534" actId="47"/>
        <pc:sldMkLst>
          <pc:docMk/>
          <pc:sldMk cId="430349504" sldId="1884"/>
        </pc:sldMkLst>
      </pc:sldChg>
      <pc:sldChg chg="del">
        <pc:chgData name="Ron Melton" userId="5553941352b42db9" providerId="LiveId" clId="{36DCD473-F91B-45B5-9CF5-4A067706FACB}" dt="2023-10-23T00:36:59.267" v="3534" actId="47"/>
        <pc:sldMkLst>
          <pc:docMk/>
          <pc:sldMk cId="860959377" sldId="1887"/>
        </pc:sldMkLst>
      </pc:sldChg>
      <pc:sldChg chg="del">
        <pc:chgData name="Ron Melton" userId="5553941352b42db9" providerId="LiveId" clId="{36DCD473-F91B-45B5-9CF5-4A067706FACB}" dt="2023-10-23T00:36:59.267" v="3534" actId="47"/>
        <pc:sldMkLst>
          <pc:docMk/>
          <pc:sldMk cId="1070495431" sldId="2833"/>
        </pc:sldMkLst>
      </pc:sldChg>
      <pc:sldChg chg="delSp modSp mod">
        <pc:chgData name="Ron Melton" userId="5553941352b42db9" providerId="LiveId" clId="{36DCD473-F91B-45B5-9CF5-4A067706FACB}" dt="2023-10-23T00:24:01.638" v="3259" actId="20577"/>
        <pc:sldMkLst>
          <pc:docMk/>
          <pc:sldMk cId="3464313957" sldId="2836"/>
        </pc:sldMkLst>
        <pc:spChg chg="mod">
          <ac:chgData name="Ron Melton" userId="5553941352b42db9" providerId="LiveId" clId="{36DCD473-F91B-45B5-9CF5-4A067706FACB}" dt="2023-10-23T00:24:01.638" v="3259" actId="20577"/>
          <ac:spMkLst>
            <pc:docMk/>
            <pc:sldMk cId="3464313957" sldId="2836"/>
            <ac:spMk id="199682" creationId="{9724B2BC-C70D-4D40-BFEC-DD82094AD746}"/>
          </ac:spMkLst>
        </pc:spChg>
        <pc:picChg chg="del">
          <ac:chgData name="Ron Melton" userId="5553941352b42db9" providerId="LiveId" clId="{36DCD473-F91B-45B5-9CF5-4A067706FACB}" dt="2023-10-23T00:23:30.246" v="3188" actId="478"/>
          <ac:picMkLst>
            <pc:docMk/>
            <pc:sldMk cId="3464313957" sldId="2836"/>
            <ac:picMk id="199684" creationId="{E4A502E1-F9B7-4356-92D6-76FE57DE72A7}"/>
          </ac:picMkLst>
        </pc:picChg>
      </pc:sldChg>
      <pc:sldChg chg="modSp mod">
        <pc:chgData name="Ron Melton" userId="5553941352b42db9" providerId="LiveId" clId="{36DCD473-F91B-45B5-9CF5-4A067706FACB}" dt="2023-10-23T00:06:27.459" v="2507" actId="20577"/>
        <pc:sldMkLst>
          <pc:docMk/>
          <pc:sldMk cId="3582605204" sldId="2837"/>
        </pc:sldMkLst>
        <pc:spChg chg="mod">
          <ac:chgData name="Ron Melton" userId="5553941352b42db9" providerId="LiveId" clId="{36DCD473-F91B-45B5-9CF5-4A067706FACB}" dt="2023-10-23T00:06:27.459" v="2507" actId="20577"/>
          <ac:spMkLst>
            <pc:docMk/>
            <pc:sldMk cId="3582605204" sldId="2837"/>
            <ac:spMk id="3" creationId="{00000000-0000-0000-0000-000000000000}"/>
          </ac:spMkLst>
        </pc:spChg>
      </pc:sldChg>
      <pc:sldChg chg="del">
        <pc:chgData name="Ron Melton" userId="5553941352b42db9" providerId="LiveId" clId="{36DCD473-F91B-45B5-9CF5-4A067706FACB}" dt="2023-10-22T23:31:29.563" v="2256" actId="47"/>
        <pc:sldMkLst>
          <pc:docMk/>
          <pc:sldMk cId="4253213240" sldId="2842"/>
        </pc:sldMkLst>
      </pc:sldChg>
      <pc:sldChg chg="delSp">
        <pc:chgData name="Ron Melton" userId="5553941352b42db9" providerId="LiveId" clId="{36DCD473-F91B-45B5-9CF5-4A067706FACB}" dt="2023-10-23T00:11:49.860" v="2562" actId="478"/>
        <pc:sldMkLst>
          <pc:docMk/>
          <pc:sldMk cId="1855682970" sldId="2852"/>
        </pc:sldMkLst>
        <pc:picChg chg="del">
          <ac:chgData name="Ron Melton" userId="5553941352b42db9" providerId="LiveId" clId="{36DCD473-F91B-45B5-9CF5-4A067706FACB}" dt="2023-10-23T00:11:47.924" v="2561" actId="478"/>
          <ac:picMkLst>
            <pc:docMk/>
            <pc:sldMk cId="1855682970" sldId="2852"/>
            <ac:picMk id="106501" creationId="{00000000-0000-0000-0000-000000000000}"/>
          </ac:picMkLst>
        </pc:picChg>
        <pc:picChg chg="del">
          <ac:chgData name="Ron Melton" userId="5553941352b42db9" providerId="LiveId" clId="{36DCD473-F91B-45B5-9CF5-4A067706FACB}" dt="2023-10-23T00:11:49.860" v="2562" actId="478"/>
          <ac:picMkLst>
            <pc:docMk/>
            <pc:sldMk cId="1855682970" sldId="2852"/>
            <ac:picMk id="106502" creationId="{00000000-0000-0000-0000-000000000000}"/>
          </ac:picMkLst>
        </pc:picChg>
        <pc:picChg chg="del">
          <ac:chgData name="Ron Melton" userId="5553941352b42db9" providerId="LiveId" clId="{36DCD473-F91B-45B5-9CF5-4A067706FACB}" dt="2023-10-23T00:11:42.008" v="2560" actId="478"/>
          <ac:picMkLst>
            <pc:docMk/>
            <pc:sldMk cId="1855682970" sldId="2852"/>
            <ac:picMk id="106503" creationId="{00000000-0000-0000-0000-000000000000}"/>
          </ac:picMkLst>
        </pc:picChg>
      </pc:sldChg>
      <pc:sldChg chg="delSp mod">
        <pc:chgData name="Ron Melton" userId="5553941352b42db9" providerId="LiveId" clId="{36DCD473-F91B-45B5-9CF5-4A067706FACB}" dt="2023-10-23T00:14:29.470" v="2655" actId="478"/>
        <pc:sldMkLst>
          <pc:docMk/>
          <pc:sldMk cId="3961979091" sldId="2853"/>
        </pc:sldMkLst>
        <pc:picChg chg="del">
          <ac:chgData name="Ron Melton" userId="5553941352b42db9" providerId="LiveId" clId="{36DCD473-F91B-45B5-9CF5-4A067706FACB}" dt="2023-10-23T00:14:29.470" v="2655" actId="478"/>
          <ac:picMkLst>
            <pc:docMk/>
            <pc:sldMk cId="3961979091" sldId="2853"/>
            <ac:picMk id="5" creationId="{00000000-0000-0000-0000-000000000000}"/>
          </ac:picMkLst>
        </pc:picChg>
      </pc:sldChg>
      <pc:sldChg chg="del">
        <pc:chgData name="Ron Melton" userId="5553941352b42db9" providerId="LiveId" clId="{36DCD473-F91B-45B5-9CF5-4A067706FACB}" dt="2023-10-23T00:11:37.887" v="2558" actId="47"/>
        <pc:sldMkLst>
          <pc:docMk/>
          <pc:sldMk cId="3770822184" sldId="2862"/>
        </pc:sldMkLst>
      </pc:sldChg>
      <pc:sldChg chg="del">
        <pc:chgData name="Ron Melton" userId="5553941352b42db9" providerId="LiveId" clId="{36DCD473-F91B-45B5-9CF5-4A067706FACB}" dt="2023-10-23T00:14:42.556" v="2659" actId="47"/>
        <pc:sldMkLst>
          <pc:docMk/>
          <pc:sldMk cId="937952424" sldId="2869"/>
        </pc:sldMkLst>
      </pc:sldChg>
      <pc:sldChg chg="del">
        <pc:chgData name="Ron Melton" userId="5553941352b42db9" providerId="LiveId" clId="{36DCD473-F91B-45B5-9CF5-4A067706FACB}" dt="2023-10-23T00:19:24.548" v="3149" actId="47"/>
        <pc:sldMkLst>
          <pc:docMk/>
          <pc:sldMk cId="3748517454" sldId="2870"/>
        </pc:sldMkLst>
      </pc:sldChg>
      <pc:sldChg chg="delSp modSp mod">
        <pc:chgData name="Ron Melton" userId="5553941352b42db9" providerId="LiveId" clId="{36DCD473-F91B-45B5-9CF5-4A067706FACB}" dt="2023-10-23T00:17:24.074" v="2911" actId="478"/>
        <pc:sldMkLst>
          <pc:docMk/>
          <pc:sldMk cId="2631742980" sldId="2873"/>
        </pc:sldMkLst>
        <pc:spChg chg="mod">
          <ac:chgData name="Ron Melton" userId="5553941352b42db9" providerId="LiveId" clId="{36DCD473-F91B-45B5-9CF5-4A067706FACB}" dt="2023-10-23T00:17:19.167" v="2910" actId="20577"/>
          <ac:spMkLst>
            <pc:docMk/>
            <pc:sldMk cId="2631742980" sldId="2873"/>
            <ac:spMk id="120835" creationId="{00000000-0000-0000-0000-000000000000}"/>
          </ac:spMkLst>
        </pc:spChg>
        <pc:picChg chg="del">
          <ac:chgData name="Ron Melton" userId="5553941352b42db9" providerId="LiveId" clId="{36DCD473-F91B-45B5-9CF5-4A067706FACB}" dt="2023-10-23T00:17:24.074" v="2911" actId="478"/>
          <ac:picMkLst>
            <pc:docMk/>
            <pc:sldMk cId="2631742980" sldId="2873"/>
            <ac:picMk id="120834" creationId="{00000000-0000-0000-0000-000000000000}"/>
          </ac:picMkLst>
        </pc:picChg>
      </pc:sldChg>
      <pc:sldChg chg="delSp modSp mod">
        <pc:chgData name="Ron Melton" userId="5553941352b42db9" providerId="LiveId" clId="{36DCD473-F91B-45B5-9CF5-4A067706FACB}" dt="2023-10-23T00:15:04.847" v="2666" actId="1076"/>
        <pc:sldMkLst>
          <pc:docMk/>
          <pc:sldMk cId="713495808" sldId="2875"/>
        </pc:sldMkLst>
        <pc:spChg chg="mod">
          <ac:chgData name="Ron Melton" userId="5553941352b42db9" providerId="LiveId" clId="{36DCD473-F91B-45B5-9CF5-4A067706FACB}" dt="2023-10-23T00:15:04.847" v="2666" actId="1076"/>
          <ac:spMkLst>
            <pc:docMk/>
            <pc:sldMk cId="713495808" sldId="2875"/>
            <ac:spMk id="124930" creationId="{00000000-0000-0000-0000-000000000000}"/>
          </ac:spMkLst>
        </pc:spChg>
        <pc:spChg chg="mod">
          <ac:chgData name="Ron Melton" userId="5553941352b42db9" providerId="LiveId" clId="{36DCD473-F91B-45B5-9CF5-4A067706FACB}" dt="2023-10-23T00:15:00.624" v="2665" actId="1076"/>
          <ac:spMkLst>
            <pc:docMk/>
            <pc:sldMk cId="713495808" sldId="2875"/>
            <ac:spMk id="126979" creationId="{00000000-0000-0000-0000-000000000000}"/>
          </ac:spMkLst>
        </pc:spChg>
        <pc:picChg chg="del">
          <ac:chgData name="Ron Melton" userId="5553941352b42db9" providerId="LiveId" clId="{36DCD473-F91B-45B5-9CF5-4A067706FACB}" dt="2023-10-23T00:14:50.295" v="2664" actId="478"/>
          <ac:picMkLst>
            <pc:docMk/>
            <pc:sldMk cId="713495808" sldId="2875"/>
            <ac:picMk id="2" creationId="{02CAE402-E107-B7D2-222F-07807D39A118}"/>
          </ac:picMkLst>
        </pc:picChg>
        <pc:picChg chg="del">
          <ac:chgData name="Ron Melton" userId="5553941352b42db9" providerId="LiveId" clId="{36DCD473-F91B-45B5-9CF5-4A067706FACB}" dt="2023-10-23T00:14:49.600" v="2663" actId="478"/>
          <ac:picMkLst>
            <pc:docMk/>
            <pc:sldMk cId="713495808" sldId="2875"/>
            <ac:picMk id="124932" creationId="{00000000-0000-0000-0000-000000000000}"/>
          </ac:picMkLst>
        </pc:picChg>
        <pc:picChg chg="del">
          <ac:chgData name="Ron Melton" userId="5553941352b42db9" providerId="LiveId" clId="{36DCD473-F91B-45B5-9CF5-4A067706FACB}" dt="2023-10-23T00:14:48.799" v="2662" actId="478"/>
          <ac:picMkLst>
            <pc:docMk/>
            <pc:sldMk cId="713495808" sldId="2875"/>
            <ac:picMk id="124933" creationId="{00000000-0000-0000-0000-000000000000}"/>
          </ac:picMkLst>
        </pc:picChg>
      </pc:sldChg>
      <pc:sldChg chg="delSp modSp mod">
        <pc:chgData name="Ron Melton" userId="5553941352b42db9" providerId="LiveId" clId="{36DCD473-F91B-45B5-9CF5-4A067706FACB}" dt="2023-10-23T00:16:45.358" v="2901" actId="20577"/>
        <pc:sldMkLst>
          <pc:docMk/>
          <pc:sldMk cId="3641218141" sldId="2877"/>
        </pc:sldMkLst>
        <pc:spChg chg="mod">
          <ac:chgData name="Ron Melton" userId="5553941352b42db9" providerId="LiveId" clId="{36DCD473-F91B-45B5-9CF5-4A067706FACB}" dt="2023-10-23T00:16:45.358" v="2901" actId="20577"/>
          <ac:spMkLst>
            <pc:docMk/>
            <pc:sldMk cId="3641218141" sldId="2877"/>
            <ac:spMk id="48130" creationId="{9F75C12A-506F-4D05-BCB6-95534E52D7FA}"/>
          </ac:spMkLst>
        </pc:spChg>
        <pc:picChg chg="del mod">
          <ac:chgData name="Ron Melton" userId="5553941352b42db9" providerId="LiveId" clId="{36DCD473-F91B-45B5-9CF5-4A067706FACB}" dt="2023-10-23T00:15:25.224" v="2673" actId="478"/>
          <ac:picMkLst>
            <pc:docMk/>
            <pc:sldMk cId="3641218141" sldId="2877"/>
            <ac:picMk id="2" creationId="{D3611B3C-CD60-4DB2-A214-4A83C5CDF64F}"/>
          </ac:picMkLst>
        </pc:picChg>
        <pc:picChg chg="del">
          <ac:chgData name="Ron Melton" userId="5553941352b42db9" providerId="LiveId" clId="{36DCD473-F91B-45B5-9CF5-4A067706FACB}" dt="2023-10-23T00:15:18.426" v="2671" actId="478"/>
          <ac:picMkLst>
            <pc:docMk/>
            <pc:sldMk cId="3641218141" sldId="2877"/>
            <ac:picMk id="3" creationId="{C3BDA879-A05F-4A98-AE73-199C2F321BB2}"/>
          </ac:picMkLst>
        </pc:picChg>
      </pc:sldChg>
      <pc:sldChg chg="del">
        <pc:chgData name="Ron Melton" userId="5553941352b42db9" providerId="LiveId" clId="{36DCD473-F91B-45B5-9CF5-4A067706FACB}" dt="2023-10-23T00:19:23.313" v="3148" actId="47"/>
        <pc:sldMkLst>
          <pc:docMk/>
          <pc:sldMk cId="2149346145" sldId="2878"/>
        </pc:sldMkLst>
      </pc:sldChg>
      <pc:sldChg chg="del">
        <pc:chgData name="Ron Melton" userId="5553941352b42db9" providerId="LiveId" clId="{36DCD473-F91B-45B5-9CF5-4A067706FACB}" dt="2023-10-23T00:17:14.640" v="2907" actId="47"/>
        <pc:sldMkLst>
          <pc:docMk/>
          <pc:sldMk cId="597444564" sldId="2888"/>
        </pc:sldMkLst>
      </pc:sldChg>
      <pc:sldChg chg="del">
        <pc:chgData name="Ron Melton" userId="5553941352b42db9" providerId="LiveId" clId="{36DCD473-F91B-45B5-9CF5-4A067706FACB}" dt="2023-10-23T00:17:16.117" v="2908" actId="47"/>
        <pc:sldMkLst>
          <pc:docMk/>
          <pc:sldMk cId="280742524" sldId="2889"/>
        </pc:sldMkLst>
      </pc:sldChg>
      <pc:sldChg chg="del">
        <pc:chgData name="Ron Melton" userId="5553941352b42db9" providerId="LiveId" clId="{36DCD473-F91B-45B5-9CF5-4A067706FACB}" dt="2023-10-23T00:17:17.598" v="2909" actId="47"/>
        <pc:sldMkLst>
          <pc:docMk/>
          <pc:sldMk cId="1192782806" sldId="2890"/>
        </pc:sldMkLst>
      </pc:sldChg>
      <pc:sldChg chg="del">
        <pc:chgData name="Ron Melton" userId="5553941352b42db9" providerId="LiveId" clId="{36DCD473-F91B-45B5-9CF5-4A067706FACB}" dt="2023-10-23T00:15:10.811" v="2667" actId="47"/>
        <pc:sldMkLst>
          <pc:docMk/>
          <pc:sldMk cId="1801163085" sldId="2891"/>
        </pc:sldMkLst>
      </pc:sldChg>
      <pc:sldChg chg="del">
        <pc:chgData name="Ron Melton" userId="5553941352b42db9" providerId="LiveId" clId="{36DCD473-F91B-45B5-9CF5-4A067706FACB}" dt="2023-10-23T00:15:13.852" v="2669" actId="47"/>
        <pc:sldMkLst>
          <pc:docMk/>
          <pc:sldMk cId="3805762724" sldId="2892"/>
        </pc:sldMkLst>
      </pc:sldChg>
      <pc:sldChg chg="del">
        <pc:chgData name="Ron Melton" userId="5553941352b42db9" providerId="LiveId" clId="{36DCD473-F91B-45B5-9CF5-4A067706FACB}" dt="2023-10-23T00:15:15.119" v="2670" actId="47"/>
        <pc:sldMkLst>
          <pc:docMk/>
          <pc:sldMk cId="3749664605" sldId="2893"/>
        </pc:sldMkLst>
      </pc:sldChg>
      <pc:sldChg chg="del">
        <pc:chgData name="Ron Melton" userId="5553941352b42db9" providerId="LiveId" clId="{36DCD473-F91B-45B5-9CF5-4A067706FACB}" dt="2023-10-23T00:17:33.057" v="2912" actId="47"/>
        <pc:sldMkLst>
          <pc:docMk/>
          <pc:sldMk cId="518952946" sldId="2895"/>
        </pc:sldMkLst>
      </pc:sldChg>
      <pc:sldChg chg="del">
        <pc:chgData name="Ron Melton" userId="5553941352b42db9" providerId="LiveId" clId="{36DCD473-F91B-45B5-9CF5-4A067706FACB}" dt="2023-10-23T00:17:33.562" v="2913" actId="47"/>
        <pc:sldMkLst>
          <pc:docMk/>
          <pc:sldMk cId="2107798143" sldId="2896"/>
        </pc:sldMkLst>
      </pc:sldChg>
      <pc:sldChg chg="del">
        <pc:chgData name="Ron Melton" userId="5553941352b42db9" providerId="LiveId" clId="{36DCD473-F91B-45B5-9CF5-4A067706FACB}" dt="2023-10-23T00:17:34.138" v="2914" actId="47"/>
        <pc:sldMkLst>
          <pc:docMk/>
          <pc:sldMk cId="821981763" sldId="2897"/>
        </pc:sldMkLst>
      </pc:sldChg>
      <pc:sldChg chg="del">
        <pc:chgData name="Ron Melton" userId="5553941352b42db9" providerId="LiveId" clId="{36DCD473-F91B-45B5-9CF5-4A067706FACB}" dt="2023-10-22T23:34:16.706" v="2354" actId="47"/>
        <pc:sldMkLst>
          <pc:docMk/>
          <pc:sldMk cId="264105284" sldId="2907"/>
        </pc:sldMkLst>
      </pc:sldChg>
      <pc:sldChg chg="delSp modSp mod">
        <pc:chgData name="Ron Melton" userId="5553941352b42db9" providerId="LiveId" clId="{36DCD473-F91B-45B5-9CF5-4A067706FACB}" dt="2023-09-27T23:42:38.869" v="1273" actId="1076"/>
        <pc:sldMkLst>
          <pc:docMk/>
          <pc:sldMk cId="2681224517" sldId="2918"/>
        </pc:sldMkLst>
        <pc:spChg chg="mod">
          <ac:chgData name="Ron Melton" userId="5553941352b42db9" providerId="LiveId" clId="{36DCD473-F91B-45B5-9CF5-4A067706FACB}" dt="2023-09-27T23:42:32.426" v="1272" actId="27636"/>
          <ac:spMkLst>
            <pc:docMk/>
            <pc:sldMk cId="2681224517" sldId="2918"/>
            <ac:spMk id="3" creationId="{00000000-0000-0000-0000-000000000000}"/>
          </ac:spMkLst>
        </pc:spChg>
        <pc:spChg chg="mod">
          <ac:chgData name="Ron Melton" userId="5553941352b42db9" providerId="LiveId" clId="{36DCD473-F91B-45B5-9CF5-4A067706FACB}" dt="2023-09-27T23:42:38.869" v="1273" actId="1076"/>
          <ac:spMkLst>
            <pc:docMk/>
            <pc:sldMk cId="2681224517" sldId="2918"/>
            <ac:spMk id="525315" creationId="{00000000-0000-0000-0000-000000000000}"/>
          </ac:spMkLst>
        </pc:spChg>
        <pc:picChg chg="del">
          <ac:chgData name="Ron Melton" userId="5553941352b42db9" providerId="LiveId" clId="{36DCD473-F91B-45B5-9CF5-4A067706FACB}" dt="2023-09-27T23:42:06.012" v="1264" actId="478"/>
          <ac:picMkLst>
            <pc:docMk/>
            <pc:sldMk cId="2681224517" sldId="2918"/>
            <ac:picMk id="2" creationId="{D7FCC5E1-4C48-4A8E-AE98-D2BD69401366}"/>
          </ac:picMkLst>
        </pc:picChg>
        <pc:picChg chg="del">
          <ac:chgData name="Ron Melton" userId="5553941352b42db9" providerId="LiveId" clId="{36DCD473-F91B-45B5-9CF5-4A067706FACB}" dt="2023-09-27T23:42:07.176" v="1265" actId="478"/>
          <ac:picMkLst>
            <pc:docMk/>
            <pc:sldMk cId="2681224517" sldId="2918"/>
            <ac:picMk id="4" creationId="{57C2CBAF-B7D5-4650-B5C6-251A60B89892}"/>
          </ac:picMkLst>
        </pc:picChg>
      </pc:sldChg>
      <pc:sldChg chg="del">
        <pc:chgData name="Ron Melton" userId="5553941352b42db9" providerId="LiveId" clId="{36DCD473-F91B-45B5-9CF5-4A067706FACB}" dt="2023-09-27T23:41:49.522" v="1257" actId="47"/>
        <pc:sldMkLst>
          <pc:docMk/>
          <pc:sldMk cId="1702762502" sldId="2920"/>
        </pc:sldMkLst>
      </pc:sldChg>
      <pc:sldChg chg="del">
        <pc:chgData name="Ron Melton" userId="5553941352b42db9" providerId="LiveId" clId="{36DCD473-F91B-45B5-9CF5-4A067706FACB}" dt="2023-09-27T23:41:52.487" v="1258" actId="47"/>
        <pc:sldMkLst>
          <pc:docMk/>
          <pc:sldMk cId="650377894" sldId="2921"/>
        </pc:sldMkLst>
      </pc:sldChg>
      <pc:sldChg chg="del">
        <pc:chgData name="Ron Melton" userId="5553941352b42db9" providerId="LiveId" clId="{36DCD473-F91B-45B5-9CF5-4A067706FACB}" dt="2023-09-27T23:41:53.245" v="1259" actId="47"/>
        <pc:sldMkLst>
          <pc:docMk/>
          <pc:sldMk cId="2554541713" sldId="2922"/>
        </pc:sldMkLst>
      </pc:sldChg>
      <pc:sldChg chg="del">
        <pc:chgData name="Ron Melton" userId="5553941352b42db9" providerId="LiveId" clId="{36DCD473-F91B-45B5-9CF5-4A067706FACB}" dt="2023-09-27T23:41:54.966" v="1261" actId="47"/>
        <pc:sldMkLst>
          <pc:docMk/>
          <pc:sldMk cId="3711295458" sldId="2923"/>
        </pc:sldMkLst>
      </pc:sldChg>
      <pc:sldChg chg="del">
        <pc:chgData name="Ron Melton" userId="5553941352b42db9" providerId="LiveId" clId="{36DCD473-F91B-45B5-9CF5-4A067706FACB}" dt="2023-10-23T00:32:40.811" v="3382" actId="47"/>
        <pc:sldMkLst>
          <pc:docMk/>
          <pc:sldMk cId="3363529500" sldId="2946"/>
        </pc:sldMkLst>
      </pc:sldChg>
      <pc:sldChg chg="del">
        <pc:chgData name="Ron Melton" userId="5553941352b42db9" providerId="LiveId" clId="{36DCD473-F91B-45B5-9CF5-4A067706FACB}" dt="2023-10-23T00:32:41.338" v="3383" actId="47"/>
        <pc:sldMkLst>
          <pc:docMk/>
          <pc:sldMk cId="348478937" sldId="2947"/>
        </pc:sldMkLst>
      </pc:sldChg>
      <pc:sldChg chg="del">
        <pc:chgData name="Ron Melton" userId="5553941352b42db9" providerId="LiveId" clId="{36DCD473-F91B-45B5-9CF5-4A067706FACB}" dt="2023-10-23T00:32:41.949" v="3384" actId="47"/>
        <pc:sldMkLst>
          <pc:docMk/>
          <pc:sldMk cId="3811314412" sldId="2948"/>
        </pc:sldMkLst>
      </pc:sldChg>
      <pc:sldChg chg="del">
        <pc:chgData name="Ron Melton" userId="5553941352b42db9" providerId="LiveId" clId="{36DCD473-F91B-45B5-9CF5-4A067706FACB}" dt="2023-10-23T00:36:59.267" v="3534" actId="47"/>
        <pc:sldMkLst>
          <pc:docMk/>
          <pc:sldMk cId="2569332301" sldId="2977"/>
        </pc:sldMkLst>
      </pc:sldChg>
      <pc:sldChg chg="del">
        <pc:chgData name="Ron Melton" userId="5553941352b42db9" providerId="LiveId" clId="{36DCD473-F91B-45B5-9CF5-4A067706FACB}" dt="2023-10-23T00:36:59.267" v="3534" actId="47"/>
        <pc:sldMkLst>
          <pc:docMk/>
          <pc:sldMk cId="1105727579" sldId="2996"/>
        </pc:sldMkLst>
      </pc:sldChg>
      <pc:sldChg chg="del">
        <pc:chgData name="Ron Melton" userId="5553941352b42db9" providerId="LiveId" clId="{36DCD473-F91B-45B5-9CF5-4A067706FACB}" dt="2023-10-23T00:36:59.267" v="3534" actId="47"/>
        <pc:sldMkLst>
          <pc:docMk/>
          <pc:sldMk cId="1536564003" sldId="3000"/>
        </pc:sldMkLst>
      </pc:sldChg>
      <pc:sldChg chg="del">
        <pc:chgData name="Ron Melton" userId="5553941352b42db9" providerId="LiveId" clId="{36DCD473-F91B-45B5-9CF5-4A067706FACB}" dt="2023-10-23T00:36:59.267" v="3534" actId="47"/>
        <pc:sldMkLst>
          <pc:docMk/>
          <pc:sldMk cId="1990349290" sldId="3003"/>
        </pc:sldMkLst>
      </pc:sldChg>
      <pc:sldChg chg="del">
        <pc:chgData name="Ron Melton" userId="5553941352b42db9" providerId="LiveId" clId="{36DCD473-F91B-45B5-9CF5-4A067706FACB}" dt="2023-10-23T00:36:59.267" v="3534" actId="47"/>
        <pc:sldMkLst>
          <pc:docMk/>
          <pc:sldMk cId="4102767436" sldId="3004"/>
        </pc:sldMkLst>
      </pc:sldChg>
      <pc:sldChg chg="del">
        <pc:chgData name="Ron Melton" userId="5553941352b42db9" providerId="LiveId" clId="{36DCD473-F91B-45B5-9CF5-4A067706FACB}" dt="2023-10-23T00:36:59.267" v="3534" actId="47"/>
        <pc:sldMkLst>
          <pc:docMk/>
          <pc:sldMk cId="530386990" sldId="3013"/>
        </pc:sldMkLst>
      </pc:sldChg>
      <pc:sldChg chg="del">
        <pc:chgData name="Ron Melton" userId="5553941352b42db9" providerId="LiveId" clId="{36DCD473-F91B-45B5-9CF5-4A067706FACB}" dt="2023-10-23T00:36:59.267" v="3534" actId="47"/>
        <pc:sldMkLst>
          <pc:docMk/>
          <pc:sldMk cId="3388296738" sldId="3026"/>
        </pc:sldMkLst>
      </pc:sldChg>
      <pc:sldChg chg="del">
        <pc:chgData name="Ron Melton" userId="5553941352b42db9" providerId="LiveId" clId="{36DCD473-F91B-45B5-9CF5-4A067706FACB}" dt="2023-10-23T00:36:59.267" v="3534" actId="47"/>
        <pc:sldMkLst>
          <pc:docMk/>
          <pc:sldMk cId="286748406" sldId="3027"/>
        </pc:sldMkLst>
      </pc:sldChg>
      <pc:sldChg chg="del">
        <pc:chgData name="Ron Melton" userId="5553941352b42db9" providerId="LiveId" clId="{36DCD473-F91B-45B5-9CF5-4A067706FACB}" dt="2023-09-27T23:41:48.131" v="1256" actId="47"/>
        <pc:sldMkLst>
          <pc:docMk/>
          <pc:sldMk cId="2908950005" sldId="3040"/>
        </pc:sldMkLst>
      </pc:sldChg>
      <pc:sldChg chg="del">
        <pc:chgData name="Ron Melton" userId="5553941352b42db9" providerId="LiveId" clId="{36DCD473-F91B-45B5-9CF5-4A067706FACB}" dt="2023-10-23T00:36:59.267" v="3534" actId="47"/>
        <pc:sldMkLst>
          <pc:docMk/>
          <pc:sldMk cId="2059880573" sldId="3055"/>
        </pc:sldMkLst>
      </pc:sldChg>
      <pc:sldChg chg="del">
        <pc:chgData name="Ron Melton" userId="5553941352b42db9" providerId="LiveId" clId="{36DCD473-F91B-45B5-9CF5-4A067706FACB}" dt="2023-10-23T00:36:59.267" v="3534" actId="47"/>
        <pc:sldMkLst>
          <pc:docMk/>
          <pc:sldMk cId="2836278288" sldId="3056"/>
        </pc:sldMkLst>
      </pc:sldChg>
      <pc:sldChg chg="del">
        <pc:chgData name="Ron Melton" userId="5553941352b42db9" providerId="LiveId" clId="{36DCD473-F91B-45B5-9CF5-4A067706FACB}" dt="2023-10-23T00:36:59.267" v="3534" actId="47"/>
        <pc:sldMkLst>
          <pc:docMk/>
          <pc:sldMk cId="3876879550" sldId="3062"/>
        </pc:sldMkLst>
      </pc:sldChg>
      <pc:sldChg chg="del">
        <pc:chgData name="Ron Melton" userId="5553941352b42db9" providerId="LiveId" clId="{36DCD473-F91B-45B5-9CF5-4A067706FACB}" dt="2023-10-23T00:35:44.339" v="3524" actId="47"/>
        <pc:sldMkLst>
          <pc:docMk/>
          <pc:sldMk cId="777944758" sldId="3121"/>
        </pc:sldMkLst>
      </pc:sldChg>
      <pc:sldChg chg="del">
        <pc:chgData name="Ron Melton" userId="5553941352b42db9" providerId="LiveId" clId="{36DCD473-F91B-45B5-9CF5-4A067706FACB}" dt="2023-10-23T00:35:43.274" v="3523" actId="47"/>
        <pc:sldMkLst>
          <pc:docMk/>
          <pc:sldMk cId="826059248" sldId="3122"/>
        </pc:sldMkLst>
      </pc:sldChg>
      <pc:sldChg chg="del">
        <pc:chgData name="Ron Melton" userId="5553941352b42db9" providerId="LiveId" clId="{36DCD473-F91B-45B5-9CF5-4A067706FACB}" dt="2023-10-23T00:35:42.242" v="3521" actId="47"/>
        <pc:sldMkLst>
          <pc:docMk/>
          <pc:sldMk cId="3434880738" sldId="3124"/>
        </pc:sldMkLst>
      </pc:sldChg>
      <pc:sldChg chg="del">
        <pc:chgData name="Ron Melton" userId="5553941352b42db9" providerId="LiveId" clId="{36DCD473-F91B-45B5-9CF5-4A067706FACB}" dt="2023-10-23T00:35:41.751" v="3520" actId="47"/>
        <pc:sldMkLst>
          <pc:docMk/>
          <pc:sldMk cId="1147564461" sldId="3125"/>
        </pc:sldMkLst>
      </pc:sldChg>
      <pc:sldChg chg="del">
        <pc:chgData name="Ron Melton" userId="5553941352b42db9" providerId="LiveId" clId="{36DCD473-F91B-45B5-9CF5-4A067706FACB}" dt="2023-10-23T00:35:42.706" v="3522" actId="47"/>
        <pc:sldMkLst>
          <pc:docMk/>
          <pc:sldMk cId="1945707784" sldId="3126"/>
        </pc:sldMkLst>
      </pc:sldChg>
      <pc:sldChg chg="del">
        <pc:chgData name="Ron Melton" userId="5553941352b42db9" providerId="LiveId" clId="{36DCD473-F91B-45B5-9CF5-4A067706FACB}" dt="2023-10-23T00:35:41.406" v="3519" actId="47"/>
        <pc:sldMkLst>
          <pc:docMk/>
          <pc:sldMk cId="235511919" sldId="3127"/>
        </pc:sldMkLst>
      </pc:sldChg>
      <pc:sldChg chg="del">
        <pc:chgData name="Ron Melton" userId="5553941352b42db9" providerId="LiveId" clId="{36DCD473-F91B-45B5-9CF5-4A067706FACB}" dt="2023-10-23T00:35:40.992" v="3518" actId="47"/>
        <pc:sldMkLst>
          <pc:docMk/>
          <pc:sldMk cId="3521636752" sldId="3128"/>
        </pc:sldMkLst>
      </pc:sldChg>
      <pc:sldChg chg="del">
        <pc:chgData name="Ron Melton" userId="5553941352b42db9" providerId="LiveId" clId="{36DCD473-F91B-45B5-9CF5-4A067706FACB}" dt="2023-09-27T23:40:10.365" v="1105" actId="47"/>
        <pc:sldMkLst>
          <pc:docMk/>
          <pc:sldMk cId="2542326260" sldId="3185"/>
        </pc:sldMkLst>
      </pc:sldChg>
      <pc:sldChg chg="del">
        <pc:chgData name="Ron Melton" userId="5553941352b42db9" providerId="LiveId" clId="{36DCD473-F91B-45B5-9CF5-4A067706FACB}" dt="2023-09-27T23:42:49.800" v="1276" actId="47"/>
        <pc:sldMkLst>
          <pc:docMk/>
          <pc:sldMk cId="1903572566" sldId="3198"/>
        </pc:sldMkLst>
      </pc:sldChg>
      <pc:sldChg chg="del">
        <pc:chgData name="Ron Melton" userId="5553941352b42db9" providerId="LiveId" clId="{36DCD473-F91B-45B5-9CF5-4A067706FACB}" dt="2023-09-27T23:42:45.767" v="1275" actId="47"/>
        <pc:sldMkLst>
          <pc:docMk/>
          <pc:sldMk cId="3153986398" sldId="3200"/>
        </pc:sldMkLst>
      </pc:sldChg>
      <pc:sldChg chg="del">
        <pc:chgData name="Ron Melton" userId="5553941352b42db9" providerId="LiveId" clId="{36DCD473-F91B-45B5-9CF5-4A067706FACB}" dt="2023-10-23T00:36:59.267" v="3534" actId="47"/>
        <pc:sldMkLst>
          <pc:docMk/>
          <pc:sldMk cId="1460692631" sldId="3220"/>
        </pc:sldMkLst>
      </pc:sldChg>
      <pc:sldChg chg="del">
        <pc:chgData name="Ron Melton" userId="5553941352b42db9" providerId="LiveId" clId="{36DCD473-F91B-45B5-9CF5-4A067706FACB}" dt="2023-10-22T23:34:46.045" v="2365" actId="47"/>
        <pc:sldMkLst>
          <pc:docMk/>
          <pc:sldMk cId="2736300046" sldId="3224"/>
        </pc:sldMkLst>
      </pc:sldChg>
      <pc:sldChg chg="del">
        <pc:chgData name="Ron Melton" userId="5553941352b42db9" providerId="LiveId" clId="{36DCD473-F91B-45B5-9CF5-4A067706FACB}" dt="2023-10-23T00:36:59.267" v="3534" actId="47"/>
        <pc:sldMkLst>
          <pc:docMk/>
          <pc:sldMk cId="3956132909" sldId="3238"/>
        </pc:sldMkLst>
      </pc:sldChg>
      <pc:sldChg chg="del">
        <pc:chgData name="Ron Melton" userId="5553941352b42db9" providerId="LiveId" clId="{36DCD473-F91B-45B5-9CF5-4A067706FACB}" dt="2023-10-23T00:36:59.267" v="3534" actId="47"/>
        <pc:sldMkLst>
          <pc:docMk/>
          <pc:sldMk cId="414647177" sldId="3242"/>
        </pc:sldMkLst>
      </pc:sldChg>
      <pc:sldChg chg="del">
        <pc:chgData name="Ron Melton" userId="5553941352b42db9" providerId="LiveId" clId="{36DCD473-F91B-45B5-9CF5-4A067706FACB}" dt="2023-10-23T00:36:59.267" v="3534" actId="47"/>
        <pc:sldMkLst>
          <pc:docMk/>
          <pc:sldMk cId="2272454907" sldId="3243"/>
        </pc:sldMkLst>
      </pc:sldChg>
      <pc:sldChg chg="delSp">
        <pc:chgData name="Ron Melton" userId="5553941352b42db9" providerId="LiveId" clId="{36DCD473-F91B-45B5-9CF5-4A067706FACB}" dt="2023-10-23T00:33:26.973" v="3428" actId="478"/>
        <pc:sldMkLst>
          <pc:docMk/>
          <pc:sldMk cId="1297674203" sldId="3308"/>
        </pc:sldMkLst>
        <pc:picChg chg="del">
          <ac:chgData name="Ron Melton" userId="5553941352b42db9" providerId="LiveId" clId="{36DCD473-F91B-45B5-9CF5-4A067706FACB}" dt="2023-10-23T00:33:26.973" v="3428" actId="478"/>
          <ac:picMkLst>
            <pc:docMk/>
            <pc:sldMk cId="1297674203" sldId="3308"/>
            <ac:picMk id="120834" creationId="{00000000-0000-0000-0000-000000000000}"/>
          </ac:picMkLst>
        </pc:picChg>
      </pc:sldChg>
      <pc:sldChg chg="del">
        <pc:chgData name="Ron Melton" userId="5553941352b42db9" providerId="LiveId" clId="{36DCD473-F91B-45B5-9CF5-4A067706FACB}" dt="2023-10-23T00:36:59.267" v="3534" actId="47"/>
        <pc:sldMkLst>
          <pc:docMk/>
          <pc:sldMk cId="2862732618" sldId="3310"/>
        </pc:sldMkLst>
      </pc:sldChg>
      <pc:sldChg chg="del">
        <pc:chgData name="Ron Melton" userId="5553941352b42db9" providerId="LiveId" clId="{36DCD473-F91B-45B5-9CF5-4A067706FACB}" dt="2023-10-23T00:36:59.267" v="3534" actId="47"/>
        <pc:sldMkLst>
          <pc:docMk/>
          <pc:sldMk cId="794074271" sldId="3311"/>
        </pc:sldMkLst>
      </pc:sldChg>
      <pc:sldChg chg="del">
        <pc:chgData name="Ron Melton" userId="5553941352b42db9" providerId="LiveId" clId="{36DCD473-F91B-45B5-9CF5-4A067706FACB}" dt="2023-10-23T00:36:59.267" v="3534" actId="47"/>
        <pc:sldMkLst>
          <pc:docMk/>
          <pc:sldMk cId="3174960005" sldId="3314"/>
        </pc:sldMkLst>
      </pc:sldChg>
      <pc:sldChg chg="del">
        <pc:chgData name="Ron Melton" userId="5553941352b42db9" providerId="LiveId" clId="{36DCD473-F91B-45B5-9CF5-4A067706FACB}" dt="2023-10-23T00:36:59.267" v="3534" actId="47"/>
        <pc:sldMkLst>
          <pc:docMk/>
          <pc:sldMk cId="1586552372" sldId="3315"/>
        </pc:sldMkLst>
      </pc:sldChg>
      <pc:sldChg chg="del">
        <pc:chgData name="Ron Melton" userId="5553941352b42db9" providerId="LiveId" clId="{36DCD473-F91B-45B5-9CF5-4A067706FACB}" dt="2023-10-23T00:36:59.267" v="3534" actId="47"/>
        <pc:sldMkLst>
          <pc:docMk/>
          <pc:sldMk cId="386270938" sldId="3316"/>
        </pc:sldMkLst>
      </pc:sldChg>
      <pc:sldChg chg="del">
        <pc:chgData name="Ron Melton" userId="5553941352b42db9" providerId="LiveId" clId="{36DCD473-F91B-45B5-9CF5-4A067706FACB}" dt="2023-10-22T23:34:41.309" v="2359" actId="47"/>
        <pc:sldMkLst>
          <pc:docMk/>
          <pc:sldMk cId="2845318368" sldId="3318"/>
        </pc:sldMkLst>
      </pc:sldChg>
      <pc:sldChg chg="del">
        <pc:chgData name="Ron Melton" userId="5553941352b42db9" providerId="LiveId" clId="{36DCD473-F91B-45B5-9CF5-4A067706FACB}" dt="2023-10-22T23:34:41.872" v="2360" actId="47"/>
        <pc:sldMkLst>
          <pc:docMk/>
          <pc:sldMk cId="3644552556" sldId="3319"/>
        </pc:sldMkLst>
      </pc:sldChg>
      <pc:sldChg chg="del">
        <pc:chgData name="Ron Melton" userId="5553941352b42db9" providerId="LiveId" clId="{36DCD473-F91B-45B5-9CF5-4A067706FACB}" dt="2023-10-22T23:34:42.543" v="2361" actId="47"/>
        <pc:sldMkLst>
          <pc:docMk/>
          <pc:sldMk cId="698518" sldId="3320"/>
        </pc:sldMkLst>
      </pc:sldChg>
      <pc:sldChg chg="del">
        <pc:chgData name="Ron Melton" userId="5553941352b42db9" providerId="LiveId" clId="{36DCD473-F91B-45B5-9CF5-4A067706FACB}" dt="2023-10-22T23:34:43.284" v="2362" actId="47"/>
        <pc:sldMkLst>
          <pc:docMk/>
          <pc:sldMk cId="2224662146" sldId="3321"/>
        </pc:sldMkLst>
      </pc:sldChg>
      <pc:sldChg chg="del">
        <pc:chgData name="Ron Melton" userId="5553941352b42db9" providerId="LiveId" clId="{36DCD473-F91B-45B5-9CF5-4A067706FACB}" dt="2023-10-22T23:34:44.065" v="2363" actId="47"/>
        <pc:sldMkLst>
          <pc:docMk/>
          <pc:sldMk cId="743719505" sldId="3322"/>
        </pc:sldMkLst>
      </pc:sldChg>
      <pc:sldChg chg="del">
        <pc:chgData name="Ron Melton" userId="5553941352b42db9" providerId="LiveId" clId="{36DCD473-F91B-45B5-9CF5-4A067706FACB}" dt="2023-10-22T23:34:44.835" v="2364" actId="47"/>
        <pc:sldMkLst>
          <pc:docMk/>
          <pc:sldMk cId="693278650" sldId="3324"/>
        </pc:sldMkLst>
      </pc:sldChg>
      <pc:sldChg chg="del">
        <pc:chgData name="Ron Melton" userId="5553941352b42db9" providerId="LiveId" clId="{36DCD473-F91B-45B5-9CF5-4A067706FACB}" dt="2023-10-22T23:34:47.261" v="2366" actId="47"/>
        <pc:sldMkLst>
          <pc:docMk/>
          <pc:sldMk cId="3568406957" sldId="3325"/>
        </pc:sldMkLst>
      </pc:sldChg>
      <pc:sldChg chg="del">
        <pc:chgData name="Ron Melton" userId="5553941352b42db9" providerId="LiveId" clId="{36DCD473-F91B-45B5-9CF5-4A067706FACB}" dt="2023-10-22T23:34:47.783" v="2367" actId="47"/>
        <pc:sldMkLst>
          <pc:docMk/>
          <pc:sldMk cId="520185709" sldId="3326"/>
        </pc:sldMkLst>
      </pc:sldChg>
      <pc:sldChg chg="del">
        <pc:chgData name="Ron Melton" userId="5553941352b42db9" providerId="LiveId" clId="{36DCD473-F91B-45B5-9CF5-4A067706FACB}" dt="2023-10-22T23:34:48.344" v="2368" actId="47"/>
        <pc:sldMkLst>
          <pc:docMk/>
          <pc:sldMk cId="2030869918" sldId="3327"/>
        </pc:sldMkLst>
      </pc:sldChg>
      <pc:sldChg chg="del">
        <pc:chgData name="Ron Melton" userId="5553941352b42db9" providerId="LiveId" clId="{36DCD473-F91B-45B5-9CF5-4A067706FACB}" dt="2023-10-22T23:34:49.211" v="2369" actId="47"/>
        <pc:sldMkLst>
          <pc:docMk/>
          <pc:sldMk cId="4038108950" sldId="3328"/>
        </pc:sldMkLst>
      </pc:sldChg>
      <pc:sldChg chg="del">
        <pc:chgData name="Ron Melton" userId="5553941352b42db9" providerId="LiveId" clId="{36DCD473-F91B-45B5-9CF5-4A067706FACB}" dt="2023-10-22T23:31:35.491" v="2261" actId="47"/>
        <pc:sldMkLst>
          <pc:docMk/>
          <pc:sldMk cId="3328767010" sldId="3333"/>
        </pc:sldMkLst>
      </pc:sldChg>
      <pc:sldChg chg="del">
        <pc:chgData name="Ron Melton" userId="5553941352b42db9" providerId="LiveId" clId="{36DCD473-F91B-45B5-9CF5-4A067706FACB}" dt="2023-10-22T23:31:35.945" v="2262" actId="47"/>
        <pc:sldMkLst>
          <pc:docMk/>
          <pc:sldMk cId="422107645" sldId="3334"/>
        </pc:sldMkLst>
      </pc:sldChg>
      <pc:sldChg chg="del">
        <pc:chgData name="Ron Melton" userId="5553941352b42db9" providerId="LiveId" clId="{36DCD473-F91B-45B5-9CF5-4A067706FACB}" dt="2023-10-22T23:31:35.004" v="2260" actId="47"/>
        <pc:sldMkLst>
          <pc:docMk/>
          <pc:sldMk cId="2868653191" sldId="3339"/>
        </pc:sldMkLst>
      </pc:sldChg>
      <pc:sldChg chg="delSp">
        <pc:chgData name="Ron Melton" userId="5553941352b42db9" providerId="LiveId" clId="{36DCD473-F91B-45B5-9CF5-4A067706FACB}" dt="2023-10-22T23:31:42.384" v="2265" actId="478"/>
        <pc:sldMkLst>
          <pc:docMk/>
          <pc:sldMk cId="798656763" sldId="3345"/>
        </pc:sldMkLst>
        <pc:picChg chg="del">
          <ac:chgData name="Ron Melton" userId="5553941352b42db9" providerId="LiveId" clId="{36DCD473-F91B-45B5-9CF5-4A067706FACB}" dt="2023-10-22T23:31:42.384" v="2265" actId="478"/>
          <ac:picMkLst>
            <pc:docMk/>
            <pc:sldMk cId="798656763" sldId="3345"/>
            <ac:picMk id="124931" creationId="{00000000-0000-0000-0000-000000000000}"/>
          </ac:picMkLst>
        </pc:picChg>
      </pc:sldChg>
      <pc:sldChg chg="del">
        <pc:chgData name="Ron Melton" userId="5553941352b42db9" providerId="LiveId" clId="{36DCD473-F91B-45B5-9CF5-4A067706FACB}" dt="2023-09-27T23:41:54.073" v="1260" actId="47"/>
        <pc:sldMkLst>
          <pc:docMk/>
          <pc:sldMk cId="883063259" sldId="3363"/>
        </pc:sldMkLst>
      </pc:sldChg>
      <pc:sldChg chg="del">
        <pc:chgData name="Ron Melton" userId="5553941352b42db9" providerId="LiveId" clId="{36DCD473-F91B-45B5-9CF5-4A067706FACB}" dt="2023-10-23T00:36:59.267" v="3534" actId="47"/>
        <pc:sldMkLst>
          <pc:docMk/>
          <pc:sldMk cId="3708577165" sldId="3366"/>
        </pc:sldMkLst>
      </pc:sldChg>
      <pc:sldChg chg="del">
        <pc:chgData name="Ron Melton" userId="5553941352b42db9" providerId="LiveId" clId="{36DCD473-F91B-45B5-9CF5-4A067706FACB}" dt="2023-10-23T00:36:59.267" v="3534" actId="47"/>
        <pc:sldMkLst>
          <pc:docMk/>
          <pc:sldMk cId="320063766" sldId="3367"/>
        </pc:sldMkLst>
      </pc:sldChg>
      <pc:sldChg chg="del">
        <pc:chgData name="Ron Melton" userId="5553941352b42db9" providerId="LiveId" clId="{36DCD473-F91B-45B5-9CF5-4A067706FACB}" dt="2023-10-23T00:36:59.267" v="3534" actId="47"/>
        <pc:sldMkLst>
          <pc:docMk/>
          <pc:sldMk cId="171257577" sldId="3368"/>
        </pc:sldMkLst>
      </pc:sldChg>
      <pc:sldChg chg="delSp modSp mod">
        <pc:chgData name="Ron Melton" userId="5553941352b42db9" providerId="LiveId" clId="{36DCD473-F91B-45B5-9CF5-4A067706FACB}" dt="2023-10-22T23:33:56.213" v="2347" actId="1076"/>
        <pc:sldMkLst>
          <pc:docMk/>
          <pc:sldMk cId="4056159747" sldId="3370"/>
        </pc:sldMkLst>
        <pc:spChg chg="mod">
          <ac:chgData name="Ron Melton" userId="5553941352b42db9" providerId="LiveId" clId="{36DCD473-F91B-45B5-9CF5-4A067706FACB}" dt="2023-10-22T23:33:46.147" v="2345" actId="1076"/>
          <ac:spMkLst>
            <pc:docMk/>
            <pc:sldMk cId="4056159747" sldId="3370"/>
            <ac:spMk id="3" creationId="{38284D49-93E0-42F0-8004-2E2FE729ADC7}"/>
          </ac:spMkLst>
        </pc:spChg>
        <pc:spChg chg="mod">
          <ac:chgData name="Ron Melton" userId="5553941352b42db9" providerId="LiveId" clId="{36DCD473-F91B-45B5-9CF5-4A067706FACB}" dt="2023-10-22T23:33:56.213" v="2347" actId="1076"/>
          <ac:spMkLst>
            <pc:docMk/>
            <pc:sldMk cId="4056159747" sldId="3370"/>
            <ac:spMk id="20482" creationId="{58948B48-B4D2-4E90-9EF6-A90817939E2B}"/>
          </ac:spMkLst>
        </pc:spChg>
        <pc:spChg chg="mod">
          <ac:chgData name="Ron Melton" userId="5553941352b42db9" providerId="LiveId" clId="{36DCD473-F91B-45B5-9CF5-4A067706FACB}" dt="2023-10-22T23:33:51.226" v="2346" actId="1076"/>
          <ac:spMkLst>
            <pc:docMk/>
            <pc:sldMk cId="4056159747" sldId="3370"/>
            <ac:spMk id="20484" creationId="{89968B4B-0BC2-43CB-B97D-C8DDF5F58AB2}"/>
          </ac:spMkLst>
        </pc:spChg>
        <pc:picChg chg="del">
          <ac:chgData name="Ron Melton" userId="5553941352b42db9" providerId="LiveId" clId="{36DCD473-F91B-45B5-9CF5-4A067706FACB}" dt="2023-10-22T23:33:33.214" v="2341" actId="478"/>
          <ac:picMkLst>
            <pc:docMk/>
            <pc:sldMk cId="4056159747" sldId="3370"/>
            <ac:picMk id="2" creationId="{2E0A207E-4BE9-46B4-95BB-CFB10FEDE91A}"/>
          </ac:picMkLst>
        </pc:picChg>
        <pc:picChg chg="del">
          <ac:chgData name="Ron Melton" userId="5553941352b42db9" providerId="LiveId" clId="{36DCD473-F91B-45B5-9CF5-4A067706FACB}" dt="2023-10-22T23:33:34.225" v="2342" actId="478"/>
          <ac:picMkLst>
            <pc:docMk/>
            <pc:sldMk cId="4056159747" sldId="3370"/>
            <ac:picMk id="4" creationId="{1F77B134-5F7B-4248-85D4-469CF8C7401A}"/>
          </ac:picMkLst>
        </pc:picChg>
      </pc:sldChg>
      <pc:sldChg chg="del">
        <pc:chgData name="Ron Melton" userId="5553941352b42db9" providerId="LiveId" clId="{36DCD473-F91B-45B5-9CF5-4A067706FACB}" dt="2023-10-22T23:34:08.883" v="2349" actId="47"/>
        <pc:sldMkLst>
          <pc:docMk/>
          <pc:sldMk cId="3994837165" sldId="3374"/>
        </pc:sldMkLst>
      </pc:sldChg>
      <pc:sldChg chg="del">
        <pc:chgData name="Ron Melton" userId="5553941352b42db9" providerId="LiveId" clId="{36DCD473-F91B-45B5-9CF5-4A067706FACB}" dt="2023-10-23T00:36:59.267" v="3534" actId="47"/>
        <pc:sldMkLst>
          <pc:docMk/>
          <pc:sldMk cId="813818537" sldId="3375"/>
        </pc:sldMkLst>
      </pc:sldChg>
      <pc:sldChg chg="del">
        <pc:chgData name="Ron Melton" userId="5553941352b42db9" providerId="LiveId" clId="{36DCD473-F91B-45B5-9CF5-4A067706FACB}" dt="2023-10-23T00:36:59.267" v="3534" actId="47"/>
        <pc:sldMkLst>
          <pc:docMk/>
          <pc:sldMk cId="4061430525" sldId="3376"/>
        </pc:sldMkLst>
      </pc:sldChg>
      <pc:sldChg chg="del">
        <pc:chgData name="Ron Melton" userId="5553941352b42db9" providerId="LiveId" clId="{36DCD473-F91B-45B5-9CF5-4A067706FACB}" dt="2023-10-23T00:36:59.267" v="3534" actId="47"/>
        <pc:sldMkLst>
          <pc:docMk/>
          <pc:sldMk cId="1287896286" sldId="3377"/>
        </pc:sldMkLst>
      </pc:sldChg>
      <pc:sldChg chg="del">
        <pc:chgData name="Ron Melton" userId="5553941352b42db9" providerId="LiveId" clId="{36DCD473-F91B-45B5-9CF5-4A067706FACB}" dt="2023-10-23T00:36:59.267" v="3534" actId="47"/>
        <pc:sldMkLst>
          <pc:docMk/>
          <pc:sldMk cId="144636431" sldId="3378"/>
        </pc:sldMkLst>
      </pc:sldChg>
      <pc:sldChg chg="del">
        <pc:chgData name="Ron Melton" userId="5553941352b42db9" providerId="LiveId" clId="{36DCD473-F91B-45B5-9CF5-4A067706FACB}" dt="2023-10-23T00:36:59.267" v="3534" actId="47"/>
        <pc:sldMkLst>
          <pc:docMk/>
          <pc:sldMk cId="2419799131" sldId="3379"/>
        </pc:sldMkLst>
      </pc:sldChg>
      <pc:sldChg chg="del">
        <pc:chgData name="Ron Melton" userId="5553941352b42db9" providerId="LiveId" clId="{36DCD473-F91B-45B5-9CF5-4A067706FACB}" dt="2023-10-23T00:36:59.267" v="3534" actId="47"/>
        <pc:sldMkLst>
          <pc:docMk/>
          <pc:sldMk cId="2489556000" sldId="3380"/>
        </pc:sldMkLst>
      </pc:sldChg>
      <pc:sldChg chg="del">
        <pc:chgData name="Ron Melton" userId="5553941352b42db9" providerId="LiveId" clId="{36DCD473-F91B-45B5-9CF5-4A067706FACB}" dt="2023-10-23T00:36:59.267" v="3534" actId="47"/>
        <pc:sldMkLst>
          <pc:docMk/>
          <pc:sldMk cId="200350344" sldId="3381"/>
        </pc:sldMkLst>
      </pc:sldChg>
      <pc:sldChg chg="del">
        <pc:chgData name="Ron Melton" userId="5553941352b42db9" providerId="LiveId" clId="{36DCD473-F91B-45B5-9CF5-4A067706FACB}" dt="2023-10-23T00:36:59.267" v="3534" actId="47"/>
        <pc:sldMkLst>
          <pc:docMk/>
          <pc:sldMk cId="134476071" sldId="3382"/>
        </pc:sldMkLst>
      </pc:sldChg>
      <pc:sldChg chg="del">
        <pc:chgData name="Ron Melton" userId="5553941352b42db9" providerId="LiveId" clId="{36DCD473-F91B-45B5-9CF5-4A067706FACB}" dt="2023-10-23T00:36:59.267" v="3534" actId="47"/>
        <pc:sldMkLst>
          <pc:docMk/>
          <pc:sldMk cId="2739616818" sldId="3383"/>
        </pc:sldMkLst>
      </pc:sldChg>
      <pc:sldChg chg="del">
        <pc:chgData name="Ron Melton" userId="5553941352b42db9" providerId="LiveId" clId="{36DCD473-F91B-45B5-9CF5-4A067706FACB}" dt="2023-10-23T00:36:59.267" v="3534" actId="47"/>
        <pc:sldMkLst>
          <pc:docMk/>
          <pc:sldMk cId="955973561" sldId="3384"/>
        </pc:sldMkLst>
      </pc:sldChg>
      <pc:sldChg chg="del">
        <pc:chgData name="Ron Melton" userId="5553941352b42db9" providerId="LiveId" clId="{36DCD473-F91B-45B5-9CF5-4A067706FACB}" dt="2023-10-23T00:36:59.267" v="3534" actId="47"/>
        <pc:sldMkLst>
          <pc:docMk/>
          <pc:sldMk cId="1138254332" sldId="3385"/>
        </pc:sldMkLst>
      </pc:sldChg>
      <pc:sldChg chg="del">
        <pc:chgData name="Ron Melton" userId="5553941352b42db9" providerId="LiveId" clId="{36DCD473-F91B-45B5-9CF5-4A067706FACB}" dt="2023-10-23T00:36:59.267" v="3534" actId="47"/>
        <pc:sldMkLst>
          <pc:docMk/>
          <pc:sldMk cId="844462919" sldId="3386"/>
        </pc:sldMkLst>
      </pc:sldChg>
      <pc:sldChg chg="del">
        <pc:chgData name="Ron Melton" userId="5553941352b42db9" providerId="LiveId" clId="{36DCD473-F91B-45B5-9CF5-4A067706FACB}" dt="2023-10-23T00:36:59.267" v="3534" actId="47"/>
        <pc:sldMkLst>
          <pc:docMk/>
          <pc:sldMk cId="2031667011" sldId="3387"/>
        </pc:sldMkLst>
      </pc:sldChg>
      <pc:sldChg chg="del">
        <pc:chgData name="Ron Melton" userId="5553941352b42db9" providerId="LiveId" clId="{36DCD473-F91B-45B5-9CF5-4A067706FACB}" dt="2023-10-23T00:36:59.267" v="3534" actId="47"/>
        <pc:sldMkLst>
          <pc:docMk/>
          <pc:sldMk cId="3897817814" sldId="3388"/>
        </pc:sldMkLst>
      </pc:sldChg>
      <pc:sldChg chg="del">
        <pc:chgData name="Ron Melton" userId="5553941352b42db9" providerId="LiveId" clId="{36DCD473-F91B-45B5-9CF5-4A067706FACB}" dt="2023-10-23T00:36:59.267" v="3534" actId="47"/>
        <pc:sldMkLst>
          <pc:docMk/>
          <pc:sldMk cId="2112212710" sldId="3389"/>
        </pc:sldMkLst>
      </pc:sldChg>
      <pc:sldChg chg="del">
        <pc:chgData name="Ron Melton" userId="5553941352b42db9" providerId="LiveId" clId="{36DCD473-F91B-45B5-9CF5-4A067706FACB}" dt="2023-10-23T00:36:59.267" v="3534" actId="47"/>
        <pc:sldMkLst>
          <pc:docMk/>
          <pc:sldMk cId="796340203" sldId="3390"/>
        </pc:sldMkLst>
      </pc:sldChg>
      <pc:sldChg chg="del">
        <pc:chgData name="Ron Melton" userId="5553941352b42db9" providerId="LiveId" clId="{36DCD473-F91B-45B5-9CF5-4A067706FACB}" dt="2023-10-23T00:36:59.267" v="3534" actId="47"/>
        <pc:sldMkLst>
          <pc:docMk/>
          <pc:sldMk cId="1380719315" sldId="3391"/>
        </pc:sldMkLst>
      </pc:sldChg>
      <pc:sldChg chg="del">
        <pc:chgData name="Ron Melton" userId="5553941352b42db9" providerId="LiveId" clId="{36DCD473-F91B-45B5-9CF5-4A067706FACB}" dt="2023-10-23T00:36:59.267" v="3534" actId="47"/>
        <pc:sldMkLst>
          <pc:docMk/>
          <pc:sldMk cId="812410670" sldId="3392"/>
        </pc:sldMkLst>
      </pc:sldChg>
      <pc:sldChg chg="del">
        <pc:chgData name="Ron Melton" userId="5553941352b42db9" providerId="LiveId" clId="{36DCD473-F91B-45B5-9CF5-4A067706FACB}" dt="2023-10-23T00:36:59.267" v="3534" actId="47"/>
        <pc:sldMkLst>
          <pc:docMk/>
          <pc:sldMk cId="3814233320" sldId="3393"/>
        </pc:sldMkLst>
      </pc:sldChg>
      <pc:sldChg chg="del">
        <pc:chgData name="Ron Melton" userId="5553941352b42db9" providerId="LiveId" clId="{36DCD473-F91B-45B5-9CF5-4A067706FACB}" dt="2023-10-23T00:36:59.267" v="3534" actId="47"/>
        <pc:sldMkLst>
          <pc:docMk/>
          <pc:sldMk cId="1299428006" sldId="3394"/>
        </pc:sldMkLst>
      </pc:sldChg>
      <pc:sldChg chg="del">
        <pc:chgData name="Ron Melton" userId="5553941352b42db9" providerId="LiveId" clId="{36DCD473-F91B-45B5-9CF5-4A067706FACB}" dt="2023-10-23T00:36:59.267" v="3534" actId="47"/>
        <pc:sldMkLst>
          <pc:docMk/>
          <pc:sldMk cId="4051302461" sldId="3395"/>
        </pc:sldMkLst>
      </pc:sldChg>
      <pc:sldChg chg="del">
        <pc:chgData name="Ron Melton" userId="5553941352b42db9" providerId="LiveId" clId="{36DCD473-F91B-45B5-9CF5-4A067706FACB}" dt="2023-10-23T00:36:59.267" v="3534" actId="47"/>
        <pc:sldMkLst>
          <pc:docMk/>
          <pc:sldMk cId="3471334234" sldId="3396"/>
        </pc:sldMkLst>
      </pc:sldChg>
      <pc:sldChg chg="del">
        <pc:chgData name="Ron Melton" userId="5553941352b42db9" providerId="LiveId" clId="{36DCD473-F91B-45B5-9CF5-4A067706FACB}" dt="2023-10-23T00:36:59.267" v="3534" actId="47"/>
        <pc:sldMkLst>
          <pc:docMk/>
          <pc:sldMk cId="986092998" sldId="3397"/>
        </pc:sldMkLst>
      </pc:sldChg>
      <pc:sldChg chg="del">
        <pc:chgData name="Ron Melton" userId="5553941352b42db9" providerId="LiveId" clId="{36DCD473-F91B-45B5-9CF5-4A067706FACB}" dt="2023-10-23T00:36:59.267" v="3534" actId="47"/>
        <pc:sldMkLst>
          <pc:docMk/>
          <pc:sldMk cId="6973934" sldId="3398"/>
        </pc:sldMkLst>
      </pc:sldChg>
      <pc:sldChg chg="del">
        <pc:chgData name="Ron Melton" userId="5553941352b42db9" providerId="LiveId" clId="{36DCD473-F91B-45B5-9CF5-4A067706FACB}" dt="2023-10-23T00:36:59.267" v="3534" actId="47"/>
        <pc:sldMkLst>
          <pc:docMk/>
          <pc:sldMk cId="2408361769" sldId="3399"/>
        </pc:sldMkLst>
      </pc:sldChg>
      <pc:sldChg chg="del">
        <pc:chgData name="Ron Melton" userId="5553941352b42db9" providerId="LiveId" clId="{36DCD473-F91B-45B5-9CF5-4A067706FACB}" dt="2023-10-23T00:36:59.267" v="3534" actId="47"/>
        <pc:sldMkLst>
          <pc:docMk/>
          <pc:sldMk cId="3694068364" sldId="3400"/>
        </pc:sldMkLst>
      </pc:sldChg>
      <pc:sldChg chg="del">
        <pc:chgData name="Ron Melton" userId="5553941352b42db9" providerId="LiveId" clId="{36DCD473-F91B-45B5-9CF5-4A067706FACB}" dt="2023-10-23T00:36:59.267" v="3534" actId="47"/>
        <pc:sldMkLst>
          <pc:docMk/>
          <pc:sldMk cId="444701253" sldId="3401"/>
        </pc:sldMkLst>
      </pc:sldChg>
      <pc:sldChg chg="del">
        <pc:chgData name="Ron Melton" userId="5553941352b42db9" providerId="LiveId" clId="{36DCD473-F91B-45B5-9CF5-4A067706FACB}" dt="2023-10-23T00:36:59.267" v="3534" actId="47"/>
        <pc:sldMkLst>
          <pc:docMk/>
          <pc:sldMk cId="1197658027" sldId="3402"/>
        </pc:sldMkLst>
      </pc:sldChg>
      <pc:sldChg chg="del">
        <pc:chgData name="Ron Melton" userId="5553941352b42db9" providerId="LiveId" clId="{36DCD473-F91B-45B5-9CF5-4A067706FACB}" dt="2023-10-23T00:36:59.267" v="3534" actId="47"/>
        <pc:sldMkLst>
          <pc:docMk/>
          <pc:sldMk cId="4060336521" sldId="3403"/>
        </pc:sldMkLst>
      </pc:sldChg>
      <pc:sldChg chg="del">
        <pc:chgData name="Ron Melton" userId="5553941352b42db9" providerId="LiveId" clId="{36DCD473-F91B-45B5-9CF5-4A067706FACB}" dt="2023-10-23T00:36:59.267" v="3534" actId="47"/>
        <pc:sldMkLst>
          <pc:docMk/>
          <pc:sldMk cId="2772345232" sldId="3404"/>
        </pc:sldMkLst>
      </pc:sldChg>
      <pc:sldChg chg="del">
        <pc:chgData name="Ron Melton" userId="5553941352b42db9" providerId="LiveId" clId="{36DCD473-F91B-45B5-9CF5-4A067706FACB}" dt="2023-10-23T00:36:59.267" v="3534" actId="47"/>
        <pc:sldMkLst>
          <pc:docMk/>
          <pc:sldMk cId="1177356803" sldId="3405"/>
        </pc:sldMkLst>
      </pc:sldChg>
      <pc:sldChg chg="del">
        <pc:chgData name="Ron Melton" userId="5553941352b42db9" providerId="LiveId" clId="{36DCD473-F91B-45B5-9CF5-4A067706FACB}" dt="2023-10-23T00:36:59.267" v="3534" actId="47"/>
        <pc:sldMkLst>
          <pc:docMk/>
          <pc:sldMk cId="492047018" sldId="3406"/>
        </pc:sldMkLst>
      </pc:sldChg>
      <pc:sldChg chg="del">
        <pc:chgData name="Ron Melton" userId="5553941352b42db9" providerId="LiveId" clId="{36DCD473-F91B-45B5-9CF5-4A067706FACB}" dt="2023-10-23T00:36:59.267" v="3534" actId="47"/>
        <pc:sldMkLst>
          <pc:docMk/>
          <pc:sldMk cId="2239521025" sldId="3407"/>
        </pc:sldMkLst>
      </pc:sldChg>
      <pc:sldChg chg="del">
        <pc:chgData name="Ron Melton" userId="5553941352b42db9" providerId="LiveId" clId="{36DCD473-F91B-45B5-9CF5-4A067706FACB}" dt="2023-10-23T00:36:59.267" v="3534" actId="47"/>
        <pc:sldMkLst>
          <pc:docMk/>
          <pc:sldMk cId="2728863693" sldId="3408"/>
        </pc:sldMkLst>
      </pc:sldChg>
      <pc:sldChg chg="del">
        <pc:chgData name="Ron Melton" userId="5553941352b42db9" providerId="LiveId" clId="{36DCD473-F91B-45B5-9CF5-4A067706FACB}" dt="2023-10-23T00:36:59.267" v="3534" actId="47"/>
        <pc:sldMkLst>
          <pc:docMk/>
          <pc:sldMk cId="457670723" sldId="3409"/>
        </pc:sldMkLst>
      </pc:sldChg>
      <pc:sldChg chg="del">
        <pc:chgData name="Ron Melton" userId="5553941352b42db9" providerId="LiveId" clId="{36DCD473-F91B-45B5-9CF5-4A067706FACB}" dt="2023-10-23T00:36:59.267" v="3534" actId="47"/>
        <pc:sldMkLst>
          <pc:docMk/>
          <pc:sldMk cId="1948757000" sldId="3410"/>
        </pc:sldMkLst>
      </pc:sldChg>
      <pc:sldChg chg="del">
        <pc:chgData name="Ron Melton" userId="5553941352b42db9" providerId="LiveId" clId="{36DCD473-F91B-45B5-9CF5-4A067706FACB}" dt="2023-10-23T00:36:59.267" v="3534" actId="47"/>
        <pc:sldMkLst>
          <pc:docMk/>
          <pc:sldMk cId="2581151916" sldId="3411"/>
        </pc:sldMkLst>
      </pc:sldChg>
      <pc:sldChg chg="del">
        <pc:chgData name="Ron Melton" userId="5553941352b42db9" providerId="LiveId" clId="{36DCD473-F91B-45B5-9CF5-4A067706FACB}" dt="2023-10-23T00:27:41.947" v="3330" actId="47"/>
        <pc:sldMkLst>
          <pc:docMk/>
          <pc:sldMk cId="1251445651" sldId="3429"/>
        </pc:sldMkLst>
      </pc:sldChg>
      <pc:sldChg chg="del">
        <pc:chgData name="Ron Melton" userId="5553941352b42db9" providerId="LiveId" clId="{36DCD473-F91B-45B5-9CF5-4A067706FACB}" dt="2023-10-23T00:27:42.920" v="3331" actId="47"/>
        <pc:sldMkLst>
          <pc:docMk/>
          <pc:sldMk cId="2119168210" sldId="3430"/>
        </pc:sldMkLst>
      </pc:sldChg>
      <pc:sldChg chg="del">
        <pc:chgData name="Ron Melton" userId="5553941352b42db9" providerId="LiveId" clId="{36DCD473-F91B-45B5-9CF5-4A067706FACB}" dt="2023-10-23T00:27:55.243" v="3335" actId="47"/>
        <pc:sldMkLst>
          <pc:docMk/>
          <pc:sldMk cId="2503393800" sldId="3432"/>
        </pc:sldMkLst>
      </pc:sldChg>
      <pc:sldChg chg="del">
        <pc:chgData name="Ron Melton" userId="5553941352b42db9" providerId="LiveId" clId="{36DCD473-F91B-45B5-9CF5-4A067706FACB}" dt="2023-10-23T00:27:55.924" v="3336" actId="47"/>
        <pc:sldMkLst>
          <pc:docMk/>
          <pc:sldMk cId="2377615083" sldId="3433"/>
        </pc:sldMkLst>
      </pc:sldChg>
      <pc:sldChg chg="del">
        <pc:chgData name="Ron Melton" userId="5553941352b42db9" providerId="LiveId" clId="{36DCD473-F91B-45B5-9CF5-4A067706FACB}" dt="2023-10-23T00:36:59.267" v="3534" actId="47"/>
        <pc:sldMkLst>
          <pc:docMk/>
          <pc:sldMk cId="1241248176" sldId="3440"/>
        </pc:sldMkLst>
      </pc:sldChg>
      <pc:sldChg chg="del">
        <pc:chgData name="Ron Melton" userId="5553941352b42db9" providerId="LiveId" clId="{36DCD473-F91B-45B5-9CF5-4A067706FACB}" dt="2023-10-23T00:36:59.267" v="3534" actId="47"/>
        <pc:sldMkLst>
          <pc:docMk/>
          <pc:sldMk cId="180806828" sldId="3442"/>
        </pc:sldMkLst>
      </pc:sldChg>
      <pc:sldChg chg="del">
        <pc:chgData name="Ron Melton" userId="5553941352b42db9" providerId="LiveId" clId="{36DCD473-F91B-45B5-9CF5-4A067706FACB}" dt="2023-10-23T00:36:59.267" v="3534" actId="47"/>
        <pc:sldMkLst>
          <pc:docMk/>
          <pc:sldMk cId="2093703782" sldId="3443"/>
        </pc:sldMkLst>
      </pc:sldChg>
      <pc:sldChg chg="del">
        <pc:chgData name="Ron Melton" userId="5553941352b42db9" providerId="LiveId" clId="{36DCD473-F91B-45B5-9CF5-4A067706FACB}" dt="2023-10-23T00:36:59.267" v="3534" actId="47"/>
        <pc:sldMkLst>
          <pc:docMk/>
          <pc:sldMk cId="361420977" sldId="3444"/>
        </pc:sldMkLst>
      </pc:sldChg>
      <pc:sldChg chg="del">
        <pc:chgData name="Ron Melton" userId="5553941352b42db9" providerId="LiveId" clId="{36DCD473-F91B-45B5-9CF5-4A067706FACB}" dt="2023-10-23T00:36:59.267" v="3534" actId="47"/>
        <pc:sldMkLst>
          <pc:docMk/>
          <pc:sldMk cId="380725875" sldId="3447"/>
        </pc:sldMkLst>
      </pc:sldChg>
      <pc:sldChg chg="del">
        <pc:chgData name="Ron Melton" userId="5553941352b42db9" providerId="LiveId" clId="{36DCD473-F91B-45B5-9CF5-4A067706FACB}" dt="2023-10-23T00:34:18.096" v="3434" actId="47"/>
        <pc:sldMkLst>
          <pc:docMk/>
          <pc:sldMk cId="3977353570" sldId="3449"/>
        </pc:sldMkLst>
      </pc:sldChg>
      <pc:sldChg chg="delSp mod">
        <pc:chgData name="Ron Melton" userId="5553941352b42db9" providerId="LiveId" clId="{36DCD473-F91B-45B5-9CF5-4A067706FACB}" dt="2023-09-27T23:36:53.580" v="865" actId="478"/>
        <pc:sldMkLst>
          <pc:docMk/>
          <pc:sldMk cId="1687812302" sldId="3862"/>
        </pc:sldMkLst>
        <pc:spChg chg="del">
          <ac:chgData name="Ron Melton" userId="5553941352b42db9" providerId="LiveId" clId="{36DCD473-F91B-45B5-9CF5-4A067706FACB}" dt="2023-09-27T23:36:52.359" v="864" actId="478"/>
          <ac:spMkLst>
            <pc:docMk/>
            <pc:sldMk cId="1687812302" sldId="3862"/>
            <ac:spMk id="2" creationId="{00000000-0000-0000-0000-000000000000}"/>
          </ac:spMkLst>
        </pc:spChg>
        <pc:picChg chg="del">
          <ac:chgData name="Ron Melton" userId="5553941352b42db9" providerId="LiveId" clId="{36DCD473-F91B-45B5-9CF5-4A067706FACB}" dt="2023-09-27T23:36:51.124" v="863" actId="478"/>
          <ac:picMkLst>
            <pc:docMk/>
            <pc:sldMk cId="1687812302" sldId="3862"/>
            <ac:picMk id="28" creationId="{00000000-0000-0000-0000-000000000000}"/>
          </ac:picMkLst>
        </pc:picChg>
        <pc:picChg chg="del">
          <ac:chgData name="Ron Melton" userId="5553941352b42db9" providerId="LiveId" clId="{36DCD473-F91B-45B5-9CF5-4A067706FACB}" dt="2023-09-27T23:36:47.646" v="859" actId="478"/>
          <ac:picMkLst>
            <pc:docMk/>
            <pc:sldMk cId="1687812302" sldId="3862"/>
            <ac:picMk id="2054" creationId="{00000000-0000-0000-0000-000000000000}"/>
          </ac:picMkLst>
        </pc:picChg>
        <pc:picChg chg="del">
          <ac:chgData name="Ron Melton" userId="5553941352b42db9" providerId="LiveId" clId="{36DCD473-F91B-45B5-9CF5-4A067706FACB}" dt="2023-09-27T23:36:50.213" v="862" actId="478"/>
          <ac:picMkLst>
            <pc:docMk/>
            <pc:sldMk cId="1687812302" sldId="3862"/>
            <ac:picMk id="2076" creationId="{00000000-0000-0000-0000-000000000000}"/>
          </ac:picMkLst>
        </pc:picChg>
        <pc:picChg chg="del">
          <ac:chgData name="Ron Melton" userId="5553941352b42db9" providerId="LiveId" clId="{36DCD473-F91B-45B5-9CF5-4A067706FACB}" dt="2023-09-27T23:36:49.526" v="861" actId="478"/>
          <ac:picMkLst>
            <pc:docMk/>
            <pc:sldMk cId="1687812302" sldId="3862"/>
            <ac:picMk id="2077" creationId="{00000000-0000-0000-0000-000000000000}"/>
          </ac:picMkLst>
        </pc:picChg>
        <pc:picChg chg="del">
          <ac:chgData name="Ron Melton" userId="5553941352b42db9" providerId="LiveId" clId="{36DCD473-F91B-45B5-9CF5-4A067706FACB}" dt="2023-09-27T23:36:48.701" v="860" actId="478"/>
          <ac:picMkLst>
            <pc:docMk/>
            <pc:sldMk cId="1687812302" sldId="3862"/>
            <ac:picMk id="115716" creationId="{00000000-0000-0000-0000-000000000000}"/>
          </ac:picMkLst>
        </pc:picChg>
        <pc:picChg chg="del">
          <ac:chgData name="Ron Melton" userId="5553941352b42db9" providerId="LiveId" clId="{36DCD473-F91B-45B5-9CF5-4A067706FACB}" dt="2023-09-27T23:36:53.580" v="865" actId="478"/>
          <ac:picMkLst>
            <pc:docMk/>
            <pc:sldMk cId="1687812302" sldId="3862"/>
            <ac:picMk id="115721" creationId="{00000000-0000-0000-0000-000000000000}"/>
          </ac:picMkLst>
        </pc:picChg>
      </pc:sldChg>
      <pc:sldChg chg="del">
        <pc:chgData name="Ron Melton" userId="5553941352b42db9" providerId="LiveId" clId="{36DCD473-F91B-45B5-9CF5-4A067706FACB}" dt="2023-09-27T23:40:20.657" v="1110" actId="47"/>
        <pc:sldMkLst>
          <pc:docMk/>
          <pc:sldMk cId="2928243059" sldId="3879"/>
        </pc:sldMkLst>
      </pc:sldChg>
      <pc:sldChg chg="del">
        <pc:chgData name="Ron Melton" userId="5553941352b42db9" providerId="LiveId" clId="{36DCD473-F91B-45B5-9CF5-4A067706FACB}" dt="2023-10-23T00:36:59.267" v="3534" actId="47"/>
        <pc:sldMkLst>
          <pc:docMk/>
          <pc:sldMk cId="3046235542" sldId="3959"/>
        </pc:sldMkLst>
      </pc:sldChg>
      <pc:sldChg chg="del">
        <pc:chgData name="Ron Melton" userId="5553941352b42db9" providerId="LiveId" clId="{36DCD473-F91B-45B5-9CF5-4A067706FACB}" dt="2023-10-23T00:36:59.267" v="3534" actId="47"/>
        <pc:sldMkLst>
          <pc:docMk/>
          <pc:sldMk cId="3955526870" sldId="4134"/>
        </pc:sldMkLst>
      </pc:sldChg>
      <pc:sldChg chg="del">
        <pc:chgData name="Ron Melton" userId="5553941352b42db9" providerId="LiveId" clId="{36DCD473-F91B-45B5-9CF5-4A067706FACB}" dt="2023-10-23T00:34:18.433" v="3435" actId="47"/>
        <pc:sldMkLst>
          <pc:docMk/>
          <pc:sldMk cId="359944743" sldId="4150"/>
        </pc:sldMkLst>
      </pc:sldChg>
      <pc:sldChg chg="del">
        <pc:chgData name="Ron Melton" userId="5553941352b42db9" providerId="LiveId" clId="{36DCD473-F91B-45B5-9CF5-4A067706FACB}" dt="2023-10-23T00:36:59.267" v="3534" actId="47"/>
        <pc:sldMkLst>
          <pc:docMk/>
          <pc:sldMk cId="2572495050" sldId="4207"/>
        </pc:sldMkLst>
      </pc:sldChg>
      <pc:sldChg chg="del">
        <pc:chgData name="Ron Melton" userId="5553941352b42db9" providerId="LiveId" clId="{36DCD473-F91B-45B5-9CF5-4A067706FACB}" dt="2023-10-23T00:36:59.267" v="3534" actId="47"/>
        <pc:sldMkLst>
          <pc:docMk/>
          <pc:sldMk cId="2779598237" sldId="4208"/>
        </pc:sldMkLst>
      </pc:sldChg>
      <pc:sldChg chg="del">
        <pc:chgData name="Ron Melton" userId="5553941352b42db9" providerId="LiveId" clId="{36DCD473-F91B-45B5-9CF5-4A067706FACB}" dt="2023-10-23T00:36:59.267" v="3534" actId="47"/>
        <pc:sldMkLst>
          <pc:docMk/>
          <pc:sldMk cId="3596339610" sldId="4297"/>
        </pc:sldMkLst>
      </pc:sldChg>
      <pc:sldChg chg="del">
        <pc:chgData name="Ron Melton" userId="5553941352b42db9" providerId="LiveId" clId="{36DCD473-F91B-45B5-9CF5-4A067706FACB}" dt="2023-10-23T00:36:59.267" v="3534" actId="47"/>
        <pc:sldMkLst>
          <pc:docMk/>
          <pc:sldMk cId="2185645371" sldId="4378"/>
        </pc:sldMkLst>
      </pc:sldChg>
      <pc:sldChg chg="del">
        <pc:chgData name="Ron Melton" userId="5553941352b42db9" providerId="LiveId" clId="{36DCD473-F91B-45B5-9CF5-4A067706FACB}" dt="2023-10-23T00:36:59.267" v="3534" actId="47"/>
        <pc:sldMkLst>
          <pc:docMk/>
          <pc:sldMk cId="2014689448" sldId="4379"/>
        </pc:sldMkLst>
      </pc:sldChg>
      <pc:sldChg chg="del">
        <pc:chgData name="Ron Melton" userId="5553941352b42db9" providerId="LiveId" clId="{36DCD473-F91B-45B5-9CF5-4A067706FACB}" dt="2023-10-23T00:36:59.267" v="3534" actId="47"/>
        <pc:sldMkLst>
          <pc:docMk/>
          <pc:sldMk cId="3985605387" sldId="4396"/>
        </pc:sldMkLst>
      </pc:sldChg>
      <pc:sldChg chg="del">
        <pc:chgData name="Ron Melton" userId="5553941352b42db9" providerId="LiveId" clId="{36DCD473-F91B-45B5-9CF5-4A067706FACB}" dt="2023-09-27T23:16:26.446" v="218" actId="47"/>
        <pc:sldMkLst>
          <pc:docMk/>
          <pc:sldMk cId="222370228" sldId="4397"/>
        </pc:sldMkLst>
      </pc:sldChg>
      <pc:sldChg chg="del">
        <pc:chgData name="Ron Melton" userId="5553941352b42db9" providerId="LiveId" clId="{36DCD473-F91B-45B5-9CF5-4A067706FACB}" dt="2023-10-23T00:36:59.267" v="3534" actId="47"/>
        <pc:sldMkLst>
          <pc:docMk/>
          <pc:sldMk cId="632371361" sldId="4398"/>
        </pc:sldMkLst>
      </pc:sldChg>
      <pc:sldChg chg="del">
        <pc:chgData name="Ron Melton" userId="5553941352b42db9" providerId="LiveId" clId="{36DCD473-F91B-45B5-9CF5-4A067706FACB}" dt="2023-10-23T00:36:59.267" v="3534" actId="47"/>
        <pc:sldMkLst>
          <pc:docMk/>
          <pc:sldMk cId="3071067294" sldId="4401"/>
        </pc:sldMkLst>
      </pc:sldChg>
      <pc:sldChg chg="del">
        <pc:chgData name="Ron Melton" userId="5553941352b42db9" providerId="LiveId" clId="{36DCD473-F91B-45B5-9CF5-4A067706FACB}" dt="2023-10-23T00:35:37.085" v="3517" actId="47"/>
        <pc:sldMkLst>
          <pc:docMk/>
          <pc:sldMk cId="3905652376" sldId="4428"/>
        </pc:sldMkLst>
      </pc:sldChg>
      <pc:sldChg chg="del">
        <pc:chgData name="Ron Melton" userId="5553941352b42db9" providerId="LiveId" clId="{36DCD473-F91B-45B5-9CF5-4A067706FACB}" dt="2023-10-23T00:35:36.453" v="3516" actId="47"/>
        <pc:sldMkLst>
          <pc:docMk/>
          <pc:sldMk cId="3015495982" sldId="4429"/>
        </pc:sldMkLst>
      </pc:sldChg>
      <pc:sldChg chg="del">
        <pc:chgData name="Ron Melton" userId="5553941352b42db9" providerId="LiveId" clId="{36DCD473-F91B-45B5-9CF5-4A067706FACB}" dt="2023-10-23T00:36:59.267" v="3534" actId="47"/>
        <pc:sldMkLst>
          <pc:docMk/>
          <pc:sldMk cId="2874507487" sldId="4489"/>
        </pc:sldMkLst>
      </pc:sldChg>
      <pc:sldChg chg="del">
        <pc:chgData name="Ron Melton" userId="5553941352b42db9" providerId="LiveId" clId="{36DCD473-F91B-45B5-9CF5-4A067706FACB}" dt="2023-10-23T00:36:59.267" v="3534" actId="47"/>
        <pc:sldMkLst>
          <pc:docMk/>
          <pc:sldMk cId="3285268510" sldId="4490"/>
        </pc:sldMkLst>
      </pc:sldChg>
      <pc:sldChg chg="del">
        <pc:chgData name="Ron Melton" userId="5553941352b42db9" providerId="LiveId" clId="{36DCD473-F91B-45B5-9CF5-4A067706FACB}" dt="2023-10-23T00:36:59.267" v="3534" actId="47"/>
        <pc:sldMkLst>
          <pc:docMk/>
          <pc:sldMk cId="4026653431" sldId="4492"/>
        </pc:sldMkLst>
      </pc:sldChg>
      <pc:sldChg chg="del">
        <pc:chgData name="Ron Melton" userId="5553941352b42db9" providerId="LiveId" clId="{36DCD473-F91B-45B5-9CF5-4A067706FACB}" dt="2023-10-23T00:36:59.267" v="3534" actId="47"/>
        <pc:sldMkLst>
          <pc:docMk/>
          <pc:sldMk cId="2948164495" sldId="4493"/>
        </pc:sldMkLst>
      </pc:sldChg>
      <pc:sldChg chg="del">
        <pc:chgData name="Ron Melton" userId="5553941352b42db9" providerId="LiveId" clId="{36DCD473-F91B-45B5-9CF5-4A067706FACB}" dt="2023-10-23T00:36:59.267" v="3534" actId="47"/>
        <pc:sldMkLst>
          <pc:docMk/>
          <pc:sldMk cId="4032576747" sldId="4495"/>
        </pc:sldMkLst>
      </pc:sldChg>
      <pc:sldChg chg="del">
        <pc:chgData name="Ron Melton" userId="5553941352b42db9" providerId="LiveId" clId="{36DCD473-F91B-45B5-9CF5-4A067706FACB}" dt="2023-10-23T00:36:59.267" v="3534" actId="47"/>
        <pc:sldMkLst>
          <pc:docMk/>
          <pc:sldMk cId="2455850853" sldId="4496"/>
        </pc:sldMkLst>
      </pc:sldChg>
      <pc:sldChg chg="del">
        <pc:chgData name="Ron Melton" userId="5553941352b42db9" providerId="LiveId" clId="{36DCD473-F91B-45B5-9CF5-4A067706FACB}" dt="2023-10-23T00:36:59.267" v="3534" actId="47"/>
        <pc:sldMkLst>
          <pc:docMk/>
          <pc:sldMk cId="4106516375" sldId="4497"/>
        </pc:sldMkLst>
      </pc:sldChg>
      <pc:sldChg chg="del">
        <pc:chgData name="Ron Melton" userId="5553941352b42db9" providerId="LiveId" clId="{36DCD473-F91B-45B5-9CF5-4A067706FACB}" dt="2023-10-23T00:36:59.267" v="3534" actId="47"/>
        <pc:sldMkLst>
          <pc:docMk/>
          <pc:sldMk cId="2894110801" sldId="4498"/>
        </pc:sldMkLst>
      </pc:sldChg>
      <pc:sldChg chg="del">
        <pc:chgData name="Ron Melton" userId="5553941352b42db9" providerId="LiveId" clId="{36DCD473-F91B-45B5-9CF5-4A067706FACB}" dt="2023-10-23T00:35:36.083" v="3515" actId="47"/>
        <pc:sldMkLst>
          <pc:docMk/>
          <pc:sldMk cId="3548755494" sldId="4504"/>
        </pc:sldMkLst>
      </pc:sldChg>
      <pc:sldChg chg="delSp mod">
        <pc:chgData name="Ron Melton" userId="5553941352b42db9" providerId="LiveId" clId="{36DCD473-F91B-45B5-9CF5-4A067706FACB}" dt="2023-10-23T00:32:32.790" v="3378" actId="478"/>
        <pc:sldMkLst>
          <pc:docMk/>
          <pc:sldMk cId="1319239137" sldId="4672"/>
        </pc:sldMkLst>
        <pc:picChg chg="del">
          <ac:chgData name="Ron Melton" userId="5553941352b42db9" providerId="LiveId" clId="{36DCD473-F91B-45B5-9CF5-4A067706FACB}" dt="2023-10-23T00:32:32.790" v="3378" actId="478"/>
          <ac:picMkLst>
            <pc:docMk/>
            <pc:sldMk cId="1319239137" sldId="4672"/>
            <ac:picMk id="2" creationId="{BE347CC8-93CE-418E-9CA9-682FEBB7A5C3}"/>
          </ac:picMkLst>
        </pc:picChg>
      </pc:sldChg>
      <pc:sldChg chg="del">
        <pc:chgData name="Ron Melton" userId="5553941352b42db9" providerId="LiveId" clId="{36DCD473-F91B-45B5-9CF5-4A067706FACB}" dt="2023-09-27T23:41:57.628" v="1263" actId="47"/>
        <pc:sldMkLst>
          <pc:docMk/>
          <pc:sldMk cId="2761262318" sldId="4679"/>
        </pc:sldMkLst>
      </pc:sldChg>
      <pc:sldChg chg="del">
        <pc:chgData name="Ron Melton" userId="5553941352b42db9" providerId="LiveId" clId="{36DCD473-F91B-45B5-9CF5-4A067706FACB}" dt="2023-10-23T00:36:59.267" v="3534" actId="47"/>
        <pc:sldMkLst>
          <pc:docMk/>
          <pc:sldMk cId="3729408192" sldId="5015"/>
        </pc:sldMkLst>
      </pc:sldChg>
      <pc:sldChg chg="del">
        <pc:chgData name="Ron Melton" userId="5553941352b42db9" providerId="LiveId" clId="{36DCD473-F91B-45B5-9CF5-4A067706FACB}" dt="2023-10-23T00:36:59.267" v="3534" actId="47"/>
        <pc:sldMkLst>
          <pc:docMk/>
          <pc:sldMk cId="4048835637" sldId="5017"/>
        </pc:sldMkLst>
      </pc:sldChg>
      <pc:sldChg chg="del">
        <pc:chgData name="Ron Melton" userId="5553941352b42db9" providerId="LiveId" clId="{36DCD473-F91B-45B5-9CF5-4A067706FACB}" dt="2023-10-23T00:36:59.267" v="3534" actId="47"/>
        <pc:sldMkLst>
          <pc:docMk/>
          <pc:sldMk cId="3737823210" sldId="5018"/>
        </pc:sldMkLst>
      </pc:sldChg>
      <pc:sldChg chg="del">
        <pc:chgData name="Ron Melton" userId="5553941352b42db9" providerId="LiveId" clId="{36DCD473-F91B-45B5-9CF5-4A067706FACB}" dt="2023-10-23T00:36:59.267" v="3534" actId="47"/>
        <pc:sldMkLst>
          <pc:docMk/>
          <pc:sldMk cId="4075991598" sldId="5042"/>
        </pc:sldMkLst>
      </pc:sldChg>
      <pc:sldChg chg="del">
        <pc:chgData name="Ron Melton" userId="5553941352b42db9" providerId="LiveId" clId="{36DCD473-F91B-45B5-9CF5-4A067706FACB}" dt="2023-10-23T00:36:59.267" v="3534" actId="47"/>
        <pc:sldMkLst>
          <pc:docMk/>
          <pc:sldMk cId="143500456" sldId="5045"/>
        </pc:sldMkLst>
      </pc:sldChg>
      <pc:sldChg chg="del">
        <pc:chgData name="Ron Melton" userId="5553941352b42db9" providerId="LiveId" clId="{36DCD473-F91B-45B5-9CF5-4A067706FACB}" dt="2023-10-23T00:36:59.267" v="3534" actId="47"/>
        <pc:sldMkLst>
          <pc:docMk/>
          <pc:sldMk cId="2030998074" sldId="5046"/>
        </pc:sldMkLst>
      </pc:sldChg>
      <pc:sldChg chg="del">
        <pc:chgData name="Ron Melton" userId="5553941352b42db9" providerId="LiveId" clId="{36DCD473-F91B-45B5-9CF5-4A067706FACB}" dt="2023-10-23T00:36:59.267" v="3534" actId="47"/>
        <pc:sldMkLst>
          <pc:docMk/>
          <pc:sldMk cId="2845599502" sldId="5047"/>
        </pc:sldMkLst>
      </pc:sldChg>
      <pc:sldChg chg="del">
        <pc:chgData name="Ron Melton" userId="5553941352b42db9" providerId="LiveId" clId="{36DCD473-F91B-45B5-9CF5-4A067706FACB}" dt="2023-10-23T00:36:59.267" v="3534" actId="47"/>
        <pc:sldMkLst>
          <pc:docMk/>
          <pc:sldMk cId="1201488152" sldId="5048"/>
        </pc:sldMkLst>
      </pc:sldChg>
      <pc:sldChg chg="del">
        <pc:chgData name="Ron Melton" userId="5553941352b42db9" providerId="LiveId" clId="{36DCD473-F91B-45B5-9CF5-4A067706FACB}" dt="2023-10-23T00:36:59.267" v="3534" actId="47"/>
        <pc:sldMkLst>
          <pc:docMk/>
          <pc:sldMk cId="2772762872" sldId="5049"/>
        </pc:sldMkLst>
      </pc:sldChg>
      <pc:sldChg chg="del">
        <pc:chgData name="Ron Melton" userId="5553941352b42db9" providerId="LiveId" clId="{36DCD473-F91B-45B5-9CF5-4A067706FACB}" dt="2023-10-23T00:36:59.267" v="3534" actId="47"/>
        <pc:sldMkLst>
          <pc:docMk/>
          <pc:sldMk cId="1266005536" sldId="5051"/>
        </pc:sldMkLst>
      </pc:sldChg>
      <pc:sldChg chg="del">
        <pc:chgData name="Ron Melton" userId="5553941352b42db9" providerId="LiveId" clId="{36DCD473-F91B-45B5-9CF5-4A067706FACB}" dt="2023-10-23T00:36:59.267" v="3534" actId="47"/>
        <pc:sldMkLst>
          <pc:docMk/>
          <pc:sldMk cId="1807388355" sldId="5054"/>
        </pc:sldMkLst>
      </pc:sldChg>
      <pc:sldChg chg="del">
        <pc:chgData name="Ron Melton" userId="5553941352b42db9" providerId="LiveId" clId="{36DCD473-F91B-45B5-9CF5-4A067706FACB}" dt="2023-10-23T00:36:59.267" v="3534" actId="47"/>
        <pc:sldMkLst>
          <pc:docMk/>
          <pc:sldMk cId="764317557" sldId="5089"/>
        </pc:sldMkLst>
      </pc:sldChg>
      <pc:sldChg chg="del">
        <pc:chgData name="Ron Melton" userId="5553941352b42db9" providerId="LiveId" clId="{36DCD473-F91B-45B5-9CF5-4A067706FACB}" dt="2023-10-23T00:36:59.267" v="3534" actId="47"/>
        <pc:sldMkLst>
          <pc:docMk/>
          <pc:sldMk cId="4223971321" sldId="5091"/>
        </pc:sldMkLst>
      </pc:sldChg>
      <pc:sldChg chg="del">
        <pc:chgData name="Ron Melton" userId="5553941352b42db9" providerId="LiveId" clId="{36DCD473-F91B-45B5-9CF5-4A067706FACB}" dt="2023-10-23T00:36:59.267" v="3534" actId="47"/>
        <pc:sldMkLst>
          <pc:docMk/>
          <pc:sldMk cId="1031680549" sldId="5268"/>
        </pc:sldMkLst>
      </pc:sldChg>
      <pc:sldChg chg="del">
        <pc:chgData name="Ron Melton" userId="5553941352b42db9" providerId="LiveId" clId="{36DCD473-F91B-45B5-9CF5-4A067706FACB}" dt="2023-10-23T00:36:59.267" v="3534" actId="47"/>
        <pc:sldMkLst>
          <pc:docMk/>
          <pc:sldMk cId="3235167579" sldId="5281"/>
        </pc:sldMkLst>
      </pc:sldChg>
      <pc:sldChg chg="addSp delSp modSp mod">
        <pc:chgData name="Ron Melton" userId="5553941352b42db9" providerId="LiveId" clId="{36DCD473-F91B-45B5-9CF5-4A067706FACB}" dt="2023-09-27T23:31:14.007" v="641" actId="20577"/>
        <pc:sldMkLst>
          <pc:docMk/>
          <pc:sldMk cId="3408725882" sldId="5316"/>
        </pc:sldMkLst>
        <pc:spChg chg="mod">
          <ac:chgData name="Ron Melton" userId="5553941352b42db9" providerId="LiveId" clId="{36DCD473-F91B-45B5-9CF5-4A067706FACB}" dt="2023-09-27T23:31:14.007" v="641" actId="20577"/>
          <ac:spMkLst>
            <pc:docMk/>
            <pc:sldMk cId="3408725882" sldId="5316"/>
            <ac:spMk id="3" creationId="{00000000-0000-0000-0000-000000000000}"/>
          </ac:spMkLst>
        </pc:spChg>
        <pc:picChg chg="add del">
          <ac:chgData name="Ron Melton" userId="5553941352b42db9" providerId="LiveId" clId="{36DCD473-F91B-45B5-9CF5-4A067706FACB}" dt="2023-09-27T23:30:52.488" v="535" actId="478"/>
          <ac:picMkLst>
            <pc:docMk/>
            <pc:sldMk cId="3408725882" sldId="5316"/>
            <ac:picMk id="4" creationId="{00000000-0000-0000-0000-000000000000}"/>
          </ac:picMkLst>
        </pc:picChg>
      </pc:sldChg>
      <pc:sldChg chg="del">
        <pc:chgData name="Ron Melton" userId="5553941352b42db9" providerId="LiveId" clId="{36DCD473-F91B-45B5-9CF5-4A067706FACB}" dt="2023-09-27T23:39:33.410" v="1097" actId="47"/>
        <pc:sldMkLst>
          <pc:docMk/>
          <pc:sldMk cId="2221506048" sldId="5323"/>
        </pc:sldMkLst>
      </pc:sldChg>
      <pc:sldChg chg="del">
        <pc:chgData name="Ron Melton" userId="5553941352b42db9" providerId="LiveId" clId="{36DCD473-F91B-45B5-9CF5-4A067706FACB}" dt="2023-09-27T23:39:34.706" v="1098" actId="47"/>
        <pc:sldMkLst>
          <pc:docMk/>
          <pc:sldMk cId="1735793011" sldId="5325"/>
        </pc:sldMkLst>
      </pc:sldChg>
      <pc:sldChg chg="del">
        <pc:chgData name="Ron Melton" userId="5553941352b42db9" providerId="LiveId" clId="{36DCD473-F91B-45B5-9CF5-4A067706FACB}" dt="2023-09-27T23:40:12.234" v="1106" actId="47"/>
        <pc:sldMkLst>
          <pc:docMk/>
          <pc:sldMk cId="524830035" sldId="5326"/>
        </pc:sldMkLst>
      </pc:sldChg>
      <pc:sldChg chg="delSp modSp mod">
        <pc:chgData name="Ron Melton" userId="5553941352b42db9" providerId="LiveId" clId="{36DCD473-F91B-45B5-9CF5-4A067706FACB}" dt="2023-09-27T23:14:50.576" v="211" actId="20577"/>
        <pc:sldMkLst>
          <pc:docMk/>
          <pc:sldMk cId="4223848446" sldId="5352"/>
        </pc:sldMkLst>
        <pc:spChg chg="mod">
          <ac:chgData name="Ron Melton" userId="5553941352b42db9" providerId="LiveId" clId="{36DCD473-F91B-45B5-9CF5-4A067706FACB}" dt="2023-09-27T23:14:50.576" v="211" actId="20577"/>
          <ac:spMkLst>
            <pc:docMk/>
            <pc:sldMk cId="4223848446" sldId="5352"/>
            <ac:spMk id="27651" creationId="{21381087-9F71-44F9-996E-3B3C3A864EB5}"/>
          </ac:spMkLst>
        </pc:spChg>
        <pc:picChg chg="del">
          <ac:chgData name="Ron Melton" userId="5553941352b42db9" providerId="LiveId" clId="{36DCD473-F91B-45B5-9CF5-4A067706FACB}" dt="2023-09-27T23:14:28.416" v="208" actId="478"/>
          <ac:picMkLst>
            <pc:docMk/>
            <pc:sldMk cId="4223848446" sldId="5352"/>
            <ac:picMk id="279556" creationId="{F11C9BD6-EF63-47BB-B445-D1FEA94BB9E7}"/>
          </ac:picMkLst>
        </pc:picChg>
      </pc:sldChg>
      <pc:sldChg chg="delSp modSp mod">
        <pc:chgData name="Ron Melton" userId="5553941352b42db9" providerId="LiveId" clId="{36DCD473-F91B-45B5-9CF5-4A067706FACB}" dt="2023-10-23T00:13:51.761" v="2605" actId="20577"/>
        <pc:sldMkLst>
          <pc:docMk/>
          <pc:sldMk cId="3267588615" sldId="5419"/>
        </pc:sldMkLst>
        <pc:spChg chg="mod">
          <ac:chgData name="Ron Melton" userId="5553941352b42db9" providerId="LiveId" clId="{36DCD473-F91B-45B5-9CF5-4A067706FACB}" dt="2023-10-23T00:13:51.761" v="2605" actId="20577"/>
          <ac:spMkLst>
            <pc:docMk/>
            <pc:sldMk cId="3267588615" sldId="5419"/>
            <ac:spMk id="2" creationId="{00000000-0000-0000-0000-000000000000}"/>
          </ac:spMkLst>
        </pc:spChg>
        <pc:spChg chg="del">
          <ac:chgData name="Ron Melton" userId="5553941352b42db9" providerId="LiveId" clId="{36DCD473-F91B-45B5-9CF5-4A067706FACB}" dt="2023-10-23T00:13:33.706" v="2600" actId="478"/>
          <ac:spMkLst>
            <pc:docMk/>
            <pc:sldMk cId="3267588615" sldId="5419"/>
            <ac:spMk id="12" creationId="{73E30B43-2DAD-4169-AF6F-8C30A69F59A3}"/>
          </ac:spMkLst>
        </pc:spChg>
        <pc:graphicFrameChg chg="del">
          <ac:chgData name="Ron Melton" userId="5553941352b42db9" providerId="LiveId" clId="{36DCD473-F91B-45B5-9CF5-4A067706FACB}" dt="2023-10-23T00:13:28.807" v="2598" actId="478"/>
          <ac:graphicFrameMkLst>
            <pc:docMk/>
            <pc:sldMk cId="3267588615" sldId="5419"/>
            <ac:graphicFrameMk id="110597" creationId="{00000000-0000-0000-0000-000000000000}"/>
          </ac:graphicFrameMkLst>
        </pc:graphicFrameChg>
        <pc:picChg chg="del">
          <ac:chgData name="Ron Melton" userId="5553941352b42db9" providerId="LiveId" clId="{36DCD473-F91B-45B5-9CF5-4A067706FACB}" dt="2023-10-23T00:13:23.850" v="2593" actId="478"/>
          <ac:picMkLst>
            <pc:docMk/>
            <pc:sldMk cId="3267588615" sldId="5419"/>
            <ac:picMk id="3" creationId="{AF52CE55-A462-18EE-6A50-03C2CBD269AB}"/>
          </ac:picMkLst>
        </pc:picChg>
        <pc:picChg chg="del">
          <ac:chgData name="Ron Melton" userId="5553941352b42db9" providerId="LiveId" clId="{36DCD473-F91B-45B5-9CF5-4A067706FACB}" dt="2023-10-23T00:13:25.780" v="2595" actId="478"/>
          <ac:picMkLst>
            <pc:docMk/>
            <pc:sldMk cId="3267588615" sldId="5419"/>
            <ac:picMk id="4" creationId="{DFC3889C-5F3D-453D-B816-4C19D58D2F51}"/>
          </ac:picMkLst>
        </pc:picChg>
        <pc:picChg chg="del">
          <ac:chgData name="Ron Melton" userId="5553941352b42db9" providerId="LiveId" clId="{36DCD473-F91B-45B5-9CF5-4A067706FACB}" dt="2023-10-23T00:11:57.948" v="2563" actId="478"/>
          <ac:picMkLst>
            <pc:docMk/>
            <pc:sldMk cId="3267588615" sldId="5419"/>
            <ac:picMk id="5" creationId="{5D790927-D195-42AB-961A-747AB16FD4AC}"/>
          </ac:picMkLst>
        </pc:picChg>
        <pc:picChg chg="del">
          <ac:chgData name="Ron Melton" userId="5553941352b42db9" providerId="LiveId" clId="{36DCD473-F91B-45B5-9CF5-4A067706FACB}" dt="2023-10-23T00:13:24.963" v="2594" actId="478"/>
          <ac:picMkLst>
            <pc:docMk/>
            <pc:sldMk cId="3267588615" sldId="5419"/>
            <ac:picMk id="7172" creationId="{6205288C-8C7B-42BC-B59E-382278CE647A}"/>
          </ac:picMkLst>
        </pc:picChg>
        <pc:picChg chg="del">
          <ac:chgData name="Ron Melton" userId="5553941352b42db9" providerId="LiveId" clId="{36DCD473-F91B-45B5-9CF5-4A067706FACB}" dt="2023-10-23T00:13:31.531" v="2599" actId="478"/>
          <ac:picMkLst>
            <pc:docMk/>
            <pc:sldMk cId="3267588615" sldId="5419"/>
            <ac:picMk id="7176" creationId="{5DB32501-B8A3-4895-A89D-ADDA0F14D6CF}"/>
          </ac:picMkLst>
        </pc:picChg>
        <pc:picChg chg="del">
          <ac:chgData name="Ron Melton" userId="5553941352b42db9" providerId="LiveId" clId="{36DCD473-F91B-45B5-9CF5-4A067706FACB}" dt="2023-10-23T00:13:26.470" v="2596" actId="478"/>
          <ac:picMkLst>
            <pc:docMk/>
            <pc:sldMk cId="3267588615" sldId="5419"/>
            <ac:picMk id="110594" creationId="{00000000-0000-0000-0000-000000000000}"/>
          </ac:picMkLst>
        </pc:picChg>
        <pc:picChg chg="del">
          <ac:chgData name="Ron Melton" userId="5553941352b42db9" providerId="LiveId" clId="{36DCD473-F91B-45B5-9CF5-4A067706FACB}" dt="2023-10-23T00:13:27.326" v="2597" actId="478"/>
          <ac:picMkLst>
            <pc:docMk/>
            <pc:sldMk cId="3267588615" sldId="5419"/>
            <ac:picMk id="110598" creationId="{00000000-0000-0000-0000-000000000000}"/>
          </ac:picMkLst>
        </pc:picChg>
      </pc:sldChg>
      <pc:sldChg chg="modSp mod">
        <pc:chgData name="Ron Melton" userId="5553941352b42db9" providerId="LiveId" clId="{36DCD473-F91B-45B5-9CF5-4A067706FACB}" dt="2023-10-23T00:33:33.446" v="3429" actId="1076"/>
        <pc:sldMkLst>
          <pc:docMk/>
          <pc:sldMk cId="2162891732" sldId="5434"/>
        </pc:sldMkLst>
        <pc:spChg chg="mod">
          <ac:chgData name="Ron Melton" userId="5553941352b42db9" providerId="LiveId" clId="{36DCD473-F91B-45B5-9CF5-4A067706FACB}" dt="2023-10-23T00:33:33.446" v="3429" actId="1076"/>
          <ac:spMkLst>
            <pc:docMk/>
            <pc:sldMk cId="2162891732" sldId="5434"/>
            <ac:spMk id="4" creationId="{00000000-0000-0000-0000-000000000000}"/>
          </ac:spMkLst>
        </pc:spChg>
      </pc:sldChg>
      <pc:sldChg chg="del">
        <pc:chgData name="Ron Melton" userId="5553941352b42db9" providerId="LiveId" clId="{36DCD473-F91B-45B5-9CF5-4A067706FACB}" dt="2023-10-23T00:36:59.267" v="3534" actId="47"/>
        <pc:sldMkLst>
          <pc:docMk/>
          <pc:sldMk cId="1206270837" sldId="5457"/>
        </pc:sldMkLst>
      </pc:sldChg>
      <pc:sldChg chg="del">
        <pc:chgData name="Ron Melton" userId="5553941352b42db9" providerId="LiveId" clId="{36DCD473-F91B-45B5-9CF5-4A067706FACB}" dt="2023-10-22T23:31:56.177" v="2268" actId="47"/>
        <pc:sldMkLst>
          <pc:docMk/>
          <pc:sldMk cId="2271282681" sldId="5464"/>
        </pc:sldMkLst>
      </pc:sldChg>
      <pc:sldChg chg="del">
        <pc:chgData name="Ron Melton" userId="5553941352b42db9" providerId="LiveId" clId="{36DCD473-F91B-45B5-9CF5-4A067706FACB}" dt="2023-09-27T23:40:19.705" v="1109" actId="47"/>
        <pc:sldMkLst>
          <pc:docMk/>
          <pc:sldMk cId="2343867420" sldId="5465"/>
        </pc:sldMkLst>
      </pc:sldChg>
      <pc:sldChg chg="del">
        <pc:chgData name="Ron Melton" userId="5553941352b42db9" providerId="LiveId" clId="{36DCD473-F91B-45B5-9CF5-4A067706FACB}" dt="2023-10-23T00:27:58.498" v="3340" actId="47"/>
        <pc:sldMkLst>
          <pc:docMk/>
          <pc:sldMk cId="2402218487" sldId="5470"/>
        </pc:sldMkLst>
      </pc:sldChg>
      <pc:sldChg chg="del">
        <pc:chgData name="Ron Melton" userId="5553941352b42db9" providerId="LiveId" clId="{36DCD473-F91B-45B5-9CF5-4A067706FACB}" dt="2023-10-23T00:36:59.267" v="3534" actId="47"/>
        <pc:sldMkLst>
          <pc:docMk/>
          <pc:sldMk cId="285819399" sldId="5503"/>
        </pc:sldMkLst>
      </pc:sldChg>
      <pc:sldChg chg="del">
        <pc:chgData name="Ron Melton" userId="5553941352b42db9" providerId="LiveId" clId="{36DCD473-F91B-45B5-9CF5-4A067706FACB}" dt="2023-10-23T00:36:59.267" v="3534" actId="47"/>
        <pc:sldMkLst>
          <pc:docMk/>
          <pc:sldMk cId="1121398262" sldId="5504"/>
        </pc:sldMkLst>
      </pc:sldChg>
      <pc:sldChg chg="del">
        <pc:chgData name="Ron Melton" userId="5553941352b42db9" providerId="LiveId" clId="{36DCD473-F91B-45B5-9CF5-4A067706FACB}" dt="2023-10-23T00:36:59.267" v="3534" actId="47"/>
        <pc:sldMkLst>
          <pc:docMk/>
          <pc:sldMk cId="1389757338" sldId="5505"/>
        </pc:sldMkLst>
      </pc:sldChg>
      <pc:sldChg chg="del">
        <pc:chgData name="Ron Melton" userId="5553941352b42db9" providerId="LiveId" clId="{36DCD473-F91B-45B5-9CF5-4A067706FACB}" dt="2023-10-23T00:36:59.267" v="3534" actId="47"/>
        <pc:sldMkLst>
          <pc:docMk/>
          <pc:sldMk cId="3988430762" sldId="5507"/>
        </pc:sldMkLst>
      </pc:sldChg>
      <pc:sldChg chg="del">
        <pc:chgData name="Ron Melton" userId="5553941352b42db9" providerId="LiveId" clId="{36DCD473-F91B-45B5-9CF5-4A067706FACB}" dt="2023-10-23T00:36:59.267" v="3534" actId="47"/>
        <pc:sldMkLst>
          <pc:docMk/>
          <pc:sldMk cId="2822437931" sldId="5508"/>
        </pc:sldMkLst>
      </pc:sldChg>
      <pc:sldChg chg="del">
        <pc:chgData name="Ron Melton" userId="5553941352b42db9" providerId="LiveId" clId="{36DCD473-F91B-45B5-9CF5-4A067706FACB}" dt="2023-10-23T00:36:59.267" v="3534" actId="47"/>
        <pc:sldMkLst>
          <pc:docMk/>
          <pc:sldMk cId="3892414488" sldId="5509"/>
        </pc:sldMkLst>
      </pc:sldChg>
      <pc:sldChg chg="del">
        <pc:chgData name="Ron Melton" userId="5553941352b42db9" providerId="LiveId" clId="{36DCD473-F91B-45B5-9CF5-4A067706FACB}" dt="2023-10-23T00:36:59.267" v="3534" actId="47"/>
        <pc:sldMkLst>
          <pc:docMk/>
          <pc:sldMk cId="1347600782" sldId="5510"/>
        </pc:sldMkLst>
      </pc:sldChg>
      <pc:sldChg chg="del">
        <pc:chgData name="Ron Melton" userId="5553941352b42db9" providerId="LiveId" clId="{36DCD473-F91B-45B5-9CF5-4A067706FACB}" dt="2023-10-23T00:36:59.267" v="3534" actId="47"/>
        <pc:sldMkLst>
          <pc:docMk/>
          <pc:sldMk cId="1965214515" sldId="5511"/>
        </pc:sldMkLst>
      </pc:sldChg>
      <pc:sldChg chg="del">
        <pc:chgData name="Ron Melton" userId="5553941352b42db9" providerId="LiveId" clId="{36DCD473-F91B-45B5-9CF5-4A067706FACB}" dt="2023-10-23T00:36:59.267" v="3534" actId="47"/>
        <pc:sldMkLst>
          <pc:docMk/>
          <pc:sldMk cId="2524507450" sldId="5512"/>
        </pc:sldMkLst>
      </pc:sldChg>
      <pc:sldChg chg="del">
        <pc:chgData name="Ron Melton" userId="5553941352b42db9" providerId="LiveId" clId="{36DCD473-F91B-45B5-9CF5-4A067706FACB}" dt="2023-10-23T00:36:59.267" v="3534" actId="47"/>
        <pc:sldMkLst>
          <pc:docMk/>
          <pc:sldMk cId="3050815793" sldId="5514"/>
        </pc:sldMkLst>
      </pc:sldChg>
      <pc:sldChg chg="del">
        <pc:chgData name="Ron Melton" userId="5553941352b42db9" providerId="LiveId" clId="{36DCD473-F91B-45B5-9CF5-4A067706FACB}" dt="2023-10-23T00:36:59.267" v="3534" actId="47"/>
        <pc:sldMkLst>
          <pc:docMk/>
          <pc:sldMk cId="293301037" sldId="5543"/>
        </pc:sldMkLst>
      </pc:sldChg>
      <pc:sldChg chg="del">
        <pc:chgData name="Ron Melton" userId="5553941352b42db9" providerId="LiveId" clId="{36DCD473-F91B-45B5-9CF5-4A067706FACB}" dt="2023-10-23T00:36:59.267" v="3534" actId="47"/>
        <pc:sldMkLst>
          <pc:docMk/>
          <pc:sldMk cId="0" sldId="5546"/>
        </pc:sldMkLst>
      </pc:sldChg>
      <pc:sldChg chg="del">
        <pc:chgData name="Ron Melton" userId="5553941352b42db9" providerId="LiveId" clId="{36DCD473-F91B-45B5-9CF5-4A067706FACB}" dt="2023-10-23T00:35:33.932" v="3511" actId="47"/>
        <pc:sldMkLst>
          <pc:docMk/>
          <pc:sldMk cId="2510732509" sldId="5547"/>
        </pc:sldMkLst>
      </pc:sldChg>
      <pc:sldChg chg="del">
        <pc:chgData name="Ron Melton" userId="5553941352b42db9" providerId="LiveId" clId="{36DCD473-F91B-45B5-9CF5-4A067706FACB}" dt="2023-10-23T00:35:34.732" v="3512" actId="47"/>
        <pc:sldMkLst>
          <pc:docMk/>
          <pc:sldMk cId="1568856155" sldId="5548"/>
        </pc:sldMkLst>
      </pc:sldChg>
      <pc:sldChg chg="del">
        <pc:chgData name="Ron Melton" userId="5553941352b42db9" providerId="LiveId" clId="{36DCD473-F91B-45B5-9CF5-4A067706FACB}" dt="2023-10-23T00:35:14.156" v="3510" actId="47"/>
        <pc:sldMkLst>
          <pc:docMk/>
          <pc:sldMk cId="2301179482" sldId="5550"/>
        </pc:sldMkLst>
      </pc:sldChg>
      <pc:sldChg chg="del">
        <pc:chgData name="Ron Melton" userId="5553941352b42db9" providerId="LiveId" clId="{36DCD473-F91B-45B5-9CF5-4A067706FACB}" dt="2023-09-27T23:40:17.982" v="1107" actId="47"/>
        <pc:sldMkLst>
          <pc:docMk/>
          <pc:sldMk cId="1863087952" sldId="5552"/>
        </pc:sldMkLst>
      </pc:sldChg>
      <pc:sldChg chg="del">
        <pc:chgData name="Ron Melton" userId="5553941352b42db9" providerId="LiveId" clId="{36DCD473-F91B-45B5-9CF5-4A067706FACB}" dt="2023-10-23T00:36:59.267" v="3534" actId="47"/>
        <pc:sldMkLst>
          <pc:docMk/>
          <pc:sldMk cId="489400019" sldId="5557"/>
        </pc:sldMkLst>
      </pc:sldChg>
      <pc:sldChg chg="del">
        <pc:chgData name="Ron Melton" userId="5553941352b42db9" providerId="LiveId" clId="{36DCD473-F91B-45B5-9CF5-4A067706FACB}" dt="2023-10-23T00:36:59.267" v="3534" actId="47"/>
        <pc:sldMkLst>
          <pc:docMk/>
          <pc:sldMk cId="307060205" sldId="5558"/>
        </pc:sldMkLst>
      </pc:sldChg>
      <pc:sldChg chg="del">
        <pc:chgData name="Ron Melton" userId="5553941352b42db9" providerId="LiveId" clId="{36DCD473-F91B-45B5-9CF5-4A067706FACB}" dt="2023-10-23T00:36:59.267" v="3534" actId="47"/>
        <pc:sldMkLst>
          <pc:docMk/>
          <pc:sldMk cId="3397529696" sldId="5559"/>
        </pc:sldMkLst>
      </pc:sldChg>
      <pc:sldChg chg="del">
        <pc:chgData name="Ron Melton" userId="5553941352b42db9" providerId="LiveId" clId="{36DCD473-F91B-45B5-9CF5-4A067706FACB}" dt="2023-10-23T00:36:59.267" v="3534" actId="47"/>
        <pc:sldMkLst>
          <pc:docMk/>
          <pc:sldMk cId="3697359505" sldId="5560"/>
        </pc:sldMkLst>
      </pc:sldChg>
      <pc:sldChg chg="del">
        <pc:chgData name="Ron Melton" userId="5553941352b42db9" providerId="LiveId" clId="{36DCD473-F91B-45B5-9CF5-4A067706FACB}" dt="2023-10-23T00:36:59.267" v="3534" actId="47"/>
        <pc:sldMkLst>
          <pc:docMk/>
          <pc:sldMk cId="2129649352" sldId="5561"/>
        </pc:sldMkLst>
      </pc:sldChg>
      <pc:sldChg chg="del">
        <pc:chgData name="Ron Melton" userId="5553941352b42db9" providerId="LiveId" clId="{36DCD473-F91B-45B5-9CF5-4A067706FACB}" dt="2023-10-23T00:36:59.267" v="3534" actId="47"/>
        <pc:sldMkLst>
          <pc:docMk/>
          <pc:sldMk cId="1317045922" sldId="5562"/>
        </pc:sldMkLst>
      </pc:sldChg>
      <pc:sldChg chg="del">
        <pc:chgData name="Ron Melton" userId="5553941352b42db9" providerId="LiveId" clId="{36DCD473-F91B-45B5-9CF5-4A067706FACB}" dt="2023-10-22T23:34:13.482" v="2352" actId="47"/>
        <pc:sldMkLst>
          <pc:docMk/>
          <pc:sldMk cId="799243785" sldId="5563"/>
        </pc:sldMkLst>
      </pc:sldChg>
      <pc:sldChg chg="del">
        <pc:chgData name="Ron Melton" userId="5553941352b42db9" providerId="LiveId" clId="{36DCD473-F91B-45B5-9CF5-4A067706FACB}" dt="2023-10-22T23:34:15.126" v="2353" actId="47"/>
        <pc:sldMkLst>
          <pc:docMk/>
          <pc:sldMk cId="2724390464" sldId="5564"/>
        </pc:sldMkLst>
      </pc:sldChg>
      <pc:sldChg chg="addSp delSp modSp mod">
        <pc:chgData name="Ron Melton" userId="5553941352b42db9" providerId="LiveId" clId="{36DCD473-F91B-45B5-9CF5-4A067706FACB}" dt="2023-10-23T00:33:54.506" v="3432" actId="478"/>
        <pc:sldMkLst>
          <pc:docMk/>
          <pc:sldMk cId="2190908700" sldId="5569"/>
        </pc:sldMkLst>
        <pc:spChg chg="add mod">
          <ac:chgData name="Ron Melton" userId="5553941352b42db9" providerId="LiveId" clId="{36DCD473-F91B-45B5-9CF5-4A067706FACB}" dt="2023-10-23T00:33:54.506" v="3432" actId="478"/>
          <ac:spMkLst>
            <pc:docMk/>
            <pc:sldMk cId="2190908700" sldId="5569"/>
            <ac:spMk id="3" creationId="{BD4BEC64-E2D2-821A-BD08-BBC2B15DF80B}"/>
          </ac:spMkLst>
        </pc:spChg>
        <pc:picChg chg="del">
          <ac:chgData name="Ron Melton" userId="5553941352b42db9" providerId="LiveId" clId="{36DCD473-F91B-45B5-9CF5-4A067706FACB}" dt="2023-10-23T00:33:54.506" v="3432" actId="478"/>
          <ac:picMkLst>
            <pc:docMk/>
            <pc:sldMk cId="2190908700" sldId="5569"/>
            <ac:picMk id="29700" creationId="{00000000-0000-0000-0000-000000000000}"/>
          </ac:picMkLst>
        </pc:picChg>
      </pc:sldChg>
      <pc:sldChg chg="del">
        <pc:chgData name="Ron Melton" userId="5553941352b42db9" providerId="LiveId" clId="{36DCD473-F91B-45B5-9CF5-4A067706FACB}" dt="2023-10-23T00:36:59.267" v="3534" actId="47"/>
        <pc:sldMkLst>
          <pc:docMk/>
          <pc:sldMk cId="2262369760" sldId="5570"/>
        </pc:sldMkLst>
      </pc:sldChg>
      <pc:sldChg chg="del">
        <pc:chgData name="Ron Melton" userId="5553941352b42db9" providerId="LiveId" clId="{36DCD473-F91B-45B5-9CF5-4A067706FACB}" dt="2023-10-23T00:36:59.267" v="3534" actId="47"/>
        <pc:sldMkLst>
          <pc:docMk/>
          <pc:sldMk cId="1225777345" sldId="5571"/>
        </pc:sldMkLst>
      </pc:sldChg>
      <pc:sldChg chg="del">
        <pc:chgData name="Ron Melton" userId="5553941352b42db9" providerId="LiveId" clId="{36DCD473-F91B-45B5-9CF5-4A067706FACB}" dt="2023-10-23T00:36:59.267" v="3534" actId="47"/>
        <pc:sldMkLst>
          <pc:docMk/>
          <pc:sldMk cId="831102818" sldId="5576"/>
        </pc:sldMkLst>
      </pc:sldChg>
      <pc:sldChg chg="del">
        <pc:chgData name="Ron Melton" userId="5553941352b42db9" providerId="LiveId" clId="{36DCD473-F91B-45B5-9CF5-4A067706FACB}" dt="2023-10-23T00:36:59.267" v="3534" actId="47"/>
        <pc:sldMkLst>
          <pc:docMk/>
          <pc:sldMk cId="2548158708" sldId="5577"/>
        </pc:sldMkLst>
      </pc:sldChg>
      <pc:sldChg chg="del">
        <pc:chgData name="Ron Melton" userId="5553941352b42db9" providerId="LiveId" clId="{36DCD473-F91B-45B5-9CF5-4A067706FACB}" dt="2023-10-23T00:36:59.267" v="3534" actId="47"/>
        <pc:sldMkLst>
          <pc:docMk/>
          <pc:sldMk cId="1596927082" sldId="5578"/>
        </pc:sldMkLst>
      </pc:sldChg>
      <pc:sldChg chg="del">
        <pc:chgData name="Ron Melton" userId="5553941352b42db9" providerId="LiveId" clId="{36DCD473-F91B-45B5-9CF5-4A067706FACB}" dt="2023-10-23T00:36:59.267" v="3534" actId="47"/>
        <pc:sldMkLst>
          <pc:docMk/>
          <pc:sldMk cId="437170477" sldId="5579"/>
        </pc:sldMkLst>
      </pc:sldChg>
      <pc:sldChg chg="del">
        <pc:chgData name="Ron Melton" userId="5553941352b42db9" providerId="LiveId" clId="{36DCD473-F91B-45B5-9CF5-4A067706FACB}" dt="2023-10-23T00:36:59.267" v="3534" actId="47"/>
        <pc:sldMkLst>
          <pc:docMk/>
          <pc:sldMk cId="2458721382" sldId="5580"/>
        </pc:sldMkLst>
      </pc:sldChg>
      <pc:sldChg chg="del">
        <pc:chgData name="Ron Melton" userId="5553941352b42db9" providerId="LiveId" clId="{36DCD473-F91B-45B5-9CF5-4A067706FACB}" dt="2023-10-23T00:36:59.267" v="3534" actId="47"/>
        <pc:sldMkLst>
          <pc:docMk/>
          <pc:sldMk cId="2978441512" sldId="5581"/>
        </pc:sldMkLst>
      </pc:sldChg>
      <pc:sldChg chg="del">
        <pc:chgData name="Ron Melton" userId="5553941352b42db9" providerId="LiveId" clId="{36DCD473-F91B-45B5-9CF5-4A067706FACB}" dt="2023-10-23T00:36:59.267" v="3534" actId="47"/>
        <pc:sldMkLst>
          <pc:docMk/>
          <pc:sldMk cId="327554873" sldId="5582"/>
        </pc:sldMkLst>
      </pc:sldChg>
      <pc:sldChg chg="del">
        <pc:chgData name="Ron Melton" userId="5553941352b42db9" providerId="LiveId" clId="{36DCD473-F91B-45B5-9CF5-4A067706FACB}" dt="2023-10-23T00:36:59.267" v="3534" actId="47"/>
        <pc:sldMkLst>
          <pc:docMk/>
          <pc:sldMk cId="3391322440" sldId="5584"/>
        </pc:sldMkLst>
      </pc:sldChg>
      <pc:sldChg chg="del">
        <pc:chgData name="Ron Melton" userId="5553941352b42db9" providerId="LiveId" clId="{36DCD473-F91B-45B5-9CF5-4A067706FACB}" dt="2023-10-23T00:36:59.267" v="3534" actId="47"/>
        <pc:sldMkLst>
          <pc:docMk/>
          <pc:sldMk cId="886670576" sldId="5591"/>
        </pc:sldMkLst>
      </pc:sldChg>
      <pc:sldChg chg="del">
        <pc:chgData name="Ron Melton" userId="5553941352b42db9" providerId="LiveId" clId="{36DCD473-F91B-45B5-9CF5-4A067706FACB}" dt="2023-10-23T00:36:59.267" v="3534" actId="47"/>
        <pc:sldMkLst>
          <pc:docMk/>
          <pc:sldMk cId="1627582453" sldId="5592"/>
        </pc:sldMkLst>
      </pc:sldChg>
      <pc:sldChg chg="del">
        <pc:chgData name="Ron Melton" userId="5553941352b42db9" providerId="LiveId" clId="{36DCD473-F91B-45B5-9CF5-4A067706FACB}" dt="2023-10-23T00:36:59.267" v="3534" actId="47"/>
        <pc:sldMkLst>
          <pc:docMk/>
          <pc:sldMk cId="3661991188" sldId="5593"/>
        </pc:sldMkLst>
      </pc:sldChg>
      <pc:sldChg chg="del">
        <pc:chgData name="Ron Melton" userId="5553941352b42db9" providerId="LiveId" clId="{36DCD473-F91B-45B5-9CF5-4A067706FACB}" dt="2023-10-23T00:36:59.267" v="3534" actId="47"/>
        <pc:sldMkLst>
          <pc:docMk/>
          <pc:sldMk cId="1086601405" sldId="5595"/>
        </pc:sldMkLst>
      </pc:sldChg>
      <pc:sldChg chg="delSp modSp mod">
        <pc:chgData name="Ron Melton" userId="5553941352b42db9" providerId="LiveId" clId="{36DCD473-F91B-45B5-9CF5-4A067706FACB}" dt="2023-09-27T23:39:55.244" v="1101" actId="14100"/>
        <pc:sldMkLst>
          <pc:docMk/>
          <pc:sldMk cId="2505904164" sldId="5596"/>
        </pc:sldMkLst>
        <pc:spChg chg="mod">
          <ac:chgData name="Ron Melton" userId="5553941352b42db9" providerId="LiveId" clId="{36DCD473-F91B-45B5-9CF5-4A067706FACB}" dt="2023-09-27T23:39:55.244" v="1101" actId="14100"/>
          <ac:spMkLst>
            <pc:docMk/>
            <pc:sldMk cId="2505904164" sldId="5596"/>
            <ac:spMk id="3" creationId="{E76E153C-4BC8-44D2-806B-3DE0D2057ABC}"/>
          </ac:spMkLst>
        </pc:spChg>
        <pc:picChg chg="del">
          <ac:chgData name="Ron Melton" userId="5553941352b42db9" providerId="LiveId" clId="{36DCD473-F91B-45B5-9CF5-4A067706FACB}" dt="2023-09-27T23:39:39.816" v="1099" actId="478"/>
          <ac:picMkLst>
            <pc:docMk/>
            <pc:sldMk cId="2505904164" sldId="5596"/>
            <ac:picMk id="4" creationId="{1248F218-F19E-471D-8CB9-D92A805AE182}"/>
          </ac:picMkLst>
        </pc:picChg>
        <pc:picChg chg="del">
          <ac:chgData name="Ron Melton" userId="5553941352b42db9" providerId="LiveId" clId="{36DCD473-F91B-45B5-9CF5-4A067706FACB}" dt="2023-09-27T23:39:45.304" v="1100" actId="478"/>
          <ac:picMkLst>
            <pc:docMk/>
            <pc:sldMk cId="2505904164" sldId="5596"/>
            <ac:picMk id="5" creationId="{48F0F2AD-4126-4228-BEEB-4881A1552144}"/>
          </ac:picMkLst>
        </pc:picChg>
      </pc:sldChg>
      <pc:sldChg chg="del">
        <pc:chgData name="Ron Melton" userId="5553941352b42db9" providerId="LiveId" clId="{36DCD473-F91B-45B5-9CF5-4A067706FACB}" dt="2023-10-23T00:36:59.267" v="3534" actId="47"/>
        <pc:sldMkLst>
          <pc:docMk/>
          <pc:sldMk cId="2869585243" sldId="5597"/>
        </pc:sldMkLst>
      </pc:sldChg>
      <pc:sldChg chg="del">
        <pc:chgData name="Ron Melton" userId="5553941352b42db9" providerId="LiveId" clId="{36DCD473-F91B-45B5-9CF5-4A067706FACB}" dt="2023-10-23T00:36:59.267" v="3534" actId="47"/>
        <pc:sldMkLst>
          <pc:docMk/>
          <pc:sldMk cId="1784398013" sldId="5598"/>
        </pc:sldMkLst>
      </pc:sldChg>
      <pc:sldChg chg="del">
        <pc:chgData name="Ron Melton" userId="5553941352b42db9" providerId="LiveId" clId="{36DCD473-F91B-45B5-9CF5-4A067706FACB}" dt="2023-10-23T00:36:59.267" v="3534" actId="47"/>
        <pc:sldMkLst>
          <pc:docMk/>
          <pc:sldMk cId="2028854882" sldId="5599"/>
        </pc:sldMkLst>
      </pc:sldChg>
      <pc:sldChg chg="del">
        <pc:chgData name="Ron Melton" userId="5553941352b42db9" providerId="LiveId" clId="{36DCD473-F91B-45B5-9CF5-4A067706FACB}" dt="2023-10-23T00:36:59.267" v="3534" actId="47"/>
        <pc:sldMkLst>
          <pc:docMk/>
          <pc:sldMk cId="1277430388" sldId="5602"/>
        </pc:sldMkLst>
      </pc:sldChg>
      <pc:sldChg chg="del">
        <pc:chgData name="Ron Melton" userId="5553941352b42db9" providerId="LiveId" clId="{36DCD473-F91B-45B5-9CF5-4A067706FACB}" dt="2023-10-23T00:36:59.267" v="3534" actId="47"/>
        <pc:sldMkLst>
          <pc:docMk/>
          <pc:sldMk cId="2021390722" sldId="5603"/>
        </pc:sldMkLst>
      </pc:sldChg>
      <pc:sldChg chg="del">
        <pc:chgData name="Ron Melton" userId="5553941352b42db9" providerId="LiveId" clId="{36DCD473-F91B-45B5-9CF5-4A067706FACB}" dt="2023-10-23T00:36:59.267" v="3534" actId="47"/>
        <pc:sldMkLst>
          <pc:docMk/>
          <pc:sldMk cId="149292489" sldId="5604"/>
        </pc:sldMkLst>
      </pc:sldChg>
      <pc:sldChg chg="del">
        <pc:chgData name="Ron Melton" userId="5553941352b42db9" providerId="LiveId" clId="{36DCD473-F91B-45B5-9CF5-4A067706FACB}" dt="2023-10-23T00:36:59.267" v="3534" actId="47"/>
        <pc:sldMkLst>
          <pc:docMk/>
          <pc:sldMk cId="3230987491" sldId="5606"/>
        </pc:sldMkLst>
      </pc:sldChg>
      <pc:sldChg chg="del">
        <pc:chgData name="Ron Melton" userId="5553941352b42db9" providerId="LiveId" clId="{36DCD473-F91B-45B5-9CF5-4A067706FACB}" dt="2023-10-23T00:36:59.267" v="3534" actId="47"/>
        <pc:sldMkLst>
          <pc:docMk/>
          <pc:sldMk cId="700399408" sldId="5607"/>
        </pc:sldMkLst>
      </pc:sldChg>
      <pc:sldChg chg="del">
        <pc:chgData name="Ron Melton" userId="5553941352b42db9" providerId="LiveId" clId="{36DCD473-F91B-45B5-9CF5-4A067706FACB}" dt="2023-10-23T00:36:59.267" v="3534" actId="47"/>
        <pc:sldMkLst>
          <pc:docMk/>
          <pc:sldMk cId="1614916452" sldId="5608"/>
        </pc:sldMkLst>
      </pc:sldChg>
      <pc:sldChg chg="del">
        <pc:chgData name="Ron Melton" userId="5553941352b42db9" providerId="LiveId" clId="{36DCD473-F91B-45B5-9CF5-4A067706FACB}" dt="2023-10-23T00:36:59.267" v="3534" actId="47"/>
        <pc:sldMkLst>
          <pc:docMk/>
          <pc:sldMk cId="1731046486" sldId="5609"/>
        </pc:sldMkLst>
      </pc:sldChg>
      <pc:sldChg chg="del">
        <pc:chgData name="Ron Melton" userId="5553941352b42db9" providerId="LiveId" clId="{36DCD473-F91B-45B5-9CF5-4A067706FACB}" dt="2023-10-23T00:36:59.267" v="3534" actId="47"/>
        <pc:sldMkLst>
          <pc:docMk/>
          <pc:sldMk cId="1287785513" sldId="5610"/>
        </pc:sldMkLst>
      </pc:sldChg>
      <pc:sldChg chg="del">
        <pc:chgData name="Ron Melton" userId="5553941352b42db9" providerId="LiveId" clId="{36DCD473-F91B-45B5-9CF5-4A067706FACB}" dt="2023-10-22T23:34:51.140" v="2370" actId="47"/>
        <pc:sldMkLst>
          <pc:docMk/>
          <pc:sldMk cId="1176564964" sldId="5611"/>
        </pc:sldMkLst>
      </pc:sldChg>
      <pc:sldChg chg="del">
        <pc:chgData name="Ron Melton" userId="5553941352b42db9" providerId="LiveId" clId="{36DCD473-F91B-45B5-9CF5-4A067706FACB}" dt="2023-10-22T23:34:51.550" v="2371" actId="47"/>
        <pc:sldMkLst>
          <pc:docMk/>
          <pc:sldMk cId="1387339434" sldId="5612"/>
        </pc:sldMkLst>
      </pc:sldChg>
      <pc:sldChg chg="del">
        <pc:chgData name="Ron Melton" userId="5553941352b42db9" providerId="LiveId" clId="{36DCD473-F91B-45B5-9CF5-4A067706FACB}" dt="2023-10-23T00:36:59.267" v="3534" actId="47"/>
        <pc:sldMkLst>
          <pc:docMk/>
          <pc:sldMk cId="1280031267" sldId="5615"/>
        </pc:sldMkLst>
      </pc:sldChg>
      <pc:sldChg chg="del">
        <pc:chgData name="Ron Melton" userId="5553941352b42db9" providerId="LiveId" clId="{36DCD473-F91B-45B5-9CF5-4A067706FACB}" dt="2023-10-23T00:36:59.267" v="3534" actId="47"/>
        <pc:sldMkLst>
          <pc:docMk/>
          <pc:sldMk cId="4080576406" sldId="5616"/>
        </pc:sldMkLst>
      </pc:sldChg>
      <pc:sldChg chg="del">
        <pc:chgData name="Ron Melton" userId="5553941352b42db9" providerId="LiveId" clId="{36DCD473-F91B-45B5-9CF5-4A067706FACB}" dt="2023-10-23T00:36:59.267" v="3534" actId="47"/>
        <pc:sldMkLst>
          <pc:docMk/>
          <pc:sldMk cId="3790725418" sldId="5617"/>
        </pc:sldMkLst>
      </pc:sldChg>
      <pc:sldChg chg="del">
        <pc:chgData name="Ron Melton" userId="5553941352b42db9" providerId="LiveId" clId="{36DCD473-F91B-45B5-9CF5-4A067706FACB}" dt="2023-10-23T00:36:59.267" v="3534" actId="47"/>
        <pc:sldMkLst>
          <pc:docMk/>
          <pc:sldMk cId="3704819502" sldId="5618"/>
        </pc:sldMkLst>
      </pc:sldChg>
      <pc:sldChg chg="del">
        <pc:chgData name="Ron Melton" userId="5553941352b42db9" providerId="LiveId" clId="{36DCD473-F91B-45B5-9CF5-4A067706FACB}" dt="2023-10-23T00:36:59.267" v="3534" actId="47"/>
        <pc:sldMkLst>
          <pc:docMk/>
          <pc:sldMk cId="2045002951" sldId="5619"/>
        </pc:sldMkLst>
      </pc:sldChg>
      <pc:sldChg chg="del">
        <pc:chgData name="Ron Melton" userId="5553941352b42db9" providerId="LiveId" clId="{36DCD473-F91B-45B5-9CF5-4A067706FACB}" dt="2023-10-23T00:36:59.267" v="3534" actId="47"/>
        <pc:sldMkLst>
          <pc:docMk/>
          <pc:sldMk cId="1746665536" sldId="5620"/>
        </pc:sldMkLst>
      </pc:sldChg>
      <pc:sldChg chg="del">
        <pc:chgData name="Ron Melton" userId="5553941352b42db9" providerId="LiveId" clId="{36DCD473-F91B-45B5-9CF5-4A067706FACB}" dt="2023-10-23T00:36:59.267" v="3534" actId="47"/>
        <pc:sldMkLst>
          <pc:docMk/>
          <pc:sldMk cId="1278670308" sldId="5621"/>
        </pc:sldMkLst>
      </pc:sldChg>
      <pc:sldChg chg="del">
        <pc:chgData name="Ron Melton" userId="5553941352b42db9" providerId="LiveId" clId="{36DCD473-F91B-45B5-9CF5-4A067706FACB}" dt="2023-10-23T00:36:59.267" v="3534" actId="47"/>
        <pc:sldMkLst>
          <pc:docMk/>
          <pc:sldMk cId="3234522356" sldId="5622"/>
        </pc:sldMkLst>
      </pc:sldChg>
      <pc:sldChg chg="del">
        <pc:chgData name="Ron Melton" userId="5553941352b42db9" providerId="LiveId" clId="{36DCD473-F91B-45B5-9CF5-4A067706FACB}" dt="2023-10-23T00:36:59.267" v="3534" actId="47"/>
        <pc:sldMkLst>
          <pc:docMk/>
          <pc:sldMk cId="9878187" sldId="5623"/>
        </pc:sldMkLst>
      </pc:sldChg>
      <pc:sldChg chg="del">
        <pc:chgData name="Ron Melton" userId="5553941352b42db9" providerId="LiveId" clId="{36DCD473-F91B-45B5-9CF5-4A067706FACB}" dt="2023-10-23T00:36:59.267" v="3534" actId="47"/>
        <pc:sldMkLst>
          <pc:docMk/>
          <pc:sldMk cId="295738624" sldId="5624"/>
        </pc:sldMkLst>
      </pc:sldChg>
      <pc:sldChg chg="del">
        <pc:chgData name="Ron Melton" userId="5553941352b42db9" providerId="LiveId" clId="{36DCD473-F91B-45B5-9CF5-4A067706FACB}" dt="2023-10-23T00:36:59.267" v="3534" actId="47"/>
        <pc:sldMkLst>
          <pc:docMk/>
          <pc:sldMk cId="3387516201" sldId="5625"/>
        </pc:sldMkLst>
      </pc:sldChg>
      <pc:sldChg chg="del">
        <pc:chgData name="Ron Melton" userId="5553941352b42db9" providerId="LiveId" clId="{36DCD473-F91B-45B5-9CF5-4A067706FACB}" dt="2023-10-23T00:36:59.267" v="3534" actId="47"/>
        <pc:sldMkLst>
          <pc:docMk/>
          <pc:sldMk cId="923675489" sldId="5626"/>
        </pc:sldMkLst>
      </pc:sldChg>
      <pc:sldChg chg="del">
        <pc:chgData name="Ron Melton" userId="5553941352b42db9" providerId="LiveId" clId="{36DCD473-F91B-45B5-9CF5-4A067706FACB}" dt="2023-10-23T00:36:59.267" v="3534" actId="47"/>
        <pc:sldMkLst>
          <pc:docMk/>
          <pc:sldMk cId="564291255" sldId="5627"/>
        </pc:sldMkLst>
      </pc:sldChg>
      <pc:sldChg chg="del">
        <pc:chgData name="Ron Melton" userId="5553941352b42db9" providerId="LiveId" clId="{36DCD473-F91B-45B5-9CF5-4A067706FACB}" dt="2023-10-23T00:36:59.267" v="3534" actId="47"/>
        <pc:sldMkLst>
          <pc:docMk/>
          <pc:sldMk cId="3338704145" sldId="5628"/>
        </pc:sldMkLst>
      </pc:sldChg>
      <pc:sldChg chg="del">
        <pc:chgData name="Ron Melton" userId="5553941352b42db9" providerId="LiveId" clId="{36DCD473-F91B-45B5-9CF5-4A067706FACB}" dt="2023-10-23T00:36:59.267" v="3534" actId="47"/>
        <pc:sldMkLst>
          <pc:docMk/>
          <pc:sldMk cId="1949265595" sldId="5629"/>
        </pc:sldMkLst>
      </pc:sldChg>
      <pc:sldChg chg="del">
        <pc:chgData name="Ron Melton" userId="5553941352b42db9" providerId="LiveId" clId="{36DCD473-F91B-45B5-9CF5-4A067706FACB}" dt="2023-10-23T00:36:59.267" v="3534" actId="47"/>
        <pc:sldMkLst>
          <pc:docMk/>
          <pc:sldMk cId="1921722199" sldId="5630"/>
        </pc:sldMkLst>
      </pc:sldChg>
      <pc:sldChg chg="del">
        <pc:chgData name="Ron Melton" userId="5553941352b42db9" providerId="LiveId" clId="{36DCD473-F91B-45B5-9CF5-4A067706FACB}" dt="2023-10-23T00:36:59.267" v="3534" actId="47"/>
        <pc:sldMkLst>
          <pc:docMk/>
          <pc:sldMk cId="3394547723" sldId="5633"/>
        </pc:sldMkLst>
      </pc:sldChg>
      <pc:sldChg chg="del">
        <pc:chgData name="Ron Melton" userId="5553941352b42db9" providerId="LiveId" clId="{36DCD473-F91B-45B5-9CF5-4A067706FACB}" dt="2023-10-23T00:36:59.267" v="3534" actId="47"/>
        <pc:sldMkLst>
          <pc:docMk/>
          <pc:sldMk cId="3561141917" sldId="5634"/>
        </pc:sldMkLst>
      </pc:sldChg>
      <pc:sldChg chg="del">
        <pc:chgData name="Ron Melton" userId="5553941352b42db9" providerId="LiveId" clId="{36DCD473-F91B-45B5-9CF5-4A067706FACB}" dt="2023-10-23T00:36:59.267" v="3534" actId="47"/>
        <pc:sldMkLst>
          <pc:docMk/>
          <pc:sldMk cId="1153219791" sldId="5635"/>
        </pc:sldMkLst>
      </pc:sldChg>
      <pc:sldChg chg="del">
        <pc:chgData name="Ron Melton" userId="5553941352b42db9" providerId="LiveId" clId="{36DCD473-F91B-45B5-9CF5-4A067706FACB}" dt="2023-10-23T00:36:59.267" v="3534" actId="47"/>
        <pc:sldMkLst>
          <pc:docMk/>
          <pc:sldMk cId="1712247308" sldId="5636"/>
        </pc:sldMkLst>
      </pc:sldChg>
      <pc:sldChg chg="del">
        <pc:chgData name="Ron Melton" userId="5553941352b42db9" providerId="LiveId" clId="{36DCD473-F91B-45B5-9CF5-4A067706FACB}" dt="2023-10-23T00:36:59.267" v="3534" actId="47"/>
        <pc:sldMkLst>
          <pc:docMk/>
          <pc:sldMk cId="2600167094" sldId="5637"/>
        </pc:sldMkLst>
      </pc:sldChg>
      <pc:sldChg chg="del">
        <pc:chgData name="Ron Melton" userId="5553941352b42db9" providerId="LiveId" clId="{36DCD473-F91B-45B5-9CF5-4A067706FACB}" dt="2023-10-23T00:36:59.267" v="3534" actId="47"/>
        <pc:sldMkLst>
          <pc:docMk/>
          <pc:sldMk cId="2426249939" sldId="5638"/>
        </pc:sldMkLst>
      </pc:sldChg>
      <pc:sldChg chg="del">
        <pc:chgData name="Ron Melton" userId="5553941352b42db9" providerId="LiveId" clId="{36DCD473-F91B-45B5-9CF5-4A067706FACB}" dt="2023-10-23T00:36:59.267" v="3534" actId="47"/>
        <pc:sldMkLst>
          <pc:docMk/>
          <pc:sldMk cId="3930820248" sldId="5639"/>
        </pc:sldMkLst>
      </pc:sldChg>
      <pc:sldChg chg="del">
        <pc:chgData name="Ron Melton" userId="5553941352b42db9" providerId="LiveId" clId="{36DCD473-F91B-45B5-9CF5-4A067706FACB}" dt="2023-10-23T00:36:59.267" v="3534" actId="47"/>
        <pc:sldMkLst>
          <pc:docMk/>
          <pc:sldMk cId="2666071532" sldId="5640"/>
        </pc:sldMkLst>
      </pc:sldChg>
      <pc:sldChg chg="del">
        <pc:chgData name="Ron Melton" userId="5553941352b42db9" providerId="LiveId" clId="{36DCD473-F91B-45B5-9CF5-4A067706FACB}" dt="2023-10-23T00:36:59.267" v="3534" actId="47"/>
        <pc:sldMkLst>
          <pc:docMk/>
          <pc:sldMk cId="2219292351" sldId="5641"/>
        </pc:sldMkLst>
      </pc:sldChg>
      <pc:sldChg chg="del">
        <pc:chgData name="Ron Melton" userId="5553941352b42db9" providerId="LiveId" clId="{36DCD473-F91B-45B5-9CF5-4A067706FACB}" dt="2023-10-23T00:36:59.267" v="3534" actId="47"/>
        <pc:sldMkLst>
          <pc:docMk/>
          <pc:sldMk cId="1539458621" sldId="5642"/>
        </pc:sldMkLst>
      </pc:sldChg>
      <pc:sldChg chg="del">
        <pc:chgData name="Ron Melton" userId="5553941352b42db9" providerId="LiveId" clId="{36DCD473-F91B-45B5-9CF5-4A067706FACB}" dt="2023-10-23T00:36:59.267" v="3534" actId="47"/>
        <pc:sldMkLst>
          <pc:docMk/>
          <pc:sldMk cId="3903317288" sldId="5643"/>
        </pc:sldMkLst>
      </pc:sldChg>
      <pc:sldChg chg="del">
        <pc:chgData name="Ron Melton" userId="5553941352b42db9" providerId="LiveId" clId="{36DCD473-F91B-45B5-9CF5-4A067706FACB}" dt="2023-10-23T00:36:59.267" v="3534" actId="47"/>
        <pc:sldMkLst>
          <pc:docMk/>
          <pc:sldMk cId="279167077" sldId="5644"/>
        </pc:sldMkLst>
      </pc:sldChg>
      <pc:sldChg chg="del">
        <pc:chgData name="Ron Melton" userId="5553941352b42db9" providerId="LiveId" clId="{36DCD473-F91B-45B5-9CF5-4A067706FACB}" dt="2023-10-23T00:35:00.354" v="3479" actId="47"/>
        <pc:sldMkLst>
          <pc:docMk/>
          <pc:sldMk cId="1672060713" sldId="5647"/>
        </pc:sldMkLst>
      </pc:sldChg>
      <pc:sldChg chg="del">
        <pc:chgData name="Ron Melton" userId="5553941352b42db9" providerId="LiveId" clId="{36DCD473-F91B-45B5-9CF5-4A067706FACB}" dt="2023-10-23T00:35:00.590" v="3480" actId="47"/>
        <pc:sldMkLst>
          <pc:docMk/>
          <pc:sldMk cId="2273845865" sldId="5648"/>
        </pc:sldMkLst>
      </pc:sldChg>
      <pc:sldChg chg="del">
        <pc:chgData name="Ron Melton" userId="5553941352b42db9" providerId="LiveId" clId="{36DCD473-F91B-45B5-9CF5-4A067706FACB}" dt="2023-10-23T00:35:00.818" v="3481" actId="47"/>
        <pc:sldMkLst>
          <pc:docMk/>
          <pc:sldMk cId="4098868761" sldId="5649"/>
        </pc:sldMkLst>
      </pc:sldChg>
      <pc:sldChg chg="del">
        <pc:chgData name="Ron Melton" userId="5553941352b42db9" providerId="LiveId" clId="{36DCD473-F91B-45B5-9CF5-4A067706FACB}" dt="2023-10-23T00:35:01.131" v="3482" actId="47"/>
        <pc:sldMkLst>
          <pc:docMk/>
          <pc:sldMk cId="1481734346" sldId="5650"/>
        </pc:sldMkLst>
      </pc:sldChg>
      <pc:sldChg chg="del">
        <pc:chgData name="Ron Melton" userId="5553941352b42db9" providerId="LiveId" clId="{36DCD473-F91B-45B5-9CF5-4A067706FACB}" dt="2023-10-23T00:35:03.058" v="3483" actId="47"/>
        <pc:sldMkLst>
          <pc:docMk/>
          <pc:sldMk cId="1754678060" sldId="5652"/>
        </pc:sldMkLst>
      </pc:sldChg>
      <pc:sldChg chg="del">
        <pc:chgData name="Ron Melton" userId="5553941352b42db9" providerId="LiveId" clId="{36DCD473-F91B-45B5-9CF5-4A067706FACB}" dt="2023-10-23T00:32:51.549" v="3391" actId="47"/>
        <pc:sldMkLst>
          <pc:docMk/>
          <pc:sldMk cId="3987985516" sldId="5653"/>
        </pc:sldMkLst>
      </pc:sldChg>
      <pc:sldChg chg="del">
        <pc:chgData name="Ron Melton" userId="5553941352b42db9" providerId="LiveId" clId="{36DCD473-F91B-45B5-9CF5-4A067706FACB}" dt="2023-10-23T00:32:52.209" v="3392" actId="47"/>
        <pc:sldMkLst>
          <pc:docMk/>
          <pc:sldMk cId="3918121799" sldId="5654"/>
        </pc:sldMkLst>
      </pc:sldChg>
      <pc:sldChg chg="del">
        <pc:chgData name="Ron Melton" userId="5553941352b42db9" providerId="LiveId" clId="{36DCD473-F91B-45B5-9CF5-4A067706FACB}" dt="2023-10-23T00:32:52.689" v="3393" actId="47"/>
        <pc:sldMkLst>
          <pc:docMk/>
          <pc:sldMk cId="853063194" sldId="5655"/>
        </pc:sldMkLst>
      </pc:sldChg>
      <pc:sldChg chg="del">
        <pc:chgData name="Ron Melton" userId="5553941352b42db9" providerId="LiveId" clId="{36DCD473-F91B-45B5-9CF5-4A067706FACB}" dt="2023-10-23T00:32:53.208" v="3394" actId="47"/>
        <pc:sldMkLst>
          <pc:docMk/>
          <pc:sldMk cId="2264436839" sldId="5656"/>
        </pc:sldMkLst>
      </pc:sldChg>
      <pc:sldChg chg="del">
        <pc:chgData name="Ron Melton" userId="5553941352b42db9" providerId="LiveId" clId="{36DCD473-F91B-45B5-9CF5-4A067706FACB}" dt="2023-10-23T00:35:03.320" v="3484" actId="47"/>
        <pc:sldMkLst>
          <pc:docMk/>
          <pc:sldMk cId="410691601" sldId="5657"/>
        </pc:sldMkLst>
      </pc:sldChg>
      <pc:sldChg chg="del">
        <pc:chgData name="Ron Melton" userId="5553941352b42db9" providerId="LiveId" clId="{36DCD473-F91B-45B5-9CF5-4A067706FACB}" dt="2023-10-23T00:35:03.570" v="3485" actId="47"/>
        <pc:sldMkLst>
          <pc:docMk/>
          <pc:sldMk cId="906241451" sldId="5658"/>
        </pc:sldMkLst>
      </pc:sldChg>
      <pc:sldChg chg="del">
        <pc:chgData name="Ron Melton" userId="5553941352b42db9" providerId="LiveId" clId="{36DCD473-F91B-45B5-9CF5-4A067706FACB}" dt="2023-10-23T00:35:04.029" v="3487" actId="47"/>
        <pc:sldMkLst>
          <pc:docMk/>
          <pc:sldMk cId="3684860292" sldId="5660"/>
        </pc:sldMkLst>
      </pc:sldChg>
      <pc:sldChg chg="del">
        <pc:chgData name="Ron Melton" userId="5553941352b42db9" providerId="LiveId" clId="{36DCD473-F91B-45B5-9CF5-4A067706FACB}" dt="2023-10-23T00:35:04.496" v="3489" actId="47"/>
        <pc:sldMkLst>
          <pc:docMk/>
          <pc:sldMk cId="3031165490" sldId="5662"/>
        </pc:sldMkLst>
      </pc:sldChg>
      <pc:sldChg chg="del">
        <pc:chgData name="Ron Melton" userId="5553941352b42db9" providerId="LiveId" clId="{36DCD473-F91B-45B5-9CF5-4A067706FACB}" dt="2023-10-23T00:35:04.724" v="3490" actId="47"/>
        <pc:sldMkLst>
          <pc:docMk/>
          <pc:sldMk cId="1722201863" sldId="5663"/>
        </pc:sldMkLst>
      </pc:sldChg>
      <pc:sldChg chg="del">
        <pc:chgData name="Ron Melton" userId="5553941352b42db9" providerId="LiveId" clId="{36DCD473-F91B-45B5-9CF5-4A067706FACB}" dt="2023-10-23T00:34:22.465" v="3448" actId="47"/>
        <pc:sldMkLst>
          <pc:docMk/>
          <pc:sldMk cId="30462487" sldId="5668"/>
        </pc:sldMkLst>
      </pc:sldChg>
      <pc:sldChg chg="del">
        <pc:chgData name="Ron Melton" userId="5553941352b42db9" providerId="LiveId" clId="{36DCD473-F91B-45B5-9CF5-4A067706FACB}" dt="2023-10-23T00:34:23.991" v="3453" actId="47"/>
        <pc:sldMkLst>
          <pc:docMk/>
          <pc:sldMk cId="150077144" sldId="5673"/>
        </pc:sldMkLst>
      </pc:sldChg>
      <pc:sldChg chg="del">
        <pc:chgData name="Ron Melton" userId="5553941352b42db9" providerId="LiveId" clId="{36DCD473-F91B-45B5-9CF5-4A067706FACB}" dt="2023-10-23T00:34:30.267" v="3462" actId="47"/>
        <pc:sldMkLst>
          <pc:docMk/>
          <pc:sldMk cId="3753420340" sldId="5674"/>
        </pc:sldMkLst>
      </pc:sldChg>
      <pc:sldChg chg="del">
        <pc:chgData name="Ron Melton" userId="5553941352b42db9" providerId="LiveId" clId="{36DCD473-F91B-45B5-9CF5-4A067706FACB}" dt="2023-10-23T00:34:29.933" v="3461" actId="47"/>
        <pc:sldMkLst>
          <pc:docMk/>
          <pc:sldMk cId="1946076116" sldId="5678"/>
        </pc:sldMkLst>
      </pc:sldChg>
      <pc:sldChg chg="del">
        <pc:chgData name="Ron Melton" userId="5553941352b42db9" providerId="LiveId" clId="{36DCD473-F91B-45B5-9CF5-4A067706FACB}" dt="2023-10-23T00:36:59.267" v="3534" actId="47"/>
        <pc:sldMkLst>
          <pc:docMk/>
          <pc:sldMk cId="3333253677" sldId="5679"/>
        </pc:sldMkLst>
      </pc:sldChg>
      <pc:sldChg chg="del">
        <pc:chgData name="Ron Melton" userId="5553941352b42db9" providerId="LiveId" clId="{36DCD473-F91B-45B5-9CF5-4A067706FACB}" dt="2023-10-23T00:36:59.267" v="3534" actId="47"/>
        <pc:sldMkLst>
          <pc:docMk/>
          <pc:sldMk cId="1677859733" sldId="5680"/>
        </pc:sldMkLst>
      </pc:sldChg>
      <pc:sldChg chg="del">
        <pc:chgData name="Ron Melton" userId="5553941352b42db9" providerId="LiveId" clId="{36DCD473-F91B-45B5-9CF5-4A067706FACB}" dt="2023-10-23T00:36:59.267" v="3534" actId="47"/>
        <pc:sldMkLst>
          <pc:docMk/>
          <pc:sldMk cId="2044508429" sldId="5683"/>
        </pc:sldMkLst>
      </pc:sldChg>
      <pc:sldChg chg="del">
        <pc:chgData name="Ron Melton" userId="5553941352b42db9" providerId="LiveId" clId="{36DCD473-F91B-45B5-9CF5-4A067706FACB}" dt="2023-10-23T00:36:59.267" v="3534" actId="47"/>
        <pc:sldMkLst>
          <pc:docMk/>
          <pc:sldMk cId="1365772370" sldId="5684"/>
        </pc:sldMkLst>
      </pc:sldChg>
      <pc:sldChg chg="del">
        <pc:chgData name="Ron Melton" userId="5553941352b42db9" providerId="LiveId" clId="{36DCD473-F91B-45B5-9CF5-4A067706FACB}" dt="2023-10-23T00:36:59.267" v="3534" actId="47"/>
        <pc:sldMkLst>
          <pc:docMk/>
          <pc:sldMk cId="33236863" sldId="5685"/>
        </pc:sldMkLst>
      </pc:sldChg>
      <pc:sldChg chg="del">
        <pc:chgData name="Ron Melton" userId="5553941352b42db9" providerId="LiveId" clId="{36DCD473-F91B-45B5-9CF5-4A067706FACB}" dt="2023-10-23T00:36:59.267" v="3534" actId="47"/>
        <pc:sldMkLst>
          <pc:docMk/>
          <pc:sldMk cId="3969286867" sldId="5686"/>
        </pc:sldMkLst>
      </pc:sldChg>
      <pc:sldChg chg="del">
        <pc:chgData name="Ron Melton" userId="5553941352b42db9" providerId="LiveId" clId="{36DCD473-F91B-45B5-9CF5-4A067706FACB}" dt="2023-10-23T00:36:59.267" v="3534" actId="47"/>
        <pc:sldMkLst>
          <pc:docMk/>
          <pc:sldMk cId="132005627" sldId="5687"/>
        </pc:sldMkLst>
      </pc:sldChg>
      <pc:sldChg chg="del">
        <pc:chgData name="Ron Melton" userId="5553941352b42db9" providerId="LiveId" clId="{36DCD473-F91B-45B5-9CF5-4A067706FACB}" dt="2023-10-23T00:36:59.267" v="3534" actId="47"/>
        <pc:sldMkLst>
          <pc:docMk/>
          <pc:sldMk cId="512500624" sldId="5689"/>
        </pc:sldMkLst>
      </pc:sldChg>
      <pc:sldChg chg="del">
        <pc:chgData name="Ron Melton" userId="5553941352b42db9" providerId="LiveId" clId="{36DCD473-F91B-45B5-9CF5-4A067706FACB}" dt="2023-10-23T00:36:59.267" v="3534" actId="47"/>
        <pc:sldMkLst>
          <pc:docMk/>
          <pc:sldMk cId="1077077569" sldId="5690"/>
        </pc:sldMkLst>
      </pc:sldChg>
      <pc:sldChg chg="del">
        <pc:chgData name="Ron Melton" userId="5553941352b42db9" providerId="LiveId" clId="{36DCD473-F91B-45B5-9CF5-4A067706FACB}" dt="2023-10-23T00:34:18.817" v="3436" actId="47"/>
        <pc:sldMkLst>
          <pc:docMk/>
          <pc:sldMk cId="580290328" sldId="5691"/>
        </pc:sldMkLst>
      </pc:sldChg>
      <pc:sldChg chg="del">
        <pc:chgData name="Ron Melton" userId="5553941352b42db9" providerId="LiveId" clId="{36DCD473-F91B-45B5-9CF5-4A067706FACB}" dt="2023-10-23T00:34:19.188" v="3437" actId="47"/>
        <pc:sldMkLst>
          <pc:docMk/>
          <pc:sldMk cId="1356788831" sldId="5692"/>
        </pc:sldMkLst>
      </pc:sldChg>
      <pc:sldChg chg="delSp modSp mod">
        <pc:chgData name="Ron Melton" userId="5553941352b42db9" providerId="LiveId" clId="{36DCD473-F91B-45B5-9CF5-4A067706FACB}" dt="2023-09-27T23:13:09.519" v="201" actId="20577"/>
        <pc:sldMkLst>
          <pc:docMk/>
          <pc:sldMk cId="2796751807" sldId="5693"/>
        </pc:sldMkLst>
        <pc:spChg chg="mod">
          <ac:chgData name="Ron Melton" userId="5553941352b42db9" providerId="LiveId" clId="{36DCD473-F91B-45B5-9CF5-4A067706FACB}" dt="2023-09-27T23:13:09.519" v="201" actId="20577"/>
          <ac:spMkLst>
            <pc:docMk/>
            <pc:sldMk cId="2796751807" sldId="5693"/>
            <ac:spMk id="3" creationId="{5490922F-8229-497F-8F7C-3140699D5FFC}"/>
          </ac:spMkLst>
        </pc:spChg>
        <pc:picChg chg="del">
          <ac:chgData name="Ron Melton" userId="5553941352b42db9" providerId="LiveId" clId="{36DCD473-F91B-45B5-9CF5-4A067706FACB}" dt="2023-09-27T23:12:45.380" v="199" actId="478"/>
          <ac:picMkLst>
            <pc:docMk/>
            <pc:sldMk cId="2796751807" sldId="5693"/>
            <ac:picMk id="1026" creationId="{8C0AAA67-49D0-4576-BA54-B6360AA18D4B}"/>
          </ac:picMkLst>
        </pc:picChg>
      </pc:sldChg>
      <pc:sldChg chg="del">
        <pc:chgData name="Ron Melton" userId="5553941352b42db9" providerId="LiveId" clId="{36DCD473-F91B-45B5-9CF5-4A067706FACB}" dt="2023-10-23T00:36:59.267" v="3534" actId="47"/>
        <pc:sldMkLst>
          <pc:docMk/>
          <pc:sldMk cId="980831770" sldId="5694"/>
        </pc:sldMkLst>
      </pc:sldChg>
      <pc:sldChg chg="del">
        <pc:chgData name="Ron Melton" userId="5553941352b42db9" providerId="LiveId" clId="{36DCD473-F91B-45B5-9CF5-4A067706FACB}" dt="2023-10-23T00:36:59.267" v="3534" actId="47"/>
        <pc:sldMkLst>
          <pc:docMk/>
          <pc:sldMk cId="1780299023" sldId="5695"/>
        </pc:sldMkLst>
      </pc:sldChg>
      <pc:sldChg chg="del">
        <pc:chgData name="Ron Melton" userId="5553941352b42db9" providerId="LiveId" clId="{36DCD473-F91B-45B5-9CF5-4A067706FACB}" dt="2023-10-23T00:34:20.523" v="3441" actId="47"/>
        <pc:sldMkLst>
          <pc:docMk/>
          <pc:sldMk cId="4141840411" sldId="5696"/>
        </pc:sldMkLst>
      </pc:sldChg>
      <pc:sldChg chg="del">
        <pc:chgData name="Ron Melton" userId="5553941352b42db9" providerId="LiveId" clId="{36DCD473-F91B-45B5-9CF5-4A067706FACB}" dt="2023-10-23T00:32:53.769" v="3395" actId="47"/>
        <pc:sldMkLst>
          <pc:docMk/>
          <pc:sldMk cId="4059054629" sldId="5697"/>
        </pc:sldMkLst>
      </pc:sldChg>
      <pc:sldChg chg="del">
        <pc:chgData name="Ron Melton" userId="5553941352b42db9" providerId="LiveId" clId="{36DCD473-F91B-45B5-9CF5-4A067706FACB}" dt="2023-10-23T00:32:54.236" v="3396" actId="47"/>
        <pc:sldMkLst>
          <pc:docMk/>
          <pc:sldMk cId="3739094504" sldId="5698"/>
        </pc:sldMkLst>
      </pc:sldChg>
      <pc:sldChg chg="del">
        <pc:chgData name="Ron Melton" userId="5553941352b42db9" providerId="LiveId" clId="{36DCD473-F91B-45B5-9CF5-4A067706FACB}" dt="2023-10-23T00:32:54.659" v="3397" actId="47"/>
        <pc:sldMkLst>
          <pc:docMk/>
          <pc:sldMk cId="1802571778" sldId="5699"/>
        </pc:sldMkLst>
      </pc:sldChg>
      <pc:sldChg chg="del">
        <pc:chgData name="Ron Melton" userId="5553941352b42db9" providerId="LiveId" clId="{36DCD473-F91B-45B5-9CF5-4A067706FACB}" dt="2023-10-23T00:36:59.267" v="3534" actId="47"/>
        <pc:sldMkLst>
          <pc:docMk/>
          <pc:sldMk cId="2361319707" sldId="5701"/>
        </pc:sldMkLst>
      </pc:sldChg>
      <pc:sldChg chg="del">
        <pc:chgData name="Ron Melton" userId="5553941352b42db9" providerId="LiveId" clId="{36DCD473-F91B-45B5-9CF5-4A067706FACB}" dt="2023-10-23T00:36:59.267" v="3534" actId="47"/>
        <pc:sldMkLst>
          <pc:docMk/>
          <pc:sldMk cId="2461528295" sldId="5703"/>
        </pc:sldMkLst>
      </pc:sldChg>
      <pc:sldChg chg="del">
        <pc:chgData name="Ron Melton" userId="5553941352b42db9" providerId="LiveId" clId="{36DCD473-F91B-45B5-9CF5-4A067706FACB}" dt="2023-10-23T00:36:59.267" v="3534" actId="47"/>
        <pc:sldMkLst>
          <pc:docMk/>
          <pc:sldMk cId="3642761551" sldId="5704"/>
        </pc:sldMkLst>
      </pc:sldChg>
      <pc:sldChg chg="del">
        <pc:chgData name="Ron Melton" userId="5553941352b42db9" providerId="LiveId" clId="{36DCD473-F91B-45B5-9CF5-4A067706FACB}" dt="2023-10-23T00:36:59.267" v="3534" actId="47"/>
        <pc:sldMkLst>
          <pc:docMk/>
          <pc:sldMk cId="2745485040" sldId="5706"/>
        </pc:sldMkLst>
      </pc:sldChg>
      <pc:sldChg chg="del">
        <pc:chgData name="Ron Melton" userId="5553941352b42db9" providerId="LiveId" clId="{36DCD473-F91B-45B5-9CF5-4A067706FACB}" dt="2023-10-23T00:36:59.267" v="3534" actId="47"/>
        <pc:sldMkLst>
          <pc:docMk/>
          <pc:sldMk cId="859722313" sldId="5707"/>
        </pc:sldMkLst>
      </pc:sldChg>
      <pc:sldChg chg="del">
        <pc:chgData name="Ron Melton" userId="5553941352b42db9" providerId="LiveId" clId="{36DCD473-F91B-45B5-9CF5-4A067706FACB}" dt="2023-10-23T00:36:59.267" v="3534" actId="47"/>
        <pc:sldMkLst>
          <pc:docMk/>
          <pc:sldMk cId="3378942590" sldId="5709"/>
        </pc:sldMkLst>
      </pc:sldChg>
      <pc:sldChg chg="del">
        <pc:chgData name="Ron Melton" userId="5553941352b42db9" providerId="LiveId" clId="{36DCD473-F91B-45B5-9CF5-4A067706FACB}" dt="2023-10-23T00:36:59.267" v="3534" actId="47"/>
        <pc:sldMkLst>
          <pc:docMk/>
          <pc:sldMk cId="3658613523" sldId="5710"/>
        </pc:sldMkLst>
      </pc:sldChg>
      <pc:sldChg chg="del">
        <pc:chgData name="Ron Melton" userId="5553941352b42db9" providerId="LiveId" clId="{36DCD473-F91B-45B5-9CF5-4A067706FACB}" dt="2023-10-23T00:36:59.267" v="3534" actId="47"/>
        <pc:sldMkLst>
          <pc:docMk/>
          <pc:sldMk cId="987399154" sldId="5711"/>
        </pc:sldMkLst>
      </pc:sldChg>
      <pc:sldChg chg="del">
        <pc:chgData name="Ron Melton" userId="5553941352b42db9" providerId="LiveId" clId="{36DCD473-F91B-45B5-9CF5-4A067706FACB}" dt="2023-10-23T00:36:59.267" v="3534" actId="47"/>
        <pc:sldMkLst>
          <pc:docMk/>
          <pc:sldMk cId="183392544" sldId="5712"/>
        </pc:sldMkLst>
      </pc:sldChg>
      <pc:sldChg chg="del">
        <pc:chgData name="Ron Melton" userId="5553941352b42db9" providerId="LiveId" clId="{36DCD473-F91B-45B5-9CF5-4A067706FACB}" dt="2023-10-23T00:36:59.267" v="3534" actId="47"/>
        <pc:sldMkLst>
          <pc:docMk/>
          <pc:sldMk cId="1707141203" sldId="5713"/>
        </pc:sldMkLst>
      </pc:sldChg>
      <pc:sldChg chg="del">
        <pc:chgData name="Ron Melton" userId="5553941352b42db9" providerId="LiveId" clId="{36DCD473-F91B-45B5-9CF5-4A067706FACB}" dt="2023-10-23T00:36:59.267" v="3534" actId="47"/>
        <pc:sldMkLst>
          <pc:docMk/>
          <pc:sldMk cId="162919558" sldId="5714"/>
        </pc:sldMkLst>
      </pc:sldChg>
      <pc:sldChg chg="del">
        <pc:chgData name="Ron Melton" userId="5553941352b42db9" providerId="LiveId" clId="{36DCD473-F91B-45B5-9CF5-4A067706FACB}" dt="2023-10-23T00:36:59.267" v="3534" actId="47"/>
        <pc:sldMkLst>
          <pc:docMk/>
          <pc:sldMk cId="3914318230" sldId="5715"/>
        </pc:sldMkLst>
      </pc:sldChg>
      <pc:sldChg chg="del">
        <pc:chgData name="Ron Melton" userId="5553941352b42db9" providerId="LiveId" clId="{36DCD473-F91B-45B5-9CF5-4A067706FACB}" dt="2023-10-23T00:36:59.267" v="3534" actId="47"/>
        <pc:sldMkLst>
          <pc:docMk/>
          <pc:sldMk cId="796911551" sldId="5716"/>
        </pc:sldMkLst>
      </pc:sldChg>
      <pc:sldChg chg="del">
        <pc:chgData name="Ron Melton" userId="5553941352b42db9" providerId="LiveId" clId="{36DCD473-F91B-45B5-9CF5-4A067706FACB}" dt="2023-10-23T00:36:59.267" v="3534" actId="47"/>
        <pc:sldMkLst>
          <pc:docMk/>
          <pc:sldMk cId="1863831833" sldId="5717"/>
        </pc:sldMkLst>
      </pc:sldChg>
      <pc:sldChg chg="del">
        <pc:chgData name="Ron Melton" userId="5553941352b42db9" providerId="LiveId" clId="{36DCD473-F91B-45B5-9CF5-4A067706FACB}" dt="2023-10-23T00:10:42.170" v="2547" actId="47"/>
        <pc:sldMkLst>
          <pc:docMk/>
          <pc:sldMk cId="3764365932" sldId="5718"/>
        </pc:sldMkLst>
      </pc:sldChg>
      <pc:sldChg chg="del">
        <pc:chgData name="Ron Melton" userId="5553941352b42db9" providerId="LiveId" clId="{36DCD473-F91B-45B5-9CF5-4A067706FACB}" dt="2023-10-23T00:36:59.267" v="3534" actId="47"/>
        <pc:sldMkLst>
          <pc:docMk/>
          <pc:sldMk cId="1190313401" sldId="5719"/>
        </pc:sldMkLst>
      </pc:sldChg>
      <pc:sldChg chg="del">
        <pc:chgData name="Ron Melton" userId="5553941352b42db9" providerId="LiveId" clId="{36DCD473-F91B-45B5-9CF5-4A067706FACB}" dt="2023-10-23T00:36:59.267" v="3534" actId="47"/>
        <pc:sldMkLst>
          <pc:docMk/>
          <pc:sldMk cId="1131552732" sldId="5720"/>
        </pc:sldMkLst>
      </pc:sldChg>
      <pc:sldChg chg="del">
        <pc:chgData name="Ron Melton" userId="5553941352b42db9" providerId="LiveId" clId="{36DCD473-F91B-45B5-9CF5-4A067706FACB}" dt="2023-10-23T00:36:59.267" v="3534" actId="47"/>
        <pc:sldMkLst>
          <pc:docMk/>
          <pc:sldMk cId="647250379" sldId="5721"/>
        </pc:sldMkLst>
      </pc:sldChg>
      <pc:sldChg chg="del">
        <pc:chgData name="Ron Melton" userId="5553941352b42db9" providerId="LiveId" clId="{36DCD473-F91B-45B5-9CF5-4A067706FACB}" dt="2023-10-23T00:36:59.267" v="3534" actId="47"/>
        <pc:sldMkLst>
          <pc:docMk/>
          <pc:sldMk cId="1980952392" sldId="5723"/>
        </pc:sldMkLst>
      </pc:sldChg>
      <pc:sldChg chg="del">
        <pc:chgData name="Ron Melton" userId="5553941352b42db9" providerId="LiveId" clId="{36DCD473-F91B-45B5-9CF5-4A067706FACB}" dt="2023-10-23T00:36:59.267" v="3534" actId="47"/>
        <pc:sldMkLst>
          <pc:docMk/>
          <pc:sldMk cId="2589468865" sldId="5724"/>
        </pc:sldMkLst>
      </pc:sldChg>
      <pc:sldChg chg="del">
        <pc:chgData name="Ron Melton" userId="5553941352b42db9" providerId="LiveId" clId="{36DCD473-F91B-45B5-9CF5-4A067706FACB}" dt="2023-10-23T00:36:59.267" v="3534" actId="47"/>
        <pc:sldMkLst>
          <pc:docMk/>
          <pc:sldMk cId="700776354" sldId="5725"/>
        </pc:sldMkLst>
      </pc:sldChg>
      <pc:sldChg chg="del">
        <pc:chgData name="Ron Melton" userId="5553941352b42db9" providerId="LiveId" clId="{36DCD473-F91B-45B5-9CF5-4A067706FACB}" dt="2023-10-23T00:36:59.267" v="3534" actId="47"/>
        <pc:sldMkLst>
          <pc:docMk/>
          <pc:sldMk cId="476036492" sldId="5727"/>
        </pc:sldMkLst>
      </pc:sldChg>
      <pc:sldChg chg="del">
        <pc:chgData name="Ron Melton" userId="5553941352b42db9" providerId="LiveId" clId="{36DCD473-F91B-45B5-9CF5-4A067706FACB}" dt="2023-10-23T00:36:59.267" v="3534" actId="47"/>
        <pc:sldMkLst>
          <pc:docMk/>
          <pc:sldMk cId="2447053178" sldId="5728"/>
        </pc:sldMkLst>
      </pc:sldChg>
      <pc:sldChg chg="del">
        <pc:chgData name="Ron Melton" userId="5553941352b42db9" providerId="LiveId" clId="{36DCD473-F91B-45B5-9CF5-4A067706FACB}" dt="2023-10-23T00:36:59.267" v="3534" actId="47"/>
        <pc:sldMkLst>
          <pc:docMk/>
          <pc:sldMk cId="4255002881" sldId="5729"/>
        </pc:sldMkLst>
      </pc:sldChg>
      <pc:sldChg chg="del">
        <pc:chgData name="Ron Melton" userId="5553941352b42db9" providerId="LiveId" clId="{36DCD473-F91B-45B5-9CF5-4A067706FACB}" dt="2023-10-23T00:36:59.267" v="3534" actId="47"/>
        <pc:sldMkLst>
          <pc:docMk/>
          <pc:sldMk cId="965723869" sldId="5730"/>
        </pc:sldMkLst>
      </pc:sldChg>
      <pc:sldChg chg="del">
        <pc:chgData name="Ron Melton" userId="5553941352b42db9" providerId="LiveId" clId="{36DCD473-F91B-45B5-9CF5-4A067706FACB}" dt="2023-10-23T00:36:59.267" v="3534" actId="47"/>
        <pc:sldMkLst>
          <pc:docMk/>
          <pc:sldMk cId="1519888007" sldId="5731"/>
        </pc:sldMkLst>
      </pc:sldChg>
      <pc:sldChg chg="del">
        <pc:chgData name="Ron Melton" userId="5553941352b42db9" providerId="LiveId" clId="{36DCD473-F91B-45B5-9CF5-4A067706FACB}" dt="2023-10-23T00:36:59.267" v="3534" actId="47"/>
        <pc:sldMkLst>
          <pc:docMk/>
          <pc:sldMk cId="2643025914" sldId="5735"/>
        </pc:sldMkLst>
      </pc:sldChg>
      <pc:sldChg chg="del">
        <pc:chgData name="Ron Melton" userId="5553941352b42db9" providerId="LiveId" clId="{36DCD473-F91B-45B5-9CF5-4A067706FACB}" dt="2023-10-23T00:36:59.267" v="3534" actId="47"/>
        <pc:sldMkLst>
          <pc:docMk/>
          <pc:sldMk cId="3592775135" sldId="5736"/>
        </pc:sldMkLst>
      </pc:sldChg>
      <pc:sldChg chg="del">
        <pc:chgData name="Ron Melton" userId="5553941352b42db9" providerId="LiveId" clId="{36DCD473-F91B-45B5-9CF5-4A067706FACB}" dt="2023-10-23T00:36:59.267" v="3534" actId="47"/>
        <pc:sldMkLst>
          <pc:docMk/>
          <pc:sldMk cId="2289077342" sldId="5737"/>
        </pc:sldMkLst>
      </pc:sldChg>
      <pc:sldChg chg="del">
        <pc:chgData name="Ron Melton" userId="5553941352b42db9" providerId="LiveId" clId="{36DCD473-F91B-45B5-9CF5-4A067706FACB}" dt="2023-10-23T00:32:38.448" v="3379" actId="47"/>
        <pc:sldMkLst>
          <pc:docMk/>
          <pc:sldMk cId="2830281227" sldId="5738"/>
        </pc:sldMkLst>
      </pc:sldChg>
      <pc:sldChg chg="del">
        <pc:chgData name="Ron Melton" userId="5553941352b42db9" providerId="LiveId" clId="{36DCD473-F91B-45B5-9CF5-4A067706FACB}" dt="2023-10-23T00:32:39.020" v="3380" actId="47"/>
        <pc:sldMkLst>
          <pc:docMk/>
          <pc:sldMk cId="59925444" sldId="5739"/>
        </pc:sldMkLst>
      </pc:sldChg>
      <pc:sldChg chg="del">
        <pc:chgData name="Ron Melton" userId="5553941352b42db9" providerId="LiveId" clId="{36DCD473-F91B-45B5-9CF5-4A067706FACB}" dt="2023-10-23T00:32:39.528" v="3381" actId="47"/>
        <pc:sldMkLst>
          <pc:docMk/>
          <pc:sldMk cId="1935736756" sldId="5740"/>
        </pc:sldMkLst>
      </pc:sldChg>
      <pc:sldChg chg="del">
        <pc:chgData name="Ron Melton" userId="5553941352b42db9" providerId="LiveId" clId="{36DCD473-F91B-45B5-9CF5-4A067706FACB}" dt="2023-10-23T00:36:59.267" v="3534" actId="47"/>
        <pc:sldMkLst>
          <pc:docMk/>
          <pc:sldMk cId="800859329" sldId="5742"/>
        </pc:sldMkLst>
      </pc:sldChg>
      <pc:sldChg chg="del">
        <pc:chgData name="Ron Melton" userId="5553941352b42db9" providerId="LiveId" clId="{36DCD473-F91B-45B5-9CF5-4A067706FACB}" dt="2023-10-23T00:36:59.267" v="3534" actId="47"/>
        <pc:sldMkLst>
          <pc:docMk/>
          <pc:sldMk cId="3943904712" sldId="5743"/>
        </pc:sldMkLst>
      </pc:sldChg>
      <pc:sldChg chg="del">
        <pc:chgData name="Ron Melton" userId="5553941352b42db9" providerId="LiveId" clId="{36DCD473-F91B-45B5-9CF5-4A067706FACB}" dt="2023-10-23T00:36:59.267" v="3534" actId="47"/>
        <pc:sldMkLst>
          <pc:docMk/>
          <pc:sldMk cId="50215388" sldId="5744"/>
        </pc:sldMkLst>
      </pc:sldChg>
      <pc:sldChg chg="del">
        <pc:chgData name="Ron Melton" userId="5553941352b42db9" providerId="LiveId" clId="{36DCD473-F91B-45B5-9CF5-4A067706FACB}" dt="2023-10-23T00:34:20.817" v="3442" actId="47"/>
        <pc:sldMkLst>
          <pc:docMk/>
          <pc:sldMk cId="3136766250" sldId="5745"/>
        </pc:sldMkLst>
      </pc:sldChg>
      <pc:sldChg chg="del">
        <pc:chgData name="Ron Melton" userId="5553941352b42db9" providerId="LiveId" clId="{36DCD473-F91B-45B5-9CF5-4A067706FACB}" dt="2023-10-23T00:34:21.366" v="3444" actId="47"/>
        <pc:sldMkLst>
          <pc:docMk/>
          <pc:sldMk cId="943131576" sldId="5747"/>
        </pc:sldMkLst>
      </pc:sldChg>
      <pc:sldChg chg="del">
        <pc:chgData name="Ron Melton" userId="5553941352b42db9" providerId="LiveId" clId="{36DCD473-F91B-45B5-9CF5-4A067706FACB}" dt="2023-10-23T00:10:31.971" v="2545" actId="47"/>
        <pc:sldMkLst>
          <pc:docMk/>
          <pc:sldMk cId="611226038" sldId="5752"/>
        </pc:sldMkLst>
      </pc:sldChg>
      <pc:sldChg chg="del">
        <pc:chgData name="Ron Melton" userId="5553941352b42db9" providerId="LiveId" clId="{36DCD473-F91B-45B5-9CF5-4A067706FACB}" dt="2023-10-23T00:33:10.066" v="3417" actId="47"/>
        <pc:sldMkLst>
          <pc:docMk/>
          <pc:sldMk cId="1248779949" sldId="5755"/>
        </pc:sldMkLst>
      </pc:sldChg>
      <pc:sldChg chg="del">
        <pc:chgData name="Ron Melton" userId="5553941352b42db9" providerId="LiveId" clId="{36DCD473-F91B-45B5-9CF5-4A067706FACB}" dt="2023-10-23T00:33:10.464" v="3418" actId="47"/>
        <pc:sldMkLst>
          <pc:docMk/>
          <pc:sldMk cId="1469565123" sldId="5756"/>
        </pc:sldMkLst>
      </pc:sldChg>
      <pc:sldChg chg="del">
        <pc:chgData name="Ron Melton" userId="5553941352b42db9" providerId="LiveId" clId="{36DCD473-F91B-45B5-9CF5-4A067706FACB}" dt="2023-10-23T00:33:10.837" v="3419" actId="47"/>
        <pc:sldMkLst>
          <pc:docMk/>
          <pc:sldMk cId="2970430069" sldId="5757"/>
        </pc:sldMkLst>
      </pc:sldChg>
      <pc:sldChg chg="del">
        <pc:chgData name="Ron Melton" userId="5553941352b42db9" providerId="LiveId" clId="{36DCD473-F91B-45B5-9CF5-4A067706FACB}" dt="2023-10-23T00:33:11.179" v="3420" actId="47"/>
        <pc:sldMkLst>
          <pc:docMk/>
          <pc:sldMk cId="2968305863" sldId="5758"/>
        </pc:sldMkLst>
      </pc:sldChg>
      <pc:sldChg chg="del">
        <pc:chgData name="Ron Melton" userId="5553941352b42db9" providerId="LiveId" clId="{36DCD473-F91B-45B5-9CF5-4A067706FACB}" dt="2023-10-23T00:33:11.805" v="3421" actId="47"/>
        <pc:sldMkLst>
          <pc:docMk/>
          <pc:sldMk cId="3747388909" sldId="5759"/>
        </pc:sldMkLst>
      </pc:sldChg>
      <pc:sldChg chg="del">
        <pc:chgData name="Ron Melton" userId="5553941352b42db9" providerId="LiveId" clId="{36DCD473-F91B-45B5-9CF5-4A067706FACB}" dt="2023-10-23T00:32:56.278" v="3400" actId="47"/>
        <pc:sldMkLst>
          <pc:docMk/>
          <pc:sldMk cId="599943600" sldId="5760"/>
        </pc:sldMkLst>
      </pc:sldChg>
      <pc:sldChg chg="del">
        <pc:chgData name="Ron Melton" userId="5553941352b42db9" providerId="LiveId" clId="{36DCD473-F91B-45B5-9CF5-4A067706FACB}" dt="2023-10-23T00:32:56.761" v="3401" actId="47"/>
        <pc:sldMkLst>
          <pc:docMk/>
          <pc:sldMk cId="708939533" sldId="5761"/>
        </pc:sldMkLst>
      </pc:sldChg>
      <pc:sldChg chg="del">
        <pc:chgData name="Ron Melton" userId="5553941352b42db9" providerId="LiveId" clId="{36DCD473-F91B-45B5-9CF5-4A067706FACB}" dt="2023-10-23T00:32:57.393" v="3402" actId="47"/>
        <pc:sldMkLst>
          <pc:docMk/>
          <pc:sldMk cId="822157188" sldId="5762"/>
        </pc:sldMkLst>
      </pc:sldChg>
      <pc:sldChg chg="del">
        <pc:chgData name="Ron Melton" userId="5553941352b42db9" providerId="LiveId" clId="{36DCD473-F91B-45B5-9CF5-4A067706FACB}" dt="2023-10-23T00:32:57.743" v="3403" actId="47"/>
        <pc:sldMkLst>
          <pc:docMk/>
          <pc:sldMk cId="780399404" sldId="5763"/>
        </pc:sldMkLst>
      </pc:sldChg>
      <pc:sldChg chg="del">
        <pc:chgData name="Ron Melton" userId="5553941352b42db9" providerId="LiveId" clId="{36DCD473-F91B-45B5-9CF5-4A067706FACB}" dt="2023-10-23T00:27:56.613" v="3337" actId="47"/>
        <pc:sldMkLst>
          <pc:docMk/>
          <pc:sldMk cId="1830406816" sldId="5764"/>
        </pc:sldMkLst>
      </pc:sldChg>
      <pc:sldChg chg="del">
        <pc:chgData name="Ron Melton" userId="5553941352b42db9" providerId="LiveId" clId="{36DCD473-F91B-45B5-9CF5-4A067706FACB}" dt="2023-10-23T00:27:57.206" v="3338" actId="47"/>
        <pc:sldMkLst>
          <pc:docMk/>
          <pc:sldMk cId="508220596" sldId="5765"/>
        </pc:sldMkLst>
      </pc:sldChg>
      <pc:sldChg chg="del">
        <pc:chgData name="Ron Melton" userId="5553941352b42db9" providerId="LiveId" clId="{36DCD473-F91B-45B5-9CF5-4A067706FACB}" dt="2023-10-23T00:32:58.051" v="3404" actId="47"/>
        <pc:sldMkLst>
          <pc:docMk/>
          <pc:sldMk cId="222205798" sldId="5766"/>
        </pc:sldMkLst>
      </pc:sldChg>
      <pc:sldChg chg="del">
        <pc:chgData name="Ron Melton" userId="5553941352b42db9" providerId="LiveId" clId="{36DCD473-F91B-45B5-9CF5-4A067706FACB}" dt="2023-10-23T00:32:58.657" v="3405" actId="47"/>
        <pc:sldMkLst>
          <pc:docMk/>
          <pc:sldMk cId="501545677" sldId="5767"/>
        </pc:sldMkLst>
      </pc:sldChg>
      <pc:sldChg chg="del">
        <pc:chgData name="Ron Melton" userId="5553941352b42db9" providerId="LiveId" clId="{36DCD473-F91B-45B5-9CF5-4A067706FACB}" dt="2023-10-23T00:32:59.004" v="3406" actId="47"/>
        <pc:sldMkLst>
          <pc:docMk/>
          <pc:sldMk cId="3198355339" sldId="5768"/>
        </pc:sldMkLst>
      </pc:sldChg>
      <pc:sldChg chg="del">
        <pc:chgData name="Ron Melton" userId="5553941352b42db9" providerId="LiveId" clId="{36DCD473-F91B-45B5-9CF5-4A067706FACB}" dt="2023-10-23T00:33:03.993" v="3409" actId="47"/>
        <pc:sldMkLst>
          <pc:docMk/>
          <pc:sldMk cId="3109886977" sldId="5769"/>
        </pc:sldMkLst>
      </pc:sldChg>
      <pc:sldChg chg="del">
        <pc:chgData name="Ron Melton" userId="5553941352b42db9" providerId="LiveId" clId="{36DCD473-F91B-45B5-9CF5-4A067706FACB}" dt="2023-10-23T00:33:04.806" v="3410" actId="47"/>
        <pc:sldMkLst>
          <pc:docMk/>
          <pc:sldMk cId="2581288596" sldId="5770"/>
        </pc:sldMkLst>
      </pc:sldChg>
      <pc:sldChg chg="del">
        <pc:chgData name="Ron Melton" userId="5553941352b42db9" providerId="LiveId" clId="{36DCD473-F91B-45B5-9CF5-4A067706FACB}" dt="2023-10-23T00:33:05.223" v="3411" actId="47"/>
        <pc:sldMkLst>
          <pc:docMk/>
          <pc:sldMk cId="2950345819" sldId="5771"/>
        </pc:sldMkLst>
      </pc:sldChg>
      <pc:sldChg chg="del">
        <pc:chgData name="Ron Melton" userId="5553941352b42db9" providerId="LiveId" clId="{36DCD473-F91B-45B5-9CF5-4A067706FACB}" dt="2023-10-23T00:33:05.786" v="3412" actId="47"/>
        <pc:sldMkLst>
          <pc:docMk/>
          <pc:sldMk cId="629848943" sldId="5772"/>
        </pc:sldMkLst>
      </pc:sldChg>
      <pc:sldChg chg="del">
        <pc:chgData name="Ron Melton" userId="5553941352b42db9" providerId="LiveId" clId="{36DCD473-F91B-45B5-9CF5-4A067706FACB}" dt="2023-10-23T00:33:06.200" v="3413" actId="47"/>
        <pc:sldMkLst>
          <pc:docMk/>
          <pc:sldMk cId="400866775" sldId="5773"/>
        </pc:sldMkLst>
      </pc:sldChg>
      <pc:sldChg chg="del">
        <pc:chgData name="Ron Melton" userId="5553941352b42db9" providerId="LiveId" clId="{36DCD473-F91B-45B5-9CF5-4A067706FACB}" dt="2023-10-23T00:33:06.508" v="3414" actId="47"/>
        <pc:sldMkLst>
          <pc:docMk/>
          <pc:sldMk cId="892985716" sldId="5774"/>
        </pc:sldMkLst>
      </pc:sldChg>
      <pc:sldChg chg="del">
        <pc:chgData name="Ron Melton" userId="5553941352b42db9" providerId="LiveId" clId="{36DCD473-F91B-45B5-9CF5-4A067706FACB}" dt="2023-10-23T00:33:06.902" v="3415" actId="47"/>
        <pc:sldMkLst>
          <pc:docMk/>
          <pc:sldMk cId="3017793341" sldId="5775"/>
        </pc:sldMkLst>
      </pc:sldChg>
      <pc:sldChg chg="del">
        <pc:chgData name="Ron Melton" userId="5553941352b42db9" providerId="LiveId" clId="{36DCD473-F91B-45B5-9CF5-4A067706FACB}" dt="2023-10-23T00:33:07.363" v="3416" actId="47"/>
        <pc:sldMkLst>
          <pc:docMk/>
          <pc:sldMk cId="3837808086" sldId="5776"/>
        </pc:sldMkLst>
      </pc:sldChg>
      <pc:sldChg chg="del">
        <pc:chgData name="Ron Melton" userId="5553941352b42db9" providerId="LiveId" clId="{36DCD473-F91B-45B5-9CF5-4A067706FACB}" dt="2023-10-23T00:35:05.022" v="3491" actId="47"/>
        <pc:sldMkLst>
          <pc:docMk/>
          <pc:sldMk cId="1268780801" sldId="5777"/>
        </pc:sldMkLst>
      </pc:sldChg>
      <pc:sldChg chg="del">
        <pc:chgData name="Ron Melton" userId="5553941352b42db9" providerId="LiveId" clId="{36DCD473-F91B-45B5-9CF5-4A067706FACB}" dt="2023-10-23T00:35:07.048" v="3492" actId="47"/>
        <pc:sldMkLst>
          <pc:docMk/>
          <pc:sldMk cId="847226772" sldId="5779"/>
        </pc:sldMkLst>
      </pc:sldChg>
      <pc:sldChg chg="del">
        <pc:chgData name="Ron Melton" userId="5553941352b42db9" providerId="LiveId" clId="{36DCD473-F91B-45B5-9CF5-4A067706FACB}" dt="2023-10-23T00:35:07.310" v="3493" actId="47"/>
        <pc:sldMkLst>
          <pc:docMk/>
          <pc:sldMk cId="1775318176" sldId="5780"/>
        </pc:sldMkLst>
      </pc:sldChg>
      <pc:sldChg chg="del">
        <pc:chgData name="Ron Melton" userId="5553941352b42db9" providerId="LiveId" clId="{36DCD473-F91B-45B5-9CF5-4A067706FACB}" dt="2023-10-23T00:35:07.642" v="3494" actId="47"/>
        <pc:sldMkLst>
          <pc:docMk/>
          <pc:sldMk cId="64601673" sldId="5781"/>
        </pc:sldMkLst>
      </pc:sldChg>
      <pc:sldChg chg="del">
        <pc:chgData name="Ron Melton" userId="5553941352b42db9" providerId="LiveId" clId="{36DCD473-F91B-45B5-9CF5-4A067706FACB}" dt="2023-10-23T00:35:08.047" v="3495" actId="47"/>
        <pc:sldMkLst>
          <pc:docMk/>
          <pc:sldMk cId="1405599540" sldId="5782"/>
        </pc:sldMkLst>
      </pc:sldChg>
      <pc:sldChg chg="del">
        <pc:chgData name="Ron Melton" userId="5553941352b42db9" providerId="LiveId" clId="{36DCD473-F91B-45B5-9CF5-4A067706FACB}" dt="2023-10-23T00:35:08.352" v="3496" actId="47"/>
        <pc:sldMkLst>
          <pc:docMk/>
          <pc:sldMk cId="1267670422" sldId="5783"/>
        </pc:sldMkLst>
      </pc:sldChg>
      <pc:sldChg chg="del">
        <pc:chgData name="Ron Melton" userId="5553941352b42db9" providerId="LiveId" clId="{36DCD473-F91B-45B5-9CF5-4A067706FACB}" dt="2023-10-23T00:35:08.645" v="3497" actId="47"/>
        <pc:sldMkLst>
          <pc:docMk/>
          <pc:sldMk cId="481571472" sldId="5784"/>
        </pc:sldMkLst>
      </pc:sldChg>
      <pc:sldChg chg="del">
        <pc:chgData name="Ron Melton" userId="5553941352b42db9" providerId="LiveId" clId="{36DCD473-F91B-45B5-9CF5-4A067706FACB}" dt="2023-10-23T00:35:08.948" v="3498" actId="47"/>
        <pc:sldMkLst>
          <pc:docMk/>
          <pc:sldMk cId="46554081" sldId="5785"/>
        </pc:sldMkLst>
      </pc:sldChg>
      <pc:sldChg chg="del">
        <pc:chgData name="Ron Melton" userId="5553941352b42db9" providerId="LiveId" clId="{36DCD473-F91B-45B5-9CF5-4A067706FACB}" dt="2023-10-23T00:36:59.267" v="3534" actId="47"/>
        <pc:sldMkLst>
          <pc:docMk/>
          <pc:sldMk cId="3530053397" sldId="5786"/>
        </pc:sldMkLst>
      </pc:sldChg>
      <pc:sldChg chg="del">
        <pc:chgData name="Ron Melton" userId="5553941352b42db9" providerId="LiveId" clId="{36DCD473-F91B-45B5-9CF5-4A067706FACB}" dt="2023-10-23T00:36:59.267" v="3534" actId="47"/>
        <pc:sldMkLst>
          <pc:docMk/>
          <pc:sldMk cId="1951973114" sldId="5797"/>
        </pc:sldMkLst>
      </pc:sldChg>
      <pc:sldChg chg="del">
        <pc:chgData name="Ron Melton" userId="5553941352b42db9" providerId="LiveId" clId="{36DCD473-F91B-45B5-9CF5-4A067706FACB}" dt="2023-10-23T00:36:59.267" v="3534" actId="47"/>
        <pc:sldMkLst>
          <pc:docMk/>
          <pc:sldMk cId="3864057422" sldId="5815"/>
        </pc:sldMkLst>
      </pc:sldChg>
      <pc:sldChg chg="del">
        <pc:chgData name="Ron Melton" userId="5553941352b42db9" providerId="LiveId" clId="{36DCD473-F91B-45B5-9CF5-4A067706FACB}" dt="2023-10-23T00:35:52.188" v="3531" actId="47"/>
        <pc:sldMkLst>
          <pc:docMk/>
          <pc:sldMk cId="3767775671" sldId="5816"/>
        </pc:sldMkLst>
      </pc:sldChg>
      <pc:sldChg chg="del">
        <pc:chgData name="Ron Melton" userId="5553941352b42db9" providerId="LiveId" clId="{36DCD473-F91B-45B5-9CF5-4A067706FACB}" dt="2023-10-23T00:36:59.267" v="3534" actId="47"/>
        <pc:sldMkLst>
          <pc:docMk/>
          <pc:sldMk cId="2240332" sldId="5817"/>
        </pc:sldMkLst>
      </pc:sldChg>
      <pc:sldChg chg="del">
        <pc:chgData name="Ron Melton" userId="5553941352b42db9" providerId="LiveId" clId="{36DCD473-F91B-45B5-9CF5-4A067706FACB}" dt="2023-10-23T00:36:59.267" v="3534" actId="47"/>
        <pc:sldMkLst>
          <pc:docMk/>
          <pc:sldMk cId="2995181801" sldId="5819"/>
        </pc:sldMkLst>
      </pc:sldChg>
      <pc:sldChg chg="del">
        <pc:chgData name="Ron Melton" userId="5553941352b42db9" providerId="LiveId" clId="{36DCD473-F91B-45B5-9CF5-4A067706FACB}" dt="2023-10-23T00:35:11.761" v="3505" actId="47"/>
        <pc:sldMkLst>
          <pc:docMk/>
          <pc:sldMk cId="3782811918" sldId="5828"/>
        </pc:sldMkLst>
      </pc:sldChg>
      <pc:sldChg chg="del">
        <pc:chgData name="Ron Melton" userId="5553941352b42db9" providerId="LiveId" clId="{36DCD473-F91B-45B5-9CF5-4A067706FACB}" dt="2023-10-23T00:35:13.095" v="3508" actId="47"/>
        <pc:sldMkLst>
          <pc:docMk/>
          <pc:sldMk cId="1244124367" sldId="5829"/>
        </pc:sldMkLst>
      </pc:sldChg>
      <pc:sldChg chg="del">
        <pc:chgData name="Ron Melton" userId="5553941352b42db9" providerId="LiveId" clId="{36DCD473-F91B-45B5-9CF5-4A067706FACB}" dt="2023-10-23T00:35:13.448" v="3509" actId="47"/>
        <pc:sldMkLst>
          <pc:docMk/>
          <pc:sldMk cId="3360526886" sldId="5830"/>
        </pc:sldMkLst>
      </pc:sldChg>
      <pc:sldChg chg="del">
        <pc:chgData name="Ron Melton" userId="5553941352b42db9" providerId="LiveId" clId="{36DCD473-F91B-45B5-9CF5-4A067706FACB}" dt="2023-10-23T00:27:54.493" v="3334" actId="47"/>
        <pc:sldMkLst>
          <pc:docMk/>
          <pc:sldMk cId="2055712681" sldId="5833"/>
        </pc:sldMkLst>
      </pc:sldChg>
      <pc:sldChg chg="del">
        <pc:chgData name="Ron Melton" userId="5553941352b42db9" providerId="LiveId" clId="{36DCD473-F91B-45B5-9CF5-4A067706FACB}" dt="2023-10-23T00:36:59.267" v="3534" actId="47"/>
        <pc:sldMkLst>
          <pc:docMk/>
          <pc:sldMk cId="0" sldId="5834"/>
        </pc:sldMkLst>
      </pc:sldChg>
      <pc:sldChg chg="del">
        <pc:chgData name="Ron Melton" userId="5553941352b42db9" providerId="LiveId" clId="{36DCD473-F91B-45B5-9CF5-4A067706FACB}" dt="2023-10-23T00:36:59.267" v="3534" actId="47"/>
        <pc:sldMkLst>
          <pc:docMk/>
          <pc:sldMk cId="0" sldId="5835"/>
        </pc:sldMkLst>
      </pc:sldChg>
      <pc:sldChg chg="del">
        <pc:chgData name="Ron Melton" userId="5553941352b42db9" providerId="LiveId" clId="{36DCD473-F91B-45B5-9CF5-4A067706FACB}" dt="2023-10-23T00:36:59.267" v="3534" actId="47"/>
        <pc:sldMkLst>
          <pc:docMk/>
          <pc:sldMk cId="0" sldId="5836"/>
        </pc:sldMkLst>
      </pc:sldChg>
      <pc:sldChg chg="del">
        <pc:chgData name="Ron Melton" userId="5553941352b42db9" providerId="LiveId" clId="{36DCD473-F91B-45B5-9CF5-4A067706FACB}" dt="2023-10-23T00:36:59.267" v="3534" actId="47"/>
        <pc:sldMkLst>
          <pc:docMk/>
          <pc:sldMk cId="0" sldId="5837"/>
        </pc:sldMkLst>
      </pc:sldChg>
      <pc:sldChg chg="del">
        <pc:chgData name="Ron Melton" userId="5553941352b42db9" providerId="LiveId" clId="{36DCD473-F91B-45B5-9CF5-4A067706FACB}" dt="2023-10-23T00:36:59.267" v="3534" actId="47"/>
        <pc:sldMkLst>
          <pc:docMk/>
          <pc:sldMk cId="1394853618" sldId="5838"/>
        </pc:sldMkLst>
      </pc:sldChg>
      <pc:sldChg chg="del">
        <pc:chgData name="Ron Melton" userId="5553941352b42db9" providerId="LiveId" clId="{36DCD473-F91B-45B5-9CF5-4A067706FACB}" dt="2023-10-23T00:27:57.845" v="3339" actId="47"/>
        <pc:sldMkLst>
          <pc:docMk/>
          <pc:sldMk cId="1665103915" sldId="5841"/>
        </pc:sldMkLst>
      </pc:sldChg>
      <pc:sldChg chg="del">
        <pc:chgData name="Ron Melton" userId="5553941352b42db9" providerId="LiveId" clId="{36DCD473-F91B-45B5-9CF5-4A067706FACB}" dt="2023-10-23T00:34:22.233" v="3447" actId="47"/>
        <pc:sldMkLst>
          <pc:docMk/>
          <pc:sldMk cId="411876324" sldId="5843"/>
        </pc:sldMkLst>
      </pc:sldChg>
      <pc:sldChg chg="del">
        <pc:chgData name="Ron Melton" userId="5553941352b42db9" providerId="LiveId" clId="{36DCD473-F91B-45B5-9CF5-4A067706FACB}" dt="2023-10-23T00:10:31.205" v="2544" actId="47"/>
        <pc:sldMkLst>
          <pc:docMk/>
          <pc:sldMk cId="1177451674" sldId="5846"/>
        </pc:sldMkLst>
      </pc:sldChg>
      <pc:sldChg chg="del">
        <pc:chgData name="Ron Melton" userId="5553941352b42db9" providerId="LiveId" clId="{36DCD473-F91B-45B5-9CF5-4A067706FACB}" dt="2023-09-27T23:40:06.877" v="1104" actId="47"/>
        <pc:sldMkLst>
          <pc:docMk/>
          <pc:sldMk cId="3573176221" sldId="5847"/>
        </pc:sldMkLst>
      </pc:sldChg>
      <pc:sldChg chg="del">
        <pc:chgData name="Ron Melton" userId="5553941352b42db9" providerId="LiveId" clId="{36DCD473-F91B-45B5-9CF5-4A067706FACB}" dt="2023-10-23T00:35:45.774" v="3525" actId="47"/>
        <pc:sldMkLst>
          <pc:docMk/>
          <pc:sldMk cId="2928980802" sldId="5850"/>
        </pc:sldMkLst>
      </pc:sldChg>
      <pc:sldChg chg="del">
        <pc:chgData name="Ron Melton" userId="5553941352b42db9" providerId="LiveId" clId="{36DCD473-F91B-45B5-9CF5-4A067706FACB}" dt="2023-10-23T00:35:46.460" v="3526" actId="47"/>
        <pc:sldMkLst>
          <pc:docMk/>
          <pc:sldMk cId="2082587934" sldId="5851"/>
        </pc:sldMkLst>
      </pc:sldChg>
      <pc:sldChg chg="del">
        <pc:chgData name="Ron Melton" userId="5553941352b42db9" providerId="LiveId" clId="{36DCD473-F91B-45B5-9CF5-4A067706FACB}" dt="2023-10-23T00:35:47.172" v="3527" actId="47"/>
        <pc:sldMkLst>
          <pc:docMk/>
          <pc:sldMk cId="1580976749" sldId="5852"/>
        </pc:sldMkLst>
      </pc:sldChg>
      <pc:sldChg chg="del">
        <pc:chgData name="Ron Melton" userId="5553941352b42db9" providerId="LiveId" clId="{36DCD473-F91B-45B5-9CF5-4A067706FACB}" dt="2023-10-23T00:36:59.267" v="3534" actId="47"/>
        <pc:sldMkLst>
          <pc:docMk/>
          <pc:sldMk cId="925842730" sldId="5854"/>
        </pc:sldMkLst>
      </pc:sldChg>
      <pc:sldChg chg="del">
        <pc:chgData name="Ron Melton" userId="5553941352b42db9" providerId="LiveId" clId="{36DCD473-F91B-45B5-9CF5-4A067706FACB}" dt="2023-10-23T00:35:50.672" v="3528" actId="47"/>
        <pc:sldMkLst>
          <pc:docMk/>
          <pc:sldMk cId="3388445068" sldId="5855"/>
        </pc:sldMkLst>
      </pc:sldChg>
      <pc:sldChg chg="del">
        <pc:chgData name="Ron Melton" userId="5553941352b42db9" providerId="LiveId" clId="{36DCD473-F91B-45B5-9CF5-4A067706FACB}" dt="2023-10-23T00:35:51.282" v="3529" actId="47"/>
        <pc:sldMkLst>
          <pc:docMk/>
          <pc:sldMk cId="3859888782" sldId="5856"/>
        </pc:sldMkLst>
      </pc:sldChg>
      <pc:sldChg chg="del">
        <pc:chgData name="Ron Melton" userId="5553941352b42db9" providerId="LiveId" clId="{36DCD473-F91B-45B5-9CF5-4A067706FACB}" dt="2023-10-23T00:35:51.798" v="3530" actId="47"/>
        <pc:sldMkLst>
          <pc:docMk/>
          <pc:sldMk cId="150067739" sldId="5857"/>
        </pc:sldMkLst>
      </pc:sldChg>
      <pc:sldChg chg="add del">
        <pc:chgData name="Ron Melton" userId="5553941352b42db9" providerId="LiveId" clId="{36DCD473-F91B-45B5-9CF5-4A067706FACB}" dt="2023-10-23T00:36:59.267" v="3534" actId="47"/>
        <pc:sldMkLst>
          <pc:docMk/>
          <pc:sldMk cId="2520645292" sldId="5858"/>
        </pc:sldMkLst>
      </pc:sldChg>
      <pc:sldChg chg="del">
        <pc:chgData name="Ron Melton" userId="5553941352b42db9" providerId="LiveId" clId="{36DCD473-F91B-45B5-9CF5-4A067706FACB}" dt="2023-10-23T00:36:59.267" v="3534" actId="47"/>
        <pc:sldMkLst>
          <pc:docMk/>
          <pc:sldMk cId="671851971" sldId="5859"/>
        </pc:sldMkLst>
      </pc:sldChg>
      <pc:sldChg chg="del">
        <pc:chgData name="Ron Melton" userId="5553941352b42db9" providerId="LiveId" clId="{36DCD473-F91B-45B5-9CF5-4A067706FACB}" dt="2023-10-23T00:36:59.267" v="3534" actId="47"/>
        <pc:sldMkLst>
          <pc:docMk/>
          <pc:sldMk cId="2241453278" sldId="5861"/>
        </pc:sldMkLst>
      </pc:sldChg>
      <pc:sldChg chg="del">
        <pc:chgData name="Ron Melton" userId="5553941352b42db9" providerId="LiveId" clId="{36DCD473-F91B-45B5-9CF5-4A067706FACB}" dt="2023-10-23T00:36:59.267" v="3534" actId="47"/>
        <pc:sldMkLst>
          <pc:docMk/>
          <pc:sldMk cId="3983367132" sldId="5862"/>
        </pc:sldMkLst>
      </pc:sldChg>
      <pc:sldChg chg="del">
        <pc:chgData name="Ron Melton" userId="5553941352b42db9" providerId="LiveId" clId="{36DCD473-F91B-45B5-9CF5-4A067706FACB}" dt="2023-10-23T00:36:59.267" v="3534" actId="47"/>
        <pc:sldMkLst>
          <pc:docMk/>
          <pc:sldMk cId="81309085" sldId="5863"/>
        </pc:sldMkLst>
      </pc:sldChg>
      <pc:sldChg chg="del">
        <pc:chgData name="Ron Melton" userId="5553941352b42db9" providerId="LiveId" clId="{36DCD473-F91B-45B5-9CF5-4A067706FACB}" dt="2023-10-23T00:36:59.267" v="3534" actId="47"/>
        <pc:sldMkLst>
          <pc:docMk/>
          <pc:sldMk cId="815562052" sldId="5864"/>
        </pc:sldMkLst>
      </pc:sldChg>
      <pc:sldChg chg="del">
        <pc:chgData name="Ron Melton" userId="5553941352b42db9" providerId="LiveId" clId="{36DCD473-F91B-45B5-9CF5-4A067706FACB}" dt="2023-10-23T00:36:59.267" v="3534" actId="47"/>
        <pc:sldMkLst>
          <pc:docMk/>
          <pc:sldMk cId="149034282" sldId="5865"/>
        </pc:sldMkLst>
      </pc:sldChg>
      <pc:sldChg chg="del">
        <pc:chgData name="Ron Melton" userId="5553941352b42db9" providerId="LiveId" clId="{36DCD473-F91B-45B5-9CF5-4A067706FACB}" dt="2023-10-23T00:36:59.267" v="3534" actId="47"/>
        <pc:sldMkLst>
          <pc:docMk/>
          <pc:sldMk cId="1396347929" sldId="5866"/>
        </pc:sldMkLst>
      </pc:sldChg>
      <pc:sldChg chg="del">
        <pc:chgData name="Ron Melton" userId="5553941352b42db9" providerId="LiveId" clId="{36DCD473-F91B-45B5-9CF5-4A067706FACB}" dt="2023-10-23T00:36:59.267" v="3534" actId="47"/>
        <pc:sldMkLst>
          <pc:docMk/>
          <pc:sldMk cId="2118692688" sldId="5867"/>
        </pc:sldMkLst>
      </pc:sldChg>
      <pc:sldChg chg="del">
        <pc:chgData name="Ron Melton" userId="5553941352b42db9" providerId="LiveId" clId="{36DCD473-F91B-45B5-9CF5-4A067706FACB}" dt="2023-10-23T00:36:59.267" v="3534" actId="47"/>
        <pc:sldMkLst>
          <pc:docMk/>
          <pc:sldMk cId="0" sldId="5869"/>
        </pc:sldMkLst>
      </pc:sldChg>
      <pc:sldChg chg="del">
        <pc:chgData name="Ron Melton" userId="5553941352b42db9" providerId="LiveId" clId="{36DCD473-F91B-45B5-9CF5-4A067706FACB}" dt="2023-10-23T00:36:59.267" v="3534" actId="47"/>
        <pc:sldMkLst>
          <pc:docMk/>
          <pc:sldMk cId="0" sldId="5870"/>
        </pc:sldMkLst>
      </pc:sldChg>
      <pc:sldChg chg="del">
        <pc:chgData name="Ron Melton" userId="5553941352b42db9" providerId="LiveId" clId="{36DCD473-F91B-45B5-9CF5-4A067706FACB}" dt="2023-10-23T00:36:59.267" v="3534" actId="47"/>
        <pc:sldMkLst>
          <pc:docMk/>
          <pc:sldMk cId="0" sldId="5871"/>
        </pc:sldMkLst>
      </pc:sldChg>
      <pc:sldChg chg="del">
        <pc:chgData name="Ron Melton" userId="5553941352b42db9" providerId="LiveId" clId="{36DCD473-F91B-45B5-9CF5-4A067706FACB}" dt="2023-10-23T00:36:59.267" v="3534" actId="47"/>
        <pc:sldMkLst>
          <pc:docMk/>
          <pc:sldMk cId="2294013708" sldId="5873"/>
        </pc:sldMkLst>
      </pc:sldChg>
      <pc:sldChg chg="del">
        <pc:chgData name="Ron Melton" userId="5553941352b42db9" providerId="LiveId" clId="{36DCD473-F91B-45B5-9CF5-4A067706FACB}" dt="2023-10-23T00:36:59.267" v="3534" actId="47"/>
        <pc:sldMkLst>
          <pc:docMk/>
          <pc:sldMk cId="0" sldId="5874"/>
        </pc:sldMkLst>
      </pc:sldChg>
      <pc:sldChg chg="del">
        <pc:chgData name="Ron Melton" userId="5553941352b42db9" providerId="LiveId" clId="{36DCD473-F91B-45B5-9CF5-4A067706FACB}" dt="2023-10-23T00:36:59.267" v="3534" actId="47"/>
        <pc:sldMkLst>
          <pc:docMk/>
          <pc:sldMk cId="0" sldId="5875"/>
        </pc:sldMkLst>
      </pc:sldChg>
      <pc:sldChg chg="del">
        <pc:chgData name="Ron Melton" userId="5553941352b42db9" providerId="LiveId" clId="{36DCD473-F91B-45B5-9CF5-4A067706FACB}" dt="2023-10-23T00:36:59.267" v="3534" actId="47"/>
        <pc:sldMkLst>
          <pc:docMk/>
          <pc:sldMk cId="2537441597" sldId="5876"/>
        </pc:sldMkLst>
      </pc:sldChg>
      <pc:sldChg chg="del">
        <pc:chgData name="Ron Melton" userId="5553941352b42db9" providerId="LiveId" clId="{36DCD473-F91B-45B5-9CF5-4A067706FACB}" dt="2023-10-23T00:36:59.267" v="3534" actId="47"/>
        <pc:sldMkLst>
          <pc:docMk/>
          <pc:sldMk cId="2318375546" sldId="5877"/>
        </pc:sldMkLst>
      </pc:sldChg>
      <pc:sldChg chg="del">
        <pc:chgData name="Ron Melton" userId="5553941352b42db9" providerId="LiveId" clId="{36DCD473-F91B-45B5-9CF5-4A067706FACB}" dt="2023-10-23T00:36:59.267" v="3534" actId="47"/>
        <pc:sldMkLst>
          <pc:docMk/>
          <pc:sldMk cId="1225026679" sldId="5878"/>
        </pc:sldMkLst>
      </pc:sldChg>
      <pc:sldChg chg="del">
        <pc:chgData name="Ron Melton" userId="5553941352b42db9" providerId="LiveId" clId="{36DCD473-F91B-45B5-9CF5-4A067706FACB}" dt="2023-10-23T00:36:59.267" v="3534" actId="47"/>
        <pc:sldMkLst>
          <pc:docMk/>
          <pc:sldMk cId="3402730177" sldId="5879"/>
        </pc:sldMkLst>
      </pc:sldChg>
      <pc:sldChg chg="del">
        <pc:chgData name="Ron Melton" userId="5553941352b42db9" providerId="LiveId" clId="{36DCD473-F91B-45B5-9CF5-4A067706FACB}" dt="2023-10-23T00:36:59.267" v="3534" actId="47"/>
        <pc:sldMkLst>
          <pc:docMk/>
          <pc:sldMk cId="1285892715" sldId="5880"/>
        </pc:sldMkLst>
      </pc:sldChg>
      <pc:sldChg chg="del">
        <pc:chgData name="Ron Melton" userId="5553941352b42db9" providerId="LiveId" clId="{36DCD473-F91B-45B5-9CF5-4A067706FACB}" dt="2023-10-23T00:36:59.267" v="3534" actId="47"/>
        <pc:sldMkLst>
          <pc:docMk/>
          <pc:sldMk cId="1867392179" sldId="5881"/>
        </pc:sldMkLst>
      </pc:sldChg>
      <pc:sldChg chg="del">
        <pc:chgData name="Ron Melton" userId="5553941352b42db9" providerId="LiveId" clId="{36DCD473-F91B-45B5-9CF5-4A067706FACB}" dt="2023-10-23T00:36:59.267" v="3534" actId="47"/>
        <pc:sldMkLst>
          <pc:docMk/>
          <pc:sldMk cId="2255289420" sldId="5882"/>
        </pc:sldMkLst>
      </pc:sldChg>
      <pc:sldChg chg="del">
        <pc:chgData name="Ron Melton" userId="5553941352b42db9" providerId="LiveId" clId="{36DCD473-F91B-45B5-9CF5-4A067706FACB}" dt="2023-10-23T00:36:59.267" v="3534" actId="47"/>
        <pc:sldMkLst>
          <pc:docMk/>
          <pc:sldMk cId="0" sldId="5883"/>
        </pc:sldMkLst>
      </pc:sldChg>
      <pc:sldChg chg="addSp modSp mod">
        <pc:chgData name="Ron Melton" userId="5553941352b42db9" providerId="LiveId" clId="{36DCD473-F91B-45B5-9CF5-4A067706FACB}" dt="2023-10-23T00:31:10.709" v="3352" actId="1076"/>
        <pc:sldMkLst>
          <pc:docMk/>
          <pc:sldMk cId="3318294798" sldId="5885"/>
        </pc:sldMkLst>
        <pc:spChg chg="mod">
          <ac:chgData name="Ron Melton" userId="5553941352b42db9" providerId="LiveId" clId="{36DCD473-F91B-45B5-9CF5-4A067706FACB}" dt="2023-10-23T00:31:10.709" v="3352" actId="1076"/>
          <ac:spMkLst>
            <pc:docMk/>
            <pc:sldMk cId="3318294798" sldId="5885"/>
            <ac:spMk id="5" creationId="{54986BF2-6878-F1F0-FED4-DB87E0D411A7}"/>
          </ac:spMkLst>
        </pc:spChg>
        <pc:picChg chg="add mod">
          <ac:chgData name="Ron Melton" userId="5553941352b42db9" providerId="LiveId" clId="{36DCD473-F91B-45B5-9CF5-4A067706FACB}" dt="2023-10-23T00:31:02.634" v="3351" actId="1076"/>
          <ac:picMkLst>
            <pc:docMk/>
            <pc:sldMk cId="3318294798" sldId="5885"/>
            <ac:picMk id="3" creationId="{F6ED1BE2-526F-4021-4ECF-B2A9EF25FEB3}"/>
          </ac:picMkLst>
        </pc:picChg>
      </pc:sldChg>
      <pc:sldChg chg="del">
        <pc:chgData name="Ron Melton" userId="5553941352b42db9" providerId="LiveId" clId="{36DCD473-F91B-45B5-9CF5-4A067706FACB}" dt="2023-10-23T00:36:59.267" v="3534" actId="47"/>
        <pc:sldMkLst>
          <pc:docMk/>
          <pc:sldMk cId="2866721610" sldId="5886"/>
        </pc:sldMkLst>
      </pc:sldChg>
      <pc:sldChg chg="del">
        <pc:chgData name="Ron Melton" userId="5553941352b42db9" providerId="LiveId" clId="{36DCD473-F91B-45B5-9CF5-4A067706FACB}" dt="2023-10-23T00:36:59.267" v="3534" actId="47"/>
        <pc:sldMkLst>
          <pc:docMk/>
          <pc:sldMk cId="0" sldId="5887"/>
        </pc:sldMkLst>
      </pc:sldChg>
      <pc:sldChg chg="del">
        <pc:chgData name="Ron Melton" userId="5553941352b42db9" providerId="LiveId" clId="{36DCD473-F91B-45B5-9CF5-4A067706FACB}" dt="2023-10-23T00:36:59.267" v="3534" actId="47"/>
        <pc:sldMkLst>
          <pc:docMk/>
          <pc:sldMk cId="0" sldId="5888"/>
        </pc:sldMkLst>
      </pc:sldChg>
      <pc:sldChg chg="del">
        <pc:chgData name="Ron Melton" userId="5553941352b42db9" providerId="LiveId" clId="{36DCD473-F91B-45B5-9CF5-4A067706FACB}" dt="2023-10-23T00:36:59.267" v="3534" actId="47"/>
        <pc:sldMkLst>
          <pc:docMk/>
          <pc:sldMk cId="0" sldId="5889"/>
        </pc:sldMkLst>
      </pc:sldChg>
      <pc:sldChg chg="del">
        <pc:chgData name="Ron Melton" userId="5553941352b42db9" providerId="LiveId" clId="{36DCD473-F91B-45B5-9CF5-4A067706FACB}" dt="2023-10-23T00:36:59.267" v="3534" actId="47"/>
        <pc:sldMkLst>
          <pc:docMk/>
          <pc:sldMk cId="0" sldId="5890"/>
        </pc:sldMkLst>
      </pc:sldChg>
      <pc:sldChg chg="del">
        <pc:chgData name="Ron Melton" userId="5553941352b42db9" providerId="LiveId" clId="{36DCD473-F91B-45B5-9CF5-4A067706FACB}" dt="2023-10-23T00:36:59.267" v="3534" actId="47"/>
        <pc:sldMkLst>
          <pc:docMk/>
          <pc:sldMk cId="0" sldId="5891"/>
        </pc:sldMkLst>
      </pc:sldChg>
      <pc:sldChg chg="del">
        <pc:chgData name="Ron Melton" userId="5553941352b42db9" providerId="LiveId" clId="{36DCD473-F91B-45B5-9CF5-4A067706FACB}" dt="2023-10-23T00:32:44.636" v="3385" actId="47"/>
        <pc:sldMkLst>
          <pc:docMk/>
          <pc:sldMk cId="2898441646" sldId="5892"/>
        </pc:sldMkLst>
      </pc:sldChg>
      <pc:sldChg chg="del">
        <pc:chgData name="Ron Melton" userId="5553941352b42db9" providerId="LiveId" clId="{36DCD473-F91B-45B5-9CF5-4A067706FACB}" dt="2023-10-23T00:36:59.267" v="3534" actId="47"/>
        <pc:sldMkLst>
          <pc:docMk/>
          <pc:sldMk cId="417270073" sldId="5893"/>
        </pc:sldMkLst>
      </pc:sldChg>
      <pc:sldChg chg="del">
        <pc:chgData name="Ron Melton" userId="5553941352b42db9" providerId="LiveId" clId="{36DCD473-F91B-45B5-9CF5-4A067706FACB}" dt="2023-10-23T00:32:47.080" v="3387" actId="47"/>
        <pc:sldMkLst>
          <pc:docMk/>
          <pc:sldMk cId="3916730573" sldId="5894"/>
        </pc:sldMkLst>
      </pc:sldChg>
      <pc:sldChg chg="del">
        <pc:chgData name="Ron Melton" userId="5553941352b42db9" providerId="LiveId" clId="{36DCD473-F91B-45B5-9CF5-4A067706FACB}" dt="2023-10-23T00:32:48.094" v="3388" actId="47"/>
        <pc:sldMkLst>
          <pc:docMk/>
          <pc:sldMk cId="553156864" sldId="5895"/>
        </pc:sldMkLst>
      </pc:sldChg>
      <pc:sldChg chg="del">
        <pc:chgData name="Ron Melton" userId="5553941352b42db9" providerId="LiveId" clId="{36DCD473-F91B-45B5-9CF5-4A067706FACB}" dt="2023-10-23T00:32:50.263" v="3389" actId="47"/>
        <pc:sldMkLst>
          <pc:docMk/>
          <pc:sldMk cId="1417275027" sldId="5896"/>
        </pc:sldMkLst>
      </pc:sldChg>
      <pc:sldChg chg="del">
        <pc:chgData name="Ron Melton" userId="5553941352b42db9" providerId="LiveId" clId="{36DCD473-F91B-45B5-9CF5-4A067706FACB}" dt="2023-10-23T00:32:51.114" v="3390" actId="47"/>
        <pc:sldMkLst>
          <pc:docMk/>
          <pc:sldMk cId="3643820858" sldId="5897"/>
        </pc:sldMkLst>
      </pc:sldChg>
      <pc:sldChg chg="del">
        <pc:chgData name="Ron Melton" userId="5553941352b42db9" providerId="LiveId" clId="{36DCD473-F91B-45B5-9CF5-4A067706FACB}" dt="2023-10-23T00:36:59.267" v="3534" actId="47"/>
        <pc:sldMkLst>
          <pc:docMk/>
          <pc:sldMk cId="784981248" sldId="5901"/>
        </pc:sldMkLst>
      </pc:sldChg>
      <pc:sldChg chg="del">
        <pc:chgData name="Ron Melton" userId="5553941352b42db9" providerId="LiveId" clId="{36DCD473-F91B-45B5-9CF5-4A067706FACB}" dt="2023-10-23T00:36:59.267" v="3534" actId="47"/>
        <pc:sldMkLst>
          <pc:docMk/>
          <pc:sldMk cId="790033254" sldId="5902"/>
        </pc:sldMkLst>
      </pc:sldChg>
      <pc:sldChg chg="del">
        <pc:chgData name="Ron Melton" userId="5553941352b42db9" providerId="LiveId" clId="{36DCD473-F91B-45B5-9CF5-4A067706FACB}" dt="2023-09-27T23:16:35.499" v="220" actId="47"/>
        <pc:sldMkLst>
          <pc:docMk/>
          <pc:sldMk cId="2237261013" sldId="5932"/>
        </pc:sldMkLst>
      </pc:sldChg>
      <pc:sldChg chg="del">
        <pc:chgData name="Ron Melton" userId="5553941352b42db9" providerId="LiveId" clId="{36DCD473-F91B-45B5-9CF5-4A067706FACB}" dt="2023-10-22T23:31:36.547" v="2263" actId="47"/>
        <pc:sldMkLst>
          <pc:docMk/>
          <pc:sldMk cId="953651751" sldId="5936"/>
        </pc:sldMkLst>
      </pc:sldChg>
      <pc:sldChg chg="del">
        <pc:chgData name="Ron Melton" userId="5553941352b42db9" providerId="LiveId" clId="{36DCD473-F91B-45B5-9CF5-4A067706FACB}" dt="2023-09-27T23:16:07.357" v="214" actId="47"/>
        <pc:sldMkLst>
          <pc:docMk/>
          <pc:sldMk cId="2846668614" sldId="5940"/>
        </pc:sldMkLst>
      </pc:sldChg>
      <pc:sldChg chg="del">
        <pc:chgData name="Ron Melton" userId="5553941352b42db9" providerId="LiveId" clId="{36DCD473-F91B-45B5-9CF5-4A067706FACB}" dt="2023-10-23T00:36:59.267" v="3534" actId="47"/>
        <pc:sldMkLst>
          <pc:docMk/>
          <pc:sldMk cId="2633561621" sldId="5941"/>
        </pc:sldMkLst>
      </pc:sldChg>
      <pc:sldChg chg="del">
        <pc:chgData name="Ron Melton" userId="5553941352b42db9" providerId="LiveId" clId="{36DCD473-F91B-45B5-9CF5-4A067706FACB}" dt="2023-10-23T00:36:59.267" v="3534" actId="47"/>
        <pc:sldMkLst>
          <pc:docMk/>
          <pc:sldMk cId="1537658378" sldId="5960"/>
        </pc:sldMkLst>
      </pc:sldChg>
      <pc:sldChg chg="del">
        <pc:chgData name="Ron Melton" userId="5553941352b42db9" providerId="LiveId" clId="{36DCD473-F91B-45B5-9CF5-4A067706FACB}" dt="2023-10-22T23:30:30.973" v="2248" actId="47"/>
        <pc:sldMkLst>
          <pc:docMk/>
          <pc:sldMk cId="2279025352" sldId="5997"/>
        </pc:sldMkLst>
      </pc:sldChg>
      <pc:sldChg chg="del">
        <pc:chgData name="Ron Melton" userId="5553941352b42db9" providerId="LiveId" clId="{36DCD473-F91B-45B5-9CF5-4A067706FACB}" dt="2023-10-23T00:14:43.753" v="2660" actId="47"/>
        <pc:sldMkLst>
          <pc:docMk/>
          <pc:sldMk cId="1007228499" sldId="6022"/>
        </pc:sldMkLst>
      </pc:sldChg>
      <pc:sldChg chg="del">
        <pc:chgData name="Ron Melton" userId="5553941352b42db9" providerId="LiveId" clId="{36DCD473-F91B-45B5-9CF5-4A067706FACB}" dt="2023-10-23T00:14:44.609" v="2661" actId="47"/>
        <pc:sldMkLst>
          <pc:docMk/>
          <pc:sldMk cId="1481049234" sldId="6023"/>
        </pc:sldMkLst>
      </pc:sldChg>
      <pc:sldChg chg="del">
        <pc:chgData name="Ron Melton" userId="5553941352b42db9" providerId="LiveId" clId="{36DCD473-F91B-45B5-9CF5-4A067706FACB}" dt="2023-10-23T00:26:42.863" v="3312" actId="47"/>
        <pc:sldMkLst>
          <pc:docMk/>
          <pc:sldMk cId="3948356998" sldId="6076"/>
        </pc:sldMkLst>
      </pc:sldChg>
      <pc:sldChg chg="del">
        <pc:chgData name="Ron Melton" userId="5553941352b42db9" providerId="LiveId" clId="{36DCD473-F91B-45B5-9CF5-4A067706FACB}" dt="2023-10-23T00:09:42.418" v="2536" actId="47"/>
        <pc:sldMkLst>
          <pc:docMk/>
          <pc:sldMk cId="3361173151" sldId="6077"/>
        </pc:sldMkLst>
      </pc:sldChg>
      <pc:sldChg chg="del">
        <pc:chgData name="Ron Melton" userId="5553941352b42db9" providerId="LiveId" clId="{36DCD473-F91B-45B5-9CF5-4A067706FACB}" dt="2023-10-23T00:17:06.788" v="2902" actId="47"/>
        <pc:sldMkLst>
          <pc:docMk/>
          <pc:sldMk cId="1937690208" sldId="6080"/>
        </pc:sldMkLst>
      </pc:sldChg>
      <pc:sldChg chg="delSp modSp mod">
        <pc:chgData name="Ron Melton" userId="5553941352b42db9" providerId="LiveId" clId="{36DCD473-F91B-45B5-9CF5-4A067706FACB}" dt="2023-09-27T23:41:05.914" v="1254" actId="20577"/>
        <pc:sldMkLst>
          <pc:docMk/>
          <pc:sldMk cId="1071371208" sldId="6093"/>
        </pc:sldMkLst>
        <pc:spChg chg="mod">
          <ac:chgData name="Ron Melton" userId="5553941352b42db9" providerId="LiveId" clId="{36DCD473-F91B-45B5-9CF5-4A067706FACB}" dt="2023-09-27T23:41:05.914" v="1254" actId="20577"/>
          <ac:spMkLst>
            <pc:docMk/>
            <pc:sldMk cId="1071371208" sldId="6093"/>
            <ac:spMk id="5" creationId="{00000000-0000-0000-0000-000000000000}"/>
          </ac:spMkLst>
        </pc:spChg>
        <pc:picChg chg="del">
          <ac:chgData name="Ron Melton" userId="5553941352b42db9" providerId="LiveId" clId="{36DCD473-F91B-45B5-9CF5-4A067706FACB}" dt="2023-09-27T23:40:23.035" v="1111" actId="478"/>
          <ac:picMkLst>
            <pc:docMk/>
            <pc:sldMk cId="1071371208" sldId="6093"/>
            <ac:picMk id="2" creationId="{1F375023-3E06-4888-8B61-173BB870ED76}"/>
          </ac:picMkLst>
        </pc:picChg>
        <pc:picChg chg="del">
          <ac:chgData name="Ron Melton" userId="5553941352b42db9" providerId="LiveId" clId="{36DCD473-F91B-45B5-9CF5-4A067706FACB}" dt="2023-09-27T23:40:23.881" v="1112" actId="478"/>
          <ac:picMkLst>
            <pc:docMk/>
            <pc:sldMk cId="1071371208" sldId="6093"/>
            <ac:picMk id="3" creationId="{69B568A1-AC39-4B60-8B81-EB74900A6E5F}"/>
          </ac:picMkLst>
        </pc:picChg>
      </pc:sldChg>
      <pc:sldChg chg="del">
        <pc:chgData name="Ron Melton" userId="5553941352b42db9" providerId="LiveId" clId="{36DCD473-F91B-45B5-9CF5-4A067706FACB}" dt="2023-10-23T00:14:38.461" v="2658" actId="47"/>
        <pc:sldMkLst>
          <pc:docMk/>
          <pc:sldMk cId="2687012537" sldId="6103"/>
        </pc:sldMkLst>
      </pc:sldChg>
      <pc:sldChg chg="del">
        <pc:chgData name="Ron Melton" userId="5553941352b42db9" providerId="LiveId" clId="{36DCD473-F91B-45B5-9CF5-4A067706FACB}" dt="2023-10-23T00:36:59.267" v="3534" actId="47"/>
        <pc:sldMkLst>
          <pc:docMk/>
          <pc:sldMk cId="1127446512" sldId="6111"/>
        </pc:sldMkLst>
      </pc:sldChg>
      <pc:sldChg chg="del">
        <pc:chgData name="Ron Melton" userId="5553941352b42db9" providerId="LiveId" clId="{36DCD473-F91B-45B5-9CF5-4A067706FACB}" dt="2023-10-23T00:36:59.267" v="3534" actId="47"/>
        <pc:sldMkLst>
          <pc:docMk/>
          <pc:sldMk cId="1498466764" sldId="6112"/>
        </pc:sldMkLst>
      </pc:sldChg>
      <pc:sldChg chg="del">
        <pc:chgData name="Ron Melton" userId="5553941352b42db9" providerId="LiveId" clId="{36DCD473-F91B-45B5-9CF5-4A067706FACB}" dt="2023-10-23T00:36:59.267" v="3534" actId="47"/>
        <pc:sldMkLst>
          <pc:docMk/>
          <pc:sldMk cId="2915364063" sldId="6113"/>
        </pc:sldMkLst>
      </pc:sldChg>
      <pc:sldChg chg="delSp mod">
        <pc:chgData name="Ron Melton" userId="5553941352b42db9" providerId="LiveId" clId="{36DCD473-F91B-45B5-9CF5-4A067706FACB}" dt="2023-09-27T23:16:15.937" v="217" actId="478"/>
        <pc:sldMkLst>
          <pc:docMk/>
          <pc:sldMk cId="2132283764" sldId="6118"/>
        </pc:sldMkLst>
        <pc:picChg chg="del">
          <ac:chgData name="Ron Melton" userId="5553941352b42db9" providerId="LiveId" clId="{36DCD473-F91B-45B5-9CF5-4A067706FACB}" dt="2023-09-27T23:16:15.937" v="217" actId="478"/>
          <ac:picMkLst>
            <pc:docMk/>
            <pc:sldMk cId="2132283764" sldId="6118"/>
            <ac:picMk id="5" creationId="{1C46C241-191B-49A1-8640-61E4C97170B6}"/>
          </ac:picMkLst>
        </pc:picChg>
        <pc:picChg chg="del">
          <ac:chgData name="Ron Melton" userId="5553941352b42db9" providerId="LiveId" clId="{36DCD473-F91B-45B5-9CF5-4A067706FACB}" dt="2023-09-27T23:16:14.980" v="216" actId="478"/>
          <ac:picMkLst>
            <pc:docMk/>
            <pc:sldMk cId="2132283764" sldId="6118"/>
            <ac:picMk id="6" creationId="{3DACE448-F624-4542-A2E9-4508572468FC}"/>
          </ac:picMkLst>
        </pc:picChg>
        <pc:picChg chg="del">
          <ac:chgData name="Ron Melton" userId="5553941352b42db9" providerId="LiveId" clId="{36DCD473-F91B-45B5-9CF5-4A067706FACB}" dt="2023-09-27T23:16:12.664" v="215" actId="478"/>
          <ac:picMkLst>
            <pc:docMk/>
            <pc:sldMk cId="2132283764" sldId="6118"/>
            <ac:picMk id="1028" creationId="{7947B87A-59CC-4334-9989-3E6914DB0C37}"/>
          </ac:picMkLst>
        </pc:picChg>
      </pc:sldChg>
      <pc:sldChg chg="delSp modSp mod">
        <pc:chgData name="Ron Melton" userId="5553941352b42db9" providerId="LiveId" clId="{36DCD473-F91B-45B5-9CF5-4A067706FACB}" dt="2023-09-27T23:15:46.788" v="213" actId="478"/>
        <pc:sldMkLst>
          <pc:docMk/>
          <pc:sldMk cId="734407521" sldId="6129"/>
        </pc:sldMkLst>
        <pc:spChg chg="mod">
          <ac:chgData name="Ron Melton" userId="5553941352b42db9" providerId="LiveId" clId="{36DCD473-F91B-45B5-9CF5-4A067706FACB}" dt="2023-09-27T23:15:43.479" v="212" actId="14100"/>
          <ac:spMkLst>
            <pc:docMk/>
            <pc:sldMk cId="734407521" sldId="6129"/>
            <ac:spMk id="3" creationId="{00000000-0000-0000-0000-000000000000}"/>
          </ac:spMkLst>
        </pc:spChg>
        <pc:picChg chg="del">
          <ac:chgData name="Ron Melton" userId="5553941352b42db9" providerId="LiveId" clId="{36DCD473-F91B-45B5-9CF5-4A067706FACB}" dt="2023-09-27T23:15:46.788" v="213" actId="478"/>
          <ac:picMkLst>
            <pc:docMk/>
            <pc:sldMk cId="734407521" sldId="6129"/>
            <ac:picMk id="4" creationId="{00000000-0000-0000-0000-000000000000}"/>
          </ac:picMkLst>
        </pc:picChg>
      </pc:sldChg>
      <pc:sldChg chg="del">
        <pc:chgData name="Ron Melton" userId="5553941352b42db9" providerId="LiveId" clId="{36DCD473-F91B-45B5-9CF5-4A067706FACB}" dt="2023-10-23T00:27:50.830" v="3332" actId="47"/>
        <pc:sldMkLst>
          <pc:docMk/>
          <pc:sldMk cId="3331172577" sldId="6132"/>
        </pc:sldMkLst>
      </pc:sldChg>
      <pc:sldChg chg="del">
        <pc:chgData name="Ron Melton" userId="5553941352b42db9" providerId="LiveId" clId="{36DCD473-F91B-45B5-9CF5-4A067706FACB}" dt="2023-09-27T23:39:59.444" v="1102" actId="47"/>
        <pc:sldMkLst>
          <pc:docMk/>
          <pc:sldMk cId="4254994918" sldId="6142"/>
        </pc:sldMkLst>
      </pc:sldChg>
      <pc:sldChg chg="delSp">
        <pc:chgData name="Ron Melton" userId="5553941352b42db9" providerId="LiveId" clId="{36DCD473-F91B-45B5-9CF5-4A067706FACB}" dt="2023-10-22T23:30:07.102" v="2246" actId="478"/>
        <pc:sldMkLst>
          <pc:docMk/>
          <pc:sldMk cId="1979285473" sldId="6222"/>
        </pc:sldMkLst>
        <pc:picChg chg="del">
          <ac:chgData name="Ron Melton" userId="5553941352b42db9" providerId="LiveId" clId="{36DCD473-F91B-45B5-9CF5-4A067706FACB}" dt="2023-10-22T23:30:07.102" v="2246" actId="478"/>
          <ac:picMkLst>
            <pc:docMk/>
            <pc:sldMk cId="1979285473" sldId="6222"/>
            <ac:picMk id="5" creationId="{5F3B2A4F-ECA6-4B5F-8E5D-FFCD986D55E6}"/>
          </ac:picMkLst>
        </pc:picChg>
      </pc:sldChg>
      <pc:sldChg chg="del">
        <pc:chgData name="Ron Melton" userId="5553941352b42db9" providerId="LiveId" clId="{36DCD473-F91B-45B5-9CF5-4A067706FACB}" dt="2023-10-22T23:30:18.538" v="2247" actId="47"/>
        <pc:sldMkLst>
          <pc:docMk/>
          <pc:sldMk cId="4024616053" sldId="6223"/>
        </pc:sldMkLst>
      </pc:sldChg>
      <pc:sldChg chg="delSp modSp mod">
        <pc:chgData name="Ron Melton" userId="5553941352b42db9" providerId="LiveId" clId="{36DCD473-F91B-45B5-9CF5-4A067706FACB}" dt="2023-09-27T23:17:16.352" v="255" actId="20577"/>
        <pc:sldMkLst>
          <pc:docMk/>
          <pc:sldMk cId="4091658663" sldId="6240"/>
        </pc:sldMkLst>
        <pc:spChg chg="mod">
          <ac:chgData name="Ron Melton" userId="5553941352b42db9" providerId="LiveId" clId="{36DCD473-F91B-45B5-9CF5-4A067706FACB}" dt="2023-09-27T23:17:16.352" v="255" actId="20577"/>
          <ac:spMkLst>
            <pc:docMk/>
            <pc:sldMk cId="4091658663" sldId="6240"/>
            <ac:spMk id="3" creationId="{00000000-0000-0000-0000-000000000000}"/>
          </ac:spMkLst>
        </pc:spChg>
        <pc:picChg chg="del">
          <ac:chgData name="Ron Melton" userId="5553941352b42db9" providerId="LiveId" clId="{36DCD473-F91B-45B5-9CF5-4A067706FACB}" dt="2023-09-27T23:17:04.276" v="221" actId="478"/>
          <ac:picMkLst>
            <pc:docMk/>
            <pc:sldMk cId="4091658663" sldId="6240"/>
            <ac:picMk id="6" creationId="{152F6EA7-817B-4AB9-9ADE-37FC991765EC}"/>
          </ac:picMkLst>
        </pc:picChg>
        <pc:picChg chg="del">
          <ac:chgData name="Ron Melton" userId="5553941352b42db9" providerId="LiveId" clId="{36DCD473-F91B-45B5-9CF5-4A067706FACB}" dt="2023-09-27T23:17:05.406" v="222" actId="478"/>
          <ac:picMkLst>
            <pc:docMk/>
            <pc:sldMk cId="4091658663" sldId="6240"/>
            <ac:picMk id="1028" creationId="{00000000-0000-0000-0000-000000000000}"/>
          </ac:picMkLst>
        </pc:picChg>
      </pc:sldChg>
      <pc:sldChg chg="del">
        <pc:chgData name="Ron Melton" userId="5553941352b42db9" providerId="LiveId" clId="{36DCD473-F91B-45B5-9CF5-4A067706FACB}" dt="2023-10-23T00:36:59.267" v="3534" actId="47"/>
        <pc:sldMkLst>
          <pc:docMk/>
          <pc:sldMk cId="4256722888" sldId="6254"/>
        </pc:sldMkLst>
      </pc:sldChg>
      <pc:sldChg chg="del">
        <pc:chgData name="Ron Melton" userId="5553941352b42db9" providerId="LiveId" clId="{36DCD473-F91B-45B5-9CF5-4A067706FACB}" dt="2023-10-23T00:36:59.267" v="3534" actId="47"/>
        <pc:sldMkLst>
          <pc:docMk/>
          <pc:sldMk cId="4238605375" sldId="6255"/>
        </pc:sldMkLst>
      </pc:sldChg>
      <pc:sldChg chg="del">
        <pc:chgData name="Ron Melton" userId="5553941352b42db9" providerId="LiveId" clId="{36DCD473-F91B-45B5-9CF5-4A067706FACB}" dt="2023-10-23T00:36:59.267" v="3534" actId="47"/>
        <pc:sldMkLst>
          <pc:docMk/>
          <pc:sldMk cId="2268201737" sldId="6492"/>
        </pc:sldMkLst>
      </pc:sldChg>
      <pc:sldChg chg="del">
        <pc:chgData name="Ron Melton" userId="5553941352b42db9" providerId="LiveId" clId="{36DCD473-F91B-45B5-9CF5-4A067706FACB}" dt="2023-10-23T00:36:59.267" v="3534" actId="47"/>
        <pc:sldMkLst>
          <pc:docMk/>
          <pc:sldMk cId="1518753064" sldId="6493"/>
        </pc:sldMkLst>
      </pc:sldChg>
      <pc:sldChg chg="delSp modSp mod">
        <pc:chgData name="Ron Melton" userId="5553941352b42db9" providerId="LiveId" clId="{36DCD473-F91B-45B5-9CF5-4A067706FACB}" dt="2023-10-22T23:33:19.734" v="2339" actId="1076"/>
        <pc:sldMkLst>
          <pc:docMk/>
          <pc:sldMk cId="921495528" sldId="6495"/>
        </pc:sldMkLst>
        <pc:spChg chg="mod">
          <ac:chgData name="Ron Melton" userId="5553941352b42db9" providerId="LiveId" clId="{36DCD473-F91B-45B5-9CF5-4A067706FACB}" dt="2023-10-22T23:33:19.734" v="2339" actId="1076"/>
          <ac:spMkLst>
            <pc:docMk/>
            <pc:sldMk cId="921495528" sldId="6495"/>
            <ac:spMk id="8" creationId="{B6257883-4B7B-4752-9976-741311B0D48D}"/>
          </ac:spMkLst>
        </pc:spChg>
        <pc:spChg chg="mod">
          <ac:chgData name="Ron Melton" userId="5553941352b42db9" providerId="LiveId" clId="{36DCD473-F91B-45B5-9CF5-4A067706FACB}" dt="2023-10-22T23:33:10.705" v="2337" actId="1076"/>
          <ac:spMkLst>
            <pc:docMk/>
            <pc:sldMk cId="921495528" sldId="6495"/>
            <ac:spMk id="158722" creationId="{00000000-0000-0000-0000-000000000000}"/>
          </ac:spMkLst>
        </pc:spChg>
        <pc:spChg chg="mod">
          <ac:chgData name="Ron Melton" userId="5553941352b42db9" providerId="LiveId" clId="{36DCD473-F91B-45B5-9CF5-4A067706FACB}" dt="2023-10-22T23:33:15.051" v="2338" actId="1076"/>
          <ac:spMkLst>
            <pc:docMk/>
            <pc:sldMk cId="921495528" sldId="6495"/>
            <ac:spMk id="158723" creationId="{00000000-0000-0000-0000-000000000000}"/>
          </ac:spMkLst>
        </pc:spChg>
        <pc:picChg chg="del">
          <ac:chgData name="Ron Melton" userId="5553941352b42db9" providerId="LiveId" clId="{36DCD473-F91B-45B5-9CF5-4A067706FACB}" dt="2023-10-22T23:32:00.779" v="2272" actId="478"/>
          <ac:picMkLst>
            <pc:docMk/>
            <pc:sldMk cId="921495528" sldId="6495"/>
            <ac:picMk id="158724" creationId="{00000000-0000-0000-0000-000000000000}"/>
          </ac:picMkLst>
        </pc:picChg>
      </pc:sldChg>
      <pc:sldChg chg="del">
        <pc:chgData name="Ron Melton" userId="5553941352b42db9" providerId="LiveId" clId="{36DCD473-F91B-45B5-9CF5-4A067706FACB}" dt="2023-10-23T00:36:59.267" v="3534" actId="47"/>
        <pc:sldMkLst>
          <pc:docMk/>
          <pc:sldMk cId="2440387984" sldId="6496"/>
        </pc:sldMkLst>
      </pc:sldChg>
      <pc:sldChg chg="del">
        <pc:chgData name="Ron Melton" userId="5553941352b42db9" providerId="LiveId" clId="{36DCD473-F91B-45B5-9CF5-4A067706FACB}" dt="2023-10-23T00:36:59.267" v="3534" actId="47"/>
        <pc:sldMkLst>
          <pc:docMk/>
          <pc:sldMk cId="2410472197" sldId="6497"/>
        </pc:sldMkLst>
      </pc:sldChg>
      <pc:sldChg chg="del">
        <pc:chgData name="Ron Melton" userId="5553941352b42db9" providerId="LiveId" clId="{36DCD473-F91B-45B5-9CF5-4A067706FACB}" dt="2023-10-23T00:36:59.267" v="3534" actId="47"/>
        <pc:sldMkLst>
          <pc:docMk/>
          <pc:sldMk cId="914353208" sldId="6501"/>
        </pc:sldMkLst>
      </pc:sldChg>
      <pc:sldChg chg="del">
        <pc:chgData name="Ron Melton" userId="5553941352b42db9" providerId="LiveId" clId="{36DCD473-F91B-45B5-9CF5-4A067706FACB}" dt="2023-10-23T00:36:59.267" v="3534" actId="47"/>
        <pc:sldMkLst>
          <pc:docMk/>
          <pc:sldMk cId="1784286289" sldId="6502"/>
        </pc:sldMkLst>
      </pc:sldChg>
      <pc:sldChg chg="delSp modSp mod">
        <pc:chgData name="Ron Melton" userId="5553941352b42db9" providerId="LiveId" clId="{36DCD473-F91B-45B5-9CF5-4A067706FACB}" dt="2023-09-27T23:39:04.763" v="1094" actId="20577"/>
        <pc:sldMkLst>
          <pc:docMk/>
          <pc:sldMk cId="2224086606" sldId="6509"/>
        </pc:sldMkLst>
        <pc:spChg chg="mod">
          <ac:chgData name="Ron Melton" userId="5553941352b42db9" providerId="LiveId" clId="{36DCD473-F91B-45B5-9CF5-4A067706FACB}" dt="2023-09-27T23:39:04.763" v="1094" actId="20577"/>
          <ac:spMkLst>
            <pc:docMk/>
            <pc:sldMk cId="2224086606" sldId="6509"/>
            <ac:spMk id="3" creationId="{FFA77C6B-96E0-461C-984A-E1CA356B66F3}"/>
          </ac:spMkLst>
        </pc:spChg>
        <pc:picChg chg="del">
          <ac:chgData name="Ron Melton" userId="5553941352b42db9" providerId="LiveId" clId="{36DCD473-F91B-45B5-9CF5-4A067706FACB}" dt="2023-09-27T23:38:15.467" v="879" actId="478"/>
          <ac:picMkLst>
            <pc:docMk/>
            <pc:sldMk cId="2224086606" sldId="6509"/>
            <ac:picMk id="4" creationId="{EBCD736D-3AB0-4784-9214-5E0A4E9A918D}"/>
          </ac:picMkLst>
        </pc:picChg>
        <pc:picChg chg="del">
          <ac:chgData name="Ron Melton" userId="5553941352b42db9" providerId="LiveId" clId="{36DCD473-F91B-45B5-9CF5-4A067706FACB}" dt="2023-09-27T23:38:17.973" v="880" actId="478"/>
          <ac:picMkLst>
            <pc:docMk/>
            <pc:sldMk cId="2224086606" sldId="6509"/>
            <ac:picMk id="5" creationId="{CCC4A3A5-DABC-485A-9229-4A6FA82DF27D}"/>
          </ac:picMkLst>
        </pc:picChg>
      </pc:sldChg>
      <pc:sldChg chg="delSp mod">
        <pc:chgData name="Ron Melton" userId="5553941352b42db9" providerId="LiveId" clId="{36DCD473-F91B-45B5-9CF5-4A067706FACB}" dt="2023-09-27T23:39:18.468" v="1096" actId="478"/>
        <pc:sldMkLst>
          <pc:docMk/>
          <pc:sldMk cId="1657880306" sldId="6511"/>
        </pc:sldMkLst>
        <pc:picChg chg="del">
          <ac:chgData name="Ron Melton" userId="5553941352b42db9" providerId="LiveId" clId="{36DCD473-F91B-45B5-9CF5-4A067706FACB}" dt="2023-09-27T23:39:17.640" v="1095" actId="478"/>
          <ac:picMkLst>
            <pc:docMk/>
            <pc:sldMk cId="1657880306" sldId="6511"/>
            <ac:picMk id="3" creationId="{C7665A05-6266-491F-A48F-4D8EC2D70937}"/>
          </ac:picMkLst>
        </pc:picChg>
        <pc:picChg chg="del">
          <ac:chgData name="Ron Melton" userId="5553941352b42db9" providerId="LiveId" clId="{36DCD473-F91B-45B5-9CF5-4A067706FACB}" dt="2023-09-27T23:39:18.468" v="1096" actId="478"/>
          <ac:picMkLst>
            <pc:docMk/>
            <pc:sldMk cId="1657880306" sldId="6511"/>
            <ac:picMk id="4" creationId="{1FD38D74-CEEF-4056-AB36-AE5E706D5A8C}"/>
          </ac:picMkLst>
        </pc:picChg>
      </pc:sldChg>
      <pc:sldChg chg="del">
        <pc:chgData name="Ron Melton" userId="5553941352b42db9" providerId="LiveId" clId="{36DCD473-F91B-45B5-9CF5-4A067706FACB}" dt="2023-10-23T00:36:59.267" v="3534" actId="47"/>
        <pc:sldMkLst>
          <pc:docMk/>
          <pc:sldMk cId="806313363" sldId="6542"/>
        </pc:sldMkLst>
      </pc:sldChg>
      <pc:sldChg chg="del">
        <pc:chgData name="Ron Melton" userId="5553941352b42db9" providerId="LiveId" clId="{36DCD473-F91B-45B5-9CF5-4A067706FACB}" dt="2023-10-23T00:36:59.267" v="3534" actId="47"/>
        <pc:sldMkLst>
          <pc:docMk/>
          <pc:sldMk cId="395393380" sldId="6548"/>
        </pc:sldMkLst>
      </pc:sldChg>
      <pc:sldChg chg="del">
        <pc:chgData name="Ron Melton" userId="5553941352b42db9" providerId="LiveId" clId="{36DCD473-F91B-45B5-9CF5-4A067706FACB}" dt="2023-10-23T00:36:59.267" v="3534" actId="47"/>
        <pc:sldMkLst>
          <pc:docMk/>
          <pc:sldMk cId="4269561769" sldId="6551"/>
        </pc:sldMkLst>
      </pc:sldChg>
      <pc:sldChg chg="del">
        <pc:chgData name="Ron Melton" userId="5553941352b42db9" providerId="LiveId" clId="{36DCD473-F91B-45B5-9CF5-4A067706FACB}" dt="2023-10-23T00:36:59.267" v="3534" actId="47"/>
        <pc:sldMkLst>
          <pc:docMk/>
          <pc:sldMk cId="442547292" sldId="6552"/>
        </pc:sldMkLst>
      </pc:sldChg>
      <pc:sldChg chg="del">
        <pc:chgData name="Ron Melton" userId="5553941352b42db9" providerId="LiveId" clId="{36DCD473-F91B-45B5-9CF5-4A067706FACB}" dt="2023-10-23T00:36:59.267" v="3534" actId="47"/>
        <pc:sldMkLst>
          <pc:docMk/>
          <pc:sldMk cId="4204884029" sldId="6553"/>
        </pc:sldMkLst>
      </pc:sldChg>
      <pc:sldChg chg="del">
        <pc:chgData name="Ron Melton" userId="5553941352b42db9" providerId="LiveId" clId="{36DCD473-F91B-45B5-9CF5-4A067706FACB}" dt="2023-10-23T00:36:59.267" v="3534" actId="47"/>
        <pc:sldMkLst>
          <pc:docMk/>
          <pc:sldMk cId="189458093" sldId="6556"/>
        </pc:sldMkLst>
      </pc:sldChg>
      <pc:sldChg chg="del">
        <pc:chgData name="Ron Melton" userId="5553941352b42db9" providerId="LiveId" clId="{36DCD473-F91B-45B5-9CF5-4A067706FACB}" dt="2023-10-23T00:36:59.267" v="3534" actId="47"/>
        <pc:sldMkLst>
          <pc:docMk/>
          <pc:sldMk cId="4038941751" sldId="6775"/>
        </pc:sldMkLst>
      </pc:sldChg>
      <pc:sldChg chg="del">
        <pc:chgData name="Ron Melton" userId="5553941352b42db9" providerId="LiveId" clId="{36DCD473-F91B-45B5-9CF5-4A067706FACB}" dt="2023-10-23T00:32:16.588" v="3363" actId="47"/>
        <pc:sldMkLst>
          <pc:docMk/>
          <pc:sldMk cId="3033603381" sldId="6786"/>
        </pc:sldMkLst>
      </pc:sldChg>
      <pc:sldChg chg="del">
        <pc:chgData name="Ron Melton" userId="5553941352b42db9" providerId="LiveId" clId="{36DCD473-F91B-45B5-9CF5-4A067706FACB}" dt="2023-10-23T00:32:17.050" v="3364" actId="47"/>
        <pc:sldMkLst>
          <pc:docMk/>
          <pc:sldMk cId="2866453217" sldId="6787"/>
        </pc:sldMkLst>
      </pc:sldChg>
      <pc:sldChg chg="del">
        <pc:chgData name="Ron Melton" userId="5553941352b42db9" providerId="LiveId" clId="{36DCD473-F91B-45B5-9CF5-4A067706FACB}" dt="2023-10-23T00:32:17.478" v="3365" actId="47"/>
        <pc:sldMkLst>
          <pc:docMk/>
          <pc:sldMk cId="2769554708" sldId="6788"/>
        </pc:sldMkLst>
      </pc:sldChg>
      <pc:sldChg chg="del">
        <pc:chgData name="Ron Melton" userId="5553941352b42db9" providerId="LiveId" clId="{36DCD473-F91B-45B5-9CF5-4A067706FACB}" dt="2023-10-23T00:32:17.896" v="3366" actId="47"/>
        <pc:sldMkLst>
          <pc:docMk/>
          <pc:sldMk cId="963148435" sldId="6789"/>
        </pc:sldMkLst>
      </pc:sldChg>
      <pc:sldChg chg="del">
        <pc:chgData name="Ron Melton" userId="5553941352b42db9" providerId="LiveId" clId="{36DCD473-F91B-45B5-9CF5-4A067706FACB}" dt="2023-10-23T00:32:18.740" v="3367" actId="47"/>
        <pc:sldMkLst>
          <pc:docMk/>
          <pc:sldMk cId="2779724998" sldId="6790"/>
        </pc:sldMkLst>
      </pc:sldChg>
      <pc:sldChg chg="del">
        <pc:chgData name="Ron Melton" userId="5553941352b42db9" providerId="LiveId" clId="{36DCD473-F91B-45B5-9CF5-4A067706FACB}" dt="2023-10-23T00:32:19.476" v="3368" actId="47"/>
        <pc:sldMkLst>
          <pc:docMk/>
          <pc:sldMk cId="33897249" sldId="6791"/>
        </pc:sldMkLst>
      </pc:sldChg>
      <pc:sldChg chg="del">
        <pc:chgData name="Ron Melton" userId="5553941352b42db9" providerId="LiveId" clId="{36DCD473-F91B-45B5-9CF5-4A067706FACB}" dt="2023-10-23T00:32:20.447" v="3369" actId="47"/>
        <pc:sldMkLst>
          <pc:docMk/>
          <pc:sldMk cId="1232719690" sldId="6792"/>
        </pc:sldMkLst>
      </pc:sldChg>
      <pc:sldChg chg="del">
        <pc:chgData name="Ron Melton" userId="5553941352b42db9" providerId="LiveId" clId="{36DCD473-F91B-45B5-9CF5-4A067706FACB}" dt="2023-10-23T00:32:21.223" v="3370" actId="47"/>
        <pc:sldMkLst>
          <pc:docMk/>
          <pc:sldMk cId="4231311199" sldId="6793"/>
        </pc:sldMkLst>
      </pc:sldChg>
      <pc:sldChg chg="del">
        <pc:chgData name="Ron Melton" userId="5553941352b42db9" providerId="LiveId" clId="{36DCD473-F91B-45B5-9CF5-4A067706FACB}" dt="2023-10-23T00:32:21.972" v="3371" actId="47"/>
        <pc:sldMkLst>
          <pc:docMk/>
          <pc:sldMk cId="3945734064" sldId="6794"/>
        </pc:sldMkLst>
      </pc:sldChg>
      <pc:sldChg chg="del">
        <pc:chgData name="Ron Melton" userId="5553941352b42db9" providerId="LiveId" clId="{36DCD473-F91B-45B5-9CF5-4A067706FACB}" dt="2023-10-23T00:19:55.531" v="3160" actId="47"/>
        <pc:sldMkLst>
          <pc:docMk/>
          <pc:sldMk cId="3480077094" sldId="6800"/>
        </pc:sldMkLst>
      </pc:sldChg>
      <pc:sldChg chg="del">
        <pc:chgData name="Ron Melton" userId="5553941352b42db9" providerId="LiveId" clId="{36DCD473-F91B-45B5-9CF5-4A067706FACB}" dt="2023-10-23T00:19:56.972" v="3162" actId="47"/>
        <pc:sldMkLst>
          <pc:docMk/>
          <pc:sldMk cId="1250649158" sldId="6801"/>
        </pc:sldMkLst>
      </pc:sldChg>
      <pc:sldChg chg="del">
        <pc:chgData name="Ron Melton" userId="5553941352b42db9" providerId="LiveId" clId="{36DCD473-F91B-45B5-9CF5-4A067706FACB}" dt="2023-10-23T00:19:56.282" v="3161" actId="47"/>
        <pc:sldMkLst>
          <pc:docMk/>
          <pc:sldMk cId="1772831511" sldId="6803"/>
        </pc:sldMkLst>
      </pc:sldChg>
      <pc:sldChg chg="del">
        <pc:chgData name="Ron Melton" userId="5553941352b42db9" providerId="LiveId" clId="{36DCD473-F91B-45B5-9CF5-4A067706FACB}" dt="2023-10-23T00:19:58.098" v="3163" actId="47"/>
        <pc:sldMkLst>
          <pc:docMk/>
          <pc:sldMk cId="1790253215" sldId="6805"/>
        </pc:sldMkLst>
      </pc:sldChg>
      <pc:sldChg chg="del">
        <pc:chgData name="Ron Melton" userId="5553941352b42db9" providerId="LiveId" clId="{36DCD473-F91B-45B5-9CF5-4A067706FACB}" dt="2023-10-23T00:32:26.196" v="3372" actId="47"/>
        <pc:sldMkLst>
          <pc:docMk/>
          <pc:sldMk cId="2412982175" sldId="6816"/>
        </pc:sldMkLst>
      </pc:sldChg>
      <pc:sldChg chg="del">
        <pc:chgData name="Ron Melton" userId="5553941352b42db9" providerId="LiveId" clId="{36DCD473-F91B-45B5-9CF5-4A067706FACB}" dt="2023-10-23T00:32:26.590" v="3373" actId="47"/>
        <pc:sldMkLst>
          <pc:docMk/>
          <pc:sldMk cId="62589517" sldId="6817"/>
        </pc:sldMkLst>
      </pc:sldChg>
      <pc:sldChg chg="del">
        <pc:chgData name="Ron Melton" userId="5553941352b42db9" providerId="LiveId" clId="{36DCD473-F91B-45B5-9CF5-4A067706FACB}" dt="2023-10-23T00:32:27.614" v="3375" actId="47"/>
        <pc:sldMkLst>
          <pc:docMk/>
          <pc:sldMk cId="1927392854" sldId="6821"/>
        </pc:sldMkLst>
      </pc:sldChg>
      <pc:sldChg chg="del">
        <pc:chgData name="Ron Melton" userId="5553941352b42db9" providerId="LiveId" clId="{36DCD473-F91B-45B5-9CF5-4A067706FACB}" dt="2023-10-23T00:32:29.289" v="3377" actId="47"/>
        <pc:sldMkLst>
          <pc:docMk/>
          <pc:sldMk cId="263086626" sldId="6822"/>
        </pc:sldMkLst>
      </pc:sldChg>
      <pc:sldChg chg="del">
        <pc:chgData name="Ron Melton" userId="5553941352b42db9" providerId="LiveId" clId="{36DCD473-F91B-45B5-9CF5-4A067706FACB}" dt="2023-10-23T00:32:28.429" v="3376" actId="47"/>
        <pc:sldMkLst>
          <pc:docMk/>
          <pc:sldMk cId="837355893" sldId="6823"/>
        </pc:sldMkLst>
      </pc:sldChg>
      <pc:sldChg chg="del">
        <pc:chgData name="Ron Melton" userId="5553941352b42db9" providerId="LiveId" clId="{36DCD473-F91B-45B5-9CF5-4A067706FACB}" dt="2023-10-23T00:32:27.049" v="3374" actId="47"/>
        <pc:sldMkLst>
          <pc:docMk/>
          <pc:sldMk cId="3927014906" sldId="6824"/>
        </pc:sldMkLst>
      </pc:sldChg>
      <pc:sldChg chg="del">
        <pc:chgData name="Ron Melton" userId="5553941352b42db9" providerId="LiveId" clId="{36DCD473-F91B-45B5-9CF5-4A067706FACB}" dt="2023-10-23T00:10:29.645" v="2542" actId="47"/>
        <pc:sldMkLst>
          <pc:docMk/>
          <pc:sldMk cId="3140598930" sldId="6851"/>
        </pc:sldMkLst>
      </pc:sldChg>
      <pc:sldChg chg="del">
        <pc:chgData name="Ron Melton" userId="5553941352b42db9" providerId="LiveId" clId="{36DCD473-F91B-45B5-9CF5-4A067706FACB}" dt="2023-10-23T00:32:16.045" v="3362" actId="47"/>
        <pc:sldMkLst>
          <pc:docMk/>
          <pc:sldMk cId="2556333738" sldId="6853"/>
        </pc:sldMkLst>
      </pc:sldChg>
      <pc:sldChg chg="del">
        <pc:chgData name="Ron Melton" userId="5553941352b42db9" providerId="LiveId" clId="{36DCD473-F91B-45B5-9CF5-4A067706FACB}" dt="2023-10-23T00:07:09.129" v="2508" actId="47"/>
        <pc:sldMkLst>
          <pc:docMk/>
          <pc:sldMk cId="3827667490" sldId="6901"/>
        </pc:sldMkLst>
      </pc:sldChg>
      <pc:sldChg chg="del">
        <pc:chgData name="Ron Melton" userId="5553941352b42db9" providerId="LiveId" clId="{36DCD473-F91B-45B5-9CF5-4A067706FACB}" dt="2023-09-27T23:41:46.602" v="1255" actId="47"/>
        <pc:sldMkLst>
          <pc:docMk/>
          <pc:sldMk cId="1198535346" sldId="6902"/>
        </pc:sldMkLst>
      </pc:sldChg>
      <pc:sldChg chg="del">
        <pc:chgData name="Ron Melton" userId="5553941352b42db9" providerId="LiveId" clId="{36DCD473-F91B-45B5-9CF5-4A067706FACB}" dt="2023-10-23T00:36:59.267" v="3534" actId="47"/>
        <pc:sldMkLst>
          <pc:docMk/>
          <pc:sldMk cId="2812656970" sldId="6907"/>
        </pc:sldMkLst>
      </pc:sldChg>
      <pc:sldChg chg="del">
        <pc:chgData name="Ron Melton" userId="5553941352b42db9" providerId="LiveId" clId="{36DCD473-F91B-45B5-9CF5-4A067706FACB}" dt="2023-10-23T00:35:11.128" v="3503" actId="47"/>
        <pc:sldMkLst>
          <pc:docMk/>
          <pc:sldMk cId="1199035693" sldId="6912"/>
        </pc:sldMkLst>
      </pc:sldChg>
      <pc:sldChg chg="del">
        <pc:chgData name="Ron Melton" userId="5553941352b42db9" providerId="LiveId" clId="{36DCD473-F91B-45B5-9CF5-4A067706FACB}" dt="2023-10-23T00:36:59.267" v="3534" actId="47"/>
        <pc:sldMkLst>
          <pc:docMk/>
          <pc:sldMk cId="3990285227" sldId="6913"/>
        </pc:sldMkLst>
      </pc:sldChg>
      <pc:sldChg chg="del">
        <pc:chgData name="Ron Melton" userId="5553941352b42db9" providerId="LiveId" clId="{36DCD473-F91B-45B5-9CF5-4A067706FACB}" dt="2023-10-23T00:36:59.267" v="3534" actId="47"/>
        <pc:sldMkLst>
          <pc:docMk/>
          <pc:sldMk cId="2831059641" sldId="6919"/>
        </pc:sldMkLst>
      </pc:sldChg>
      <pc:sldChg chg="del">
        <pc:chgData name="Ron Melton" userId="5553941352b42db9" providerId="LiveId" clId="{36DCD473-F91B-45B5-9CF5-4A067706FACB}" dt="2023-10-23T00:36:59.267" v="3534" actId="47"/>
        <pc:sldMkLst>
          <pc:docMk/>
          <pc:sldMk cId="1432328164" sldId="6921"/>
        </pc:sldMkLst>
      </pc:sldChg>
      <pc:sldChg chg="del">
        <pc:chgData name="Ron Melton" userId="5553941352b42db9" providerId="LiveId" clId="{36DCD473-F91B-45B5-9CF5-4A067706FACB}" dt="2023-10-23T00:36:59.267" v="3534" actId="47"/>
        <pc:sldMkLst>
          <pc:docMk/>
          <pc:sldMk cId="3723131207" sldId="6922"/>
        </pc:sldMkLst>
      </pc:sldChg>
      <pc:sldChg chg="del">
        <pc:chgData name="Ron Melton" userId="5553941352b42db9" providerId="LiveId" clId="{36DCD473-F91B-45B5-9CF5-4A067706FACB}" dt="2023-09-27T23:18:41.955" v="261" actId="47"/>
        <pc:sldMkLst>
          <pc:docMk/>
          <pc:sldMk cId="668086103" sldId="7095"/>
        </pc:sldMkLst>
      </pc:sldChg>
      <pc:sldChg chg="del">
        <pc:chgData name="Ron Melton" userId="5553941352b42db9" providerId="LiveId" clId="{36DCD473-F91B-45B5-9CF5-4A067706FACB}" dt="2023-10-23T00:09:37.900" v="2534" actId="47"/>
        <pc:sldMkLst>
          <pc:docMk/>
          <pc:sldMk cId="407882530" sldId="7099"/>
        </pc:sldMkLst>
      </pc:sldChg>
      <pc:sldChg chg="del">
        <pc:chgData name="Ron Melton" userId="5553941352b42db9" providerId="LiveId" clId="{36DCD473-F91B-45B5-9CF5-4A067706FACB}" dt="2023-10-23T00:36:59.267" v="3534" actId="47"/>
        <pc:sldMkLst>
          <pc:docMk/>
          <pc:sldMk cId="206686900" sldId="7111"/>
        </pc:sldMkLst>
      </pc:sldChg>
      <pc:sldChg chg="del">
        <pc:chgData name="Ron Melton" userId="5553941352b42db9" providerId="LiveId" clId="{36DCD473-F91B-45B5-9CF5-4A067706FACB}" dt="2023-10-23T00:36:59.267" v="3534" actId="47"/>
        <pc:sldMkLst>
          <pc:docMk/>
          <pc:sldMk cId="473209036" sldId="7112"/>
        </pc:sldMkLst>
      </pc:sldChg>
      <pc:sldChg chg="del">
        <pc:chgData name="Ron Melton" userId="5553941352b42db9" providerId="LiveId" clId="{36DCD473-F91B-45B5-9CF5-4A067706FACB}" dt="2023-10-23T00:36:59.267" v="3534" actId="47"/>
        <pc:sldMkLst>
          <pc:docMk/>
          <pc:sldMk cId="9406199" sldId="7113"/>
        </pc:sldMkLst>
      </pc:sldChg>
      <pc:sldChg chg="del">
        <pc:chgData name="Ron Melton" userId="5553941352b42db9" providerId="LiveId" clId="{36DCD473-F91B-45B5-9CF5-4A067706FACB}" dt="2023-10-23T00:36:59.267" v="3534" actId="47"/>
        <pc:sldMkLst>
          <pc:docMk/>
          <pc:sldMk cId="1463196065" sldId="7114"/>
        </pc:sldMkLst>
      </pc:sldChg>
      <pc:sldChg chg="del">
        <pc:chgData name="Ron Melton" userId="5553941352b42db9" providerId="LiveId" clId="{36DCD473-F91B-45B5-9CF5-4A067706FACB}" dt="2023-10-23T00:36:59.267" v="3534" actId="47"/>
        <pc:sldMkLst>
          <pc:docMk/>
          <pc:sldMk cId="3973839778" sldId="7115"/>
        </pc:sldMkLst>
      </pc:sldChg>
      <pc:sldChg chg="del">
        <pc:chgData name="Ron Melton" userId="5553941352b42db9" providerId="LiveId" clId="{36DCD473-F91B-45B5-9CF5-4A067706FACB}" dt="2023-10-23T00:36:59.267" v="3534" actId="47"/>
        <pc:sldMkLst>
          <pc:docMk/>
          <pc:sldMk cId="1789712840" sldId="7116"/>
        </pc:sldMkLst>
      </pc:sldChg>
      <pc:sldChg chg="del">
        <pc:chgData name="Ron Melton" userId="5553941352b42db9" providerId="LiveId" clId="{36DCD473-F91B-45B5-9CF5-4A067706FACB}" dt="2023-10-23T00:36:59.267" v="3534" actId="47"/>
        <pc:sldMkLst>
          <pc:docMk/>
          <pc:sldMk cId="3899344699" sldId="7117"/>
        </pc:sldMkLst>
      </pc:sldChg>
      <pc:sldChg chg="del">
        <pc:chgData name="Ron Melton" userId="5553941352b42db9" providerId="LiveId" clId="{36DCD473-F91B-45B5-9CF5-4A067706FACB}" dt="2023-10-23T00:36:59.267" v="3534" actId="47"/>
        <pc:sldMkLst>
          <pc:docMk/>
          <pc:sldMk cId="1679479045" sldId="7118"/>
        </pc:sldMkLst>
      </pc:sldChg>
      <pc:sldChg chg="del">
        <pc:chgData name="Ron Melton" userId="5553941352b42db9" providerId="LiveId" clId="{36DCD473-F91B-45B5-9CF5-4A067706FACB}" dt="2023-10-23T00:36:59.267" v="3534" actId="47"/>
        <pc:sldMkLst>
          <pc:docMk/>
          <pc:sldMk cId="3748730638" sldId="7119"/>
        </pc:sldMkLst>
      </pc:sldChg>
      <pc:sldChg chg="del">
        <pc:chgData name="Ron Melton" userId="5553941352b42db9" providerId="LiveId" clId="{36DCD473-F91B-45B5-9CF5-4A067706FACB}" dt="2023-10-23T00:36:59.267" v="3534" actId="47"/>
        <pc:sldMkLst>
          <pc:docMk/>
          <pc:sldMk cId="1282233695" sldId="7120"/>
        </pc:sldMkLst>
      </pc:sldChg>
      <pc:sldChg chg="del">
        <pc:chgData name="Ron Melton" userId="5553941352b42db9" providerId="LiveId" clId="{36DCD473-F91B-45B5-9CF5-4A067706FACB}" dt="2023-10-23T00:36:59.267" v="3534" actId="47"/>
        <pc:sldMkLst>
          <pc:docMk/>
          <pc:sldMk cId="3643953396" sldId="7121"/>
        </pc:sldMkLst>
      </pc:sldChg>
      <pc:sldChg chg="del">
        <pc:chgData name="Ron Melton" userId="5553941352b42db9" providerId="LiveId" clId="{36DCD473-F91B-45B5-9CF5-4A067706FACB}" dt="2023-10-23T00:36:59.267" v="3534" actId="47"/>
        <pc:sldMkLst>
          <pc:docMk/>
          <pc:sldMk cId="1876035897" sldId="7123"/>
        </pc:sldMkLst>
      </pc:sldChg>
      <pc:sldChg chg="del">
        <pc:chgData name="Ron Melton" userId="5553941352b42db9" providerId="LiveId" clId="{36DCD473-F91B-45B5-9CF5-4A067706FACB}" dt="2023-10-23T00:36:59.267" v="3534" actId="47"/>
        <pc:sldMkLst>
          <pc:docMk/>
          <pc:sldMk cId="3657203204" sldId="7124"/>
        </pc:sldMkLst>
      </pc:sldChg>
      <pc:sldChg chg="del">
        <pc:chgData name="Ron Melton" userId="5553941352b42db9" providerId="LiveId" clId="{36DCD473-F91B-45B5-9CF5-4A067706FACB}" dt="2023-10-23T00:36:59.267" v="3534" actId="47"/>
        <pc:sldMkLst>
          <pc:docMk/>
          <pc:sldMk cId="426492354" sldId="7125"/>
        </pc:sldMkLst>
      </pc:sldChg>
      <pc:sldChg chg="del">
        <pc:chgData name="Ron Melton" userId="5553941352b42db9" providerId="LiveId" clId="{36DCD473-F91B-45B5-9CF5-4A067706FACB}" dt="2023-10-23T00:36:59.267" v="3534" actId="47"/>
        <pc:sldMkLst>
          <pc:docMk/>
          <pc:sldMk cId="2821840488" sldId="7126"/>
        </pc:sldMkLst>
      </pc:sldChg>
      <pc:sldChg chg="del">
        <pc:chgData name="Ron Melton" userId="5553941352b42db9" providerId="LiveId" clId="{36DCD473-F91B-45B5-9CF5-4A067706FACB}" dt="2023-10-23T00:36:59.267" v="3534" actId="47"/>
        <pc:sldMkLst>
          <pc:docMk/>
          <pc:sldMk cId="903351718" sldId="7127"/>
        </pc:sldMkLst>
      </pc:sldChg>
      <pc:sldChg chg="del">
        <pc:chgData name="Ron Melton" userId="5553941352b42db9" providerId="LiveId" clId="{36DCD473-F91B-45B5-9CF5-4A067706FACB}" dt="2023-10-23T00:36:59.267" v="3534" actId="47"/>
        <pc:sldMkLst>
          <pc:docMk/>
          <pc:sldMk cId="61946296" sldId="7128"/>
        </pc:sldMkLst>
      </pc:sldChg>
      <pc:sldChg chg="del">
        <pc:chgData name="Ron Melton" userId="5553941352b42db9" providerId="LiveId" clId="{36DCD473-F91B-45B5-9CF5-4A067706FACB}" dt="2023-10-23T00:09:36.707" v="2533" actId="47"/>
        <pc:sldMkLst>
          <pc:docMk/>
          <pc:sldMk cId="2154403910" sldId="7135"/>
        </pc:sldMkLst>
      </pc:sldChg>
      <pc:sldChg chg="del">
        <pc:chgData name="Ron Melton" userId="5553941352b42db9" providerId="LiveId" clId="{36DCD473-F91B-45B5-9CF5-4A067706FACB}" dt="2023-10-23T00:10:04.581" v="2537" actId="47"/>
        <pc:sldMkLst>
          <pc:docMk/>
          <pc:sldMk cId="3181825811" sldId="7136"/>
        </pc:sldMkLst>
      </pc:sldChg>
      <pc:sldChg chg="del">
        <pc:chgData name="Ron Melton" userId="5553941352b42db9" providerId="LiveId" clId="{36DCD473-F91B-45B5-9CF5-4A067706FACB}" dt="2023-09-27T23:31:38.385" v="642" actId="47"/>
        <pc:sldMkLst>
          <pc:docMk/>
          <pc:sldMk cId="2849183719" sldId="7142"/>
        </pc:sldMkLst>
      </pc:sldChg>
      <pc:sldChg chg="del">
        <pc:chgData name="Ron Melton" userId="5553941352b42db9" providerId="LiveId" clId="{36DCD473-F91B-45B5-9CF5-4A067706FACB}" dt="2023-10-23T00:19:59.485" v="3164" actId="47"/>
        <pc:sldMkLst>
          <pc:docMk/>
          <pc:sldMk cId="123617235" sldId="7353"/>
        </pc:sldMkLst>
      </pc:sldChg>
      <pc:sldChg chg="del">
        <pc:chgData name="Ron Melton" userId="5553941352b42db9" providerId="LiveId" clId="{36DCD473-F91B-45B5-9CF5-4A067706FACB}" dt="2023-10-23T00:20:02.256" v="3165" actId="47"/>
        <pc:sldMkLst>
          <pc:docMk/>
          <pc:sldMk cId="2241381481" sldId="7354"/>
        </pc:sldMkLst>
      </pc:sldChg>
      <pc:sldChg chg="del">
        <pc:chgData name="Ron Melton" userId="5553941352b42db9" providerId="LiveId" clId="{36DCD473-F91B-45B5-9CF5-4A067706FACB}" dt="2023-10-23T00:36:59.267" v="3534" actId="47"/>
        <pc:sldMkLst>
          <pc:docMk/>
          <pc:sldMk cId="343450248" sldId="7364"/>
        </pc:sldMkLst>
      </pc:sldChg>
      <pc:sldChg chg="del">
        <pc:chgData name="Ron Melton" userId="5553941352b42db9" providerId="LiveId" clId="{36DCD473-F91B-45B5-9CF5-4A067706FACB}" dt="2023-10-23T00:36:59.267" v="3534" actId="47"/>
        <pc:sldMkLst>
          <pc:docMk/>
          <pc:sldMk cId="3099988299" sldId="7366"/>
        </pc:sldMkLst>
      </pc:sldChg>
      <pc:sldChg chg="del">
        <pc:chgData name="Ron Melton" userId="5553941352b42db9" providerId="LiveId" clId="{36DCD473-F91B-45B5-9CF5-4A067706FACB}" dt="2023-10-23T00:36:59.267" v="3534" actId="47"/>
        <pc:sldMkLst>
          <pc:docMk/>
          <pc:sldMk cId="4013339575" sldId="7367"/>
        </pc:sldMkLst>
      </pc:sldChg>
      <pc:sldChg chg="del">
        <pc:chgData name="Ron Melton" userId="5553941352b42db9" providerId="LiveId" clId="{36DCD473-F91B-45B5-9CF5-4A067706FACB}" dt="2023-10-23T00:36:59.267" v="3534" actId="47"/>
        <pc:sldMkLst>
          <pc:docMk/>
          <pc:sldMk cId="1936267103" sldId="7368"/>
        </pc:sldMkLst>
      </pc:sldChg>
      <pc:sldChg chg="del">
        <pc:chgData name="Ron Melton" userId="5553941352b42db9" providerId="LiveId" clId="{36DCD473-F91B-45B5-9CF5-4A067706FACB}" dt="2023-10-23T00:36:59.267" v="3534" actId="47"/>
        <pc:sldMkLst>
          <pc:docMk/>
          <pc:sldMk cId="4216318465" sldId="7375"/>
        </pc:sldMkLst>
      </pc:sldChg>
      <pc:sldChg chg="del">
        <pc:chgData name="Ron Melton" userId="5553941352b42db9" providerId="LiveId" clId="{36DCD473-F91B-45B5-9CF5-4A067706FACB}" dt="2023-10-23T00:36:59.267" v="3534" actId="47"/>
        <pc:sldMkLst>
          <pc:docMk/>
          <pc:sldMk cId="91029751" sldId="7579"/>
        </pc:sldMkLst>
      </pc:sldChg>
      <pc:sldChg chg="del">
        <pc:chgData name="Ron Melton" userId="5553941352b42db9" providerId="LiveId" clId="{36DCD473-F91B-45B5-9CF5-4A067706FACB}" dt="2023-10-23T00:36:59.267" v="3534" actId="47"/>
        <pc:sldMkLst>
          <pc:docMk/>
          <pc:sldMk cId="2959313311" sldId="7614"/>
        </pc:sldMkLst>
      </pc:sldChg>
      <pc:sldChg chg="del">
        <pc:chgData name="Ron Melton" userId="5553941352b42db9" providerId="LiveId" clId="{36DCD473-F91B-45B5-9CF5-4A067706FACB}" dt="2023-10-23T00:36:59.267" v="3534" actId="47"/>
        <pc:sldMkLst>
          <pc:docMk/>
          <pc:sldMk cId="3166253335" sldId="7615"/>
        </pc:sldMkLst>
      </pc:sldChg>
      <pc:sldChg chg="del">
        <pc:chgData name="Ron Melton" userId="5553941352b42db9" providerId="LiveId" clId="{36DCD473-F91B-45B5-9CF5-4A067706FACB}" dt="2023-10-23T00:36:59.267" v="3534" actId="47"/>
        <pc:sldMkLst>
          <pc:docMk/>
          <pc:sldMk cId="872095872" sldId="7616"/>
        </pc:sldMkLst>
      </pc:sldChg>
      <pc:sldChg chg="del">
        <pc:chgData name="Ron Melton" userId="5553941352b42db9" providerId="LiveId" clId="{36DCD473-F91B-45B5-9CF5-4A067706FACB}" dt="2023-10-23T00:36:59.267" v="3534" actId="47"/>
        <pc:sldMkLst>
          <pc:docMk/>
          <pc:sldMk cId="203710859" sldId="7617"/>
        </pc:sldMkLst>
      </pc:sldChg>
      <pc:sldChg chg="del">
        <pc:chgData name="Ron Melton" userId="5553941352b42db9" providerId="LiveId" clId="{36DCD473-F91B-45B5-9CF5-4A067706FACB}" dt="2023-10-23T00:36:59.267" v="3534" actId="47"/>
        <pc:sldMkLst>
          <pc:docMk/>
          <pc:sldMk cId="2215416645" sldId="7618"/>
        </pc:sldMkLst>
      </pc:sldChg>
      <pc:sldChg chg="del">
        <pc:chgData name="Ron Melton" userId="5553941352b42db9" providerId="LiveId" clId="{36DCD473-F91B-45B5-9CF5-4A067706FACB}" dt="2023-10-23T00:36:59.267" v="3534" actId="47"/>
        <pc:sldMkLst>
          <pc:docMk/>
          <pc:sldMk cId="1271416770" sldId="7619"/>
        </pc:sldMkLst>
      </pc:sldChg>
      <pc:sldChg chg="del">
        <pc:chgData name="Ron Melton" userId="5553941352b42db9" providerId="LiveId" clId="{36DCD473-F91B-45B5-9CF5-4A067706FACB}" dt="2023-10-23T00:36:59.267" v="3534" actId="47"/>
        <pc:sldMkLst>
          <pc:docMk/>
          <pc:sldMk cId="3906447876" sldId="7750"/>
        </pc:sldMkLst>
      </pc:sldChg>
      <pc:sldChg chg="del">
        <pc:chgData name="Ron Melton" userId="5553941352b42db9" providerId="LiveId" clId="{36DCD473-F91B-45B5-9CF5-4A067706FACB}" dt="2023-10-23T00:36:59.267" v="3534" actId="47"/>
        <pc:sldMkLst>
          <pc:docMk/>
          <pc:sldMk cId="892824772" sldId="7752"/>
        </pc:sldMkLst>
      </pc:sldChg>
      <pc:sldChg chg="del">
        <pc:chgData name="Ron Melton" userId="5553941352b42db9" providerId="LiveId" clId="{36DCD473-F91B-45B5-9CF5-4A067706FACB}" dt="2023-10-23T00:36:59.267" v="3534" actId="47"/>
        <pc:sldMkLst>
          <pc:docMk/>
          <pc:sldMk cId="460532187" sldId="7753"/>
        </pc:sldMkLst>
      </pc:sldChg>
      <pc:sldChg chg="del">
        <pc:chgData name="Ron Melton" userId="5553941352b42db9" providerId="LiveId" clId="{36DCD473-F91B-45B5-9CF5-4A067706FACB}" dt="2023-10-23T00:36:59.267" v="3534" actId="47"/>
        <pc:sldMkLst>
          <pc:docMk/>
          <pc:sldMk cId="372693357" sldId="7754"/>
        </pc:sldMkLst>
      </pc:sldChg>
      <pc:sldChg chg="del">
        <pc:chgData name="Ron Melton" userId="5553941352b42db9" providerId="LiveId" clId="{36DCD473-F91B-45B5-9CF5-4A067706FACB}" dt="2023-10-23T00:36:59.267" v="3534" actId="47"/>
        <pc:sldMkLst>
          <pc:docMk/>
          <pc:sldMk cId="2712073063" sldId="7755"/>
        </pc:sldMkLst>
      </pc:sldChg>
      <pc:sldChg chg="del">
        <pc:chgData name="Ron Melton" userId="5553941352b42db9" providerId="LiveId" clId="{36DCD473-F91B-45B5-9CF5-4A067706FACB}" dt="2023-10-23T00:36:59.267" v="3534" actId="47"/>
        <pc:sldMkLst>
          <pc:docMk/>
          <pc:sldMk cId="1298640224" sldId="7757"/>
        </pc:sldMkLst>
      </pc:sldChg>
      <pc:sldChg chg="del">
        <pc:chgData name="Ron Melton" userId="5553941352b42db9" providerId="LiveId" clId="{36DCD473-F91B-45B5-9CF5-4A067706FACB}" dt="2023-10-23T00:36:59.267" v="3534" actId="47"/>
        <pc:sldMkLst>
          <pc:docMk/>
          <pc:sldMk cId="952583574" sldId="7758"/>
        </pc:sldMkLst>
      </pc:sldChg>
      <pc:sldChg chg="del">
        <pc:chgData name="Ron Melton" userId="5553941352b42db9" providerId="LiveId" clId="{36DCD473-F91B-45B5-9CF5-4A067706FACB}" dt="2023-10-23T00:36:59.267" v="3534" actId="47"/>
        <pc:sldMkLst>
          <pc:docMk/>
          <pc:sldMk cId="644433573" sldId="7759"/>
        </pc:sldMkLst>
      </pc:sldChg>
      <pc:sldChg chg="del">
        <pc:chgData name="Ron Melton" userId="5553941352b42db9" providerId="LiveId" clId="{36DCD473-F91B-45B5-9CF5-4A067706FACB}" dt="2023-10-23T00:36:59.267" v="3534" actId="47"/>
        <pc:sldMkLst>
          <pc:docMk/>
          <pc:sldMk cId="3912079751" sldId="7760"/>
        </pc:sldMkLst>
      </pc:sldChg>
      <pc:sldChg chg="del">
        <pc:chgData name="Ron Melton" userId="5553941352b42db9" providerId="LiveId" clId="{36DCD473-F91B-45B5-9CF5-4A067706FACB}" dt="2023-10-23T00:36:59.267" v="3534" actId="47"/>
        <pc:sldMkLst>
          <pc:docMk/>
          <pc:sldMk cId="3577403579" sldId="7761"/>
        </pc:sldMkLst>
      </pc:sldChg>
      <pc:sldChg chg="del">
        <pc:chgData name="Ron Melton" userId="5553941352b42db9" providerId="LiveId" clId="{36DCD473-F91B-45B5-9CF5-4A067706FACB}" dt="2023-10-23T00:36:59.267" v="3534" actId="47"/>
        <pc:sldMkLst>
          <pc:docMk/>
          <pc:sldMk cId="206319117" sldId="7762"/>
        </pc:sldMkLst>
      </pc:sldChg>
      <pc:sldChg chg="del">
        <pc:chgData name="Ron Melton" userId="5553941352b42db9" providerId="LiveId" clId="{36DCD473-F91B-45B5-9CF5-4A067706FACB}" dt="2023-10-23T00:36:59.267" v="3534" actId="47"/>
        <pc:sldMkLst>
          <pc:docMk/>
          <pc:sldMk cId="2221868385" sldId="7763"/>
        </pc:sldMkLst>
      </pc:sldChg>
      <pc:sldChg chg="del">
        <pc:chgData name="Ron Melton" userId="5553941352b42db9" providerId="LiveId" clId="{36DCD473-F91B-45B5-9CF5-4A067706FACB}" dt="2023-10-23T00:36:59.267" v="3534" actId="47"/>
        <pc:sldMkLst>
          <pc:docMk/>
          <pc:sldMk cId="389419511" sldId="7764"/>
        </pc:sldMkLst>
      </pc:sldChg>
      <pc:sldChg chg="del">
        <pc:chgData name="Ron Melton" userId="5553941352b42db9" providerId="LiveId" clId="{36DCD473-F91B-45B5-9CF5-4A067706FACB}" dt="2023-10-23T00:36:59.267" v="3534" actId="47"/>
        <pc:sldMkLst>
          <pc:docMk/>
          <pc:sldMk cId="1425148343" sldId="7765"/>
        </pc:sldMkLst>
      </pc:sldChg>
      <pc:sldChg chg="del">
        <pc:chgData name="Ron Melton" userId="5553941352b42db9" providerId="LiveId" clId="{36DCD473-F91B-45B5-9CF5-4A067706FACB}" dt="2023-10-23T00:36:59.267" v="3534" actId="47"/>
        <pc:sldMkLst>
          <pc:docMk/>
          <pc:sldMk cId="1742315213" sldId="7766"/>
        </pc:sldMkLst>
      </pc:sldChg>
      <pc:sldChg chg="del">
        <pc:chgData name="Ron Melton" userId="5553941352b42db9" providerId="LiveId" clId="{36DCD473-F91B-45B5-9CF5-4A067706FACB}" dt="2023-10-23T00:36:59.267" v="3534" actId="47"/>
        <pc:sldMkLst>
          <pc:docMk/>
          <pc:sldMk cId="3253681181" sldId="7791"/>
        </pc:sldMkLst>
      </pc:sldChg>
      <pc:sldChg chg="del">
        <pc:chgData name="Ron Melton" userId="5553941352b42db9" providerId="LiveId" clId="{36DCD473-F91B-45B5-9CF5-4A067706FACB}" dt="2023-10-23T00:36:59.267" v="3534" actId="47"/>
        <pc:sldMkLst>
          <pc:docMk/>
          <pc:sldMk cId="1944051746" sldId="7793"/>
        </pc:sldMkLst>
      </pc:sldChg>
      <pc:sldChg chg="del">
        <pc:chgData name="Ron Melton" userId="5553941352b42db9" providerId="LiveId" clId="{36DCD473-F91B-45B5-9CF5-4A067706FACB}" dt="2023-10-23T00:36:59.267" v="3534" actId="47"/>
        <pc:sldMkLst>
          <pc:docMk/>
          <pc:sldMk cId="673870693" sldId="7800"/>
        </pc:sldMkLst>
      </pc:sldChg>
      <pc:sldChg chg="del">
        <pc:chgData name="Ron Melton" userId="5553941352b42db9" providerId="LiveId" clId="{36DCD473-F91B-45B5-9CF5-4A067706FACB}" dt="2023-10-23T00:36:59.267" v="3534" actId="47"/>
        <pc:sldMkLst>
          <pc:docMk/>
          <pc:sldMk cId="3650043563" sldId="7803"/>
        </pc:sldMkLst>
      </pc:sldChg>
      <pc:sldChg chg="del">
        <pc:chgData name="Ron Melton" userId="5553941352b42db9" providerId="LiveId" clId="{36DCD473-F91B-45B5-9CF5-4A067706FACB}" dt="2023-10-23T00:36:59.267" v="3534" actId="47"/>
        <pc:sldMkLst>
          <pc:docMk/>
          <pc:sldMk cId="43727828" sldId="7817"/>
        </pc:sldMkLst>
      </pc:sldChg>
      <pc:sldChg chg="del">
        <pc:chgData name="Ron Melton" userId="5553941352b42db9" providerId="LiveId" clId="{36DCD473-F91B-45B5-9CF5-4A067706FACB}" dt="2023-10-23T00:36:59.267" v="3534" actId="47"/>
        <pc:sldMkLst>
          <pc:docMk/>
          <pc:sldMk cId="1932743782" sldId="7819"/>
        </pc:sldMkLst>
      </pc:sldChg>
      <pc:sldChg chg="del">
        <pc:chgData name="Ron Melton" userId="5553941352b42db9" providerId="LiveId" clId="{36DCD473-F91B-45B5-9CF5-4A067706FACB}" dt="2023-10-23T00:36:59.267" v="3534" actId="47"/>
        <pc:sldMkLst>
          <pc:docMk/>
          <pc:sldMk cId="625177681" sldId="7820"/>
        </pc:sldMkLst>
      </pc:sldChg>
      <pc:sldChg chg="del">
        <pc:chgData name="Ron Melton" userId="5553941352b42db9" providerId="LiveId" clId="{36DCD473-F91B-45B5-9CF5-4A067706FACB}" dt="2023-10-23T00:36:59.267" v="3534" actId="47"/>
        <pc:sldMkLst>
          <pc:docMk/>
          <pc:sldMk cId="3227938661" sldId="7821"/>
        </pc:sldMkLst>
      </pc:sldChg>
      <pc:sldChg chg="del">
        <pc:chgData name="Ron Melton" userId="5553941352b42db9" providerId="LiveId" clId="{36DCD473-F91B-45B5-9CF5-4A067706FACB}" dt="2023-10-23T00:36:59.267" v="3534" actId="47"/>
        <pc:sldMkLst>
          <pc:docMk/>
          <pc:sldMk cId="3032487872" sldId="7823"/>
        </pc:sldMkLst>
      </pc:sldChg>
      <pc:sldChg chg="del">
        <pc:chgData name="Ron Melton" userId="5553941352b42db9" providerId="LiveId" clId="{36DCD473-F91B-45B5-9CF5-4A067706FACB}" dt="2023-10-23T00:36:59.267" v="3534" actId="47"/>
        <pc:sldMkLst>
          <pc:docMk/>
          <pc:sldMk cId="374740972" sldId="7824"/>
        </pc:sldMkLst>
      </pc:sldChg>
      <pc:sldChg chg="del">
        <pc:chgData name="Ron Melton" userId="5553941352b42db9" providerId="LiveId" clId="{36DCD473-F91B-45B5-9CF5-4A067706FACB}" dt="2023-10-23T00:36:59.267" v="3534" actId="47"/>
        <pc:sldMkLst>
          <pc:docMk/>
          <pc:sldMk cId="2799057491" sldId="7826"/>
        </pc:sldMkLst>
      </pc:sldChg>
      <pc:sldChg chg="del">
        <pc:chgData name="Ron Melton" userId="5553941352b42db9" providerId="LiveId" clId="{36DCD473-F91B-45B5-9CF5-4A067706FACB}" dt="2023-10-23T00:36:59.267" v="3534" actId="47"/>
        <pc:sldMkLst>
          <pc:docMk/>
          <pc:sldMk cId="2512559282" sldId="7827"/>
        </pc:sldMkLst>
      </pc:sldChg>
      <pc:sldChg chg="del">
        <pc:chgData name="Ron Melton" userId="5553941352b42db9" providerId="LiveId" clId="{36DCD473-F91B-45B5-9CF5-4A067706FACB}" dt="2023-10-23T00:36:59.267" v="3534" actId="47"/>
        <pc:sldMkLst>
          <pc:docMk/>
          <pc:sldMk cId="3301667113" sldId="7831"/>
        </pc:sldMkLst>
      </pc:sldChg>
      <pc:sldChg chg="del">
        <pc:chgData name="Ron Melton" userId="5553941352b42db9" providerId="LiveId" clId="{36DCD473-F91B-45B5-9CF5-4A067706FACB}" dt="2023-10-23T00:36:59.267" v="3534" actId="47"/>
        <pc:sldMkLst>
          <pc:docMk/>
          <pc:sldMk cId="1384981438" sldId="7854"/>
        </pc:sldMkLst>
      </pc:sldChg>
      <pc:sldChg chg="del">
        <pc:chgData name="Ron Melton" userId="5553941352b42db9" providerId="LiveId" clId="{36DCD473-F91B-45B5-9CF5-4A067706FACB}" dt="2023-10-23T00:36:59.267" v="3534" actId="47"/>
        <pc:sldMkLst>
          <pc:docMk/>
          <pc:sldMk cId="2104337967" sldId="7858"/>
        </pc:sldMkLst>
      </pc:sldChg>
      <pc:sldChg chg="del">
        <pc:chgData name="Ron Melton" userId="5553941352b42db9" providerId="LiveId" clId="{36DCD473-F91B-45B5-9CF5-4A067706FACB}" dt="2023-10-23T00:36:59.267" v="3534" actId="47"/>
        <pc:sldMkLst>
          <pc:docMk/>
          <pc:sldMk cId="1501767722" sldId="7859"/>
        </pc:sldMkLst>
      </pc:sldChg>
      <pc:sldChg chg="del">
        <pc:chgData name="Ron Melton" userId="5553941352b42db9" providerId="LiveId" clId="{36DCD473-F91B-45B5-9CF5-4A067706FACB}" dt="2023-10-23T00:36:59.267" v="3534" actId="47"/>
        <pc:sldMkLst>
          <pc:docMk/>
          <pc:sldMk cId="622346425" sldId="7860"/>
        </pc:sldMkLst>
      </pc:sldChg>
      <pc:sldChg chg="del">
        <pc:chgData name="Ron Melton" userId="5553941352b42db9" providerId="LiveId" clId="{36DCD473-F91B-45B5-9CF5-4A067706FACB}" dt="2023-10-23T00:36:59.267" v="3534" actId="47"/>
        <pc:sldMkLst>
          <pc:docMk/>
          <pc:sldMk cId="1330698858" sldId="7861"/>
        </pc:sldMkLst>
      </pc:sldChg>
      <pc:sldChg chg="del">
        <pc:chgData name="Ron Melton" userId="5553941352b42db9" providerId="LiveId" clId="{36DCD473-F91B-45B5-9CF5-4A067706FACB}" dt="2023-10-23T00:36:59.267" v="3534" actId="47"/>
        <pc:sldMkLst>
          <pc:docMk/>
          <pc:sldMk cId="3322261329" sldId="7862"/>
        </pc:sldMkLst>
      </pc:sldChg>
      <pc:sldChg chg="del">
        <pc:chgData name="Ron Melton" userId="5553941352b42db9" providerId="LiveId" clId="{36DCD473-F91B-45B5-9CF5-4A067706FACB}" dt="2023-10-23T00:36:59.267" v="3534" actId="47"/>
        <pc:sldMkLst>
          <pc:docMk/>
          <pc:sldMk cId="594788590" sldId="7863"/>
        </pc:sldMkLst>
      </pc:sldChg>
      <pc:sldChg chg="del">
        <pc:chgData name="Ron Melton" userId="5553941352b42db9" providerId="LiveId" clId="{36DCD473-F91B-45B5-9CF5-4A067706FACB}" dt="2023-10-23T00:36:59.267" v="3534" actId="47"/>
        <pc:sldMkLst>
          <pc:docMk/>
          <pc:sldMk cId="2710045050" sldId="7864"/>
        </pc:sldMkLst>
      </pc:sldChg>
      <pc:sldChg chg="del">
        <pc:chgData name="Ron Melton" userId="5553941352b42db9" providerId="LiveId" clId="{36DCD473-F91B-45B5-9CF5-4A067706FACB}" dt="2023-10-23T00:36:59.267" v="3534" actId="47"/>
        <pc:sldMkLst>
          <pc:docMk/>
          <pc:sldMk cId="4247675792" sldId="7865"/>
        </pc:sldMkLst>
      </pc:sldChg>
      <pc:sldChg chg="del">
        <pc:chgData name="Ron Melton" userId="5553941352b42db9" providerId="LiveId" clId="{36DCD473-F91B-45B5-9CF5-4A067706FACB}" dt="2023-10-23T00:36:59.267" v="3534" actId="47"/>
        <pc:sldMkLst>
          <pc:docMk/>
          <pc:sldMk cId="4055542561" sldId="7866"/>
        </pc:sldMkLst>
      </pc:sldChg>
      <pc:sldChg chg="del">
        <pc:chgData name="Ron Melton" userId="5553941352b42db9" providerId="LiveId" clId="{36DCD473-F91B-45B5-9CF5-4A067706FACB}" dt="2023-10-23T00:36:59.267" v="3534" actId="47"/>
        <pc:sldMkLst>
          <pc:docMk/>
          <pc:sldMk cId="1735894065" sldId="7867"/>
        </pc:sldMkLst>
      </pc:sldChg>
      <pc:sldChg chg="del">
        <pc:chgData name="Ron Melton" userId="5553941352b42db9" providerId="LiveId" clId="{36DCD473-F91B-45B5-9CF5-4A067706FACB}" dt="2023-10-23T00:36:59.267" v="3534" actId="47"/>
        <pc:sldMkLst>
          <pc:docMk/>
          <pc:sldMk cId="3576466888" sldId="7868"/>
        </pc:sldMkLst>
      </pc:sldChg>
      <pc:sldChg chg="del">
        <pc:chgData name="Ron Melton" userId="5553941352b42db9" providerId="LiveId" clId="{36DCD473-F91B-45B5-9CF5-4A067706FACB}" dt="2023-10-23T00:36:59.267" v="3534" actId="47"/>
        <pc:sldMkLst>
          <pc:docMk/>
          <pc:sldMk cId="647183883" sldId="7869"/>
        </pc:sldMkLst>
      </pc:sldChg>
      <pc:sldChg chg="del">
        <pc:chgData name="Ron Melton" userId="5553941352b42db9" providerId="LiveId" clId="{36DCD473-F91B-45B5-9CF5-4A067706FACB}" dt="2023-10-23T00:36:59.267" v="3534" actId="47"/>
        <pc:sldMkLst>
          <pc:docMk/>
          <pc:sldMk cId="3242997378" sldId="7870"/>
        </pc:sldMkLst>
      </pc:sldChg>
      <pc:sldChg chg="del">
        <pc:chgData name="Ron Melton" userId="5553941352b42db9" providerId="LiveId" clId="{36DCD473-F91B-45B5-9CF5-4A067706FACB}" dt="2023-10-23T00:36:59.267" v="3534" actId="47"/>
        <pc:sldMkLst>
          <pc:docMk/>
          <pc:sldMk cId="890333617" sldId="7873"/>
        </pc:sldMkLst>
      </pc:sldChg>
      <pc:sldChg chg="del">
        <pc:chgData name="Ron Melton" userId="5553941352b42db9" providerId="LiveId" clId="{36DCD473-F91B-45B5-9CF5-4A067706FACB}" dt="2023-10-23T00:36:59.267" v="3534" actId="47"/>
        <pc:sldMkLst>
          <pc:docMk/>
          <pc:sldMk cId="983687502" sldId="7874"/>
        </pc:sldMkLst>
      </pc:sldChg>
      <pc:sldChg chg="del">
        <pc:chgData name="Ron Melton" userId="5553941352b42db9" providerId="LiveId" clId="{36DCD473-F91B-45B5-9CF5-4A067706FACB}" dt="2023-10-23T00:36:59.267" v="3534" actId="47"/>
        <pc:sldMkLst>
          <pc:docMk/>
          <pc:sldMk cId="741955051" sldId="7891"/>
        </pc:sldMkLst>
      </pc:sldChg>
      <pc:sldChg chg="del">
        <pc:chgData name="Ron Melton" userId="5553941352b42db9" providerId="LiveId" clId="{36DCD473-F91B-45B5-9CF5-4A067706FACB}" dt="2023-10-23T00:36:59.267" v="3534" actId="47"/>
        <pc:sldMkLst>
          <pc:docMk/>
          <pc:sldMk cId="2564994847" sldId="7892"/>
        </pc:sldMkLst>
      </pc:sldChg>
      <pc:sldChg chg="del">
        <pc:chgData name="Ron Melton" userId="5553941352b42db9" providerId="LiveId" clId="{36DCD473-F91B-45B5-9CF5-4A067706FACB}" dt="2023-10-23T00:36:59.267" v="3534" actId="47"/>
        <pc:sldMkLst>
          <pc:docMk/>
          <pc:sldMk cId="2504791357" sldId="7894"/>
        </pc:sldMkLst>
      </pc:sldChg>
      <pc:sldChg chg="del">
        <pc:chgData name="Ron Melton" userId="5553941352b42db9" providerId="LiveId" clId="{36DCD473-F91B-45B5-9CF5-4A067706FACB}" dt="2023-10-23T00:36:59.267" v="3534" actId="47"/>
        <pc:sldMkLst>
          <pc:docMk/>
          <pc:sldMk cId="2254960942" sldId="7895"/>
        </pc:sldMkLst>
      </pc:sldChg>
      <pc:sldChg chg="del">
        <pc:chgData name="Ron Melton" userId="5553941352b42db9" providerId="LiveId" clId="{36DCD473-F91B-45B5-9CF5-4A067706FACB}" dt="2023-10-23T00:36:59.267" v="3534" actId="47"/>
        <pc:sldMkLst>
          <pc:docMk/>
          <pc:sldMk cId="4051984530" sldId="7899"/>
        </pc:sldMkLst>
      </pc:sldChg>
      <pc:sldChg chg="del">
        <pc:chgData name="Ron Melton" userId="5553941352b42db9" providerId="LiveId" clId="{36DCD473-F91B-45B5-9CF5-4A067706FACB}" dt="2023-10-23T00:36:59.267" v="3534" actId="47"/>
        <pc:sldMkLst>
          <pc:docMk/>
          <pc:sldMk cId="3192581291" sldId="7901"/>
        </pc:sldMkLst>
      </pc:sldChg>
      <pc:sldChg chg="del">
        <pc:chgData name="Ron Melton" userId="5553941352b42db9" providerId="LiveId" clId="{36DCD473-F91B-45B5-9CF5-4A067706FACB}" dt="2023-10-23T00:36:59.267" v="3534" actId="47"/>
        <pc:sldMkLst>
          <pc:docMk/>
          <pc:sldMk cId="2389875964" sldId="7902"/>
        </pc:sldMkLst>
      </pc:sldChg>
      <pc:sldChg chg="del">
        <pc:chgData name="Ron Melton" userId="5553941352b42db9" providerId="LiveId" clId="{36DCD473-F91B-45B5-9CF5-4A067706FACB}" dt="2023-10-23T00:36:59.267" v="3534" actId="47"/>
        <pc:sldMkLst>
          <pc:docMk/>
          <pc:sldMk cId="2150917113" sldId="7910"/>
        </pc:sldMkLst>
      </pc:sldChg>
      <pc:sldChg chg="del">
        <pc:chgData name="Ron Melton" userId="5553941352b42db9" providerId="LiveId" clId="{36DCD473-F91B-45B5-9CF5-4A067706FACB}" dt="2023-10-23T00:36:59.267" v="3534" actId="47"/>
        <pc:sldMkLst>
          <pc:docMk/>
          <pc:sldMk cId="3449310245" sldId="7922"/>
        </pc:sldMkLst>
      </pc:sldChg>
      <pc:sldChg chg="del">
        <pc:chgData name="Ron Melton" userId="5553941352b42db9" providerId="LiveId" clId="{36DCD473-F91B-45B5-9CF5-4A067706FACB}" dt="2023-09-27T23:18:54.225" v="264" actId="47"/>
        <pc:sldMkLst>
          <pc:docMk/>
          <pc:sldMk cId="146160470" sldId="7935"/>
        </pc:sldMkLst>
      </pc:sldChg>
      <pc:sldChg chg="del">
        <pc:chgData name="Ron Melton" userId="5553941352b42db9" providerId="LiveId" clId="{36DCD473-F91B-45B5-9CF5-4A067706FACB}" dt="2023-09-27T23:18:57.559" v="265" actId="47"/>
        <pc:sldMkLst>
          <pc:docMk/>
          <pc:sldMk cId="1439702001" sldId="7938"/>
        </pc:sldMkLst>
      </pc:sldChg>
      <pc:sldChg chg="del">
        <pc:chgData name="Ron Melton" userId="5553941352b42db9" providerId="LiveId" clId="{36DCD473-F91B-45B5-9CF5-4A067706FACB}" dt="2023-09-27T23:18:58.657" v="266" actId="47"/>
        <pc:sldMkLst>
          <pc:docMk/>
          <pc:sldMk cId="3604572038" sldId="7940"/>
        </pc:sldMkLst>
      </pc:sldChg>
      <pc:sldChg chg="del">
        <pc:chgData name="Ron Melton" userId="5553941352b42db9" providerId="LiveId" clId="{36DCD473-F91B-45B5-9CF5-4A067706FACB}" dt="2023-10-23T00:36:59.267" v="3534" actId="47"/>
        <pc:sldMkLst>
          <pc:docMk/>
          <pc:sldMk cId="3885984488" sldId="7945"/>
        </pc:sldMkLst>
      </pc:sldChg>
      <pc:sldChg chg="delSp modSp mod">
        <pc:chgData name="Ron Melton" userId="5553941352b42db9" providerId="LiveId" clId="{36DCD473-F91B-45B5-9CF5-4A067706FACB}" dt="2023-10-23T00:11:23.914" v="2555" actId="1076"/>
        <pc:sldMkLst>
          <pc:docMk/>
          <pc:sldMk cId="247629776" sldId="7949"/>
        </pc:sldMkLst>
        <pc:spChg chg="mod">
          <ac:chgData name="Ron Melton" userId="5553941352b42db9" providerId="LiveId" clId="{36DCD473-F91B-45B5-9CF5-4A067706FACB}" dt="2023-10-23T00:11:23.914" v="2555" actId="1076"/>
          <ac:spMkLst>
            <pc:docMk/>
            <pc:sldMk cId="247629776" sldId="7949"/>
            <ac:spMk id="3" creationId="{6C365882-5255-4205-84D7-F1090F1F007D}"/>
          </ac:spMkLst>
        </pc:spChg>
        <pc:picChg chg="del">
          <ac:chgData name="Ron Melton" userId="5553941352b42db9" providerId="LiveId" clId="{36DCD473-F91B-45B5-9CF5-4A067706FACB}" dt="2023-10-23T00:10:49.778" v="2548" actId="478"/>
          <ac:picMkLst>
            <pc:docMk/>
            <pc:sldMk cId="247629776" sldId="7949"/>
            <ac:picMk id="3076" creationId="{94F5C4E8-F8E2-4B29-80FF-3A52B065776B}"/>
          </ac:picMkLst>
        </pc:picChg>
      </pc:sldChg>
      <pc:sldChg chg="del">
        <pc:chgData name="Ron Melton" userId="5553941352b42db9" providerId="LiveId" clId="{36DCD473-F91B-45B5-9CF5-4A067706FACB}" dt="2023-10-23T00:36:59.267" v="3534" actId="47"/>
        <pc:sldMkLst>
          <pc:docMk/>
          <pc:sldMk cId="2951664966" sldId="7950"/>
        </pc:sldMkLst>
      </pc:sldChg>
      <pc:sldChg chg="del">
        <pc:chgData name="Ron Melton" userId="5553941352b42db9" providerId="LiveId" clId="{36DCD473-F91B-45B5-9CF5-4A067706FACB}" dt="2023-10-23T00:36:59.267" v="3534" actId="47"/>
        <pc:sldMkLst>
          <pc:docMk/>
          <pc:sldMk cId="3227490513" sldId="7951"/>
        </pc:sldMkLst>
      </pc:sldChg>
      <pc:sldChg chg="del">
        <pc:chgData name="Ron Melton" userId="5553941352b42db9" providerId="LiveId" clId="{36DCD473-F91B-45B5-9CF5-4A067706FACB}" dt="2023-10-23T00:36:59.267" v="3534" actId="47"/>
        <pc:sldMkLst>
          <pc:docMk/>
          <pc:sldMk cId="1646552687" sldId="7952"/>
        </pc:sldMkLst>
      </pc:sldChg>
      <pc:sldChg chg="del">
        <pc:chgData name="Ron Melton" userId="5553941352b42db9" providerId="LiveId" clId="{36DCD473-F91B-45B5-9CF5-4A067706FACB}" dt="2023-10-23T00:36:59.267" v="3534" actId="47"/>
        <pc:sldMkLst>
          <pc:docMk/>
          <pc:sldMk cId="1210343038" sldId="7953"/>
        </pc:sldMkLst>
      </pc:sldChg>
      <pc:sldChg chg="del">
        <pc:chgData name="Ron Melton" userId="5553941352b42db9" providerId="LiveId" clId="{36DCD473-F91B-45B5-9CF5-4A067706FACB}" dt="2023-10-23T00:36:59.267" v="3534" actId="47"/>
        <pc:sldMkLst>
          <pc:docMk/>
          <pc:sldMk cId="3266139245" sldId="7954"/>
        </pc:sldMkLst>
      </pc:sldChg>
      <pc:sldChg chg="delSp modSp mod">
        <pc:chgData name="Ron Melton" userId="5553941352b42db9" providerId="LiveId" clId="{36DCD473-F91B-45B5-9CF5-4A067706FACB}" dt="2023-09-27T23:32:09.167" v="648" actId="20577"/>
        <pc:sldMkLst>
          <pc:docMk/>
          <pc:sldMk cId="2618404228" sldId="7958"/>
        </pc:sldMkLst>
        <pc:spChg chg="mod">
          <ac:chgData name="Ron Melton" userId="5553941352b42db9" providerId="LiveId" clId="{36DCD473-F91B-45B5-9CF5-4A067706FACB}" dt="2023-09-27T23:32:09.167" v="648" actId="20577"/>
          <ac:spMkLst>
            <pc:docMk/>
            <pc:sldMk cId="2618404228" sldId="7958"/>
            <ac:spMk id="3" creationId="{E1BDFE26-BB84-4ECC-98A8-F1344345EFEB}"/>
          </ac:spMkLst>
        </pc:spChg>
        <pc:picChg chg="del">
          <ac:chgData name="Ron Melton" userId="5553941352b42db9" providerId="LiveId" clId="{36DCD473-F91B-45B5-9CF5-4A067706FACB}" dt="2023-09-27T23:31:40.810" v="643" actId="478"/>
          <ac:picMkLst>
            <pc:docMk/>
            <pc:sldMk cId="2618404228" sldId="7958"/>
            <ac:picMk id="4" creationId="{124F6EEF-1607-4E3E-83CD-128DFF0B322A}"/>
          </ac:picMkLst>
        </pc:picChg>
      </pc:sldChg>
      <pc:sldChg chg="del">
        <pc:chgData name="Ron Melton" userId="5553941352b42db9" providerId="LiveId" clId="{36DCD473-F91B-45B5-9CF5-4A067706FACB}" dt="2023-09-27T23:42:42.692" v="1274" actId="47"/>
        <pc:sldMkLst>
          <pc:docMk/>
          <pc:sldMk cId="2248620059" sldId="7961"/>
        </pc:sldMkLst>
      </pc:sldChg>
      <pc:sldChg chg="del">
        <pc:chgData name="Ron Melton" userId="5553941352b42db9" providerId="LiveId" clId="{36DCD473-F91B-45B5-9CF5-4A067706FACB}" dt="2023-10-23T00:36:59.267" v="3534" actId="47"/>
        <pc:sldMkLst>
          <pc:docMk/>
          <pc:sldMk cId="3360615086" sldId="7963"/>
        </pc:sldMkLst>
      </pc:sldChg>
      <pc:sldChg chg="del">
        <pc:chgData name="Ron Melton" userId="5553941352b42db9" providerId="LiveId" clId="{36DCD473-F91B-45B5-9CF5-4A067706FACB}" dt="2023-10-23T00:36:59.267" v="3534" actId="47"/>
        <pc:sldMkLst>
          <pc:docMk/>
          <pc:sldMk cId="1565797806" sldId="7964"/>
        </pc:sldMkLst>
      </pc:sldChg>
      <pc:sldChg chg="del">
        <pc:chgData name="Ron Melton" userId="5553941352b42db9" providerId="LiveId" clId="{36DCD473-F91B-45B5-9CF5-4A067706FACB}" dt="2023-10-23T00:36:59.267" v="3534" actId="47"/>
        <pc:sldMkLst>
          <pc:docMk/>
          <pc:sldMk cId="619181096" sldId="7965"/>
        </pc:sldMkLst>
      </pc:sldChg>
      <pc:sldChg chg="del">
        <pc:chgData name="Ron Melton" userId="5553941352b42db9" providerId="LiveId" clId="{36DCD473-F91B-45B5-9CF5-4A067706FACB}" dt="2023-09-27T23:37:04.374" v="866" actId="47"/>
        <pc:sldMkLst>
          <pc:docMk/>
          <pc:sldMk cId="2907647450" sldId="7966"/>
        </pc:sldMkLst>
      </pc:sldChg>
      <pc:sldChg chg="del">
        <pc:chgData name="Ron Melton" userId="5553941352b42db9" providerId="LiveId" clId="{36DCD473-F91B-45B5-9CF5-4A067706FACB}" dt="2023-10-22T23:31:37.791" v="2264" actId="47"/>
        <pc:sldMkLst>
          <pc:docMk/>
          <pc:sldMk cId="147286962" sldId="7967"/>
        </pc:sldMkLst>
      </pc:sldChg>
      <pc:sldChg chg="del">
        <pc:chgData name="Ron Melton" userId="5553941352b42db9" providerId="LiveId" clId="{36DCD473-F91B-45B5-9CF5-4A067706FACB}" dt="2023-10-23T00:09:40.639" v="2535" actId="47"/>
        <pc:sldMkLst>
          <pc:docMk/>
          <pc:sldMk cId="2494345860" sldId="7968"/>
        </pc:sldMkLst>
      </pc:sldChg>
      <pc:sldChg chg="del">
        <pc:chgData name="Ron Melton" userId="5553941352b42db9" providerId="LiveId" clId="{36DCD473-F91B-45B5-9CF5-4A067706FACB}" dt="2023-10-22T23:31:33.484" v="2258" actId="47"/>
        <pc:sldMkLst>
          <pc:docMk/>
          <pc:sldMk cId="4264779330" sldId="7972"/>
        </pc:sldMkLst>
      </pc:sldChg>
      <pc:sldChg chg="del">
        <pc:chgData name="Ron Melton" userId="5553941352b42db9" providerId="LiveId" clId="{36DCD473-F91B-45B5-9CF5-4A067706FACB}" dt="2023-10-22T23:31:34.569" v="2259" actId="47"/>
        <pc:sldMkLst>
          <pc:docMk/>
          <pc:sldMk cId="2000140054" sldId="7973"/>
        </pc:sldMkLst>
      </pc:sldChg>
      <pc:sldChg chg="del">
        <pc:chgData name="Ron Melton" userId="5553941352b42db9" providerId="LiveId" clId="{36DCD473-F91B-45B5-9CF5-4A067706FACB}" dt="2023-10-22T23:31:56.693" v="2269" actId="47"/>
        <pc:sldMkLst>
          <pc:docMk/>
          <pc:sldMk cId="2294710096" sldId="7974"/>
        </pc:sldMkLst>
      </pc:sldChg>
      <pc:sldChg chg="del">
        <pc:chgData name="Ron Melton" userId="5553941352b42db9" providerId="LiveId" clId="{36DCD473-F91B-45B5-9CF5-4A067706FACB}" dt="2023-10-23T00:11:34.773" v="2556" actId="47"/>
        <pc:sldMkLst>
          <pc:docMk/>
          <pc:sldMk cId="749237704" sldId="7979"/>
        </pc:sldMkLst>
      </pc:sldChg>
      <pc:sldChg chg="del">
        <pc:chgData name="Ron Melton" userId="5553941352b42db9" providerId="LiveId" clId="{36DCD473-F91B-45B5-9CF5-4A067706FACB}" dt="2023-10-23T00:11:37.021" v="2557" actId="47"/>
        <pc:sldMkLst>
          <pc:docMk/>
          <pc:sldMk cId="3704585729" sldId="7980"/>
        </pc:sldMkLst>
      </pc:sldChg>
      <pc:sldChg chg="del">
        <pc:chgData name="Ron Melton" userId="5553941352b42db9" providerId="LiveId" clId="{36DCD473-F91B-45B5-9CF5-4A067706FACB}" dt="2023-10-22T23:31:55.714" v="2267" actId="47"/>
        <pc:sldMkLst>
          <pc:docMk/>
          <pc:sldMk cId="181932689" sldId="7981"/>
        </pc:sldMkLst>
      </pc:sldChg>
      <pc:sldChg chg="del">
        <pc:chgData name="Ron Melton" userId="5553941352b42db9" providerId="LiveId" clId="{36DCD473-F91B-45B5-9CF5-4A067706FACB}" dt="2023-10-23T00:36:59.267" v="3534" actId="47"/>
        <pc:sldMkLst>
          <pc:docMk/>
          <pc:sldMk cId="2974792479" sldId="7983"/>
        </pc:sldMkLst>
      </pc:sldChg>
      <pc:sldChg chg="del">
        <pc:chgData name="Ron Melton" userId="5553941352b42db9" providerId="LiveId" clId="{36DCD473-F91B-45B5-9CF5-4A067706FACB}" dt="2023-10-23T00:36:59.267" v="3534" actId="47"/>
        <pc:sldMkLst>
          <pc:docMk/>
          <pc:sldMk cId="3409836433" sldId="7984"/>
        </pc:sldMkLst>
      </pc:sldChg>
      <pc:sldChg chg="del">
        <pc:chgData name="Ron Melton" userId="5553941352b42db9" providerId="LiveId" clId="{36DCD473-F91B-45B5-9CF5-4A067706FACB}" dt="2023-10-23T00:36:59.267" v="3534" actId="47"/>
        <pc:sldMkLst>
          <pc:docMk/>
          <pc:sldMk cId="1726004731" sldId="7985"/>
        </pc:sldMkLst>
      </pc:sldChg>
      <pc:sldChg chg="del">
        <pc:chgData name="Ron Melton" userId="5553941352b42db9" providerId="LiveId" clId="{36DCD473-F91B-45B5-9CF5-4A067706FACB}" dt="2023-10-23T00:36:59.267" v="3534" actId="47"/>
        <pc:sldMkLst>
          <pc:docMk/>
          <pc:sldMk cId="895463118" sldId="7986"/>
        </pc:sldMkLst>
      </pc:sldChg>
      <pc:sldChg chg="del">
        <pc:chgData name="Ron Melton" userId="5553941352b42db9" providerId="LiveId" clId="{36DCD473-F91B-45B5-9CF5-4A067706FACB}" dt="2023-10-23T00:36:59.267" v="3534" actId="47"/>
        <pc:sldMkLst>
          <pc:docMk/>
          <pc:sldMk cId="742486492" sldId="7987"/>
        </pc:sldMkLst>
      </pc:sldChg>
      <pc:sldChg chg="del">
        <pc:chgData name="Ron Melton" userId="5553941352b42db9" providerId="LiveId" clId="{36DCD473-F91B-45B5-9CF5-4A067706FACB}" dt="2023-10-23T00:36:59.267" v="3534" actId="47"/>
        <pc:sldMkLst>
          <pc:docMk/>
          <pc:sldMk cId="1001785473" sldId="7988"/>
        </pc:sldMkLst>
      </pc:sldChg>
      <pc:sldChg chg="del">
        <pc:chgData name="Ron Melton" userId="5553941352b42db9" providerId="LiveId" clId="{36DCD473-F91B-45B5-9CF5-4A067706FACB}" dt="2023-10-23T00:19:48.116" v="3157" actId="47"/>
        <pc:sldMkLst>
          <pc:docMk/>
          <pc:sldMk cId="2225707602" sldId="7990"/>
        </pc:sldMkLst>
      </pc:sldChg>
      <pc:sldChg chg="del">
        <pc:chgData name="Ron Melton" userId="5553941352b42db9" providerId="LiveId" clId="{36DCD473-F91B-45B5-9CF5-4A067706FACB}" dt="2023-10-23T00:19:49.200" v="3158" actId="47"/>
        <pc:sldMkLst>
          <pc:docMk/>
          <pc:sldMk cId="2405816306" sldId="7991"/>
        </pc:sldMkLst>
      </pc:sldChg>
      <pc:sldChg chg="del">
        <pc:chgData name="Ron Melton" userId="5553941352b42db9" providerId="LiveId" clId="{36DCD473-F91B-45B5-9CF5-4A067706FACB}" dt="2023-10-23T00:36:59.267" v="3534" actId="47"/>
        <pc:sldMkLst>
          <pc:docMk/>
          <pc:sldMk cId="2815165650" sldId="7992"/>
        </pc:sldMkLst>
      </pc:sldChg>
      <pc:sldChg chg="del">
        <pc:chgData name="Ron Melton" userId="5553941352b42db9" providerId="LiveId" clId="{36DCD473-F91B-45B5-9CF5-4A067706FACB}" dt="2023-10-23T00:36:59.267" v="3534" actId="47"/>
        <pc:sldMkLst>
          <pc:docMk/>
          <pc:sldMk cId="3236128945" sldId="7993"/>
        </pc:sldMkLst>
      </pc:sldChg>
      <pc:sldChg chg="del">
        <pc:chgData name="Ron Melton" userId="5553941352b42db9" providerId="LiveId" clId="{36DCD473-F91B-45B5-9CF5-4A067706FACB}" dt="2023-10-23T00:36:59.267" v="3534" actId="47"/>
        <pc:sldMkLst>
          <pc:docMk/>
          <pc:sldMk cId="3480430693" sldId="7994"/>
        </pc:sldMkLst>
      </pc:sldChg>
      <pc:sldChg chg="del">
        <pc:chgData name="Ron Melton" userId="5553941352b42db9" providerId="LiveId" clId="{36DCD473-F91B-45B5-9CF5-4A067706FACB}" dt="2023-10-23T00:36:59.267" v="3534" actId="47"/>
        <pc:sldMkLst>
          <pc:docMk/>
          <pc:sldMk cId="1804044435" sldId="7995"/>
        </pc:sldMkLst>
      </pc:sldChg>
      <pc:sldChg chg="del">
        <pc:chgData name="Ron Melton" userId="5553941352b42db9" providerId="LiveId" clId="{36DCD473-F91B-45B5-9CF5-4A067706FACB}" dt="2023-10-23T00:36:59.267" v="3534" actId="47"/>
        <pc:sldMkLst>
          <pc:docMk/>
          <pc:sldMk cId="3515591698" sldId="7996"/>
        </pc:sldMkLst>
      </pc:sldChg>
      <pc:sldChg chg="del">
        <pc:chgData name="Ron Melton" userId="5553941352b42db9" providerId="LiveId" clId="{36DCD473-F91B-45B5-9CF5-4A067706FACB}" dt="2023-10-23T00:36:59.267" v="3534" actId="47"/>
        <pc:sldMkLst>
          <pc:docMk/>
          <pc:sldMk cId="2750833750" sldId="7997"/>
        </pc:sldMkLst>
      </pc:sldChg>
      <pc:sldChg chg="del">
        <pc:chgData name="Ron Melton" userId="5553941352b42db9" providerId="LiveId" clId="{36DCD473-F91B-45B5-9CF5-4A067706FACB}" dt="2023-10-23T00:36:59.267" v="3534" actId="47"/>
        <pc:sldMkLst>
          <pc:docMk/>
          <pc:sldMk cId="3173270685" sldId="7998"/>
        </pc:sldMkLst>
      </pc:sldChg>
      <pc:sldChg chg="del">
        <pc:chgData name="Ron Melton" userId="5553941352b42db9" providerId="LiveId" clId="{36DCD473-F91B-45B5-9CF5-4A067706FACB}" dt="2023-10-23T00:36:59.267" v="3534" actId="47"/>
        <pc:sldMkLst>
          <pc:docMk/>
          <pc:sldMk cId="2197164917" sldId="7999"/>
        </pc:sldMkLst>
      </pc:sldChg>
      <pc:sldChg chg="del">
        <pc:chgData name="Ron Melton" userId="5553941352b42db9" providerId="LiveId" clId="{36DCD473-F91B-45B5-9CF5-4A067706FACB}" dt="2023-10-23T00:36:59.267" v="3534" actId="47"/>
        <pc:sldMkLst>
          <pc:docMk/>
          <pc:sldMk cId="2607020529" sldId="8000"/>
        </pc:sldMkLst>
      </pc:sldChg>
      <pc:sldChg chg="del">
        <pc:chgData name="Ron Melton" userId="5553941352b42db9" providerId="LiveId" clId="{36DCD473-F91B-45B5-9CF5-4A067706FACB}" dt="2023-10-23T00:20:03.422" v="3166" actId="47"/>
        <pc:sldMkLst>
          <pc:docMk/>
          <pc:sldMk cId="2185555192" sldId="8002"/>
        </pc:sldMkLst>
      </pc:sldChg>
      <pc:sldChg chg="del">
        <pc:chgData name="Ron Melton" userId="5553941352b42db9" providerId="LiveId" clId="{36DCD473-F91B-45B5-9CF5-4A067706FACB}" dt="2023-10-23T00:20:04.004" v="3167" actId="47"/>
        <pc:sldMkLst>
          <pc:docMk/>
          <pc:sldMk cId="1463336148" sldId="8003"/>
        </pc:sldMkLst>
      </pc:sldChg>
      <pc:sldChg chg="del">
        <pc:chgData name="Ron Melton" userId="5553941352b42db9" providerId="LiveId" clId="{36DCD473-F91B-45B5-9CF5-4A067706FACB}" dt="2023-10-23T00:10:40.481" v="2546" actId="47"/>
        <pc:sldMkLst>
          <pc:docMk/>
          <pc:sldMk cId="193307416" sldId="8004"/>
        </pc:sldMkLst>
      </pc:sldChg>
      <pc:sldChg chg="del">
        <pc:chgData name="Ron Melton" userId="5553941352b42db9" providerId="LiveId" clId="{36DCD473-F91B-45B5-9CF5-4A067706FACB}" dt="2023-10-23T00:36:59.267" v="3534" actId="47"/>
        <pc:sldMkLst>
          <pc:docMk/>
          <pc:sldMk cId="2507333825" sldId="8005"/>
        </pc:sldMkLst>
      </pc:sldChg>
      <pc:sldChg chg="del">
        <pc:chgData name="Ron Melton" userId="5553941352b42db9" providerId="LiveId" clId="{36DCD473-F91B-45B5-9CF5-4A067706FACB}" dt="2023-10-23T00:36:59.267" v="3534" actId="47"/>
        <pc:sldMkLst>
          <pc:docMk/>
          <pc:sldMk cId="3280294095" sldId="8006"/>
        </pc:sldMkLst>
      </pc:sldChg>
      <pc:sldChg chg="del">
        <pc:chgData name="Ron Melton" userId="5553941352b42db9" providerId="LiveId" clId="{36DCD473-F91B-45B5-9CF5-4A067706FACB}" dt="2023-10-23T00:36:59.267" v="3534" actId="47"/>
        <pc:sldMkLst>
          <pc:docMk/>
          <pc:sldMk cId="1900556745" sldId="8007"/>
        </pc:sldMkLst>
      </pc:sldChg>
      <pc:sldChg chg="del">
        <pc:chgData name="Ron Melton" userId="5553941352b42db9" providerId="LiveId" clId="{36DCD473-F91B-45B5-9CF5-4A067706FACB}" dt="2023-10-23T00:36:59.267" v="3534" actId="47"/>
        <pc:sldMkLst>
          <pc:docMk/>
          <pc:sldMk cId="838096457" sldId="8011"/>
        </pc:sldMkLst>
      </pc:sldChg>
      <pc:sldChg chg="del">
        <pc:chgData name="Ron Melton" userId="5553941352b42db9" providerId="LiveId" clId="{36DCD473-F91B-45B5-9CF5-4A067706FACB}" dt="2023-10-23T00:36:59.267" v="3534" actId="47"/>
        <pc:sldMkLst>
          <pc:docMk/>
          <pc:sldMk cId="3155828471" sldId="8026"/>
        </pc:sldMkLst>
      </pc:sldChg>
      <pc:sldChg chg="del">
        <pc:chgData name="Ron Melton" userId="5553941352b42db9" providerId="LiveId" clId="{36DCD473-F91B-45B5-9CF5-4A067706FACB}" dt="2023-10-23T00:36:59.267" v="3534" actId="47"/>
        <pc:sldMkLst>
          <pc:docMk/>
          <pc:sldMk cId="773499233" sldId="8027"/>
        </pc:sldMkLst>
      </pc:sldChg>
      <pc:sldChg chg="del">
        <pc:chgData name="Ron Melton" userId="5553941352b42db9" providerId="LiveId" clId="{36DCD473-F91B-45B5-9CF5-4A067706FACB}" dt="2023-10-23T00:36:59.267" v="3534" actId="47"/>
        <pc:sldMkLst>
          <pc:docMk/>
          <pc:sldMk cId="31604290" sldId="8028"/>
        </pc:sldMkLst>
      </pc:sldChg>
      <pc:sldChg chg="del">
        <pc:chgData name="Ron Melton" userId="5553941352b42db9" providerId="LiveId" clId="{36DCD473-F91B-45B5-9CF5-4A067706FACB}" dt="2023-10-23T00:36:59.267" v="3534" actId="47"/>
        <pc:sldMkLst>
          <pc:docMk/>
          <pc:sldMk cId="1616331017" sldId="8029"/>
        </pc:sldMkLst>
      </pc:sldChg>
      <pc:sldChg chg="del">
        <pc:chgData name="Ron Melton" userId="5553941352b42db9" providerId="LiveId" clId="{36DCD473-F91B-45B5-9CF5-4A067706FACB}" dt="2023-10-23T00:36:59.267" v="3534" actId="47"/>
        <pc:sldMkLst>
          <pc:docMk/>
          <pc:sldMk cId="2713808945" sldId="8030"/>
        </pc:sldMkLst>
      </pc:sldChg>
      <pc:sldChg chg="del">
        <pc:chgData name="Ron Melton" userId="5553941352b42db9" providerId="LiveId" clId="{36DCD473-F91B-45B5-9CF5-4A067706FACB}" dt="2023-10-23T00:36:59.267" v="3534" actId="47"/>
        <pc:sldMkLst>
          <pc:docMk/>
          <pc:sldMk cId="3106266857" sldId="8031"/>
        </pc:sldMkLst>
      </pc:sldChg>
      <pc:sldChg chg="del">
        <pc:chgData name="Ron Melton" userId="5553941352b42db9" providerId="LiveId" clId="{36DCD473-F91B-45B5-9CF5-4A067706FACB}" dt="2023-10-23T00:36:59.267" v="3534" actId="47"/>
        <pc:sldMkLst>
          <pc:docMk/>
          <pc:sldMk cId="983432331" sldId="8032"/>
        </pc:sldMkLst>
      </pc:sldChg>
      <pc:sldChg chg="del">
        <pc:chgData name="Ron Melton" userId="5553941352b42db9" providerId="LiveId" clId="{36DCD473-F91B-45B5-9CF5-4A067706FACB}" dt="2023-10-23T00:36:59.267" v="3534" actId="47"/>
        <pc:sldMkLst>
          <pc:docMk/>
          <pc:sldMk cId="2416513528" sldId="8033"/>
        </pc:sldMkLst>
      </pc:sldChg>
      <pc:sldChg chg="del">
        <pc:chgData name="Ron Melton" userId="5553941352b42db9" providerId="LiveId" clId="{36DCD473-F91B-45B5-9CF5-4A067706FACB}" dt="2023-10-23T00:36:59.267" v="3534" actId="47"/>
        <pc:sldMkLst>
          <pc:docMk/>
          <pc:sldMk cId="1743018746" sldId="8034"/>
        </pc:sldMkLst>
      </pc:sldChg>
      <pc:sldChg chg="del">
        <pc:chgData name="Ron Melton" userId="5553941352b42db9" providerId="LiveId" clId="{36DCD473-F91B-45B5-9CF5-4A067706FACB}" dt="2023-10-23T00:36:59.267" v="3534" actId="47"/>
        <pc:sldMkLst>
          <pc:docMk/>
          <pc:sldMk cId="3334424977" sldId="8035"/>
        </pc:sldMkLst>
      </pc:sldChg>
      <pc:sldChg chg="del">
        <pc:chgData name="Ron Melton" userId="5553941352b42db9" providerId="LiveId" clId="{36DCD473-F91B-45B5-9CF5-4A067706FACB}" dt="2023-10-23T00:36:59.267" v="3534" actId="47"/>
        <pc:sldMkLst>
          <pc:docMk/>
          <pc:sldMk cId="4107095933" sldId="8036"/>
        </pc:sldMkLst>
      </pc:sldChg>
      <pc:sldChg chg="del">
        <pc:chgData name="Ron Melton" userId="5553941352b42db9" providerId="LiveId" clId="{36DCD473-F91B-45B5-9CF5-4A067706FACB}" dt="2023-10-23T00:36:59.267" v="3534" actId="47"/>
        <pc:sldMkLst>
          <pc:docMk/>
          <pc:sldMk cId="651174329" sldId="8037"/>
        </pc:sldMkLst>
      </pc:sldChg>
      <pc:sldChg chg="del">
        <pc:chgData name="Ron Melton" userId="5553941352b42db9" providerId="LiveId" clId="{36DCD473-F91B-45B5-9CF5-4A067706FACB}" dt="2023-10-23T00:36:59.267" v="3534" actId="47"/>
        <pc:sldMkLst>
          <pc:docMk/>
          <pc:sldMk cId="3366087814" sldId="8038"/>
        </pc:sldMkLst>
      </pc:sldChg>
      <pc:sldChg chg="del">
        <pc:chgData name="Ron Melton" userId="5553941352b42db9" providerId="LiveId" clId="{36DCD473-F91B-45B5-9CF5-4A067706FACB}" dt="2023-10-23T00:36:59.267" v="3534" actId="47"/>
        <pc:sldMkLst>
          <pc:docMk/>
          <pc:sldMk cId="4208711553" sldId="8039"/>
        </pc:sldMkLst>
      </pc:sldChg>
      <pc:sldChg chg="del">
        <pc:chgData name="Ron Melton" userId="5553941352b42db9" providerId="LiveId" clId="{36DCD473-F91B-45B5-9CF5-4A067706FACB}" dt="2023-10-23T00:36:59.267" v="3534" actId="47"/>
        <pc:sldMkLst>
          <pc:docMk/>
          <pc:sldMk cId="1488669456" sldId="8040"/>
        </pc:sldMkLst>
      </pc:sldChg>
      <pc:sldChg chg="del">
        <pc:chgData name="Ron Melton" userId="5553941352b42db9" providerId="LiveId" clId="{36DCD473-F91B-45B5-9CF5-4A067706FACB}" dt="2023-10-23T00:36:59.267" v="3534" actId="47"/>
        <pc:sldMkLst>
          <pc:docMk/>
          <pc:sldMk cId="3398962668" sldId="8041"/>
        </pc:sldMkLst>
      </pc:sldChg>
      <pc:sldChg chg="del">
        <pc:chgData name="Ron Melton" userId="5553941352b42db9" providerId="LiveId" clId="{36DCD473-F91B-45B5-9CF5-4A067706FACB}" dt="2023-10-23T00:36:59.267" v="3534" actId="47"/>
        <pc:sldMkLst>
          <pc:docMk/>
          <pc:sldMk cId="1656907202" sldId="8050"/>
        </pc:sldMkLst>
      </pc:sldChg>
      <pc:sldChg chg="del">
        <pc:chgData name="Ron Melton" userId="5553941352b42db9" providerId="LiveId" clId="{36DCD473-F91B-45B5-9CF5-4A067706FACB}" dt="2023-10-23T00:36:59.267" v="3534" actId="47"/>
        <pc:sldMkLst>
          <pc:docMk/>
          <pc:sldMk cId="2610262763" sldId="8051"/>
        </pc:sldMkLst>
      </pc:sldChg>
      <pc:sldChg chg="del">
        <pc:chgData name="Ron Melton" userId="5553941352b42db9" providerId="LiveId" clId="{36DCD473-F91B-45B5-9CF5-4A067706FACB}" dt="2023-10-23T00:32:45.754" v="3386" actId="47"/>
        <pc:sldMkLst>
          <pc:docMk/>
          <pc:sldMk cId="373636886" sldId="8053"/>
        </pc:sldMkLst>
      </pc:sldChg>
      <pc:sldChg chg="del">
        <pc:chgData name="Ron Melton" userId="5553941352b42db9" providerId="LiveId" clId="{36DCD473-F91B-45B5-9CF5-4A067706FACB}" dt="2023-10-23T00:32:55.213" v="3398" actId="47"/>
        <pc:sldMkLst>
          <pc:docMk/>
          <pc:sldMk cId="1744581576" sldId="8054"/>
        </pc:sldMkLst>
      </pc:sldChg>
      <pc:sldChg chg="del">
        <pc:chgData name="Ron Melton" userId="5553941352b42db9" providerId="LiveId" clId="{36DCD473-F91B-45B5-9CF5-4A067706FACB}" dt="2023-10-23T00:32:55.752" v="3399" actId="47"/>
        <pc:sldMkLst>
          <pc:docMk/>
          <pc:sldMk cId="437291982" sldId="8055"/>
        </pc:sldMkLst>
      </pc:sldChg>
      <pc:sldChg chg="del">
        <pc:chgData name="Ron Melton" userId="5553941352b42db9" providerId="LiveId" clId="{36DCD473-F91B-45B5-9CF5-4A067706FACB}" dt="2023-10-23T00:34:19.547" v="3438" actId="47"/>
        <pc:sldMkLst>
          <pc:docMk/>
          <pc:sldMk cId="4236827201" sldId="8056"/>
        </pc:sldMkLst>
      </pc:sldChg>
      <pc:sldChg chg="del">
        <pc:chgData name="Ron Melton" userId="5553941352b42db9" providerId="LiveId" clId="{36DCD473-F91B-45B5-9CF5-4A067706FACB}" dt="2023-10-23T00:34:19.889" v="3439" actId="47"/>
        <pc:sldMkLst>
          <pc:docMk/>
          <pc:sldMk cId="571086128" sldId="8057"/>
        </pc:sldMkLst>
      </pc:sldChg>
      <pc:sldChg chg="del">
        <pc:chgData name="Ron Melton" userId="5553941352b42db9" providerId="LiveId" clId="{36DCD473-F91B-45B5-9CF5-4A067706FACB}" dt="2023-10-23T00:34:20.217" v="3440" actId="47"/>
        <pc:sldMkLst>
          <pc:docMk/>
          <pc:sldMk cId="3785558730" sldId="8058"/>
        </pc:sldMkLst>
      </pc:sldChg>
      <pc:sldChg chg="del">
        <pc:chgData name="Ron Melton" userId="5553941352b42db9" providerId="LiveId" clId="{36DCD473-F91B-45B5-9CF5-4A067706FACB}" dt="2023-10-23T00:34:21.079" v="3443" actId="47"/>
        <pc:sldMkLst>
          <pc:docMk/>
          <pc:sldMk cId="853313738" sldId="8059"/>
        </pc:sldMkLst>
      </pc:sldChg>
      <pc:sldChg chg="del">
        <pc:chgData name="Ron Melton" userId="5553941352b42db9" providerId="LiveId" clId="{36DCD473-F91B-45B5-9CF5-4A067706FACB}" dt="2023-10-23T00:34:21.709" v="3445" actId="47"/>
        <pc:sldMkLst>
          <pc:docMk/>
          <pc:sldMk cId="3016314486" sldId="8060"/>
        </pc:sldMkLst>
      </pc:sldChg>
      <pc:sldChg chg="del">
        <pc:chgData name="Ron Melton" userId="5553941352b42db9" providerId="LiveId" clId="{36DCD473-F91B-45B5-9CF5-4A067706FACB}" dt="2023-10-23T00:34:22.007" v="3446" actId="47"/>
        <pc:sldMkLst>
          <pc:docMk/>
          <pc:sldMk cId="1340044047" sldId="8061"/>
        </pc:sldMkLst>
      </pc:sldChg>
      <pc:sldChg chg="del">
        <pc:chgData name="Ron Melton" userId="5553941352b42db9" providerId="LiveId" clId="{36DCD473-F91B-45B5-9CF5-4A067706FACB}" dt="2023-10-23T00:34:22.727" v="3449" actId="47"/>
        <pc:sldMkLst>
          <pc:docMk/>
          <pc:sldMk cId="2934331010" sldId="8062"/>
        </pc:sldMkLst>
      </pc:sldChg>
      <pc:sldChg chg="del">
        <pc:chgData name="Ron Melton" userId="5553941352b42db9" providerId="LiveId" clId="{36DCD473-F91B-45B5-9CF5-4A067706FACB}" dt="2023-10-23T00:34:23.219" v="3450" actId="47"/>
        <pc:sldMkLst>
          <pc:docMk/>
          <pc:sldMk cId="4042387682" sldId="8063"/>
        </pc:sldMkLst>
      </pc:sldChg>
      <pc:sldChg chg="del">
        <pc:chgData name="Ron Melton" userId="5553941352b42db9" providerId="LiveId" clId="{36DCD473-F91B-45B5-9CF5-4A067706FACB}" dt="2023-10-23T00:34:23.472" v="3451" actId="47"/>
        <pc:sldMkLst>
          <pc:docMk/>
          <pc:sldMk cId="3904557119" sldId="8064"/>
        </pc:sldMkLst>
      </pc:sldChg>
      <pc:sldChg chg="del">
        <pc:chgData name="Ron Melton" userId="5553941352b42db9" providerId="LiveId" clId="{36DCD473-F91B-45B5-9CF5-4A067706FACB}" dt="2023-10-23T00:34:23.705" v="3452" actId="47"/>
        <pc:sldMkLst>
          <pc:docMk/>
          <pc:sldMk cId="227171270" sldId="8065"/>
        </pc:sldMkLst>
      </pc:sldChg>
      <pc:sldChg chg="del">
        <pc:chgData name="Ron Melton" userId="5553941352b42db9" providerId="LiveId" clId="{36DCD473-F91B-45B5-9CF5-4A067706FACB}" dt="2023-10-23T00:34:24.202" v="3454" actId="47"/>
        <pc:sldMkLst>
          <pc:docMk/>
          <pc:sldMk cId="2768656199" sldId="8066"/>
        </pc:sldMkLst>
      </pc:sldChg>
      <pc:sldChg chg="del">
        <pc:chgData name="Ron Melton" userId="5553941352b42db9" providerId="LiveId" clId="{36DCD473-F91B-45B5-9CF5-4A067706FACB}" dt="2023-10-23T00:34:24.462" v="3455" actId="47"/>
        <pc:sldMkLst>
          <pc:docMk/>
          <pc:sldMk cId="3649601263" sldId="8067"/>
        </pc:sldMkLst>
      </pc:sldChg>
      <pc:sldChg chg="del">
        <pc:chgData name="Ron Melton" userId="5553941352b42db9" providerId="LiveId" clId="{36DCD473-F91B-45B5-9CF5-4A067706FACB}" dt="2023-10-23T00:34:25.056" v="3456" actId="47"/>
        <pc:sldMkLst>
          <pc:docMk/>
          <pc:sldMk cId="908793016" sldId="8068"/>
        </pc:sldMkLst>
      </pc:sldChg>
      <pc:sldChg chg="del">
        <pc:chgData name="Ron Melton" userId="5553941352b42db9" providerId="LiveId" clId="{36DCD473-F91B-45B5-9CF5-4A067706FACB}" dt="2023-10-23T00:34:25.348" v="3457" actId="47"/>
        <pc:sldMkLst>
          <pc:docMk/>
          <pc:sldMk cId="1172384178" sldId="8069"/>
        </pc:sldMkLst>
      </pc:sldChg>
      <pc:sldChg chg="del">
        <pc:chgData name="Ron Melton" userId="5553941352b42db9" providerId="LiveId" clId="{36DCD473-F91B-45B5-9CF5-4A067706FACB}" dt="2023-10-23T00:34:28.739" v="3458" actId="47"/>
        <pc:sldMkLst>
          <pc:docMk/>
          <pc:sldMk cId="3017136422" sldId="8070"/>
        </pc:sldMkLst>
      </pc:sldChg>
      <pc:sldChg chg="del">
        <pc:chgData name="Ron Melton" userId="5553941352b42db9" providerId="LiveId" clId="{36DCD473-F91B-45B5-9CF5-4A067706FACB}" dt="2023-10-23T00:34:29.113" v="3459" actId="47"/>
        <pc:sldMkLst>
          <pc:docMk/>
          <pc:sldMk cId="4024543875" sldId="8071"/>
        </pc:sldMkLst>
      </pc:sldChg>
      <pc:sldChg chg="del">
        <pc:chgData name="Ron Melton" userId="5553941352b42db9" providerId="LiveId" clId="{36DCD473-F91B-45B5-9CF5-4A067706FACB}" dt="2023-10-23T00:34:29.380" v="3460" actId="47"/>
        <pc:sldMkLst>
          <pc:docMk/>
          <pc:sldMk cId="159186047" sldId="8072"/>
        </pc:sldMkLst>
      </pc:sldChg>
      <pc:sldChg chg="del">
        <pc:chgData name="Ron Melton" userId="5553941352b42db9" providerId="LiveId" clId="{36DCD473-F91B-45B5-9CF5-4A067706FACB}" dt="2023-10-23T00:36:59.267" v="3534" actId="47"/>
        <pc:sldMkLst>
          <pc:docMk/>
          <pc:sldMk cId="765790547" sldId="8073"/>
        </pc:sldMkLst>
      </pc:sldChg>
      <pc:sldChg chg="del">
        <pc:chgData name="Ron Melton" userId="5553941352b42db9" providerId="LiveId" clId="{36DCD473-F91B-45B5-9CF5-4A067706FACB}" dt="2023-10-23T00:36:59.267" v="3534" actId="47"/>
        <pc:sldMkLst>
          <pc:docMk/>
          <pc:sldMk cId="1945894992" sldId="8074"/>
        </pc:sldMkLst>
      </pc:sldChg>
      <pc:sldChg chg="del">
        <pc:chgData name="Ron Melton" userId="5553941352b42db9" providerId="LiveId" clId="{36DCD473-F91B-45B5-9CF5-4A067706FACB}" dt="2023-10-23T00:36:59.267" v="3534" actId="47"/>
        <pc:sldMkLst>
          <pc:docMk/>
          <pc:sldMk cId="1501995459" sldId="8075"/>
        </pc:sldMkLst>
      </pc:sldChg>
      <pc:sldChg chg="del">
        <pc:chgData name="Ron Melton" userId="5553941352b42db9" providerId="LiveId" clId="{36DCD473-F91B-45B5-9CF5-4A067706FACB}" dt="2023-10-23T00:36:59.267" v="3534" actId="47"/>
        <pc:sldMkLst>
          <pc:docMk/>
          <pc:sldMk cId="1146385476" sldId="8076"/>
        </pc:sldMkLst>
      </pc:sldChg>
      <pc:sldChg chg="delSp">
        <pc:chgData name="Ron Melton" userId="5553941352b42db9" providerId="LiveId" clId="{36DCD473-F91B-45B5-9CF5-4A067706FACB}" dt="2023-10-23T00:33:46.351" v="3431" actId="478"/>
        <pc:sldMkLst>
          <pc:docMk/>
          <pc:sldMk cId="4239489782" sldId="8079"/>
        </pc:sldMkLst>
        <pc:picChg chg="del">
          <ac:chgData name="Ron Melton" userId="5553941352b42db9" providerId="LiveId" clId="{36DCD473-F91B-45B5-9CF5-4A067706FACB}" dt="2023-10-23T00:33:45.603" v="3430" actId="478"/>
          <ac:picMkLst>
            <pc:docMk/>
            <pc:sldMk cId="4239489782" sldId="8079"/>
            <ac:picMk id="198660" creationId="{00000000-0000-0000-0000-000000000000}"/>
          </ac:picMkLst>
        </pc:picChg>
        <pc:picChg chg="del">
          <ac:chgData name="Ron Melton" userId="5553941352b42db9" providerId="LiveId" clId="{36DCD473-F91B-45B5-9CF5-4A067706FACB}" dt="2023-10-23T00:33:46.351" v="3431" actId="478"/>
          <ac:picMkLst>
            <pc:docMk/>
            <pc:sldMk cId="4239489782" sldId="8079"/>
            <ac:picMk id="198661" creationId="{00000000-0000-0000-0000-000000000000}"/>
          </ac:picMkLst>
        </pc:picChg>
      </pc:sldChg>
      <pc:sldChg chg="del">
        <pc:chgData name="Ron Melton" userId="5553941352b42db9" providerId="LiveId" clId="{36DCD473-F91B-45B5-9CF5-4A067706FACB}" dt="2023-10-23T00:36:59.267" v="3534" actId="47"/>
        <pc:sldMkLst>
          <pc:docMk/>
          <pc:sldMk cId="3283179370" sldId="8080"/>
        </pc:sldMkLst>
      </pc:sldChg>
      <pc:sldChg chg="del">
        <pc:chgData name="Ron Melton" userId="5553941352b42db9" providerId="LiveId" clId="{36DCD473-F91B-45B5-9CF5-4A067706FACB}" dt="2023-10-23T00:36:59.267" v="3534" actId="47"/>
        <pc:sldMkLst>
          <pc:docMk/>
          <pc:sldMk cId="644176155" sldId="8081"/>
        </pc:sldMkLst>
      </pc:sldChg>
      <pc:sldChg chg="del">
        <pc:chgData name="Ron Melton" userId="5553941352b42db9" providerId="LiveId" clId="{36DCD473-F91B-45B5-9CF5-4A067706FACB}" dt="2023-10-23T00:36:59.267" v="3534" actId="47"/>
        <pc:sldMkLst>
          <pc:docMk/>
          <pc:sldMk cId="232737776" sldId="8082"/>
        </pc:sldMkLst>
      </pc:sldChg>
      <pc:sldChg chg="del">
        <pc:chgData name="Ron Melton" userId="5553941352b42db9" providerId="LiveId" clId="{36DCD473-F91B-45B5-9CF5-4A067706FACB}" dt="2023-10-23T00:36:59.267" v="3534" actId="47"/>
        <pc:sldMkLst>
          <pc:docMk/>
          <pc:sldMk cId="90985740" sldId="8083"/>
        </pc:sldMkLst>
      </pc:sldChg>
      <pc:sldChg chg="del">
        <pc:chgData name="Ron Melton" userId="5553941352b42db9" providerId="LiveId" clId="{36DCD473-F91B-45B5-9CF5-4A067706FACB}" dt="2023-10-23T00:36:59.267" v="3534" actId="47"/>
        <pc:sldMkLst>
          <pc:docMk/>
          <pc:sldMk cId="3465623564" sldId="8084"/>
        </pc:sldMkLst>
      </pc:sldChg>
      <pc:sldChg chg="del">
        <pc:chgData name="Ron Melton" userId="5553941352b42db9" providerId="LiveId" clId="{36DCD473-F91B-45B5-9CF5-4A067706FACB}" dt="2023-10-23T00:36:59.267" v="3534" actId="47"/>
        <pc:sldMkLst>
          <pc:docMk/>
          <pc:sldMk cId="3983765498" sldId="8085"/>
        </pc:sldMkLst>
      </pc:sldChg>
      <pc:sldChg chg="del">
        <pc:chgData name="Ron Melton" userId="5553941352b42db9" providerId="LiveId" clId="{36DCD473-F91B-45B5-9CF5-4A067706FACB}" dt="2023-10-23T00:36:59.267" v="3534" actId="47"/>
        <pc:sldMkLst>
          <pc:docMk/>
          <pc:sldMk cId="359520075" sldId="8086"/>
        </pc:sldMkLst>
      </pc:sldChg>
      <pc:sldChg chg="del">
        <pc:chgData name="Ron Melton" userId="5553941352b42db9" providerId="LiveId" clId="{36DCD473-F91B-45B5-9CF5-4A067706FACB}" dt="2023-10-23T00:34:30.731" v="3463" actId="47"/>
        <pc:sldMkLst>
          <pc:docMk/>
          <pc:sldMk cId="3413535031" sldId="8087"/>
        </pc:sldMkLst>
      </pc:sldChg>
      <pc:sldChg chg="del">
        <pc:chgData name="Ron Melton" userId="5553941352b42db9" providerId="LiveId" clId="{36DCD473-F91B-45B5-9CF5-4A067706FACB}" dt="2023-10-23T00:34:32.098" v="3464" actId="47"/>
        <pc:sldMkLst>
          <pc:docMk/>
          <pc:sldMk cId="3715672922" sldId="8088"/>
        </pc:sldMkLst>
      </pc:sldChg>
      <pc:sldChg chg="delSp">
        <pc:chgData name="Ron Melton" userId="5553941352b42db9" providerId="LiveId" clId="{36DCD473-F91B-45B5-9CF5-4A067706FACB}" dt="2023-10-23T00:34:41.089" v="3466" actId="478"/>
        <pc:sldMkLst>
          <pc:docMk/>
          <pc:sldMk cId="2215915077" sldId="8089"/>
        </pc:sldMkLst>
        <pc:picChg chg="del">
          <ac:chgData name="Ron Melton" userId="5553941352b42db9" providerId="LiveId" clId="{36DCD473-F91B-45B5-9CF5-4A067706FACB}" dt="2023-10-23T00:34:41.089" v="3466" actId="478"/>
          <ac:picMkLst>
            <pc:docMk/>
            <pc:sldMk cId="2215915077" sldId="8089"/>
            <ac:picMk id="233476" creationId="{00000000-0000-0000-0000-000000000000}"/>
          </ac:picMkLst>
        </pc:picChg>
        <pc:picChg chg="del">
          <ac:chgData name="Ron Melton" userId="5553941352b42db9" providerId="LiveId" clId="{36DCD473-F91B-45B5-9CF5-4A067706FACB}" dt="2023-10-23T00:34:40.167" v="3465" actId="478"/>
          <ac:picMkLst>
            <pc:docMk/>
            <pc:sldMk cId="2215915077" sldId="8089"/>
            <ac:picMk id="233477" creationId="{00000000-0000-0000-0000-000000000000}"/>
          </ac:picMkLst>
        </pc:picChg>
      </pc:sldChg>
      <pc:sldChg chg="delSp">
        <pc:chgData name="Ron Melton" userId="5553941352b42db9" providerId="LiveId" clId="{36DCD473-F91B-45B5-9CF5-4A067706FACB}" dt="2023-10-23T00:34:45.025" v="3468" actId="478"/>
        <pc:sldMkLst>
          <pc:docMk/>
          <pc:sldMk cId="2672704742" sldId="8090"/>
        </pc:sldMkLst>
        <pc:picChg chg="del">
          <ac:chgData name="Ron Melton" userId="5553941352b42db9" providerId="LiveId" clId="{36DCD473-F91B-45B5-9CF5-4A067706FACB}" dt="2023-10-23T00:34:44.203" v="3467" actId="478"/>
          <ac:picMkLst>
            <pc:docMk/>
            <pc:sldMk cId="2672704742" sldId="8090"/>
            <ac:picMk id="4" creationId="{00000000-0000-0000-0000-000000000000}"/>
          </ac:picMkLst>
        </pc:picChg>
        <pc:picChg chg="del">
          <ac:chgData name="Ron Melton" userId="5553941352b42db9" providerId="LiveId" clId="{36DCD473-F91B-45B5-9CF5-4A067706FACB}" dt="2023-10-23T00:34:45.025" v="3468" actId="478"/>
          <ac:picMkLst>
            <pc:docMk/>
            <pc:sldMk cId="2672704742" sldId="8090"/>
            <ac:picMk id="5" creationId="{00000000-0000-0000-0000-000000000000}"/>
          </ac:picMkLst>
        </pc:picChg>
      </pc:sldChg>
      <pc:sldChg chg="del">
        <pc:chgData name="Ron Melton" userId="5553941352b42db9" providerId="LiveId" clId="{36DCD473-F91B-45B5-9CF5-4A067706FACB}" dt="2023-10-23T00:34:52.113" v="3469" actId="47"/>
        <pc:sldMkLst>
          <pc:docMk/>
          <pc:sldMk cId="1255764060" sldId="8094"/>
        </pc:sldMkLst>
      </pc:sldChg>
      <pc:sldChg chg="del">
        <pc:chgData name="Ron Melton" userId="5553941352b42db9" providerId="LiveId" clId="{36DCD473-F91B-45B5-9CF5-4A067706FACB}" dt="2023-10-23T00:34:57.380" v="3470" actId="47"/>
        <pc:sldMkLst>
          <pc:docMk/>
          <pc:sldMk cId="603654862" sldId="8096"/>
        </pc:sldMkLst>
      </pc:sldChg>
      <pc:sldChg chg="del">
        <pc:chgData name="Ron Melton" userId="5553941352b42db9" providerId="LiveId" clId="{36DCD473-F91B-45B5-9CF5-4A067706FACB}" dt="2023-10-23T00:34:57.850" v="3471" actId="47"/>
        <pc:sldMkLst>
          <pc:docMk/>
          <pc:sldMk cId="731515594" sldId="8097"/>
        </pc:sldMkLst>
      </pc:sldChg>
      <pc:sldChg chg="del">
        <pc:chgData name="Ron Melton" userId="5553941352b42db9" providerId="LiveId" clId="{36DCD473-F91B-45B5-9CF5-4A067706FACB}" dt="2023-10-23T00:34:58.207" v="3472" actId="47"/>
        <pc:sldMkLst>
          <pc:docMk/>
          <pc:sldMk cId="3129867612" sldId="8098"/>
        </pc:sldMkLst>
      </pc:sldChg>
      <pc:sldChg chg="del">
        <pc:chgData name="Ron Melton" userId="5553941352b42db9" providerId="LiveId" clId="{36DCD473-F91B-45B5-9CF5-4A067706FACB}" dt="2023-10-23T00:34:58.570" v="3473" actId="47"/>
        <pc:sldMkLst>
          <pc:docMk/>
          <pc:sldMk cId="1211834211" sldId="8099"/>
        </pc:sldMkLst>
      </pc:sldChg>
      <pc:sldChg chg="del">
        <pc:chgData name="Ron Melton" userId="5553941352b42db9" providerId="LiveId" clId="{36DCD473-F91B-45B5-9CF5-4A067706FACB}" dt="2023-10-23T00:34:58.889" v="3474" actId="47"/>
        <pc:sldMkLst>
          <pc:docMk/>
          <pc:sldMk cId="2664571051" sldId="8100"/>
        </pc:sldMkLst>
      </pc:sldChg>
      <pc:sldChg chg="del">
        <pc:chgData name="Ron Melton" userId="5553941352b42db9" providerId="LiveId" clId="{36DCD473-F91B-45B5-9CF5-4A067706FACB}" dt="2023-10-23T00:34:59.247" v="3475" actId="47"/>
        <pc:sldMkLst>
          <pc:docMk/>
          <pc:sldMk cId="1900513256" sldId="8101"/>
        </pc:sldMkLst>
      </pc:sldChg>
      <pc:sldChg chg="del">
        <pc:chgData name="Ron Melton" userId="5553941352b42db9" providerId="LiveId" clId="{36DCD473-F91B-45B5-9CF5-4A067706FACB}" dt="2023-10-23T00:34:59.549" v="3476" actId="47"/>
        <pc:sldMkLst>
          <pc:docMk/>
          <pc:sldMk cId="2121570067" sldId="8102"/>
        </pc:sldMkLst>
      </pc:sldChg>
      <pc:sldChg chg="del">
        <pc:chgData name="Ron Melton" userId="5553941352b42db9" providerId="LiveId" clId="{36DCD473-F91B-45B5-9CF5-4A067706FACB}" dt="2023-10-23T00:34:59.867" v="3477" actId="47"/>
        <pc:sldMkLst>
          <pc:docMk/>
          <pc:sldMk cId="3463814077" sldId="8103"/>
        </pc:sldMkLst>
      </pc:sldChg>
      <pc:sldChg chg="del">
        <pc:chgData name="Ron Melton" userId="5553941352b42db9" providerId="LiveId" clId="{36DCD473-F91B-45B5-9CF5-4A067706FACB}" dt="2023-10-23T00:35:00.108" v="3478" actId="47"/>
        <pc:sldMkLst>
          <pc:docMk/>
          <pc:sldMk cId="2148804816" sldId="8104"/>
        </pc:sldMkLst>
      </pc:sldChg>
      <pc:sldChg chg="del">
        <pc:chgData name="Ron Melton" userId="5553941352b42db9" providerId="LiveId" clId="{36DCD473-F91B-45B5-9CF5-4A067706FACB}" dt="2023-10-23T00:35:03.801" v="3486" actId="47"/>
        <pc:sldMkLst>
          <pc:docMk/>
          <pc:sldMk cId="1912433990" sldId="8105"/>
        </pc:sldMkLst>
      </pc:sldChg>
      <pc:sldChg chg="del">
        <pc:chgData name="Ron Melton" userId="5553941352b42db9" providerId="LiveId" clId="{36DCD473-F91B-45B5-9CF5-4A067706FACB}" dt="2023-10-23T00:35:04.280" v="3488" actId="47"/>
        <pc:sldMkLst>
          <pc:docMk/>
          <pc:sldMk cId="463175461" sldId="8106"/>
        </pc:sldMkLst>
      </pc:sldChg>
      <pc:sldChg chg="del">
        <pc:chgData name="Ron Melton" userId="5553941352b42db9" providerId="LiveId" clId="{36DCD473-F91B-45B5-9CF5-4A067706FACB}" dt="2023-10-23T00:36:59.267" v="3534" actId="47"/>
        <pc:sldMkLst>
          <pc:docMk/>
          <pc:sldMk cId="2468748626" sldId="8107"/>
        </pc:sldMkLst>
      </pc:sldChg>
      <pc:sldChg chg="del">
        <pc:chgData name="Ron Melton" userId="5553941352b42db9" providerId="LiveId" clId="{36DCD473-F91B-45B5-9CF5-4A067706FACB}" dt="2023-10-23T00:36:59.267" v="3534" actId="47"/>
        <pc:sldMkLst>
          <pc:docMk/>
          <pc:sldMk cId="2407088757" sldId="8108"/>
        </pc:sldMkLst>
      </pc:sldChg>
      <pc:sldChg chg="del">
        <pc:chgData name="Ron Melton" userId="5553941352b42db9" providerId="LiveId" clId="{36DCD473-F91B-45B5-9CF5-4A067706FACB}" dt="2023-10-23T00:36:59.267" v="3534" actId="47"/>
        <pc:sldMkLst>
          <pc:docMk/>
          <pc:sldMk cId="815523206" sldId="8109"/>
        </pc:sldMkLst>
      </pc:sldChg>
      <pc:sldChg chg="del">
        <pc:chgData name="Ron Melton" userId="5553941352b42db9" providerId="LiveId" clId="{36DCD473-F91B-45B5-9CF5-4A067706FACB}" dt="2023-10-23T00:36:59.267" v="3534" actId="47"/>
        <pc:sldMkLst>
          <pc:docMk/>
          <pc:sldMk cId="3740191521" sldId="8110"/>
        </pc:sldMkLst>
      </pc:sldChg>
      <pc:sldChg chg="del">
        <pc:chgData name="Ron Melton" userId="5553941352b42db9" providerId="LiveId" clId="{36DCD473-F91B-45B5-9CF5-4A067706FACB}" dt="2023-10-23T00:36:59.267" v="3534" actId="47"/>
        <pc:sldMkLst>
          <pc:docMk/>
          <pc:sldMk cId="4116589652" sldId="8111"/>
        </pc:sldMkLst>
      </pc:sldChg>
      <pc:sldChg chg="del">
        <pc:chgData name="Ron Melton" userId="5553941352b42db9" providerId="LiveId" clId="{36DCD473-F91B-45B5-9CF5-4A067706FACB}" dt="2023-10-23T00:36:59.267" v="3534" actId="47"/>
        <pc:sldMkLst>
          <pc:docMk/>
          <pc:sldMk cId="3373423179" sldId="8112"/>
        </pc:sldMkLst>
      </pc:sldChg>
      <pc:sldChg chg="del">
        <pc:chgData name="Ron Melton" userId="5553941352b42db9" providerId="LiveId" clId="{36DCD473-F91B-45B5-9CF5-4A067706FACB}" dt="2023-10-23T00:36:59.267" v="3534" actId="47"/>
        <pc:sldMkLst>
          <pc:docMk/>
          <pc:sldMk cId="2240968637" sldId="8113"/>
        </pc:sldMkLst>
      </pc:sldChg>
      <pc:sldChg chg="del">
        <pc:chgData name="Ron Melton" userId="5553941352b42db9" providerId="LiveId" clId="{36DCD473-F91B-45B5-9CF5-4A067706FACB}" dt="2023-10-23T00:36:59.267" v="3534" actId="47"/>
        <pc:sldMkLst>
          <pc:docMk/>
          <pc:sldMk cId="3168965476" sldId="8114"/>
        </pc:sldMkLst>
      </pc:sldChg>
      <pc:sldChg chg="del">
        <pc:chgData name="Ron Melton" userId="5553941352b42db9" providerId="LiveId" clId="{36DCD473-F91B-45B5-9CF5-4A067706FACB}" dt="2023-10-23T00:36:59.267" v="3534" actId="47"/>
        <pc:sldMkLst>
          <pc:docMk/>
          <pc:sldMk cId="3870302473" sldId="8115"/>
        </pc:sldMkLst>
      </pc:sldChg>
      <pc:sldChg chg="del">
        <pc:chgData name="Ron Melton" userId="5553941352b42db9" providerId="LiveId" clId="{36DCD473-F91B-45B5-9CF5-4A067706FACB}" dt="2023-10-23T00:36:59.267" v="3534" actId="47"/>
        <pc:sldMkLst>
          <pc:docMk/>
          <pc:sldMk cId="387541722" sldId="8116"/>
        </pc:sldMkLst>
      </pc:sldChg>
      <pc:sldChg chg="del">
        <pc:chgData name="Ron Melton" userId="5553941352b42db9" providerId="LiveId" clId="{36DCD473-F91B-45B5-9CF5-4A067706FACB}" dt="2023-10-23T00:36:59.267" v="3534" actId="47"/>
        <pc:sldMkLst>
          <pc:docMk/>
          <pc:sldMk cId="3729934741" sldId="8117"/>
        </pc:sldMkLst>
      </pc:sldChg>
      <pc:sldChg chg="del">
        <pc:chgData name="Ron Melton" userId="5553941352b42db9" providerId="LiveId" clId="{36DCD473-F91B-45B5-9CF5-4A067706FACB}" dt="2023-10-23T00:36:59.267" v="3534" actId="47"/>
        <pc:sldMkLst>
          <pc:docMk/>
          <pc:sldMk cId="3106013077" sldId="8118"/>
        </pc:sldMkLst>
      </pc:sldChg>
      <pc:sldChg chg="del">
        <pc:chgData name="Ron Melton" userId="5553941352b42db9" providerId="LiveId" clId="{36DCD473-F91B-45B5-9CF5-4A067706FACB}" dt="2023-10-23T00:36:59.267" v="3534" actId="47"/>
        <pc:sldMkLst>
          <pc:docMk/>
          <pc:sldMk cId="4193523024" sldId="8119"/>
        </pc:sldMkLst>
      </pc:sldChg>
      <pc:sldChg chg="del">
        <pc:chgData name="Ron Melton" userId="5553941352b42db9" providerId="LiveId" clId="{36DCD473-F91B-45B5-9CF5-4A067706FACB}" dt="2023-10-23T00:36:59.267" v="3534" actId="47"/>
        <pc:sldMkLst>
          <pc:docMk/>
          <pc:sldMk cId="1971766651" sldId="8120"/>
        </pc:sldMkLst>
      </pc:sldChg>
      <pc:sldChg chg="del">
        <pc:chgData name="Ron Melton" userId="5553941352b42db9" providerId="LiveId" clId="{36DCD473-F91B-45B5-9CF5-4A067706FACB}" dt="2023-10-23T00:36:59.267" v="3534" actId="47"/>
        <pc:sldMkLst>
          <pc:docMk/>
          <pc:sldMk cId="1172517982" sldId="8121"/>
        </pc:sldMkLst>
      </pc:sldChg>
      <pc:sldChg chg="del">
        <pc:chgData name="Ron Melton" userId="5553941352b42db9" providerId="LiveId" clId="{36DCD473-F91B-45B5-9CF5-4A067706FACB}" dt="2023-10-23T00:36:59.267" v="3534" actId="47"/>
        <pc:sldMkLst>
          <pc:docMk/>
          <pc:sldMk cId="64385972" sldId="8122"/>
        </pc:sldMkLst>
      </pc:sldChg>
      <pc:sldChg chg="del">
        <pc:chgData name="Ron Melton" userId="5553941352b42db9" providerId="LiveId" clId="{36DCD473-F91B-45B5-9CF5-4A067706FACB}" dt="2023-10-23T00:36:59.267" v="3534" actId="47"/>
        <pc:sldMkLst>
          <pc:docMk/>
          <pc:sldMk cId="3668487445" sldId="8123"/>
        </pc:sldMkLst>
      </pc:sldChg>
      <pc:sldChg chg="del">
        <pc:chgData name="Ron Melton" userId="5553941352b42db9" providerId="LiveId" clId="{36DCD473-F91B-45B5-9CF5-4A067706FACB}" dt="2023-10-23T00:36:59.267" v="3534" actId="47"/>
        <pc:sldMkLst>
          <pc:docMk/>
          <pc:sldMk cId="3274454252" sldId="8124"/>
        </pc:sldMkLst>
      </pc:sldChg>
      <pc:sldChg chg="del">
        <pc:chgData name="Ron Melton" userId="5553941352b42db9" providerId="LiveId" clId="{36DCD473-F91B-45B5-9CF5-4A067706FACB}" dt="2023-10-23T00:36:59.267" v="3534" actId="47"/>
        <pc:sldMkLst>
          <pc:docMk/>
          <pc:sldMk cId="2610027435" sldId="8125"/>
        </pc:sldMkLst>
      </pc:sldChg>
      <pc:sldChg chg="del">
        <pc:chgData name="Ron Melton" userId="5553941352b42db9" providerId="LiveId" clId="{36DCD473-F91B-45B5-9CF5-4A067706FACB}" dt="2023-10-23T00:36:59.267" v="3534" actId="47"/>
        <pc:sldMkLst>
          <pc:docMk/>
          <pc:sldMk cId="3863080697" sldId="8126"/>
        </pc:sldMkLst>
      </pc:sldChg>
      <pc:sldChg chg="del">
        <pc:chgData name="Ron Melton" userId="5553941352b42db9" providerId="LiveId" clId="{36DCD473-F91B-45B5-9CF5-4A067706FACB}" dt="2023-10-23T00:36:59.267" v="3534" actId="47"/>
        <pc:sldMkLst>
          <pc:docMk/>
          <pc:sldMk cId="1784759831" sldId="8127"/>
        </pc:sldMkLst>
      </pc:sldChg>
      <pc:sldChg chg="del">
        <pc:chgData name="Ron Melton" userId="5553941352b42db9" providerId="LiveId" clId="{36DCD473-F91B-45B5-9CF5-4A067706FACB}" dt="2023-10-23T00:36:59.267" v="3534" actId="47"/>
        <pc:sldMkLst>
          <pc:docMk/>
          <pc:sldMk cId="2788673363" sldId="8128"/>
        </pc:sldMkLst>
      </pc:sldChg>
      <pc:sldChg chg="del">
        <pc:chgData name="Ron Melton" userId="5553941352b42db9" providerId="LiveId" clId="{36DCD473-F91B-45B5-9CF5-4A067706FACB}" dt="2023-10-23T00:36:59.267" v="3534" actId="47"/>
        <pc:sldMkLst>
          <pc:docMk/>
          <pc:sldMk cId="3324416870" sldId="8129"/>
        </pc:sldMkLst>
      </pc:sldChg>
      <pc:sldChg chg="del">
        <pc:chgData name="Ron Melton" userId="5553941352b42db9" providerId="LiveId" clId="{36DCD473-F91B-45B5-9CF5-4A067706FACB}" dt="2023-10-23T00:36:59.267" v="3534" actId="47"/>
        <pc:sldMkLst>
          <pc:docMk/>
          <pc:sldMk cId="1668927676" sldId="8130"/>
        </pc:sldMkLst>
      </pc:sldChg>
      <pc:sldChg chg="del">
        <pc:chgData name="Ron Melton" userId="5553941352b42db9" providerId="LiveId" clId="{36DCD473-F91B-45B5-9CF5-4A067706FACB}" dt="2023-10-23T00:36:59.267" v="3534" actId="47"/>
        <pc:sldMkLst>
          <pc:docMk/>
          <pc:sldMk cId="1304097753" sldId="8131"/>
        </pc:sldMkLst>
      </pc:sldChg>
      <pc:sldChg chg="del">
        <pc:chgData name="Ron Melton" userId="5553941352b42db9" providerId="LiveId" clId="{36DCD473-F91B-45B5-9CF5-4A067706FACB}" dt="2023-10-23T00:36:59.267" v="3534" actId="47"/>
        <pc:sldMkLst>
          <pc:docMk/>
          <pc:sldMk cId="2382362938" sldId="8132"/>
        </pc:sldMkLst>
      </pc:sldChg>
      <pc:sldChg chg="del">
        <pc:chgData name="Ron Melton" userId="5553941352b42db9" providerId="LiveId" clId="{36DCD473-F91B-45B5-9CF5-4A067706FACB}" dt="2023-10-23T00:36:59.267" v="3534" actId="47"/>
        <pc:sldMkLst>
          <pc:docMk/>
          <pc:sldMk cId="3228781047" sldId="8133"/>
        </pc:sldMkLst>
      </pc:sldChg>
      <pc:sldChg chg="del">
        <pc:chgData name="Ron Melton" userId="5553941352b42db9" providerId="LiveId" clId="{36DCD473-F91B-45B5-9CF5-4A067706FACB}" dt="2023-10-23T00:34:17.684" v="3433" actId="47"/>
        <pc:sldMkLst>
          <pc:docMk/>
          <pc:sldMk cId="4214586001" sldId="8134"/>
        </pc:sldMkLst>
      </pc:sldChg>
      <pc:sldChg chg="del">
        <pc:chgData name="Ron Melton" userId="5553941352b42db9" providerId="LiveId" clId="{36DCD473-F91B-45B5-9CF5-4A067706FACB}" dt="2023-10-23T00:36:59.267" v="3534" actId="47"/>
        <pc:sldMkLst>
          <pc:docMk/>
          <pc:sldMk cId="0" sldId="8135"/>
        </pc:sldMkLst>
      </pc:sldChg>
      <pc:sldChg chg="del">
        <pc:chgData name="Ron Melton" userId="5553941352b42db9" providerId="LiveId" clId="{36DCD473-F91B-45B5-9CF5-4A067706FACB}" dt="2023-10-23T00:36:59.267" v="3534" actId="47"/>
        <pc:sldMkLst>
          <pc:docMk/>
          <pc:sldMk cId="0" sldId="8136"/>
        </pc:sldMkLst>
      </pc:sldChg>
      <pc:sldChg chg="del">
        <pc:chgData name="Ron Melton" userId="5553941352b42db9" providerId="LiveId" clId="{36DCD473-F91B-45B5-9CF5-4A067706FACB}" dt="2023-10-23T00:36:59.267" v="3534" actId="47"/>
        <pc:sldMkLst>
          <pc:docMk/>
          <pc:sldMk cId="0" sldId="8137"/>
        </pc:sldMkLst>
      </pc:sldChg>
      <pc:sldChg chg="del">
        <pc:chgData name="Ron Melton" userId="5553941352b42db9" providerId="LiveId" clId="{36DCD473-F91B-45B5-9CF5-4A067706FACB}" dt="2023-10-23T00:36:59.267" v="3534" actId="47"/>
        <pc:sldMkLst>
          <pc:docMk/>
          <pc:sldMk cId="3932532679" sldId="8138"/>
        </pc:sldMkLst>
      </pc:sldChg>
      <pc:sldChg chg="del">
        <pc:chgData name="Ron Melton" userId="5553941352b42db9" providerId="LiveId" clId="{36DCD473-F91B-45B5-9CF5-4A067706FACB}" dt="2023-10-23T00:36:59.267" v="3534" actId="47"/>
        <pc:sldMkLst>
          <pc:docMk/>
          <pc:sldMk cId="2374986838" sldId="8140"/>
        </pc:sldMkLst>
      </pc:sldChg>
      <pc:sldChg chg="del">
        <pc:chgData name="Ron Melton" userId="5553941352b42db9" providerId="LiveId" clId="{36DCD473-F91B-45B5-9CF5-4A067706FACB}" dt="2023-10-23T00:36:59.267" v="3534" actId="47"/>
        <pc:sldMkLst>
          <pc:docMk/>
          <pc:sldMk cId="1554816695" sldId="8141"/>
        </pc:sldMkLst>
      </pc:sldChg>
      <pc:sldChg chg="del">
        <pc:chgData name="Ron Melton" userId="5553941352b42db9" providerId="LiveId" clId="{36DCD473-F91B-45B5-9CF5-4A067706FACB}" dt="2023-10-23T00:36:59.267" v="3534" actId="47"/>
        <pc:sldMkLst>
          <pc:docMk/>
          <pc:sldMk cId="309134962" sldId="8146"/>
        </pc:sldMkLst>
      </pc:sldChg>
      <pc:sldChg chg="del">
        <pc:chgData name="Ron Melton" userId="5553941352b42db9" providerId="LiveId" clId="{36DCD473-F91B-45B5-9CF5-4A067706FACB}" dt="2023-10-23T00:36:59.267" v="3534" actId="47"/>
        <pc:sldMkLst>
          <pc:docMk/>
          <pc:sldMk cId="701952035" sldId="8147"/>
        </pc:sldMkLst>
      </pc:sldChg>
      <pc:sldChg chg="del">
        <pc:chgData name="Ron Melton" userId="5553941352b42db9" providerId="LiveId" clId="{36DCD473-F91B-45B5-9CF5-4A067706FACB}" dt="2023-10-23T00:36:59.267" v="3534" actId="47"/>
        <pc:sldMkLst>
          <pc:docMk/>
          <pc:sldMk cId="931943656" sldId="8148"/>
        </pc:sldMkLst>
      </pc:sldChg>
      <pc:sldChg chg="del">
        <pc:chgData name="Ron Melton" userId="5553941352b42db9" providerId="LiveId" clId="{36DCD473-F91B-45B5-9CF5-4A067706FACB}" dt="2023-10-23T00:36:59.267" v="3534" actId="47"/>
        <pc:sldMkLst>
          <pc:docMk/>
          <pc:sldMk cId="1328703629" sldId="8149"/>
        </pc:sldMkLst>
      </pc:sldChg>
      <pc:sldChg chg="del">
        <pc:chgData name="Ron Melton" userId="5553941352b42db9" providerId="LiveId" clId="{36DCD473-F91B-45B5-9CF5-4A067706FACB}" dt="2023-10-23T00:36:59.267" v="3534" actId="47"/>
        <pc:sldMkLst>
          <pc:docMk/>
          <pc:sldMk cId="2039797556" sldId="8150"/>
        </pc:sldMkLst>
      </pc:sldChg>
      <pc:sldChg chg="del">
        <pc:chgData name="Ron Melton" userId="5553941352b42db9" providerId="LiveId" clId="{36DCD473-F91B-45B5-9CF5-4A067706FACB}" dt="2023-10-23T00:36:59.267" v="3534" actId="47"/>
        <pc:sldMkLst>
          <pc:docMk/>
          <pc:sldMk cId="2878766940" sldId="8151"/>
        </pc:sldMkLst>
      </pc:sldChg>
      <pc:sldChg chg="del">
        <pc:chgData name="Ron Melton" userId="5553941352b42db9" providerId="LiveId" clId="{36DCD473-F91B-45B5-9CF5-4A067706FACB}" dt="2023-10-23T00:36:59.267" v="3534" actId="47"/>
        <pc:sldMkLst>
          <pc:docMk/>
          <pc:sldMk cId="1042777480" sldId="8152"/>
        </pc:sldMkLst>
      </pc:sldChg>
      <pc:sldChg chg="del">
        <pc:chgData name="Ron Melton" userId="5553941352b42db9" providerId="LiveId" clId="{36DCD473-F91B-45B5-9CF5-4A067706FACB}" dt="2023-10-23T00:36:59.267" v="3534" actId="47"/>
        <pc:sldMkLst>
          <pc:docMk/>
          <pc:sldMk cId="4210259475" sldId="8153"/>
        </pc:sldMkLst>
      </pc:sldChg>
      <pc:sldChg chg="del">
        <pc:chgData name="Ron Melton" userId="5553941352b42db9" providerId="LiveId" clId="{36DCD473-F91B-45B5-9CF5-4A067706FACB}" dt="2023-10-23T00:36:59.267" v="3534" actId="47"/>
        <pc:sldMkLst>
          <pc:docMk/>
          <pc:sldMk cId="3707943932" sldId="8154"/>
        </pc:sldMkLst>
      </pc:sldChg>
      <pc:sldChg chg="del">
        <pc:chgData name="Ron Melton" userId="5553941352b42db9" providerId="LiveId" clId="{36DCD473-F91B-45B5-9CF5-4A067706FACB}" dt="2023-10-23T00:36:59.267" v="3534" actId="47"/>
        <pc:sldMkLst>
          <pc:docMk/>
          <pc:sldMk cId="1029131182" sldId="8155"/>
        </pc:sldMkLst>
      </pc:sldChg>
      <pc:sldChg chg="del">
        <pc:chgData name="Ron Melton" userId="5553941352b42db9" providerId="LiveId" clId="{36DCD473-F91B-45B5-9CF5-4A067706FACB}" dt="2023-10-23T00:36:59.267" v="3534" actId="47"/>
        <pc:sldMkLst>
          <pc:docMk/>
          <pc:sldMk cId="467135670" sldId="8156"/>
        </pc:sldMkLst>
      </pc:sldChg>
      <pc:sldChg chg="del">
        <pc:chgData name="Ron Melton" userId="5553941352b42db9" providerId="LiveId" clId="{36DCD473-F91B-45B5-9CF5-4A067706FACB}" dt="2023-10-23T00:36:59.267" v="3534" actId="47"/>
        <pc:sldMkLst>
          <pc:docMk/>
          <pc:sldMk cId="1508844126" sldId="8157"/>
        </pc:sldMkLst>
      </pc:sldChg>
      <pc:sldChg chg="del">
        <pc:chgData name="Ron Melton" userId="5553941352b42db9" providerId="LiveId" clId="{36DCD473-F91B-45B5-9CF5-4A067706FACB}" dt="2023-10-23T00:36:59.267" v="3534" actId="47"/>
        <pc:sldMkLst>
          <pc:docMk/>
          <pc:sldMk cId="2006575573" sldId="8158"/>
        </pc:sldMkLst>
      </pc:sldChg>
      <pc:sldChg chg="del">
        <pc:chgData name="Ron Melton" userId="5553941352b42db9" providerId="LiveId" clId="{36DCD473-F91B-45B5-9CF5-4A067706FACB}" dt="2023-10-23T00:36:59.267" v="3534" actId="47"/>
        <pc:sldMkLst>
          <pc:docMk/>
          <pc:sldMk cId="1648725209" sldId="8159"/>
        </pc:sldMkLst>
      </pc:sldChg>
      <pc:sldChg chg="del">
        <pc:chgData name="Ron Melton" userId="5553941352b42db9" providerId="LiveId" clId="{36DCD473-F91B-45B5-9CF5-4A067706FACB}" dt="2023-10-23T00:36:59.267" v="3534" actId="47"/>
        <pc:sldMkLst>
          <pc:docMk/>
          <pc:sldMk cId="3480230614" sldId="8160"/>
        </pc:sldMkLst>
      </pc:sldChg>
      <pc:sldChg chg="del">
        <pc:chgData name="Ron Melton" userId="5553941352b42db9" providerId="LiveId" clId="{36DCD473-F91B-45B5-9CF5-4A067706FACB}" dt="2023-10-23T00:36:59.267" v="3534" actId="47"/>
        <pc:sldMkLst>
          <pc:docMk/>
          <pc:sldMk cId="2881904459" sldId="8161"/>
        </pc:sldMkLst>
      </pc:sldChg>
      <pc:sldChg chg="del">
        <pc:chgData name="Ron Melton" userId="5553941352b42db9" providerId="LiveId" clId="{36DCD473-F91B-45B5-9CF5-4A067706FACB}" dt="2023-10-23T00:36:59.267" v="3534" actId="47"/>
        <pc:sldMkLst>
          <pc:docMk/>
          <pc:sldMk cId="3832080782" sldId="8162"/>
        </pc:sldMkLst>
      </pc:sldChg>
      <pc:sldChg chg="del">
        <pc:chgData name="Ron Melton" userId="5553941352b42db9" providerId="LiveId" clId="{36DCD473-F91B-45B5-9CF5-4A067706FACB}" dt="2023-10-23T00:36:59.267" v="3534" actId="47"/>
        <pc:sldMkLst>
          <pc:docMk/>
          <pc:sldMk cId="2244021991" sldId="8163"/>
        </pc:sldMkLst>
      </pc:sldChg>
      <pc:sldChg chg="del">
        <pc:chgData name="Ron Melton" userId="5553941352b42db9" providerId="LiveId" clId="{36DCD473-F91B-45B5-9CF5-4A067706FACB}" dt="2023-10-23T00:36:59.267" v="3534" actId="47"/>
        <pc:sldMkLst>
          <pc:docMk/>
          <pc:sldMk cId="4228093508" sldId="8164"/>
        </pc:sldMkLst>
      </pc:sldChg>
      <pc:sldChg chg="del">
        <pc:chgData name="Ron Melton" userId="5553941352b42db9" providerId="LiveId" clId="{36DCD473-F91B-45B5-9CF5-4A067706FACB}" dt="2023-10-23T00:36:59.267" v="3534" actId="47"/>
        <pc:sldMkLst>
          <pc:docMk/>
          <pc:sldMk cId="115725160" sldId="8165"/>
        </pc:sldMkLst>
      </pc:sldChg>
      <pc:sldChg chg="del">
        <pc:chgData name="Ron Melton" userId="5553941352b42db9" providerId="LiveId" clId="{36DCD473-F91B-45B5-9CF5-4A067706FACB}" dt="2023-10-23T00:36:59.267" v="3534" actId="47"/>
        <pc:sldMkLst>
          <pc:docMk/>
          <pc:sldMk cId="1156985287" sldId="8166"/>
        </pc:sldMkLst>
      </pc:sldChg>
      <pc:sldChg chg="del">
        <pc:chgData name="Ron Melton" userId="5553941352b42db9" providerId="LiveId" clId="{36DCD473-F91B-45B5-9CF5-4A067706FACB}" dt="2023-10-23T00:36:59.267" v="3534" actId="47"/>
        <pc:sldMkLst>
          <pc:docMk/>
          <pc:sldMk cId="655550131" sldId="8167"/>
        </pc:sldMkLst>
      </pc:sldChg>
      <pc:sldChg chg="del">
        <pc:chgData name="Ron Melton" userId="5553941352b42db9" providerId="LiveId" clId="{36DCD473-F91B-45B5-9CF5-4A067706FACB}" dt="2023-10-23T00:36:59.267" v="3534" actId="47"/>
        <pc:sldMkLst>
          <pc:docMk/>
          <pc:sldMk cId="2242836343" sldId="8168"/>
        </pc:sldMkLst>
      </pc:sldChg>
      <pc:sldChg chg="del">
        <pc:chgData name="Ron Melton" userId="5553941352b42db9" providerId="LiveId" clId="{36DCD473-F91B-45B5-9CF5-4A067706FACB}" dt="2023-10-23T00:36:59.267" v="3534" actId="47"/>
        <pc:sldMkLst>
          <pc:docMk/>
          <pc:sldMk cId="898164414" sldId="8169"/>
        </pc:sldMkLst>
      </pc:sldChg>
      <pc:sldChg chg="del">
        <pc:chgData name="Ron Melton" userId="5553941352b42db9" providerId="LiveId" clId="{36DCD473-F91B-45B5-9CF5-4A067706FACB}" dt="2023-10-23T00:36:59.267" v="3534" actId="47"/>
        <pc:sldMkLst>
          <pc:docMk/>
          <pc:sldMk cId="4272383430" sldId="8170"/>
        </pc:sldMkLst>
      </pc:sldChg>
      <pc:sldChg chg="del">
        <pc:chgData name="Ron Melton" userId="5553941352b42db9" providerId="LiveId" clId="{36DCD473-F91B-45B5-9CF5-4A067706FACB}" dt="2023-10-23T00:36:59.267" v="3534" actId="47"/>
        <pc:sldMkLst>
          <pc:docMk/>
          <pc:sldMk cId="2232326097" sldId="8173"/>
        </pc:sldMkLst>
      </pc:sldChg>
      <pc:sldChg chg="del">
        <pc:chgData name="Ron Melton" userId="5553941352b42db9" providerId="LiveId" clId="{36DCD473-F91B-45B5-9CF5-4A067706FACB}" dt="2023-10-23T00:36:59.267" v="3534" actId="47"/>
        <pc:sldMkLst>
          <pc:docMk/>
          <pc:sldMk cId="1481832305" sldId="8174"/>
        </pc:sldMkLst>
      </pc:sldChg>
      <pc:sldChg chg="del">
        <pc:chgData name="Ron Melton" userId="5553941352b42db9" providerId="LiveId" clId="{36DCD473-F91B-45B5-9CF5-4A067706FACB}" dt="2023-10-22T23:34:10.272" v="2350" actId="47"/>
        <pc:sldMkLst>
          <pc:docMk/>
          <pc:sldMk cId="2917416841" sldId="8190"/>
        </pc:sldMkLst>
      </pc:sldChg>
      <pc:sldChg chg="del">
        <pc:chgData name="Ron Melton" userId="5553941352b42db9" providerId="LiveId" clId="{36DCD473-F91B-45B5-9CF5-4A067706FACB}" dt="2023-10-22T23:34:11.789" v="2351" actId="47"/>
        <pc:sldMkLst>
          <pc:docMk/>
          <pc:sldMk cId="859566483" sldId="8191"/>
        </pc:sldMkLst>
      </pc:sldChg>
      <pc:sldChg chg="del">
        <pc:chgData name="Ron Melton" userId="5553941352b42db9" providerId="LiveId" clId="{36DCD473-F91B-45B5-9CF5-4A067706FACB}" dt="2023-10-23T00:36:59.267" v="3534" actId="47"/>
        <pc:sldMkLst>
          <pc:docMk/>
          <pc:sldMk cId="2927388591" sldId="8194"/>
        </pc:sldMkLst>
      </pc:sldChg>
      <pc:sldChg chg="del">
        <pc:chgData name="Ron Melton" userId="5553941352b42db9" providerId="LiveId" clId="{36DCD473-F91B-45B5-9CF5-4A067706FACB}" dt="2023-10-23T00:36:59.267" v="3534" actId="47"/>
        <pc:sldMkLst>
          <pc:docMk/>
          <pc:sldMk cId="3192797757" sldId="8195"/>
        </pc:sldMkLst>
      </pc:sldChg>
      <pc:sldChg chg="del">
        <pc:chgData name="Ron Melton" userId="5553941352b42db9" providerId="LiveId" clId="{36DCD473-F91B-45B5-9CF5-4A067706FACB}" dt="2023-10-23T00:36:59.267" v="3534" actId="47"/>
        <pc:sldMkLst>
          <pc:docMk/>
          <pc:sldMk cId="3823078506" sldId="8199"/>
        </pc:sldMkLst>
      </pc:sldChg>
      <pc:sldChg chg="del">
        <pc:chgData name="Ron Melton" userId="5553941352b42db9" providerId="LiveId" clId="{36DCD473-F91B-45B5-9CF5-4A067706FACB}" dt="2023-10-23T00:35:11.407" v="3504" actId="47"/>
        <pc:sldMkLst>
          <pc:docMk/>
          <pc:sldMk cId="4036285868" sldId="8201"/>
        </pc:sldMkLst>
      </pc:sldChg>
      <pc:sldChg chg="del">
        <pc:chgData name="Ron Melton" userId="5553941352b42db9" providerId="LiveId" clId="{36DCD473-F91B-45B5-9CF5-4A067706FACB}" dt="2023-10-23T00:35:09.910" v="3500" actId="47"/>
        <pc:sldMkLst>
          <pc:docMk/>
          <pc:sldMk cId="2756241387" sldId="8202"/>
        </pc:sldMkLst>
      </pc:sldChg>
      <pc:sldChg chg="del">
        <pc:chgData name="Ron Melton" userId="5553941352b42db9" providerId="LiveId" clId="{36DCD473-F91B-45B5-9CF5-4A067706FACB}" dt="2023-10-23T00:36:59.267" v="3534" actId="47"/>
        <pc:sldMkLst>
          <pc:docMk/>
          <pc:sldMk cId="378249804" sldId="8206"/>
        </pc:sldMkLst>
      </pc:sldChg>
      <pc:sldChg chg="del">
        <pc:chgData name="Ron Melton" userId="5553941352b42db9" providerId="LiveId" clId="{36DCD473-F91B-45B5-9CF5-4A067706FACB}" dt="2023-10-23T00:36:59.267" v="3534" actId="47"/>
        <pc:sldMkLst>
          <pc:docMk/>
          <pc:sldMk cId="2146375491" sldId="8207"/>
        </pc:sldMkLst>
      </pc:sldChg>
      <pc:sldChg chg="del">
        <pc:chgData name="Ron Melton" userId="5553941352b42db9" providerId="LiveId" clId="{36DCD473-F91B-45B5-9CF5-4A067706FACB}" dt="2023-09-27T23:37:06.666" v="867" actId="47"/>
        <pc:sldMkLst>
          <pc:docMk/>
          <pc:sldMk cId="2161861152" sldId="8208"/>
        </pc:sldMkLst>
      </pc:sldChg>
      <pc:sldChg chg="del">
        <pc:chgData name="Ron Melton" userId="5553941352b42db9" providerId="LiveId" clId="{36DCD473-F91B-45B5-9CF5-4A067706FACB}" dt="2023-10-23T00:36:59.267" v="3534" actId="47"/>
        <pc:sldMkLst>
          <pc:docMk/>
          <pc:sldMk cId="979355610" sldId="8209"/>
        </pc:sldMkLst>
      </pc:sldChg>
      <pc:sldChg chg="del">
        <pc:chgData name="Ron Melton" userId="5553941352b42db9" providerId="LiveId" clId="{36DCD473-F91B-45B5-9CF5-4A067706FACB}" dt="2023-10-23T00:36:59.267" v="3534" actId="47"/>
        <pc:sldMkLst>
          <pc:docMk/>
          <pc:sldMk cId="1167428331" sldId="8212"/>
        </pc:sldMkLst>
      </pc:sldChg>
      <pc:sldChg chg="del">
        <pc:chgData name="Ron Melton" userId="5553941352b42db9" providerId="LiveId" clId="{36DCD473-F91B-45B5-9CF5-4A067706FACB}" dt="2023-10-23T00:36:59.267" v="3534" actId="47"/>
        <pc:sldMkLst>
          <pc:docMk/>
          <pc:sldMk cId="1209201160" sldId="8214"/>
        </pc:sldMkLst>
      </pc:sldChg>
      <pc:sldChg chg="del">
        <pc:chgData name="Ron Melton" userId="5553941352b42db9" providerId="LiveId" clId="{36DCD473-F91B-45B5-9CF5-4A067706FACB}" dt="2023-10-23T00:36:59.267" v="3534" actId="47"/>
        <pc:sldMkLst>
          <pc:docMk/>
          <pc:sldMk cId="3573459465" sldId="8216"/>
        </pc:sldMkLst>
      </pc:sldChg>
      <pc:sldChg chg="del">
        <pc:chgData name="Ron Melton" userId="5553941352b42db9" providerId="LiveId" clId="{36DCD473-F91B-45B5-9CF5-4A067706FACB}" dt="2023-10-23T00:22:39.201" v="3174" actId="47"/>
        <pc:sldMkLst>
          <pc:docMk/>
          <pc:sldMk cId="3896287549" sldId="8241"/>
        </pc:sldMkLst>
      </pc:sldChg>
      <pc:sldChg chg="del">
        <pc:chgData name="Ron Melton" userId="5553941352b42db9" providerId="LiveId" clId="{36DCD473-F91B-45B5-9CF5-4A067706FACB}" dt="2023-10-23T00:22:39.663" v="3175" actId="47"/>
        <pc:sldMkLst>
          <pc:docMk/>
          <pc:sldMk cId="1285905724" sldId="8243"/>
        </pc:sldMkLst>
      </pc:sldChg>
      <pc:sldChg chg="addSp delSp modSp mod">
        <pc:chgData name="Ron Melton" userId="5553941352b42db9" providerId="LiveId" clId="{36DCD473-F91B-45B5-9CF5-4A067706FACB}" dt="2023-09-27T23:07:20.352" v="14" actId="1076"/>
        <pc:sldMkLst>
          <pc:docMk/>
          <pc:sldMk cId="3361211962" sldId="8250"/>
        </pc:sldMkLst>
        <pc:spChg chg="mod">
          <ac:chgData name="Ron Melton" userId="5553941352b42db9" providerId="LiveId" clId="{36DCD473-F91B-45B5-9CF5-4A067706FACB}" dt="2023-09-27T23:07:20.352" v="14" actId="1076"/>
          <ac:spMkLst>
            <pc:docMk/>
            <pc:sldMk cId="3361211962" sldId="8250"/>
            <ac:spMk id="2" creationId="{4C9776AD-339E-4DEB-ABCE-22386ABD586E}"/>
          </ac:spMkLst>
        </pc:spChg>
        <pc:spChg chg="add del mod">
          <ac:chgData name="Ron Melton" userId="5553941352b42db9" providerId="LiveId" clId="{36DCD473-F91B-45B5-9CF5-4A067706FACB}" dt="2023-09-27T23:07:04.794" v="12" actId="478"/>
          <ac:spMkLst>
            <pc:docMk/>
            <pc:sldMk cId="3361211962" sldId="8250"/>
            <ac:spMk id="5" creationId="{D67213F2-192C-C361-F436-85E5A7C03CC7}"/>
          </ac:spMkLst>
        </pc:spChg>
        <pc:picChg chg="mod">
          <ac:chgData name="Ron Melton" userId="5553941352b42db9" providerId="LiveId" clId="{36DCD473-F91B-45B5-9CF5-4A067706FACB}" dt="2023-09-27T23:07:16.486" v="13" actId="14100"/>
          <ac:picMkLst>
            <pc:docMk/>
            <pc:sldMk cId="3361211962" sldId="8250"/>
            <ac:picMk id="4" creationId="{83A59E6D-370A-4205-8C3D-797DA0DC3702}"/>
          </ac:picMkLst>
        </pc:picChg>
        <pc:picChg chg="del">
          <ac:chgData name="Ron Melton" userId="5553941352b42db9" providerId="LiveId" clId="{36DCD473-F91B-45B5-9CF5-4A067706FACB}" dt="2023-09-27T23:06:55.495" v="9" actId="478"/>
          <ac:picMkLst>
            <pc:docMk/>
            <pc:sldMk cId="3361211962" sldId="8250"/>
            <ac:picMk id="7" creationId="{9C6616FD-5C34-4DFE-B9C7-4306E7A6426D}"/>
          </ac:picMkLst>
        </pc:picChg>
        <pc:picChg chg="del mod">
          <ac:chgData name="Ron Melton" userId="5553941352b42db9" providerId="LiveId" clId="{36DCD473-F91B-45B5-9CF5-4A067706FACB}" dt="2023-09-27T23:06:57.123" v="11" actId="478"/>
          <ac:picMkLst>
            <pc:docMk/>
            <pc:sldMk cId="3361211962" sldId="8250"/>
            <ac:picMk id="11" creationId="{D65D27E3-8540-48A7-BD1E-BE0676772652}"/>
          </ac:picMkLst>
        </pc:picChg>
      </pc:sldChg>
      <pc:sldChg chg="delSp modSp mod">
        <pc:chgData name="Ron Melton" userId="5553941352b42db9" providerId="LiveId" clId="{36DCD473-F91B-45B5-9CF5-4A067706FACB}" dt="2023-10-23T00:25:44.768" v="3290" actId="1076"/>
        <pc:sldMkLst>
          <pc:docMk/>
          <pc:sldMk cId="3879957701" sldId="8266"/>
        </pc:sldMkLst>
        <pc:spChg chg="mod">
          <ac:chgData name="Ron Melton" userId="5553941352b42db9" providerId="LiveId" clId="{36DCD473-F91B-45B5-9CF5-4A067706FACB}" dt="2023-10-23T00:25:31.633" v="3288" actId="20577"/>
          <ac:spMkLst>
            <pc:docMk/>
            <pc:sldMk cId="3879957701" sldId="8266"/>
            <ac:spMk id="2" creationId="{00000000-0000-0000-0000-000000000000}"/>
          </ac:spMkLst>
        </pc:spChg>
        <pc:spChg chg="mod">
          <ac:chgData name="Ron Melton" userId="5553941352b42db9" providerId="LiveId" clId="{36DCD473-F91B-45B5-9CF5-4A067706FACB}" dt="2023-10-23T00:25:44.768" v="3290" actId="1076"/>
          <ac:spMkLst>
            <pc:docMk/>
            <pc:sldMk cId="3879957701" sldId="8266"/>
            <ac:spMk id="3" creationId="{00000000-0000-0000-0000-000000000000}"/>
          </ac:spMkLst>
        </pc:spChg>
        <pc:picChg chg="del">
          <ac:chgData name="Ron Melton" userId="5553941352b42db9" providerId="LiveId" clId="{36DCD473-F91B-45B5-9CF5-4A067706FACB}" dt="2023-10-23T00:24:13.855" v="3260" actId="478"/>
          <ac:picMkLst>
            <pc:docMk/>
            <pc:sldMk cId="3879957701" sldId="8266"/>
            <ac:picMk id="4" creationId="{5FA18AAF-3E15-57AC-CD73-8F36C5C54ACD}"/>
          </ac:picMkLst>
        </pc:picChg>
        <pc:picChg chg="del">
          <ac:chgData name="Ron Melton" userId="5553941352b42db9" providerId="LiveId" clId="{36DCD473-F91B-45B5-9CF5-4A067706FACB}" dt="2023-10-23T00:24:14.989" v="3261" actId="478"/>
          <ac:picMkLst>
            <pc:docMk/>
            <pc:sldMk cId="3879957701" sldId="8266"/>
            <ac:picMk id="5" creationId="{11BA563A-CAC9-2BC6-00BF-46DCC9AE0E10}"/>
          </ac:picMkLst>
        </pc:picChg>
      </pc:sldChg>
      <pc:sldChg chg="del">
        <pc:chgData name="Ron Melton" userId="5553941352b42db9" providerId="LiveId" clId="{36DCD473-F91B-45B5-9CF5-4A067706FACB}" dt="2023-10-23T00:26:10.787" v="3304" actId="47"/>
        <pc:sldMkLst>
          <pc:docMk/>
          <pc:sldMk cId="3662442526" sldId="8267"/>
        </pc:sldMkLst>
      </pc:sldChg>
      <pc:sldChg chg="del">
        <pc:chgData name="Ron Melton" userId="5553941352b42db9" providerId="LiveId" clId="{36DCD473-F91B-45B5-9CF5-4A067706FACB}" dt="2023-10-23T00:26:09.888" v="3303" actId="47"/>
        <pc:sldMkLst>
          <pc:docMk/>
          <pc:sldMk cId="1270127987" sldId="8268"/>
        </pc:sldMkLst>
      </pc:sldChg>
      <pc:sldChg chg="del">
        <pc:chgData name="Ron Melton" userId="5553941352b42db9" providerId="LiveId" clId="{36DCD473-F91B-45B5-9CF5-4A067706FACB}" dt="2023-10-22T23:30:04.262" v="2245" actId="47"/>
        <pc:sldMkLst>
          <pc:docMk/>
          <pc:sldMk cId="1513911156" sldId="8276"/>
        </pc:sldMkLst>
      </pc:sldChg>
      <pc:sldChg chg="delSp modSp mod">
        <pc:chgData name="Ron Melton" userId="5553941352b42db9" providerId="LiveId" clId="{36DCD473-F91B-45B5-9CF5-4A067706FACB}" dt="2023-09-27T23:21:34.530" v="488" actId="478"/>
        <pc:sldMkLst>
          <pc:docMk/>
          <pc:sldMk cId="392881826" sldId="8297"/>
        </pc:sldMkLst>
        <pc:spChg chg="del">
          <ac:chgData name="Ron Melton" userId="5553941352b42db9" providerId="LiveId" clId="{36DCD473-F91B-45B5-9CF5-4A067706FACB}" dt="2023-09-27T23:21:34.530" v="488" actId="478"/>
          <ac:spMkLst>
            <pc:docMk/>
            <pc:sldMk cId="392881826" sldId="8297"/>
            <ac:spMk id="2" creationId="{00000000-0000-0000-0000-000000000000}"/>
          </ac:spMkLst>
        </pc:spChg>
        <pc:picChg chg="del">
          <ac:chgData name="Ron Melton" userId="5553941352b42db9" providerId="LiveId" clId="{36DCD473-F91B-45B5-9CF5-4A067706FACB}" dt="2023-09-27T23:21:30.211" v="487" actId="478"/>
          <ac:picMkLst>
            <pc:docMk/>
            <pc:sldMk cId="392881826" sldId="8297"/>
            <ac:picMk id="28" creationId="{00000000-0000-0000-0000-000000000000}"/>
          </ac:picMkLst>
        </pc:picChg>
        <pc:picChg chg="del">
          <ac:chgData name="Ron Melton" userId="5553941352b42db9" providerId="LiveId" clId="{36DCD473-F91B-45B5-9CF5-4A067706FACB}" dt="2023-09-27T23:21:29.143" v="486" actId="478"/>
          <ac:picMkLst>
            <pc:docMk/>
            <pc:sldMk cId="392881826" sldId="8297"/>
            <ac:picMk id="2054" creationId="{00000000-0000-0000-0000-000000000000}"/>
          </ac:picMkLst>
        </pc:picChg>
        <pc:picChg chg="del">
          <ac:chgData name="Ron Melton" userId="5553941352b42db9" providerId="LiveId" clId="{36DCD473-F91B-45B5-9CF5-4A067706FACB}" dt="2023-09-27T23:21:24.572" v="483" actId="478"/>
          <ac:picMkLst>
            <pc:docMk/>
            <pc:sldMk cId="392881826" sldId="8297"/>
            <ac:picMk id="2076" creationId="{00000000-0000-0000-0000-000000000000}"/>
          </ac:picMkLst>
        </pc:picChg>
        <pc:picChg chg="del">
          <ac:chgData name="Ron Melton" userId="5553941352b42db9" providerId="LiveId" clId="{36DCD473-F91B-45B5-9CF5-4A067706FACB}" dt="2023-09-27T23:21:25.243" v="484" actId="478"/>
          <ac:picMkLst>
            <pc:docMk/>
            <pc:sldMk cId="392881826" sldId="8297"/>
            <ac:picMk id="2077" creationId="{00000000-0000-0000-0000-000000000000}"/>
          </ac:picMkLst>
        </pc:picChg>
        <pc:picChg chg="del">
          <ac:chgData name="Ron Melton" userId="5553941352b42db9" providerId="LiveId" clId="{36DCD473-F91B-45B5-9CF5-4A067706FACB}" dt="2023-09-27T23:21:26.029" v="485" actId="478"/>
          <ac:picMkLst>
            <pc:docMk/>
            <pc:sldMk cId="392881826" sldId="8297"/>
            <ac:picMk id="115716" creationId="{00000000-0000-0000-0000-000000000000}"/>
          </ac:picMkLst>
        </pc:picChg>
        <pc:picChg chg="del mod">
          <ac:chgData name="Ron Melton" userId="5553941352b42db9" providerId="LiveId" clId="{36DCD473-F91B-45B5-9CF5-4A067706FACB}" dt="2023-09-27T23:21:23.585" v="482" actId="478"/>
          <ac:picMkLst>
            <pc:docMk/>
            <pc:sldMk cId="392881826" sldId="8297"/>
            <ac:picMk id="115721" creationId="{00000000-0000-0000-0000-000000000000}"/>
          </ac:picMkLst>
        </pc:picChg>
      </pc:sldChg>
      <pc:sldChg chg="del">
        <pc:chgData name="Ron Melton" userId="5553941352b42db9" providerId="LiveId" clId="{36DCD473-F91B-45B5-9CF5-4A067706FACB}" dt="2023-10-23T00:17:34.709" v="2915" actId="47"/>
        <pc:sldMkLst>
          <pc:docMk/>
          <pc:sldMk cId="4175178739" sldId="8312"/>
        </pc:sldMkLst>
      </pc:sldChg>
      <pc:sldChg chg="del">
        <pc:chgData name="Ron Melton" userId="5553941352b42db9" providerId="LiveId" clId="{36DCD473-F91B-45B5-9CF5-4A067706FACB}" dt="2023-10-23T00:36:59.267" v="3534" actId="47"/>
        <pc:sldMkLst>
          <pc:docMk/>
          <pc:sldMk cId="1698476466" sldId="8431"/>
        </pc:sldMkLst>
      </pc:sldChg>
      <pc:sldChg chg="del">
        <pc:chgData name="Ron Melton" userId="5553941352b42db9" providerId="LiveId" clId="{36DCD473-F91B-45B5-9CF5-4A067706FACB}" dt="2023-10-23T00:36:59.267" v="3534" actId="47"/>
        <pc:sldMkLst>
          <pc:docMk/>
          <pc:sldMk cId="180372229" sldId="8432"/>
        </pc:sldMkLst>
      </pc:sldChg>
      <pc:sldChg chg="del">
        <pc:chgData name="Ron Melton" userId="5553941352b42db9" providerId="LiveId" clId="{36DCD473-F91B-45B5-9CF5-4A067706FACB}" dt="2023-10-23T00:36:59.267" v="3534" actId="47"/>
        <pc:sldMkLst>
          <pc:docMk/>
          <pc:sldMk cId="105485728" sldId="2145708155"/>
        </pc:sldMkLst>
      </pc:sldChg>
      <pc:sldChg chg="del">
        <pc:chgData name="Ron Melton" userId="5553941352b42db9" providerId="LiveId" clId="{36DCD473-F91B-45B5-9CF5-4A067706FACB}" dt="2023-10-23T00:36:59.267" v="3534" actId="47"/>
        <pc:sldMkLst>
          <pc:docMk/>
          <pc:sldMk cId="3459554269" sldId="2145708156"/>
        </pc:sldMkLst>
      </pc:sldChg>
      <pc:sldChg chg="del">
        <pc:chgData name="Ron Melton" userId="5553941352b42db9" providerId="LiveId" clId="{36DCD473-F91B-45B5-9CF5-4A067706FACB}" dt="2023-10-22T23:34:19.758" v="2355" actId="47"/>
        <pc:sldMkLst>
          <pc:docMk/>
          <pc:sldMk cId="3840625642" sldId="2145708219"/>
        </pc:sldMkLst>
      </pc:sldChg>
      <pc:sldChg chg="del">
        <pc:chgData name="Ron Melton" userId="5553941352b42db9" providerId="LiveId" clId="{36DCD473-F91B-45B5-9CF5-4A067706FACB}" dt="2023-09-27T23:36:35.909" v="858" actId="47"/>
        <pc:sldMkLst>
          <pc:docMk/>
          <pc:sldMk cId="221551425" sldId="2145708231"/>
        </pc:sldMkLst>
      </pc:sldChg>
      <pc:sldChg chg="del">
        <pc:chgData name="Ron Melton" userId="5553941352b42db9" providerId="LiveId" clId="{36DCD473-F91B-45B5-9CF5-4A067706FACB}" dt="2023-10-22T23:34:27.715" v="2358" actId="47"/>
        <pc:sldMkLst>
          <pc:docMk/>
          <pc:sldMk cId="916149810" sldId="2145708246"/>
        </pc:sldMkLst>
      </pc:sldChg>
      <pc:sldChg chg="del">
        <pc:chgData name="Ron Melton" userId="5553941352b42db9" providerId="LiveId" clId="{36DCD473-F91B-45B5-9CF5-4A067706FACB}" dt="2023-10-22T23:34:26.461" v="2357" actId="47"/>
        <pc:sldMkLst>
          <pc:docMk/>
          <pc:sldMk cId="888482076" sldId="2145708247"/>
        </pc:sldMkLst>
      </pc:sldChg>
      <pc:sldChg chg="del">
        <pc:chgData name="Ron Melton" userId="5553941352b42db9" providerId="LiveId" clId="{36DCD473-F91B-45B5-9CF5-4A067706FACB}" dt="2023-10-23T00:23:04.996" v="3183" actId="47"/>
        <pc:sldMkLst>
          <pc:docMk/>
          <pc:sldMk cId="4288188333" sldId="2145708251"/>
        </pc:sldMkLst>
      </pc:sldChg>
      <pc:sldChg chg="del">
        <pc:chgData name="Ron Melton" userId="5553941352b42db9" providerId="LiveId" clId="{36DCD473-F91B-45B5-9CF5-4A067706FACB}" dt="2023-10-23T00:36:59.267" v="3534" actId="47"/>
        <pc:sldMkLst>
          <pc:docMk/>
          <pc:sldMk cId="4082250759" sldId="2145708278"/>
        </pc:sldMkLst>
      </pc:sldChg>
      <pc:sldChg chg="del">
        <pc:chgData name="Ron Melton" userId="5553941352b42db9" providerId="LiveId" clId="{36DCD473-F91B-45B5-9CF5-4A067706FACB}" dt="2023-10-23T00:36:59.267" v="3534" actId="47"/>
        <pc:sldMkLst>
          <pc:docMk/>
          <pc:sldMk cId="1334261833" sldId="2145708281"/>
        </pc:sldMkLst>
      </pc:sldChg>
      <pc:sldChg chg="delSp modSp mod">
        <pc:chgData name="Ron Melton" userId="5553941352b42db9" providerId="LiveId" clId="{36DCD473-F91B-45B5-9CF5-4A067706FACB}" dt="2023-09-27T23:17:49.546" v="260" actId="1076"/>
        <pc:sldMkLst>
          <pc:docMk/>
          <pc:sldMk cId="2001674129" sldId="2145708296"/>
        </pc:sldMkLst>
        <pc:spChg chg="mod">
          <ac:chgData name="Ron Melton" userId="5553941352b42db9" providerId="LiveId" clId="{36DCD473-F91B-45B5-9CF5-4A067706FACB}" dt="2023-09-27T23:17:36.421" v="258" actId="20577"/>
          <ac:spMkLst>
            <pc:docMk/>
            <pc:sldMk cId="2001674129" sldId="2145708296"/>
            <ac:spMk id="3" creationId="{8AEB6926-0EA5-419F-B62F-8C4290669FF6}"/>
          </ac:spMkLst>
        </pc:spChg>
        <pc:spChg chg="mod">
          <ac:chgData name="Ron Melton" userId="5553941352b42db9" providerId="LiveId" clId="{36DCD473-F91B-45B5-9CF5-4A067706FACB}" dt="2023-09-27T23:17:49.546" v="260" actId="1076"/>
          <ac:spMkLst>
            <pc:docMk/>
            <pc:sldMk cId="2001674129" sldId="2145708296"/>
            <ac:spMk id="4" creationId="{D6CE5B70-9BB7-4C2F-8D8A-A219CA54BFE5}"/>
          </ac:spMkLst>
        </pc:spChg>
        <pc:picChg chg="del">
          <ac:chgData name="Ron Melton" userId="5553941352b42db9" providerId="LiveId" clId="{36DCD473-F91B-45B5-9CF5-4A067706FACB}" dt="2023-09-27T23:17:23.424" v="256" actId="478"/>
          <ac:picMkLst>
            <pc:docMk/>
            <pc:sldMk cId="2001674129" sldId="2145708296"/>
            <ac:picMk id="1028" creationId="{60188FBB-7F17-4AF4-AD08-BC4BD40CD683}"/>
          </ac:picMkLst>
        </pc:picChg>
      </pc:sldChg>
      <pc:sldChg chg="del">
        <pc:chgData name="Ron Melton" userId="5553941352b42db9" providerId="LiveId" clId="{36DCD473-F91B-45B5-9CF5-4A067706FACB}" dt="2023-10-23T00:36:59.267" v="3534" actId="47"/>
        <pc:sldMkLst>
          <pc:docMk/>
          <pc:sldMk cId="3308116066" sldId="2145708300"/>
        </pc:sldMkLst>
      </pc:sldChg>
      <pc:sldChg chg="del">
        <pc:chgData name="Ron Melton" userId="5553941352b42db9" providerId="LiveId" clId="{36DCD473-F91B-45B5-9CF5-4A067706FACB}" dt="2023-10-23T00:36:59.267" v="3534" actId="47"/>
        <pc:sldMkLst>
          <pc:docMk/>
          <pc:sldMk cId="290667887" sldId="2145708301"/>
        </pc:sldMkLst>
      </pc:sldChg>
      <pc:sldChg chg="delSp mod">
        <pc:chgData name="Ron Melton" userId="5553941352b42db9" providerId="LiveId" clId="{36DCD473-F91B-45B5-9CF5-4A067706FACB}" dt="2023-09-27T23:40:02.582" v="1103" actId="478"/>
        <pc:sldMkLst>
          <pc:docMk/>
          <pc:sldMk cId="3243511915" sldId="2145708417"/>
        </pc:sldMkLst>
        <pc:picChg chg="del">
          <ac:chgData name="Ron Melton" userId="5553941352b42db9" providerId="LiveId" clId="{36DCD473-F91B-45B5-9CF5-4A067706FACB}" dt="2023-09-27T23:40:02.582" v="1103" actId="478"/>
          <ac:picMkLst>
            <pc:docMk/>
            <pc:sldMk cId="3243511915" sldId="2145708417"/>
            <ac:picMk id="3" creationId="{7AC28CC7-EC6A-D9C0-5C98-BC9CB0B52F95}"/>
          </ac:picMkLst>
        </pc:picChg>
      </pc:sldChg>
      <pc:sldChg chg="del">
        <pc:chgData name="Ron Melton" userId="5553941352b42db9" providerId="LiveId" clId="{36DCD473-F91B-45B5-9CF5-4A067706FACB}" dt="2023-10-23T00:31:47.506" v="3354" actId="47"/>
        <pc:sldMkLst>
          <pc:docMk/>
          <pc:sldMk cId="1453611880" sldId="2145708501"/>
        </pc:sldMkLst>
      </pc:sldChg>
      <pc:sldChg chg="del">
        <pc:chgData name="Ron Melton" userId="5553941352b42db9" providerId="LiveId" clId="{36DCD473-F91B-45B5-9CF5-4A067706FACB}" dt="2023-10-23T00:31:49.237" v="3355" actId="47"/>
        <pc:sldMkLst>
          <pc:docMk/>
          <pc:sldMk cId="1819793924" sldId="2145708503"/>
        </pc:sldMkLst>
      </pc:sldChg>
      <pc:sldChg chg="del">
        <pc:chgData name="Ron Melton" userId="5553941352b42db9" providerId="LiveId" clId="{36DCD473-F91B-45B5-9CF5-4A067706FACB}" dt="2023-10-23T00:31:52.280" v="3356" actId="47"/>
        <pc:sldMkLst>
          <pc:docMk/>
          <pc:sldMk cId="114312378" sldId="2145708504"/>
        </pc:sldMkLst>
      </pc:sldChg>
      <pc:sldChg chg="del">
        <pc:chgData name="Ron Melton" userId="5553941352b42db9" providerId="LiveId" clId="{36DCD473-F91B-45B5-9CF5-4A067706FACB}" dt="2023-10-23T00:31:53.243" v="3357" actId="47"/>
        <pc:sldMkLst>
          <pc:docMk/>
          <pc:sldMk cId="2492575952" sldId="2145708505"/>
        </pc:sldMkLst>
      </pc:sldChg>
      <pc:sldChg chg="del">
        <pc:chgData name="Ron Melton" userId="5553941352b42db9" providerId="LiveId" clId="{36DCD473-F91B-45B5-9CF5-4A067706FACB}" dt="2023-10-23T00:31:39.515" v="3353" actId="47"/>
        <pc:sldMkLst>
          <pc:docMk/>
          <pc:sldMk cId="4015071640" sldId="2145708506"/>
        </pc:sldMkLst>
      </pc:sldChg>
      <pc:sldChg chg="del">
        <pc:chgData name="Ron Melton" userId="5553941352b42db9" providerId="LiveId" clId="{36DCD473-F91B-45B5-9CF5-4A067706FACB}" dt="2023-10-23T00:32:05.010" v="3358" actId="47"/>
        <pc:sldMkLst>
          <pc:docMk/>
          <pc:sldMk cId="2701218808" sldId="2145708507"/>
        </pc:sldMkLst>
      </pc:sldChg>
      <pc:sldChg chg="del">
        <pc:chgData name="Ron Melton" userId="5553941352b42db9" providerId="LiveId" clId="{36DCD473-F91B-45B5-9CF5-4A067706FACB}" dt="2023-09-27T23:40:18.857" v="1108" actId="47"/>
        <pc:sldMkLst>
          <pc:docMk/>
          <pc:sldMk cId="729533338" sldId="2145708541"/>
        </pc:sldMkLst>
      </pc:sldChg>
      <pc:sldChg chg="del">
        <pc:chgData name="Ron Melton" userId="5553941352b42db9" providerId="LiveId" clId="{36DCD473-F91B-45B5-9CF5-4A067706FACB}" dt="2023-09-27T23:42:55.049" v="1277" actId="47"/>
        <pc:sldMkLst>
          <pc:docMk/>
          <pc:sldMk cId="3289510914" sldId="2145708543"/>
        </pc:sldMkLst>
      </pc:sldChg>
      <pc:sldChg chg="del">
        <pc:chgData name="Ron Melton" userId="5553941352b42db9" providerId="LiveId" clId="{36DCD473-F91B-45B5-9CF5-4A067706FACB}" dt="2023-10-22T23:34:25.081" v="2356" actId="47"/>
        <pc:sldMkLst>
          <pc:docMk/>
          <pc:sldMk cId="2310304189" sldId="2145708548"/>
        </pc:sldMkLst>
      </pc:sldChg>
      <pc:sldChg chg="del">
        <pc:chgData name="Ron Melton" userId="5553941352b42db9" providerId="LiveId" clId="{36DCD473-F91B-45B5-9CF5-4A067706FACB}" dt="2023-10-23T00:27:59.381" v="3341" actId="47"/>
        <pc:sldMkLst>
          <pc:docMk/>
          <pc:sldMk cId="1126959612" sldId="2145708549"/>
        </pc:sldMkLst>
      </pc:sldChg>
      <pc:sldChg chg="del">
        <pc:chgData name="Ron Melton" userId="5553941352b42db9" providerId="LiveId" clId="{36DCD473-F91B-45B5-9CF5-4A067706FACB}" dt="2023-10-23T00:28:02.759" v="3342" actId="47"/>
        <pc:sldMkLst>
          <pc:docMk/>
          <pc:sldMk cId="2020441752" sldId="2145708551"/>
        </pc:sldMkLst>
      </pc:sldChg>
      <pc:sldChg chg="del">
        <pc:chgData name="Ron Melton" userId="5553941352b42db9" providerId="LiveId" clId="{36DCD473-F91B-45B5-9CF5-4A067706FACB}" dt="2023-10-23T00:32:06.321" v="3359" actId="47"/>
        <pc:sldMkLst>
          <pc:docMk/>
          <pc:sldMk cId="0" sldId="2145708552"/>
        </pc:sldMkLst>
      </pc:sldChg>
      <pc:sldChg chg="del">
        <pc:chgData name="Ron Melton" userId="5553941352b42db9" providerId="LiveId" clId="{36DCD473-F91B-45B5-9CF5-4A067706FACB}" dt="2023-10-23T00:32:06.888" v="3360" actId="47"/>
        <pc:sldMkLst>
          <pc:docMk/>
          <pc:sldMk cId="0" sldId="2145708553"/>
        </pc:sldMkLst>
      </pc:sldChg>
      <pc:sldChg chg="del">
        <pc:chgData name="Ron Melton" userId="5553941352b42db9" providerId="LiveId" clId="{36DCD473-F91B-45B5-9CF5-4A067706FACB}" dt="2023-10-23T00:32:07.861" v="3361" actId="47"/>
        <pc:sldMkLst>
          <pc:docMk/>
          <pc:sldMk cId="0" sldId="2145708554"/>
        </pc:sldMkLst>
      </pc:sldChg>
      <pc:sldChg chg="del">
        <pc:chgData name="Ron Melton" userId="5553941352b42db9" providerId="LiveId" clId="{36DCD473-F91B-45B5-9CF5-4A067706FACB}" dt="2023-10-23T00:36:59.267" v="3534" actId="47"/>
        <pc:sldMkLst>
          <pc:docMk/>
          <pc:sldMk cId="596867508" sldId="2145708623"/>
        </pc:sldMkLst>
      </pc:sldChg>
      <pc:sldChg chg="del">
        <pc:chgData name="Ron Melton" userId="5553941352b42db9" providerId="LiveId" clId="{36DCD473-F91B-45B5-9CF5-4A067706FACB}" dt="2023-10-23T00:36:59.267" v="3534" actId="47"/>
        <pc:sldMkLst>
          <pc:docMk/>
          <pc:sldMk cId="1410016628" sldId="2145708633"/>
        </pc:sldMkLst>
      </pc:sldChg>
      <pc:sldChg chg="del">
        <pc:chgData name="Ron Melton" userId="5553941352b42db9" providerId="LiveId" clId="{36DCD473-F91B-45B5-9CF5-4A067706FACB}" dt="2023-10-23T00:36:59.267" v="3534" actId="47"/>
        <pc:sldMkLst>
          <pc:docMk/>
          <pc:sldMk cId="2771182670" sldId="2145708634"/>
        </pc:sldMkLst>
      </pc:sldChg>
      <pc:sldChg chg="del">
        <pc:chgData name="Ron Melton" userId="5553941352b42db9" providerId="LiveId" clId="{36DCD473-F91B-45B5-9CF5-4A067706FACB}" dt="2023-10-23T00:36:59.267" v="3534" actId="47"/>
        <pc:sldMkLst>
          <pc:docMk/>
          <pc:sldMk cId="3789507128" sldId="2145708751"/>
        </pc:sldMkLst>
      </pc:sldChg>
      <pc:sldChg chg="del">
        <pc:chgData name="Ron Melton" userId="5553941352b42db9" providerId="LiveId" clId="{36DCD473-F91B-45B5-9CF5-4A067706FACB}" dt="2023-10-23T00:36:59.267" v="3534" actId="47"/>
        <pc:sldMkLst>
          <pc:docMk/>
          <pc:sldMk cId="2153636183" sldId="2145708758"/>
        </pc:sldMkLst>
      </pc:sldChg>
      <pc:sldChg chg="del">
        <pc:chgData name="Ron Melton" userId="5553941352b42db9" providerId="LiveId" clId="{36DCD473-F91B-45B5-9CF5-4A067706FACB}" dt="2023-09-27T23:16:32.723" v="219" actId="47"/>
        <pc:sldMkLst>
          <pc:docMk/>
          <pc:sldMk cId="2481436575" sldId="2145708766"/>
        </pc:sldMkLst>
      </pc:sldChg>
      <pc:sldChg chg="del">
        <pc:chgData name="Ron Melton" userId="5553941352b42db9" providerId="LiveId" clId="{36DCD473-F91B-45B5-9CF5-4A067706FACB}" dt="2023-10-22T23:31:24.849" v="2251" actId="47"/>
        <pc:sldMkLst>
          <pc:docMk/>
          <pc:sldMk cId="1616657614" sldId="2145708767"/>
        </pc:sldMkLst>
      </pc:sldChg>
      <pc:sldChg chg="del">
        <pc:chgData name="Ron Melton" userId="5553941352b42db9" providerId="LiveId" clId="{36DCD473-F91B-45B5-9CF5-4A067706FACB}" dt="2023-10-22T23:31:25.537" v="2252" actId="47"/>
        <pc:sldMkLst>
          <pc:docMk/>
          <pc:sldMk cId="2343557410" sldId="2145708768"/>
        </pc:sldMkLst>
      </pc:sldChg>
      <pc:sldChg chg="del">
        <pc:chgData name="Ron Melton" userId="5553941352b42db9" providerId="LiveId" clId="{36DCD473-F91B-45B5-9CF5-4A067706FACB}" dt="2023-10-22T23:34:05.022" v="2348" actId="47"/>
        <pc:sldMkLst>
          <pc:docMk/>
          <pc:sldMk cId="1846402019" sldId="2145708773"/>
        </pc:sldMkLst>
      </pc:sldChg>
      <pc:sldChg chg="del">
        <pc:chgData name="Ron Melton" userId="5553941352b42db9" providerId="LiveId" clId="{36DCD473-F91B-45B5-9CF5-4A067706FACB}" dt="2023-10-23T00:36:59.267" v="3534" actId="47"/>
        <pc:sldMkLst>
          <pc:docMk/>
          <pc:sldMk cId="1126352318" sldId="2145708846"/>
        </pc:sldMkLst>
      </pc:sldChg>
      <pc:sldChg chg="delSp modSp mod">
        <pc:chgData name="Ron Melton" userId="5553941352b42db9" providerId="LiveId" clId="{36DCD473-F91B-45B5-9CF5-4A067706FACB}" dt="2023-09-27T23:29:42.525" v="500" actId="1076"/>
        <pc:sldMkLst>
          <pc:docMk/>
          <pc:sldMk cId="432014318" sldId="2145708853"/>
        </pc:sldMkLst>
        <pc:spChg chg="mod">
          <ac:chgData name="Ron Melton" userId="5553941352b42db9" providerId="LiveId" clId="{36DCD473-F91B-45B5-9CF5-4A067706FACB}" dt="2023-09-27T23:29:42.525" v="500" actId="1076"/>
          <ac:spMkLst>
            <pc:docMk/>
            <pc:sldMk cId="432014318" sldId="2145708853"/>
            <ac:spMk id="5" creationId="{C9CC1563-5C22-2166-51A4-C8D7B491F919}"/>
          </ac:spMkLst>
        </pc:spChg>
        <pc:picChg chg="del">
          <ac:chgData name="Ron Melton" userId="5553941352b42db9" providerId="LiveId" clId="{36DCD473-F91B-45B5-9CF5-4A067706FACB}" dt="2023-09-27T23:29:25.474" v="499" actId="478"/>
          <ac:picMkLst>
            <pc:docMk/>
            <pc:sldMk cId="432014318" sldId="2145708853"/>
            <ac:picMk id="4" creationId="{A4FAF19D-E625-7B36-B8A7-F90FA44C0A85}"/>
          </ac:picMkLst>
        </pc:picChg>
      </pc:sldChg>
      <pc:sldChg chg="delSp modSp mod">
        <pc:chgData name="Ron Melton" userId="5553941352b42db9" providerId="LiveId" clId="{36DCD473-F91B-45B5-9CF5-4A067706FACB}" dt="2023-09-27T23:12:15.005" v="198" actId="20577"/>
        <pc:sldMkLst>
          <pc:docMk/>
          <pc:sldMk cId="774635695" sldId="2145708916"/>
        </pc:sldMkLst>
        <pc:spChg chg="mod">
          <ac:chgData name="Ron Melton" userId="5553941352b42db9" providerId="LiveId" clId="{36DCD473-F91B-45B5-9CF5-4A067706FACB}" dt="2023-09-27T23:12:15.005" v="198" actId="20577"/>
          <ac:spMkLst>
            <pc:docMk/>
            <pc:sldMk cId="774635695" sldId="2145708916"/>
            <ac:spMk id="3" creationId="{8109C658-63AA-8694-696E-53F35F5C3874}"/>
          </ac:spMkLst>
        </pc:spChg>
        <pc:picChg chg="del">
          <ac:chgData name="Ron Melton" userId="5553941352b42db9" providerId="LiveId" clId="{36DCD473-F91B-45B5-9CF5-4A067706FACB}" dt="2023-09-27T23:11:43.486" v="35" actId="478"/>
          <ac:picMkLst>
            <pc:docMk/>
            <pc:sldMk cId="774635695" sldId="2145708916"/>
            <ac:picMk id="5" creationId="{5316E0DD-CC69-A6D1-E889-EF364D1087AF}"/>
          </ac:picMkLst>
        </pc:picChg>
      </pc:sldChg>
      <pc:sldChg chg="del">
        <pc:chgData name="Ron Melton" userId="5553941352b42db9" providerId="LiveId" clId="{36DCD473-F91B-45B5-9CF5-4A067706FACB}" dt="2023-09-27T23:13:59.740" v="203" actId="47"/>
        <pc:sldMkLst>
          <pc:docMk/>
          <pc:sldMk cId="2998794356" sldId="2145708917"/>
        </pc:sldMkLst>
      </pc:sldChg>
      <pc:sldChg chg="del">
        <pc:chgData name="Ron Melton" userId="5553941352b42db9" providerId="LiveId" clId="{36DCD473-F91B-45B5-9CF5-4A067706FACB}" dt="2023-09-27T23:13:26.811" v="202" actId="47"/>
        <pc:sldMkLst>
          <pc:docMk/>
          <pc:sldMk cId="256382611" sldId="2145708918"/>
        </pc:sldMkLst>
      </pc:sldChg>
      <pc:sldChg chg="del">
        <pc:chgData name="Ron Melton" userId="5553941352b42db9" providerId="LiveId" clId="{36DCD473-F91B-45B5-9CF5-4A067706FACB}" dt="2023-10-23T00:36:59.267" v="3534" actId="47"/>
        <pc:sldMkLst>
          <pc:docMk/>
          <pc:sldMk cId="3440404876" sldId="2145708923"/>
        </pc:sldMkLst>
      </pc:sldChg>
      <pc:sldChg chg="del">
        <pc:chgData name="Ron Melton" userId="5553941352b42db9" providerId="LiveId" clId="{36DCD473-F91B-45B5-9CF5-4A067706FACB}" dt="2023-10-23T00:36:59.267" v="3534" actId="47"/>
        <pc:sldMkLst>
          <pc:docMk/>
          <pc:sldMk cId="1204893698" sldId="2145708925"/>
        </pc:sldMkLst>
      </pc:sldChg>
      <pc:sldChg chg="del">
        <pc:chgData name="Ron Melton" userId="5553941352b42db9" providerId="LiveId" clId="{36DCD473-F91B-45B5-9CF5-4A067706FACB}" dt="2023-10-23T00:36:59.267" v="3534" actId="47"/>
        <pc:sldMkLst>
          <pc:docMk/>
          <pc:sldMk cId="850430407" sldId="2145708926"/>
        </pc:sldMkLst>
      </pc:sldChg>
      <pc:sldChg chg="del">
        <pc:chgData name="Ron Melton" userId="5553941352b42db9" providerId="LiveId" clId="{36DCD473-F91B-45B5-9CF5-4A067706FACB}" dt="2023-10-23T00:36:59.267" v="3534" actId="47"/>
        <pc:sldMkLst>
          <pc:docMk/>
          <pc:sldMk cId="2534733094" sldId="2145708927"/>
        </pc:sldMkLst>
      </pc:sldChg>
      <pc:sldChg chg="del">
        <pc:chgData name="Ron Melton" userId="5553941352b42db9" providerId="LiveId" clId="{36DCD473-F91B-45B5-9CF5-4A067706FACB}" dt="2023-10-23T00:36:59.267" v="3534" actId="47"/>
        <pc:sldMkLst>
          <pc:docMk/>
          <pc:sldMk cId="2848928619" sldId="2145708928"/>
        </pc:sldMkLst>
      </pc:sldChg>
      <pc:sldChg chg="del">
        <pc:chgData name="Ron Melton" userId="5553941352b42db9" providerId="LiveId" clId="{36DCD473-F91B-45B5-9CF5-4A067706FACB}" dt="2023-10-23T00:09:35.597" v="2532" actId="47"/>
        <pc:sldMkLst>
          <pc:docMk/>
          <pc:sldMk cId="2981345156" sldId="2145708930"/>
        </pc:sldMkLst>
      </pc:sldChg>
      <pc:sldChg chg="del">
        <pc:chgData name="Ron Melton" userId="5553941352b42db9" providerId="LiveId" clId="{36DCD473-F91B-45B5-9CF5-4A067706FACB}" dt="2023-10-23T00:36:59.267" v="3534" actId="47"/>
        <pc:sldMkLst>
          <pc:docMk/>
          <pc:sldMk cId="3707784226" sldId="2145708932"/>
        </pc:sldMkLst>
      </pc:sldChg>
      <pc:sldChg chg="del">
        <pc:chgData name="Ron Melton" userId="5553941352b42db9" providerId="LiveId" clId="{36DCD473-F91B-45B5-9CF5-4A067706FACB}" dt="2023-10-22T23:31:57.699" v="2271" actId="47"/>
        <pc:sldMkLst>
          <pc:docMk/>
          <pc:sldMk cId="2752983658" sldId="2145708934"/>
        </pc:sldMkLst>
      </pc:sldChg>
      <pc:sldChg chg="del">
        <pc:chgData name="Ron Melton" userId="5553941352b42db9" providerId="LiveId" clId="{36DCD473-F91B-45B5-9CF5-4A067706FACB}" dt="2023-10-22T23:33:27.833" v="2340" actId="47"/>
        <pc:sldMkLst>
          <pc:docMk/>
          <pc:sldMk cId="2251577446" sldId="2145708936"/>
        </pc:sldMkLst>
      </pc:sldChg>
      <pc:sldChg chg="del">
        <pc:chgData name="Ron Melton" userId="5553941352b42db9" providerId="LiveId" clId="{36DCD473-F91B-45B5-9CF5-4A067706FACB}" dt="2023-10-22T23:31:57.189" v="2270" actId="47"/>
        <pc:sldMkLst>
          <pc:docMk/>
          <pc:sldMk cId="3716051738" sldId="2145708940"/>
        </pc:sldMkLst>
      </pc:sldChg>
      <pc:sldChg chg="del">
        <pc:chgData name="Ron Melton" userId="5553941352b42db9" providerId="LiveId" clId="{36DCD473-F91B-45B5-9CF5-4A067706FACB}" dt="2023-10-23T00:36:59.267" v="3534" actId="47"/>
        <pc:sldMkLst>
          <pc:docMk/>
          <pc:sldMk cId="3054262129" sldId="2145708941"/>
        </pc:sldMkLst>
      </pc:sldChg>
      <pc:sldChg chg="del">
        <pc:chgData name="Ron Melton" userId="5553941352b42db9" providerId="LiveId" clId="{36DCD473-F91B-45B5-9CF5-4A067706FACB}" dt="2023-10-23T00:36:59.267" v="3534" actId="47"/>
        <pc:sldMkLst>
          <pc:docMk/>
          <pc:sldMk cId="2013495465" sldId="2145708944"/>
        </pc:sldMkLst>
      </pc:sldChg>
      <pc:sldChg chg="del">
        <pc:chgData name="Ron Melton" userId="5553941352b42db9" providerId="LiveId" clId="{36DCD473-F91B-45B5-9CF5-4A067706FACB}" dt="2023-10-23T00:36:59.267" v="3534" actId="47"/>
        <pc:sldMkLst>
          <pc:docMk/>
          <pc:sldMk cId="2196275297" sldId="2145708945"/>
        </pc:sldMkLst>
      </pc:sldChg>
      <pc:sldChg chg="del">
        <pc:chgData name="Ron Melton" userId="5553941352b42db9" providerId="LiveId" clId="{36DCD473-F91B-45B5-9CF5-4A067706FACB}" dt="2023-10-23T00:28:06.680" v="3343" actId="47"/>
        <pc:sldMkLst>
          <pc:docMk/>
          <pc:sldMk cId="3986791983" sldId="2145708955"/>
        </pc:sldMkLst>
      </pc:sldChg>
      <pc:sldChg chg="addSp modSp mod">
        <pc:chgData name="Ron Melton" userId="5553941352b42db9" providerId="LiveId" clId="{36DCD473-F91B-45B5-9CF5-4A067706FACB}" dt="2023-10-23T00:30:02.309" v="3349" actId="1076"/>
        <pc:sldMkLst>
          <pc:docMk/>
          <pc:sldMk cId="1242563060" sldId="2145708956"/>
        </pc:sldMkLst>
        <pc:picChg chg="mod">
          <ac:chgData name="Ron Melton" userId="5553941352b42db9" providerId="LiveId" clId="{36DCD473-F91B-45B5-9CF5-4A067706FACB}" dt="2023-10-23T00:30:02.309" v="3349" actId="1076"/>
          <ac:picMkLst>
            <pc:docMk/>
            <pc:sldMk cId="1242563060" sldId="2145708956"/>
            <ac:picMk id="5" creationId="{CBF12135-7F3E-8BBE-3DFA-AAEC887F1A3F}"/>
          </ac:picMkLst>
        </pc:picChg>
        <pc:picChg chg="add mod">
          <ac:chgData name="Ron Melton" userId="5553941352b42db9" providerId="LiveId" clId="{36DCD473-F91B-45B5-9CF5-4A067706FACB}" dt="2023-10-23T00:29:56.363" v="3348" actId="1076"/>
          <ac:picMkLst>
            <pc:docMk/>
            <pc:sldMk cId="1242563060" sldId="2145708956"/>
            <ac:picMk id="6" creationId="{BCEDF3D6-BB5A-7EB1-017B-967E389A6779}"/>
          </ac:picMkLst>
        </pc:picChg>
      </pc:sldChg>
      <pc:sldChg chg="del">
        <pc:chgData name="Ron Melton" userId="5553941352b42db9" providerId="LiveId" clId="{36DCD473-F91B-45B5-9CF5-4A067706FACB}" dt="2023-10-23T00:28:22.061" v="3344" actId="47"/>
        <pc:sldMkLst>
          <pc:docMk/>
          <pc:sldMk cId="2120308916" sldId="2145708957"/>
        </pc:sldMkLst>
      </pc:sldChg>
      <pc:sldChg chg="del">
        <pc:chgData name="Ron Melton" userId="5553941352b42db9" providerId="LiveId" clId="{36DCD473-F91B-45B5-9CF5-4A067706FACB}" dt="2023-10-23T00:36:59.267" v="3534" actId="47"/>
        <pc:sldMkLst>
          <pc:docMk/>
          <pc:sldMk cId="2415981134" sldId="2145708972"/>
        </pc:sldMkLst>
      </pc:sldChg>
      <pc:sldChg chg="del">
        <pc:chgData name="Ron Melton" userId="5553941352b42db9" providerId="LiveId" clId="{36DCD473-F91B-45B5-9CF5-4A067706FACB}" dt="2023-10-23T00:36:59.267" v="3534" actId="47"/>
        <pc:sldMkLst>
          <pc:docMk/>
          <pc:sldMk cId="3776179587" sldId="2145708973"/>
        </pc:sldMkLst>
      </pc:sldChg>
      <pc:sldChg chg="del">
        <pc:chgData name="Ron Melton" userId="5553941352b42db9" providerId="LiveId" clId="{36DCD473-F91B-45B5-9CF5-4A067706FACB}" dt="2023-10-23T00:36:59.267" v="3534" actId="47"/>
        <pc:sldMkLst>
          <pc:docMk/>
          <pc:sldMk cId="3343175842" sldId="2145708985"/>
        </pc:sldMkLst>
      </pc:sldChg>
      <pc:sldChg chg="del">
        <pc:chgData name="Ron Melton" userId="5553941352b42db9" providerId="LiveId" clId="{36DCD473-F91B-45B5-9CF5-4A067706FACB}" dt="2023-10-23T00:36:59.267" v="3534" actId="47"/>
        <pc:sldMkLst>
          <pc:docMk/>
          <pc:sldMk cId="2648647337" sldId="2145708986"/>
        </pc:sldMkLst>
      </pc:sldChg>
      <pc:sldChg chg="del">
        <pc:chgData name="Ron Melton" userId="5553941352b42db9" providerId="LiveId" clId="{36DCD473-F91B-45B5-9CF5-4A067706FACB}" dt="2023-10-23T00:20:05.002" v="3168" actId="47"/>
        <pc:sldMkLst>
          <pc:docMk/>
          <pc:sldMk cId="1392608518" sldId="2145708989"/>
        </pc:sldMkLst>
      </pc:sldChg>
      <pc:sldChg chg="del">
        <pc:chgData name="Ron Melton" userId="5553941352b42db9" providerId="LiveId" clId="{36DCD473-F91B-45B5-9CF5-4A067706FACB}" dt="2023-10-23T00:36:59.267" v="3534" actId="47"/>
        <pc:sldMkLst>
          <pc:docMk/>
          <pc:sldMk cId="2405948394" sldId="2145708994"/>
        </pc:sldMkLst>
      </pc:sldChg>
      <pc:sldChg chg="del">
        <pc:chgData name="Ron Melton" userId="5553941352b42db9" providerId="LiveId" clId="{36DCD473-F91B-45B5-9CF5-4A067706FACB}" dt="2023-10-23T00:36:59.267" v="3534" actId="47"/>
        <pc:sldMkLst>
          <pc:docMk/>
          <pc:sldMk cId="748934795" sldId="2145708995"/>
        </pc:sldMkLst>
      </pc:sldChg>
      <pc:sldChg chg="del">
        <pc:chgData name="Ron Melton" userId="5553941352b42db9" providerId="LiveId" clId="{36DCD473-F91B-45B5-9CF5-4A067706FACB}" dt="2023-10-22T23:29:59.137" v="2243" actId="47"/>
        <pc:sldMkLst>
          <pc:docMk/>
          <pc:sldMk cId="2067564054" sldId="2145708997"/>
        </pc:sldMkLst>
      </pc:sldChg>
      <pc:sldChg chg="del">
        <pc:chgData name="Ron Melton" userId="5553941352b42db9" providerId="LiveId" clId="{36DCD473-F91B-45B5-9CF5-4A067706FACB}" dt="2023-10-22T23:30:01.676" v="2244" actId="47"/>
        <pc:sldMkLst>
          <pc:docMk/>
          <pc:sldMk cId="1097605327" sldId="2145708998"/>
        </pc:sldMkLst>
      </pc:sldChg>
      <pc:sldChg chg="del">
        <pc:chgData name="Ron Melton" userId="5553941352b42db9" providerId="LiveId" clId="{36DCD473-F91B-45B5-9CF5-4A067706FACB}" dt="2023-09-27T23:11:39.529" v="34" actId="47"/>
        <pc:sldMkLst>
          <pc:docMk/>
          <pc:sldMk cId="482740848" sldId="2145708999"/>
        </pc:sldMkLst>
      </pc:sldChg>
      <pc:sldChg chg="del">
        <pc:chgData name="Ron Melton" userId="5553941352b42db9" providerId="LiveId" clId="{36DCD473-F91B-45B5-9CF5-4A067706FACB}" dt="2023-09-27T23:11:09.916" v="30" actId="47"/>
        <pc:sldMkLst>
          <pc:docMk/>
          <pc:sldMk cId="2136825632" sldId="2145709004"/>
        </pc:sldMkLst>
      </pc:sldChg>
      <pc:sldChg chg="del">
        <pc:chgData name="Ron Melton" userId="5553941352b42db9" providerId="LiveId" clId="{36DCD473-F91B-45B5-9CF5-4A067706FACB}" dt="2023-10-22T23:31:16.877" v="2250" actId="47"/>
        <pc:sldMkLst>
          <pc:docMk/>
          <pc:sldMk cId="467757998" sldId="2145709006"/>
        </pc:sldMkLst>
      </pc:sldChg>
      <pc:sldChg chg="del">
        <pc:chgData name="Ron Melton" userId="5553941352b42db9" providerId="LiveId" clId="{36DCD473-F91B-45B5-9CF5-4A067706FACB}" dt="2023-10-22T23:31:28.577" v="2255" actId="47"/>
        <pc:sldMkLst>
          <pc:docMk/>
          <pc:sldMk cId="1154279067" sldId="2145709010"/>
        </pc:sldMkLst>
      </pc:sldChg>
      <pc:sldChg chg="del">
        <pc:chgData name="Ron Melton" userId="5553941352b42db9" providerId="LiveId" clId="{36DCD473-F91B-45B5-9CF5-4A067706FACB}" dt="2023-10-22T23:31:26.612" v="2253" actId="47"/>
        <pc:sldMkLst>
          <pc:docMk/>
          <pc:sldMk cId="3133703719" sldId="2145709011"/>
        </pc:sldMkLst>
      </pc:sldChg>
      <pc:sldChg chg="del">
        <pc:chgData name="Ron Melton" userId="5553941352b42db9" providerId="LiveId" clId="{36DCD473-F91B-45B5-9CF5-4A067706FACB}" dt="2023-10-22T23:31:27.149" v="2254" actId="47"/>
        <pc:sldMkLst>
          <pc:docMk/>
          <pc:sldMk cId="3235493701" sldId="2145709012"/>
        </pc:sldMkLst>
      </pc:sldChg>
      <pc:sldChg chg="del">
        <pc:chgData name="Ron Melton" userId="5553941352b42db9" providerId="LiveId" clId="{36DCD473-F91B-45B5-9CF5-4A067706FACB}" dt="2023-10-23T00:36:59.267" v="3534" actId="47"/>
        <pc:sldMkLst>
          <pc:docMk/>
          <pc:sldMk cId="3996778483" sldId="2145709014"/>
        </pc:sldMkLst>
      </pc:sldChg>
      <pc:sldChg chg="del">
        <pc:chgData name="Ron Melton" userId="5553941352b42db9" providerId="LiveId" clId="{36DCD473-F91B-45B5-9CF5-4A067706FACB}" dt="2023-10-23T00:35:09.427" v="3499" actId="47"/>
        <pc:sldMkLst>
          <pc:docMk/>
          <pc:sldMk cId="3596517238" sldId="2145709016"/>
        </pc:sldMkLst>
      </pc:sldChg>
      <pc:sldChg chg="del">
        <pc:chgData name="Ron Melton" userId="5553941352b42db9" providerId="LiveId" clId="{36DCD473-F91B-45B5-9CF5-4A067706FACB}" dt="2023-10-22T23:34:52.304" v="2372" actId="47"/>
        <pc:sldMkLst>
          <pc:docMk/>
          <pc:sldMk cId="2670880602" sldId="2145709017"/>
        </pc:sldMkLst>
      </pc:sldChg>
      <pc:sldChg chg="delSp modSp mod">
        <pc:chgData name="Ron Melton" userId="5553941352b42db9" providerId="LiveId" clId="{36DCD473-F91B-45B5-9CF5-4A067706FACB}" dt="2023-10-22T23:35:11.166" v="2377" actId="1076"/>
        <pc:sldMkLst>
          <pc:docMk/>
          <pc:sldMk cId="0" sldId="2145709018"/>
        </pc:sldMkLst>
        <pc:spChg chg="mod">
          <ac:chgData name="Ron Melton" userId="5553941352b42db9" providerId="LiveId" clId="{36DCD473-F91B-45B5-9CF5-4A067706FACB}" dt="2023-10-22T23:35:06.962" v="2376" actId="20577"/>
          <ac:spMkLst>
            <pc:docMk/>
            <pc:sldMk cId="0" sldId="2145709018"/>
            <ac:spMk id="25602" creationId="{00000000-0000-0000-0000-000000000000}"/>
          </ac:spMkLst>
        </pc:spChg>
        <pc:spChg chg="mod">
          <ac:chgData name="Ron Melton" userId="5553941352b42db9" providerId="LiveId" clId="{36DCD473-F91B-45B5-9CF5-4A067706FACB}" dt="2023-10-22T23:35:11.166" v="2377" actId="1076"/>
          <ac:spMkLst>
            <pc:docMk/>
            <pc:sldMk cId="0" sldId="2145709018"/>
            <ac:spMk id="25603" creationId="{00000000-0000-0000-0000-000000000000}"/>
          </ac:spMkLst>
        </pc:spChg>
        <pc:picChg chg="del">
          <ac:chgData name="Ron Melton" userId="5553941352b42db9" providerId="LiveId" clId="{36DCD473-F91B-45B5-9CF5-4A067706FACB}" dt="2023-10-22T23:34:55.668" v="2373" actId="478"/>
          <ac:picMkLst>
            <pc:docMk/>
            <pc:sldMk cId="0" sldId="2145709018"/>
            <ac:picMk id="25604" creationId="{00000000-0000-0000-0000-000000000000}"/>
          </ac:picMkLst>
        </pc:picChg>
      </pc:sldChg>
      <pc:sldChg chg="del">
        <pc:chgData name="Ron Melton" userId="5553941352b42db9" providerId="LiveId" clId="{36DCD473-F91B-45B5-9CF5-4A067706FACB}" dt="2023-10-23T00:07:11.997" v="2509" actId="47"/>
        <pc:sldMkLst>
          <pc:docMk/>
          <pc:sldMk cId="3435998995" sldId="2145709020"/>
        </pc:sldMkLst>
      </pc:sldChg>
      <pc:sldChg chg="del">
        <pc:chgData name="Ron Melton" userId="5553941352b42db9" providerId="LiveId" clId="{36DCD473-F91B-45B5-9CF5-4A067706FACB}" dt="2023-10-23T00:07:12.504" v="2510" actId="47"/>
        <pc:sldMkLst>
          <pc:docMk/>
          <pc:sldMk cId="2246224813" sldId="2145709021"/>
        </pc:sldMkLst>
      </pc:sldChg>
      <pc:sldChg chg="del">
        <pc:chgData name="Ron Melton" userId="5553941352b42db9" providerId="LiveId" clId="{36DCD473-F91B-45B5-9CF5-4A067706FACB}" dt="2023-10-23T00:07:12.992" v="2511" actId="47"/>
        <pc:sldMkLst>
          <pc:docMk/>
          <pc:sldMk cId="3721674490" sldId="2145709022"/>
        </pc:sldMkLst>
      </pc:sldChg>
      <pc:sldChg chg="del">
        <pc:chgData name="Ron Melton" userId="5553941352b42db9" providerId="LiveId" clId="{36DCD473-F91B-45B5-9CF5-4A067706FACB}" dt="2023-10-23T00:07:16.585" v="2512" actId="47"/>
        <pc:sldMkLst>
          <pc:docMk/>
          <pc:sldMk cId="624840597" sldId="2145709024"/>
        </pc:sldMkLst>
      </pc:sldChg>
      <pc:sldChg chg="delSp">
        <pc:chgData name="Ron Melton" userId="5553941352b42db9" providerId="LiveId" clId="{36DCD473-F91B-45B5-9CF5-4A067706FACB}" dt="2023-10-23T00:07:43.959" v="2515" actId="478"/>
        <pc:sldMkLst>
          <pc:docMk/>
          <pc:sldMk cId="1268944986" sldId="2145709025"/>
        </pc:sldMkLst>
        <pc:picChg chg="del">
          <ac:chgData name="Ron Melton" userId="5553941352b42db9" providerId="LiveId" clId="{36DCD473-F91B-45B5-9CF5-4A067706FACB}" dt="2023-10-23T00:07:43.959" v="2515" actId="478"/>
          <ac:picMkLst>
            <pc:docMk/>
            <pc:sldMk cId="1268944986" sldId="2145709025"/>
            <ac:picMk id="1026" creationId="{77C2ADF6-BCB9-4193-8A5E-2129948BAA48}"/>
          </ac:picMkLst>
        </pc:picChg>
      </pc:sldChg>
      <pc:sldChg chg="del">
        <pc:chgData name="Ron Melton" userId="5553941352b42db9" providerId="LiveId" clId="{36DCD473-F91B-45B5-9CF5-4A067706FACB}" dt="2023-10-23T00:07:17.479" v="2513" actId="47"/>
        <pc:sldMkLst>
          <pc:docMk/>
          <pc:sldMk cId="0" sldId="2145709027"/>
        </pc:sldMkLst>
      </pc:sldChg>
      <pc:sldChg chg="del">
        <pc:chgData name="Ron Melton" userId="5553941352b42db9" providerId="LiveId" clId="{36DCD473-F91B-45B5-9CF5-4A067706FACB}" dt="2023-10-23T00:07:21.781" v="2514" actId="47"/>
        <pc:sldMkLst>
          <pc:docMk/>
          <pc:sldMk cId="944919074" sldId="2145709028"/>
        </pc:sldMkLst>
      </pc:sldChg>
      <pc:sldChg chg="delSp modSp mod">
        <pc:chgData name="Ron Melton" userId="5553941352b42db9" providerId="LiveId" clId="{36DCD473-F91B-45B5-9CF5-4A067706FACB}" dt="2023-10-23T00:08:57.763" v="2524" actId="1076"/>
        <pc:sldMkLst>
          <pc:docMk/>
          <pc:sldMk cId="351083043" sldId="2145709030"/>
        </pc:sldMkLst>
        <pc:spChg chg="del">
          <ac:chgData name="Ron Melton" userId="5553941352b42db9" providerId="LiveId" clId="{36DCD473-F91B-45B5-9CF5-4A067706FACB}" dt="2023-10-23T00:08:49.083" v="2520" actId="478"/>
          <ac:spMkLst>
            <pc:docMk/>
            <pc:sldMk cId="351083043" sldId="2145709030"/>
            <ac:spMk id="2" creationId="{F2C7C817-B87C-4E0F-B6DA-F4F461C02119}"/>
          </ac:spMkLst>
        </pc:spChg>
        <pc:spChg chg="mod">
          <ac:chgData name="Ron Melton" userId="5553941352b42db9" providerId="LiveId" clId="{36DCD473-F91B-45B5-9CF5-4A067706FACB}" dt="2023-10-23T00:08:57.763" v="2524" actId="1076"/>
          <ac:spMkLst>
            <pc:docMk/>
            <pc:sldMk cId="351083043" sldId="2145709030"/>
            <ac:spMk id="64514" creationId="{00000000-0000-0000-0000-000000000000}"/>
          </ac:spMkLst>
        </pc:spChg>
        <pc:spChg chg="mod">
          <ac:chgData name="Ron Melton" userId="5553941352b42db9" providerId="LiveId" clId="{36DCD473-F91B-45B5-9CF5-4A067706FACB}" dt="2023-10-23T00:08:54.879" v="2523" actId="1076"/>
          <ac:spMkLst>
            <pc:docMk/>
            <pc:sldMk cId="351083043" sldId="2145709030"/>
            <ac:spMk id="64515" creationId="{00000000-0000-0000-0000-000000000000}"/>
          </ac:spMkLst>
        </pc:spChg>
        <pc:spChg chg="del">
          <ac:chgData name="Ron Melton" userId="5553941352b42db9" providerId="LiveId" clId="{36DCD473-F91B-45B5-9CF5-4A067706FACB}" dt="2023-10-23T00:08:46.926" v="2519" actId="478"/>
          <ac:spMkLst>
            <pc:docMk/>
            <pc:sldMk cId="351083043" sldId="2145709030"/>
            <ac:spMk id="64519" creationId="{00000000-0000-0000-0000-000000000000}"/>
          </ac:spMkLst>
        </pc:spChg>
        <pc:graphicFrameChg chg="del">
          <ac:chgData name="Ron Melton" userId="5553941352b42db9" providerId="LiveId" clId="{36DCD473-F91B-45B5-9CF5-4A067706FACB}" dt="2023-10-23T00:08:42.111" v="2518" actId="478"/>
          <ac:graphicFrameMkLst>
            <pc:docMk/>
            <pc:sldMk cId="351083043" sldId="2145709030"/>
            <ac:graphicFrameMk id="64518" creationId="{00000000-0000-0000-0000-000000000000}"/>
          </ac:graphicFrameMkLst>
        </pc:graphicFrameChg>
        <pc:picChg chg="del">
          <ac:chgData name="Ron Melton" userId="5553941352b42db9" providerId="LiveId" clId="{36DCD473-F91B-45B5-9CF5-4A067706FACB}" dt="2023-10-23T00:08:51.225" v="2522" actId="478"/>
          <ac:picMkLst>
            <pc:docMk/>
            <pc:sldMk cId="351083043" sldId="2145709030"/>
            <ac:picMk id="64517" creationId="{00000000-0000-0000-0000-000000000000}"/>
          </ac:picMkLst>
        </pc:picChg>
        <pc:picChg chg="del">
          <ac:chgData name="Ron Melton" userId="5553941352b42db9" providerId="LiveId" clId="{36DCD473-F91B-45B5-9CF5-4A067706FACB}" dt="2023-10-23T00:08:50.111" v="2521" actId="478"/>
          <ac:picMkLst>
            <pc:docMk/>
            <pc:sldMk cId="351083043" sldId="2145709030"/>
            <ac:picMk id="64520" creationId="{00000000-0000-0000-0000-000000000000}"/>
          </ac:picMkLst>
        </pc:picChg>
      </pc:sldChg>
      <pc:sldChg chg="del">
        <pc:chgData name="Ron Melton" userId="5553941352b42db9" providerId="LiveId" clId="{36DCD473-F91B-45B5-9CF5-4A067706FACB}" dt="2023-10-23T00:08:35.747" v="2516" actId="47"/>
        <pc:sldMkLst>
          <pc:docMk/>
          <pc:sldMk cId="0" sldId="2145709032"/>
        </pc:sldMkLst>
      </pc:sldChg>
      <pc:sldChg chg="del">
        <pc:chgData name="Ron Melton" userId="5553941352b42db9" providerId="LiveId" clId="{36DCD473-F91B-45B5-9CF5-4A067706FACB}" dt="2023-10-23T00:08:37.020" v="2517" actId="47"/>
        <pc:sldMkLst>
          <pc:docMk/>
          <pc:sldMk cId="3076569505" sldId="2145709033"/>
        </pc:sldMkLst>
      </pc:sldChg>
      <pc:sldChg chg="del">
        <pc:chgData name="Ron Melton" userId="5553941352b42db9" providerId="LiveId" clId="{36DCD473-F91B-45B5-9CF5-4A067706FACB}" dt="2023-10-23T00:09:06.049" v="2526" actId="47"/>
        <pc:sldMkLst>
          <pc:docMk/>
          <pc:sldMk cId="573716991" sldId="2145709034"/>
        </pc:sldMkLst>
      </pc:sldChg>
      <pc:sldChg chg="del">
        <pc:chgData name="Ron Melton" userId="5553941352b42db9" providerId="LiveId" clId="{36DCD473-F91B-45B5-9CF5-4A067706FACB}" dt="2023-10-23T00:09:09.414" v="2527" actId="47"/>
        <pc:sldMkLst>
          <pc:docMk/>
          <pc:sldMk cId="87091976" sldId="2145709035"/>
        </pc:sldMkLst>
      </pc:sldChg>
      <pc:sldChg chg="del">
        <pc:chgData name="Ron Melton" userId="5553941352b42db9" providerId="LiveId" clId="{36DCD473-F91B-45B5-9CF5-4A067706FACB}" dt="2023-10-23T00:09:12.312" v="2528" actId="47"/>
        <pc:sldMkLst>
          <pc:docMk/>
          <pc:sldMk cId="3978845335" sldId="2145709036"/>
        </pc:sldMkLst>
      </pc:sldChg>
      <pc:sldChg chg="modSp mod">
        <pc:chgData name="Ron Melton" userId="5553941352b42db9" providerId="LiveId" clId="{36DCD473-F91B-45B5-9CF5-4A067706FACB}" dt="2023-10-23T00:09:19.175" v="2529" actId="1076"/>
        <pc:sldMkLst>
          <pc:docMk/>
          <pc:sldMk cId="825786875" sldId="2145709037"/>
        </pc:sldMkLst>
        <pc:spChg chg="mod">
          <ac:chgData name="Ron Melton" userId="5553941352b42db9" providerId="LiveId" clId="{36DCD473-F91B-45B5-9CF5-4A067706FACB}" dt="2023-10-23T00:09:19.175" v="2529" actId="1076"/>
          <ac:spMkLst>
            <pc:docMk/>
            <pc:sldMk cId="825786875" sldId="2145709037"/>
            <ac:spMk id="4" creationId="{52F17DEE-E1AB-274B-746A-30BACBD8DA56}"/>
          </ac:spMkLst>
        </pc:spChg>
      </pc:sldChg>
      <pc:sldChg chg="del">
        <pc:chgData name="Ron Melton" userId="5553941352b42db9" providerId="LiveId" clId="{36DCD473-F91B-45B5-9CF5-4A067706FACB}" dt="2023-10-23T00:09:32.712" v="2530" actId="47"/>
        <pc:sldMkLst>
          <pc:docMk/>
          <pc:sldMk cId="1442912650" sldId="2145709038"/>
        </pc:sldMkLst>
      </pc:sldChg>
      <pc:sldChg chg="del">
        <pc:chgData name="Ron Melton" userId="5553941352b42db9" providerId="LiveId" clId="{36DCD473-F91B-45B5-9CF5-4A067706FACB}" dt="2023-10-23T00:09:33.726" v="2531" actId="47"/>
        <pc:sldMkLst>
          <pc:docMk/>
          <pc:sldMk cId="3172865996" sldId="2145709039"/>
        </pc:sldMkLst>
      </pc:sldChg>
      <pc:sldChg chg="delSp mod">
        <pc:chgData name="Ron Melton" userId="5553941352b42db9" providerId="LiveId" clId="{36DCD473-F91B-45B5-9CF5-4A067706FACB}" dt="2023-10-23T00:22:43.770" v="3178" actId="478"/>
        <pc:sldMkLst>
          <pc:docMk/>
          <pc:sldMk cId="2275423538" sldId="2145709040"/>
        </pc:sldMkLst>
        <pc:picChg chg="del">
          <ac:chgData name="Ron Melton" userId="5553941352b42db9" providerId="LiveId" clId="{36DCD473-F91B-45B5-9CF5-4A067706FACB}" dt="2023-10-23T00:22:43.770" v="3178" actId="478"/>
          <ac:picMkLst>
            <pc:docMk/>
            <pc:sldMk cId="2275423538" sldId="2145709040"/>
            <ac:picMk id="2" creationId="{9479EE09-2454-2421-6AE9-6501E00418BD}"/>
          </ac:picMkLst>
        </pc:picChg>
        <pc:picChg chg="del">
          <ac:chgData name="Ron Melton" userId="5553941352b42db9" providerId="LiveId" clId="{36DCD473-F91B-45B5-9CF5-4A067706FACB}" dt="2023-10-23T00:22:41.794" v="3176" actId="478"/>
          <ac:picMkLst>
            <pc:docMk/>
            <pc:sldMk cId="2275423538" sldId="2145709040"/>
            <ac:picMk id="4" creationId="{79745A76-80F4-4310-8EEE-74DA137511C6}"/>
          </ac:picMkLst>
        </pc:picChg>
        <pc:picChg chg="del">
          <ac:chgData name="Ron Melton" userId="5553941352b42db9" providerId="LiveId" clId="{36DCD473-F91B-45B5-9CF5-4A067706FACB}" dt="2023-10-23T00:22:42.793" v="3177" actId="478"/>
          <ac:picMkLst>
            <pc:docMk/>
            <pc:sldMk cId="2275423538" sldId="2145709040"/>
            <ac:picMk id="5" creationId="{1A30DC90-7BE4-77FB-4F8B-B76104C3B377}"/>
          </ac:picMkLst>
        </pc:picChg>
      </pc:sldChg>
      <pc:sldChg chg="delSp">
        <pc:chgData name="Ron Melton" userId="5553941352b42db9" providerId="LiveId" clId="{36DCD473-F91B-45B5-9CF5-4A067706FACB}" dt="2023-10-23T00:22:48.372" v="3179" actId="478"/>
        <pc:sldMkLst>
          <pc:docMk/>
          <pc:sldMk cId="140205353" sldId="2145709041"/>
        </pc:sldMkLst>
        <pc:picChg chg="del">
          <ac:chgData name="Ron Melton" userId="5553941352b42db9" providerId="LiveId" clId="{36DCD473-F91B-45B5-9CF5-4A067706FACB}" dt="2023-10-23T00:22:48.372" v="3179" actId="478"/>
          <ac:picMkLst>
            <pc:docMk/>
            <pc:sldMk cId="140205353" sldId="2145709041"/>
            <ac:picMk id="269317" creationId="{00000000-0000-0000-0000-000000000000}"/>
          </ac:picMkLst>
        </pc:picChg>
      </pc:sldChg>
      <pc:sldChg chg="del">
        <pc:chgData name="Ron Melton" userId="5553941352b42db9" providerId="LiveId" clId="{36DCD473-F91B-45B5-9CF5-4A067706FACB}" dt="2023-10-23T00:22:54.857" v="3181" actId="47"/>
        <pc:sldMkLst>
          <pc:docMk/>
          <pc:sldMk cId="1878961663" sldId="2145709043"/>
        </pc:sldMkLst>
      </pc:sldChg>
      <pc:sldChg chg="delSp">
        <pc:chgData name="Ron Melton" userId="5553941352b42db9" providerId="LiveId" clId="{36DCD473-F91B-45B5-9CF5-4A067706FACB}" dt="2023-10-23T00:22:57.570" v="3182" actId="478"/>
        <pc:sldMkLst>
          <pc:docMk/>
          <pc:sldMk cId="4042526496" sldId="2145709044"/>
        </pc:sldMkLst>
        <pc:picChg chg="del">
          <ac:chgData name="Ron Melton" userId="5553941352b42db9" providerId="LiveId" clId="{36DCD473-F91B-45B5-9CF5-4A067706FACB}" dt="2023-10-23T00:22:57.570" v="3182" actId="478"/>
          <ac:picMkLst>
            <pc:docMk/>
            <pc:sldMk cId="4042526496" sldId="2145709044"/>
            <ac:picMk id="265220" creationId="{00000000-0000-0000-0000-000000000000}"/>
          </ac:picMkLst>
        </pc:picChg>
      </pc:sldChg>
      <pc:sldChg chg="delSp modSp mod">
        <pc:chgData name="Ron Melton" userId="5553941352b42db9" providerId="LiveId" clId="{36DCD473-F91B-45B5-9CF5-4A067706FACB}" dt="2023-10-23T00:23:26.545" v="3187" actId="1076"/>
        <pc:sldMkLst>
          <pc:docMk/>
          <pc:sldMk cId="3271475563" sldId="2145709045"/>
        </pc:sldMkLst>
        <pc:spChg chg="mod">
          <ac:chgData name="Ron Melton" userId="5553941352b42db9" providerId="LiveId" clId="{36DCD473-F91B-45B5-9CF5-4A067706FACB}" dt="2023-10-23T00:23:20.041" v="3186" actId="14100"/>
          <ac:spMkLst>
            <pc:docMk/>
            <pc:sldMk cId="3271475563" sldId="2145709045"/>
            <ac:spMk id="272387" creationId="{00000000-0000-0000-0000-000000000000}"/>
          </ac:spMkLst>
        </pc:spChg>
        <pc:spChg chg="mod">
          <ac:chgData name="Ron Melton" userId="5553941352b42db9" providerId="LiveId" clId="{36DCD473-F91B-45B5-9CF5-4A067706FACB}" dt="2023-10-23T00:23:26.545" v="3187" actId="1076"/>
          <ac:spMkLst>
            <pc:docMk/>
            <pc:sldMk cId="3271475563" sldId="2145709045"/>
            <ac:spMk id="272389" creationId="{00000000-0000-0000-0000-000000000000}"/>
          </ac:spMkLst>
        </pc:spChg>
        <pc:picChg chg="del">
          <ac:chgData name="Ron Melton" userId="5553941352b42db9" providerId="LiveId" clId="{36DCD473-F91B-45B5-9CF5-4A067706FACB}" dt="2023-10-23T00:23:11.273" v="3185" actId="478"/>
          <ac:picMkLst>
            <pc:docMk/>
            <pc:sldMk cId="3271475563" sldId="2145709045"/>
            <ac:picMk id="2" creationId="{10992C7B-A5E7-F167-6A43-3B7CC48C05B8}"/>
          </ac:picMkLst>
        </pc:picChg>
        <pc:picChg chg="del">
          <ac:chgData name="Ron Melton" userId="5553941352b42db9" providerId="LiveId" clId="{36DCD473-F91B-45B5-9CF5-4A067706FACB}" dt="2023-10-23T00:23:10.114" v="3184" actId="478"/>
          <ac:picMkLst>
            <pc:docMk/>
            <pc:sldMk cId="3271475563" sldId="2145709045"/>
            <ac:picMk id="272388" creationId="{00000000-0000-0000-0000-000000000000}"/>
          </ac:picMkLst>
        </pc:picChg>
      </pc:sldChg>
      <pc:sldChg chg="del">
        <pc:chgData name="Ron Melton" userId="5553941352b42db9" providerId="LiveId" clId="{36DCD473-F91B-45B5-9CF5-4A067706FACB}" dt="2023-10-23T00:26:11.724" v="3305" actId="47"/>
        <pc:sldMkLst>
          <pc:docMk/>
          <pc:sldMk cId="1540237283" sldId="2145709046"/>
        </pc:sldMkLst>
      </pc:sldChg>
      <pc:sldChg chg="delSp modSp mod">
        <pc:chgData name="Ron Melton" userId="5553941352b42db9" providerId="LiveId" clId="{36DCD473-F91B-45B5-9CF5-4A067706FACB}" dt="2023-10-23T00:26:36.067" v="3310" actId="1076"/>
        <pc:sldMkLst>
          <pc:docMk/>
          <pc:sldMk cId="3265936479" sldId="2145709047"/>
        </pc:sldMkLst>
        <pc:spChg chg="mod">
          <ac:chgData name="Ron Melton" userId="5553941352b42db9" providerId="LiveId" clId="{36DCD473-F91B-45B5-9CF5-4A067706FACB}" dt="2023-10-23T00:26:36.067" v="3310" actId="1076"/>
          <ac:spMkLst>
            <pc:docMk/>
            <pc:sldMk cId="3265936479" sldId="2145709047"/>
            <ac:spMk id="743426" creationId="{C798B8D9-03AA-4FE8-9E39-DEE18E6C3934}"/>
          </ac:spMkLst>
        </pc:spChg>
        <pc:spChg chg="mod">
          <ac:chgData name="Ron Melton" userId="5553941352b42db9" providerId="LiveId" clId="{36DCD473-F91B-45B5-9CF5-4A067706FACB}" dt="2023-10-23T00:26:26.165" v="3309" actId="1076"/>
          <ac:spMkLst>
            <pc:docMk/>
            <pc:sldMk cId="3265936479" sldId="2145709047"/>
            <ac:spMk id="743427" creationId="{DB003100-5AD5-4B27-88EE-58847DCC6CF9}"/>
          </ac:spMkLst>
        </pc:spChg>
        <pc:picChg chg="del">
          <ac:chgData name="Ron Melton" userId="5553941352b42db9" providerId="LiveId" clId="{36DCD473-F91B-45B5-9CF5-4A067706FACB}" dt="2023-10-23T00:26:14.946" v="3306" actId="478"/>
          <ac:picMkLst>
            <pc:docMk/>
            <pc:sldMk cId="3265936479" sldId="2145709047"/>
            <ac:picMk id="2" creationId="{8FCD3CBC-CBCD-DF61-B2B2-F20B3AF9D872}"/>
          </ac:picMkLst>
        </pc:picChg>
      </pc:sldChg>
      <pc:sldChg chg="del">
        <pc:chgData name="Ron Melton" userId="5553941352b42db9" providerId="LiveId" clId="{36DCD473-F91B-45B5-9CF5-4A067706FACB}" dt="2023-10-23T00:11:38.689" v="2559" actId="47"/>
        <pc:sldMkLst>
          <pc:docMk/>
          <pc:sldMk cId="2215175109" sldId="2145709048"/>
        </pc:sldMkLst>
      </pc:sldChg>
      <pc:sldChg chg="delSp modSp mod">
        <pc:chgData name="Ron Melton" userId="5553941352b42db9" providerId="LiveId" clId="{36DCD473-F91B-45B5-9CF5-4A067706FACB}" dt="2023-10-23T00:14:22.913" v="2654" actId="20577"/>
        <pc:sldMkLst>
          <pc:docMk/>
          <pc:sldMk cId="1955522591" sldId="2145709049"/>
        </pc:sldMkLst>
        <pc:spChg chg="mod">
          <ac:chgData name="Ron Melton" userId="5553941352b42db9" providerId="LiveId" clId="{36DCD473-F91B-45B5-9CF5-4A067706FACB}" dt="2023-10-23T00:14:22.913" v="2654" actId="20577"/>
          <ac:spMkLst>
            <pc:docMk/>
            <pc:sldMk cId="1955522591" sldId="2145709049"/>
            <ac:spMk id="113666" creationId="{00000000-0000-0000-0000-000000000000}"/>
          </ac:spMkLst>
        </pc:spChg>
        <pc:grpChg chg="del">
          <ac:chgData name="Ron Melton" userId="5553941352b42db9" providerId="LiveId" clId="{36DCD473-F91B-45B5-9CF5-4A067706FACB}" dt="2023-10-23T00:14:02.522" v="2606" actId="478"/>
          <ac:grpSpMkLst>
            <pc:docMk/>
            <pc:sldMk cId="1955522591" sldId="2145709049"/>
            <ac:grpSpMk id="113668" creationId="{00000000-0000-0000-0000-000000000000}"/>
          </ac:grpSpMkLst>
        </pc:grpChg>
      </pc:sldChg>
      <pc:sldChg chg="del">
        <pc:chgData name="Ron Melton" userId="5553941352b42db9" providerId="LiveId" clId="{36DCD473-F91B-45B5-9CF5-4A067706FACB}" dt="2023-10-23T00:14:33.608" v="2656" actId="47"/>
        <pc:sldMkLst>
          <pc:docMk/>
          <pc:sldMk cId="2825362368" sldId="2145709050"/>
        </pc:sldMkLst>
      </pc:sldChg>
      <pc:sldChg chg="del">
        <pc:chgData name="Ron Melton" userId="5553941352b42db9" providerId="LiveId" clId="{36DCD473-F91B-45B5-9CF5-4A067706FACB}" dt="2023-10-23T00:17:35.660" v="2916" actId="47"/>
        <pc:sldMkLst>
          <pc:docMk/>
          <pc:sldMk cId="160745177" sldId="2145709052"/>
        </pc:sldMkLst>
      </pc:sldChg>
      <pc:sldChg chg="delSp modSp mod">
        <pc:chgData name="Ron Melton" userId="5553941352b42db9" providerId="LiveId" clId="{36DCD473-F91B-45B5-9CF5-4A067706FACB}" dt="2023-10-23T00:19:01.861" v="3147" actId="20577"/>
        <pc:sldMkLst>
          <pc:docMk/>
          <pc:sldMk cId="891425508" sldId="2145709053"/>
        </pc:sldMkLst>
        <pc:spChg chg="mod">
          <ac:chgData name="Ron Melton" userId="5553941352b42db9" providerId="LiveId" clId="{36DCD473-F91B-45B5-9CF5-4A067706FACB}" dt="2023-10-23T00:19:01.861" v="3147" actId="20577"/>
          <ac:spMkLst>
            <pc:docMk/>
            <pc:sldMk cId="891425508" sldId="2145709053"/>
            <ac:spMk id="48130" creationId="{9F75C12A-506F-4D05-BCB6-95534E52D7FA}"/>
          </ac:spMkLst>
        </pc:spChg>
        <pc:picChg chg="del">
          <ac:chgData name="Ron Melton" userId="5553941352b42db9" providerId="LiveId" clId="{36DCD473-F91B-45B5-9CF5-4A067706FACB}" dt="2023-10-23T00:18:00.508" v="2917" actId="478"/>
          <ac:picMkLst>
            <pc:docMk/>
            <pc:sldMk cId="891425508" sldId="2145709053"/>
            <ac:picMk id="2" creationId="{D3611B3C-CD60-4DB2-A214-4A83C5CDF64F}"/>
          </ac:picMkLst>
        </pc:picChg>
        <pc:picChg chg="del">
          <ac:chgData name="Ron Melton" userId="5553941352b42db9" providerId="LiveId" clId="{36DCD473-F91B-45B5-9CF5-4A067706FACB}" dt="2023-10-23T00:18:02.467" v="2918" actId="478"/>
          <ac:picMkLst>
            <pc:docMk/>
            <pc:sldMk cId="891425508" sldId="2145709053"/>
            <ac:picMk id="3" creationId="{C3BDA879-A05F-4A98-AE73-199C2F321BB2}"/>
          </ac:picMkLst>
        </pc:picChg>
      </pc:sldChg>
      <pc:sldChg chg="del">
        <pc:chgData name="Ron Melton" userId="5553941352b42db9" providerId="LiveId" clId="{36DCD473-F91B-45B5-9CF5-4A067706FACB}" dt="2023-10-23T00:19:26.304" v="3150" actId="47"/>
        <pc:sldMkLst>
          <pc:docMk/>
          <pc:sldMk cId="2657690636" sldId="2145709055"/>
        </pc:sldMkLst>
      </pc:sldChg>
      <pc:sldChg chg="del">
        <pc:chgData name="Ron Melton" userId="5553941352b42db9" providerId="LiveId" clId="{36DCD473-F91B-45B5-9CF5-4A067706FACB}" dt="2023-10-23T00:19:27.076" v="3151" actId="47"/>
        <pc:sldMkLst>
          <pc:docMk/>
          <pc:sldMk cId="3041889691" sldId="2145709056"/>
        </pc:sldMkLst>
      </pc:sldChg>
      <pc:sldChg chg="delSp modSp mod">
        <pc:chgData name="Ron Melton" userId="5553941352b42db9" providerId="LiveId" clId="{36DCD473-F91B-45B5-9CF5-4A067706FACB}" dt="2023-09-27T23:35:35.528" v="836" actId="20577"/>
        <pc:sldMkLst>
          <pc:docMk/>
          <pc:sldMk cId="128381815" sldId="2145709069"/>
        </pc:sldMkLst>
        <pc:spChg chg="mod">
          <ac:chgData name="Ron Melton" userId="5553941352b42db9" providerId="LiveId" clId="{36DCD473-F91B-45B5-9CF5-4A067706FACB}" dt="2023-09-27T23:35:35.528" v="836" actId="20577"/>
          <ac:spMkLst>
            <pc:docMk/>
            <pc:sldMk cId="128381815" sldId="2145709069"/>
            <ac:spMk id="3" creationId="{00000000-0000-0000-0000-000000000000}"/>
          </ac:spMkLst>
        </pc:spChg>
        <pc:picChg chg="del">
          <ac:chgData name="Ron Melton" userId="5553941352b42db9" providerId="LiveId" clId="{36DCD473-F91B-45B5-9CF5-4A067706FACB}" dt="2023-09-27T23:34:52.875" v="653" actId="478"/>
          <ac:picMkLst>
            <pc:docMk/>
            <pc:sldMk cId="128381815" sldId="2145709069"/>
            <ac:picMk id="5" creationId="{1A99DEB3-BF9E-4E51-8D0C-83D7A141092F}"/>
          </ac:picMkLst>
        </pc:picChg>
        <pc:picChg chg="del">
          <ac:chgData name="Ron Melton" userId="5553941352b42db9" providerId="LiveId" clId="{36DCD473-F91B-45B5-9CF5-4A067706FACB}" dt="2023-09-27T23:34:50.042" v="649" actId="478"/>
          <ac:picMkLst>
            <pc:docMk/>
            <pc:sldMk cId="128381815" sldId="2145709069"/>
            <ac:picMk id="6" creationId="{294376A8-B63A-40C8-AB22-A2F466DE2C3B}"/>
          </ac:picMkLst>
        </pc:picChg>
        <pc:picChg chg="del mod">
          <ac:chgData name="Ron Melton" userId="5553941352b42db9" providerId="LiveId" clId="{36DCD473-F91B-45B5-9CF5-4A067706FACB}" dt="2023-09-27T23:34:50.996" v="651" actId="478"/>
          <ac:picMkLst>
            <pc:docMk/>
            <pc:sldMk cId="128381815" sldId="2145709069"/>
            <ac:picMk id="7" creationId="{B8195CF0-6399-41B5-B8CF-E0D041913743}"/>
          </ac:picMkLst>
        </pc:picChg>
        <pc:picChg chg="del">
          <ac:chgData name="Ron Melton" userId="5553941352b42db9" providerId="LiveId" clId="{36DCD473-F91B-45B5-9CF5-4A067706FACB}" dt="2023-09-27T23:34:51.742" v="652" actId="478"/>
          <ac:picMkLst>
            <pc:docMk/>
            <pc:sldMk cId="128381815" sldId="2145709069"/>
            <ac:picMk id="8" creationId="{CA0959A4-9BF3-44C9-A676-B7B29DCAAF05}"/>
          </ac:picMkLst>
        </pc:picChg>
      </pc:sldChg>
      <pc:sldChg chg="delSp modSp mod">
        <pc:chgData name="Ron Melton" userId="5553941352b42db9" providerId="LiveId" clId="{36DCD473-F91B-45B5-9CF5-4A067706FACB}" dt="2023-09-27T23:36:20.305" v="857" actId="1076"/>
        <pc:sldMkLst>
          <pc:docMk/>
          <pc:sldMk cId="497658846" sldId="2145709070"/>
        </pc:sldMkLst>
        <pc:spChg chg="mod">
          <ac:chgData name="Ron Melton" userId="5553941352b42db9" providerId="LiveId" clId="{36DCD473-F91B-45B5-9CF5-4A067706FACB}" dt="2023-09-27T23:36:02.834" v="855" actId="20577"/>
          <ac:spMkLst>
            <pc:docMk/>
            <pc:sldMk cId="497658846" sldId="2145709070"/>
            <ac:spMk id="3" creationId="{555E6BBD-7582-B80F-C629-669AA4CCC4DA}"/>
          </ac:spMkLst>
        </pc:spChg>
        <pc:spChg chg="mod">
          <ac:chgData name="Ron Melton" userId="5553941352b42db9" providerId="LiveId" clId="{36DCD473-F91B-45B5-9CF5-4A067706FACB}" dt="2023-09-27T23:36:20.305" v="857" actId="1076"/>
          <ac:spMkLst>
            <pc:docMk/>
            <pc:sldMk cId="497658846" sldId="2145709070"/>
            <ac:spMk id="4" creationId="{5C570CFC-DBED-E580-41E4-F4CBC88F7B6A}"/>
          </ac:spMkLst>
        </pc:spChg>
        <pc:picChg chg="del">
          <ac:chgData name="Ron Melton" userId="5553941352b42db9" providerId="LiveId" clId="{36DCD473-F91B-45B5-9CF5-4A067706FACB}" dt="2023-09-27T23:35:44.748" v="837" actId="478"/>
          <ac:picMkLst>
            <pc:docMk/>
            <pc:sldMk cId="497658846" sldId="2145709070"/>
            <ac:picMk id="5" creationId="{ED13FF08-F183-E4A0-809D-B853F546D74A}"/>
          </ac:picMkLst>
        </pc:picChg>
      </pc:sldChg>
      <pc:sldChg chg="delSp mod">
        <pc:chgData name="Ron Melton" userId="5553941352b42db9" providerId="LiveId" clId="{36DCD473-F91B-45B5-9CF5-4A067706FACB}" dt="2023-09-27T23:42:57.189" v="1278" actId="478"/>
        <pc:sldMkLst>
          <pc:docMk/>
          <pc:sldMk cId="3665397784" sldId="2145709075"/>
        </pc:sldMkLst>
        <pc:picChg chg="del">
          <ac:chgData name="Ron Melton" userId="5553941352b42db9" providerId="LiveId" clId="{36DCD473-F91B-45B5-9CF5-4A067706FACB}" dt="2023-09-27T23:42:57.189" v="1278" actId="478"/>
          <ac:picMkLst>
            <pc:docMk/>
            <pc:sldMk cId="3665397784" sldId="2145709075"/>
            <ac:picMk id="5" creationId="{7EF582CE-7E07-3FF1-C44A-7543CA75EE61}"/>
          </ac:picMkLst>
        </pc:picChg>
      </pc:sldChg>
      <pc:sldChg chg="delSp modSp mod">
        <pc:chgData name="Ron Melton" userId="5553941352b42db9" providerId="LiveId" clId="{36DCD473-F91B-45B5-9CF5-4A067706FACB}" dt="2023-09-27T23:43:36.534" v="1291" actId="20577"/>
        <pc:sldMkLst>
          <pc:docMk/>
          <pc:sldMk cId="28475612" sldId="2145709076"/>
        </pc:sldMkLst>
        <pc:spChg chg="mod">
          <ac:chgData name="Ron Melton" userId="5553941352b42db9" providerId="LiveId" clId="{36DCD473-F91B-45B5-9CF5-4A067706FACB}" dt="2023-09-27T23:43:36.534" v="1291" actId="20577"/>
          <ac:spMkLst>
            <pc:docMk/>
            <pc:sldMk cId="28475612" sldId="2145709076"/>
            <ac:spMk id="3" creationId="{35D6AFB1-BF6A-A012-951F-B4109F9C8711}"/>
          </ac:spMkLst>
        </pc:spChg>
        <pc:picChg chg="del">
          <ac:chgData name="Ron Melton" userId="5553941352b42db9" providerId="LiveId" clId="{36DCD473-F91B-45B5-9CF5-4A067706FACB}" dt="2023-09-27T23:43:00.705" v="1279" actId="478"/>
          <ac:picMkLst>
            <pc:docMk/>
            <pc:sldMk cId="28475612" sldId="2145709076"/>
            <ac:picMk id="4" creationId="{4C7F10FA-B714-5201-5175-9F81F5D9B3A6}"/>
          </ac:picMkLst>
        </pc:picChg>
      </pc:sldChg>
      <pc:sldChg chg="del">
        <pc:chgData name="Ron Melton" userId="5553941352b42db9" providerId="LiveId" clId="{36DCD473-F91B-45B5-9CF5-4A067706FACB}" dt="2023-09-27T23:43:44.152" v="1292" actId="47"/>
        <pc:sldMkLst>
          <pc:docMk/>
          <pc:sldMk cId="1414208273" sldId="2145709077"/>
        </pc:sldMkLst>
      </pc:sldChg>
      <pc:sldChg chg="del">
        <pc:chgData name="Ron Melton" userId="5553941352b42db9" providerId="LiveId" clId="{36DCD473-F91B-45B5-9CF5-4A067706FACB}" dt="2023-10-22T23:31:30.924" v="2257" actId="47"/>
        <pc:sldMkLst>
          <pc:docMk/>
          <pc:sldMk cId="87416657" sldId="2145709079"/>
        </pc:sldMkLst>
      </pc:sldChg>
      <pc:sldChg chg="del">
        <pc:chgData name="Ron Melton" userId="5553941352b42db9" providerId="LiveId" clId="{36DCD473-F91B-45B5-9CF5-4A067706FACB}" dt="2023-10-23T00:19:29.651" v="3152" actId="47"/>
        <pc:sldMkLst>
          <pc:docMk/>
          <pc:sldMk cId="2820851509" sldId="2145709087"/>
        </pc:sldMkLst>
      </pc:sldChg>
      <pc:sldChg chg="delSp modSp mod">
        <pc:chgData name="Ron Melton" userId="5553941352b42db9" providerId="LiveId" clId="{36DCD473-F91B-45B5-9CF5-4A067706FACB}" dt="2023-10-23T00:19:40.563" v="3156" actId="1076"/>
        <pc:sldMkLst>
          <pc:docMk/>
          <pc:sldMk cId="3236312338" sldId="2145709088"/>
        </pc:sldMkLst>
        <pc:spChg chg="mod">
          <ac:chgData name="Ron Melton" userId="5553941352b42db9" providerId="LiveId" clId="{36DCD473-F91B-45B5-9CF5-4A067706FACB}" dt="2023-10-23T00:19:40.563" v="3156" actId="1076"/>
          <ac:spMkLst>
            <pc:docMk/>
            <pc:sldMk cId="3236312338" sldId="2145709088"/>
            <ac:spMk id="4" creationId="{00000000-0000-0000-0000-000000000000}"/>
          </ac:spMkLst>
        </pc:spChg>
        <pc:picChg chg="del">
          <ac:chgData name="Ron Melton" userId="5553941352b42db9" providerId="LiveId" clId="{36DCD473-F91B-45B5-9CF5-4A067706FACB}" dt="2023-10-23T00:19:35.577" v="3155" actId="478"/>
          <ac:picMkLst>
            <pc:docMk/>
            <pc:sldMk cId="3236312338" sldId="2145709088"/>
            <ac:picMk id="1026" creationId="{00000000-0000-0000-0000-000000000000}"/>
          </ac:picMkLst>
        </pc:picChg>
        <pc:picChg chg="del">
          <ac:chgData name="Ron Melton" userId="5553941352b42db9" providerId="LiveId" clId="{36DCD473-F91B-45B5-9CF5-4A067706FACB}" dt="2023-10-23T00:19:33.298" v="3154" actId="478"/>
          <ac:picMkLst>
            <pc:docMk/>
            <pc:sldMk cId="3236312338" sldId="2145709088"/>
            <ac:picMk id="1027" creationId="{00000000-0000-0000-0000-000000000000}"/>
          </ac:picMkLst>
        </pc:picChg>
        <pc:picChg chg="del">
          <ac:chgData name="Ron Melton" userId="5553941352b42db9" providerId="LiveId" clId="{36DCD473-F91B-45B5-9CF5-4A067706FACB}" dt="2023-10-23T00:19:32.587" v="3153" actId="478"/>
          <ac:picMkLst>
            <pc:docMk/>
            <pc:sldMk cId="3236312338" sldId="2145709088"/>
            <ac:picMk id="1028" creationId="{00000000-0000-0000-0000-000000000000}"/>
          </ac:picMkLst>
        </pc:picChg>
      </pc:sldChg>
      <pc:sldChg chg="del">
        <pc:chgData name="Ron Melton" userId="5553941352b42db9" providerId="LiveId" clId="{36DCD473-F91B-45B5-9CF5-4A067706FACB}" dt="2023-10-23T00:22:37.077" v="3170" actId="47"/>
        <pc:sldMkLst>
          <pc:docMk/>
          <pc:sldMk cId="1198987308" sldId="2145709089"/>
        </pc:sldMkLst>
      </pc:sldChg>
      <pc:sldChg chg="del">
        <pc:chgData name="Ron Melton" userId="5553941352b42db9" providerId="LiveId" clId="{36DCD473-F91B-45B5-9CF5-4A067706FACB}" dt="2023-10-23T00:22:37.575" v="3171" actId="47"/>
        <pc:sldMkLst>
          <pc:docMk/>
          <pc:sldMk cId="1362030503" sldId="2145709090"/>
        </pc:sldMkLst>
      </pc:sldChg>
      <pc:sldChg chg="del">
        <pc:chgData name="Ron Melton" userId="5553941352b42db9" providerId="LiveId" clId="{36DCD473-F91B-45B5-9CF5-4A067706FACB}" dt="2023-10-23T00:22:38.061" v="3172" actId="47"/>
        <pc:sldMkLst>
          <pc:docMk/>
          <pc:sldMk cId="1904417762" sldId="2145709091"/>
        </pc:sldMkLst>
      </pc:sldChg>
      <pc:sldChg chg="del">
        <pc:chgData name="Ron Melton" userId="5553941352b42db9" providerId="LiveId" clId="{36DCD473-F91B-45B5-9CF5-4A067706FACB}" dt="2023-10-23T00:22:38.596" v="3173" actId="47"/>
        <pc:sldMkLst>
          <pc:docMk/>
          <pc:sldMk cId="3083393677" sldId="2145709092"/>
        </pc:sldMkLst>
      </pc:sldChg>
      <pc:sldChg chg="del">
        <pc:chgData name="Ron Melton" userId="5553941352b42db9" providerId="LiveId" clId="{36DCD473-F91B-45B5-9CF5-4A067706FACB}" dt="2023-09-27T23:18:59.457" v="267" actId="47"/>
        <pc:sldMkLst>
          <pc:docMk/>
          <pc:sldMk cId="1959864544" sldId="2145709099"/>
        </pc:sldMkLst>
      </pc:sldChg>
      <pc:sldChg chg="delSp modSp mod">
        <pc:chgData name="Ron Melton" userId="5553941352b42db9" providerId="LiveId" clId="{36DCD473-F91B-45B5-9CF5-4A067706FACB}" dt="2023-09-27T23:05:22.418" v="2" actId="1076"/>
        <pc:sldMkLst>
          <pc:docMk/>
          <pc:sldMk cId="1476430768" sldId="2145709101"/>
        </pc:sldMkLst>
        <pc:spChg chg="mod">
          <ac:chgData name="Ron Melton" userId="5553941352b42db9" providerId="LiveId" clId="{36DCD473-F91B-45B5-9CF5-4A067706FACB}" dt="2023-09-27T23:05:22.418" v="2" actId="1076"/>
          <ac:spMkLst>
            <pc:docMk/>
            <pc:sldMk cId="1476430768" sldId="2145709101"/>
            <ac:spMk id="10" creationId="{00000000-0000-0000-0000-000000000000}"/>
          </ac:spMkLst>
        </pc:spChg>
        <pc:picChg chg="del">
          <ac:chgData name="Ron Melton" userId="5553941352b42db9" providerId="LiveId" clId="{36DCD473-F91B-45B5-9CF5-4A067706FACB}" dt="2023-09-27T23:05:17.253" v="0" actId="478"/>
          <ac:picMkLst>
            <pc:docMk/>
            <pc:sldMk cId="1476430768" sldId="2145709101"/>
            <ac:picMk id="2" creationId="{D2B22E47-7703-44F7-B72C-7AC39F2DF376}"/>
          </ac:picMkLst>
        </pc:picChg>
        <pc:picChg chg="del">
          <ac:chgData name="Ron Melton" userId="5553941352b42db9" providerId="LiveId" clId="{36DCD473-F91B-45B5-9CF5-4A067706FACB}" dt="2023-09-27T23:05:18.557" v="1" actId="478"/>
          <ac:picMkLst>
            <pc:docMk/>
            <pc:sldMk cId="1476430768" sldId="2145709101"/>
            <ac:picMk id="3" creationId="{72252DD6-5C51-7CF0-BE7D-2D3CC5CBDF5B}"/>
          </ac:picMkLst>
        </pc:picChg>
      </pc:sldChg>
      <pc:sldChg chg="del">
        <pc:chgData name="Ron Melton" userId="5553941352b42db9" providerId="LiveId" clId="{36DCD473-F91B-45B5-9CF5-4A067706FACB}" dt="2023-09-27T23:05:26.663" v="3" actId="47"/>
        <pc:sldMkLst>
          <pc:docMk/>
          <pc:sldMk cId="3387263648" sldId="2145709102"/>
        </pc:sldMkLst>
      </pc:sldChg>
      <pc:sldChg chg="del">
        <pc:chgData name="Ron Melton" userId="5553941352b42db9" providerId="LiveId" clId="{36DCD473-F91B-45B5-9CF5-4A067706FACB}" dt="2023-09-27T23:05:31.203" v="4" actId="47"/>
        <pc:sldMkLst>
          <pc:docMk/>
          <pc:sldMk cId="2365518156" sldId="2145709103"/>
        </pc:sldMkLst>
      </pc:sldChg>
      <pc:sldChg chg="del">
        <pc:chgData name="Ron Melton" userId="5553941352b42db9" providerId="LiveId" clId="{36DCD473-F91B-45B5-9CF5-4A067706FACB}" dt="2023-09-27T23:05:32.088" v="5" actId="47"/>
        <pc:sldMkLst>
          <pc:docMk/>
          <pc:sldMk cId="1150184721" sldId="2145709104"/>
        </pc:sldMkLst>
      </pc:sldChg>
      <pc:sldChg chg="del">
        <pc:chgData name="Ron Melton" userId="5553941352b42db9" providerId="LiveId" clId="{36DCD473-F91B-45B5-9CF5-4A067706FACB}" dt="2023-09-27T23:06:13.627" v="6" actId="47"/>
        <pc:sldMkLst>
          <pc:docMk/>
          <pc:sldMk cId="2356100634" sldId="2145709105"/>
        </pc:sldMkLst>
      </pc:sldChg>
      <pc:sldChg chg="del">
        <pc:chgData name="Ron Melton" userId="5553941352b42db9" providerId="LiveId" clId="{36DCD473-F91B-45B5-9CF5-4A067706FACB}" dt="2023-09-27T23:19:36.151" v="272" actId="47"/>
        <pc:sldMkLst>
          <pc:docMk/>
          <pc:sldMk cId="400414108" sldId="2145709106"/>
        </pc:sldMkLst>
      </pc:sldChg>
      <pc:sldChg chg="del">
        <pc:chgData name="Ron Melton" userId="5553941352b42db9" providerId="LiveId" clId="{36DCD473-F91B-45B5-9CF5-4A067706FACB}" dt="2023-09-27T23:07:36.633" v="15" actId="47"/>
        <pc:sldMkLst>
          <pc:docMk/>
          <pc:sldMk cId="249890153" sldId="2145709107"/>
        </pc:sldMkLst>
      </pc:sldChg>
      <pc:sldChg chg="del">
        <pc:chgData name="Ron Melton" userId="5553941352b42db9" providerId="LiveId" clId="{36DCD473-F91B-45B5-9CF5-4A067706FACB}" dt="2023-09-27T23:07:37.783" v="16" actId="47"/>
        <pc:sldMkLst>
          <pc:docMk/>
          <pc:sldMk cId="1238343140" sldId="2145709108"/>
        </pc:sldMkLst>
      </pc:sldChg>
      <pc:sldChg chg="del">
        <pc:chgData name="Ron Melton" userId="5553941352b42db9" providerId="LiveId" clId="{36DCD473-F91B-45B5-9CF5-4A067706FACB}" dt="2023-09-27T23:07:39.281" v="17" actId="47"/>
        <pc:sldMkLst>
          <pc:docMk/>
          <pc:sldMk cId="1759801225" sldId="2145709109"/>
        </pc:sldMkLst>
      </pc:sldChg>
      <pc:sldChg chg="del">
        <pc:chgData name="Ron Melton" userId="5553941352b42db9" providerId="LiveId" clId="{36DCD473-F91B-45B5-9CF5-4A067706FACB}" dt="2023-09-27T23:07:40.168" v="18" actId="47"/>
        <pc:sldMkLst>
          <pc:docMk/>
          <pc:sldMk cId="1857497204" sldId="2145709110"/>
        </pc:sldMkLst>
      </pc:sldChg>
      <pc:sldChg chg="addSp modSp mod">
        <pc:chgData name="Ron Melton" userId="5553941352b42db9" providerId="LiveId" clId="{36DCD473-F91B-45B5-9CF5-4A067706FACB}" dt="2023-09-27T23:10:01.178" v="29" actId="1076"/>
        <pc:sldMkLst>
          <pc:docMk/>
          <pc:sldMk cId="3416444927" sldId="2145709111"/>
        </pc:sldMkLst>
        <pc:picChg chg="add mod modCrop">
          <ac:chgData name="Ron Melton" userId="5553941352b42db9" providerId="LiveId" clId="{36DCD473-F91B-45B5-9CF5-4A067706FACB}" dt="2023-09-27T23:10:01.178" v="29" actId="1076"/>
          <ac:picMkLst>
            <pc:docMk/>
            <pc:sldMk cId="3416444927" sldId="2145709111"/>
            <ac:picMk id="3" creationId="{A1931816-9FEA-A283-FB2B-CE4408206969}"/>
          </ac:picMkLst>
        </pc:picChg>
        <pc:picChg chg="mod">
          <ac:chgData name="Ron Melton" userId="5553941352b42db9" providerId="LiveId" clId="{36DCD473-F91B-45B5-9CF5-4A067706FACB}" dt="2023-09-27T23:08:13.695" v="19" actId="1076"/>
          <ac:picMkLst>
            <pc:docMk/>
            <pc:sldMk cId="3416444927" sldId="2145709111"/>
            <ac:picMk id="5" creationId="{144D341A-2693-1135-1A15-F1B8247C3148}"/>
          </ac:picMkLst>
        </pc:picChg>
      </pc:sldChg>
      <pc:sldChg chg="del">
        <pc:chgData name="Ron Melton" userId="5553941352b42db9" providerId="LiveId" clId="{36DCD473-F91B-45B5-9CF5-4A067706FACB}" dt="2023-09-27T23:11:32.956" v="33" actId="47"/>
        <pc:sldMkLst>
          <pc:docMk/>
          <pc:sldMk cId="2964655595" sldId="2145709112"/>
        </pc:sldMkLst>
      </pc:sldChg>
      <pc:sldChg chg="addSp delSp modSp del mod">
        <pc:chgData name="Ron Melton" userId="5553941352b42db9" providerId="LiveId" clId="{36DCD473-F91B-45B5-9CF5-4A067706FACB}" dt="2023-09-27T23:11:22.197" v="32" actId="47"/>
        <pc:sldMkLst>
          <pc:docMk/>
          <pc:sldMk cId="523003426" sldId="2145709113"/>
        </pc:sldMkLst>
        <pc:spChg chg="add mod">
          <ac:chgData name="Ron Melton" userId="5553941352b42db9" providerId="LiveId" clId="{36DCD473-F91B-45B5-9CF5-4A067706FACB}" dt="2023-09-27T23:11:19.281" v="31" actId="478"/>
          <ac:spMkLst>
            <pc:docMk/>
            <pc:sldMk cId="523003426" sldId="2145709113"/>
            <ac:spMk id="4" creationId="{2CD581D0-0378-0183-3DBB-7ECA2248DB18}"/>
          </ac:spMkLst>
        </pc:spChg>
        <pc:picChg chg="del">
          <ac:chgData name="Ron Melton" userId="5553941352b42db9" providerId="LiveId" clId="{36DCD473-F91B-45B5-9CF5-4A067706FACB}" dt="2023-09-27T23:11:19.281" v="31" actId="478"/>
          <ac:picMkLst>
            <pc:docMk/>
            <pc:sldMk cId="523003426" sldId="2145709113"/>
            <ac:picMk id="5" creationId="{2D32B1E5-635E-47A6-C9CA-C84EB45E30C2}"/>
          </ac:picMkLst>
        </pc:picChg>
      </pc:sldChg>
      <pc:sldChg chg="del">
        <pc:chgData name="Ron Melton" userId="5553941352b42db9" providerId="LiveId" clId="{36DCD473-F91B-45B5-9CF5-4A067706FACB}" dt="2023-09-27T23:14:11.139" v="204" actId="47"/>
        <pc:sldMkLst>
          <pc:docMk/>
          <pc:sldMk cId="1446118582" sldId="2145709117"/>
        </pc:sldMkLst>
      </pc:sldChg>
      <pc:sldChg chg="del">
        <pc:chgData name="Ron Melton" userId="5553941352b42db9" providerId="LiveId" clId="{36DCD473-F91B-45B5-9CF5-4A067706FACB}" dt="2023-09-27T23:14:17.069" v="205" actId="47"/>
        <pc:sldMkLst>
          <pc:docMk/>
          <pc:sldMk cId="0" sldId="2145709118"/>
        </pc:sldMkLst>
      </pc:sldChg>
      <pc:sldChg chg="del">
        <pc:chgData name="Ron Melton" userId="5553941352b42db9" providerId="LiveId" clId="{36DCD473-F91B-45B5-9CF5-4A067706FACB}" dt="2023-09-27T23:14:19.162" v="206" actId="47"/>
        <pc:sldMkLst>
          <pc:docMk/>
          <pc:sldMk cId="0" sldId="2145709119"/>
        </pc:sldMkLst>
      </pc:sldChg>
      <pc:sldChg chg="del">
        <pc:chgData name="Ron Melton" userId="5553941352b42db9" providerId="LiveId" clId="{36DCD473-F91B-45B5-9CF5-4A067706FACB}" dt="2023-09-27T23:19:40.296" v="273" actId="47"/>
        <pc:sldMkLst>
          <pc:docMk/>
          <pc:sldMk cId="3639156372" sldId="2145709121"/>
        </pc:sldMkLst>
      </pc:sldChg>
      <pc:sldChg chg="del">
        <pc:chgData name="Ron Melton" userId="5553941352b42db9" providerId="LiveId" clId="{36DCD473-F91B-45B5-9CF5-4A067706FACB}" dt="2023-09-27T23:19:41.243" v="274" actId="47"/>
        <pc:sldMkLst>
          <pc:docMk/>
          <pc:sldMk cId="998139327" sldId="2145709122"/>
        </pc:sldMkLst>
      </pc:sldChg>
      <pc:sldChg chg="delSp modSp mod">
        <pc:chgData name="Ron Melton" userId="5553941352b42db9" providerId="LiveId" clId="{36DCD473-F91B-45B5-9CF5-4A067706FACB}" dt="2023-09-27T23:20:44.669" v="480" actId="20577"/>
        <pc:sldMkLst>
          <pc:docMk/>
          <pc:sldMk cId="3496590598" sldId="2145709125"/>
        </pc:sldMkLst>
        <pc:spChg chg="mod">
          <ac:chgData name="Ron Melton" userId="5553941352b42db9" providerId="LiveId" clId="{36DCD473-F91B-45B5-9CF5-4A067706FACB}" dt="2023-09-27T23:20:44.669" v="480" actId="20577"/>
          <ac:spMkLst>
            <pc:docMk/>
            <pc:sldMk cId="3496590598" sldId="2145709125"/>
            <ac:spMk id="3" creationId="{A3706EED-3149-4365-A889-D36D124C37D8}"/>
          </ac:spMkLst>
        </pc:spChg>
        <pc:picChg chg="del">
          <ac:chgData name="Ron Melton" userId="5553941352b42db9" providerId="LiveId" clId="{36DCD473-F91B-45B5-9CF5-4A067706FACB}" dt="2023-09-27T23:19:47.169" v="275" actId="478"/>
          <ac:picMkLst>
            <pc:docMk/>
            <pc:sldMk cId="3496590598" sldId="2145709125"/>
            <ac:picMk id="4" creationId="{3A08A17D-A98C-4E54-9806-EC3529E60C12}"/>
          </ac:picMkLst>
        </pc:picChg>
      </pc:sldChg>
      <pc:sldChg chg="delSp modSp mod">
        <pc:chgData name="Ron Melton" userId="5553941352b42db9" providerId="LiveId" clId="{36DCD473-F91B-45B5-9CF5-4A067706FACB}" dt="2023-09-27T23:22:28.151" v="496" actId="1076"/>
        <pc:sldMkLst>
          <pc:docMk/>
          <pc:sldMk cId="245968945" sldId="2145709128"/>
        </pc:sldMkLst>
        <pc:spChg chg="mod">
          <ac:chgData name="Ron Melton" userId="5553941352b42db9" providerId="LiveId" clId="{36DCD473-F91B-45B5-9CF5-4A067706FACB}" dt="2023-09-27T23:22:28.151" v="496" actId="1076"/>
          <ac:spMkLst>
            <pc:docMk/>
            <pc:sldMk cId="245968945" sldId="2145709128"/>
            <ac:spMk id="5" creationId="{00000000-0000-0000-0000-000000000000}"/>
          </ac:spMkLst>
        </pc:spChg>
        <pc:spChg chg="mod">
          <ac:chgData name="Ron Melton" userId="5553941352b42db9" providerId="LiveId" clId="{36DCD473-F91B-45B5-9CF5-4A067706FACB}" dt="2023-09-27T23:22:23.926" v="495" actId="1076"/>
          <ac:spMkLst>
            <pc:docMk/>
            <pc:sldMk cId="245968945" sldId="2145709128"/>
            <ac:spMk id="160774" creationId="{00000000-0000-0000-0000-000000000000}"/>
          </ac:spMkLst>
        </pc:spChg>
        <pc:picChg chg="del">
          <ac:chgData name="Ron Melton" userId="5553941352b42db9" providerId="LiveId" clId="{36DCD473-F91B-45B5-9CF5-4A067706FACB}" dt="2023-09-27T23:22:09.407" v="493" actId="478"/>
          <ac:picMkLst>
            <pc:docMk/>
            <pc:sldMk cId="245968945" sldId="2145709128"/>
            <ac:picMk id="3" creationId="{F83C0C41-A3BA-4D51-9804-5750ABDDFCDB}"/>
          </ac:picMkLst>
        </pc:picChg>
        <pc:picChg chg="del">
          <ac:chgData name="Ron Melton" userId="5553941352b42db9" providerId="LiveId" clId="{36DCD473-F91B-45B5-9CF5-4A067706FACB}" dt="2023-09-27T23:22:01.531" v="489" actId="478"/>
          <ac:picMkLst>
            <pc:docMk/>
            <pc:sldMk cId="245968945" sldId="2145709128"/>
            <ac:picMk id="160771" creationId="{00000000-0000-0000-0000-000000000000}"/>
          </ac:picMkLst>
        </pc:picChg>
        <pc:picChg chg="del">
          <ac:chgData name="Ron Melton" userId="5553941352b42db9" providerId="LiveId" clId="{36DCD473-F91B-45B5-9CF5-4A067706FACB}" dt="2023-09-27T23:22:07.963" v="492" actId="478"/>
          <ac:picMkLst>
            <pc:docMk/>
            <pc:sldMk cId="245968945" sldId="2145709128"/>
            <ac:picMk id="160772" creationId="{00000000-0000-0000-0000-000000000000}"/>
          </ac:picMkLst>
        </pc:picChg>
      </pc:sldChg>
      <pc:sldChg chg="del">
        <pc:chgData name="Ron Melton" userId="5553941352b42db9" providerId="LiveId" clId="{36DCD473-F91B-45B5-9CF5-4A067706FACB}" dt="2023-09-27T23:29:20.976" v="497" actId="47"/>
        <pc:sldMkLst>
          <pc:docMk/>
          <pc:sldMk cId="3341999554" sldId="2145709129"/>
        </pc:sldMkLst>
      </pc:sldChg>
      <pc:sldChg chg="delSp modSp mod">
        <pc:chgData name="Ron Melton" userId="5553941352b42db9" providerId="LiveId" clId="{36DCD473-F91B-45B5-9CF5-4A067706FACB}" dt="2023-10-22T23:22:26.562" v="1946" actId="1076"/>
        <pc:sldMkLst>
          <pc:docMk/>
          <pc:sldMk cId="2244507277" sldId="2145709142"/>
        </pc:sldMkLst>
        <pc:spChg chg="mod">
          <ac:chgData name="Ron Melton" userId="5553941352b42db9" providerId="LiveId" clId="{36DCD473-F91B-45B5-9CF5-4A067706FACB}" dt="2023-10-22T23:22:26.562" v="1946" actId="1076"/>
          <ac:spMkLst>
            <pc:docMk/>
            <pc:sldMk cId="2244507277" sldId="2145709142"/>
            <ac:spMk id="3" creationId="{730BBC00-BF12-4253-B068-46264B010869}"/>
          </ac:spMkLst>
        </pc:spChg>
        <pc:picChg chg="del">
          <ac:chgData name="Ron Melton" userId="5553941352b42db9" providerId="LiveId" clId="{36DCD473-F91B-45B5-9CF5-4A067706FACB}" dt="2023-10-22T23:22:20.912" v="1945" actId="478"/>
          <ac:picMkLst>
            <pc:docMk/>
            <pc:sldMk cId="2244507277" sldId="2145709142"/>
            <ac:picMk id="1028" creationId="{1B7FC7C1-5DBC-4A6A-895D-A6CA44E43557}"/>
          </ac:picMkLst>
        </pc:picChg>
      </pc:sldChg>
      <pc:sldChg chg="del">
        <pc:chgData name="Ron Melton" userId="5553941352b42db9" providerId="LiveId" clId="{36DCD473-F91B-45B5-9CF5-4A067706FACB}" dt="2023-10-22T23:22:07.783" v="1942" actId="47"/>
        <pc:sldMkLst>
          <pc:docMk/>
          <pc:sldMk cId="1015461869" sldId="2145709143"/>
        </pc:sldMkLst>
      </pc:sldChg>
      <pc:sldChg chg="del">
        <pc:chgData name="Ron Melton" userId="5553941352b42db9" providerId="LiveId" clId="{36DCD473-F91B-45B5-9CF5-4A067706FACB}" dt="2023-10-22T23:23:56.180" v="1965" actId="47"/>
        <pc:sldMkLst>
          <pc:docMk/>
          <pc:sldMk cId="36682607" sldId="2145709145"/>
        </pc:sldMkLst>
      </pc:sldChg>
      <pc:sldChg chg="del">
        <pc:chgData name="Ron Melton" userId="5553941352b42db9" providerId="LiveId" clId="{36DCD473-F91B-45B5-9CF5-4A067706FACB}" dt="2023-10-22T23:28:49.869" v="2209" actId="47"/>
        <pc:sldMkLst>
          <pc:docMk/>
          <pc:sldMk cId="1165229244" sldId="2145709146"/>
        </pc:sldMkLst>
      </pc:sldChg>
      <pc:sldChg chg="del">
        <pc:chgData name="Ron Melton" userId="5553941352b42db9" providerId="LiveId" clId="{36DCD473-F91B-45B5-9CF5-4A067706FACB}" dt="2023-10-22T23:28:49.332" v="2208" actId="47"/>
        <pc:sldMkLst>
          <pc:docMk/>
          <pc:sldMk cId="2010563695" sldId="2145709147"/>
        </pc:sldMkLst>
      </pc:sldChg>
      <pc:sldChg chg="del">
        <pc:chgData name="Ron Melton" userId="5553941352b42db9" providerId="LiveId" clId="{36DCD473-F91B-45B5-9CF5-4A067706FACB}" dt="2023-10-22T23:28:52.082" v="2210" actId="47"/>
        <pc:sldMkLst>
          <pc:docMk/>
          <pc:sldMk cId="2151264900" sldId="2145709148"/>
        </pc:sldMkLst>
      </pc:sldChg>
      <pc:sldChg chg="del">
        <pc:chgData name="Ron Melton" userId="5553941352b42db9" providerId="LiveId" clId="{36DCD473-F91B-45B5-9CF5-4A067706FACB}" dt="2023-10-22T23:24:05.947" v="1970" actId="47"/>
        <pc:sldMkLst>
          <pc:docMk/>
          <pc:sldMk cId="2202954096" sldId="2145709149"/>
        </pc:sldMkLst>
      </pc:sldChg>
      <pc:sldChg chg="del">
        <pc:chgData name="Ron Melton" userId="5553941352b42db9" providerId="LiveId" clId="{36DCD473-F91B-45B5-9CF5-4A067706FACB}" dt="2023-10-22T23:28:10.708" v="2171" actId="47"/>
        <pc:sldMkLst>
          <pc:docMk/>
          <pc:sldMk cId="446127083" sldId="2145709152"/>
        </pc:sldMkLst>
      </pc:sldChg>
      <pc:sldChg chg="delSp modSp mod">
        <pc:chgData name="Ron Melton" userId="5553941352b42db9" providerId="LiveId" clId="{36DCD473-F91B-45B5-9CF5-4A067706FACB}" dt="2023-09-27T23:19:24.406" v="271" actId="1076"/>
        <pc:sldMkLst>
          <pc:docMk/>
          <pc:sldMk cId="1623573409" sldId="2145709168"/>
        </pc:sldMkLst>
        <pc:spChg chg="mod">
          <ac:chgData name="Ron Melton" userId="5553941352b42db9" providerId="LiveId" clId="{36DCD473-F91B-45B5-9CF5-4A067706FACB}" dt="2023-09-27T23:19:24.406" v="271" actId="1076"/>
          <ac:spMkLst>
            <pc:docMk/>
            <pc:sldMk cId="1623573409" sldId="2145709168"/>
            <ac:spMk id="10" creationId="{00000000-0000-0000-0000-000000000000}"/>
          </ac:spMkLst>
        </pc:spChg>
        <pc:picChg chg="del">
          <ac:chgData name="Ron Melton" userId="5553941352b42db9" providerId="LiveId" clId="{36DCD473-F91B-45B5-9CF5-4A067706FACB}" dt="2023-09-27T23:19:18.956" v="269" actId="478"/>
          <ac:picMkLst>
            <pc:docMk/>
            <pc:sldMk cId="1623573409" sldId="2145709168"/>
            <ac:picMk id="2" creationId="{D2B22E47-7703-44F7-B72C-7AC39F2DF376}"/>
          </ac:picMkLst>
        </pc:picChg>
        <pc:picChg chg="del">
          <ac:chgData name="Ron Melton" userId="5553941352b42db9" providerId="LiveId" clId="{36DCD473-F91B-45B5-9CF5-4A067706FACB}" dt="2023-09-27T23:19:20.224" v="270" actId="478"/>
          <ac:picMkLst>
            <pc:docMk/>
            <pc:sldMk cId="1623573409" sldId="2145709168"/>
            <ac:picMk id="3" creationId="{72252DD6-5C51-7CF0-BE7D-2D3CC5CBDF5B}"/>
          </ac:picMkLst>
        </pc:picChg>
      </pc:sldChg>
      <pc:sldChg chg="delSp modSp mod">
        <pc:chgData name="Ron Melton" userId="5553941352b42db9" providerId="LiveId" clId="{36DCD473-F91B-45B5-9CF5-4A067706FACB}" dt="2023-09-27T23:37:33.491" v="870" actId="27636"/>
        <pc:sldMkLst>
          <pc:docMk/>
          <pc:sldMk cId="1885727639" sldId="2145709170"/>
        </pc:sldMkLst>
        <pc:spChg chg="mod">
          <ac:chgData name="Ron Melton" userId="5553941352b42db9" providerId="LiveId" clId="{36DCD473-F91B-45B5-9CF5-4A067706FACB}" dt="2023-09-27T23:37:33.491" v="870" actId="27636"/>
          <ac:spMkLst>
            <pc:docMk/>
            <pc:sldMk cId="1885727639" sldId="2145709170"/>
            <ac:spMk id="4" creationId="{C1DDEA04-DE1E-5BC3-869B-D0B4DB39F1BE}"/>
          </ac:spMkLst>
        </pc:spChg>
        <pc:picChg chg="del">
          <ac:chgData name="Ron Melton" userId="5553941352b42db9" providerId="LiveId" clId="{36DCD473-F91B-45B5-9CF5-4A067706FACB}" dt="2023-09-27T23:37:25.830" v="868" actId="478"/>
          <ac:picMkLst>
            <pc:docMk/>
            <pc:sldMk cId="1885727639" sldId="2145709170"/>
            <ac:picMk id="1042" creationId="{3BAFA2D0-1285-DEDD-BA2B-DD3D4322602E}"/>
          </ac:picMkLst>
        </pc:picChg>
      </pc:sldChg>
      <pc:sldChg chg="delSp modSp mod">
        <pc:chgData name="Ron Melton" userId="5553941352b42db9" providerId="LiveId" clId="{36DCD473-F91B-45B5-9CF5-4A067706FACB}" dt="2023-09-27T23:37:48.595" v="874" actId="1076"/>
        <pc:sldMkLst>
          <pc:docMk/>
          <pc:sldMk cId="2534325892" sldId="2145709171"/>
        </pc:sldMkLst>
        <pc:spChg chg="mod">
          <ac:chgData name="Ron Melton" userId="5553941352b42db9" providerId="LiveId" clId="{36DCD473-F91B-45B5-9CF5-4A067706FACB}" dt="2023-09-27T23:37:48.595" v="874" actId="1076"/>
          <ac:spMkLst>
            <pc:docMk/>
            <pc:sldMk cId="2534325892" sldId="2145709171"/>
            <ac:spMk id="2" creationId="{00000000-0000-0000-0000-000000000000}"/>
          </ac:spMkLst>
        </pc:spChg>
        <pc:picChg chg="del">
          <ac:chgData name="Ron Melton" userId="5553941352b42db9" providerId="LiveId" clId="{36DCD473-F91B-45B5-9CF5-4A067706FACB}" dt="2023-09-27T23:37:41.574" v="871" actId="478"/>
          <ac:picMkLst>
            <pc:docMk/>
            <pc:sldMk cId="2534325892" sldId="2145709171"/>
            <ac:picMk id="5" creationId="{34E1A615-2B2B-4950-80A4-24C3F3CA2541}"/>
          </ac:picMkLst>
        </pc:picChg>
        <pc:picChg chg="del mod">
          <ac:chgData name="Ron Melton" userId="5553941352b42db9" providerId="LiveId" clId="{36DCD473-F91B-45B5-9CF5-4A067706FACB}" dt="2023-09-27T23:37:43.820" v="873" actId="478"/>
          <ac:picMkLst>
            <pc:docMk/>
            <pc:sldMk cId="2534325892" sldId="2145709171"/>
            <ac:picMk id="7" creationId="{69B05FDC-5B2B-4323-993A-634EC0617534}"/>
          </ac:picMkLst>
        </pc:picChg>
      </pc:sldChg>
      <pc:sldChg chg="del">
        <pc:chgData name="Ron Melton" userId="5553941352b42db9" providerId="LiveId" clId="{36DCD473-F91B-45B5-9CF5-4A067706FACB}" dt="2023-09-27T23:37:55.915" v="875" actId="47"/>
        <pc:sldMkLst>
          <pc:docMk/>
          <pc:sldMk cId="0" sldId="2145709172"/>
        </pc:sldMkLst>
      </pc:sldChg>
      <pc:sldChg chg="add del">
        <pc:chgData name="Ron Melton" userId="5553941352b42db9" providerId="LiveId" clId="{36DCD473-F91B-45B5-9CF5-4A067706FACB}" dt="2023-09-27T23:38:01.099" v="878" actId="47"/>
        <pc:sldMkLst>
          <pc:docMk/>
          <pc:sldMk cId="2569051745" sldId="2145709173"/>
        </pc:sldMkLst>
      </pc:sldChg>
      <pc:sldChg chg="del">
        <pc:chgData name="Ron Melton" userId="5553941352b42db9" providerId="LiveId" clId="{36DCD473-F91B-45B5-9CF5-4A067706FACB}" dt="2023-09-27T23:29:21.980" v="498" actId="47"/>
        <pc:sldMkLst>
          <pc:docMk/>
          <pc:sldMk cId="3749433380" sldId="2145709174"/>
        </pc:sldMkLst>
      </pc:sldChg>
      <pc:sldChg chg="delSp modSp mod">
        <pc:chgData name="Ron Melton" userId="5553941352b42db9" providerId="LiveId" clId="{36DCD473-F91B-45B5-9CF5-4A067706FACB}" dt="2023-10-22T23:29:52.463" v="2242" actId="1076"/>
        <pc:sldMkLst>
          <pc:docMk/>
          <pc:sldMk cId="2793046918" sldId="2145709175"/>
        </pc:sldMkLst>
        <pc:spChg chg="mod">
          <ac:chgData name="Ron Melton" userId="5553941352b42db9" providerId="LiveId" clId="{36DCD473-F91B-45B5-9CF5-4A067706FACB}" dt="2023-10-22T23:29:52.463" v="2242" actId="1076"/>
          <ac:spMkLst>
            <pc:docMk/>
            <pc:sldMk cId="2793046918" sldId="2145709175"/>
            <ac:spMk id="10" creationId="{00000000-0000-0000-0000-000000000000}"/>
          </ac:spMkLst>
        </pc:spChg>
        <pc:spChg chg="mod">
          <ac:chgData name="Ron Melton" userId="5553941352b42db9" providerId="LiveId" clId="{36DCD473-F91B-45B5-9CF5-4A067706FACB}" dt="2023-10-22T23:29:48.272" v="2241" actId="1076"/>
          <ac:spMkLst>
            <pc:docMk/>
            <pc:sldMk cId="2793046918" sldId="2145709175"/>
            <ac:spMk id="28675" creationId="{00000000-0000-0000-0000-000000000000}"/>
          </ac:spMkLst>
        </pc:spChg>
        <pc:picChg chg="del">
          <ac:chgData name="Ron Melton" userId="5553941352b42db9" providerId="LiveId" clId="{36DCD473-F91B-45B5-9CF5-4A067706FACB}" dt="2023-10-22T23:29:42.956" v="2239" actId="478"/>
          <ac:picMkLst>
            <pc:docMk/>
            <pc:sldMk cId="2793046918" sldId="2145709175"/>
            <ac:picMk id="3" creationId="{72252DD6-5C51-7CF0-BE7D-2D3CC5CBDF5B}"/>
          </ac:picMkLst>
        </pc:picChg>
        <pc:picChg chg="del">
          <ac:chgData name="Ron Melton" userId="5553941352b42db9" providerId="LiveId" clId="{36DCD473-F91B-45B5-9CF5-4A067706FACB}" dt="2023-10-22T23:29:41.418" v="2238" actId="478"/>
          <ac:picMkLst>
            <pc:docMk/>
            <pc:sldMk cId="2793046918" sldId="2145709175"/>
            <ac:picMk id="5" creationId="{79ED7EE8-8B04-E78B-9D71-538EF5CEAED6}"/>
          </ac:picMkLst>
        </pc:picChg>
        <pc:picChg chg="del">
          <ac:chgData name="Ron Melton" userId="5553941352b42db9" providerId="LiveId" clId="{36DCD473-F91B-45B5-9CF5-4A067706FACB}" dt="2023-10-22T23:29:44.174" v="2240" actId="478"/>
          <ac:picMkLst>
            <pc:docMk/>
            <pc:sldMk cId="2793046918" sldId="2145709175"/>
            <ac:picMk id="6" creationId="{DA0E1BAF-B71C-9955-5D9F-338AD5C17323}"/>
          </ac:picMkLst>
        </pc:picChg>
      </pc:sldChg>
      <pc:sldChg chg="del">
        <pc:chgData name="Ron Melton" userId="5553941352b42db9" providerId="LiveId" clId="{36DCD473-F91B-45B5-9CF5-4A067706FACB}" dt="2023-10-22T23:31:16.162" v="2249" actId="47"/>
        <pc:sldMkLst>
          <pc:docMk/>
          <pc:sldMk cId="3076569505" sldId="2145709176"/>
        </pc:sldMkLst>
      </pc:sldChg>
      <pc:sldChg chg="delSp modSp mod">
        <pc:chgData name="Ron Melton" userId="5553941352b42db9" providerId="LiveId" clId="{36DCD473-F91B-45B5-9CF5-4A067706FACB}" dt="2023-10-23T00:10:19.651" v="2541" actId="1076"/>
        <pc:sldMkLst>
          <pc:docMk/>
          <pc:sldMk cId="4105139807" sldId="2145709177"/>
        </pc:sldMkLst>
        <pc:spChg chg="mod">
          <ac:chgData name="Ron Melton" userId="5553941352b42db9" providerId="LiveId" clId="{36DCD473-F91B-45B5-9CF5-4A067706FACB}" dt="2023-10-23T00:10:19.651" v="2541" actId="1076"/>
          <ac:spMkLst>
            <pc:docMk/>
            <pc:sldMk cId="4105139807" sldId="2145709177"/>
            <ac:spMk id="10" creationId="{00000000-0000-0000-0000-000000000000}"/>
          </ac:spMkLst>
        </pc:spChg>
        <pc:picChg chg="del">
          <ac:chgData name="Ron Melton" userId="5553941352b42db9" providerId="LiveId" clId="{36DCD473-F91B-45B5-9CF5-4A067706FACB}" dt="2023-10-23T00:10:13.020" v="2539" actId="478"/>
          <ac:picMkLst>
            <pc:docMk/>
            <pc:sldMk cId="4105139807" sldId="2145709177"/>
            <ac:picMk id="3" creationId="{72252DD6-5C51-7CF0-BE7D-2D3CC5CBDF5B}"/>
          </ac:picMkLst>
        </pc:picChg>
        <pc:picChg chg="del">
          <ac:chgData name="Ron Melton" userId="5553941352b42db9" providerId="LiveId" clId="{36DCD473-F91B-45B5-9CF5-4A067706FACB}" dt="2023-10-23T00:10:11.350" v="2538" actId="478"/>
          <ac:picMkLst>
            <pc:docMk/>
            <pc:sldMk cId="4105139807" sldId="2145709177"/>
            <ac:picMk id="5" creationId="{79ED7EE8-8B04-E78B-9D71-538EF5CEAED6}"/>
          </ac:picMkLst>
        </pc:picChg>
        <pc:picChg chg="del">
          <ac:chgData name="Ron Melton" userId="5553941352b42db9" providerId="LiveId" clId="{36DCD473-F91B-45B5-9CF5-4A067706FACB}" dt="2023-10-23T00:10:14.134" v="2540" actId="478"/>
          <ac:picMkLst>
            <pc:docMk/>
            <pc:sldMk cId="4105139807" sldId="2145709177"/>
            <ac:picMk id="6" creationId="{DA0E1BAF-B71C-9955-5D9F-338AD5C17323}"/>
          </ac:picMkLst>
        </pc:picChg>
      </pc:sldChg>
      <pc:sldChg chg="del">
        <pc:chgData name="Ron Melton" userId="5553941352b42db9" providerId="LiveId" clId="{36DCD473-F91B-45B5-9CF5-4A067706FACB}" dt="2023-09-27T23:18:45.259" v="262" actId="47"/>
        <pc:sldMkLst>
          <pc:docMk/>
          <pc:sldMk cId="1459841806" sldId="2145709178"/>
        </pc:sldMkLst>
      </pc:sldChg>
      <pc:sldChg chg="del">
        <pc:chgData name="Ron Melton" userId="5553941352b42db9" providerId="LiveId" clId="{36DCD473-F91B-45B5-9CF5-4A067706FACB}" dt="2023-10-23T00:10:30.471" v="2543" actId="47"/>
        <pc:sldMkLst>
          <pc:docMk/>
          <pc:sldMk cId="3740429343" sldId="2145709179"/>
        </pc:sldMkLst>
      </pc:sldChg>
      <pc:sldChg chg="delSp">
        <pc:chgData name="Ron Melton" userId="5553941352b42db9" providerId="LiveId" clId="{36DCD473-F91B-45B5-9CF5-4A067706FACB}" dt="2023-10-23T00:09:02.096" v="2525" actId="478"/>
        <pc:sldMkLst>
          <pc:docMk/>
          <pc:sldMk cId="2020432787" sldId="2145709180"/>
        </pc:sldMkLst>
        <pc:picChg chg="del">
          <ac:chgData name="Ron Melton" userId="5553941352b42db9" providerId="LiveId" clId="{36DCD473-F91B-45B5-9CF5-4A067706FACB}" dt="2023-10-23T00:09:02.096" v="2525" actId="478"/>
          <ac:picMkLst>
            <pc:docMk/>
            <pc:sldMk cId="2020432787" sldId="2145709180"/>
            <ac:picMk id="5" creationId="{44832587-4EF5-4CA9-990D-9CFB8BBF78E5}"/>
          </ac:picMkLst>
        </pc:picChg>
      </pc:sldChg>
      <pc:sldChg chg="delSp">
        <pc:chgData name="Ron Melton" userId="5553941352b42db9" providerId="LiveId" clId="{36DCD473-F91B-45B5-9CF5-4A067706FACB}" dt="2023-10-23T00:22:51.135" v="3180" actId="478"/>
        <pc:sldMkLst>
          <pc:docMk/>
          <pc:sldMk cId="17260696" sldId="2145709183"/>
        </pc:sldMkLst>
        <pc:picChg chg="del">
          <ac:chgData name="Ron Melton" userId="5553941352b42db9" providerId="LiveId" clId="{36DCD473-F91B-45B5-9CF5-4A067706FACB}" dt="2023-10-23T00:22:51.135" v="3180" actId="478"/>
          <ac:picMkLst>
            <pc:docMk/>
            <pc:sldMk cId="17260696" sldId="2145709183"/>
            <ac:picMk id="269317" creationId="{00000000-0000-0000-0000-000000000000}"/>
          </ac:picMkLst>
        </pc:picChg>
      </pc:sldChg>
      <pc:sldChg chg="del">
        <pc:chgData name="Ron Melton" userId="5553941352b42db9" providerId="LiveId" clId="{36DCD473-F91B-45B5-9CF5-4A067706FACB}" dt="2023-10-23T00:26:01.769" v="3291" actId="47"/>
        <pc:sldMkLst>
          <pc:docMk/>
          <pc:sldMk cId="2770970702" sldId="2145709184"/>
        </pc:sldMkLst>
      </pc:sldChg>
      <pc:sldChg chg="del">
        <pc:chgData name="Ron Melton" userId="5553941352b42db9" providerId="LiveId" clId="{36DCD473-F91B-45B5-9CF5-4A067706FACB}" dt="2023-10-23T00:26:02.419" v="3292" actId="47"/>
        <pc:sldMkLst>
          <pc:docMk/>
          <pc:sldMk cId="1245933640" sldId="2145709185"/>
        </pc:sldMkLst>
      </pc:sldChg>
      <pc:sldChg chg="del">
        <pc:chgData name="Ron Melton" userId="5553941352b42db9" providerId="LiveId" clId="{36DCD473-F91B-45B5-9CF5-4A067706FACB}" dt="2023-10-23T00:26:02.843" v="3293" actId="47"/>
        <pc:sldMkLst>
          <pc:docMk/>
          <pc:sldMk cId="4077356663" sldId="2145709186"/>
        </pc:sldMkLst>
      </pc:sldChg>
      <pc:sldChg chg="del">
        <pc:chgData name="Ron Melton" userId="5553941352b42db9" providerId="LiveId" clId="{36DCD473-F91B-45B5-9CF5-4A067706FACB}" dt="2023-10-23T00:26:03.274" v="3294" actId="47"/>
        <pc:sldMkLst>
          <pc:docMk/>
          <pc:sldMk cId="2268361642" sldId="2145709187"/>
        </pc:sldMkLst>
      </pc:sldChg>
      <pc:sldChg chg="del">
        <pc:chgData name="Ron Melton" userId="5553941352b42db9" providerId="LiveId" clId="{36DCD473-F91B-45B5-9CF5-4A067706FACB}" dt="2023-10-23T00:26:03.778" v="3295" actId="47"/>
        <pc:sldMkLst>
          <pc:docMk/>
          <pc:sldMk cId="3301414160" sldId="2145709188"/>
        </pc:sldMkLst>
      </pc:sldChg>
      <pc:sldChg chg="del">
        <pc:chgData name="Ron Melton" userId="5553941352b42db9" providerId="LiveId" clId="{36DCD473-F91B-45B5-9CF5-4A067706FACB}" dt="2023-10-23T00:26:05.312" v="3296" actId="47"/>
        <pc:sldMkLst>
          <pc:docMk/>
          <pc:sldMk cId="1261625953" sldId="2145709190"/>
        </pc:sldMkLst>
      </pc:sldChg>
      <pc:sldChg chg="del">
        <pc:chgData name="Ron Melton" userId="5553941352b42db9" providerId="LiveId" clId="{36DCD473-F91B-45B5-9CF5-4A067706FACB}" dt="2023-10-23T00:26:06.697" v="3297" actId="47"/>
        <pc:sldMkLst>
          <pc:docMk/>
          <pc:sldMk cId="2560887295" sldId="2145709191"/>
        </pc:sldMkLst>
      </pc:sldChg>
      <pc:sldChg chg="del">
        <pc:chgData name="Ron Melton" userId="5553941352b42db9" providerId="LiveId" clId="{36DCD473-F91B-45B5-9CF5-4A067706FACB}" dt="2023-10-23T00:26:07.246" v="3298" actId="47"/>
        <pc:sldMkLst>
          <pc:docMk/>
          <pc:sldMk cId="4084791113" sldId="2145709192"/>
        </pc:sldMkLst>
      </pc:sldChg>
      <pc:sldChg chg="del">
        <pc:chgData name="Ron Melton" userId="5553941352b42db9" providerId="LiveId" clId="{36DCD473-F91B-45B5-9CF5-4A067706FACB}" dt="2023-10-23T00:26:07.717" v="3299" actId="47"/>
        <pc:sldMkLst>
          <pc:docMk/>
          <pc:sldMk cId="4149209846" sldId="2145709193"/>
        </pc:sldMkLst>
      </pc:sldChg>
      <pc:sldChg chg="del">
        <pc:chgData name="Ron Melton" userId="5553941352b42db9" providerId="LiveId" clId="{36DCD473-F91B-45B5-9CF5-4A067706FACB}" dt="2023-10-23T00:26:08.137" v="3300" actId="47"/>
        <pc:sldMkLst>
          <pc:docMk/>
          <pc:sldMk cId="959427643" sldId="2145709194"/>
        </pc:sldMkLst>
      </pc:sldChg>
      <pc:sldChg chg="del">
        <pc:chgData name="Ron Melton" userId="5553941352b42db9" providerId="LiveId" clId="{36DCD473-F91B-45B5-9CF5-4A067706FACB}" dt="2023-10-23T00:26:08.678" v="3301" actId="47"/>
        <pc:sldMkLst>
          <pc:docMk/>
          <pc:sldMk cId="4116024540" sldId="2145709195"/>
        </pc:sldMkLst>
      </pc:sldChg>
      <pc:sldChg chg="del">
        <pc:chgData name="Ron Melton" userId="5553941352b42db9" providerId="LiveId" clId="{36DCD473-F91B-45B5-9CF5-4A067706FACB}" dt="2023-10-23T00:26:09.238" v="3302" actId="47"/>
        <pc:sldMkLst>
          <pc:docMk/>
          <pc:sldMk cId="3800881856" sldId="2145709196"/>
        </pc:sldMkLst>
      </pc:sldChg>
      <pc:sldChg chg="del">
        <pc:chgData name="Ron Melton" userId="5553941352b42db9" providerId="LiveId" clId="{36DCD473-F91B-45B5-9CF5-4A067706FACB}" dt="2023-10-23T00:26:41.272" v="3311" actId="47"/>
        <pc:sldMkLst>
          <pc:docMk/>
          <pc:sldMk cId="2507820875" sldId="2145709197"/>
        </pc:sldMkLst>
      </pc:sldChg>
      <pc:sldChg chg="del">
        <pc:chgData name="Ron Melton" userId="5553941352b42db9" providerId="LiveId" clId="{36DCD473-F91B-45B5-9CF5-4A067706FACB}" dt="2023-10-23T00:26:43.676" v="3313" actId="47"/>
        <pc:sldMkLst>
          <pc:docMk/>
          <pc:sldMk cId="3756696084" sldId="2145709198"/>
        </pc:sldMkLst>
      </pc:sldChg>
      <pc:sldChg chg="del">
        <pc:chgData name="Ron Melton" userId="5553941352b42db9" providerId="LiveId" clId="{36DCD473-F91B-45B5-9CF5-4A067706FACB}" dt="2023-10-23T00:26:44.558" v="3314" actId="47"/>
        <pc:sldMkLst>
          <pc:docMk/>
          <pc:sldMk cId="1996564731" sldId="2145709199"/>
        </pc:sldMkLst>
      </pc:sldChg>
      <pc:sldChg chg="del">
        <pc:chgData name="Ron Melton" userId="5553941352b42db9" providerId="LiveId" clId="{36DCD473-F91B-45B5-9CF5-4A067706FACB}" dt="2023-10-23T00:26:46.409" v="3315" actId="47"/>
        <pc:sldMkLst>
          <pc:docMk/>
          <pc:sldMk cId="3937682311" sldId="2145709200"/>
        </pc:sldMkLst>
      </pc:sldChg>
      <pc:sldChg chg="del">
        <pc:chgData name="Ron Melton" userId="5553941352b42db9" providerId="LiveId" clId="{36DCD473-F91B-45B5-9CF5-4A067706FACB}" dt="2023-10-23T00:26:47.208" v="3316" actId="47"/>
        <pc:sldMkLst>
          <pc:docMk/>
          <pc:sldMk cId="1000398488" sldId="2145709201"/>
        </pc:sldMkLst>
      </pc:sldChg>
      <pc:sldChg chg="del">
        <pc:chgData name="Ron Melton" userId="5553941352b42db9" providerId="LiveId" clId="{36DCD473-F91B-45B5-9CF5-4A067706FACB}" dt="2023-10-23T00:26:48.108" v="3317" actId="47"/>
        <pc:sldMkLst>
          <pc:docMk/>
          <pc:sldMk cId="140147462" sldId="2145709202"/>
        </pc:sldMkLst>
      </pc:sldChg>
      <pc:sldChg chg="del">
        <pc:chgData name="Ron Melton" userId="5553941352b42db9" providerId="LiveId" clId="{36DCD473-F91B-45B5-9CF5-4A067706FACB}" dt="2023-10-23T00:26:48.975" v="3318" actId="47"/>
        <pc:sldMkLst>
          <pc:docMk/>
          <pc:sldMk cId="784725011" sldId="2145709203"/>
        </pc:sldMkLst>
      </pc:sldChg>
      <pc:sldChg chg="del">
        <pc:chgData name="Ron Melton" userId="5553941352b42db9" providerId="LiveId" clId="{36DCD473-F91B-45B5-9CF5-4A067706FACB}" dt="2023-10-23T00:26:49.745" v="3319" actId="47"/>
        <pc:sldMkLst>
          <pc:docMk/>
          <pc:sldMk cId="2713850551" sldId="2145709204"/>
        </pc:sldMkLst>
      </pc:sldChg>
      <pc:sldChg chg="del">
        <pc:chgData name="Ron Melton" userId="5553941352b42db9" providerId="LiveId" clId="{36DCD473-F91B-45B5-9CF5-4A067706FACB}" dt="2023-10-23T00:26:50.485" v="3320" actId="47"/>
        <pc:sldMkLst>
          <pc:docMk/>
          <pc:sldMk cId="3827336348" sldId="2145709205"/>
        </pc:sldMkLst>
      </pc:sldChg>
      <pc:sldChg chg="del">
        <pc:chgData name="Ron Melton" userId="5553941352b42db9" providerId="LiveId" clId="{36DCD473-F91B-45B5-9CF5-4A067706FACB}" dt="2023-10-23T00:26:51.271" v="3321" actId="47"/>
        <pc:sldMkLst>
          <pc:docMk/>
          <pc:sldMk cId="0" sldId="2145709206"/>
        </pc:sldMkLst>
      </pc:sldChg>
      <pc:sldChg chg="del">
        <pc:chgData name="Ron Melton" userId="5553941352b42db9" providerId="LiveId" clId="{36DCD473-F91B-45B5-9CF5-4A067706FACB}" dt="2023-10-23T00:26:52.063" v="3322" actId="47"/>
        <pc:sldMkLst>
          <pc:docMk/>
          <pc:sldMk cId="2344497738" sldId="2145709207"/>
        </pc:sldMkLst>
      </pc:sldChg>
      <pc:sldChg chg="delSp modSp mod">
        <pc:chgData name="Ron Melton" userId="5553941352b42db9" providerId="LiveId" clId="{36DCD473-F91B-45B5-9CF5-4A067706FACB}" dt="2023-10-23T00:27:21.887" v="3329" actId="1076"/>
        <pc:sldMkLst>
          <pc:docMk/>
          <pc:sldMk cId="1195408317" sldId="2145709211"/>
        </pc:sldMkLst>
        <pc:spChg chg="mod">
          <ac:chgData name="Ron Melton" userId="5553941352b42db9" providerId="LiveId" clId="{36DCD473-F91B-45B5-9CF5-4A067706FACB}" dt="2023-10-23T00:27:18.837" v="3328" actId="1076"/>
          <ac:spMkLst>
            <pc:docMk/>
            <pc:sldMk cId="1195408317" sldId="2145709211"/>
            <ac:spMk id="10" creationId="{00000000-0000-0000-0000-000000000000}"/>
          </ac:spMkLst>
        </pc:spChg>
        <pc:spChg chg="mod">
          <ac:chgData name="Ron Melton" userId="5553941352b42db9" providerId="LiveId" clId="{36DCD473-F91B-45B5-9CF5-4A067706FACB}" dt="2023-10-23T00:27:21.887" v="3329" actId="1076"/>
          <ac:spMkLst>
            <pc:docMk/>
            <pc:sldMk cId="1195408317" sldId="2145709211"/>
            <ac:spMk id="28675" creationId="{00000000-0000-0000-0000-000000000000}"/>
          </ac:spMkLst>
        </pc:spChg>
        <pc:picChg chg="del">
          <ac:chgData name="Ron Melton" userId="5553941352b42db9" providerId="LiveId" clId="{36DCD473-F91B-45B5-9CF5-4A067706FACB}" dt="2023-10-23T00:27:03.537" v="3324" actId="478"/>
          <ac:picMkLst>
            <pc:docMk/>
            <pc:sldMk cId="1195408317" sldId="2145709211"/>
            <ac:picMk id="3" creationId="{72252DD6-5C51-7CF0-BE7D-2D3CC5CBDF5B}"/>
          </ac:picMkLst>
        </pc:picChg>
        <pc:picChg chg="del">
          <ac:chgData name="Ron Melton" userId="5553941352b42db9" providerId="LiveId" clId="{36DCD473-F91B-45B5-9CF5-4A067706FACB}" dt="2023-10-23T00:27:02.076" v="3323" actId="478"/>
          <ac:picMkLst>
            <pc:docMk/>
            <pc:sldMk cId="1195408317" sldId="2145709211"/>
            <ac:picMk id="5" creationId="{79ED7EE8-8B04-E78B-9D71-538EF5CEAED6}"/>
          </ac:picMkLst>
        </pc:picChg>
        <pc:picChg chg="del">
          <ac:chgData name="Ron Melton" userId="5553941352b42db9" providerId="LiveId" clId="{36DCD473-F91B-45B5-9CF5-4A067706FACB}" dt="2023-10-23T00:27:04.515" v="3325" actId="478"/>
          <ac:picMkLst>
            <pc:docMk/>
            <pc:sldMk cId="1195408317" sldId="2145709211"/>
            <ac:picMk id="6" creationId="{DA0E1BAF-B71C-9955-5D9F-338AD5C17323}"/>
          </ac:picMkLst>
        </pc:picChg>
      </pc:sldChg>
      <pc:sldChg chg="del">
        <pc:chgData name="Ron Melton" userId="5553941352b42db9" providerId="LiveId" clId="{36DCD473-F91B-45B5-9CF5-4A067706FACB}" dt="2023-10-23T00:36:59.267" v="3534" actId="47"/>
        <pc:sldMkLst>
          <pc:docMk/>
          <pc:sldMk cId="3267989458" sldId="2145709212"/>
        </pc:sldMkLst>
      </pc:sldChg>
      <pc:sldChg chg="delSp modSp mod">
        <pc:chgData name="Ron Melton" userId="5553941352b42db9" providerId="LiveId" clId="{36DCD473-F91B-45B5-9CF5-4A067706FACB}" dt="2023-10-22T22:59:34.522" v="1319" actId="1076"/>
        <pc:sldMkLst>
          <pc:docMk/>
          <pc:sldMk cId="695483233" sldId="2145709215"/>
        </pc:sldMkLst>
        <pc:spChg chg="mod">
          <ac:chgData name="Ron Melton" userId="5553941352b42db9" providerId="LiveId" clId="{36DCD473-F91B-45B5-9CF5-4A067706FACB}" dt="2023-10-22T22:59:34.522" v="1319" actId="1076"/>
          <ac:spMkLst>
            <pc:docMk/>
            <pc:sldMk cId="695483233" sldId="2145709215"/>
            <ac:spMk id="10" creationId="{00000000-0000-0000-0000-000000000000}"/>
          </ac:spMkLst>
        </pc:spChg>
        <pc:spChg chg="mod">
          <ac:chgData name="Ron Melton" userId="5553941352b42db9" providerId="LiveId" clId="{36DCD473-F91B-45B5-9CF5-4A067706FACB}" dt="2023-10-22T22:59:31.340" v="1318" actId="1076"/>
          <ac:spMkLst>
            <pc:docMk/>
            <pc:sldMk cId="695483233" sldId="2145709215"/>
            <ac:spMk id="28675" creationId="{00000000-0000-0000-0000-000000000000}"/>
          </ac:spMkLst>
        </pc:spChg>
        <pc:picChg chg="del">
          <ac:chgData name="Ron Melton" userId="5553941352b42db9" providerId="LiveId" clId="{36DCD473-F91B-45B5-9CF5-4A067706FACB}" dt="2023-10-22T22:59:24.240" v="1314" actId="478"/>
          <ac:picMkLst>
            <pc:docMk/>
            <pc:sldMk cId="695483233" sldId="2145709215"/>
            <ac:picMk id="3" creationId="{72252DD6-5C51-7CF0-BE7D-2D3CC5CBDF5B}"/>
          </ac:picMkLst>
        </pc:picChg>
        <pc:picChg chg="del mod">
          <ac:chgData name="Ron Melton" userId="5553941352b42db9" providerId="LiveId" clId="{36DCD473-F91B-45B5-9CF5-4A067706FACB}" dt="2023-10-22T22:59:26.862" v="1317" actId="478"/>
          <ac:picMkLst>
            <pc:docMk/>
            <pc:sldMk cId="695483233" sldId="2145709215"/>
            <ac:picMk id="5" creationId="{79ED7EE8-8B04-E78B-9D71-538EF5CEAED6}"/>
          </ac:picMkLst>
        </pc:picChg>
        <pc:picChg chg="del">
          <ac:chgData name="Ron Melton" userId="5553941352b42db9" providerId="LiveId" clId="{36DCD473-F91B-45B5-9CF5-4A067706FACB}" dt="2023-10-22T22:59:25.969" v="1315" actId="478"/>
          <ac:picMkLst>
            <pc:docMk/>
            <pc:sldMk cId="695483233" sldId="2145709215"/>
            <ac:picMk id="6" creationId="{DA0E1BAF-B71C-9955-5D9F-338AD5C17323}"/>
          </ac:picMkLst>
        </pc:picChg>
      </pc:sldChg>
      <pc:sldChg chg="delSp">
        <pc:chgData name="Ron Melton" userId="5553941352b42db9" providerId="LiveId" clId="{36DCD473-F91B-45B5-9CF5-4A067706FACB}" dt="2023-10-22T22:59:46.189" v="1320" actId="478"/>
        <pc:sldMkLst>
          <pc:docMk/>
          <pc:sldMk cId="820623972" sldId="2145709216"/>
        </pc:sldMkLst>
        <pc:picChg chg="del">
          <ac:chgData name="Ron Melton" userId="5553941352b42db9" providerId="LiveId" clId="{36DCD473-F91B-45B5-9CF5-4A067706FACB}" dt="2023-10-22T22:59:46.189" v="1320" actId="478"/>
          <ac:picMkLst>
            <pc:docMk/>
            <pc:sldMk cId="820623972" sldId="2145709216"/>
            <ac:picMk id="1026" creationId="{00000000-0000-0000-0000-000000000000}"/>
          </ac:picMkLst>
        </pc:picChg>
      </pc:sldChg>
      <pc:sldChg chg="del">
        <pc:chgData name="Ron Melton" userId="5553941352b42db9" providerId="LiveId" clId="{36DCD473-F91B-45B5-9CF5-4A067706FACB}" dt="2023-10-22T22:59:51.267" v="1321" actId="47"/>
        <pc:sldMkLst>
          <pc:docMk/>
          <pc:sldMk cId="1769345799" sldId="2145709217"/>
        </pc:sldMkLst>
      </pc:sldChg>
      <pc:sldChg chg="delSp modSp mod">
        <pc:chgData name="Ron Melton" userId="5553941352b42db9" providerId="LiveId" clId="{36DCD473-F91B-45B5-9CF5-4A067706FACB}" dt="2023-10-22T23:00:05.985" v="1324" actId="14100"/>
        <pc:sldMkLst>
          <pc:docMk/>
          <pc:sldMk cId="3136608126" sldId="2145709218"/>
        </pc:sldMkLst>
        <pc:spChg chg="mod">
          <ac:chgData name="Ron Melton" userId="5553941352b42db9" providerId="LiveId" clId="{36DCD473-F91B-45B5-9CF5-4A067706FACB}" dt="2023-10-22T23:00:05.985" v="1324" actId="14100"/>
          <ac:spMkLst>
            <pc:docMk/>
            <pc:sldMk cId="3136608126" sldId="2145709218"/>
            <ac:spMk id="16386" creationId="{6065AA0C-01E7-4D01-804C-AA77A53775B8}"/>
          </ac:spMkLst>
        </pc:spChg>
        <pc:picChg chg="del">
          <ac:chgData name="Ron Melton" userId="5553941352b42db9" providerId="LiveId" clId="{36DCD473-F91B-45B5-9CF5-4A067706FACB}" dt="2023-10-22T23:00:00.397" v="1323" actId="478"/>
          <ac:picMkLst>
            <pc:docMk/>
            <pc:sldMk cId="3136608126" sldId="2145709218"/>
            <ac:picMk id="4" creationId="{FFB72C0C-0FCB-426F-8373-F11400CC2103}"/>
          </ac:picMkLst>
        </pc:picChg>
        <pc:picChg chg="del">
          <ac:chgData name="Ron Melton" userId="5553941352b42db9" providerId="LiveId" clId="{36DCD473-F91B-45B5-9CF5-4A067706FACB}" dt="2023-10-22T22:59:59.608" v="1322" actId="478"/>
          <ac:picMkLst>
            <pc:docMk/>
            <pc:sldMk cId="3136608126" sldId="2145709218"/>
            <ac:picMk id="6" creationId="{0AE63972-1BE2-4EA9-AC4D-85456069A6FF}"/>
          </ac:picMkLst>
        </pc:picChg>
      </pc:sldChg>
      <pc:sldChg chg="delSp modSp mod">
        <pc:chgData name="Ron Melton" userId="5553941352b42db9" providerId="LiveId" clId="{36DCD473-F91B-45B5-9CF5-4A067706FACB}" dt="2023-10-22T23:00:18.032" v="1327" actId="1076"/>
        <pc:sldMkLst>
          <pc:docMk/>
          <pc:sldMk cId="407987876" sldId="2145709219"/>
        </pc:sldMkLst>
        <pc:spChg chg="mod">
          <ac:chgData name="Ron Melton" userId="5553941352b42db9" providerId="LiveId" clId="{36DCD473-F91B-45B5-9CF5-4A067706FACB}" dt="2023-10-22T23:00:18.032" v="1327" actId="1076"/>
          <ac:spMkLst>
            <pc:docMk/>
            <pc:sldMk cId="407987876" sldId="2145709219"/>
            <ac:spMk id="20483" creationId="{00000000-0000-0000-0000-000000000000}"/>
          </ac:spMkLst>
        </pc:spChg>
        <pc:grpChg chg="del">
          <ac:chgData name="Ron Melton" userId="5553941352b42db9" providerId="LiveId" clId="{36DCD473-F91B-45B5-9CF5-4A067706FACB}" dt="2023-10-22T23:00:12.124" v="1325" actId="478"/>
          <ac:grpSpMkLst>
            <pc:docMk/>
            <pc:sldMk cId="407987876" sldId="2145709219"/>
            <ac:grpSpMk id="152580" creationId="{00000000-0000-0000-0000-000000000000}"/>
          </ac:grpSpMkLst>
        </pc:grpChg>
        <pc:picChg chg="del">
          <ac:chgData name="Ron Melton" userId="5553941352b42db9" providerId="LiveId" clId="{36DCD473-F91B-45B5-9CF5-4A067706FACB}" dt="2023-10-22T23:00:13.182" v="1326" actId="478"/>
          <ac:picMkLst>
            <pc:docMk/>
            <pc:sldMk cId="407987876" sldId="2145709219"/>
            <ac:picMk id="152581" creationId="{00000000-0000-0000-0000-000000000000}"/>
          </ac:picMkLst>
        </pc:picChg>
      </pc:sldChg>
      <pc:sldChg chg="delSp">
        <pc:chgData name="Ron Melton" userId="5553941352b42db9" providerId="LiveId" clId="{36DCD473-F91B-45B5-9CF5-4A067706FACB}" dt="2023-10-22T23:00:22.282" v="1328" actId="478"/>
        <pc:sldMkLst>
          <pc:docMk/>
          <pc:sldMk cId="1835286577" sldId="2145709220"/>
        </pc:sldMkLst>
        <pc:picChg chg="del">
          <ac:chgData name="Ron Melton" userId="5553941352b42db9" providerId="LiveId" clId="{36DCD473-F91B-45B5-9CF5-4A067706FACB}" dt="2023-10-22T23:00:22.282" v="1328" actId="478"/>
          <ac:picMkLst>
            <pc:docMk/>
            <pc:sldMk cId="1835286577" sldId="2145709220"/>
            <ac:picMk id="1026" creationId="{7BC1F852-4F1A-4250-9C44-628A64A1C40B}"/>
          </ac:picMkLst>
        </pc:picChg>
      </pc:sldChg>
      <pc:sldChg chg="del">
        <pc:chgData name="Ron Melton" userId="5553941352b42db9" providerId="LiveId" clId="{36DCD473-F91B-45B5-9CF5-4A067706FACB}" dt="2023-10-22T23:00:33.611" v="1329" actId="47"/>
        <pc:sldMkLst>
          <pc:docMk/>
          <pc:sldMk cId="1483908558" sldId="2145709224"/>
        </pc:sldMkLst>
      </pc:sldChg>
      <pc:sldChg chg="delSp mod">
        <pc:chgData name="Ron Melton" userId="5553941352b42db9" providerId="LiveId" clId="{36DCD473-F91B-45B5-9CF5-4A067706FACB}" dt="2023-10-22T23:00:37.553" v="1330" actId="478"/>
        <pc:sldMkLst>
          <pc:docMk/>
          <pc:sldMk cId="710965575" sldId="2145709225"/>
        </pc:sldMkLst>
        <pc:picChg chg="del">
          <ac:chgData name="Ron Melton" userId="5553941352b42db9" providerId="LiveId" clId="{36DCD473-F91B-45B5-9CF5-4A067706FACB}" dt="2023-10-22T23:00:37.553" v="1330" actId="478"/>
          <ac:picMkLst>
            <pc:docMk/>
            <pc:sldMk cId="710965575" sldId="2145709225"/>
            <ac:picMk id="4" creationId="{32C8BD0B-BF13-473B-D30C-21AA2FB9E074}"/>
          </ac:picMkLst>
        </pc:picChg>
      </pc:sldChg>
      <pc:sldChg chg="delSp">
        <pc:chgData name="Ron Melton" userId="5553941352b42db9" providerId="LiveId" clId="{36DCD473-F91B-45B5-9CF5-4A067706FACB}" dt="2023-10-22T23:00:43.815" v="1331" actId="478"/>
        <pc:sldMkLst>
          <pc:docMk/>
          <pc:sldMk cId="2505849663" sldId="2145709227"/>
        </pc:sldMkLst>
        <pc:picChg chg="del">
          <ac:chgData name="Ron Melton" userId="5553941352b42db9" providerId="LiveId" clId="{36DCD473-F91B-45B5-9CF5-4A067706FACB}" dt="2023-10-22T23:00:43.815" v="1331" actId="478"/>
          <ac:picMkLst>
            <pc:docMk/>
            <pc:sldMk cId="2505849663" sldId="2145709227"/>
            <ac:picMk id="146436" creationId="{00000000-0000-0000-0000-000000000000}"/>
          </ac:picMkLst>
        </pc:picChg>
      </pc:sldChg>
      <pc:sldChg chg="del">
        <pc:chgData name="Ron Melton" userId="5553941352b42db9" providerId="LiveId" clId="{36DCD473-F91B-45B5-9CF5-4A067706FACB}" dt="2023-10-22T23:00:47.111" v="1332" actId="47"/>
        <pc:sldMkLst>
          <pc:docMk/>
          <pc:sldMk cId="2150748574" sldId="2145709229"/>
        </pc:sldMkLst>
      </pc:sldChg>
      <pc:sldChg chg="delSp mod">
        <pc:chgData name="Ron Melton" userId="5553941352b42db9" providerId="LiveId" clId="{36DCD473-F91B-45B5-9CF5-4A067706FACB}" dt="2023-10-22T23:00:50.397" v="1333" actId="478"/>
        <pc:sldMkLst>
          <pc:docMk/>
          <pc:sldMk cId="1104323955" sldId="2145709230"/>
        </pc:sldMkLst>
        <pc:picChg chg="del">
          <ac:chgData name="Ron Melton" userId="5553941352b42db9" providerId="LiveId" clId="{36DCD473-F91B-45B5-9CF5-4A067706FACB}" dt="2023-10-22T23:00:50.397" v="1333" actId="478"/>
          <ac:picMkLst>
            <pc:docMk/>
            <pc:sldMk cId="1104323955" sldId="2145709230"/>
            <ac:picMk id="5" creationId="{29092FB0-AB70-4938-93E9-1BF4F258E1D7}"/>
          </ac:picMkLst>
        </pc:picChg>
      </pc:sldChg>
      <pc:sldChg chg="delSp mod">
        <pc:chgData name="Ron Melton" userId="5553941352b42db9" providerId="LiveId" clId="{36DCD473-F91B-45B5-9CF5-4A067706FACB}" dt="2023-10-22T23:01:01.528" v="1335" actId="478"/>
        <pc:sldMkLst>
          <pc:docMk/>
          <pc:sldMk cId="3908729741" sldId="2145709231"/>
        </pc:sldMkLst>
        <pc:graphicFrameChg chg="del">
          <ac:chgData name="Ron Melton" userId="5553941352b42db9" providerId="LiveId" clId="{36DCD473-F91B-45B5-9CF5-4A067706FACB}" dt="2023-10-22T23:01:00.421" v="1334" actId="478"/>
          <ac:graphicFrameMkLst>
            <pc:docMk/>
            <pc:sldMk cId="3908729741" sldId="2145709231"/>
            <ac:graphicFrameMk id="4" creationId="{BD197A33-514D-4E61-A020-13C28756B969}"/>
          </ac:graphicFrameMkLst>
        </pc:graphicFrameChg>
        <pc:picChg chg="del">
          <ac:chgData name="Ron Melton" userId="5553941352b42db9" providerId="LiveId" clId="{36DCD473-F91B-45B5-9CF5-4A067706FACB}" dt="2023-10-22T23:01:01.528" v="1335" actId="478"/>
          <ac:picMkLst>
            <pc:docMk/>
            <pc:sldMk cId="3908729741" sldId="2145709231"/>
            <ac:picMk id="1026" creationId="{00000000-0000-0000-0000-000000000000}"/>
          </ac:picMkLst>
        </pc:picChg>
      </pc:sldChg>
      <pc:sldChg chg="delSp modSp mod">
        <pc:chgData name="Ron Melton" userId="5553941352b42db9" providerId="LiveId" clId="{36DCD473-F91B-45B5-9CF5-4A067706FACB}" dt="2023-10-22T23:01:41.703" v="1422" actId="20577"/>
        <pc:sldMkLst>
          <pc:docMk/>
          <pc:sldMk cId="1003540370" sldId="2145709232"/>
        </pc:sldMkLst>
        <pc:spChg chg="mod">
          <ac:chgData name="Ron Melton" userId="5553941352b42db9" providerId="LiveId" clId="{36DCD473-F91B-45B5-9CF5-4A067706FACB}" dt="2023-10-22T23:01:41.703" v="1422" actId="20577"/>
          <ac:spMkLst>
            <pc:docMk/>
            <pc:sldMk cId="1003540370" sldId="2145709232"/>
            <ac:spMk id="246786" creationId="{00000000-0000-0000-0000-000000000000}"/>
          </ac:spMkLst>
        </pc:spChg>
        <pc:picChg chg="del">
          <ac:chgData name="Ron Melton" userId="5553941352b42db9" providerId="LiveId" clId="{36DCD473-F91B-45B5-9CF5-4A067706FACB}" dt="2023-10-22T23:01:05.221" v="1337" actId="478"/>
          <ac:picMkLst>
            <pc:docMk/>
            <pc:sldMk cId="1003540370" sldId="2145709232"/>
            <ac:picMk id="3" creationId="{8AFB1A21-74BF-47C4-A309-2AF593C0B25A}"/>
          </ac:picMkLst>
        </pc:picChg>
      </pc:sldChg>
      <pc:sldChg chg="del">
        <pc:chgData name="Ron Melton" userId="5553941352b42db9" providerId="LiveId" clId="{36DCD473-F91B-45B5-9CF5-4A067706FACB}" dt="2023-10-22T23:01:53.317" v="1423" actId="47"/>
        <pc:sldMkLst>
          <pc:docMk/>
          <pc:sldMk cId="849527750" sldId="2145709233"/>
        </pc:sldMkLst>
      </pc:sldChg>
      <pc:sldChg chg="del">
        <pc:chgData name="Ron Melton" userId="5553941352b42db9" providerId="LiveId" clId="{36DCD473-F91B-45B5-9CF5-4A067706FACB}" dt="2023-10-22T23:01:55.855" v="1424" actId="47"/>
        <pc:sldMkLst>
          <pc:docMk/>
          <pc:sldMk cId="3588238129" sldId="2145709235"/>
        </pc:sldMkLst>
      </pc:sldChg>
      <pc:sldChg chg="delSp modSp mod">
        <pc:chgData name="Ron Melton" userId="5553941352b42db9" providerId="LiveId" clId="{36DCD473-F91B-45B5-9CF5-4A067706FACB}" dt="2023-10-22T23:03:33.982" v="1530" actId="20577"/>
        <pc:sldMkLst>
          <pc:docMk/>
          <pc:sldMk cId="3959528997" sldId="2145709236"/>
        </pc:sldMkLst>
        <pc:spChg chg="mod">
          <ac:chgData name="Ron Melton" userId="5553941352b42db9" providerId="LiveId" clId="{36DCD473-F91B-45B5-9CF5-4A067706FACB}" dt="2023-10-22T23:03:33.982" v="1530" actId="20577"/>
          <ac:spMkLst>
            <pc:docMk/>
            <pc:sldMk cId="3959528997" sldId="2145709236"/>
            <ac:spMk id="3" creationId="{00000000-0000-0000-0000-000000000000}"/>
          </ac:spMkLst>
        </pc:spChg>
        <pc:picChg chg="del">
          <ac:chgData name="Ron Melton" userId="5553941352b42db9" providerId="LiveId" clId="{36DCD473-F91B-45B5-9CF5-4A067706FACB}" dt="2023-10-22T23:01:58.504" v="1425" actId="478"/>
          <ac:picMkLst>
            <pc:docMk/>
            <pc:sldMk cId="3959528997" sldId="2145709236"/>
            <ac:picMk id="2" creationId="{73F4D810-F0DC-4C43-A0F9-60AC56C9312A}"/>
          </ac:picMkLst>
        </pc:picChg>
      </pc:sldChg>
      <pc:sldChg chg="del">
        <pc:chgData name="Ron Melton" userId="5553941352b42db9" providerId="LiveId" clId="{36DCD473-F91B-45B5-9CF5-4A067706FACB}" dt="2023-10-22T23:02:13.561" v="1464" actId="47"/>
        <pc:sldMkLst>
          <pc:docMk/>
          <pc:sldMk cId="1403920615" sldId="2145709238"/>
        </pc:sldMkLst>
      </pc:sldChg>
      <pc:sldChg chg="del">
        <pc:chgData name="Ron Melton" userId="5553941352b42db9" providerId="LiveId" clId="{36DCD473-F91B-45B5-9CF5-4A067706FACB}" dt="2023-10-22T23:02:15.238" v="1465" actId="47"/>
        <pc:sldMkLst>
          <pc:docMk/>
          <pc:sldMk cId="1332404770" sldId="2145709239"/>
        </pc:sldMkLst>
      </pc:sldChg>
      <pc:sldChg chg="delSp modSp mod">
        <pc:chgData name="Ron Melton" userId="5553941352b42db9" providerId="LiveId" clId="{36DCD473-F91B-45B5-9CF5-4A067706FACB}" dt="2023-10-22T23:03:21.396" v="1522" actId="20577"/>
        <pc:sldMkLst>
          <pc:docMk/>
          <pc:sldMk cId="3943807907" sldId="2145709240"/>
        </pc:sldMkLst>
        <pc:spChg chg="mod">
          <ac:chgData name="Ron Melton" userId="5553941352b42db9" providerId="LiveId" clId="{36DCD473-F91B-45B5-9CF5-4A067706FACB}" dt="2023-10-22T23:03:21.396" v="1522" actId="20577"/>
          <ac:spMkLst>
            <pc:docMk/>
            <pc:sldMk cId="3943807907" sldId="2145709240"/>
            <ac:spMk id="3" creationId="{00000000-0000-0000-0000-000000000000}"/>
          </ac:spMkLst>
        </pc:spChg>
        <pc:picChg chg="del">
          <ac:chgData name="Ron Melton" userId="5553941352b42db9" providerId="LiveId" clId="{36DCD473-F91B-45B5-9CF5-4A067706FACB}" dt="2023-10-22T23:02:18.900" v="1466" actId="478"/>
          <ac:picMkLst>
            <pc:docMk/>
            <pc:sldMk cId="3943807907" sldId="2145709240"/>
            <ac:picMk id="4" creationId="{5155ACFF-B6E8-4DEB-A7DF-D13A27D9D0D0}"/>
          </ac:picMkLst>
        </pc:picChg>
      </pc:sldChg>
      <pc:sldChg chg="del">
        <pc:chgData name="Ron Melton" userId="5553941352b42db9" providerId="LiveId" clId="{36DCD473-F91B-45B5-9CF5-4A067706FACB}" dt="2023-10-22T23:03:42.238" v="1531" actId="47"/>
        <pc:sldMkLst>
          <pc:docMk/>
          <pc:sldMk cId="991226447" sldId="2145709241"/>
        </pc:sldMkLst>
      </pc:sldChg>
      <pc:sldChg chg="del">
        <pc:chgData name="Ron Melton" userId="5553941352b42db9" providerId="LiveId" clId="{36DCD473-F91B-45B5-9CF5-4A067706FACB}" dt="2023-10-22T23:03:43.177" v="1532" actId="47"/>
        <pc:sldMkLst>
          <pc:docMk/>
          <pc:sldMk cId="2834835162" sldId="2145709242"/>
        </pc:sldMkLst>
      </pc:sldChg>
      <pc:sldChg chg="del">
        <pc:chgData name="Ron Melton" userId="5553941352b42db9" providerId="LiveId" clId="{36DCD473-F91B-45B5-9CF5-4A067706FACB}" dt="2023-10-22T23:03:45.469" v="1533" actId="47"/>
        <pc:sldMkLst>
          <pc:docMk/>
          <pc:sldMk cId="2831774266" sldId="2145709244"/>
        </pc:sldMkLst>
      </pc:sldChg>
      <pc:sldChg chg="del">
        <pc:chgData name="Ron Melton" userId="5553941352b42db9" providerId="LiveId" clId="{36DCD473-F91B-45B5-9CF5-4A067706FACB}" dt="2023-10-22T23:03:46.276" v="1534" actId="47"/>
        <pc:sldMkLst>
          <pc:docMk/>
          <pc:sldMk cId="610531724" sldId="2145709245"/>
        </pc:sldMkLst>
      </pc:sldChg>
      <pc:sldChg chg="delSp">
        <pc:chgData name="Ron Melton" userId="5553941352b42db9" providerId="LiveId" clId="{36DCD473-F91B-45B5-9CF5-4A067706FACB}" dt="2023-10-22T23:03:49.211" v="1535" actId="478"/>
        <pc:sldMkLst>
          <pc:docMk/>
          <pc:sldMk cId="1459209021" sldId="2145709246"/>
        </pc:sldMkLst>
        <pc:picChg chg="del">
          <ac:chgData name="Ron Melton" userId="5553941352b42db9" providerId="LiveId" clId="{36DCD473-F91B-45B5-9CF5-4A067706FACB}" dt="2023-10-22T23:03:49.211" v="1535" actId="478"/>
          <ac:picMkLst>
            <pc:docMk/>
            <pc:sldMk cId="1459209021" sldId="2145709246"/>
            <ac:picMk id="159748" creationId="{00000000-0000-0000-0000-000000000000}"/>
          </ac:picMkLst>
        </pc:picChg>
      </pc:sldChg>
      <pc:sldChg chg="delSp">
        <pc:chgData name="Ron Melton" userId="5553941352b42db9" providerId="LiveId" clId="{36DCD473-F91B-45B5-9CF5-4A067706FACB}" dt="2023-10-22T23:03:53.901" v="1536" actId="478"/>
        <pc:sldMkLst>
          <pc:docMk/>
          <pc:sldMk cId="1146920123" sldId="2145709247"/>
        </pc:sldMkLst>
        <pc:picChg chg="del">
          <ac:chgData name="Ron Melton" userId="5553941352b42db9" providerId="LiveId" clId="{36DCD473-F91B-45B5-9CF5-4A067706FACB}" dt="2023-10-22T23:03:53.901" v="1536" actId="478"/>
          <ac:picMkLst>
            <pc:docMk/>
            <pc:sldMk cId="1146920123" sldId="2145709247"/>
            <ac:picMk id="161796" creationId="{00000000-0000-0000-0000-000000000000}"/>
          </ac:picMkLst>
        </pc:picChg>
      </pc:sldChg>
      <pc:sldChg chg="delSp">
        <pc:chgData name="Ron Melton" userId="5553941352b42db9" providerId="LiveId" clId="{36DCD473-F91B-45B5-9CF5-4A067706FACB}" dt="2023-10-22T23:03:58.698" v="1537" actId="478"/>
        <pc:sldMkLst>
          <pc:docMk/>
          <pc:sldMk cId="1973580948" sldId="2145709249"/>
        </pc:sldMkLst>
        <pc:picChg chg="del">
          <ac:chgData name="Ron Melton" userId="5553941352b42db9" providerId="LiveId" clId="{36DCD473-F91B-45B5-9CF5-4A067706FACB}" dt="2023-10-22T23:03:58.698" v="1537" actId="478"/>
          <ac:picMkLst>
            <pc:docMk/>
            <pc:sldMk cId="1973580948" sldId="2145709249"/>
            <ac:picMk id="263172" creationId="{00000000-0000-0000-0000-000000000000}"/>
          </ac:picMkLst>
        </pc:picChg>
      </pc:sldChg>
      <pc:sldChg chg="delSp modSp mod">
        <pc:chgData name="Ron Melton" userId="5553941352b42db9" providerId="LiveId" clId="{36DCD473-F91B-45B5-9CF5-4A067706FACB}" dt="2023-10-22T23:04:24.317" v="1543" actId="1076"/>
        <pc:sldMkLst>
          <pc:docMk/>
          <pc:sldMk cId="11548965" sldId="2145709250"/>
        </pc:sldMkLst>
        <pc:spChg chg="mod">
          <ac:chgData name="Ron Melton" userId="5553941352b42db9" providerId="LiveId" clId="{36DCD473-F91B-45B5-9CF5-4A067706FACB}" dt="2023-10-22T23:04:19.385" v="1542" actId="1076"/>
          <ac:spMkLst>
            <pc:docMk/>
            <pc:sldMk cId="11548965" sldId="2145709250"/>
            <ac:spMk id="178178" creationId="{00000000-0000-0000-0000-000000000000}"/>
          </ac:spMkLst>
        </pc:spChg>
        <pc:spChg chg="mod">
          <ac:chgData name="Ron Melton" userId="5553941352b42db9" providerId="LiveId" clId="{36DCD473-F91B-45B5-9CF5-4A067706FACB}" dt="2023-10-22T23:04:24.317" v="1543" actId="1076"/>
          <ac:spMkLst>
            <pc:docMk/>
            <pc:sldMk cId="11548965" sldId="2145709250"/>
            <ac:spMk id="178179" creationId="{00000000-0000-0000-0000-000000000000}"/>
          </ac:spMkLst>
        </pc:spChg>
        <pc:picChg chg="del">
          <ac:chgData name="Ron Melton" userId="5553941352b42db9" providerId="LiveId" clId="{36DCD473-F91B-45B5-9CF5-4A067706FACB}" dt="2023-10-22T23:04:01.223" v="1538" actId="478"/>
          <ac:picMkLst>
            <pc:docMk/>
            <pc:sldMk cId="11548965" sldId="2145709250"/>
            <ac:picMk id="178180" creationId="{00000000-0000-0000-0000-000000000000}"/>
          </ac:picMkLst>
        </pc:picChg>
      </pc:sldChg>
      <pc:sldChg chg="delSp modSp mod">
        <pc:chgData name="Ron Melton" userId="5553941352b42db9" providerId="LiveId" clId="{36DCD473-F91B-45B5-9CF5-4A067706FACB}" dt="2023-10-22T23:04:35.180" v="1574" actId="20577"/>
        <pc:sldMkLst>
          <pc:docMk/>
          <pc:sldMk cId="314389004" sldId="2145709251"/>
        </pc:sldMkLst>
        <pc:spChg chg="mod">
          <ac:chgData name="Ron Melton" userId="5553941352b42db9" providerId="LiveId" clId="{36DCD473-F91B-45B5-9CF5-4A067706FACB}" dt="2023-10-22T23:04:35.180" v="1574" actId="20577"/>
          <ac:spMkLst>
            <pc:docMk/>
            <pc:sldMk cId="314389004" sldId="2145709251"/>
            <ac:spMk id="227331" creationId="{00000000-0000-0000-0000-000000000000}"/>
          </ac:spMkLst>
        </pc:spChg>
        <pc:grpChg chg="del">
          <ac:chgData name="Ron Melton" userId="5553941352b42db9" providerId="LiveId" clId="{36DCD473-F91B-45B5-9CF5-4A067706FACB}" dt="2023-10-22T23:04:27.563" v="1544" actId="478"/>
          <ac:grpSpMkLst>
            <pc:docMk/>
            <pc:sldMk cId="314389004" sldId="2145709251"/>
            <ac:grpSpMk id="179204" creationId="{00000000-0000-0000-0000-000000000000}"/>
          </ac:grpSpMkLst>
        </pc:grpChg>
        <pc:picChg chg="del">
          <ac:chgData name="Ron Melton" userId="5553941352b42db9" providerId="LiveId" clId="{36DCD473-F91B-45B5-9CF5-4A067706FACB}" dt="2023-10-22T23:04:29.787" v="1545" actId="478"/>
          <ac:picMkLst>
            <pc:docMk/>
            <pc:sldMk cId="314389004" sldId="2145709251"/>
            <ac:picMk id="179205" creationId="{00000000-0000-0000-0000-000000000000}"/>
          </ac:picMkLst>
        </pc:picChg>
      </pc:sldChg>
      <pc:sldChg chg="del">
        <pc:chgData name="Ron Melton" userId="5553941352b42db9" providerId="LiveId" clId="{36DCD473-F91B-45B5-9CF5-4A067706FACB}" dt="2023-10-22T23:04:43.806" v="1575" actId="47"/>
        <pc:sldMkLst>
          <pc:docMk/>
          <pc:sldMk cId="3923309667" sldId="2145709253"/>
        </pc:sldMkLst>
      </pc:sldChg>
      <pc:sldChg chg="delSp modSp mod">
        <pc:chgData name="Ron Melton" userId="5553941352b42db9" providerId="LiveId" clId="{36DCD473-F91B-45B5-9CF5-4A067706FACB}" dt="2023-10-22T23:06:02.791" v="1730" actId="255"/>
        <pc:sldMkLst>
          <pc:docMk/>
          <pc:sldMk cId="3064972221" sldId="2145709254"/>
        </pc:sldMkLst>
        <pc:spChg chg="mod">
          <ac:chgData name="Ron Melton" userId="5553941352b42db9" providerId="LiveId" clId="{36DCD473-F91B-45B5-9CF5-4A067706FACB}" dt="2023-10-22T23:06:02.791" v="1730" actId="255"/>
          <ac:spMkLst>
            <pc:docMk/>
            <pc:sldMk cId="3064972221" sldId="2145709254"/>
            <ac:spMk id="182275" creationId="{00000000-0000-0000-0000-000000000000}"/>
          </ac:spMkLst>
        </pc:spChg>
        <pc:picChg chg="del">
          <ac:chgData name="Ron Melton" userId="5553941352b42db9" providerId="LiveId" clId="{36DCD473-F91B-45B5-9CF5-4A067706FACB}" dt="2023-10-22T23:04:46.093" v="1576" actId="478"/>
          <ac:picMkLst>
            <pc:docMk/>
            <pc:sldMk cId="3064972221" sldId="2145709254"/>
            <ac:picMk id="182276" creationId="{00000000-0000-0000-0000-000000000000}"/>
          </ac:picMkLst>
        </pc:picChg>
      </pc:sldChg>
      <pc:sldChg chg="delSp">
        <pc:chgData name="Ron Melton" userId="5553941352b42db9" providerId="LiveId" clId="{36DCD473-F91B-45B5-9CF5-4A067706FACB}" dt="2023-10-22T23:06:11.539" v="1731" actId="478"/>
        <pc:sldMkLst>
          <pc:docMk/>
          <pc:sldMk cId="1318307037" sldId="2145709255"/>
        </pc:sldMkLst>
        <pc:picChg chg="del">
          <ac:chgData name="Ron Melton" userId="5553941352b42db9" providerId="LiveId" clId="{36DCD473-F91B-45B5-9CF5-4A067706FACB}" dt="2023-10-22T23:06:11.539" v="1731" actId="478"/>
          <ac:picMkLst>
            <pc:docMk/>
            <pc:sldMk cId="1318307037" sldId="2145709255"/>
            <ac:picMk id="186372" creationId="{00000000-0000-0000-0000-000000000000}"/>
          </ac:picMkLst>
        </pc:picChg>
      </pc:sldChg>
      <pc:sldChg chg="delSp modSp mod modAnim">
        <pc:chgData name="Ron Melton" userId="5553941352b42db9" providerId="LiveId" clId="{36DCD473-F91B-45B5-9CF5-4A067706FACB}" dt="2023-10-22T23:07:31.292" v="1788" actId="20577"/>
        <pc:sldMkLst>
          <pc:docMk/>
          <pc:sldMk cId="2799079297" sldId="2145709256"/>
        </pc:sldMkLst>
        <pc:spChg chg="mod">
          <ac:chgData name="Ron Melton" userId="5553941352b42db9" providerId="LiveId" clId="{36DCD473-F91B-45B5-9CF5-4A067706FACB}" dt="2023-10-22T23:07:31.292" v="1788" actId="20577"/>
          <ac:spMkLst>
            <pc:docMk/>
            <pc:sldMk cId="2799079297" sldId="2145709256"/>
            <ac:spMk id="188420" creationId="{00000000-0000-0000-0000-000000000000}"/>
          </ac:spMkLst>
        </pc:spChg>
        <pc:picChg chg="del">
          <ac:chgData name="Ron Melton" userId="5553941352b42db9" providerId="LiveId" clId="{36DCD473-F91B-45B5-9CF5-4A067706FACB}" dt="2023-10-22T23:06:21.307" v="1733" actId="478"/>
          <ac:picMkLst>
            <pc:docMk/>
            <pc:sldMk cId="2799079297" sldId="2145709256"/>
            <ac:picMk id="2" creationId="{50DEC118-A93D-4F20-9812-82EBE1C2C05E}"/>
          </ac:picMkLst>
        </pc:picChg>
        <pc:picChg chg="del mod">
          <ac:chgData name="Ron Melton" userId="5553941352b42db9" providerId="LiveId" clId="{36DCD473-F91B-45B5-9CF5-4A067706FACB}" dt="2023-10-22T23:06:22.418" v="1735" actId="478"/>
          <ac:picMkLst>
            <pc:docMk/>
            <pc:sldMk cId="2799079297" sldId="2145709256"/>
            <ac:picMk id="3" creationId="{9E1F642B-201D-404C-96A1-E6A4BD456524}"/>
          </ac:picMkLst>
        </pc:picChg>
        <pc:picChg chg="del">
          <ac:chgData name="Ron Melton" userId="5553941352b42db9" providerId="LiveId" clId="{36DCD473-F91B-45B5-9CF5-4A067706FACB}" dt="2023-10-22T23:06:20.487" v="1732" actId="478"/>
          <ac:picMkLst>
            <pc:docMk/>
            <pc:sldMk cId="2799079297" sldId="2145709256"/>
            <ac:picMk id="4755458" creationId="{00000000-0000-0000-0000-000000000000}"/>
          </ac:picMkLst>
        </pc:picChg>
      </pc:sldChg>
      <pc:sldChg chg="delSp modSp mod">
        <pc:chgData name="Ron Melton" userId="5553941352b42db9" providerId="LiveId" clId="{36DCD473-F91B-45B5-9CF5-4A067706FACB}" dt="2023-10-22T23:07:45.136" v="1790" actId="14100"/>
        <pc:sldMkLst>
          <pc:docMk/>
          <pc:sldMk cId="1038257110" sldId="2145709257"/>
        </pc:sldMkLst>
        <pc:spChg chg="mod">
          <ac:chgData name="Ron Melton" userId="5553941352b42db9" providerId="LiveId" clId="{36DCD473-F91B-45B5-9CF5-4A067706FACB}" dt="2023-10-22T23:07:45.136" v="1790" actId="14100"/>
          <ac:spMkLst>
            <pc:docMk/>
            <pc:sldMk cId="1038257110" sldId="2145709257"/>
            <ac:spMk id="191491" creationId="{00000000-0000-0000-0000-000000000000}"/>
          </ac:spMkLst>
        </pc:spChg>
        <pc:picChg chg="del">
          <ac:chgData name="Ron Melton" userId="5553941352b42db9" providerId="LiveId" clId="{36DCD473-F91B-45B5-9CF5-4A067706FACB}" dt="2023-10-22T23:07:38.479" v="1789" actId="478"/>
          <ac:picMkLst>
            <pc:docMk/>
            <pc:sldMk cId="1038257110" sldId="2145709257"/>
            <ac:picMk id="191492" creationId="{00000000-0000-0000-0000-000000000000}"/>
          </ac:picMkLst>
        </pc:picChg>
      </pc:sldChg>
      <pc:sldChg chg="del">
        <pc:chgData name="Ron Melton" userId="5553941352b42db9" providerId="LiveId" clId="{36DCD473-F91B-45B5-9CF5-4A067706FACB}" dt="2023-10-22T23:20:05.199" v="1866" actId="47"/>
        <pc:sldMkLst>
          <pc:docMk/>
          <pc:sldMk cId="2519307833" sldId="2145709264"/>
        </pc:sldMkLst>
      </pc:sldChg>
      <pc:sldChg chg="delSp modSp mod">
        <pc:chgData name="Ron Melton" userId="5553941352b42db9" providerId="LiveId" clId="{36DCD473-F91B-45B5-9CF5-4A067706FACB}" dt="2023-10-22T23:20:42.794" v="1871" actId="1076"/>
        <pc:sldMkLst>
          <pc:docMk/>
          <pc:sldMk cId="4093391104" sldId="2145709265"/>
        </pc:sldMkLst>
        <pc:spChg chg="mod">
          <ac:chgData name="Ron Melton" userId="5553941352b42db9" providerId="LiveId" clId="{36DCD473-F91B-45B5-9CF5-4A067706FACB}" dt="2023-10-22T23:20:42.794" v="1871" actId="1076"/>
          <ac:spMkLst>
            <pc:docMk/>
            <pc:sldMk cId="4093391104" sldId="2145709265"/>
            <ac:spMk id="4" creationId="{5DA55B15-60B7-4429-A5AC-D92C0418084E}"/>
          </ac:spMkLst>
        </pc:spChg>
        <pc:picChg chg="del">
          <ac:chgData name="Ron Melton" userId="5553941352b42db9" providerId="LiveId" clId="{36DCD473-F91B-45B5-9CF5-4A067706FACB}" dt="2023-10-22T23:20:36.635" v="1869" actId="478"/>
          <ac:picMkLst>
            <pc:docMk/>
            <pc:sldMk cId="4093391104" sldId="2145709265"/>
            <ac:picMk id="3074" creationId="{577C2585-C7D0-431A-BDF1-F04A6BE4484F}"/>
          </ac:picMkLst>
        </pc:picChg>
        <pc:picChg chg="del">
          <ac:chgData name="Ron Melton" userId="5553941352b42db9" providerId="LiveId" clId="{36DCD473-F91B-45B5-9CF5-4A067706FACB}" dt="2023-10-22T23:20:38.256" v="1870" actId="478"/>
          <ac:picMkLst>
            <pc:docMk/>
            <pc:sldMk cId="4093391104" sldId="2145709265"/>
            <ac:picMk id="3076" creationId="{1A0327B2-B751-4716-BC10-B63AF0BB7CA0}"/>
          </ac:picMkLst>
        </pc:picChg>
      </pc:sldChg>
      <pc:sldChg chg="del">
        <pc:chgData name="Ron Melton" userId="5553941352b42db9" providerId="LiveId" clId="{36DCD473-F91B-45B5-9CF5-4A067706FACB}" dt="2023-10-22T23:20:07.322" v="1867" actId="47"/>
        <pc:sldMkLst>
          <pc:docMk/>
          <pc:sldMk cId="4009063297" sldId="2145709268"/>
        </pc:sldMkLst>
      </pc:sldChg>
      <pc:sldChg chg="del">
        <pc:chgData name="Ron Melton" userId="5553941352b42db9" providerId="LiveId" clId="{36DCD473-F91B-45B5-9CF5-4A067706FACB}" dt="2023-10-22T23:20:26.022" v="1868" actId="47"/>
        <pc:sldMkLst>
          <pc:docMk/>
          <pc:sldMk cId="1263789842" sldId="2145709270"/>
        </pc:sldMkLst>
      </pc:sldChg>
      <pc:sldChg chg="delSp modSp mod">
        <pc:chgData name="Ron Melton" userId="5553941352b42db9" providerId="LiveId" clId="{36DCD473-F91B-45B5-9CF5-4A067706FACB}" dt="2023-10-22T23:10:20.467" v="1847" actId="1076"/>
        <pc:sldMkLst>
          <pc:docMk/>
          <pc:sldMk cId="2051115156" sldId="2145709272"/>
        </pc:sldMkLst>
        <pc:spChg chg="mod">
          <ac:chgData name="Ron Melton" userId="5553941352b42db9" providerId="LiveId" clId="{36DCD473-F91B-45B5-9CF5-4A067706FACB}" dt="2023-10-22T23:10:17.593" v="1846" actId="1076"/>
          <ac:spMkLst>
            <pc:docMk/>
            <pc:sldMk cId="2051115156" sldId="2145709272"/>
            <ac:spMk id="303106" creationId="{00000000-0000-0000-0000-000000000000}"/>
          </ac:spMkLst>
        </pc:spChg>
        <pc:spChg chg="mod">
          <ac:chgData name="Ron Melton" userId="5553941352b42db9" providerId="LiveId" clId="{36DCD473-F91B-45B5-9CF5-4A067706FACB}" dt="2023-10-22T23:10:20.467" v="1847" actId="1076"/>
          <ac:spMkLst>
            <pc:docMk/>
            <pc:sldMk cId="2051115156" sldId="2145709272"/>
            <ac:spMk id="303107" creationId="{00000000-0000-0000-0000-000000000000}"/>
          </ac:spMkLst>
        </pc:spChg>
        <pc:picChg chg="del">
          <ac:chgData name="Ron Melton" userId="5553941352b42db9" providerId="LiveId" clId="{36DCD473-F91B-45B5-9CF5-4A067706FACB}" dt="2023-10-22T23:09:39.959" v="1792" actId="478"/>
          <ac:picMkLst>
            <pc:docMk/>
            <pc:sldMk cId="2051115156" sldId="2145709272"/>
            <ac:picMk id="303108" creationId="{00000000-0000-0000-0000-000000000000}"/>
          </ac:picMkLst>
        </pc:picChg>
      </pc:sldChg>
      <pc:sldChg chg="modSp mod">
        <pc:chgData name="Ron Melton" userId="5553941352b42db9" providerId="LiveId" clId="{36DCD473-F91B-45B5-9CF5-4A067706FACB}" dt="2023-10-22T23:09:34.847" v="1791" actId="1076"/>
        <pc:sldMkLst>
          <pc:docMk/>
          <pc:sldMk cId="3801242844" sldId="2145709273"/>
        </pc:sldMkLst>
        <pc:spChg chg="mod">
          <ac:chgData name="Ron Melton" userId="5553941352b42db9" providerId="LiveId" clId="{36DCD473-F91B-45B5-9CF5-4A067706FACB}" dt="2023-10-22T23:09:34.847" v="1791" actId="1076"/>
          <ac:spMkLst>
            <pc:docMk/>
            <pc:sldMk cId="3801242844" sldId="2145709273"/>
            <ac:spMk id="4" creationId="{23DCA77C-817B-DB07-80AD-2986BC221D1F}"/>
          </ac:spMkLst>
        </pc:spChg>
      </pc:sldChg>
      <pc:sldChg chg="del">
        <pc:chgData name="Ron Melton" userId="5553941352b42db9" providerId="LiveId" clId="{36DCD473-F91B-45B5-9CF5-4A067706FACB}" dt="2023-10-22T23:10:27.369" v="1848" actId="47"/>
        <pc:sldMkLst>
          <pc:docMk/>
          <pc:sldMk cId="1194936112" sldId="2145709276"/>
        </pc:sldMkLst>
      </pc:sldChg>
      <pc:sldChg chg="del">
        <pc:chgData name="Ron Melton" userId="5553941352b42db9" providerId="LiveId" clId="{36DCD473-F91B-45B5-9CF5-4A067706FACB}" dt="2023-10-22T23:10:31.270" v="1849" actId="47"/>
        <pc:sldMkLst>
          <pc:docMk/>
          <pc:sldMk cId="1200315029" sldId="2145709278"/>
        </pc:sldMkLst>
      </pc:sldChg>
      <pc:sldChg chg="delSp modSp mod">
        <pc:chgData name="Ron Melton" userId="5553941352b42db9" providerId="LiveId" clId="{36DCD473-F91B-45B5-9CF5-4A067706FACB}" dt="2023-10-22T23:10:43.341" v="1854" actId="27636"/>
        <pc:sldMkLst>
          <pc:docMk/>
          <pc:sldMk cId="1187196201" sldId="2145709279"/>
        </pc:sldMkLst>
        <pc:spChg chg="mod">
          <ac:chgData name="Ron Melton" userId="5553941352b42db9" providerId="LiveId" clId="{36DCD473-F91B-45B5-9CF5-4A067706FACB}" dt="2023-10-22T23:10:43.341" v="1854" actId="27636"/>
          <ac:spMkLst>
            <pc:docMk/>
            <pc:sldMk cId="1187196201" sldId="2145709279"/>
            <ac:spMk id="196611" creationId="{00000000-0000-0000-0000-000000000000}"/>
          </ac:spMkLst>
        </pc:spChg>
        <pc:picChg chg="del">
          <ac:chgData name="Ron Melton" userId="5553941352b42db9" providerId="LiveId" clId="{36DCD473-F91B-45B5-9CF5-4A067706FACB}" dt="2023-10-22T23:10:36.433" v="1852" actId="478"/>
          <ac:picMkLst>
            <pc:docMk/>
            <pc:sldMk cId="1187196201" sldId="2145709279"/>
            <ac:picMk id="196612" creationId="{00000000-0000-0000-0000-000000000000}"/>
          </ac:picMkLst>
        </pc:picChg>
        <pc:picChg chg="del">
          <ac:chgData name="Ron Melton" userId="5553941352b42db9" providerId="LiveId" clId="{36DCD473-F91B-45B5-9CF5-4A067706FACB}" dt="2023-10-22T23:10:35.366" v="1851" actId="478"/>
          <ac:picMkLst>
            <pc:docMk/>
            <pc:sldMk cId="1187196201" sldId="2145709279"/>
            <ac:picMk id="196613" creationId="{00000000-0000-0000-0000-000000000000}"/>
          </ac:picMkLst>
        </pc:picChg>
        <pc:picChg chg="del">
          <ac:chgData name="Ron Melton" userId="5553941352b42db9" providerId="LiveId" clId="{36DCD473-F91B-45B5-9CF5-4A067706FACB}" dt="2023-10-22T23:10:33.084" v="1850" actId="478"/>
          <ac:picMkLst>
            <pc:docMk/>
            <pc:sldMk cId="1187196201" sldId="2145709279"/>
            <ac:picMk id="196614" creationId="{00000000-0000-0000-0000-000000000000}"/>
          </ac:picMkLst>
        </pc:picChg>
      </pc:sldChg>
      <pc:sldChg chg="delSp modSp mod">
        <pc:chgData name="Ron Melton" userId="5553941352b42db9" providerId="LiveId" clId="{36DCD473-F91B-45B5-9CF5-4A067706FACB}" dt="2023-10-22T23:11:08.166" v="1859" actId="1076"/>
        <pc:sldMkLst>
          <pc:docMk/>
          <pc:sldMk cId="3300682013" sldId="2145709283"/>
        </pc:sldMkLst>
        <pc:spChg chg="mod">
          <ac:chgData name="Ron Melton" userId="5553941352b42db9" providerId="LiveId" clId="{36DCD473-F91B-45B5-9CF5-4A067706FACB}" dt="2023-10-22T23:11:08.166" v="1859" actId="1076"/>
          <ac:spMkLst>
            <pc:docMk/>
            <pc:sldMk cId="3300682013" sldId="2145709283"/>
            <ac:spMk id="10" creationId="{00000000-0000-0000-0000-000000000000}"/>
          </ac:spMkLst>
        </pc:spChg>
        <pc:spChg chg="mod">
          <ac:chgData name="Ron Melton" userId="5553941352b42db9" providerId="LiveId" clId="{36DCD473-F91B-45B5-9CF5-4A067706FACB}" dt="2023-10-22T23:11:03.211" v="1858" actId="1076"/>
          <ac:spMkLst>
            <pc:docMk/>
            <pc:sldMk cId="3300682013" sldId="2145709283"/>
            <ac:spMk id="28675" creationId="{00000000-0000-0000-0000-000000000000}"/>
          </ac:spMkLst>
        </pc:spChg>
        <pc:picChg chg="del">
          <ac:chgData name="Ron Melton" userId="5553941352b42db9" providerId="LiveId" clId="{36DCD473-F91B-45B5-9CF5-4A067706FACB}" dt="2023-10-22T23:10:57.179" v="1856" actId="478"/>
          <ac:picMkLst>
            <pc:docMk/>
            <pc:sldMk cId="3300682013" sldId="2145709283"/>
            <ac:picMk id="3" creationId="{72252DD6-5C51-7CF0-BE7D-2D3CC5CBDF5B}"/>
          </ac:picMkLst>
        </pc:picChg>
        <pc:picChg chg="del">
          <ac:chgData name="Ron Melton" userId="5553941352b42db9" providerId="LiveId" clId="{36DCD473-F91B-45B5-9CF5-4A067706FACB}" dt="2023-10-22T23:10:55.236" v="1855" actId="478"/>
          <ac:picMkLst>
            <pc:docMk/>
            <pc:sldMk cId="3300682013" sldId="2145709283"/>
            <ac:picMk id="5" creationId="{79ED7EE8-8B04-E78B-9D71-538EF5CEAED6}"/>
          </ac:picMkLst>
        </pc:picChg>
        <pc:picChg chg="del">
          <ac:chgData name="Ron Melton" userId="5553941352b42db9" providerId="LiveId" clId="{36DCD473-F91B-45B5-9CF5-4A067706FACB}" dt="2023-10-22T23:10:58.284" v="1857" actId="478"/>
          <ac:picMkLst>
            <pc:docMk/>
            <pc:sldMk cId="3300682013" sldId="2145709283"/>
            <ac:picMk id="6" creationId="{DA0E1BAF-B71C-9955-5D9F-338AD5C17323}"/>
          </ac:picMkLst>
        </pc:picChg>
      </pc:sldChg>
      <pc:sldChg chg="del">
        <pc:chgData name="Ron Melton" userId="5553941352b42db9" providerId="LiveId" clId="{36DCD473-F91B-45B5-9CF5-4A067706FACB}" dt="2023-10-22T23:11:14.788" v="1860" actId="47"/>
        <pc:sldMkLst>
          <pc:docMk/>
          <pc:sldMk cId="2513440777" sldId="2145709285"/>
        </pc:sldMkLst>
      </pc:sldChg>
      <pc:sldChg chg="delSp mod">
        <pc:chgData name="Ron Melton" userId="5553941352b42db9" providerId="LiveId" clId="{36DCD473-F91B-45B5-9CF5-4A067706FACB}" dt="2023-10-22T23:11:31.099" v="1862" actId="478"/>
        <pc:sldMkLst>
          <pc:docMk/>
          <pc:sldMk cId="2271679187" sldId="2145709286"/>
        </pc:sldMkLst>
        <pc:picChg chg="del">
          <ac:chgData name="Ron Melton" userId="5553941352b42db9" providerId="LiveId" clId="{36DCD473-F91B-45B5-9CF5-4A067706FACB}" dt="2023-10-22T23:11:22.572" v="1861" actId="478"/>
          <ac:picMkLst>
            <pc:docMk/>
            <pc:sldMk cId="2271679187" sldId="2145709286"/>
            <ac:picMk id="5" creationId="{19D580AC-F3F7-4A97-9D12-BA71AC616C5C}"/>
          </ac:picMkLst>
        </pc:picChg>
        <pc:picChg chg="del">
          <ac:chgData name="Ron Melton" userId="5553941352b42db9" providerId="LiveId" clId="{36DCD473-F91B-45B5-9CF5-4A067706FACB}" dt="2023-10-22T23:11:31.099" v="1862" actId="478"/>
          <ac:picMkLst>
            <pc:docMk/>
            <pc:sldMk cId="2271679187" sldId="2145709286"/>
            <ac:picMk id="6" creationId="{0CC8C755-5728-48CE-9F2C-F5412CC965DF}"/>
          </ac:picMkLst>
        </pc:picChg>
      </pc:sldChg>
      <pc:sldChg chg="del">
        <pc:chgData name="Ron Melton" userId="5553941352b42db9" providerId="LiveId" clId="{36DCD473-F91B-45B5-9CF5-4A067706FACB}" dt="2023-10-22T23:19:37.144" v="1864" actId="47"/>
        <pc:sldMkLst>
          <pc:docMk/>
          <pc:sldMk cId="1800465106" sldId="2145709287"/>
        </pc:sldMkLst>
      </pc:sldChg>
      <pc:sldChg chg="del">
        <pc:chgData name="Ron Melton" userId="5553941352b42db9" providerId="LiveId" clId="{36DCD473-F91B-45B5-9CF5-4A067706FACB}" dt="2023-10-22T23:20:57.034" v="1872" actId="47"/>
        <pc:sldMkLst>
          <pc:docMk/>
          <pc:sldMk cId="3352847737" sldId="2145709289"/>
        </pc:sldMkLst>
      </pc:sldChg>
      <pc:sldChg chg="del">
        <pc:chgData name="Ron Melton" userId="5553941352b42db9" providerId="LiveId" clId="{36DCD473-F91B-45B5-9CF5-4A067706FACB}" dt="2023-10-22T23:20:59.590" v="1873" actId="47"/>
        <pc:sldMkLst>
          <pc:docMk/>
          <pc:sldMk cId="1721493847" sldId="2145709290"/>
        </pc:sldMkLst>
      </pc:sldChg>
      <pc:sldChg chg="delSp modSp mod">
        <pc:chgData name="Ron Melton" userId="5553941352b42db9" providerId="LiveId" clId="{36DCD473-F91B-45B5-9CF5-4A067706FACB}" dt="2023-10-22T23:21:41.522" v="1937" actId="20577"/>
        <pc:sldMkLst>
          <pc:docMk/>
          <pc:sldMk cId="845699074" sldId="2145709291"/>
        </pc:sldMkLst>
        <pc:spChg chg="mod">
          <ac:chgData name="Ron Melton" userId="5553941352b42db9" providerId="LiveId" clId="{36DCD473-F91B-45B5-9CF5-4A067706FACB}" dt="2023-10-22T23:21:41.522" v="1937" actId="20577"/>
          <ac:spMkLst>
            <pc:docMk/>
            <pc:sldMk cId="845699074" sldId="2145709291"/>
            <ac:spMk id="2" creationId="{00000000-0000-0000-0000-000000000000}"/>
          </ac:spMkLst>
        </pc:spChg>
        <pc:picChg chg="del">
          <ac:chgData name="Ron Melton" userId="5553941352b42db9" providerId="LiveId" clId="{36DCD473-F91B-45B5-9CF5-4A067706FACB}" dt="2023-10-22T23:21:03.175" v="1874" actId="478"/>
          <ac:picMkLst>
            <pc:docMk/>
            <pc:sldMk cId="845699074" sldId="2145709291"/>
            <ac:picMk id="27652" creationId="{00000000-0000-0000-0000-000000000000}"/>
          </ac:picMkLst>
        </pc:picChg>
      </pc:sldChg>
      <pc:sldChg chg="del">
        <pc:chgData name="Ron Melton" userId="5553941352b42db9" providerId="LiveId" clId="{36DCD473-F91B-45B5-9CF5-4A067706FACB}" dt="2023-10-22T23:21:59.274" v="1938" actId="47"/>
        <pc:sldMkLst>
          <pc:docMk/>
          <pc:sldMk cId="3904700740" sldId="2145709293"/>
        </pc:sldMkLst>
      </pc:sldChg>
      <pc:sldChg chg="del">
        <pc:chgData name="Ron Melton" userId="5553941352b42db9" providerId="LiveId" clId="{36DCD473-F91B-45B5-9CF5-4A067706FACB}" dt="2023-10-22T23:22:00.837" v="1939" actId="47"/>
        <pc:sldMkLst>
          <pc:docMk/>
          <pc:sldMk cId="2095664284" sldId="2145709294"/>
        </pc:sldMkLst>
      </pc:sldChg>
      <pc:sldChg chg="del">
        <pc:chgData name="Ron Melton" userId="5553941352b42db9" providerId="LiveId" clId="{36DCD473-F91B-45B5-9CF5-4A067706FACB}" dt="2023-10-22T23:22:01.680" v="1940" actId="47"/>
        <pc:sldMkLst>
          <pc:docMk/>
          <pc:sldMk cId="3141332416" sldId="2145709295"/>
        </pc:sldMkLst>
      </pc:sldChg>
      <pc:sldChg chg="del">
        <pc:chgData name="Ron Melton" userId="5553941352b42db9" providerId="LiveId" clId="{36DCD473-F91B-45B5-9CF5-4A067706FACB}" dt="2023-10-22T23:22:06.131" v="1941" actId="47"/>
        <pc:sldMkLst>
          <pc:docMk/>
          <pc:sldMk cId="2148128165" sldId="2145709299"/>
        </pc:sldMkLst>
      </pc:sldChg>
      <pc:sldChg chg="del">
        <pc:chgData name="Ron Melton" userId="5553941352b42db9" providerId="LiveId" clId="{36DCD473-F91B-45B5-9CF5-4A067706FACB}" dt="2023-10-22T23:22:08.775" v="1943" actId="47"/>
        <pc:sldMkLst>
          <pc:docMk/>
          <pc:sldMk cId="2678141809" sldId="2145709300"/>
        </pc:sldMkLst>
      </pc:sldChg>
      <pc:sldChg chg="delSp modSp mod">
        <pc:chgData name="Ron Melton" userId="5553941352b42db9" providerId="LiveId" clId="{36DCD473-F91B-45B5-9CF5-4A067706FACB}" dt="2023-10-22T23:22:54.426" v="1951" actId="1076"/>
        <pc:sldMkLst>
          <pc:docMk/>
          <pc:sldMk cId="2405581119" sldId="2145709301"/>
        </pc:sldMkLst>
        <pc:spChg chg="mod">
          <ac:chgData name="Ron Melton" userId="5553941352b42db9" providerId="LiveId" clId="{36DCD473-F91B-45B5-9CF5-4A067706FACB}" dt="2023-10-22T23:22:48.784" v="1950" actId="20577"/>
          <ac:spMkLst>
            <pc:docMk/>
            <pc:sldMk cId="2405581119" sldId="2145709301"/>
            <ac:spMk id="3" creationId="{7D313C66-2869-4365-A146-E45D2E7DE7D1}"/>
          </ac:spMkLst>
        </pc:spChg>
        <pc:spChg chg="mod">
          <ac:chgData name="Ron Melton" userId="5553941352b42db9" providerId="LiveId" clId="{36DCD473-F91B-45B5-9CF5-4A067706FACB}" dt="2023-10-22T23:22:54.426" v="1951" actId="1076"/>
          <ac:spMkLst>
            <pc:docMk/>
            <pc:sldMk cId="2405581119" sldId="2145709301"/>
            <ac:spMk id="6" creationId="{5ADF3629-0E0C-422C-A75C-7E233E386C46}"/>
          </ac:spMkLst>
        </pc:spChg>
        <pc:picChg chg="del">
          <ac:chgData name="Ron Melton" userId="5553941352b42db9" providerId="LiveId" clId="{36DCD473-F91B-45B5-9CF5-4A067706FACB}" dt="2023-10-22T23:22:33.541" v="1948" actId="478"/>
          <ac:picMkLst>
            <pc:docMk/>
            <pc:sldMk cId="2405581119" sldId="2145709301"/>
            <ac:picMk id="5" creationId="{44EE45DA-F64C-16AE-E47D-8754D8181A73}"/>
          </ac:picMkLst>
        </pc:picChg>
        <pc:picChg chg="del">
          <ac:chgData name="Ron Melton" userId="5553941352b42db9" providerId="LiveId" clId="{36DCD473-F91B-45B5-9CF5-4A067706FACB}" dt="2023-10-22T23:22:32.251" v="1947" actId="478"/>
          <ac:picMkLst>
            <pc:docMk/>
            <pc:sldMk cId="2405581119" sldId="2145709301"/>
            <ac:picMk id="2053" creationId="{1944494C-03D3-4AE4-AEE6-4075F83EA216}"/>
          </ac:picMkLst>
        </pc:picChg>
      </pc:sldChg>
      <pc:sldChg chg="del">
        <pc:chgData name="Ron Melton" userId="5553941352b42db9" providerId="LiveId" clId="{36DCD473-F91B-45B5-9CF5-4A067706FACB}" dt="2023-10-22T23:22:58.155" v="1952" actId="47"/>
        <pc:sldMkLst>
          <pc:docMk/>
          <pc:sldMk cId="3748796250" sldId="2145709303"/>
        </pc:sldMkLst>
      </pc:sldChg>
      <pc:sldChg chg="del">
        <pc:chgData name="Ron Melton" userId="5553941352b42db9" providerId="LiveId" clId="{36DCD473-F91B-45B5-9CF5-4A067706FACB}" dt="2023-10-22T23:22:59.343" v="1953" actId="47"/>
        <pc:sldMkLst>
          <pc:docMk/>
          <pc:sldMk cId="2069989352" sldId="2145709304"/>
        </pc:sldMkLst>
      </pc:sldChg>
      <pc:sldChg chg="del">
        <pc:chgData name="Ron Melton" userId="5553941352b42db9" providerId="LiveId" clId="{36DCD473-F91B-45B5-9CF5-4A067706FACB}" dt="2023-10-22T23:23:01.152" v="1954" actId="47"/>
        <pc:sldMkLst>
          <pc:docMk/>
          <pc:sldMk cId="584101453" sldId="2145709305"/>
        </pc:sldMkLst>
      </pc:sldChg>
      <pc:sldChg chg="del">
        <pc:chgData name="Ron Melton" userId="5553941352b42db9" providerId="LiveId" clId="{36DCD473-F91B-45B5-9CF5-4A067706FACB}" dt="2023-10-22T23:23:12.188" v="1955" actId="47"/>
        <pc:sldMkLst>
          <pc:docMk/>
          <pc:sldMk cId="2272148635" sldId="2145709306"/>
        </pc:sldMkLst>
      </pc:sldChg>
      <pc:sldChg chg="del">
        <pc:chgData name="Ron Melton" userId="5553941352b42db9" providerId="LiveId" clId="{36DCD473-F91B-45B5-9CF5-4A067706FACB}" dt="2023-10-22T23:23:15.018" v="1956" actId="47"/>
        <pc:sldMkLst>
          <pc:docMk/>
          <pc:sldMk cId="1786188079" sldId="2145709310"/>
        </pc:sldMkLst>
      </pc:sldChg>
      <pc:sldChg chg="delSp modSp mod">
        <pc:chgData name="Ron Melton" userId="5553941352b42db9" providerId="LiveId" clId="{36DCD473-F91B-45B5-9CF5-4A067706FACB}" dt="2023-10-22T23:23:26.514" v="1959" actId="1076"/>
        <pc:sldMkLst>
          <pc:docMk/>
          <pc:sldMk cId="275922941" sldId="2145709311"/>
        </pc:sldMkLst>
        <pc:spChg chg="mod">
          <ac:chgData name="Ron Melton" userId="5553941352b42db9" providerId="LiveId" clId="{36DCD473-F91B-45B5-9CF5-4A067706FACB}" dt="2023-10-22T23:23:26.514" v="1959" actId="1076"/>
          <ac:spMkLst>
            <pc:docMk/>
            <pc:sldMk cId="275922941" sldId="2145709311"/>
            <ac:spMk id="4" creationId="{5DA55B15-60B7-4429-A5AC-D92C0418084E}"/>
          </ac:spMkLst>
        </pc:spChg>
        <pc:picChg chg="del">
          <ac:chgData name="Ron Melton" userId="5553941352b42db9" providerId="LiveId" clId="{36DCD473-F91B-45B5-9CF5-4A067706FACB}" dt="2023-10-22T23:23:22.520" v="1957" actId="478"/>
          <ac:picMkLst>
            <pc:docMk/>
            <pc:sldMk cId="275922941" sldId="2145709311"/>
            <ac:picMk id="3074" creationId="{577C2585-C7D0-431A-BDF1-F04A6BE4484F}"/>
          </ac:picMkLst>
        </pc:picChg>
        <pc:picChg chg="del">
          <ac:chgData name="Ron Melton" userId="5553941352b42db9" providerId="LiveId" clId="{36DCD473-F91B-45B5-9CF5-4A067706FACB}" dt="2023-10-22T23:23:23.568" v="1958" actId="478"/>
          <ac:picMkLst>
            <pc:docMk/>
            <pc:sldMk cId="275922941" sldId="2145709311"/>
            <ac:picMk id="3076" creationId="{1A0327B2-B751-4716-BC10-B63AF0BB7CA0}"/>
          </ac:picMkLst>
        </pc:picChg>
      </pc:sldChg>
      <pc:sldChg chg="del">
        <pc:chgData name="Ron Melton" userId="5553941352b42db9" providerId="LiveId" clId="{36DCD473-F91B-45B5-9CF5-4A067706FACB}" dt="2023-10-22T23:23:30.263" v="1960" actId="47"/>
        <pc:sldMkLst>
          <pc:docMk/>
          <pc:sldMk cId="3706885563" sldId="2145709313"/>
        </pc:sldMkLst>
      </pc:sldChg>
      <pc:sldChg chg="del">
        <pc:chgData name="Ron Melton" userId="5553941352b42db9" providerId="LiveId" clId="{36DCD473-F91B-45B5-9CF5-4A067706FACB}" dt="2023-10-22T23:23:34.722" v="1961" actId="47"/>
        <pc:sldMkLst>
          <pc:docMk/>
          <pc:sldMk cId="3625263536" sldId="2145709316"/>
        </pc:sldMkLst>
      </pc:sldChg>
      <pc:sldChg chg="delSp modSp mod">
        <pc:chgData name="Ron Melton" userId="5553941352b42db9" providerId="LiveId" clId="{36DCD473-F91B-45B5-9CF5-4A067706FACB}" dt="2023-10-22T23:23:51.790" v="1964" actId="1076"/>
        <pc:sldMkLst>
          <pc:docMk/>
          <pc:sldMk cId="3796222402" sldId="2145709321"/>
        </pc:sldMkLst>
        <pc:spChg chg="mod">
          <ac:chgData name="Ron Melton" userId="5553941352b42db9" providerId="LiveId" clId="{36DCD473-F91B-45B5-9CF5-4A067706FACB}" dt="2023-10-22T23:23:47.165" v="1963" actId="1076"/>
          <ac:spMkLst>
            <pc:docMk/>
            <pc:sldMk cId="3796222402" sldId="2145709321"/>
            <ac:spMk id="3" creationId="{519FF00B-D47E-4D41-8E39-2D6CE8C46CB1}"/>
          </ac:spMkLst>
        </pc:spChg>
        <pc:spChg chg="mod">
          <ac:chgData name="Ron Melton" userId="5553941352b42db9" providerId="LiveId" clId="{36DCD473-F91B-45B5-9CF5-4A067706FACB}" dt="2023-10-22T23:23:51.790" v="1964" actId="1076"/>
          <ac:spMkLst>
            <pc:docMk/>
            <pc:sldMk cId="3796222402" sldId="2145709321"/>
            <ac:spMk id="4" creationId="{2D985318-B423-45AE-AFE8-BEA4430BB7F5}"/>
          </ac:spMkLst>
        </pc:spChg>
        <pc:picChg chg="del">
          <ac:chgData name="Ron Melton" userId="5553941352b42db9" providerId="LiveId" clId="{36DCD473-F91B-45B5-9CF5-4A067706FACB}" dt="2023-10-22T23:23:40.810" v="1962" actId="478"/>
          <ac:picMkLst>
            <pc:docMk/>
            <pc:sldMk cId="3796222402" sldId="2145709321"/>
            <ac:picMk id="1026" creationId="{CA0865B5-881E-478B-820F-C8048818B54A}"/>
          </ac:picMkLst>
        </pc:picChg>
      </pc:sldChg>
      <pc:sldChg chg="del">
        <pc:chgData name="Ron Melton" userId="5553941352b42db9" providerId="LiveId" clId="{36DCD473-F91B-45B5-9CF5-4A067706FACB}" dt="2023-10-22T23:24:02.077" v="1966" actId="47"/>
        <pc:sldMkLst>
          <pc:docMk/>
          <pc:sldMk cId="1281493724" sldId="2145709322"/>
        </pc:sldMkLst>
      </pc:sldChg>
      <pc:sldChg chg="del">
        <pc:chgData name="Ron Melton" userId="5553941352b42db9" providerId="LiveId" clId="{36DCD473-F91B-45B5-9CF5-4A067706FACB}" dt="2023-10-22T23:24:03.387" v="1967" actId="47"/>
        <pc:sldMkLst>
          <pc:docMk/>
          <pc:sldMk cId="2729037454" sldId="2145709324"/>
        </pc:sldMkLst>
      </pc:sldChg>
      <pc:sldChg chg="del">
        <pc:chgData name="Ron Melton" userId="5553941352b42db9" providerId="LiveId" clId="{36DCD473-F91B-45B5-9CF5-4A067706FACB}" dt="2023-10-22T23:24:04.240" v="1968" actId="47"/>
        <pc:sldMkLst>
          <pc:docMk/>
          <pc:sldMk cId="2223422358" sldId="2145709325"/>
        </pc:sldMkLst>
      </pc:sldChg>
      <pc:sldChg chg="del">
        <pc:chgData name="Ron Melton" userId="5553941352b42db9" providerId="LiveId" clId="{36DCD473-F91B-45B5-9CF5-4A067706FACB}" dt="2023-10-22T23:24:04.962" v="1969" actId="47"/>
        <pc:sldMkLst>
          <pc:docMk/>
          <pc:sldMk cId="1239090854" sldId="2145709326"/>
        </pc:sldMkLst>
      </pc:sldChg>
      <pc:sldChg chg="del">
        <pc:chgData name="Ron Melton" userId="5553941352b42db9" providerId="LiveId" clId="{36DCD473-F91B-45B5-9CF5-4A067706FACB}" dt="2023-10-22T23:24:06.756" v="1971" actId="47"/>
        <pc:sldMkLst>
          <pc:docMk/>
          <pc:sldMk cId="1267605374" sldId="2145709327"/>
        </pc:sldMkLst>
      </pc:sldChg>
      <pc:sldChg chg="del">
        <pc:chgData name="Ron Melton" userId="5553941352b42db9" providerId="LiveId" clId="{36DCD473-F91B-45B5-9CF5-4A067706FACB}" dt="2023-10-22T23:24:07.722" v="1972" actId="47"/>
        <pc:sldMkLst>
          <pc:docMk/>
          <pc:sldMk cId="4182986843" sldId="2145709328"/>
        </pc:sldMkLst>
      </pc:sldChg>
      <pc:sldChg chg="del">
        <pc:chgData name="Ron Melton" userId="5553941352b42db9" providerId="LiveId" clId="{36DCD473-F91B-45B5-9CF5-4A067706FACB}" dt="2023-10-22T23:24:08.586" v="1973" actId="47"/>
        <pc:sldMkLst>
          <pc:docMk/>
          <pc:sldMk cId="2693445220" sldId="2145709329"/>
        </pc:sldMkLst>
      </pc:sldChg>
      <pc:sldChg chg="modSp mod">
        <pc:chgData name="Ron Melton" userId="5553941352b42db9" providerId="LiveId" clId="{36DCD473-F91B-45B5-9CF5-4A067706FACB}" dt="2023-10-22T23:24:15.536" v="1974" actId="1076"/>
        <pc:sldMkLst>
          <pc:docMk/>
          <pc:sldMk cId="69088506" sldId="2145709330"/>
        </pc:sldMkLst>
        <pc:spChg chg="mod">
          <ac:chgData name="Ron Melton" userId="5553941352b42db9" providerId="LiveId" clId="{36DCD473-F91B-45B5-9CF5-4A067706FACB}" dt="2023-10-22T23:24:15.536" v="1974" actId="1076"/>
          <ac:spMkLst>
            <pc:docMk/>
            <pc:sldMk cId="69088506" sldId="2145709330"/>
            <ac:spMk id="4" creationId="{00000000-0000-0000-0000-000000000000}"/>
          </ac:spMkLst>
        </pc:spChg>
      </pc:sldChg>
      <pc:sldChg chg="delSp modSp mod">
        <pc:chgData name="Ron Melton" userId="5553941352b42db9" providerId="LiveId" clId="{36DCD473-F91B-45B5-9CF5-4A067706FACB}" dt="2023-10-22T23:24:24.355" v="1976" actId="1076"/>
        <pc:sldMkLst>
          <pc:docMk/>
          <pc:sldMk cId="2747216591" sldId="2145709332"/>
        </pc:sldMkLst>
        <pc:spChg chg="mod">
          <ac:chgData name="Ron Melton" userId="5553941352b42db9" providerId="LiveId" clId="{36DCD473-F91B-45B5-9CF5-4A067706FACB}" dt="2023-10-22T23:24:24.355" v="1976" actId="1076"/>
          <ac:spMkLst>
            <pc:docMk/>
            <pc:sldMk cId="2747216591" sldId="2145709332"/>
            <ac:spMk id="4" creationId="{00000000-0000-0000-0000-000000000000}"/>
          </ac:spMkLst>
        </pc:spChg>
        <pc:picChg chg="del">
          <ac:chgData name="Ron Melton" userId="5553941352b42db9" providerId="LiveId" clId="{36DCD473-F91B-45B5-9CF5-4A067706FACB}" dt="2023-10-22T23:24:21.526" v="1975" actId="478"/>
          <ac:picMkLst>
            <pc:docMk/>
            <pc:sldMk cId="2747216591" sldId="2145709332"/>
            <ac:picMk id="4099" creationId="{00000000-0000-0000-0000-000000000000}"/>
          </ac:picMkLst>
        </pc:picChg>
      </pc:sldChg>
      <pc:sldChg chg="delSp modSp del mod">
        <pc:chgData name="Ron Melton" userId="5553941352b42db9" providerId="LiveId" clId="{36DCD473-F91B-45B5-9CF5-4A067706FACB}" dt="2023-10-22T23:24:40.307" v="1980" actId="47"/>
        <pc:sldMkLst>
          <pc:docMk/>
          <pc:sldMk cId="649376071" sldId="2145709333"/>
        </pc:sldMkLst>
        <pc:spChg chg="del">
          <ac:chgData name="Ron Melton" userId="5553941352b42db9" providerId="LiveId" clId="{36DCD473-F91B-45B5-9CF5-4A067706FACB}" dt="2023-10-22T23:24:32.416" v="1978" actId="478"/>
          <ac:spMkLst>
            <pc:docMk/>
            <pc:sldMk cId="649376071" sldId="2145709333"/>
            <ac:spMk id="2" creationId="{A8E5A4AB-B002-516E-AE1B-9A92CCD02AD7}"/>
          </ac:spMkLst>
        </pc:spChg>
        <pc:picChg chg="del">
          <ac:chgData name="Ron Melton" userId="5553941352b42db9" providerId="LiveId" clId="{36DCD473-F91B-45B5-9CF5-4A067706FACB}" dt="2023-10-22T23:24:30.829" v="1977" actId="478"/>
          <ac:picMkLst>
            <pc:docMk/>
            <pc:sldMk cId="649376071" sldId="2145709333"/>
            <ac:picMk id="4" creationId="{C916EE0C-4F32-E9FB-6F3C-33B4E8FFDEDB}"/>
          </ac:picMkLst>
        </pc:picChg>
        <pc:picChg chg="mod">
          <ac:chgData name="Ron Melton" userId="5553941352b42db9" providerId="LiveId" clId="{36DCD473-F91B-45B5-9CF5-4A067706FACB}" dt="2023-10-22T23:24:35.137" v="1979" actId="1076"/>
          <ac:picMkLst>
            <pc:docMk/>
            <pc:sldMk cId="649376071" sldId="2145709333"/>
            <ac:picMk id="9" creationId="{16148B4A-0C99-AC94-4744-B941CB9FECB6}"/>
          </ac:picMkLst>
        </pc:picChg>
      </pc:sldChg>
      <pc:sldChg chg="del">
        <pc:chgData name="Ron Melton" userId="5553941352b42db9" providerId="LiveId" clId="{36DCD473-F91B-45B5-9CF5-4A067706FACB}" dt="2023-10-22T23:24:41.705" v="1981" actId="47"/>
        <pc:sldMkLst>
          <pc:docMk/>
          <pc:sldMk cId="1856152511" sldId="2145709334"/>
        </pc:sldMkLst>
      </pc:sldChg>
      <pc:sldChg chg="del">
        <pc:chgData name="Ron Melton" userId="5553941352b42db9" providerId="LiveId" clId="{36DCD473-F91B-45B5-9CF5-4A067706FACB}" dt="2023-10-22T23:24:43.594" v="1982" actId="47"/>
        <pc:sldMkLst>
          <pc:docMk/>
          <pc:sldMk cId="3948663218" sldId="2145709335"/>
        </pc:sldMkLst>
      </pc:sldChg>
      <pc:sldChg chg="del">
        <pc:chgData name="Ron Melton" userId="5553941352b42db9" providerId="LiveId" clId="{36DCD473-F91B-45B5-9CF5-4A067706FACB}" dt="2023-10-22T23:24:57.629" v="1985" actId="47"/>
        <pc:sldMkLst>
          <pc:docMk/>
          <pc:sldMk cId="2411846046" sldId="2145709336"/>
        </pc:sldMkLst>
      </pc:sldChg>
      <pc:sldChg chg="del">
        <pc:chgData name="Ron Melton" userId="5553941352b42db9" providerId="LiveId" clId="{36DCD473-F91B-45B5-9CF5-4A067706FACB}" dt="2023-10-22T23:24:50.294" v="1983" actId="47"/>
        <pc:sldMkLst>
          <pc:docMk/>
          <pc:sldMk cId="3713958995" sldId="2145709337"/>
        </pc:sldMkLst>
      </pc:sldChg>
      <pc:sldChg chg="del">
        <pc:chgData name="Ron Melton" userId="5553941352b42db9" providerId="LiveId" clId="{36DCD473-F91B-45B5-9CF5-4A067706FACB}" dt="2023-10-22T23:24:53.830" v="1984" actId="47"/>
        <pc:sldMkLst>
          <pc:docMk/>
          <pc:sldMk cId="2388364858" sldId="2145709338"/>
        </pc:sldMkLst>
      </pc:sldChg>
      <pc:sldChg chg="del">
        <pc:chgData name="Ron Melton" userId="5553941352b42db9" providerId="LiveId" clId="{36DCD473-F91B-45B5-9CF5-4A067706FACB}" dt="2023-10-22T23:25:00.565" v="1986" actId="47"/>
        <pc:sldMkLst>
          <pc:docMk/>
          <pc:sldMk cId="4017633512" sldId="2145709340"/>
        </pc:sldMkLst>
      </pc:sldChg>
      <pc:sldChg chg="delSp modSp mod">
        <pc:chgData name="Ron Melton" userId="5553941352b42db9" providerId="LiveId" clId="{36DCD473-F91B-45B5-9CF5-4A067706FACB}" dt="2023-10-22T23:26:08.602" v="2132" actId="20577"/>
        <pc:sldMkLst>
          <pc:docMk/>
          <pc:sldMk cId="4045513859" sldId="2145709341"/>
        </pc:sldMkLst>
        <pc:spChg chg="del mod">
          <ac:chgData name="Ron Melton" userId="5553941352b42db9" providerId="LiveId" clId="{36DCD473-F91B-45B5-9CF5-4A067706FACB}" dt="2023-10-22T23:25:54.476" v="2121" actId="478"/>
          <ac:spMkLst>
            <pc:docMk/>
            <pc:sldMk cId="4045513859" sldId="2145709341"/>
            <ac:spMk id="5" creationId="{3E42E6E9-9B1B-4035-8A0C-E58F97D5EC7D}"/>
          </ac:spMkLst>
        </pc:spChg>
        <pc:spChg chg="mod">
          <ac:chgData name="Ron Melton" userId="5553941352b42db9" providerId="LiveId" clId="{36DCD473-F91B-45B5-9CF5-4A067706FACB}" dt="2023-10-22T23:26:08.602" v="2132" actId="20577"/>
          <ac:spMkLst>
            <pc:docMk/>
            <pc:sldMk cId="4045513859" sldId="2145709341"/>
            <ac:spMk id="66563" creationId="{00000000-0000-0000-0000-000000000000}"/>
          </ac:spMkLst>
        </pc:spChg>
        <pc:picChg chg="del">
          <ac:chgData name="Ron Melton" userId="5553941352b42db9" providerId="LiveId" clId="{36DCD473-F91B-45B5-9CF5-4A067706FACB}" dt="2023-10-22T23:25:04.242" v="1987" actId="478"/>
          <ac:picMkLst>
            <pc:docMk/>
            <pc:sldMk cId="4045513859" sldId="2145709341"/>
            <ac:picMk id="2" creationId="{5F5CE9ED-76A7-4CF1-92E3-2A2970FCE80A}"/>
          </ac:picMkLst>
        </pc:picChg>
      </pc:sldChg>
      <pc:sldChg chg="del">
        <pc:chgData name="Ron Melton" userId="5553941352b42db9" providerId="LiveId" clId="{36DCD473-F91B-45B5-9CF5-4A067706FACB}" dt="2023-10-22T23:26:16.714" v="2133" actId="47"/>
        <pc:sldMkLst>
          <pc:docMk/>
          <pc:sldMk cId="3115021754" sldId="2145709342"/>
        </pc:sldMkLst>
      </pc:sldChg>
      <pc:sldChg chg="del">
        <pc:chgData name="Ron Melton" userId="5553941352b42db9" providerId="LiveId" clId="{36DCD473-F91B-45B5-9CF5-4A067706FACB}" dt="2023-10-22T23:26:21.737" v="2134" actId="47"/>
        <pc:sldMkLst>
          <pc:docMk/>
          <pc:sldMk cId="3728395805" sldId="2145709343"/>
        </pc:sldMkLst>
      </pc:sldChg>
      <pc:sldChg chg="del">
        <pc:chgData name="Ron Melton" userId="5553941352b42db9" providerId="LiveId" clId="{36DCD473-F91B-45B5-9CF5-4A067706FACB}" dt="2023-10-22T23:26:25.474" v="2135" actId="47"/>
        <pc:sldMkLst>
          <pc:docMk/>
          <pc:sldMk cId="3757231242" sldId="2145709345"/>
        </pc:sldMkLst>
      </pc:sldChg>
      <pc:sldChg chg="del">
        <pc:chgData name="Ron Melton" userId="5553941352b42db9" providerId="LiveId" clId="{36DCD473-F91B-45B5-9CF5-4A067706FACB}" dt="2023-10-22T23:26:29.125" v="2136" actId="47"/>
        <pc:sldMkLst>
          <pc:docMk/>
          <pc:sldMk cId="2804016826" sldId="2145709346"/>
        </pc:sldMkLst>
      </pc:sldChg>
      <pc:sldChg chg="del">
        <pc:chgData name="Ron Melton" userId="5553941352b42db9" providerId="LiveId" clId="{36DCD473-F91B-45B5-9CF5-4A067706FACB}" dt="2023-10-22T23:26:30.124" v="2137" actId="47"/>
        <pc:sldMkLst>
          <pc:docMk/>
          <pc:sldMk cId="128914634" sldId="2145709347"/>
        </pc:sldMkLst>
      </pc:sldChg>
      <pc:sldChg chg="del">
        <pc:chgData name="Ron Melton" userId="5553941352b42db9" providerId="LiveId" clId="{36DCD473-F91B-45B5-9CF5-4A067706FACB}" dt="2023-10-22T23:26:41.091" v="2138" actId="47"/>
        <pc:sldMkLst>
          <pc:docMk/>
          <pc:sldMk cId="3387359664" sldId="2145709350"/>
        </pc:sldMkLst>
      </pc:sldChg>
      <pc:sldChg chg="del">
        <pc:chgData name="Ron Melton" userId="5553941352b42db9" providerId="LiveId" clId="{36DCD473-F91B-45B5-9CF5-4A067706FACB}" dt="2023-10-22T23:26:42.163" v="2139" actId="47"/>
        <pc:sldMkLst>
          <pc:docMk/>
          <pc:sldMk cId="3459421145" sldId="2145709351"/>
        </pc:sldMkLst>
      </pc:sldChg>
      <pc:sldChg chg="del">
        <pc:chgData name="Ron Melton" userId="5553941352b42db9" providerId="LiveId" clId="{36DCD473-F91B-45B5-9CF5-4A067706FACB}" dt="2023-10-22T23:26:42.598" v="2140" actId="47"/>
        <pc:sldMkLst>
          <pc:docMk/>
          <pc:sldMk cId="1239210742" sldId="2145709352"/>
        </pc:sldMkLst>
      </pc:sldChg>
      <pc:sldChg chg="del">
        <pc:chgData name="Ron Melton" userId="5553941352b42db9" providerId="LiveId" clId="{36DCD473-F91B-45B5-9CF5-4A067706FACB}" dt="2023-10-22T23:26:43.334" v="2141" actId="47"/>
        <pc:sldMkLst>
          <pc:docMk/>
          <pc:sldMk cId="4104621021" sldId="2145709353"/>
        </pc:sldMkLst>
      </pc:sldChg>
      <pc:sldChg chg="del">
        <pc:chgData name="Ron Melton" userId="5553941352b42db9" providerId="LiveId" clId="{36DCD473-F91B-45B5-9CF5-4A067706FACB}" dt="2023-10-22T23:26:43.851" v="2142" actId="47"/>
        <pc:sldMkLst>
          <pc:docMk/>
          <pc:sldMk cId="572386640" sldId="2145709354"/>
        </pc:sldMkLst>
      </pc:sldChg>
      <pc:sldChg chg="del">
        <pc:chgData name="Ron Melton" userId="5553941352b42db9" providerId="LiveId" clId="{36DCD473-F91B-45B5-9CF5-4A067706FACB}" dt="2023-10-22T23:26:45.844" v="2143" actId="47"/>
        <pc:sldMkLst>
          <pc:docMk/>
          <pc:sldMk cId="3174098208" sldId="2145709355"/>
        </pc:sldMkLst>
      </pc:sldChg>
      <pc:sldChg chg="del">
        <pc:chgData name="Ron Melton" userId="5553941352b42db9" providerId="LiveId" clId="{36DCD473-F91B-45B5-9CF5-4A067706FACB}" dt="2023-10-22T23:26:46.367" v="2144" actId="47"/>
        <pc:sldMkLst>
          <pc:docMk/>
          <pc:sldMk cId="2760047837" sldId="2145709356"/>
        </pc:sldMkLst>
      </pc:sldChg>
      <pc:sldChg chg="del">
        <pc:chgData name="Ron Melton" userId="5553941352b42db9" providerId="LiveId" clId="{36DCD473-F91B-45B5-9CF5-4A067706FACB}" dt="2023-10-22T23:26:46.787" v="2145" actId="47"/>
        <pc:sldMkLst>
          <pc:docMk/>
          <pc:sldMk cId="1247959832" sldId="2145709357"/>
        </pc:sldMkLst>
      </pc:sldChg>
      <pc:sldChg chg="del">
        <pc:chgData name="Ron Melton" userId="5553941352b42db9" providerId="LiveId" clId="{36DCD473-F91B-45B5-9CF5-4A067706FACB}" dt="2023-10-22T23:26:47.155" v="2146" actId="47"/>
        <pc:sldMkLst>
          <pc:docMk/>
          <pc:sldMk cId="1773835013" sldId="2145709358"/>
        </pc:sldMkLst>
      </pc:sldChg>
      <pc:sldChg chg="del">
        <pc:chgData name="Ron Melton" userId="5553941352b42db9" providerId="LiveId" clId="{36DCD473-F91B-45B5-9CF5-4A067706FACB}" dt="2023-10-22T23:26:47.550" v="2147" actId="47"/>
        <pc:sldMkLst>
          <pc:docMk/>
          <pc:sldMk cId="2163525503" sldId="2145709359"/>
        </pc:sldMkLst>
      </pc:sldChg>
      <pc:sldChg chg="del">
        <pc:chgData name="Ron Melton" userId="5553941352b42db9" providerId="LiveId" clId="{36DCD473-F91B-45B5-9CF5-4A067706FACB}" dt="2023-10-22T23:26:47.907" v="2148" actId="47"/>
        <pc:sldMkLst>
          <pc:docMk/>
          <pc:sldMk cId="3575896926" sldId="2145709360"/>
        </pc:sldMkLst>
      </pc:sldChg>
      <pc:sldChg chg="del">
        <pc:chgData name="Ron Melton" userId="5553941352b42db9" providerId="LiveId" clId="{36DCD473-F91B-45B5-9CF5-4A067706FACB}" dt="2023-10-22T23:26:48.347" v="2149" actId="47"/>
        <pc:sldMkLst>
          <pc:docMk/>
          <pc:sldMk cId="2949315154" sldId="2145709361"/>
        </pc:sldMkLst>
      </pc:sldChg>
      <pc:sldChg chg="del">
        <pc:chgData name="Ron Melton" userId="5553941352b42db9" providerId="LiveId" clId="{36DCD473-F91B-45B5-9CF5-4A067706FACB}" dt="2023-10-22T23:26:49.164" v="2150" actId="47"/>
        <pc:sldMkLst>
          <pc:docMk/>
          <pc:sldMk cId="3783104674" sldId="2145709362"/>
        </pc:sldMkLst>
      </pc:sldChg>
      <pc:sldChg chg="del">
        <pc:chgData name="Ron Melton" userId="5553941352b42db9" providerId="LiveId" clId="{36DCD473-F91B-45B5-9CF5-4A067706FACB}" dt="2023-10-22T23:26:49.530" v="2151" actId="47"/>
        <pc:sldMkLst>
          <pc:docMk/>
          <pc:sldMk cId="1457126690" sldId="2145709363"/>
        </pc:sldMkLst>
      </pc:sldChg>
      <pc:sldChg chg="del">
        <pc:chgData name="Ron Melton" userId="5553941352b42db9" providerId="LiveId" clId="{36DCD473-F91B-45B5-9CF5-4A067706FACB}" dt="2023-10-22T23:26:49.912" v="2152" actId="47"/>
        <pc:sldMkLst>
          <pc:docMk/>
          <pc:sldMk cId="3529363936" sldId="2145709364"/>
        </pc:sldMkLst>
      </pc:sldChg>
      <pc:sldChg chg="del">
        <pc:chgData name="Ron Melton" userId="5553941352b42db9" providerId="LiveId" clId="{36DCD473-F91B-45B5-9CF5-4A067706FACB}" dt="2023-10-22T23:26:50.320" v="2153" actId="47"/>
        <pc:sldMkLst>
          <pc:docMk/>
          <pc:sldMk cId="2598378005" sldId="2145709365"/>
        </pc:sldMkLst>
      </pc:sldChg>
      <pc:sldChg chg="del">
        <pc:chgData name="Ron Melton" userId="5553941352b42db9" providerId="LiveId" clId="{36DCD473-F91B-45B5-9CF5-4A067706FACB}" dt="2023-10-22T23:26:50.659" v="2154" actId="47"/>
        <pc:sldMkLst>
          <pc:docMk/>
          <pc:sldMk cId="1189552162" sldId="2145709366"/>
        </pc:sldMkLst>
      </pc:sldChg>
      <pc:sldChg chg="modSp add del mod">
        <pc:chgData name="Ron Melton" userId="5553941352b42db9" providerId="LiveId" clId="{36DCD473-F91B-45B5-9CF5-4A067706FACB}" dt="2023-10-22T23:27:16.740" v="2159" actId="1076"/>
        <pc:sldMkLst>
          <pc:docMk/>
          <pc:sldMk cId="1681995174" sldId="2145709367"/>
        </pc:sldMkLst>
        <pc:spChg chg="mod">
          <ac:chgData name="Ron Melton" userId="5553941352b42db9" providerId="LiveId" clId="{36DCD473-F91B-45B5-9CF5-4A067706FACB}" dt="2023-10-22T23:27:09.888" v="2158" actId="1076"/>
          <ac:spMkLst>
            <pc:docMk/>
            <pc:sldMk cId="1681995174" sldId="2145709367"/>
            <ac:spMk id="2" creationId="{00000000-0000-0000-0000-000000000000}"/>
          </ac:spMkLst>
        </pc:spChg>
        <pc:spChg chg="mod">
          <ac:chgData name="Ron Melton" userId="5553941352b42db9" providerId="LiveId" clId="{36DCD473-F91B-45B5-9CF5-4A067706FACB}" dt="2023-10-22T23:27:05.153" v="2157" actId="1076"/>
          <ac:spMkLst>
            <pc:docMk/>
            <pc:sldMk cId="1681995174" sldId="2145709367"/>
            <ac:spMk id="3" creationId="{00000000-0000-0000-0000-000000000000}"/>
          </ac:spMkLst>
        </pc:spChg>
        <pc:spChg chg="mod">
          <ac:chgData name="Ron Melton" userId="5553941352b42db9" providerId="LiveId" clId="{36DCD473-F91B-45B5-9CF5-4A067706FACB}" dt="2023-10-22T23:27:16.740" v="2159" actId="1076"/>
          <ac:spMkLst>
            <pc:docMk/>
            <pc:sldMk cId="1681995174" sldId="2145709367"/>
            <ac:spMk id="4" creationId="{00000000-0000-0000-0000-000000000000}"/>
          </ac:spMkLst>
        </pc:spChg>
      </pc:sldChg>
      <pc:sldChg chg="del">
        <pc:chgData name="Ron Melton" userId="5553941352b42db9" providerId="LiveId" clId="{36DCD473-F91B-45B5-9CF5-4A067706FACB}" dt="2023-10-22T23:27:32.725" v="2160" actId="47"/>
        <pc:sldMkLst>
          <pc:docMk/>
          <pc:sldMk cId="2011069032" sldId="2145709371"/>
        </pc:sldMkLst>
      </pc:sldChg>
      <pc:sldChg chg="del">
        <pc:chgData name="Ron Melton" userId="5553941352b42db9" providerId="LiveId" clId="{36DCD473-F91B-45B5-9CF5-4A067706FACB}" dt="2023-10-22T23:27:51.930" v="2163" actId="47"/>
        <pc:sldMkLst>
          <pc:docMk/>
          <pc:sldMk cId="3130672957" sldId="2145709373"/>
        </pc:sldMkLst>
      </pc:sldChg>
      <pc:sldChg chg="del">
        <pc:chgData name="Ron Melton" userId="5553941352b42db9" providerId="LiveId" clId="{36DCD473-F91B-45B5-9CF5-4A067706FACB}" dt="2023-10-22T23:27:42.404" v="2161" actId="47"/>
        <pc:sldMkLst>
          <pc:docMk/>
          <pc:sldMk cId="1890687940" sldId="2145709374"/>
        </pc:sldMkLst>
      </pc:sldChg>
      <pc:sldChg chg="delSp">
        <pc:chgData name="Ron Melton" userId="5553941352b42db9" providerId="LiveId" clId="{36DCD473-F91B-45B5-9CF5-4A067706FACB}" dt="2023-10-22T23:27:46.468" v="2162" actId="478"/>
        <pc:sldMkLst>
          <pc:docMk/>
          <pc:sldMk cId="400573703" sldId="2145709375"/>
        </pc:sldMkLst>
        <pc:picChg chg="del">
          <ac:chgData name="Ron Melton" userId="5553941352b42db9" providerId="LiveId" clId="{36DCD473-F91B-45B5-9CF5-4A067706FACB}" dt="2023-10-22T23:27:46.468" v="2162" actId="478"/>
          <ac:picMkLst>
            <pc:docMk/>
            <pc:sldMk cId="400573703" sldId="2145709375"/>
            <ac:picMk id="66564" creationId="{596A6574-BA60-4F58-8F34-CED171B31A56}"/>
          </ac:picMkLst>
        </pc:picChg>
      </pc:sldChg>
      <pc:sldChg chg="del">
        <pc:chgData name="Ron Melton" userId="5553941352b42db9" providerId="LiveId" clId="{36DCD473-F91B-45B5-9CF5-4A067706FACB}" dt="2023-10-22T23:28:03.379" v="2164" actId="47"/>
        <pc:sldMkLst>
          <pc:docMk/>
          <pc:sldMk cId="410288330" sldId="2145709377"/>
        </pc:sldMkLst>
      </pc:sldChg>
      <pc:sldChg chg="del">
        <pc:chgData name="Ron Melton" userId="5553941352b42db9" providerId="LiveId" clId="{36DCD473-F91B-45B5-9CF5-4A067706FACB}" dt="2023-10-22T23:28:04.294" v="2165" actId="47"/>
        <pc:sldMkLst>
          <pc:docMk/>
          <pc:sldMk cId="3651616442" sldId="2145709378"/>
        </pc:sldMkLst>
      </pc:sldChg>
      <pc:sldChg chg="del">
        <pc:chgData name="Ron Melton" userId="5553941352b42db9" providerId="LiveId" clId="{36DCD473-F91B-45B5-9CF5-4A067706FACB}" dt="2023-10-22T23:28:07.522" v="2166" actId="47"/>
        <pc:sldMkLst>
          <pc:docMk/>
          <pc:sldMk cId="3671720825" sldId="2145709379"/>
        </pc:sldMkLst>
      </pc:sldChg>
      <pc:sldChg chg="del">
        <pc:chgData name="Ron Melton" userId="5553941352b42db9" providerId="LiveId" clId="{36DCD473-F91B-45B5-9CF5-4A067706FACB}" dt="2023-10-22T23:28:07.983" v="2167" actId="47"/>
        <pc:sldMkLst>
          <pc:docMk/>
          <pc:sldMk cId="1346737612" sldId="2145709380"/>
        </pc:sldMkLst>
      </pc:sldChg>
      <pc:sldChg chg="del">
        <pc:chgData name="Ron Melton" userId="5553941352b42db9" providerId="LiveId" clId="{36DCD473-F91B-45B5-9CF5-4A067706FACB}" dt="2023-10-22T23:28:08.400" v="2168" actId="47"/>
        <pc:sldMkLst>
          <pc:docMk/>
          <pc:sldMk cId="1154096531" sldId="2145709381"/>
        </pc:sldMkLst>
      </pc:sldChg>
      <pc:sldChg chg="del">
        <pc:chgData name="Ron Melton" userId="5553941352b42db9" providerId="LiveId" clId="{36DCD473-F91B-45B5-9CF5-4A067706FACB}" dt="2023-10-22T23:28:08.972" v="2169" actId="47"/>
        <pc:sldMkLst>
          <pc:docMk/>
          <pc:sldMk cId="1525827566" sldId="2145709382"/>
        </pc:sldMkLst>
      </pc:sldChg>
      <pc:sldChg chg="del">
        <pc:chgData name="Ron Melton" userId="5553941352b42db9" providerId="LiveId" clId="{36DCD473-F91B-45B5-9CF5-4A067706FACB}" dt="2023-10-22T23:28:09.632" v="2170" actId="47"/>
        <pc:sldMkLst>
          <pc:docMk/>
          <pc:sldMk cId="610670513" sldId="2145709383"/>
        </pc:sldMkLst>
      </pc:sldChg>
      <pc:sldChg chg="del">
        <pc:chgData name="Ron Melton" userId="5553941352b42db9" providerId="LiveId" clId="{36DCD473-F91B-45B5-9CF5-4A067706FACB}" dt="2023-10-22T23:28:11.128" v="2172" actId="47"/>
        <pc:sldMkLst>
          <pc:docMk/>
          <pc:sldMk cId="2943137544" sldId="2145709384"/>
        </pc:sldMkLst>
      </pc:sldChg>
      <pc:sldChg chg="del">
        <pc:chgData name="Ron Melton" userId="5553941352b42db9" providerId="LiveId" clId="{36DCD473-F91B-45B5-9CF5-4A067706FACB}" dt="2023-10-22T23:28:11.491" v="2173" actId="47"/>
        <pc:sldMkLst>
          <pc:docMk/>
          <pc:sldMk cId="3015622096" sldId="2145709385"/>
        </pc:sldMkLst>
      </pc:sldChg>
      <pc:sldChg chg="del">
        <pc:chgData name="Ron Melton" userId="5553941352b42db9" providerId="LiveId" clId="{36DCD473-F91B-45B5-9CF5-4A067706FACB}" dt="2023-10-22T23:28:12.021" v="2174" actId="47"/>
        <pc:sldMkLst>
          <pc:docMk/>
          <pc:sldMk cId="2114291549" sldId="2145709386"/>
        </pc:sldMkLst>
      </pc:sldChg>
      <pc:sldChg chg="del">
        <pc:chgData name="Ron Melton" userId="5553941352b42db9" providerId="LiveId" clId="{36DCD473-F91B-45B5-9CF5-4A067706FACB}" dt="2023-10-22T23:28:12.475" v="2175" actId="47"/>
        <pc:sldMkLst>
          <pc:docMk/>
          <pc:sldMk cId="2986859736" sldId="2145709387"/>
        </pc:sldMkLst>
      </pc:sldChg>
      <pc:sldChg chg="del">
        <pc:chgData name="Ron Melton" userId="5553941352b42db9" providerId="LiveId" clId="{36DCD473-F91B-45B5-9CF5-4A067706FACB}" dt="2023-10-22T23:28:12.859" v="2176" actId="47"/>
        <pc:sldMkLst>
          <pc:docMk/>
          <pc:sldMk cId="1287362542" sldId="2145709388"/>
        </pc:sldMkLst>
      </pc:sldChg>
      <pc:sldChg chg="del">
        <pc:chgData name="Ron Melton" userId="5553941352b42db9" providerId="LiveId" clId="{36DCD473-F91B-45B5-9CF5-4A067706FACB}" dt="2023-10-22T23:28:13.314" v="2177" actId="47"/>
        <pc:sldMkLst>
          <pc:docMk/>
          <pc:sldMk cId="2994034322" sldId="2145709389"/>
        </pc:sldMkLst>
      </pc:sldChg>
      <pc:sldChg chg="del">
        <pc:chgData name="Ron Melton" userId="5553941352b42db9" providerId="LiveId" clId="{36DCD473-F91B-45B5-9CF5-4A067706FACB}" dt="2023-10-22T23:28:14.033" v="2178" actId="47"/>
        <pc:sldMkLst>
          <pc:docMk/>
          <pc:sldMk cId="1265168197" sldId="2145709390"/>
        </pc:sldMkLst>
      </pc:sldChg>
      <pc:sldChg chg="del">
        <pc:chgData name="Ron Melton" userId="5553941352b42db9" providerId="LiveId" clId="{36DCD473-F91B-45B5-9CF5-4A067706FACB}" dt="2023-10-22T23:28:14.473" v="2179" actId="47"/>
        <pc:sldMkLst>
          <pc:docMk/>
          <pc:sldMk cId="2525911341" sldId="2145709391"/>
        </pc:sldMkLst>
      </pc:sldChg>
      <pc:sldChg chg="del">
        <pc:chgData name="Ron Melton" userId="5553941352b42db9" providerId="LiveId" clId="{36DCD473-F91B-45B5-9CF5-4A067706FACB}" dt="2023-10-22T23:28:14.825" v="2180" actId="47"/>
        <pc:sldMkLst>
          <pc:docMk/>
          <pc:sldMk cId="56530455" sldId="2145709392"/>
        </pc:sldMkLst>
      </pc:sldChg>
      <pc:sldChg chg="del">
        <pc:chgData name="Ron Melton" userId="5553941352b42db9" providerId="LiveId" clId="{36DCD473-F91B-45B5-9CF5-4A067706FACB}" dt="2023-10-22T23:28:16.758" v="2181" actId="47"/>
        <pc:sldMkLst>
          <pc:docMk/>
          <pc:sldMk cId="569969424" sldId="2145709393"/>
        </pc:sldMkLst>
      </pc:sldChg>
      <pc:sldChg chg="del">
        <pc:chgData name="Ron Melton" userId="5553941352b42db9" providerId="LiveId" clId="{36DCD473-F91B-45B5-9CF5-4A067706FACB}" dt="2023-10-22T23:28:17.710" v="2182" actId="47"/>
        <pc:sldMkLst>
          <pc:docMk/>
          <pc:sldMk cId="270903064" sldId="2145709394"/>
        </pc:sldMkLst>
      </pc:sldChg>
      <pc:sldChg chg="del">
        <pc:chgData name="Ron Melton" userId="5553941352b42db9" providerId="LiveId" clId="{36DCD473-F91B-45B5-9CF5-4A067706FACB}" dt="2023-10-22T23:28:19.864" v="2183" actId="47"/>
        <pc:sldMkLst>
          <pc:docMk/>
          <pc:sldMk cId="1415954278" sldId="2145709396"/>
        </pc:sldMkLst>
      </pc:sldChg>
      <pc:sldChg chg="del">
        <pc:chgData name="Ron Melton" userId="5553941352b42db9" providerId="LiveId" clId="{36DCD473-F91B-45B5-9CF5-4A067706FACB}" dt="2023-10-22T23:28:20.380" v="2184" actId="47"/>
        <pc:sldMkLst>
          <pc:docMk/>
          <pc:sldMk cId="1495861632" sldId="2145709397"/>
        </pc:sldMkLst>
      </pc:sldChg>
      <pc:sldChg chg="del">
        <pc:chgData name="Ron Melton" userId="5553941352b42db9" providerId="LiveId" clId="{36DCD473-F91B-45B5-9CF5-4A067706FACB}" dt="2023-10-22T23:28:20.830" v="2185" actId="47"/>
        <pc:sldMkLst>
          <pc:docMk/>
          <pc:sldMk cId="3035743020" sldId="2145709398"/>
        </pc:sldMkLst>
      </pc:sldChg>
      <pc:sldChg chg="del">
        <pc:chgData name="Ron Melton" userId="5553941352b42db9" providerId="LiveId" clId="{36DCD473-F91B-45B5-9CF5-4A067706FACB}" dt="2023-10-22T23:28:21.293" v="2186" actId="47"/>
        <pc:sldMkLst>
          <pc:docMk/>
          <pc:sldMk cId="2127835354" sldId="2145709399"/>
        </pc:sldMkLst>
      </pc:sldChg>
      <pc:sldChg chg="del">
        <pc:chgData name="Ron Melton" userId="5553941352b42db9" providerId="LiveId" clId="{36DCD473-F91B-45B5-9CF5-4A067706FACB}" dt="2023-10-22T23:28:23.275" v="2187" actId="47"/>
        <pc:sldMkLst>
          <pc:docMk/>
          <pc:sldMk cId="4077491343" sldId="2145709400"/>
        </pc:sldMkLst>
      </pc:sldChg>
      <pc:sldChg chg="del">
        <pc:chgData name="Ron Melton" userId="5553941352b42db9" providerId="LiveId" clId="{36DCD473-F91B-45B5-9CF5-4A067706FACB}" dt="2023-10-22T23:28:23.738" v="2188" actId="47"/>
        <pc:sldMkLst>
          <pc:docMk/>
          <pc:sldMk cId="2658692865" sldId="2145709401"/>
        </pc:sldMkLst>
      </pc:sldChg>
      <pc:sldChg chg="del">
        <pc:chgData name="Ron Melton" userId="5553941352b42db9" providerId="LiveId" clId="{36DCD473-F91B-45B5-9CF5-4A067706FACB}" dt="2023-10-22T23:28:24.175" v="2189" actId="47"/>
        <pc:sldMkLst>
          <pc:docMk/>
          <pc:sldMk cId="2117123737" sldId="2145709402"/>
        </pc:sldMkLst>
      </pc:sldChg>
      <pc:sldChg chg="del">
        <pc:chgData name="Ron Melton" userId="5553941352b42db9" providerId="LiveId" clId="{36DCD473-F91B-45B5-9CF5-4A067706FACB}" dt="2023-10-22T23:28:24.614" v="2190" actId="47"/>
        <pc:sldMkLst>
          <pc:docMk/>
          <pc:sldMk cId="889265796" sldId="2145709403"/>
        </pc:sldMkLst>
      </pc:sldChg>
      <pc:sldChg chg="del">
        <pc:chgData name="Ron Melton" userId="5553941352b42db9" providerId="LiveId" clId="{36DCD473-F91B-45B5-9CF5-4A067706FACB}" dt="2023-10-22T23:28:25.105" v="2191" actId="47"/>
        <pc:sldMkLst>
          <pc:docMk/>
          <pc:sldMk cId="3585892351" sldId="2145709404"/>
        </pc:sldMkLst>
      </pc:sldChg>
      <pc:sldChg chg="del">
        <pc:chgData name="Ron Melton" userId="5553941352b42db9" providerId="LiveId" clId="{36DCD473-F91B-45B5-9CF5-4A067706FACB}" dt="2023-10-22T23:28:25.698" v="2192" actId="47"/>
        <pc:sldMkLst>
          <pc:docMk/>
          <pc:sldMk cId="3066803486" sldId="2145709405"/>
        </pc:sldMkLst>
      </pc:sldChg>
      <pc:sldChg chg="del">
        <pc:chgData name="Ron Melton" userId="5553941352b42db9" providerId="LiveId" clId="{36DCD473-F91B-45B5-9CF5-4A067706FACB}" dt="2023-10-22T23:28:26.375" v="2193" actId="47"/>
        <pc:sldMkLst>
          <pc:docMk/>
          <pc:sldMk cId="3597560288" sldId="2145709406"/>
        </pc:sldMkLst>
      </pc:sldChg>
      <pc:sldChg chg="del">
        <pc:chgData name="Ron Melton" userId="5553941352b42db9" providerId="LiveId" clId="{36DCD473-F91B-45B5-9CF5-4A067706FACB}" dt="2023-10-22T23:28:27.860" v="2194" actId="47"/>
        <pc:sldMkLst>
          <pc:docMk/>
          <pc:sldMk cId="4281060495" sldId="2145709407"/>
        </pc:sldMkLst>
      </pc:sldChg>
      <pc:sldChg chg="del">
        <pc:chgData name="Ron Melton" userId="5553941352b42db9" providerId="LiveId" clId="{36DCD473-F91B-45B5-9CF5-4A067706FACB}" dt="2023-10-22T23:28:30.503" v="2195" actId="47"/>
        <pc:sldMkLst>
          <pc:docMk/>
          <pc:sldMk cId="4194440307" sldId="2145709408"/>
        </pc:sldMkLst>
      </pc:sldChg>
      <pc:sldChg chg="del">
        <pc:chgData name="Ron Melton" userId="5553941352b42db9" providerId="LiveId" clId="{36DCD473-F91B-45B5-9CF5-4A067706FACB}" dt="2023-10-22T23:28:31.644" v="2196" actId="47"/>
        <pc:sldMkLst>
          <pc:docMk/>
          <pc:sldMk cId="3969239431" sldId="2145709409"/>
        </pc:sldMkLst>
      </pc:sldChg>
      <pc:sldChg chg="del">
        <pc:chgData name="Ron Melton" userId="5553941352b42db9" providerId="LiveId" clId="{36DCD473-F91B-45B5-9CF5-4A067706FACB}" dt="2023-10-22T23:28:32.059" v="2197" actId="47"/>
        <pc:sldMkLst>
          <pc:docMk/>
          <pc:sldMk cId="355243454" sldId="2145709410"/>
        </pc:sldMkLst>
      </pc:sldChg>
      <pc:sldChg chg="del">
        <pc:chgData name="Ron Melton" userId="5553941352b42db9" providerId="LiveId" clId="{36DCD473-F91B-45B5-9CF5-4A067706FACB}" dt="2023-10-22T23:28:33.208" v="2198" actId="47"/>
        <pc:sldMkLst>
          <pc:docMk/>
          <pc:sldMk cId="2878898204" sldId="2145709411"/>
        </pc:sldMkLst>
      </pc:sldChg>
      <pc:sldChg chg="del">
        <pc:chgData name="Ron Melton" userId="5553941352b42db9" providerId="LiveId" clId="{36DCD473-F91B-45B5-9CF5-4A067706FACB}" dt="2023-10-22T23:28:33.641" v="2199" actId="47"/>
        <pc:sldMkLst>
          <pc:docMk/>
          <pc:sldMk cId="320200745" sldId="2145709412"/>
        </pc:sldMkLst>
      </pc:sldChg>
      <pc:sldChg chg="del">
        <pc:chgData name="Ron Melton" userId="5553941352b42db9" providerId="LiveId" clId="{36DCD473-F91B-45B5-9CF5-4A067706FACB}" dt="2023-10-22T23:28:34.047" v="2200" actId="47"/>
        <pc:sldMkLst>
          <pc:docMk/>
          <pc:sldMk cId="376801728" sldId="2145709413"/>
        </pc:sldMkLst>
      </pc:sldChg>
      <pc:sldChg chg="del">
        <pc:chgData name="Ron Melton" userId="5553941352b42db9" providerId="LiveId" clId="{36DCD473-F91B-45B5-9CF5-4A067706FACB}" dt="2023-10-22T23:28:34.476" v="2201" actId="47"/>
        <pc:sldMkLst>
          <pc:docMk/>
          <pc:sldMk cId="3517006040" sldId="2145709414"/>
        </pc:sldMkLst>
      </pc:sldChg>
      <pc:sldChg chg="del">
        <pc:chgData name="Ron Melton" userId="5553941352b42db9" providerId="LiveId" clId="{36DCD473-F91B-45B5-9CF5-4A067706FACB}" dt="2023-10-22T23:28:34.910" v="2202" actId="47"/>
        <pc:sldMkLst>
          <pc:docMk/>
          <pc:sldMk cId="1007228041" sldId="2145709415"/>
        </pc:sldMkLst>
      </pc:sldChg>
      <pc:sldChg chg="del">
        <pc:chgData name="Ron Melton" userId="5553941352b42db9" providerId="LiveId" clId="{36DCD473-F91B-45B5-9CF5-4A067706FACB}" dt="2023-10-22T23:28:35.611" v="2203" actId="47"/>
        <pc:sldMkLst>
          <pc:docMk/>
          <pc:sldMk cId="3455791343" sldId="2145709416"/>
        </pc:sldMkLst>
      </pc:sldChg>
      <pc:sldChg chg="del">
        <pc:chgData name="Ron Melton" userId="5553941352b42db9" providerId="LiveId" clId="{36DCD473-F91B-45B5-9CF5-4A067706FACB}" dt="2023-10-22T23:28:37.361" v="2204" actId="47"/>
        <pc:sldMkLst>
          <pc:docMk/>
          <pc:sldMk cId="941674089" sldId="2145709417"/>
        </pc:sldMkLst>
      </pc:sldChg>
      <pc:sldChg chg="del">
        <pc:chgData name="Ron Melton" userId="5553941352b42db9" providerId="LiveId" clId="{36DCD473-F91B-45B5-9CF5-4A067706FACB}" dt="2023-10-22T23:28:37.798" v="2205" actId="47"/>
        <pc:sldMkLst>
          <pc:docMk/>
          <pc:sldMk cId="3440672689" sldId="2145709418"/>
        </pc:sldMkLst>
      </pc:sldChg>
      <pc:sldChg chg="del">
        <pc:chgData name="Ron Melton" userId="5553941352b42db9" providerId="LiveId" clId="{36DCD473-F91B-45B5-9CF5-4A067706FACB}" dt="2023-10-22T23:28:46.476" v="2206" actId="47"/>
        <pc:sldMkLst>
          <pc:docMk/>
          <pc:sldMk cId="4185197669" sldId="2145709420"/>
        </pc:sldMkLst>
      </pc:sldChg>
      <pc:sldChg chg="del">
        <pc:chgData name="Ron Melton" userId="5553941352b42db9" providerId="LiveId" clId="{36DCD473-F91B-45B5-9CF5-4A067706FACB}" dt="2023-10-22T23:28:47.143" v="2207" actId="47"/>
        <pc:sldMkLst>
          <pc:docMk/>
          <pc:sldMk cId="1000302546" sldId="2145709421"/>
        </pc:sldMkLst>
      </pc:sldChg>
      <pc:sldChg chg="del">
        <pc:chgData name="Ron Melton" userId="5553941352b42db9" providerId="LiveId" clId="{36DCD473-F91B-45B5-9CF5-4A067706FACB}" dt="2023-10-22T23:28:53.215" v="2211" actId="47"/>
        <pc:sldMkLst>
          <pc:docMk/>
          <pc:sldMk cId="2581471569" sldId="2145709422"/>
        </pc:sldMkLst>
      </pc:sldChg>
      <pc:sldChg chg="del">
        <pc:chgData name="Ron Melton" userId="5553941352b42db9" providerId="LiveId" clId="{36DCD473-F91B-45B5-9CF5-4A067706FACB}" dt="2023-10-22T23:28:53.609" v="2212" actId="47"/>
        <pc:sldMkLst>
          <pc:docMk/>
          <pc:sldMk cId="1454984119" sldId="2145709423"/>
        </pc:sldMkLst>
      </pc:sldChg>
      <pc:sldChg chg="del">
        <pc:chgData name="Ron Melton" userId="5553941352b42db9" providerId="LiveId" clId="{36DCD473-F91B-45B5-9CF5-4A067706FACB}" dt="2023-10-22T23:28:54.933" v="2213" actId="47"/>
        <pc:sldMkLst>
          <pc:docMk/>
          <pc:sldMk cId="752273826" sldId="2145709424"/>
        </pc:sldMkLst>
      </pc:sldChg>
      <pc:sldChg chg="del">
        <pc:chgData name="Ron Melton" userId="5553941352b42db9" providerId="LiveId" clId="{36DCD473-F91B-45B5-9CF5-4A067706FACB}" dt="2023-10-22T23:28:55.408" v="2214" actId="47"/>
        <pc:sldMkLst>
          <pc:docMk/>
          <pc:sldMk cId="1507122626" sldId="2145709425"/>
        </pc:sldMkLst>
      </pc:sldChg>
      <pc:sldChg chg="del">
        <pc:chgData name="Ron Melton" userId="5553941352b42db9" providerId="LiveId" clId="{36DCD473-F91B-45B5-9CF5-4A067706FACB}" dt="2023-10-22T23:28:55.853" v="2215" actId="47"/>
        <pc:sldMkLst>
          <pc:docMk/>
          <pc:sldMk cId="954483662" sldId="2145709426"/>
        </pc:sldMkLst>
      </pc:sldChg>
      <pc:sldChg chg="del">
        <pc:chgData name="Ron Melton" userId="5553941352b42db9" providerId="LiveId" clId="{36DCD473-F91B-45B5-9CF5-4A067706FACB}" dt="2023-10-22T23:28:56.273" v="2216" actId="47"/>
        <pc:sldMkLst>
          <pc:docMk/>
          <pc:sldMk cId="753034010" sldId="2145709427"/>
        </pc:sldMkLst>
      </pc:sldChg>
      <pc:sldChg chg="del">
        <pc:chgData name="Ron Melton" userId="5553941352b42db9" providerId="LiveId" clId="{36DCD473-F91B-45B5-9CF5-4A067706FACB}" dt="2023-10-22T23:28:56.737" v="2217" actId="47"/>
        <pc:sldMkLst>
          <pc:docMk/>
          <pc:sldMk cId="1998170332" sldId="2145709428"/>
        </pc:sldMkLst>
      </pc:sldChg>
      <pc:sldChg chg="del">
        <pc:chgData name="Ron Melton" userId="5553941352b42db9" providerId="LiveId" clId="{36DCD473-F91B-45B5-9CF5-4A067706FACB}" dt="2023-10-22T23:28:57.200" v="2218" actId="47"/>
        <pc:sldMkLst>
          <pc:docMk/>
          <pc:sldMk cId="1084441562" sldId="2145709429"/>
        </pc:sldMkLst>
      </pc:sldChg>
      <pc:sldChg chg="del">
        <pc:chgData name="Ron Melton" userId="5553941352b42db9" providerId="LiveId" clId="{36DCD473-F91B-45B5-9CF5-4A067706FACB}" dt="2023-10-22T23:28:57.888" v="2219" actId="47"/>
        <pc:sldMkLst>
          <pc:docMk/>
          <pc:sldMk cId="1575944793" sldId="2145709430"/>
        </pc:sldMkLst>
      </pc:sldChg>
      <pc:sldChg chg="del">
        <pc:chgData name="Ron Melton" userId="5553941352b42db9" providerId="LiveId" clId="{36DCD473-F91B-45B5-9CF5-4A067706FACB}" dt="2023-10-22T23:28:58.436" v="2220" actId="47"/>
        <pc:sldMkLst>
          <pc:docMk/>
          <pc:sldMk cId="1424263262" sldId="2145709431"/>
        </pc:sldMkLst>
      </pc:sldChg>
      <pc:sldChg chg="del">
        <pc:chgData name="Ron Melton" userId="5553941352b42db9" providerId="LiveId" clId="{36DCD473-F91B-45B5-9CF5-4A067706FACB}" dt="2023-10-22T23:28:59.664" v="2221" actId="47"/>
        <pc:sldMkLst>
          <pc:docMk/>
          <pc:sldMk cId="279329601" sldId="2145709432"/>
        </pc:sldMkLst>
      </pc:sldChg>
      <pc:sldChg chg="del">
        <pc:chgData name="Ron Melton" userId="5553941352b42db9" providerId="LiveId" clId="{36DCD473-F91B-45B5-9CF5-4A067706FACB}" dt="2023-10-22T23:29:00.614" v="2222" actId="47"/>
        <pc:sldMkLst>
          <pc:docMk/>
          <pc:sldMk cId="360518773" sldId="2145709433"/>
        </pc:sldMkLst>
      </pc:sldChg>
      <pc:sldChg chg="del">
        <pc:chgData name="Ron Melton" userId="5553941352b42db9" providerId="LiveId" clId="{36DCD473-F91B-45B5-9CF5-4A067706FACB}" dt="2023-10-22T23:29:01.475" v="2223" actId="47"/>
        <pc:sldMkLst>
          <pc:docMk/>
          <pc:sldMk cId="3516892146" sldId="2145709434"/>
        </pc:sldMkLst>
      </pc:sldChg>
      <pc:sldChg chg="del">
        <pc:chgData name="Ron Melton" userId="5553941352b42db9" providerId="LiveId" clId="{36DCD473-F91B-45B5-9CF5-4A067706FACB}" dt="2023-10-22T23:29:01.905" v="2224" actId="47"/>
        <pc:sldMkLst>
          <pc:docMk/>
          <pc:sldMk cId="2988614904" sldId="2145709435"/>
        </pc:sldMkLst>
      </pc:sldChg>
      <pc:sldChg chg="del">
        <pc:chgData name="Ron Melton" userId="5553941352b42db9" providerId="LiveId" clId="{36DCD473-F91B-45B5-9CF5-4A067706FACB}" dt="2023-10-22T23:29:02.366" v="2225" actId="47"/>
        <pc:sldMkLst>
          <pc:docMk/>
          <pc:sldMk cId="1035449152" sldId="2145709436"/>
        </pc:sldMkLst>
      </pc:sldChg>
      <pc:sldChg chg="del">
        <pc:chgData name="Ron Melton" userId="5553941352b42db9" providerId="LiveId" clId="{36DCD473-F91B-45B5-9CF5-4A067706FACB}" dt="2023-10-22T23:29:02.846" v="2226" actId="47"/>
        <pc:sldMkLst>
          <pc:docMk/>
          <pc:sldMk cId="3621222664" sldId="2145709437"/>
        </pc:sldMkLst>
      </pc:sldChg>
      <pc:sldChg chg="del">
        <pc:chgData name="Ron Melton" userId="5553941352b42db9" providerId="LiveId" clId="{36DCD473-F91B-45B5-9CF5-4A067706FACB}" dt="2023-10-22T23:29:03.481" v="2227" actId="47"/>
        <pc:sldMkLst>
          <pc:docMk/>
          <pc:sldMk cId="221007714" sldId="2145709438"/>
        </pc:sldMkLst>
      </pc:sldChg>
      <pc:sldChg chg="del">
        <pc:chgData name="Ron Melton" userId="5553941352b42db9" providerId="LiveId" clId="{36DCD473-F91B-45B5-9CF5-4A067706FACB}" dt="2023-10-22T23:29:03.985" v="2228" actId="47"/>
        <pc:sldMkLst>
          <pc:docMk/>
          <pc:sldMk cId="1219330967" sldId="2145709439"/>
        </pc:sldMkLst>
      </pc:sldChg>
      <pc:sldChg chg="del">
        <pc:chgData name="Ron Melton" userId="5553941352b42db9" providerId="LiveId" clId="{36DCD473-F91B-45B5-9CF5-4A067706FACB}" dt="2023-10-22T23:29:04.459" v="2229" actId="47"/>
        <pc:sldMkLst>
          <pc:docMk/>
          <pc:sldMk cId="3648218297" sldId="2145709440"/>
        </pc:sldMkLst>
      </pc:sldChg>
      <pc:sldChg chg="del">
        <pc:chgData name="Ron Melton" userId="5553941352b42db9" providerId="LiveId" clId="{36DCD473-F91B-45B5-9CF5-4A067706FACB}" dt="2023-10-22T23:29:04.897" v="2230" actId="47"/>
        <pc:sldMkLst>
          <pc:docMk/>
          <pc:sldMk cId="2379012649" sldId="2145709441"/>
        </pc:sldMkLst>
      </pc:sldChg>
      <pc:sldChg chg="del">
        <pc:chgData name="Ron Melton" userId="5553941352b42db9" providerId="LiveId" clId="{36DCD473-F91B-45B5-9CF5-4A067706FACB}" dt="2023-10-22T23:29:05.406" v="2231" actId="47"/>
        <pc:sldMkLst>
          <pc:docMk/>
          <pc:sldMk cId="324019951" sldId="2145709442"/>
        </pc:sldMkLst>
      </pc:sldChg>
      <pc:sldChg chg="del">
        <pc:chgData name="Ron Melton" userId="5553941352b42db9" providerId="LiveId" clId="{36DCD473-F91B-45B5-9CF5-4A067706FACB}" dt="2023-10-22T23:29:05.824" v="2232" actId="47"/>
        <pc:sldMkLst>
          <pc:docMk/>
          <pc:sldMk cId="11555263" sldId="2145709443"/>
        </pc:sldMkLst>
      </pc:sldChg>
      <pc:sldChg chg="del">
        <pc:chgData name="Ron Melton" userId="5553941352b42db9" providerId="LiveId" clId="{36DCD473-F91B-45B5-9CF5-4A067706FACB}" dt="2023-10-22T23:29:06.341" v="2233" actId="47"/>
        <pc:sldMkLst>
          <pc:docMk/>
          <pc:sldMk cId="1808046586" sldId="2145709444"/>
        </pc:sldMkLst>
      </pc:sldChg>
      <pc:sldChg chg="del">
        <pc:chgData name="Ron Melton" userId="5553941352b42db9" providerId="LiveId" clId="{36DCD473-F91B-45B5-9CF5-4A067706FACB}" dt="2023-10-22T23:29:07.202" v="2234" actId="47"/>
        <pc:sldMkLst>
          <pc:docMk/>
          <pc:sldMk cId="3140232970" sldId="2145709445"/>
        </pc:sldMkLst>
      </pc:sldChg>
      <pc:sldChg chg="del">
        <pc:chgData name="Ron Melton" userId="5553941352b42db9" providerId="LiveId" clId="{36DCD473-F91B-45B5-9CF5-4A067706FACB}" dt="2023-10-22T23:29:07.851" v="2235" actId="47"/>
        <pc:sldMkLst>
          <pc:docMk/>
          <pc:sldMk cId="4079517678" sldId="2145709446"/>
        </pc:sldMkLst>
      </pc:sldChg>
      <pc:sldChg chg="del">
        <pc:chgData name="Ron Melton" userId="5553941352b42db9" providerId="LiveId" clId="{36DCD473-F91B-45B5-9CF5-4A067706FACB}" dt="2023-10-22T23:29:08.295" v="2236" actId="47"/>
        <pc:sldMkLst>
          <pc:docMk/>
          <pc:sldMk cId="1841850978" sldId="2145709447"/>
        </pc:sldMkLst>
      </pc:sldChg>
      <pc:sldChg chg="del">
        <pc:chgData name="Ron Melton" userId="5553941352b42db9" providerId="LiveId" clId="{36DCD473-F91B-45B5-9CF5-4A067706FACB}" dt="2023-10-22T23:29:08.916" v="2237" actId="47"/>
        <pc:sldMkLst>
          <pc:docMk/>
          <pc:sldMk cId="1411865500" sldId="2145709448"/>
        </pc:sldMkLst>
      </pc:sldChg>
      <pc:sldChg chg="del">
        <pc:chgData name="Ron Melton" userId="5553941352b42db9" providerId="LiveId" clId="{36DCD473-F91B-45B5-9CF5-4A067706FACB}" dt="2023-10-23T00:35:10.178" v="3501" actId="47"/>
        <pc:sldMkLst>
          <pc:docMk/>
          <pc:sldMk cId="3907596710" sldId="2145709449"/>
        </pc:sldMkLst>
      </pc:sldChg>
      <pc:sldChg chg="del">
        <pc:chgData name="Ron Melton" userId="5553941352b42db9" providerId="LiveId" clId="{36DCD473-F91B-45B5-9CF5-4A067706FACB}" dt="2023-10-23T00:35:10.434" v="3502" actId="47"/>
        <pc:sldMkLst>
          <pc:docMk/>
          <pc:sldMk cId="161961476" sldId="2145709450"/>
        </pc:sldMkLst>
      </pc:sldChg>
      <pc:sldChg chg="del">
        <pc:chgData name="Ron Melton" userId="5553941352b42db9" providerId="LiveId" clId="{36DCD473-F91B-45B5-9CF5-4A067706FACB}" dt="2023-10-23T00:22:36.525" v="3169" actId="47"/>
        <pc:sldMkLst>
          <pc:docMk/>
          <pc:sldMk cId="3281888173" sldId="2145709451"/>
        </pc:sldMkLst>
      </pc:sldChg>
      <pc:sldChg chg="del">
        <pc:chgData name="Ron Melton" userId="5553941352b42db9" providerId="LiveId" clId="{36DCD473-F91B-45B5-9CF5-4A067706FACB}" dt="2023-10-22T23:20:01.701" v="1865" actId="47"/>
        <pc:sldMkLst>
          <pc:docMk/>
          <pc:sldMk cId="2454609634" sldId="2145709452"/>
        </pc:sldMkLst>
      </pc:sldChg>
      <pc:sldChg chg="del">
        <pc:chgData name="Ron Melton" userId="5553941352b42db9" providerId="LiveId" clId="{36DCD473-F91B-45B5-9CF5-4A067706FACB}" dt="2023-09-27T23:18:47.955" v="263" actId="47"/>
        <pc:sldMkLst>
          <pc:docMk/>
          <pc:sldMk cId="1533637002" sldId="2145709453"/>
        </pc:sldMkLst>
      </pc:sldChg>
      <pc:sldChg chg="new">
        <pc:chgData name="Ron Melton" userId="5553941352b42db9" providerId="LiveId" clId="{36DCD473-F91B-45B5-9CF5-4A067706FACB}" dt="2023-09-27T23:19:09.228" v="268" actId="680"/>
        <pc:sldMkLst>
          <pc:docMk/>
          <pc:sldMk cId="1186750476" sldId="2145709455"/>
        </pc:sldMkLst>
      </pc:sldChg>
      <pc:sldChg chg="add">
        <pc:chgData name="Ron Melton" userId="5553941352b42db9" providerId="LiveId" clId="{36DCD473-F91B-45B5-9CF5-4A067706FACB}" dt="2023-10-22T23:19:24.378" v="1863"/>
        <pc:sldMkLst>
          <pc:docMk/>
          <pc:sldMk cId="613247108" sldId="2145709456"/>
        </pc:sldMkLst>
      </pc:sldChg>
      <pc:sldMasterChg chg="delSldLayout">
        <pc:chgData name="Ron Melton" userId="5553941352b42db9" providerId="LiveId" clId="{36DCD473-F91B-45B5-9CF5-4A067706FACB}" dt="2023-10-23T00:36:59.267" v="3534" actId="47"/>
        <pc:sldMasterMkLst>
          <pc:docMk/>
          <pc:sldMasterMk cId="394967926" sldId="2147485635"/>
        </pc:sldMasterMkLst>
        <pc:sldLayoutChg chg="del">
          <pc:chgData name="Ron Melton" userId="5553941352b42db9" providerId="LiveId" clId="{36DCD473-F91B-45B5-9CF5-4A067706FACB}" dt="2023-10-22T23:34:52.304" v="2372" actId="47"/>
          <pc:sldLayoutMkLst>
            <pc:docMk/>
            <pc:sldMasterMk cId="394967926" sldId="2147485635"/>
            <pc:sldLayoutMk cId="3463369147" sldId="2147485778"/>
          </pc:sldLayoutMkLst>
        </pc:sldLayoutChg>
        <pc:sldLayoutChg chg="del">
          <pc:chgData name="Ron Melton" userId="5553941352b42db9" providerId="LiveId" clId="{36DCD473-F91B-45B5-9CF5-4A067706FACB}" dt="2023-10-23T00:36:59.267" v="3534" actId="47"/>
          <pc:sldLayoutMkLst>
            <pc:docMk/>
            <pc:sldMasterMk cId="394967926" sldId="2147485635"/>
            <pc:sldLayoutMk cId="2250113828" sldId="2147485821"/>
          </pc:sldLayoutMkLst>
        </pc:sldLayoutChg>
        <pc:sldLayoutChg chg="del">
          <pc:chgData name="Ron Melton" userId="5553941352b42db9" providerId="LiveId" clId="{36DCD473-F91B-45B5-9CF5-4A067706FACB}" dt="2023-10-23T00:36:59.267" v="3534" actId="47"/>
          <pc:sldLayoutMkLst>
            <pc:docMk/>
            <pc:sldMasterMk cId="394967926" sldId="2147485635"/>
            <pc:sldLayoutMk cId="2206677743" sldId="2147485823"/>
          </pc:sldLayoutMkLst>
        </pc:sldLayoutChg>
        <pc:sldLayoutChg chg="del">
          <pc:chgData name="Ron Melton" userId="5553941352b42db9" providerId="LiveId" clId="{36DCD473-F91B-45B5-9CF5-4A067706FACB}" dt="2023-10-23T00:36:59.267" v="3534" actId="47"/>
          <pc:sldLayoutMkLst>
            <pc:docMk/>
            <pc:sldMasterMk cId="394967926" sldId="2147485635"/>
            <pc:sldLayoutMk cId="4146360532" sldId="2147485824"/>
          </pc:sldLayoutMkLst>
        </pc:sldLayoutChg>
        <pc:sldLayoutChg chg="del">
          <pc:chgData name="Ron Melton" userId="5553941352b42db9" providerId="LiveId" clId="{36DCD473-F91B-45B5-9CF5-4A067706FACB}" dt="2023-10-23T00:36:59.267" v="3534" actId="47"/>
          <pc:sldLayoutMkLst>
            <pc:docMk/>
            <pc:sldMasterMk cId="394967926" sldId="2147485635"/>
            <pc:sldLayoutMk cId="2466368190" sldId="2147485825"/>
          </pc:sldLayoutMkLst>
        </pc:sldLayoutChg>
        <pc:sldLayoutChg chg="del">
          <pc:chgData name="Ron Melton" userId="5553941352b42db9" providerId="LiveId" clId="{36DCD473-F91B-45B5-9CF5-4A067706FACB}" dt="2023-10-23T00:36:59.267" v="3534" actId="47"/>
          <pc:sldLayoutMkLst>
            <pc:docMk/>
            <pc:sldMasterMk cId="394967926" sldId="2147485635"/>
            <pc:sldLayoutMk cId="279513782" sldId="2147485826"/>
          </pc:sldLayoutMkLst>
        </pc:sldLayoutChg>
      </pc:sldMasterChg>
      <pc:sldMasterChg chg="del delSldLayout">
        <pc:chgData name="Ron Melton" userId="5553941352b42db9" providerId="LiveId" clId="{36DCD473-F91B-45B5-9CF5-4A067706FACB}" dt="2023-10-23T00:09:42.418" v="2536" actId="47"/>
        <pc:sldMasterMkLst>
          <pc:docMk/>
          <pc:sldMasterMk cId="1515791003" sldId="2147485645"/>
        </pc:sldMasterMkLst>
        <pc:sldLayoutChg chg="del">
          <pc:chgData name="Ron Melton" userId="5553941352b42db9" providerId="LiveId" clId="{36DCD473-F91B-45B5-9CF5-4A067706FACB}" dt="2023-10-23T00:09:42.418" v="2536" actId="47"/>
          <pc:sldLayoutMkLst>
            <pc:docMk/>
            <pc:sldMasterMk cId="1515791003" sldId="2147485645"/>
            <pc:sldLayoutMk cId="874479715" sldId="2147485646"/>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90378430" sldId="2147485647"/>
          </pc:sldLayoutMkLst>
        </pc:sldLayoutChg>
        <pc:sldLayoutChg chg="del">
          <pc:chgData name="Ron Melton" userId="5553941352b42db9" providerId="LiveId" clId="{36DCD473-F91B-45B5-9CF5-4A067706FACB}" dt="2023-10-23T00:09:42.418" v="2536" actId="47"/>
          <pc:sldLayoutMkLst>
            <pc:docMk/>
            <pc:sldMasterMk cId="1515791003" sldId="2147485645"/>
            <pc:sldLayoutMk cId="3448400849" sldId="2147485648"/>
          </pc:sldLayoutMkLst>
        </pc:sldLayoutChg>
        <pc:sldLayoutChg chg="del">
          <pc:chgData name="Ron Melton" userId="5553941352b42db9" providerId="LiveId" clId="{36DCD473-F91B-45B5-9CF5-4A067706FACB}" dt="2023-10-23T00:09:42.418" v="2536" actId="47"/>
          <pc:sldLayoutMkLst>
            <pc:docMk/>
            <pc:sldMasterMk cId="1515791003" sldId="2147485645"/>
            <pc:sldLayoutMk cId="4155874857" sldId="2147485649"/>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5893923" sldId="2147485650"/>
          </pc:sldLayoutMkLst>
        </pc:sldLayoutChg>
        <pc:sldLayoutChg chg="del">
          <pc:chgData name="Ron Melton" userId="5553941352b42db9" providerId="LiveId" clId="{36DCD473-F91B-45B5-9CF5-4A067706FACB}" dt="2023-10-23T00:09:42.418" v="2536" actId="47"/>
          <pc:sldLayoutMkLst>
            <pc:docMk/>
            <pc:sldMasterMk cId="1515791003" sldId="2147485645"/>
            <pc:sldLayoutMk cId="1004934236" sldId="2147485652"/>
          </pc:sldLayoutMkLst>
        </pc:sldLayoutChg>
        <pc:sldLayoutChg chg="del">
          <pc:chgData name="Ron Melton" userId="5553941352b42db9" providerId="LiveId" clId="{36DCD473-F91B-45B5-9CF5-4A067706FACB}" dt="2023-10-23T00:09:42.418" v="2536" actId="47"/>
          <pc:sldLayoutMkLst>
            <pc:docMk/>
            <pc:sldMasterMk cId="1515791003" sldId="2147485645"/>
            <pc:sldLayoutMk cId="908069923" sldId="2147485653"/>
          </pc:sldLayoutMkLst>
        </pc:sldLayoutChg>
        <pc:sldLayoutChg chg="del">
          <pc:chgData name="Ron Melton" userId="5553941352b42db9" providerId="LiveId" clId="{36DCD473-F91B-45B5-9CF5-4A067706FACB}" dt="2023-10-23T00:09:42.418" v="2536" actId="47"/>
          <pc:sldLayoutMkLst>
            <pc:docMk/>
            <pc:sldMasterMk cId="1515791003" sldId="2147485645"/>
            <pc:sldLayoutMk cId="4006171002" sldId="2147485654"/>
          </pc:sldLayoutMkLst>
        </pc:sldLayoutChg>
      </pc:sldMasterChg>
      <pc:sldMasterChg chg="del delSldLayout">
        <pc:chgData name="Ron Melton" userId="5553941352b42db9" providerId="LiveId" clId="{36DCD473-F91B-45B5-9CF5-4A067706FACB}" dt="2023-10-23T00:36:59.267" v="3534" actId="47"/>
        <pc:sldMasterMkLst>
          <pc:docMk/>
          <pc:sldMasterMk cId="208591126" sldId="2147485744"/>
        </pc:sldMasterMkLst>
        <pc:sldLayoutChg chg="del">
          <pc:chgData name="Ron Melton" userId="5553941352b42db9" providerId="LiveId" clId="{36DCD473-F91B-45B5-9CF5-4A067706FACB}" dt="2023-10-23T00:36:59.267" v="3534" actId="47"/>
          <pc:sldLayoutMkLst>
            <pc:docMk/>
            <pc:sldMasterMk cId="208591126" sldId="2147485744"/>
            <pc:sldLayoutMk cId="35418302" sldId="2147485745"/>
          </pc:sldLayoutMkLst>
        </pc:sldLayoutChg>
        <pc:sldLayoutChg chg="del">
          <pc:chgData name="Ron Melton" userId="5553941352b42db9" providerId="LiveId" clId="{36DCD473-F91B-45B5-9CF5-4A067706FACB}" dt="2023-10-23T00:36:59.267" v="3534" actId="47"/>
          <pc:sldLayoutMkLst>
            <pc:docMk/>
            <pc:sldMasterMk cId="208591126" sldId="2147485744"/>
            <pc:sldLayoutMk cId="4238779387" sldId="2147485746"/>
          </pc:sldLayoutMkLst>
        </pc:sldLayoutChg>
        <pc:sldLayoutChg chg="del">
          <pc:chgData name="Ron Melton" userId="5553941352b42db9" providerId="LiveId" clId="{36DCD473-F91B-45B5-9CF5-4A067706FACB}" dt="2023-10-23T00:36:59.267" v="3534" actId="47"/>
          <pc:sldLayoutMkLst>
            <pc:docMk/>
            <pc:sldMasterMk cId="208591126" sldId="2147485744"/>
            <pc:sldLayoutMk cId="237731215" sldId="2147485747"/>
          </pc:sldLayoutMkLst>
        </pc:sldLayoutChg>
        <pc:sldLayoutChg chg="del">
          <pc:chgData name="Ron Melton" userId="5553941352b42db9" providerId="LiveId" clId="{36DCD473-F91B-45B5-9CF5-4A067706FACB}" dt="2023-10-23T00:36:59.267" v="3534" actId="47"/>
          <pc:sldLayoutMkLst>
            <pc:docMk/>
            <pc:sldMasterMk cId="208591126" sldId="2147485744"/>
            <pc:sldLayoutMk cId="3388215175" sldId="2147485748"/>
          </pc:sldLayoutMkLst>
        </pc:sldLayoutChg>
        <pc:sldLayoutChg chg="del">
          <pc:chgData name="Ron Melton" userId="5553941352b42db9" providerId="LiveId" clId="{36DCD473-F91B-45B5-9CF5-4A067706FACB}" dt="2023-10-23T00:36:59.267" v="3534" actId="47"/>
          <pc:sldLayoutMkLst>
            <pc:docMk/>
            <pc:sldMasterMk cId="208591126" sldId="2147485744"/>
            <pc:sldLayoutMk cId="672917064" sldId="2147485749"/>
          </pc:sldLayoutMkLst>
        </pc:sldLayoutChg>
        <pc:sldLayoutChg chg="del">
          <pc:chgData name="Ron Melton" userId="5553941352b42db9" providerId="LiveId" clId="{36DCD473-F91B-45B5-9CF5-4A067706FACB}" dt="2023-10-23T00:36:59.267" v="3534" actId="47"/>
          <pc:sldLayoutMkLst>
            <pc:docMk/>
            <pc:sldMasterMk cId="208591126" sldId="2147485744"/>
            <pc:sldLayoutMk cId="2912636516" sldId="2147485750"/>
          </pc:sldLayoutMkLst>
        </pc:sldLayoutChg>
        <pc:sldLayoutChg chg="del">
          <pc:chgData name="Ron Melton" userId="5553941352b42db9" providerId="LiveId" clId="{36DCD473-F91B-45B5-9CF5-4A067706FACB}" dt="2023-10-23T00:36:59.267" v="3534" actId="47"/>
          <pc:sldLayoutMkLst>
            <pc:docMk/>
            <pc:sldMasterMk cId="208591126" sldId="2147485744"/>
            <pc:sldLayoutMk cId="1805077081" sldId="2147485751"/>
          </pc:sldLayoutMkLst>
        </pc:sldLayoutChg>
        <pc:sldLayoutChg chg="del">
          <pc:chgData name="Ron Melton" userId="5553941352b42db9" providerId="LiveId" clId="{36DCD473-F91B-45B5-9CF5-4A067706FACB}" dt="2023-10-23T00:36:59.267" v="3534" actId="47"/>
          <pc:sldLayoutMkLst>
            <pc:docMk/>
            <pc:sldMasterMk cId="208591126" sldId="2147485744"/>
            <pc:sldLayoutMk cId="1254392468" sldId="2147485752"/>
          </pc:sldLayoutMkLst>
        </pc:sldLayoutChg>
        <pc:sldLayoutChg chg="del">
          <pc:chgData name="Ron Melton" userId="5553941352b42db9" providerId="LiveId" clId="{36DCD473-F91B-45B5-9CF5-4A067706FACB}" dt="2023-10-23T00:36:59.267" v="3534" actId="47"/>
          <pc:sldLayoutMkLst>
            <pc:docMk/>
            <pc:sldMasterMk cId="208591126" sldId="2147485744"/>
            <pc:sldLayoutMk cId="1499202571" sldId="2147485753"/>
          </pc:sldLayoutMkLst>
        </pc:sldLayoutChg>
      </pc:sldMasterChg>
      <pc:sldMasterChg chg="del delSldLayout">
        <pc:chgData name="Ron Melton" userId="5553941352b42db9" providerId="LiveId" clId="{36DCD473-F91B-45B5-9CF5-4A067706FACB}" dt="2023-10-23T00:36:59.267" v="3534" actId="47"/>
        <pc:sldMasterMkLst>
          <pc:docMk/>
          <pc:sldMasterMk cId="2410131996" sldId="2147485766"/>
        </pc:sldMasterMkLst>
        <pc:sldLayoutChg chg="del">
          <pc:chgData name="Ron Melton" userId="5553941352b42db9" providerId="LiveId" clId="{36DCD473-F91B-45B5-9CF5-4A067706FACB}" dt="2023-10-23T00:36:59.267" v="3534" actId="47"/>
          <pc:sldLayoutMkLst>
            <pc:docMk/>
            <pc:sldMasterMk cId="2410131996" sldId="2147485766"/>
            <pc:sldLayoutMk cId="1361115845" sldId="2147485767"/>
          </pc:sldLayoutMkLst>
        </pc:sldLayoutChg>
        <pc:sldLayoutChg chg="del">
          <pc:chgData name="Ron Melton" userId="5553941352b42db9" providerId="LiveId" clId="{36DCD473-F91B-45B5-9CF5-4A067706FACB}" dt="2023-10-23T00:36:59.267" v="3534" actId="47"/>
          <pc:sldLayoutMkLst>
            <pc:docMk/>
            <pc:sldMasterMk cId="2410131996" sldId="2147485766"/>
            <pc:sldLayoutMk cId="2269530838" sldId="2147485768"/>
          </pc:sldLayoutMkLst>
        </pc:sldLayoutChg>
        <pc:sldLayoutChg chg="del">
          <pc:chgData name="Ron Melton" userId="5553941352b42db9" providerId="LiveId" clId="{36DCD473-F91B-45B5-9CF5-4A067706FACB}" dt="2023-10-23T00:36:59.267" v="3534" actId="47"/>
          <pc:sldLayoutMkLst>
            <pc:docMk/>
            <pc:sldMasterMk cId="2410131996" sldId="2147485766"/>
            <pc:sldLayoutMk cId="208652420" sldId="2147485769"/>
          </pc:sldLayoutMkLst>
        </pc:sldLayoutChg>
        <pc:sldLayoutChg chg="del">
          <pc:chgData name="Ron Melton" userId="5553941352b42db9" providerId="LiveId" clId="{36DCD473-F91B-45B5-9CF5-4A067706FACB}" dt="2023-10-23T00:36:59.267" v="3534" actId="47"/>
          <pc:sldLayoutMkLst>
            <pc:docMk/>
            <pc:sldMasterMk cId="2410131996" sldId="2147485766"/>
            <pc:sldLayoutMk cId="1810961323" sldId="2147485770"/>
          </pc:sldLayoutMkLst>
        </pc:sldLayoutChg>
        <pc:sldLayoutChg chg="del">
          <pc:chgData name="Ron Melton" userId="5553941352b42db9" providerId="LiveId" clId="{36DCD473-F91B-45B5-9CF5-4A067706FACB}" dt="2023-10-23T00:36:59.267" v="3534" actId="47"/>
          <pc:sldLayoutMkLst>
            <pc:docMk/>
            <pc:sldMasterMk cId="2410131996" sldId="2147485766"/>
            <pc:sldLayoutMk cId="1945568733" sldId="2147485771"/>
          </pc:sldLayoutMkLst>
        </pc:sldLayoutChg>
        <pc:sldLayoutChg chg="del">
          <pc:chgData name="Ron Melton" userId="5553941352b42db9" providerId="LiveId" clId="{36DCD473-F91B-45B5-9CF5-4A067706FACB}" dt="2023-10-23T00:36:59.267" v="3534" actId="47"/>
          <pc:sldLayoutMkLst>
            <pc:docMk/>
            <pc:sldMasterMk cId="2410131996" sldId="2147485766"/>
            <pc:sldLayoutMk cId="3949835530" sldId="2147485772"/>
          </pc:sldLayoutMkLst>
        </pc:sldLayoutChg>
        <pc:sldLayoutChg chg="del">
          <pc:chgData name="Ron Melton" userId="5553941352b42db9" providerId="LiveId" clId="{36DCD473-F91B-45B5-9CF5-4A067706FACB}" dt="2023-10-23T00:36:59.267" v="3534" actId="47"/>
          <pc:sldLayoutMkLst>
            <pc:docMk/>
            <pc:sldMasterMk cId="2410131996" sldId="2147485766"/>
            <pc:sldLayoutMk cId="3353426730" sldId="2147485773"/>
          </pc:sldLayoutMkLst>
        </pc:sldLayoutChg>
        <pc:sldLayoutChg chg="del">
          <pc:chgData name="Ron Melton" userId="5553941352b42db9" providerId="LiveId" clId="{36DCD473-F91B-45B5-9CF5-4A067706FACB}" dt="2023-10-23T00:36:59.267" v="3534" actId="47"/>
          <pc:sldLayoutMkLst>
            <pc:docMk/>
            <pc:sldMasterMk cId="2410131996" sldId="2147485766"/>
            <pc:sldLayoutMk cId="1125227177" sldId="2147485774"/>
          </pc:sldLayoutMkLst>
        </pc:sldLayoutChg>
        <pc:sldLayoutChg chg="del">
          <pc:chgData name="Ron Melton" userId="5553941352b42db9" providerId="LiveId" clId="{36DCD473-F91B-45B5-9CF5-4A067706FACB}" dt="2023-10-23T00:36:59.267" v="3534" actId="47"/>
          <pc:sldLayoutMkLst>
            <pc:docMk/>
            <pc:sldMasterMk cId="2410131996" sldId="2147485766"/>
            <pc:sldLayoutMk cId="4018412031" sldId="2147485775"/>
          </pc:sldLayoutMkLst>
        </pc:sldLayoutChg>
        <pc:sldLayoutChg chg="del">
          <pc:chgData name="Ron Melton" userId="5553941352b42db9" providerId="LiveId" clId="{36DCD473-F91B-45B5-9CF5-4A067706FACB}" dt="2023-10-23T00:36:59.267" v="3534" actId="47"/>
          <pc:sldLayoutMkLst>
            <pc:docMk/>
            <pc:sldMasterMk cId="2410131996" sldId="2147485766"/>
            <pc:sldLayoutMk cId="1674713003" sldId="2147485776"/>
          </pc:sldLayoutMkLst>
        </pc:sldLayoutChg>
        <pc:sldLayoutChg chg="del">
          <pc:chgData name="Ron Melton" userId="5553941352b42db9" providerId="LiveId" clId="{36DCD473-F91B-45B5-9CF5-4A067706FACB}" dt="2023-10-23T00:36:59.267" v="3534" actId="47"/>
          <pc:sldLayoutMkLst>
            <pc:docMk/>
            <pc:sldMasterMk cId="2410131996" sldId="2147485766"/>
            <pc:sldLayoutMk cId="1281414400" sldId="2147485777"/>
          </pc:sldLayoutMkLst>
        </pc:sldLayoutChg>
      </pc:sldMasterChg>
      <pc:sldMasterChg chg="del delSldLayout">
        <pc:chgData name="Ron Melton" userId="5553941352b42db9" providerId="LiveId" clId="{36DCD473-F91B-45B5-9CF5-4A067706FACB}" dt="2023-10-23T00:36:59.267" v="3534" actId="47"/>
        <pc:sldMasterMkLst>
          <pc:docMk/>
          <pc:sldMasterMk cId="9991670" sldId="2147485796"/>
        </pc:sldMasterMkLst>
        <pc:sldLayoutChg chg="del">
          <pc:chgData name="Ron Melton" userId="5553941352b42db9" providerId="LiveId" clId="{36DCD473-F91B-45B5-9CF5-4A067706FACB}" dt="2023-10-23T00:36:59.267" v="3534" actId="47"/>
          <pc:sldLayoutMkLst>
            <pc:docMk/>
            <pc:sldMasterMk cId="9991670" sldId="2147485796"/>
            <pc:sldLayoutMk cId="528508563" sldId="2147485797"/>
          </pc:sldLayoutMkLst>
        </pc:sldLayoutChg>
        <pc:sldLayoutChg chg="del">
          <pc:chgData name="Ron Melton" userId="5553941352b42db9" providerId="LiveId" clId="{36DCD473-F91B-45B5-9CF5-4A067706FACB}" dt="2023-10-23T00:36:59.267" v="3534" actId="47"/>
          <pc:sldLayoutMkLst>
            <pc:docMk/>
            <pc:sldMasterMk cId="9991670" sldId="2147485796"/>
            <pc:sldLayoutMk cId="68009160" sldId="2147485798"/>
          </pc:sldLayoutMkLst>
        </pc:sldLayoutChg>
        <pc:sldLayoutChg chg="del">
          <pc:chgData name="Ron Melton" userId="5553941352b42db9" providerId="LiveId" clId="{36DCD473-F91B-45B5-9CF5-4A067706FACB}" dt="2023-10-23T00:36:59.267" v="3534" actId="47"/>
          <pc:sldLayoutMkLst>
            <pc:docMk/>
            <pc:sldMasterMk cId="9991670" sldId="2147485796"/>
            <pc:sldLayoutMk cId="2659916723" sldId="2147485799"/>
          </pc:sldLayoutMkLst>
        </pc:sldLayoutChg>
        <pc:sldLayoutChg chg="del">
          <pc:chgData name="Ron Melton" userId="5553941352b42db9" providerId="LiveId" clId="{36DCD473-F91B-45B5-9CF5-4A067706FACB}" dt="2023-10-23T00:36:59.267" v="3534" actId="47"/>
          <pc:sldLayoutMkLst>
            <pc:docMk/>
            <pc:sldMasterMk cId="9991670" sldId="2147485796"/>
            <pc:sldLayoutMk cId="3318840517" sldId="2147485800"/>
          </pc:sldLayoutMkLst>
        </pc:sldLayoutChg>
        <pc:sldLayoutChg chg="del">
          <pc:chgData name="Ron Melton" userId="5553941352b42db9" providerId="LiveId" clId="{36DCD473-F91B-45B5-9CF5-4A067706FACB}" dt="2023-10-23T00:36:59.267" v="3534" actId="47"/>
          <pc:sldLayoutMkLst>
            <pc:docMk/>
            <pc:sldMasterMk cId="9991670" sldId="2147485796"/>
            <pc:sldLayoutMk cId="3020123040" sldId="2147485801"/>
          </pc:sldLayoutMkLst>
        </pc:sldLayoutChg>
        <pc:sldLayoutChg chg="del">
          <pc:chgData name="Ron Melton" userId="5553941352b42db9" providerId="LiveId" clId="{36DCD473-F91B-45B5-9CF5-4A067706FACB}" dt="2023-10-23T00:36:59.267" v="3534" actId="47"/>
          <pc:sldLayoutMkLst>
            <pc:docMk/>
            <pc:sldMasterMk cId="9991670" sldId="2147485796"/>
            <pc:sldLayoutMk cId="1434044713" sldId="2147485802"/>
          </pc:sldLayoutMkLst>
        </pc:sldLayoutChg>
        <pc:sldLayoutChg chg="del">
          <pc:chgData name="Ron Melton" userId="5553941352b42db9" providerId="LiveId" clId="{36DCD473-F91B-45B5-9CF5-4A067706FACB}" dt="2023-10-23T00:36:59.267" v="3534" actId="47"/>
          <pc:sldLayoutMkLst>
            <pc:docMk/>
            <pc:sldMasterMk cId="9991670" sldId="2147485796"/>
            <pc:sldLayoutMk cId="250131201" sldId="2147485803"/>
          </pc:sldLayoutMkLst>
        </pc:sldLayoutChg>
        <pc:sldLayoutChg chg="del">
          <pc:chgData name="Ron Melton" userId="5553941352b42db9" providerId="LiveId" clId="{36DCD473-F91B-45B5-9CF5-4A067706FACB}" dt="2023-10-23T00:36:59.267" v="3534" actId="47"/>
          <pc:sldLayoutMkLst>
            <pc:docMk/>
            <pc:sldMasterMk cId="9991670" sldId="2147485796"/>
            <pc:sldLayoutMk cId="2192992460" sldId="2147485804"/>
          </pc:sldLayoutMkLst>
        </pc:sldLayoutChg>
        <pc:sldLayoutChg chg="del">
          <pc:chgData name="Ron Melton" userId="5553941352b42db9" providerId="LiveId" clId="{36DCD473-F91B-45B5-9CF5-4A067706FACB}" dt="2023-10-23T00:36:59.267" v="3534" actId="47"/>
          <pc:sldLayoutMkLst>
            <pc:docMk/>
            <pc:sldMasterMk cId="9991670" sldId="2147485796"/>
            <pc:sldLayoutMk cId="2486044552" sldId="2147485805"/>
          </pc:sldLayoutMkLst>
        </pc:sldLayoutChg>
        <pc:sldLayoutChg chg="del">
          <pc:chgData name="Ron Melton" userId="5553941352b42db9" providerId="LiveId" clId="{36DCD473-F91B-45B5-9CF5-4A067706FACB}" dt="2023-10-23T00:36:59.267" v="3534" actId="47"/>
          <pc:sldLayoutMkLst>
            <pc:docMk/>
            <pc:sldMasterMk cId="9991670" sldId="2147485796"/>
            <pc:sldLayoutMk cId="1553383786" sldId="2147485806"/>
          </pc:sldLayoutMkLst>
        </pc:sldLayoutChg>
        <pc:sldLayoutChg chg="del">
          <pc:chgData name="Ron Melton" userId="5553941352b42db9" providerId="LiveId" clId="{36DCD473-F91B-45B5-9CF5-4A067706FACB}" dt="2023-10-23T00:36:59.267" v="3534" actId="47"/>
          <pc:sldLayoutMkLst>
            <pc:docMk/>
            <pc:sldMasterMk cId="9991670" sldId="2147485796"/>
            <pc:sldLayoutMk cId="862536568" sldId="2147485807"/>
          </pc:sldLayoutMkLst>
        </pc:sldLayoutChg>
      </pc:sldMasterChg>
    </pc:docChg>
  </pc:docChgLst>
  <pc:docChgLst>
    <pc:chgData name="Ron Melton" userId="5553941352b42db9" providerId="LiveId" clId="{9F4EEB59-D97B-419A-A6F1-63014D4E0CD3}"/>
    <pc:docChg chg="custSel addSld delSld modSld sldOrd">
      <pc:chgData name="Ron Melton" userId="5553941352b42db9" providerId="LiveId" clId="{9F4EEB59-D97B-419A-A6F1-63014D4E0CD3}" dt="2023-08-16T17:30:30.977" v="310"/>
      <pc:docMkLst>
        <pc:docMk/>
      </pc:docMkLst>
      <pc:sldChg chg="del">
        <pc:chgData name="Ron Melton" userId="5553941352b42db9" providerId="LiveId" clId="{9F4EEB59-D97B-419A-A6F1-63014D4E0CD3}" dt="2023-08-16T16:10:15.389" v="157" actId="47"/>
        <pc:sldMkLst>
          <pc:docMk/>
          <pc:sldMk cId="2461350736" sldId="257"/>
        </pc:sldMkLst>
      </pc:sldChg>
      <pc:sldChg chg="ord">
        <pc:chgData name="Ron Melton" userId="5553941352b42db9" providerId="LiveId" clId="{9F4EEB59-D97B-419A-A6F1-63014D4E0CD3}" dt="2023-08-16T15:58:12.956" v="114"/>
        <pc:sldMkLst>
          <pc:docMk/>
          <pc:sldMk cId="4017329786" sldId="264"/>
        </pc:sldMkLst>
      </pc:sldChg>
      <pc:sldChg chg="ord">
        <pc:chgData name="Ron Melton" userId="5553941352b42db9" providerId="LiveId" clId="{9F4EEB59-D97B-419A-A6F1-63014D4E0CD3}" dt="2023-08-16T17:10:42.738" v="277"/>
        <pc:sldMkLst>
          <pc:docMk/>
          <pc:sldMk cId="2673309889" sldId="269"/>
        </pc:sldMkLst>
      </pc:sldChg>
      <pc:sldChg chg="del">
        <pc:chgData name="Ron Melton" userId="5553941352b42db9" providerId="LiveId" clId="{9F4EEB59-D97B-419A-A6F1-63014D4E0CD3}" dt="2023-08-16T17:29:13.160" v="304" actId="47"/>
        <pc:sldMkLst>
          <pc:docMk/>
          <pc:sldMk cId="0" sldId="1030"/>
        </pc:sldMkLst>
      </pc:sldChg>
      <pc:sldChg chg="add">
        <pc:chgData name="Ron Melton" userId="5553941352b42db9" providerId="LiveId" clId="{9F4EEB59-D97B-419A-A6F1-63014D4E0CD3}" dt="2023-08-16T16:40:53.483" v="241"/>
        <pc:sldMkLst>
          <pc:docMk/>
          <pc:sldMk cId="3740309699" sldId="1530"/>
        </pc:sldMkLst>
      </pc:sldChg>
      <pc:sldChg chg="del">
        <pc:chgData name="Ron Melton" userId="5553941352b42db9" providerId="LiveId" clId="{9F4EEB59-D97B-419A-A6F1-63014D4E0CD3}" dt="2023-08-16T16:16:50.457" v="184" actId="47"/>
        <pc:sldMkLst>
          <pc:docMk/>
          <pc:sldMk cId="8213722" sldId="1810"/>
        </pc:sldMkLst>
      </pc:sldChg>
      <pc:sldChg chg="add">
        <pc:chgData name="Ron Melton" userId="5553941352b42db9" providerId="LiveId" clId="{9F4EEB59-D97B-419A-A6F1-63014D4E0CD3}" dt="2023-08-16T16:40:53.483" v="241"/>
        <pc:sldMkLst>
          <pc:docMk/>
          <pc:sldMk cId="3464313957" sldId="2836"/>
        </pc:sldMkLst>
      </pc:sldChg>
      <pc:sldChg chg="ord">
        <pc:chgData name="Ron Melton" userId="5553941352b42db9" providerId="LiveId" clId="{9F4EEB59-D97B-419A-A6F1-63014D4E0CD3}" dt="2023-08-16T17:23:03.125" v="299"/>
        <pc:sldMkLst>
          <pc:docMk/>
          <pc:sldMk cId="3582605204" sldId="2837"/>
        </pc:sldMkLst>
      </pc:sldChg>
      <pc:sldChg chg="add">
        <pc:chgData name="Ron Melton" userId="5553941352b42db9" providerId="LiveId" clId="{9F4EEB59-D97B-419A-A6F1-63014D4E0CD3}" dt="2023-08-16T16:13:46.931" v="178"/>
        <pc:sldMkLst>
          <pc:docMk/>
          <pc:sldMk cId="3171734707" sldId="2841"/>
        </pc:sldMkLst>
      </pc:sldChg>
      <pc:sldChg chg="add">
        <pc:chgData name="Ron Melton" userId="5553941352b42db9" providerId="LiveId" clId="{9F4EEB59-D97B-419A-A6F1-63014D4E0CD3}" dt="2023-08-16T16:13:46.931" v="178"/>
        <pc:sldMkLst>
          <pc:docMk/>
          <pc:sldMk cId="4253213240" sldId="2842"/>
        </pc:sldMkLst>
      </pc:sldChg>
      <pc:sldChg chg="add">
        <pc:chgData name="Ron Melton" userId="5553941352b42db9" providerId="LiveId" clId="{9F4EEB59-D97B-419A-A6F1-63014D4E0CD3}" dt="2023-08-16T16:40:53.483" v="241"/>
        <pc:sldMkLst>
          <pc:docMk/>
          <pc:sldMk cId="1855682970" sldId="2852"/>
        </pc:sldMkLst>
      </pc:sldChg>
      <pc:sldChg chg="add">
        <pc:chgData name="Ron Melton" userId="5553941352b42db9" providerId="LiveId" clId="{9F4EEB59-D97B-419A-A6F1-63014D4E0CD3}" dt="2023-08-16T16:40:53.483" v="241"/>
        <pc:sldMkLst>
          <pc:docMk/>
          <pc:sldMk cId="3961979091" sldId="2853"/>
        </pc:sldMkLst>
      </pc:sldChg>
      <pc:sldChg chg="add">
        <pc:chgData name="Ron Melton" userId="5553941352b42db9" providerId="LiveId" clId="{9F4EEB59-D97B-419A-A6F1-63014D4E0CD3}" dt="2023-08-16T16:40:53.483" v="241"/>
        <pc:sldMkLst>
          <pc:docMk/>
          <pc:sldMk cId="3770822184" sldId="2862"/>
        </pc:sldMkLst>
      </pc:sldChg>
      <pc:sldChg chg="add">
        <pc:chgData name="Ron Melton" userId="5553941352b42db9" providerId="LiveId" clId="{9F4EEB59-D97B-419A-A6F1-63014D4E0CD3}" dt="2023-08-16T16:40:53.483" v="241"/>
        <pc:sldMkLst>
          <pc:docMk/>
          <pc:sldMk cId="937952424" sldId="2869"/>
        </pc:sldMkLst>
      </pc:sldChg>
      <pc:sldChg chg="add">
        <pc:chgData name="Ron Melton" userId="5553941352b42db9" providerId="LiveId" clId="{9F4EEB59-D97B-419A-A6F1-63014D4E0CD3}" dt="2023-08-16T16:40:53.483" v="241"/>
        <pc:sldMkLst>
          <pc:docMk/>
          <pc:sldMk cId="3748517454" sldId="2870"/>
        </pc:sldMkLst>
      </pc:sldChg>
      <pc:sldChg chg="add">
        <pc:chgData name="Ron Melton" userId="5553941352b42db9" providerId="LiveId" clId="{9F4EEB59-D97B-419A-A6F1-63014D4E0CD3}" dt="2023-08-16T16:40:53.483" v="241"/>
        <pc:sldMkLst>
          <pc:docMk/>
          <pc:sldMk cId="2631742980" sldId="2873"/>
        </pc:sldMkLst>
      </pc:sldChg>
      <pc:sldChg chg="add">
        <pc:chgData name="Ron Melton" userId="5553941352b42db9" providerId="LiveId" clId="{9F4EEB59-D97B-419A-A6F1-63014D4E0CD3}" dt="2023-08-16T16:40:53.483" v="241"/>
        <pc:sldMkLst>
          <pc:docMk/>
          <pc:sldMk cId="713495808" sldId="2875"/>
        </pc:sldMkLst>
      </pc:sldChg>
      <pc:sldChg chg="add">
        <pc:chgData name="Ron Melton" userId="5553941352b42db9" providerId="LiveId" clId="{9F4EEB59-D97B-419A-A6F1-63014D4E0CD3}" dt="2023-08-16T16:40:53.483" v="241"/>
        <pc:sldMkLst>
          <pc:docMk/>
          <pc:sldMk cId="2149346145" sldId="2878"/>
        </pc:sldMkLst>
      </pc:sldChg>
      <pc:sldChg chg="ord">
        <pc:chgData name="Ron Melton" userId="5553941352b42db9" providerId="LiveId" clId="{9F4EEB59-D97B-419A-A6F1-63014D4E0CD3}" dt="2023-08-16T17:10:42.738" v="277"/>
        <pc:sldMkLst>
          <pc:docMk/>
          <pc:sldMk cId="264105284" sldId="2907"/>
        </pc:sldMkLst>
      </pc:sldChg>
      <pc:sldChg chg="ord">
        <pc:chgData name="Ron Melton" userId="5553941352b42db9" providerId="LiveId" clId="{9F4EEB59-D97B-419A-A6F1-63014D4E0CD3}" dt="2023-08-16T17:10:42.738" v="277"/>
        <pc:sldMkLst>
          <pc:docMk/>
          <pc:sldMk cId="1565398913" sldId="2908"/>
        </pc:sldMkLst>
      </pc:sldChg>
      <pc:sldChg chg="del">
        <pc:chgData name="Ron Melton" userId="5553941352b42db9" providerId="LiveId" clId="{9F4EEB59-D97B-419A-A6F1-63014D4E0CD3}" dt="2023-08-16T16:16:51.158" v="185" actId="47"/>
        <pc:sldMkLst>
          <pc:docMk/>
          <pc:sldMk cId="2814117016" sldId="2966"/>
        </pc:sldMkLst>
      </pc:sldChg>
      <pc:sldChg chg="del">
        <pc:chgData name="Ron Melton" userId="5553941352b42db9" providerId="LiveId" clId="{9F4EEB59-D97B-419A-A6F1-63014D4E0CD3}" dt="2023-08-16T16:17:00.418" v="193" actId="47"/>
        <pc:sldMkLst>
          <pc:docMk/>
          <pc:sldMk cId="159836246" sldId="2969"/>
        </pc:sldMkLst>
      </pc:sldChg>
      <pc:sldChg chg="ord">
        <pc:chgData name="Ron Melton" userId="5553941352b42db9" providerId="LiveId" clId="{9F4EEB59-D97B-419A-A6F1-63014D4E0CD3}" dt="2023-08-16T17:10:42.738" v="277"/>
        <pc:sldMkLst>
          <pc:docMk/>
          <pc:sldMk cId="2672652564" sldId="2986"/>
        </pc:sldMkLst>
      </pc:sldChg>
      <pc:sldChg chg="ord">
        <pc:chgData name="Ron Melton" userId="5553941352b42db9" providerId="LiveId" clId="{9F4EEB59-D97B-419A-A6F1-63014D4E0CD3}" dt="2023-08-16T17:10:42.738" v="277"/>
        <pc:sldMkLst>
          <pc:docMk/>
          <pc:sldMk cId="1300380813" sldId="2997"/>
        </pc:sldMkLst>
      </pc:sldChg>
      <pc:sldChg chg="del">
        <pc:chgData name="Ron Melton" userId="5553941352b42db9" providerId="LiveId" clId="{9F4EEB59-D97B-419A-A6F1-63014D4E0CD3}" dt="2023-08-16T16:19:11.894" v="206" actId="47"/>
        <pc:sldMkLst>
          <pc:docMk/>
          <pc:sldMk cId="2090440211" sldId="2998"/>
        </pc:sldMkLst>
      </pc:sldChg>
      <pc:sldChg chg="ord">
        <pc:chgData name="Ron Melton" userId="5553941352b42db9" providerId="LiveId" clId="{9F4EEB59-D97B-419A-A6F1-63014D4E0CD3}" dt="2023-08-16T17:10:42.738" v="277"/>
        <pc:sldMkLst>
          <pc:docMk/>
          <pc:sldMk cId="186478004" sldId="3001"/>
        </pc:sldMkLst>
      </pc:sldChg>
      <pc:sldChg chg="del">
        <pc:chgData name="Ron Melton" userId="5553941352b42db9" providerId="LiveId" clId="{9F4EEB59-D97B-419A-A6F1-63014D4E0CD3}" dt="2023-08-16T16:16:59.514" v="192" actId="47"/>
        <pc:sldMkLst>
          <pc:docMk/>
          <pc:sldMk cId="154689066" sldId="3045"/>
        </pc:sldMkLst>
      </pc:sldChg>
      <pc:sldChg chg="ord">
        <pc:chgData name="Ron Melton" userId="5553941352b42db9" providerId="LiveId" clId="{9F4EEB59-D97B-419A-A6F1-63014D4E0CD3}" dt="2023-08-16T17:30:30.977" v="310"/>
        <pc:sldMkLst>
          <pc:docMk/>
          <pc:sldMk cId="2736300046" sldId="3224"/>
        </pc:sldMkLst>
      </pc:sldChg>
      <pc:sldChg chg="ord">
        <pc:chgData name="Ron Melton" userId="5553941352b42db9" providerId="LiveId" clId="{9F4EEB59-D97B-419A-A6F1-63014D4E0CD3}" dt="2023-08-16T17:10:42.738" v="277"/>
        <pc:sldMkLst>
          <pc:docMk/>
          <pc:sldMk cId="3146098061" sldId="3257"/>
        </pc:sldMkLst>
      </pc:sldChg>
      <pc:sldChg chg="ord">
        <pc:chgData name="Ron Melton" userId="5553941352b42db9" providerId="LiveId" clId="{9F4EEB59-D97B-419A-A6F1-63014D4E0CD3}" dt="2023-08-16T17:30:30.977" v="310"/>
        <pc:sldMkLst>
          <pc:docMk/>
          <pc:sldMk cId="2845318368" sldId="3318"/>
        </pc:sldMkLst>
      </pc:sldChg>
      <pc:sldChg chg="ord">
        <pc:chgData name="Ron Melton" userId="5553941352b42db9" providerId="LiveId" clId="{9F4EEB59-D97B-419A-A6F1-63014D4E0CD3}" dt="2023-08-16T17:30:30.977" v="310"/>
        <pc:sldMkLst>
          <pc:docMk/>
          <pc:sldMk cId="3644552556" sldId="3319"/>
        </pc:sldMkLst>
      </pc:sldChg>
      <pc:sldChg chg="ord">
        <pc:chgData name="Ron Melton" userId="5553941352b42db9" providerId="LiveId" clId="{9F4EEB59-D97B-419A-A6F1-63014D4E0CD3}" dt="2023-08-16T17:30:30.977" v="310"/>
        <pc:sldMkLst>
          <pc:docMk/>
          <pc:sldMk cId="698518" sldId="3320"/>
        </pc:sldMkLst>
      </pc:sldChg>
      <pc:sldChg chg="ord">
        <pc:chgData name="Ron Melton" userId="5553941352b42db9" providerId="LiveId" clId="{9F4EEB59-D97B-419A-A6F1-63014D4E0CD3}" dt="2023-08-16T17:30:30.977" v="310"/>
        <pc:sldMkLst>
          <pc:docMk/>
          <pc:sldMk cId="2224662146" sldId="3321"/>
        </pc:sldMkLst>
      </pc:sldChg>
      <pc:sldChg chg="ord">
        <pc:chgData name="Ron Melton" userId="5553941352b42db9" providerId="LiveId" clId="{9F4EEB59-D97B-419A-A6F1-63014D4E0CD3}" dt="2023-08-16T17:30:30.977" v="310"/>
        <pc:sldMkLst>
          <pc:docMk/>
          <pc:sldMk cId="743719505" sldId="3322"/>
        </pc:sldMkLst>
      </pc:sldChg>
      <pc:sldChg chg="ord">
        <pc:chgData name="Ron Melton" userId="5553941352b42db9" providerId="LiveId" clId="{9F4EEB59-D97B-419A-A6F1-63014D4E0CD3}" dt="2023-08-16T17:30:30.977" v="310"/>
        <pc:sldMkLst>
          <pc:docMk/>
          <pc:sldMk cId="942955929" sldId="3323"/>
        </pc:sldMkLst>
      </pc:sldChg>
      <pc:sldChg chg="ord">
        <pc:chgData name="Ron Melton" userId="5553941352b42db9" providerId="LiveId" clId="{9F4EEB59-D97B-419A-A6F1-63014D4E0CD3}" dt="2023-08-16T17:30:30.977" v="310"/>
        <pc:sldMkLst>
          <pc:docMk/>
          <pc:sldMk cId="693278650" sldId="3324"/>
        </pc:sldMkLst>
      </pc:sldChg>
      <pc:sldChg chg="ord">
        <pc:chgData name="Ron Melton" userId="5553941352b42db9" providerId="LiveId" clId="{9F4EEB59-D97B-419A-A6F1-63014D4E0CD3}" dt="2023-08-16T17:30:30.977" v="310"/>
        <pc:sldMkLst>
          <pc:docMk/>
          <pc:sldMk cId="3568406957" sldId="3325"/>
        </pc:sldMkLst>
      </pc:sldChg>
      <pc:sldChg chg="ord">
        <pc:chgData name="Ron Melton" userId="5553941352b42db9" providerId="LiveId" clId="{9F4EEB59-D97B-419A-A6F1-63014D4E0CD3}" dt="2023-08-16T17:30:30.977" v="310"/>
        <pc:sldMkLst>
          <pc:docMk/>
          <pc:sldMk cId="520185709" sldId="3326"/>
        </pc:sldMkLst>
      </pc:sldChg>
      <pc:sldChg chg="ord">
        <pc:chgData name="Ron Melton" userId="5553941352b42db9" providerId="LiveId" clId="{9F4EEB59-D97B-419A-A6F1-63014D4E0CD3}" dt="2023-08-16T17:30:30.977" v="310"/>
        <pc:sldMkLst>
          <pc:docMk/>
          <pc:sldMk cId="2030869918" sldId="3327"/>
        </pc:sldMkLst>
      </pc:sldChg>
      <pc:sldChg chg="ord">
        <pc:chgData name="Ron Melton" userId="5553941352b42db9" providerId="LiveId" clId="{9F4EEB59-D97B-419A-A6F1-63014D4E0CD3}" dt="2023-08-16T17:30:30.977" v="310"/>
        <pc:sldMkLst>
          <pc:docMk/>
          <pc:sldMk cId="4038108950" sldId="3328"/>
        </pc:sldMkLst>
      </pc:sldChg>
      <pc:sldChg chg="ord">
        <pc:chgData name="Ron Melton" userId="5553941352b42db9" providerId="LiveId" clId="{9F4EEB59-D97B-419A-A6F1-63014D4E0CD3}" dt="2023-08-16T17:30:30.977" v="310"/>
        <pc:sldMkLst>
          <pc:docMk/>
          <pc:sldMk cId="2803829195" sldId="3329"/>
        </pc:sldMkLst>
      </pc:sldChg>
      <pc:sldChg chg="del">
        <pc:chgData name="Ron Melton" userId="5553941352b42db9" providerId="LiveId" clId="{9F4EEB59-D97B-419A-A6F1-63014D4E0CD3}" dt="2023-08-16T16:19:00.440" v="198" actId="47"/>
        <pc:sldMkLst>
          <pc:docMk/>
          <pc:sldMk cId="1798580920" sldId="3330"/>
        </pc:sldMkLst>
      </pc:sldChg>
      <pc:sldChg chg="ord">
        <pc:chgData name="Ron Melton" userId="5553941352b42db9" providerId="LiveId" clId="{9F4EEB59-D97B-419A-A6F1-63014D4E0CD3}" dt="2023-08-16T17:10:42.738" v="277"/>
        <pc:sldMkLst>
          <pc:docMk/>
          <pc:sldMk cId="3328767010" sldId="3333"/>
        </pc:sldMkLst>
      </pc:sldChg>
      <pc:sldChg chg="ord">
        <pc:chgData name="Ron Melton" userId="5553941352b42db9" providerId="LiveId" clId="{9F4EEB59-D97B-419A-A6F1-63014D4E0CD3}" dt="2023-08-16T17:10:42.738" v="277"/>
        <pc:sldMkLst>
          <pc:docMk/>
          <pc:sldMk cId="422107645" sldId="3334"/>
        </pc:sldMkLst>
      </pc:sldChg>
      <pc:sldChg chg="ord">
        <pc:chgData name="Ron Melton" userId="5553941352b42db9" providerId="LiveId" clId="{9F4EEB59-D97B-419A-A6F1-63014D4E0CD3}" dt="2023-08-16T17:10:42.738" v="277"/>
        <pc:sldMkLst>
          <pc:docMk/>
          <pc:sldMk cId="605497199" sldId="3338"/>
        </pc:sldMkLst>
      </pc:sldChg>
      <pc:sldChg chg="ord">
        <pc:chgData name="Ron Melton" userId="5553941352b42db9" providerId="LiveId" clId="{9F4EEB59-D97B-419A-A6F1-63014D4E0CD3}" dt="2023-08-16T17:10:42.738" v="277"/>
        <pc:sldMkLst>
          <pc:docMk/>
          <pc:sldMk cId="2868653191" sldId="3339"/>
        </pc:sldMkLst>
      </pc:sldChg>
      <pc:sldChg chg="ord">
        <pc:chgData name="Ron Melton" userId="5553941352b42db9" providerId="LiveId" clId="{9F4EEB59-D97B-419A-A6F1-63014D4E0CD3}" dt="2023-08-16T17:10:42.738" v="277"/>
        <pc:sldMkLst>
          <pc:docMk/>
          <pc:sldMk cId="1368162368" sldId="3342"/>
        </pc:sldMkLst>
      </pc:sldChg>
      <pc:sldChg chg="ord">
        <pc:chgData name="Ron Melton" userId="5553941352b42db9" providerId="LiveId" clId="{9F4EEB59-D97B-419A-A6F1-63014D4E0CD3}" dt="2023-08-16T17:10:42.738" v="277"/>
        <pc:sldMkLst>
          <pc:docMk/>
          <pc:sldMk cId="798656763" sldId="3345"/>
        </pc:sldMkLst>
      </pc:sldChg>
      <pc:sldChg chg="ord">
        <pc:chgData name="Ron Melton" userId="5553941352b42db9" providerId="LiveId" clId="{9F4EEB59-D97B-419A-A6F1-63014D4E0CD3}" dt="2023-08-16T17:10:42.738" v="277"/>
        <pc:sldMkLst>
          <pc:docMk/>
          <pc:sldMk cId="1895668495" sldId="3348"/>
        </pc:sldMkLst>
      </pc:sldChg>
      <pc:sldChg chg="ord">
        <pc:chgData name="Ron Melton" userId="5553941352b42db9" providerId="LiveId" clId="{9F4EEB59-D97B-419A-A6F1-63014D4E0CD3}" dt="2023-08-16T17:10:42.738" v="277"/>
        <pc:sldMkLst>
          <pc:docMk/>
          <pc:sldMk cId="4056159747" sldId="3370"/>
        </pc:sldMkLst>
      </pc:sldChg>
      <pc:sldChg chg="ord">
        <pc:chgData name="Ron Melton" userId="5553941352b42db9" providerId="LiveId" clId="{9F4EEB59-D97B-419A-A6F1-63014D4E0CD3}" dt="2023-08-16T17:10:42.738" v="277"/>
        <pc:sldMkLst>
          <pc:docMk/>
          <pc:sldMk cId="2087842264" sldId="3373"/>
        </pc:sldMkLst>
      </pc:sldChg>
      <pc:sldChg chg="ord">
        <pc:chgData name="Ron Melton" userId="5553941352b42db9" providerId="LiveId" clId="{9F4EEB59-D97B-419A-A6F1-63014D4E0CD3}" dt="2023-08-16T17:10:42.738" v="277"/>
        <pc:sldMkLst>
          <pc:docMk/>
          <pc:sldMk cId="3994837165" sldId="3374"/>
        </pc:sldMkLst>
      </pc:sldChg>
      <pc:sldChg chg="ord">
        <pc:chgData name="Ron Melton" userId="5553941352b42db9" providerId="LiveId" clId="{9F4EEB59-D97B-419A-A6F1-63014D4E0CD3}" dt="2023-08-16T17:10:42.738" v="277"/>
        <pc:sldMkLst>
          <pc:docMk/>
          <pc:sldMk cId="2173114222" sldId="4097"/>
        </pc:sldMkLst>
      </pc:sldChg>
      <pc:sldChg chg="del">
        <pc:chgData name="Ron Melton" userId="5553941352b42db9" providerId="LiveId" clId="{9F4EEB59-D97B-419A-A6F1-63014D4E0CD3}" dt="2023-08-16T16:14:43.384" v="180" actId="47"/>
        <pc:sldMkLst>
          <pc:docMk/>
          <pc:sldMk cId="222370228" sldId="4397"/>
        </pc:sldMkLst>
      </pc:sldChg>
      <pc:sldChg chg="del">
        <pc:chgData name="Ron Melton" userId="5553941352b42db9" providerId="LiveId" clId="{9F4EEB59-D97B-419A-A6F1-63014D4E0CD3}" dt="2023-08-16T16:19:04.071" v="202" actId="47"/>
        <pc:sldMkLst>
          <pc:docMk/>
          <pc:sldMk cId="33896148" sldId="4494"/>
        </pc:sldMkLst>
      </pc:sldChg>
      <pc:sldChg chg="del">
        <pc:chgData name="Ron Melton" userId="5553941352b42db9" providerId="LiveId" clId="{9F4EEB59-D97B-419A-A6F1-63014D4E0CD3}" dt="2023-08-16T16:04:56.528" v="130" actId="47"/>
        <pc:sldMkLst>
          <pc:docMk/>
          <pc:sldMk cId="4223848446" sldId="5352"/>
        </pc:sldMkLst>
      </pc:sldChg>
      <pc:sldChg chg="del">
        <pc:chgData name="Ron Melton" userId="5553941352b42db9" providerId="LiveId" clId="{9F4EEB59-D97B-419A-A6F1-63014D4E0CD3}" dt="2023-08-16T16:04:57.410" v="131" actId="47"/>
        <pc:sldMkLst>
          <pc:docMk/>
          <pc:sldMk cId="1144747535" sldId="5353"/>
        </pc:sldMkLst>
      </pc:sldChg>
      <pc:sldChg chg="del">
        <pc:chgData name="Ron Melton" userId="5553941352b42db9" providerId="LiveId" clId="{9F4EEB59-D97B-419A-A6F1-63014D4E0CD3}" dt="2023-08-16T16:09:02.027" v="149" actId="47"/>
        <pc:sldMkLst>
          <pc:docMk/>
          <pc:sldMk cId="554811443" sldId="5375"/>
        </pc:sldMkLst>
      </pc:sldChg>
      <pc:sldChg chg="add">
        <pc:chgData name="Ron Melton" userId="5553941352b42db9" providerId="LiveId" clId="{9F4EEB59-D97B-419A-A6F1-63014D4E0CD3}" dt="2023-08-16T16:40:53.483" v="241"/>
        <pc:sldMkLst>
          <pc:docMk/>
          <pc:sldMk cId="3267588615" sldId="5419"/>
        </pc:sldMkLst>
      </pc:sldChg>
      <pc:sldChg chg="ord">
        <pc:chgData name="Ron Melton" userId="5553941352b42db9" providerId="LiveId" clId="{9F4EEB59-D97B-419A-A6F1-63014D4E0CD3}" dt="2023-08-16T17:10:42.738" v="277"/>
        <pc:sldMkLst>
          <pc:docMk/>
          <pc:sldMk cId="2271282681" sldId="5464"/>
        </pc:sldMkLst>
      </pc:sldChg>
      <pc:sldChg chg="del">
        <pc:chgData name="Ron Melton" userId="5553941352b42db9" providerId="LiveId" clId="{9F4EEB59-D97B-419A-A6F1-63014D4E0CD3}" dt="2023-08-16T15:55:43.722" v="103" actId="47"/>
        <pc:sldMkLst>
          <pc:docMk/>
          <pc:sldMk cId="1764647822" sldId="5526"/>
        </pc:sldMkLst>
      </pc:sldChg>
      <pc:sldChg chg="ord">
        <pc:chgData name="Ron Melton" userId="5553941352b42db9" providerId="LiveId" clId="{9F4EEB59-D97B-419A-A6F1-63014D4E0CD3}" dt="2023-08-16T17:10:42.738" v="277"/>
        <pc:sldMkLst>
          <pc:docMk/>
          <pc:sldMk cId="799243785" sldId="5563"/>
        </pc:sldMkLst>
      </pc:sldChg>
      <pc:sldChg chg="ord">
        <pc:chgData name="Ron Melton" userId="5553941352b42db9" providerId="LiveId" clId="{9F4EEB59-D97B-419A-A6F1-63014D4E0CD3}" dt="2023-08-16T17:10:42.738" v="277"/>
        <pc:sldMkLst>
          <pc:docMk/>
          <pc:sldMk cId="2724390464" sldId="5564"/>
        </pc:sldMkLst>
      </pc:sldChg>
      <pc:sldChg chg="del">
        <pc:chgData name="Ron Melton" userId="5553941352b42db9" providerId="LiveId" clId="{9F4EEB59-D97B-419A-A6F1-63014D4E0CD3}" dt="2023-08-16T17:29:14.481" v="305" actId="47"/>
        <pc:sldMkLst>
          <pc:docMk/>
          <pc:sldMk cId="2784078749" sldId="5583"/>
        </pc:sldMkLst>
      </pc:sldChg>
      <pc:sldChg chg="ord">
        <pc:chgData name="Ron Melton" userId="5553941352b42db9" providerId="LiveId" clId="{9F4EEB59-D97B-419A-A6F1-63014D4E0CD3}" dt="2023-08-16T17:10:42.738" v="277"/>
        <pc:sldMkLst>
          <pc:docMk/>
          <pc:sldMk cId="548302410" sldId="5585"/>
        </pc:sldMkLst>
      </pc:sldChg>
      <pc:sldChg chg="ord">
        <pc:chgData name="Ron Melton" userId="5553941352b42db9" providerId="LiveId" clId="{9F4EEB59-D97B-419A-A6F1-63014D4E0CD3}" dt="2023-08-16T17:30:30.977" v="310"/>
        <pc:sldMkLst>
          <pc:docMk/>
          <pc:sldMk cId="1176564964" sldId="5611"/>
        </pc:sldMkLst>
      </pc:sldChg>
      <pc:sldChg chg="ord">
        <pc:chgData name="Ron Melton" userId="5553941352b42db9" providerId="LiveId" clId="{9F4EEB59-D97B-419A-A6F1-63014D4E0CD3}" dt="2023-08-16T17:30:30.977" v="310"/>
        <pc:sldMkLst>
          <pc:docMk/>
          <pc:sldMk cId="1387339434" sldId="5612"/>
        </pc:sldMkLst>
      </pc:sldChg>
      <pc:sldChg chg="ord">
        <pc:chgData name="Ron Melton" userId="5553941352b42db9" providerId="LiveId" clId="{9F4EEB59-D97B-419A-A6F1-63014D4E0CD3}" dt="2023-08-16T16:20:49.003" v="208"/>
        <pc:sldMkLst>
          <pc:docMk/>
          <pc:sldMk cId="3109521507" sldId="5661"/>
        </pc:sldMkLst>
      </pc:sldChg>
      <pc:sldChg chg="del">
        <pc:chgData name="Ron Melton" userId="5553941352b42db9" providerId="LiveId" clId="{9F4EEB59-D97B-419A-A6F1-63014D4E0CD3}" dt="2023-08-16T17:29:15.454" v="306" actId="47"/>
        <pc:sldMkLst>
          <pc:docMk/>
          <pc:sldMk cId="1135251374" sldId="5665"/>
        </pc:sldMkLst>
      </pc:sldChg>
      <pc:sldChg chg="del">
        <pc:chgData name="Ron Melton" userId="5553941352b42db9" providerId="LiveId" clId="{9F4EEB59-D97B-419A-A6F1-63014D4E0CD3}" dt="2023-08-16T16:16:56.383" v="190" actId="47"/>
        <pc:sldMkLst>
          <pc:docMk/>
          <pc:sldMk cId="2441670051" sldId="5669"/>
        </pc:sldMkLst>
      </pc:sldChg>
      <pc:sldChg chg="del">
        <pc:chgData name="Ron Melton" userId="5553941352b42db9" providerId="LiveId" clId="{9F4EEB59-D97B-419A-A6F1-63014D4E0CD3}" dt="2023-08-16T16:12:12.685" v="171" actId="47"/>
        <pc:sldMkLst>
          <pc:docMk/>
          <pc:sldMk cId="2772423206" sldId="5671"/>
        </pc:sldMkLst>
      </pc:sldChg>
      <pc:sldChg chg="add del">
        <pc:chgData name="Ron Melton" userId="5553941352b42db9" providerId="LiveId" clId="{9F4EEB59-D97B-419A-A6F1-63014D4E0CD3}" dt="2023-08-16T16:12:07.996" v="169"/>
        <pc:sldMkLst>
          <pc:docMk/>
          <pc:sldMk cId="1035017413" sldId="5672"/>
        </pc:sldMkLst>
      </pc:sldChg>
      <pc:sldChg chg="del">
        <pc:chgData name="Ron Melton" userId="5553941352b42db9" providerId="LiveId" clId="{9F4EEB59-D97B-419A-A6F1-63014D4E0CD3}" dt="2023-08-16T16:02:32.449" v="121" actId="47"/>
        <pc:sldMkLst>
          <pc:docMk/>
          <pc:sldMk cId="393149182" sldId="5675"/>
        </pc:sldMkLst>
      </pc:sldChg>
      <pc:sldChg chg="del">
        <pc:chgData name="Ron Melton" userId="5553941352b42db9" providerId="LiveId" clId="{9F4EEB59-D97B-419A-A6F1-63014D4E0CD3}" dt="2023-08-16T16:02:31.549" v="120" actId="47"/>
        <pc:sldMkLst>
          <pc:docMk/>
          <pc:sldMk cId="4008299071" sldId="5676"/>
        </pc:sldMkLst>
      </pc:sldChg>
      <pc:sldChg chg="del">
        <pc:chgData name="Ron Melton" userId="5553941352b42db9" providerId="LiveId" clId="{9F4EEB59-D97B-419A-A6F1-63014D4E0CD3}" dt="2023-08-16T16:02:30.299" v="119" actId="47"/>
        <pc:sldMkLst>
          <pc:docMk/>
          <pc:sldMk cId="1913249120" sldId="5677"/>
        </pc:sldMkLst>
      </pc:sldChg>
      <pc:sldChg chg="del">
        <pc:chgData name="Ron Melton" userId="5553941352b42db9" providerId="LiveId" clId="{9F4EEB59-D97B-419A-A6F1-63014D4E0CD3}" dt="2023-08-16T16:16:54.471" v="188" actId="47"/>
        <pc:sldMkLst>
          <pc:docMk/>
          <pc:sldMk cId="946529917" sldId="5688"/>
        </pc:sldMkLst>
      </pc:sldChg>
      <pc:sldChg chg="del">
        <pc:chgData name="Ron Melton" userId="5553941352b42db9" providerId="LiveId" clId="{9F4EEB59-D97B-419A-A6F1-63014D4E0CD3}" dt="2023-08-16T16:05:00.253" v="133" actId="47"/>
        <pc:sldMkLst>
          <pc:docMk/>
          <pc:sldMk cId="2796751807" sldId="5693"/>
        </pc:sldMkLst>
      </pc:sldChg>
      <pc:sldChg chg="del">
        <pc:chgData name="Ron Melton" userId="5553941352b42db9" providerId="LiveId" clId="{9F4EEB59-D97B-419A-A6F1-63014D4E0CD3}" dt="2023-08-16T16:05:00.793" v="134" actId="47"/>
        <pc:sldMkLst>
          <pc:docMk/>
          <pc:sldMk cId="2164115745" sldId="5700"/>
        </pc:sldMkLst>
      </pc:sldChg>
      <pc:sldChg chg="del">
        <pc:chgData name="Ron Melton" userId="5553941352b42db9" providerId="LiveId" clId="{9F4EEB59-D97B-419A-A6F1-63014D4E0CD3}" dt="2023-08-16T16:16:57.183" v="191" actId="47"/>
        <pc:sldMkLst>
          <pc:docMk/>
          <pc:sldMk cId="1881697696" sldId="5705"/>
        </pc:sldMkLst>
      </pc:sldChg>
      <pc:sldChg chg="del">
        <pc:chgData name="Ron Melton" userId="5553941352b42db9" providerId="LiveId" clId="{9F4EEB59-D97B-419A-A6F1-63014D4E0CD3}" dt="2023-08-16T16:22:35.819" v="220" actId="47"/>
        <pc:sldMkLst>
          <pc:docMk/>
          <pc:sldMk cId="3764365932" sldId="5718"/>
        </pc:sldMkLst>
      </pc:sldChg>
      <pc:sldChg chg="del">
        <pc:chgData name="Ron Melton" userId="5553941352b42db9" providerId="LiveId" clId="{9F4EEB59-D97B-419A-A6F1-63014D4E0CD3}" dt="2023-08-16T15:54:57.383" v="97" actId="47"/>
        <pc:sldMkLst>
          <pc:docMk/>
          <pc:sldMk cId="1869540596" sldId="5722"/>
        </pc:sldMkLst>
      </pc:sldChg>
      <pc:sldChg chg="ord">
        <pc:chgData name="Ron Melton" userId="5553941352b42db9" providerId="LiveId" clId="{9F4EEB59-D97B-419A-A6F1-63014D4E0CD3}" dt="2023-08-16T16:25:58.623" v="226"/>
        <pc:sldMkLst>
          <pc:docMk/>
          <pc:sldMk cId="2589468865" sldId="5724"/>
        </pc:sldMkLst>
      </pc:sldChg>
      <pc:sldChg chg="del">
        <pc:chgData name="Ron Melton" userId="5553941352b42db9" providerId="LiveId" clId="{9F4EEB59-D97B-419A-A6F1-63014D4E0CD3}" dt="2023-08-16T15:55:39.125" v="99" actId="47"/>
        <pc:sldMkLst>
          <pc:docMk/>
          <pc:sldMk cId="3809255390" sldId="5726"/>
        </pc:sldMkLst>
      </pc:sldChg>
      <pc:sldChg chg="del">
        <pc:chgData name="Ron Melton" userId="5553941352b42db9" providerId="LiveId" clId="{9F4EEB59-D97B-419A-A6F1-63014D4E0CD3}" dt="2023-08-16T15:55:40.670" v="100" actId="47"/>
        <pc:sldMkLst>
          <pc:docMk/>
          <pc:sldMk cId="1769873526" sldId="5733"/>
        </pc:sldMkLst>
      </pc:sldChg>
      <pc:sldChg chg="del">
        <pc:chgData name="Ron Melton" userId="5553941352b42db9" providerId="LiveId" clId="{9F4EEB59-D97B-419A-A6F1-63014D4E0CD3}" dt="2023-08-16T15:55:41.863" v="101" actId="47"/>
        <pc:sldMkLst>
          <pc:docMk/>
          <pc:sldMk cId="834527310" sldId="5734"/>
        </pc:sldMkLst>
      </pc:sldChg>
      <pc:sldChg chg="del">
        <pc:chgData name="Ron Melton" userId="5553941352b42db9" providerId="LiveId" clId="{9F4EEB59-D97B-419A-A6F1-63014D4E0CD3}" dt="2023-08-16T16:21:51.972" v="214" actId="47"/>
        <pc:sldMkLst>
          <pc:docMk/>
          <pc:sldMk cId="611226038" sldId="5752"/>
        </pc:sldMkLst>
      </pc:sldChg>
      <pc:sldChg chg="add">
        <pc:chgData name="Ron Melton" userId="5553941352b42db9" providerId="LiveId" clId="{9F4EEB59-D97B-419A-A6F1-63014D4E0CD3}" dt="2023-08-16T16:40:53.483" v="241"/>
        <pc:sldMkLst>
          <pc:docMk/>
          <pc:sldMk cId="721423068" sldId="5806"/>
        </pc:sldMkLst>
      </pc:sldChg>
      <pc:sldChg chg="del">
        <pc:chgData name="Ron Melton" userId="5553941352b42db9" providerId="LiveId" clId="{9F4EEB59-D97B-419A-A6F1-63014D4E0CD3}" dt="2023-08-16T16:19:07.021" v="203" actId="47"/>
        <pc:sldMkLst>
          <pc:docMk/>
          <pc:sldMk cId="3004000870" sldId="5845"/>
        </pc:sldMkLst>
      </pc:sldChg>
      <pc:sldChg chg="del">
        <pc:chgData name="Ron Melton" userId="5553941352b42db9" providerId="LiveId" clId="{9F4EEB59-D97B-419A-A6F1-63014D4E0CD3}" dt="2023-08-16T16:21:51.222" v="213" actId="47"/>
        <pc:sldMkLst>
          <pc:docMk/>
          <pc:sldMk cId="1177451674" sldId="5846"/>
        </pc:sldMkLst>
      </pc:sldChg>
      <pc:sldChg chg="del">
        <pc:chgData name="Ron Melton" userId="5553941352b42db9" providerId="LiveId" clId="{9F4EEB59-D97B-419A-A6F1-63014D4E0CD3}" dt="2023-08-16T15:55:46.030" v="106" actId="47"/>
        <pc:sldMkLst>
          <pc:docMk/>
          <pc:sldMk cId="3124501125" sldId="5885"/>
        </pc:sldMkLst>
      </pc:sldChg>
      <pc:sldChg chg="del">
        <pc:chgData name="Ron Melton" userId="5553941352b42db9" providerId="LiveId" clId="{9F4EEB59-D97B-419A-A6F1-63014D4E0CD3}" dt="2023-08-16T16:07:27.916" v="143" actId="47"/>
        <pc:sldMkLst>
          <pc:docMk/>
          <pc:sldMk cId="1772064357" sldId="5920"/>
        </pc:sldMkLst>
      </pc:sldChg>
      <pc:sldChg chg="del">
        <pc:chgData name="Ron Melton" userId="5553941352b42db9" providerId="LiveId" clId="{9F4EEB59-D97B-419A-A6F1-63014D4E0CD3}" dt="2023-08-16T16:07:29.024" v="144" actId="47"/>
        <pc:sldMkLst>
          <pc:docMk/>
          <pc:sldMk cId="3986496194" sldId="5921"/>
        </pc:sldMkLst>
      </pc:sldChg>
      <pc:sldChg chg="ord">
        <pc:chgData name="Ron Melton" userId="5553941352b42db9" providerId="LiveId" clId="{9F4EEB59-D97B-419A-A6F1-63014D4E0CD3}" dt="2023-08-16T16:18:37.245" v="196"/>
        <pc:sldMkLst>
          <pc:docMk/>
          <pc:sldMk cId="1469816617" sldId="5927"/>
        </pc:sldMkLst>
      </pc:sldChg>
      <pc:sldChg chg="del">
        <pc:chgData name="Ron Melton" userId="5553941352b42db9" providerId="LiveId" clId="{9F4EEB59-D97B-419A-A6F1-63014D4E0CD3}" dt="2023-08-16T16:15:35.793" v="182" actId="47"/>
        <pc:sldMkLst>
          <pc:docMk/>
          <pc:sldMk cId="2237261013" sldId="5932"/>
        </pc:sldMkLst>
      </pc:sldChg>
      <pc:sldChg chg="del">
        <pc:chgData name="Ron Melton" userId="5553941352b42db9" providerId="LiveId" clId="{9F4EEB59-D97B-419A-A6F1-63014D4E0CD3}" dt="2023-08-16T16:19:09.877" v="204" actId="47"/>
        <pc:sldMkLst>
          <pc:docMk/>
          <pc:sldMk cId="1235755730" sldId="5933"/>
        </pc:sldMkLst>
      </pc:sldChg>
      <pc:sldChg chg="del">
        <pc:chgData name="Ron Melton" userId="5553941352b42db9" providerId="LiveId" clId="{9F4EEB59-D97B-419A-A6F1-63014D4E0CD3}" dt="2023-08-16T16:19:10.444" v="205" actId="47"/>
        <pc:sldMkLst>
          <pc:docMk/>
          <pc:sldMk cId="1652147902" sldId="5934"/>
        </pc:sldMkLst>
      </pc:sldChg>
      <pc:sldChg chg="del">
        <pc:chgData name="Ron Melton" userId="5553941352b42db9" providerId="LiveId" clId="{9F4EEB59-D97B-419A-A6F1-63014D4E0CD3}" dt="2023-08-16T16:19:01.686" v="200" actId="47"/>
        <pc:sldMkLst>
          <pc:docMk/>
          <pc:sldMk cId="3531055005" sldId="5935"/>
        </pc:sldMkLst>
      </pc:sldChg>
      <pc:sldChg chg="ord">
        <pc:chgData name="Ron Melton" userId="5553941352b42db9" providerId="LiveId" clId="{9F4EEB59-D97B-419A-A6F1-63014D4E0CD3}" dt="2023-08-16T17:10:42.738" v="277"/>
        <pc:sldMkLst>
          <pc:docMk/>
          <pc:sldMk cId="953651751" sldId="5936"/>
        </pc:sldMkLst>
      </pc:sldChg>
      <pc:sldChg chg="ord">
        <pc:chgData name="Ron Melton" userId="5553941352b42db9" providerId="LiveId" clId="{9F4EEB59-D97B-419A-A6F1-63014D4E0CD3}" dt="2023-08-16T17:10:42.738" v="277"/>
        <pc:sldMkLst>
          <pc:docMk/>
          <pc:sldMk cId="2579356922" sldId="5938"/>
        </pc:sldMkLst>
      </pc:sldChg>
      <pc:sldChg chg="ord">
        <pc:chgData name="Ron Melton" userId="5553941352b42db9" providerId="LiveId" clId="{9F4EEB59-D97B-419A-A6F1-63014D4E0CD3}" dt="2023-08-16T16:25:58.623" v="226"/>
        <pc:sldMkLst>
          <pc:docMk/>
          <pc:sldMk cId="2633561621" sldId="5941"/>
        </pc:sldMkLst>
      </pc:sldChg>
      <pc:sldChg chg="ord">
        <pc:chgData name="Ron Melton" userId="5553941352b42db9" providerId="LiveId" clId="{9F4EEB59-D97B-419A-A6F1-63014D4E0CD3}" dt="2023-08-16T17:10:42.738" v="277"/>
        <pc:sldMkLst>
          <pc:docMk/>
          <pc:sldMk cId="2155707274" sldId="5990"/>
        </pc:sldMkLst>
      </pc:sldChg>
      <pc:sldChg chg="add">
        <pc:chgData name="Ron Melton" userId="5553941352b42db9" providerId="LiveId" clId="{9F4EEB59-D97B-419A-A6F1-63014D4E0CD3}" dt="2023-08-16T16:40:53.483" v="241"/>
        <pc:sldMkLst>
          <pc:docMk/>
          <pc:sldMk cId="1007228499" sldId="6022"/>
        </pc:sldMkLst>
      </pc:sldChg>
      <pc:sldChg chg="add">
        <pc:chgData name="Ron Melton" userId="5553941352b42db9" providerId="LiveId" clId="{9F4EEB59-D97B-419A-A6F1-63014D4E0CD3}" dt="2023-08-16T16:40:53.483" v="241"/>
        <pc:sldMkLst>
          <pc:docMk/>
          <pc:sldMk cId="1481049234" sldId="6023"/>
        </pc:sldMkLst>
      </pc:sldChg>
      <pc:sldChg chg="add">
        <pc:chgData name="Ron Melton" userId="5553941352b42db9" providerId="LiveId" clId="{9F4EEB59-D97B-419A-A6F1-63014D4E0CD3}" dt="2023-08-16T16:40:53.483" v="241"/>
        <pc:sldMkLst>
          <pc:docMk/>
          <pc:sldMk cId="3948356998" sldId="6076"/>
        </pc:sldMkLst>
      </pc:sldChg>
      <pc:sldChg chg="del">
        <pc:chgData name="Ron Melton" userId="5553941352b42db9" providerId="LiveId" clId="{9F4EEB59-D97B-419A-A6F1-63014D4E0CD3}" dt="2023-08-16T16:02:29.368" v="118" actId="47"/>
        <pc:sldMkLst>
          <pc:docMk/>
          <pc:sldMk cId="1745424810" sldId="6101"/>
        </pc:sldMkLst>
      </pc:sldChg>
      <pc:sldChg chg="add">
        <pc:chgData name="Ron Melton" userId="5553941352b42db9" providerId="LiveId" clId="{9F4EEB59-D97B-419A-A6F1-63014D4E0CD3}" dt="2023-08-16T16:40:53.483" v="241"/>
        <pc:sldMkLst>
          <pc:docMk/>
          <pc:sldMk cId="2687012537" sldId="6103"/>
        </pc:sldMkLst>
      </pc:sldChg>
      <pc:sldChg chg="del">
        <pc:chgData name="Ron Melton" userId="5553941352b42db9" providerId="LiveId" clId="{9F4EEB59-D97B-419A-A6F1-63014D4E0CD3}" dt="2023-08-16T16:02:36.317" v="122" actId="47"/>
        <pc:sldMkLst>
          <pc:docMk/>
          <pc:sldMk cId="2564117219" sldId="6105"/>
        </pc:sldMkLst>
      </pc:sldChg>
      <pc:sldChg chg="del">
        <pc:chgData name="Ron Melton" userId="5553941352b42db9" providerId="LiveId" clId="{9F4EEB59-D97B-419A-A6F1-63014D4E0CD3}" dt="2023-08-16T16:02:37.451" v="123" actId="47"/>
        <pc:sldMkLst>
          <pc:docMk/>
          <pc:sldMk cId="3837622919" sldId="6106"/>
        </pc:sldMkLst>
      </pc:sldChg>
      <pc:sldChg chg="del">
        <pc:chgData name="Ron Melton" userId="5553941352b42db9" providerId="LiveId" clId="{9F4EEB59-D97B-419A-A6F1-63014D4E0CD3}" dt="2023-08-16T16:07:32.404" v="147" actId="47"/>
        <pc:sldMkLst>
          <pc:docMk/>
          <pc:sldMk cId="2132283764" sldId="6118"/>
        </pc:sldMkLst>
      </pc:sldChg>
      <pc:sldChg chg="del">
        <pc:chgData name="Ron Melton" userId="5553941352b42db9" providerId="LiveId" clId="{9F4EEB59-D97B-419A-A6F1-63014D4E0CD3}" dt="2023-08-16T16:07:30.095" v="145" actId="47"/>
        <pc:sldMkLst>
          <pc:docMk/>
          <pc:sldMk cId="734407521" sldId="6129"/>
        </pc:sldMkLst>
      </pc:sldChg>
      <pc:sldChg chg="del">
        <pc:chgData name="Ron Melton" userId="5553941352b42db9" providerId="LiveId" clId="{9F4EEB59-D97B-419A-A6F1-63014D4E0CD3}" dt="2023-08-16T16:12:09.588" v="170" actId="47"/>
        <pc:sldMkLst>
          <pc:docMk/>
          <pc:sldMk cId="2091505523" sldId="6211"/>
        </pc:sldMkLst>
      </pc:sldChg>
      <pc:sldChg chg="ord">
        <pc:chgData name="Ron Melton" userId="5553941352b42db9" providerId="LiveId" clId="{9F4EEB59-D97B-419A-A6F1-63014D4E0CD3}" dt="2023-08-16T17:10:42.738" v="277"/>
        <pc:sldMkLst>
          <pc:docMk/>
          <pc:sldMk cId="1363104386" sldId="6213"/>
        </pc:sldMkLst>
      </pc:sldChg>
      <pc:sldChg chg="del">
        <pc:chgData name="Ron Melton" userId="5553941352b42db9" providerId="LiveId" clId="{9F4EEB59-D97B-419A-A6F1-63014D4E0CD3}" dt="2023-08-16T16:09:23.201" v="151" actId="47"/>
        <pc:sldMkLst>
          <pc:docMk/>
          <pc:sldMk cId="2334430674" sldId="6216"/>
        </pc:sldMkLst>
      </pc:sldChg>
      <pc:sldChg chg="add del">
        <pc:chgData name="Ron Melton" userId="5553941352b42db9" providerId="LiveId" clId="{9F4EEB59-D97B-419A-A6F1-63014D4E0CD3}" dt="2023-08-16T17:18:24.390" v="280" actId="47"/>
        <pc:sldMkLst>
          <pc:docMk/>
          <pc:sldMk cId="1227713238" sldId="6217"/>
        </pc:sldMkLst>
      </pc:sldChg>
      <pc:sldChg chg="del">
        <pc:chgData name="Ron Melton" userId="5553941352b42db9" providerId="LiveId" clId="{9F4EEB59-D97B-419A-A6F1-63014D4E0CD3}" dt="2023-08-16T16:15:35.793" v="182" actId="47"/>
        <pc:sldMkLst>
          <pc:docMk/>
          <pc:sldMk cId="4091658663" sldId="6240"/>
        </pc:sldMkLst>
      </pc:sldChg>
      <pc:sldChg chg="del">
        <pc:chgData name="Ron Melton" userId="5553941352b42db9" providerId="LiveId" clId="{9F4EEB59-D97B-419A-A6F1-63014D4E0CD3}" dt="2023-08-16T16:15:35.793" v="182" actId="47"/>
        <pc:sldMkLst>
          <pc:docMk/>
          <pc:sldMk cId="2501988782" sldId="6403"/>
        </pc:sldMkLst>
      </pc:sldChg>
      <pc:sldChg chg="del">
        <pc:chgData name="Ron Melton" userId="5553941352b42db9" providerId="LiveId" clId="{9F4EEB59-D97B-419A-A6F1-63014D4E0CD3}" dt="2023-08-16T15:55:44.404" v="104" actId="47"/>
        <pc:sldMkLst>
          <pc:docMk/>
          <pc:sldMk cId="271565223" sldId="6481"/>
        </pc:sldMkLst>
      </pc:sldChg>
      <pc:sldChg chg="del">
        <pc:chgData name="Ron Melton" userId="5553941352b42db9" providerId="LiveId" clId="{9F4EEB59-D97B-419A-A6F1-63014D4E0CD3}" dt="2023-08-16T16:03:41.339" v="128" actId="47"/>
        <pc:sldMkLst>
          <pc:docMk/>
          <pc:sldMk cId="577687251" sldId="6489"/>
        </pc:sldMkLst>
      </pc:sldChg>
      <pc:sldChg chg="del">
        <pc:chgData name="Ron Melton" userId="5553941352b42db9" providerId="LiveId" clId="{9F4EEB59-D97B-419A-A6F1-63014D4E0CD3}" dt="2023-08-16T16:03:43.457" v="129" actId="47"/>
        <pc:sldMkLst>
          <pc:docMk/>
          <pc:sldMk cId="1977893586" sldId="6490"/>
        </pc:sldMkLst>
      </pc:sldChg>
      <pc:sldChg chg="ord">
        <pc:chgData name="Ron Melton" userId="5553941352b42db9" providerId="LiveId" clId="{9F4EEB59-D97B-419A-A6F1-63014D4E0CD3}" dt="2023-08-16T17:10:42.738" v="277"/>
        <pc:sldMkLst>
          <pc:docMk/>
          <pc:sldMk cId="921495528" sldId="6495"/>
        </pc:sldMkLst>
      </pc:sldChg>
      <pc:sldChg chg="ord">
        <pc:chgData name="Ron Melton" userId="5553941352b42db9" providerId="LiveId" clId="{9F4EEB59-D97B-419A-A6F1-63014D4E0CD3}" dt="2023-08-16T16:25:58.623" v="226"/>
        <pc:sldMkLst>
          <pc:docMk/>
          <pc:sldMk cId="2440387984" sldId="6496"/>
        </pc:sldMkLst>
      </pc:sldChg>
      <pc:sldChg chg="ord">
        <pc:chgData name="Ron Melton" userId="5553941352b42db9" providerId="LiveId" clId="{9F4EEB59-D97B-419A-A6F1-63014D4E0CD3}" dt="2023-08-16T16:25:58.623" v="226"/>
        <pc:sldMkLst>
          <pc:docMk/>
          <pc:sldMk cId="2410472197" sldId="6497"/>
        </pc:sldMkLst>
      </pc:sldChg>
      <pc:sldChg chg="del">
        <pc:chgData name="Ron Melton" userId="5553941352b42db9" providerId="LiveId" clId="{9F4EEB59-D97B-419A-A6F1-63014D4E0CD3}" dt="2023-08-16T16:19:01.111" v="199" actId="47"/>
        <pc:sldMkLst>
          <pc:docMk/>
          <pc:sldMk cId="3256804339" sldId="6498"/>
        </pc:sldMkLst>
      </pc:sldChg>
      <pc:sldChg chg="del">
        <pc:chgData name="Ron Melton" userId="5553941352b42db9" providerId="LiveId" clId="{9F4EEB59-D97B-419A-A6F1-63014D4E0CD3}" dt="2023-08-16T16:19:02.765" v="201" actId="47"/>
        <pc:sldMkLst>
          <pc:docMk/>
          <pc:sldMk cId="3417050645" sldId="6499"/>
        </pc:sldMkLst>
      </pc:sldChg>
      <pc:sldChg chg="del">
        <pc:chgData name="Ron Melton" userId="5553941352b42db9" providerId="LiveId" clId="{9F4EEB59-D97B-419A-A6F1-63014D4E0CD3}" dt="2023-08-16T16:21:14.258" v="211" actId="47"/>
        <pc:sldMkLst>
          <pc:docMk/>
          <pc:sldMk cId="2635268667" sldId="6500"/>
        </pc:sldMkLst>
      </pc:sldChg>
      <pc:sldChg chg="modSp mod">
        <pc:chgData name="Ron Melton" userId="5553941352b42db9" providerId="LiveId" clId="{9F4EEB59-D97B-419A-A6F1-63014D4E0CD3}" dt="2023-08-16T15:38:47.153" v="85" actId="1076"/>
        <pc:sldMkLst>
          <pc:docMk/>
          <pc:sldMk cId="3516880913" sldId="6505"/>
        </pc:sldMkLst>
        <pc:spChg chg="mod">
          <ac:chgData name="Ron Melton" userId="5553941352b42db9" providerId="LiveId" clId="{9F4EEB59-D97B-419A-A6F1-63014D4E0CD3}" dt="2023-08-16T15:38:10.148" v="83" actId="20577"/>
          <ac:spMkLst>
            <pc:docMk/>
            <pc:sldMk cId="3516880913" sldId="6505"/>
            <ac:spMk id="4" creationId="{00000000-0000-0000-0000-000000000000}"/>
          </ac:spMkLst>
        </pc:spChg>
        <pc:spChg chg="mod">
          <ac:chgData name="Ron Melton" userId="5553941352b42db9" providerId="LiveId" clId="{9F4EEB59-D97B-419A-A6F1-63014D4E0CD3}" dt="2023-08-16T15:33:28.076" v="37" actId="20577"/>
          <ac:spMkLst>
            <pc:docMk/>
            <pc:sldMk cId="3516880913" sldId="6505"/>
            <ac:spMk id="10" creationId="{00000000-0000-0000-0000-000000000000}"/>
          </ac:spMkLst>
        </pc:spChg>
        <pc:spChg chg="mod">
          <ac:chgData name="Ron Melton" userId="5553941352b42db9" providerId="LiveId" clId="{9F4EEB59-D97B-419A-A6F1-63014D4E0CD3}" dt="2023-08-16T15:38:47.153" v="85" actId="1076"/>
          <ac:spMkLst>
            <pc:docMk/>
            <pc:sldMk cId="3516880913" sldId="6505"/>
            <ac:spMk id="28675" creationId="{00000000-0000-0000-0000-000000000000}"/>
          </ac:spMkLst>
        </pc:spChg>
      </pc:sldChg>
      <pc:sldChg chg="del">
        <pc:chgData name="Ron Melton" userId="5553941352b42db9" providerId="LiveId" clId="{9F4EEB59-D97B-419A-A6F1-63014D4E0CD3}" dt="2023-08-16T16:15:35.793" v="182" actId="47"/>
        <pc:sldMkLst>
          <pc:docMk/>
          <pc:sldMk cId="2657228173" sldId="6581"/>
        </pc:sldMkLst>
      </pc:sldChg>
      <pc:sldChg chg="del">
        <pc:chgData name="Ron Melton" userId="5553941352b42db9" providerId="LiveId" clId="{9F4EEB59-D97B-419A-A6F1-63014D4E0CD3}" dt="2023-08-16T15:55:42.499" v="102" actId="47"/>
        <pc:sldMkLst>
          <pc:docMk/>
          <pc:sldMk cId="242911332" sldId="6610"/>
        </pc:sldMkLst>
      </pc:sldChg>
      <pc:sldChg chg="del">
        <pc:chgData name="Ron Melton" userId="5553941352b42db9" providerId="LiveId" clId="{9F4EEB59-D97B-419A-A6F1-63014D4E0CD3}" dt="2023-08-16T16:12:16.988" v="172" actId="47"/>
        <pc:sldMkLst>
          <pc:docMk/>
          <pc:sldMk cId="771700538" sldId="6638"/>
        </pc:sldMkLst>
      </pc:sldChg>
      <pc:sldChg chg="del">
        <pc:chgData name="Ron Melton" userId="5553941352b42db9" providerId="LiveId" clId="{9F4EEB59-D97B-419A-A6F1-63014D4E0CD3}" dt="2023-08-16T16:12:18.315" v="173" actId="47"/>
        <pc:sldMkLst>
          <pc:docMk/>
          <pc:sldMk cId="2381947197" sldId="6644"/>
        </pc:sldMkLst>
      </pc:sldChg>
      <pc:sldChg chg="del">
        <pc:chgData name="Ron Melton" userId="5553941352b42db9" providerId="LiveId" clId="{9F4EEB59-D97B-419A-A6F1-63014D4E0CD3}" dt="2023-08-16T16:09:03.825" v="150" actId="47"/>
        <pc:sldMkLst>
          <pc:docMk/>
          <pc:sldMk cId="3543675455" sldId="6653"/>
        </pc:sldMkLst>
      </pc:sldChg>
      <pc:sldChg chg="del">
        <pc:chgData name="Ron Melton" userId="5553941352b42db9" providerId="LiveId" clId="{9F4EEB59-D97B-419A-A6F1-63014D4E0CD3}" dt="2023-08-16T16:15:35.793" v="182" actId="47"/>
        <pc:sldMkLst>
          <pc:docMk/>
          <pc:sldMk cId="1548557078" sldId="6665"/>
        </pc:sldMkLst>
      </pc:sldChg>
      <pc:sldChg chg="del">
        <pc:chgData name="Ron Melton" userId="5553941352b42db9" providerId="LiveId" clId="{9F4EEB59-D97B-419A-A6F1-63014D4E0CD3}" dt="2023-08-16T16:27:56.475" v="232" actId="47"/>
        <pc:sldMkLst>
          <pc:docMk/>
          <pc:sldMk cId="3466950472" sldId="6835"/>
        </pc:sldMkLst>
      </pc:sldChg>
      <pc:sldChg chg="del">
        <pc:chgData name="Ron Melton" userId="5553941352b42db9" providerId="LiveId" clId="{9F4EEB59-D97B-419A-A6F1-63014D4E0CD3}" dt="2023-08-16T16:27:57.290" v="233" actId="47"/>
        <pc:sldMkLst>
          <pc:docMk/>
          <pc:sldMk cId="3823372423" sldId="6844"/>
        </pc:sldMkLst>
      </pc:sldChg>
      <pc:sldChg chg="del">
        <pc:chgData name="Ron Melton" userId="5553941352b42db9" providerId="LiveId" clId="{9F4EEB59-D97B-419A-A6F1-63014D4E0CD3}" dt="2023-08-16T16:21:47.818" v="212" actId="47"/>
        <pc:sldMkLst>
          <pc:docMk/>
          <pc:sldMk cId="3140598930" sldId="6851"/>
        </pc:sldMkLst>
      </pc:sldChg>
      <pc:sldChg chg="ord">
        <pc:chgData name="Ron Melton" userId="5553941352b42db9" providerId="LiveId" clId="{9F4EEB59-D97B-419A-A6F1-63014D4E0CD3}" dt="2023-08-16T17:23:09.017" v="301"/>
        <pc:sldMkLst>
          <pc:docMk/>
          <pc:sldMk cId="3827667490" sldId="6901"/>
        </pc:sldMkLst>
      </pc:sldChg>
      <pc:sldChg chg="del">
        <pc:chgData name="Ron Melton" userId="5553941352b42db9" providerId="LiveId" clId="{9F4EEB59-D97B-419A-A6F1-63014D4E0CD3}" dt="2023-08-16T16:16:52.164" v="186" actId="47"/>
        <pc:sldMkLst>
          <pc:docMk/>
          <pc:sldMk cId="4003735349" sldId="6904"/>
        </pc:sldMkLst>
      </pc:sldChg>
      <pc:sldChg chg="del">
        <pc:chgData name="Ron Melton" userId="5553941352b42db9" providerId="LiveId" clId="{9F4EEB59-D97B-419A-A6F1-63014D4E0CD3}" dt="2023-08-16T16:16:55.515" v="189" actId="47"/>
        <pc:sldMkLst>
          <pc:docMk/>
          <pc:sldMk cId="3390647619" sldId="6905"/>
        </pc:sldMkLst>
      </pc:sldChg>
      <pc:sldChg chg="del">
        <pc:chgData name="Ron Melton" userId="5553941352b42db9" providerId="LiveId" clId="{9F4EEB59-D97B-419A-A6F1-63014D4E0CD3}" dt="2023-08-16T16:15:35.793" v="182" actId="47"/>
        <pc:sldMkLst>
          <pc:docMk/>
          <pc:sldMk cId="668086103" sldId="7095"/>
        </pc:sldMkLst>
      </pc:sldChg>
      <pc:sldChg chg="del">
        <pc:chgData name="Ron Melton" userId="5553941352b42db9" providerId="LiveId" clId="{9F4EEB59-D97B-419A-A6F1-63014D4E0CD3}" dt="2023-08-16T15:55:46.836" v="107" actId="47"/>
        <pc:sldMkLst>
          <pc:docMk/>
          <pc:sldMk cId="1445601596" sldId="7098"/>
        </pc:sldMkLst>
      </pc:sldChg>
      <pc:sldChg chg="del">
        <pc:chgData name="Ron Melton" userId="5553941352b42db9" providerId="LiveId" clId="{9F4EEB59-D97B-419A-A6F1-63014D4E0CD3}" dt="2023-08-16T16:16:52.892" v="187" actId="47"/>
        <pc:sldMkLst>
          <pc:docMk/>
          <pc:sldMk cId="2312163778" sldId="7104"/>
        </pc:sldMkLst>
      </pc:sldChg>
      <pc:sldChg chg="del">
        <pc:chgData name="Ron Melton" userId="5553941352b42db9" providerId="LiveId" clId="{9F4EEB59-D97B-419A-A6F1-63014D4E0CD3}" dt="2023-08-16T16:17:01.340" v="194" actId="47"/>
        <pc:sldMkLst>
          <pc:docMk/>
          <pc:sldMk cId="1459019719" sldId="7107"/>
        </pc:sldMkLst>
      </pc:sldChg>
      <pc:sldChg chg="ord">
        <pc:chgData name="Ron Melton" userId="5553941352b42db9" providerId="LiveId" clId="{9F4EEB59-D97B-419A-A6F1-63014D4E0CD3}" dt="2023-08-16T16:47:27.921" v="248"/>
        <pc:sldMkLst>
          <pc:docMk/>
          <pc:sldMk cId="2154403910" sldId="7135"/>
        </pc:sldMkLst>
      </pc:sldChg>
      <pc:sldChg chg="ord">
        <pc:chgData name="Ron Melton" userId="5553941352b42db9" providerId="LiveId" clId="{9F4EEB59-D97B-419A-A6F1-63014D4E0CD3}" dt="2023-08-16T16:47:27.921" v="248"/>
        <pc:sldMkLst>
          <pc:docMk/>
          <pc:sldMk cId="3181825811" sldId="7136"/>
        </pc:sldMkLst>
      </pc:sldChg>
      <pc:sldChg chg="ord">
        <pc:chgData name="Ron Melton" userId="5553941352b42db9" providerId="LiveId" clId="{9F4EEB59-D97B-419A-A6F1-63014D4E0CD3}" dt="2023-08-16T16:47:27.921" v="248"/>
        <pc:sldMkLst>
          <pc:docMk/>
          <pc:sldMk cId="1543569617" sldId="7137"/>
        </pc:sldMkLst>
      </pc:sldChg>
      <pc:sldChg chg="ord">
        <pc:chgData name="Ron Melton" userId="5553941352b42db9" providerId="LiveId" clId="{9F4EEB59-D97B-419A-A6F1-63014D4E0CD3}" dt="2023-08-16T16:47:27.921" v="248"/>
        <pc:sldMkLst>
          <pc:docMk/>
          <pc:sldMk cId="2670605089" sldId="7138"/>
        </pc:sldMkLst>
      </pc:sldChg>
      <pc:sldChg chg="del">
        <pc:chgData name="Ron Melton" userId="5553941352b42db9" providerId="LiveId" clId="{9F4EEB59-D97B-419A-A6F1-63014D4E0CD3}" dt="2023-08-16T16:05:02.808" v="135" actId="47"/>
        <pc:sldMkLst>
          <pc:docMk/>
          <pc:sldMk cId="3384054744" sldId="7432"/>
        </pc:sldMkLst>
      </pc:sldChg>
      <pc:sldChg chg="del">
        <pc:chgData name="Ron Melton" userId="5553941352b42db9" providerId="LiveId" clId="{9F4EEB59-D97B-419A-A6F1-63014D4E0CD3}" dt="2023-08-16T15:55:47.383" v="108" actId="47"/>
        <pc:sldMkLst>
          <pc:docMk/>
          <pc:sldMk cId="4211135338" sldId="7490"/>
        </pc:sldMkLst>
      </pc:sldChg>
      <pc:sldChg chg="ord">
        <pc:chgData name="Ron Melton" userId="5553941352b42db9" providerId="LiveId" clId="{9F4EEB59-D97B-419A-A6F1-63014D4E0CD3}" dt="2023-08-16T15:58:12.956" v="114"/>
        <pc:sldMkLst>
          <pc:docMk/>
          <pc:sldMk cId="673870693" sldId="7800"/>
        </pc:sldMkLst>
      </pc:sldChg>
      <pc:sldChg chg="ord">
        <pc:chgData name="Ron Melton" userId="5553941352b42db9" providerId="LiveId" clId="{9F4EEB59-D97B-419A-A6F1-63014D4E0CD3}" dt="2023-08-16T15:58:12.956" v="114"/>
        <pc:sldMkLst>
          <pc:docMk/>
          <pc:sldMk cId="3885984488" sldId="7945"/>
        </pc:sldMkLst>
      </pc:sldChg>
      <pc:sldChg chg="del">
        <pc:chgData name="Ron Melton" userId="5553941352b42db9" providerId="LiveId" clId="{9F4EEB59-D97B-419A-A6F1-63014D4E0CD3}" dt="2023-08-16T15:56:00.822" v="110" actId="47"/>
        <pc:sldMkLst>
          <pc:docMk/>
          <pc:sldMk cId="2823187911" sldId="7947"/>
        </pc:sldMkLst>
      </pc:sldChg>
      <pc:sldChg chg="del">
        <pc:chgData name="Ron Melton" userId="5553941352b42db9" providerId="LiveId" clId="{9F4EEB59-D97B-419A-A6F1-63014D4E0CD3}" dt="2023-08-16T16:27:53.006" v="228" actId="47"/>
        <pc:sldMkLst>
          <pc:docMk/>
          <pc:sldMk cId="247629776" sldId="7949"/>
        </pc:sldMkLst>
      </pc:sldChg>
      <pc:sldChg chg="ord">
        <pc:chgData name="Ron Melton" userId="5553941352b42db9" providerId="LiveId" clId="{9F4EEB59-D97B-419A-A6F1-63014D4E0CD3}" dt="2023-08-16T16:25:58.623" v="226"/>
        <pc:sldMkLst>
          <pc:docMk/>
          <pc:sldMk cId="2951664966" sldId="7950"/>
        </pc:sldMkLst>
      </pc:sldChg>
      <pc:sldChg chg="ord">
        <pc:chgData name="Ron Melton" userId="5553941352b42db9" providerId="LiveId" clId="{9F4EEB59-D97B-419A-A6F1-63014D4E0CD3}" dt="2023-08-16T16:25:58.623" v="226"/>
        <pc:sldMkLst>
          <pc:docMk/>
          <pc:sldMk cId="3227490513" sldId="7951"/>
        </pc:sldMkLst>
      </pc:sldChg>
      <pc:sldChg chg="ord">
        <pc:chgData name="Ron Melton" userId="5553941352b42db9" providerId="LiveId" clId="{9F4EEB59-D97B-419A-A6F1-63014D4E0CD3}" dt="2023-08-16T16:25:58.623" v="226"/>
        <pc:sldMkLst>
          <pc:docMk/>
          <pc:sldMk cId="1646552687" sldId="7952"/>
        </pc:sldMkLst>
      </pc:sldChg>
      <pc:sldChg chg="ord">
        <pc:chgData name="Ron Melton" userId="5553941352b42db9" providerId="LiveId" clId="{9F4EEB59-D97B-419A-A6F1-63014D4E0CD3}" dt="2023-08-16T16:25:58.623" v="226"/>
        <pc:sldMkLst>
          <pc:docMk/>
          <pc:sldMk cId="1210343038" sldId="7953"/>
        </pc:sldMkLst>
      </pc:sldChg>
      <pc:sldChg chg="ord">
        <pc:chgData name="Ron Melton" userId="5553941352b42db9" providerId="LiveId" clId="{9F4EEB59-D97B-419A-A6F1-63014D4E0CD3}" dt="2023-08-16T16:28:34.393" v="238"/>
        <pc:sldMkLst>
          <pc:docMk/>
          <pc:sldMk cId="3266139245" sldId="7954"/>
        </pc:sldMkLst>
      </pc:sldChg>
      <pc:sldChg chg="del">
        <pc:chgData name="Ron Melton" userId="5553941352b42db9" providerId="LiveId" clId="{9F4EEB59-D97B-419A-A6F1-63014D4E0CD3}" dt="2023-08-16T16:05:04.044" v="137" actId="47"/>
        <pc:sldMkLst>
          <pc:docMk/>
          <pc:sldMk cId="2336644209" sldId="7962"/>
        </pc:sldMkLst>
      </pc:sldChg>
      <pc:sldChg chg="ord">
        <pc:chgData name="Ron Melton" userId="5553941352b42db9" providerId="LiveId" clId="{9F4EEB59-D97B-419A-A6F1-63014D4E0CD3}" dt="2023-08-16T17:10:42.738" v="277"/>
        <pc:sldMkLst>
          <pc:docMk/>
          <pc:sldMk cId="147286962" sldId="7967"/>
        </pc:sldMkLst>
      </pc:sldChg>
      <pc:sldChg chg="ord">
        <pc:chgData name="Ron Melton" userId="5553941352b42db9" providerId="LiveId" clId="{9F4EEB59-D97B-419A-A6F1-63014D4E0CD3}" dt="2023-08-16T17:10:42.738" v="277"/>
        <pc:sldMkLst>
          <pc:docMk/>
          <pc:sldMk cId="4264779330" sldId="7972"/>
        </pc:sldMkLst>
      </pc:sldChg>
      <pc:sldChg chg="ord">
        <pc:chgData name="Ron Melton" userId="5553941352b42db9" providerId="LiveId" clId="{9F4EEB59-D97B-419A-A6F1-63014D4E0CD3}" dt="2023-08-16T17:10:42.738" v="277"/>
        <pc:sldMkLst>
          <pc:docMk/>
          <pc:sldMk cId="2000140054" sldId="7973"/>
        </pc:sldMkLst>
      </pc:sldChg>
      <pc:sldChg chg="ord">
        <pc:chgData name="Ron Melton" userId="5553941352b42db9" providerId="LiveId" clId="{9F4EEB59-D97B-419A-A6F1-63014D4E0CD3}" dt="2023-08-16T17:10:42.738" v="277"/>
        <pc:sldMkLst>
          <pc:docMk/>
          <pc:sldMk cId="2294710096" sldId="7974"/>
        </pc:sldMkLst>
      </pc:sldChg>
      <pc:sldChg chg="del">
        <pc:chgData name="Ron Melton" userId="5553941352b42db9" providerId="LiveId" clId="{9F4EEB59-D97B-419A-A6F1-63014D4E0CD3}" dt="2023-08-16T16:27:54.050" v="229" actId="47"/>
        <pc:sldMkLst>
          <pc:docMk/>
          <pc:sldMk cId="749237704" sldId="7979"/>
        </pc:sldMkLst>
      </pc:sldChg>
      <pc:sldChg chg="del">
        <pc:chgData name="Ron Melton" userId="5553941352b42db9" providerId="LiveId" clId="{9F4EEB59-D97B-419A-A6F1-63014D4E0CD3}" dt="2023-08-16T16:27:54.734" v="230" actId="47"/>
        <pc:sldMkLst>
          <pc:docMk/>
          <pc:sldMk cId="3704585729" sldId="7980"/>
        </pc:sldMkLst>
      </pc:sldChg>
      <pc:sldChg chg="ord">
        <pc:chgData name="Ron Melton" userId="5553941352b42db9" providerId="LiveId" clId="{9F4EEB59-D97B-419A-A6F1-63014D4E0CD3}" dt="2023-08-16T17:10:42.738" v="277"/>
        <pc:sldMkLst>
          <pc:docMk/>
          <pc:sldMk cId="181932689" sldId="7981"/>
        </pc:sldMkLst>
      </pc:sldChg>
      <pc:sldChg chg="del">
        <pc:chgData name="Ron Melton" userId="5553941352b42db9" providerId="LiveId" clId="{9F4EEB59-D97B-419A-A6F1-63014D4E0CD3}" dt="2023-08-16T16:22:33.351" v="219" actId="47"/>
        <pc:sldMkLst>
          <pc:docMk/>
          <pc:sldMk cId="193307416" sldId="8004"/>
        </pc:sldMkLst>
      </pc:sldChg>
      <pc:sldChg chg="ord">
        <pc:chgData name="Ron Melton" userId="5553941352b42db9" providerId="LiveId" clId="{9F4EEB59-D97B-419A-A6F1-63014D4E0CD3}" dt="2023-08-16T15:58:12.956" v="114"/>
        <pc:sldMkLst>
          <pc:docMk/>
          <pc:sldMk cId="701952035" sldId="8147"/>
        </pc:sldMkLst>
      </pc:sldChg>
      <pc:sldChg chg="ord">
        <pc:chgData name="Ron Melton" userId="5553941352b42db9" providerId="LiveId" clId="{9F4EEB59-D97B-419A-A6F1-63014D4E0CD3}" dt="2023-08-16T15:58:12.956" v="114"/>
        <pc:sldMkLst>
          <pc:docMk/>
          <pc:sldMk cId="931943656" sldId="8148"/>
        </pc:sldMkLst>
      </pc:sldChg>
      <pc:sldChg chg="ord">
        <pc:chgData name="Ron Melton" userId="5553941352b42db9" providerId="LiveId" clId="{9F4EEB59-D97B-419A-A6F1-63014D4E0CD3}" dt="2023-08-16T15:58:12.956" v="114"/>
        <pc:sldMkLst>
          <pc:docMk/>
          <pc:sldMk cId="1328703629" sldId="8149"/>
        </pc:sldMkLst>
      </pc:sldChg>
      <pc:sldChg chg="ord">
        <pc:chgData name="Ron Melton" userId="5553941352b42db9" providerId="LiveId" clId="{9F4EEB59-D97B-419A-A6F1-63014D4E0CD3}" dt="2023-08-16T15:58:12.956" v="114"/>
        <pc:sldMkLst>
          <pc:docMk/>
          <pc:sldMk cId="2039797556" sldId="8150"/>
        </pc:sldMkLst>
      </pc:sldChg>
      <pc:sldChg chg="ord">
        <pc:chgData name="Ron Melton" userId="5553941352b42db9" providerId="LiveId" clId="{9F4EEB59-D97B-419A-A6F1-63014D4E0CD3}" dt="2023-08-16T15:58:12.956" v="114"/>
        <pc:sldMkLst>
          <pc:docMk/>
          <pc:sldMk cId="2878766940" sldId="8151"/>
        </pc:sldMkLst>
      </pc:sldChg>
      <pc:sldChg chg="ord">
        <pc:chgData name="Ron Melton" userId="5553941352b42db9" providerId="LiveId" clId="{9F4EEB59-D97B-419A-A6F1-63014D4E0CD3}" dt="2023-08-16T15:58:12.956" v="114"/>
        <pc:sldMkLst>
          <pc:docMk/>
          <pc:sldMk cId="1042777480" sldId="8152"/>
        </pc:sldMkLst>
      </pc:sldChg>
      <pc:sldChg chg="ord">
        <pc:chgData name="Ron Melton" userId="5553941352b42db9" providerId="LiveId" clId="{9F4EEB59-D97B-419A-A6F1-63014D4E0CD3}" dt="2023-08-16T15:58:12.956" v="114"/>
        <pc:sldMkLst>
          <pc:docMk/>
          <pc:sldMk cId="4210259475" sldId="8153"/>
        </pc:sldMkLst>
      </pc:sldChg>
      <pc:sldChg chg="ord">
        <pc:chgData name="Ron Melton" userId="5553941352b42db9" providerId="LiveId" clId="{9F4EEB59-D97B-419A-A6F1-63014D4E0CD3}" dt="2023-08-16T15:58:12.956" v="114"/>
        <pc:sldMkLst>
          <pc:docMk/>
          <pc:sldMk cId="3707943932" sldId="8154"/>
        </pc:sldMkLst>
      </pc:sldChg>
      <pc:sldChg chg="ord">
        <pc:chgData name="Ron Melton" userId="5553941352b42db9" providerId="LiveId" clId="{9F4EEB59-D97B-419A-A6F1-63014D4E0CD3}" dt="2023-08-16T15:58:12.956" v="114"/>
        <pc:sldMkLst>
          <pc:docMk/>
          <pc:sldMk cId="1029131182" sldId="8155"/>
        </pc:sldMkLst>
      </pc:sldChg>
      <pc:sldChg chg="ord">
        <pc:chgData name="Ron Melton" userId="5553941352b42db9" providerId="LiveId" clId="{9F4EEB59-D97B-419A-A6F1-63014D4E0CD3}" dt="2023-08-16T15:58:12.956" v="114"/>
        <pc:sldMkLst>
          <pc:docMk/>
          <pc:sldMk cId="467135670" sldId="8156"/>
        </pc:sldMkLst>
      </pc:sldChg>
      <pc:sldChg chg="ord">
        <pc:chgData name="Ron Melton" userId="5553941352b42db9" providerId="LiveId" clId="{9F4EEB59-D97B-419A-A6F1-63014D4E0CD3}" dt="2023-08-16T15:58:12.956" v="114"/>
        <pc:sldMkLst>
          <pc:docMk/>
          <pc:sldMk cId="1508844126" sldId="8157"/>
        </pc:sldMkLst>
      </pc:sldChg>
      <pc:sldChg chg="ord">
        <pc:chgData name="Ron Melton" userId="5553941352b42db9" providerId="LiveId" clId="{9F4EEB59-D97B-419A-A6F1-63014D4E0CD3}" dt="2023-08-16T15:58:12.956" v="114"/>
        <pc:sldMkLst>
          <pc:docMk/>
          <pc:sldMk cId="2006575573" sldId="8158"/>
        </pc:sldMkLst>
      </pc:sldChg>
      <pc:sldChg chg="ord">
        <pc:chgData name="Ron Melton" userId="5553941352b42db9" providerId="LiveId" clId="{9F4EEB59-D97B-419A-A6F1-63014D4E0CD3}" dt="2023-08-16T15:58:12.956" v="114"/>
        <pc:sldMkLst>
          <pc:docMk/>
          <pc:sldMk cId="1648725209" sldId="8159"/>
        </pc:sldMkLst>
      </pc:sldChg>
      <pc:sldChg chg="ord">
        <pc:chgData name="Ron Melton" userId="5553941352b42db9" providerId="LiveId" clId="{9F4EEB59-D97B-419A-A6F1-63014D4E0CD3}" dt="2023-08-16T15:58:12.956" v="114"/>
        <pc:sldMkLst>
          <pc:docMk/>
          <pc:sldMk cId="3480230614" sldId="8160"/>
        </pc:sldMkLst>
      </pc:sldChg>
      <pc:sldChg chg="ord">
        <pc:chgData name="Ron Melton" userId="5553941352b42db9" providerId="LiveId" clId="{9F4EEB59-D97B-419A-A6F1-63014D4E0CD3}" dt="2023-08-16T15:58:12.956" v="114"/>
        <pc:sldMkLst>
          <pc:docMk/>
          <pc:sldMk cId="2881904459" sldId="8161"/>
        </pc:sldMkLst>
      </pc:sldChg>
      <pc:sldChg chg="ord">
        <pc:chgData name="Ron Melton" userId="5553941352b42db9" providerId="LiveId" clId="{9F4EEB59-D97B-419A-A6F1-63014D4E0CD3}" dt="2023-08-16T15:58:12.956" v="114"/>
        <pc:sldMkLst>
          <pc:docMk/>
          <pc:sldMk cId="3832080782" sldId="8162"/>
        </pc:sldMkLst>
      </pc:sldChg>
      <pc:sldChg chg="ord">
        <pc:chgData name="Ron Melton" userId="5553941352b42db9" providerId="LiveId" clId="{9F4EEB59-D97B-419A-A6F1-63014D4E0CD3}" dt="2023-08-16T15:58:12.956" v="114"/>
        <pc:sldMkLst>
          <pc:docMk/>
          <pc:sldMk cId="2244021991" sldId="8163"/>
        </pc:sldMkLst>
      </pc:sldChg>
      <pc:sldChg chg="ord">
        <pc:chgData name="Ron Melton" userId="5553941352b42db9" providerId="LiveId" clId="{9F4EEB59-D97B-419A-A6F1-63014D4E0CD3}" dt="2023-08-16T15:58:12.956" v="114"/>
        <pc:sldMkLst>
          <pc:docMk/>
          <pc:sldMk cId="4228093508" sldId="8164"/>
        </pc:sldMkLst>
      </pc:sldChg>
      <pc:sldChg chg="ord">
        <pc:chgData name="Ron Melton" userId="5553941352b42db9" providerId="LiveId" clId="{9F4EEB59-D97B-419A-A6F1-63014D4E0CD3}" dt="2023-08-16T15:58:12.956" v="114"/>
        <pc:sldMkLst>
          <pc:docMk/>
          <pc:sldMk cId="115725160" sldId="8165"/>
        </pc:sldMkLst>
      </pc:sldChg>
      <pc:sldChg chg="ord">
        <pc:chgData name="Ron Melton" userId="5553941352b42db9" providerId="LiveId" clId="{9F4EEB59-D97B-419A-A6F1-63014D4E0CD3}" dt="2023-08-16T15:58:12.956" v="114"/>
        <pc:sldMkLst>
          <pc:docMk/>
          <pc:sldMk cId="2242836343" sldId="8168"/>
        </pc:sldMkLst>
      </pc:sldChg>
      <pc:sldChg chg="ord">
        <pc:chgData name="Ron Melton" userId="5553941352b42db9" providerId="LiveId" clId="{9F4EEB59-D97B-419A-A6F1-63014D4E0CD3}" dt="2023-08-16T15:58:12.956" v="114"/>
        <pc:sldMkLst>
          <pc:docMk/>
          <pc:sldMk cId="898164414" sldId="8169"/>
        </pc:sldMkLst>
      </pc:sldChg>
      <pc:sldChg chg="ord">
        <pc:chgData name="Ron Melton" userId="5553941352b42db9" providerId="LiveId" clId="{9F4EEB59-D97B-419A-A6F1-63014D4E0CD3}" dt="2023-08-16T15:58:12.956" v="114"/>
        <pc:sldMkLst>
          <pc:docMk/>
          <pc:sldMk cId="4272383430" sldId="8170"/>
        </pc:sldMkLst>
      </pc:sldChg>
      <pc:sldChg chg="ord">
        <pc:chgData name="Ron Melton" userId="5553941352b42db9" providerId="LiveId" clId="{9F4EEB59-D97B-419A-A6F1-63014D4E0CD3}" dt="2023-08-16T15:58:12.956" v="114"/>
        <pc:sldMkLst>
          <pc:docMk/>
          <pc:sldMk cId="1481832305" sldId="8174"/>
        </pc:sldMkLst>
      </pc:sldChg>
      <pc:sldChg chg="del">
        <pc:chgData name="Ron Melton" userId="5553941352b42db9" providerId="LiveId" clId="{9F4EEB59-D97B-419A-A6F1-63014D4E0CD3}" dt="2023-08-16T16:27:57.801" v="234" actId="47"/>
        <pc:sldMkLst>
          <pc:docMk/>
          <pc:sldMk cId="3985532012" sldId="8176"/>
        </pc:sldMkLst>
      </pc:sldChg>
      <pc:sldChg chg="del">
        <pc:chgData name="Ron Melton" userId="5553941352b42db9" providerId="LiveId" clId="{9F4EEB59-D97B-419A-A6F1-63014D4E0CD3}" dt="2023-08-16T16:27:58.537" v="235" actId="47"/>
        <pc:sldMkLst>
          <pc:docMk/>
          <pc:sldMk cId="1533776078" sldId="8177"/>
        </pc:sldMkLst>
      </pc:sldChg>
      <pc:sldChg chg="del">
        <pc:chgData name="Ron Melton" userId="5553941352b42db9" providerId="LiveId" clId="{9F4EEB59-D97B-419A-A6F1-63014D4E0CD3}" dt="2023-08-16T16:28:01.608" v="236" actId="47"/>
        <pc:sldMkLst>
          <pc:docMk/>
          <pc:sldMk cId="1268287580" sldId="8178"/>
        </pc:sldMkLst>
      </pc:sldChg>
      <pc:sldChg chg="ord">
        <pc:chgData name="Ron Melton" userId="5553941352b42db9" providerId="LiveId" clId="{9F4EEB59-D97B-419A-A6F1-63014D4E0CD3}" dt="2023-08-16T15:50:02.606" v="95"/>
        <pc:sldMkLst>
          <pc:docMk/>
          <pc:sldMk cId="3882910191" sldId="8185"/>
        </pc:sldMkLst>
      </pc:sldChg>
      <pc:sldChg chg="del">
        <pc:chgData name="Ron Melton" userId="5553941352b42db9" providerId="LiveId" clId="{9F4EEB59-D97B-419A-A6F1-63014D4E0CD3}" dt="2023-08-16T16:22:20.027" v="215" actId="47"/>
        <pc:sldMkLst>
          <pc:docMk/>
          <pc:sldMk cId="4208622751" sldId="8186"/>
        </pc:sldMkLst>
      </pc:sldChg>
      <pc:sldChg chg="del">
        <pc:chgData name="Ron Melton" userId="5553941352b42db9" providerId="LiveId" clId="{9F4EEB59-D97B-419A-A6F1-63014D4E0CD3}" dt="2023-08-16T16:22:20.728" v="216" actId="47"/>
        <pc:sldMkLst>
          <pc:docMk/>
          <pc:sldMk cId="2019416705" sldId="8187"/>
        </pc:sldMkLst>
      </pc:sldChg>
      <pc:sldChg chg="del">
        <pc:chgData name="Ron Melton" userId="5553941352b42db9" providerId="LiveId" clId="{9F4EEB59-D97B-419A-A6F1-63014D4E0CD3}" dt="2023-08-16T16:22:21.475" v="217" actId="47"/>
        <pc:sldMkLst>
          <pc:docMk/>
          <pc:sldMk cId="206187691" sldId="8188"/>
        </pc:sldMkLst>
      </pc:sldChg>
      <pc:sldChg chg="del">
        <pc:chgData name="Ron Melton" userId="5553941352b42db9" providerId="LiveId" clId="{9F4EEB59-D97B-419A-A6F1-63014D4E0CD3}" dt="2023-08-16T16:22:24.270" v="218" actId="47"/>
        <pc:sldMkLst>
          <pc:docMk/>
          <pc:sldMk cId="916450084" sldId="8189"/>
        </pc:sldMkLst>
      </pc:sldChg>
      <pc:sldChg chg="ord">
        <pc:chgData name="Ron Melton" userId="5553941352b42db9" providerId="LiveId" clId="{9F4EEB59-D97B-419A-A6F1-63014D4E0CD3}" dt="2023-08-16T17:10:42.738" v="277"/>
        <pc:sldMkLst>
          <pc:docMk/>
          <pc:sldMk cId="2917416841" sldId="8190"/>
        </pc:sldMkLst>
      </pc:sldChg>
      <pc:sldChg chg="ord">
        <pc:chgData name="Ron Melton" userId="5553941352b42db9" providerId="LiveId" clId="{9F4EEB59-D97B-419A-A6F1-63014D4E0CD3}" dt="2023-08-16T17:10:42.738" v="277"/>
        <pc:sldMkLst>
          <pc:docMk/>
          <pc:sldMk cId="859566483" sldId="8191"/>
        </pc:sldMkLst>
      </pc:sldChg>
      <pc:sldChg chg="del">
        <pc:chgData name="Ron Melton" userId="5553941352b42db9" providerId="LiveId" clId="{9F4EEB59-D97B-419A-A6F1-63014D4E0CD3}" dt="2023-08-16T16:21:05.840" v="209" actId="47"/>
        <pc:sldMkLst>
          <pc:docMk/>
          <pc:sldMk cId="3454300205" sldId="8196"/>
        </pc:sldMkLst>
      </pc:sldChg>
      <pc:sldChg chg="del">
        <pc:chgData name="Ron Melton" userId="5553941352b42db9" providerId="LiveId" clId="{9F4EEB59-D97B-419A-A6F1-63014D4E0CD3}" dt="2023-08-16T16:12:19.246" v="174" actId="47"/>
        <pc:sldMkLst>
          <pc:docMk/>
          <pc:sldMk cId="3330395847" sldId="8203"/>
        </pc:sldMkLst>
      </pc:sldChg>
      <pc:sldChg chg="del">
        <pc:chgData name="Ron Melton" userId="5553941352b42db9" providerId="LiveId" clId="{9F4EEB59-D97B-419A-A6F1-63014D4E0CD3}" dt="2023-08-16T16:07:33.725" v="148" actId="47"/>
        <pc:sldMkLst>
          <pc:docMk/>
          <pc:sldMk cId="3657363269" sldId="8204"/>
        </pc:sldMkLst>
      </pc:sldChg>
      <pc:sldChg chg="del">
        <pc:chgData name="Ron Melton" userId="5553941352b42db9" providerId="LiveId" clId="{9F4EEB59-D97B-419A-A6F1-63014D4E0CD3}" dt="2023-08-16T16:02:55.649" v="124" actId="47"/>
        <pc:sldMkLst>
          <pc:docMk/>
          <pc:sldMk cId="1556698351" sldId="8205"/>
        </pc:sldMkLst>
      </pc:sldChg>
      <pc:sldChg chg="ord">
        <pc:chgData name="Ron Melton" userId="5553941352b42db9" providerId="LiveId" clId="{9F4EEB59-D97B-419A-A6F1-63014D4E0CD3}" dt="2023-08-16T16:25:58.623" v="226"/>
        <pc:sldMkLst>
          <pc:docMk/>
          <pc:sldMk cId="378249804" sldId="8206"/>
        </pc:sldMkLst>
      </pc:sldChg>
      <pc:sldChg chg="ord">
        <pc:chgData name="Ron Melton" userId="5553941352b42db9" providerId="LiveId" clId="{9F4EEB59-D97B-419A-A6F1-63014D4E0CD3}" dt="2023-08-16T15:58:12.956" v="114"/>
        <pc:sldMkLst>
          <pc:docMk/>
          <pc:sldMk cId="979355610" sldId="8209"/>
        </pc:sldMkLst>
      </pc:sldChg>
      <pc:sldChg chg="ord">
        <pc:chgData name="Ron Melton" userId="5553941352b42db9" providerId="LiveId" clId="{9F4EEB59-D97B-419A-A6F1-63014D4E0CD3}" dt="2023-08-16T15:58:12.956" v="114"/>
        <pc:sldMkLst>
          <pc:docMk/>
          <pc:sldMk cId="1167428331" sldId="8212"/>
        </pc:sldMkLst>
      </pc:sldChg>
      <pc:sldChg chg="del">
        <pc:chgData name="Ron Melton" userId="5553941352b42db9" providerId="LiveId" clId="{9F4EEB59-D97B-419A-A6F1-63014D4E0CD3}" dt="2023-08-16T16:21:12.359" v="210" actId="47"/>
        <pc:sldMkLst>
          <pc:docMk/>
          <pc:sldMk cId="3597870092" sldId="8213"/>
        </pc:sldMkLst>
      </pc:sldChg>
      <pc:sldChg chg="add ord">
        <pc:chgData name="Ron Melton" userId="5553941352b42db9" providerId="LiveId" clId="{9F4EEB59-D97B-419A-A6F1-63014D4E0CD3}" dt="2023-08-16T16:41:24.693" v="243"/>
        <pc:sldMkLst>
          <pc:docMk/>
          <pc:sldMk cId="3896287549" sldId="8241"/>
        </pc:sldMkLst>
      </pc:sldChg>
      <pc:sldChg chg="add ord">
        <pc:chgData name="Ron Melton" userId="5553941352b42db9" providerId="LiveId" clId="{9F4EEB59-D97B-419A-A6F1-63014D4E0CD3}" dt="2023-08-16T16:41:24.693" v="243"/>
        <pc:sldMkLst>
          <pc:docMk/>
          <pc:sldMk cId="1285905724" sldId="8243"/>
        </pc:sldMkLst>
      </pc:sldChg>
      <pc:sldChg chg="add">
        <pc:chgData name="Ron Melton" userId="5553941352b42db9" providerId="LiveId" clId="{9F4EEB59-D97B-419A-A6F1-63014D4E0CD3}" dt="2023-08-16T16:40:53.483" v="241"/>
        <pc:sldMkLst>
          <pc:docMk/>
          <pc:sldMk cId="3879957701" sldId="8266"/>
        </pc:sldMkLst>
      </pc:sldChg>
      <pc:sldChg chg="add">
        <pc:chgData name="Ron Melton" userId="5553941352b42db9" providerId="LiveId" clId="{9F4EEB59-D97B-419A-A6F1-63014D4E0CD3}" dt="2023-08-16T16:40:53.483" v="241"/>
        <pc:sldMkLst>
          <pc:docMk/>
          <pc:sldMk cId="3662442526" sldId="8267"/>
        </pc:sldMkLst>
      </pc:sldChg>
      <pc:sldChg chg="add">
        <pc:chgData name="Ron Melton" userId="5553941352b42db9" providerId="LiveId" clId="{9F4EEB59-D97B-419A-A6F1-63014D4E0CD3}" dt="2023-08-16T16:40:53.483" v="241"/>
        <pc:sldMkLst>
          <pc:docMk/>
          <pc:sldMk cId="1270127987" sldId="8268"/>
        </pc:sldMkLst>
      </pc:sldChg>
      <pc:sldChg chg="del">
        <pc:chgData name="Ron Melton" userId="5553941352b42db9" providerId="LiveId" clId="{9F4EEB59-D97B-419A-A6F1-63014D4E0CD3}" dt="2023-08-16T16:15:35.793" v="182" actId="47"/>
        <pc:sldMkLst>
          <pc:docMk/>
          <pc:sldMk cId="1962377842" sldId="8301"/>
        </pc:sldMkLst>
      </pc:sldChg>
      <pc:sldChg chg="del">
        <pc:chgData name="Ron Melton" userId="5553941352b42db9" providerId="LiveId" clId="{9F4EEB59-D97B-419A-A6F1-63014D4E0CD3}" dt="2023-08-16T16:15:35.793" v="182" actId="47"/>
        <pc:sldMkLst>
          <pc:docMk/>
          <pc:sldMk cId="343077576" sldId="8302"/>
        </pc:sldMkLst>
      </pc:sldChg>
      <pc:sldChg chg="add">
        <pc:chgData name="Ron Melton" userId="5553941352b42db9" providerId="LiveId" clId="{9F4EEB59-D97B-419A-A6F1-63014D4E0CD3}" dt="2023-08-16T16:40:53.483" v="241"/>
        <pc:sldMkLst>
          <pc:docMk/>
          <pc:sldMk cId="4175178739" sldId="8312"/>
        </pc:sldMkLst>
      </pc:sldChg>
      <pc:sldChg chg="del">
        <pc:chgData name="Ron Melton" userId="5553941352b42db9" providerId="LiveId" clId="{9F4EEB59-D97B-419A-A6F1-63014D4E0CD3}" dt="2023-08-16T16:05:03.280" v="136" actId="47"/>
        <pc:sldMkLst>
          <pc:docMk/>
          <pc:sldMk cId="769279352" sldId="8409"/>
        </pc:sldMkLst>
      </pc:sldChg>
      <pc:sldChg chg="ord">
        <pc:chgData name="Ron Melton" userId="5553941352b42db9" providerId="LiveId" clId="{9F4EEB59-D97B-419A-A6F1-63014D4E0CD3}" dt="2023-08-16T17:10:42.738" v="277"/>
        <pc:sldMkLst>
          <pc:docMk/>
          <pc:sldMk cId="3840625642" sldId="2145708219"/>
        </pc:sldMkLst>
      </pc:sldChg>
      <pc:sldChg chg="ord">
        <pc:chgData name="Ron Melton" userId="5553941352b42db9" providerId="LiveId" clId="{9F4EEB59-D97B-419A-A6F1-63014D4E0CD3}" dt="2023-08-16T17:10:42.738" v="277"/>
        <pc:sldMkLst>
          <pc:docMk/>
          <pc:sldMk cId="916149810" sldId="2145708246"/>
        </pc:sldMkLst>
      </pc:sldChg>
      <pc:sldChg chg="ord">
        <pc:chgData name="Ron Melton" userId="5553941352b42db9" providerId="LiveId" clId="{9F4EEB59-D97B-419A-A6F1-63014D4E0CD3}" dt="2023-08-16T17:10:42.738" v="277"/>
        <pc:sldMkLst>
          <pc:docMk/>
          <pc:sldMk cId="888482076" sldId="2145708247"/>
        </pc:sldMkLst>
      </pc:sldChg>
      <pc:sldChg chg="add">
        <pc:chgData name="Ron Melton" userId="5553941352b42db9" providerId="LiveId" clId="{9F4EEB59-D97B-419A-A6F1-63014D4E0CD3}" dt="2023-08-16T16:40:53.483" v="241"/>
        <pc:sldMkLst>
          <pc:docMk/>
          <pc:sldMk cId="4288188333" sldId="2145708251"/>
        </pc:sldMkLst>
      </pc:sldChg>
      <pc:sldChg chg="del">
        <pc:chgData name="Ron Melton" userId="5553941352b42db9" providerId="LiveId" clId="{9F4EEB59-D97B-419A-A6F1-63014D4E0CD3}" dt="2023-08-16T15:48:16.979" v="86" actId="47"/>
        <pc:sldMkLst>
          <pc:docMk/>
          <pc:sldMk cId="2146447696" sldId="2145708284"/>
        </pc:sldMkLst>
      </pc:sldChg>
      <pc:sldChg chg="del">
        <pc:chgData name="Ron Melton" userId="5553941352b42db9" providerId="LiveId" clId="{9F4EEB59-D97B-419A-A6F1-63014D4E0CD3}" dt="2023-08-16T15:49:32.125" v="93" actId="47"/>
        <pc:sldMkLst>
          <pc:docMk/>
          <pc:sldMk cId="519258806" sldId="2145708285"/>
        </pc:sldMkLst>
      </pc:sldChg>
      <pc:sldChg chg="del">
        <pc:chgData name="Ron Melton" userId="5553941352b42db9" providerId="LiveId" clId="{9F4EEB59-D97B-419A-A6F1-63014D4E0CD3}" dt="2023-08-16T16:04:59.379" v="132" actId="47"/>
        <pc:sldMkLst>
          <pc:docMk/>
          <pc:sldMk cId="2225990938" sldId="2145708286"/>
        </pc:sldMkLst>
      </pc:sldChg>
      <pc:sldChg chg="del">
        <pc:chgData name="Ron Melton" userId="5553941352b42db9" providerId="LiveId" clId="{9F4EEB59-D97B-419A-A6F1-63014D4E0CD3}" dt="2023-08-16T16:15:35.793" v="182" actId="47"/>
        <pc:sldMkLst>
          <pc:docMk/>
          <pc:sldMk cId="3786297375" sldId="2145708295"/>
        </pc:sldMkLst>
      </pc:sldChg>
      <pc:sldChg chg="del">
        <pc:chgData name="Ron Melton" userId="5553941352b42db9" providerId="LiveId" clId="{9F4EEB59-D97B-419A-A6F1-63014D4E0CD3}" dt="2023-08-16T16:15:35.793" v="182" actId="47"/>
        <pc:sldMkLst>
          <pc:docMk/>
          <pc:sldMk cId="2001674129" sldId="2145708296"/>
        </pc:sldMkLst>
      </pc:sldChg>
      <pc:sldChg chg="del">
        <pc:chgData name="Ron Melton" userId="5553941352b42db9" providerId="LiveId" clId="{9F4EEB59-D97B-419A-A6F1-63014D4E0CD3}" dt="2023-08-16T16:15:35.793" v="182" actId="47"/>
        <pc:sldMkLst>
          <pc:docMk/>
          <pc:sldMk cId="2117965364" sldId="2145708299"/>
        </pc:sldMkLst>
      </pc:sldChg>
      <pc:sldChg chg="del">
        <pc:chgData name="Ron Melton" userId="5553941352b42db9" providerId="LiveId" clId="{9F4EEB59-D97B-419A-A6F1-63014D4E0CD3}" dt="2023-08-16T16:05:14.739" v="140" actId="47"/>
        <pc:sldMkLst>
          <pc:docMk/>
          <pc:sldMk cId="397688200" sldId="2145708426"/>
        </pc:sldMkLst>
      </pc:sldChg>
      <pc:sldChg chg="del">
        <pc:chgData name="Ron Melton" userId="5553941352b42db9" providerId="LiveId" clId="{9F4EEB59-D97B-419A-A6F1-63014D4E0CD3}" dt="2023-08-16T16:05:12.802" v="139" actId="47"/>
        <pc:sldMkLst>
          <pc:docMk/>
          <pc:sldMk cId="1643276760" sldId="2145708427"/>
        </pc:sldMkLst>
      </pc:sldChg>
      <pc:sldChg chg="del">
        <pc:chgData name="Ron Melton" userId="5553941352b42db9" providerId="LiveId" clId="{9F4EEB59-D97B-419A-A6F1-63014D4E0CD3}" dt="2023-08-16T16:07:31.464" v="146" actId="47"/>
        <pc:sldMkLst>
          <pc:docMk/>
          <pc:sldMk cId="2965084031" sldId="2145708429"/>
        </pc:sldMkLst>
      </pc:sldChg>
      <pc:sldChg chg="del">
        <pc:chgData name="Ron Melton" userId="5553941352b42db9" providerId="LiveId" clId="{9F4EEB59-D97B-419A-A6F1-63014D4E0CD3}" dt="2023-08-16T16:15:35.793" v="182" actId="47"/>
        <pc:sldMkLst>
          <pc:docMk/>
          <pc:sldMk cId="39647691" sldId="2145708430"/>
        </pc:sldMkLst>
      </pc:sldChg>
      <pc:sldChg chg="del">
        <pc:chgData name="Ron Melton" userId="5553941352b42db9" providerId="LiveId" clId="{9F4EEB59-D97B-419A-A6F1-63014D4E0CD3}" dt="2023-08-16T16:15:35.793" v="182" actId="47"/>
        <pc:sldMkLst>
          <pc:docMk/>
          <pc:sldMk cId="268983985" sldId="2145708431"/>
        </pc:sldMkLst>
      </pc:sldChg>
      <pc:sldChg chg="del">
        <pc:chgData name="Ron Melton" userId="5553941352b42db9" providerId="LiveId" clId="{9F4EEB59-D97B-419A-A6F1-63014D4E0CD3}" dt="2023-08-16T16:15:35.793" v="182" actId="47"/>
        <pc:sldMkLst>
          <pc:docMk/>
          <pc:sldMk cId="4258954748" sldId="2145708432"/>
        </pc:sldMkLst>
      </pc:sldChg>
      <pc:sldChg chg="del">
        <pc:chgData name="Ron Melton" userId="5553941352b42db9" providerId="LiveId" clId="{9F4EEB59-D97B-419A-A6F1-63014D4E0CD3}" dt="2023-08-16T16:13:18.732" v="175" actId="47"/>
        <pc:sldMkLst>
          <pc:docMk/>
          <pc:sldMk cId="2388709498" sldId="2145708535"/>
        </pc:sldMkLst>
      </pc:sldChg>
      <pc:sldChg chg="del">
        <pc:chgData name="Ron Melton" userId="5553941352b42db9" providerId="LiveId" clId="{9F4EEB59-D97B-419A-A6F1-63014D4E0CD3}" dt="2023-08-16T16:13:19.479" v="176" actId="47"/>
        <pc:sldMkLst>
          <pc:docMk/>
          <pc:sldMk cId="1687997269" sldId="2145708536"/>
        </pc:sldMkLst>
      </pc:sldChg>
      <pc:sldChg chg="del">
        <pc:chgData name="Ron Melton" userId="5553941352b42db9" providerId="LiveId" clId="{9F4EEB59-D97B-419A-A6F1-63014D4E0CD3}" dt="2023-08-16T16:13:20.053" v="177" actId="47"/>
        <pc:sldMkLst>
          <pc:docMk/>
          <pc:sldMk cId="1953179637" sldId="2145708537"/>
        </pc:sldMkLst>
      </pc:sldChg>
      <pc:sldChg chg="del">
        <pc:chgData name="Ron Melton" userId="5553941352b42db9" providerId="LiveId" clId="{9F4EEB59-D97B-419A-A6F1-63014D4E0CD3}" dt="2023-08-16T16:16:49.769" v="183" actId="47"/>
        <pc:sldMkLst>
          <pc:docMk/>
          <pc:sldMk cId="3349186672" sldId="2145708538"/>
        </pc:sldMkLst>
      </pc:sldChg>
      <pc:sldChg chg="del">
        <pc:chgData name="Ron Melton" userId="5553941352b42db9" providerId="LiveId" clId="{9F4EEB59-D97B-419A-A6F1-63014D4E0CD3}" dt="2023-08-16T16:01:54.034" v="117" actId="47"/>
        <pc:sldMkLst>
          <pc:docMk/>
          <pc:sldMk cId="2617719494" sldId="2145708545"/>
        </pc:sldMkLst>
      </pc:sldChg>
      <pc:sldChg chg="del">
        <pc:chgData name="Ron Melton" userId="5553941352b42db9" providerId="LiveId" clId="{9F4EEB59-D97B-419A-A6F1-63014D4E0CD3}" dt="2023-08-16T15:55:27.760" v="98" actId="47"/>
        <pc:sldMkLst>
          <pc:docMk/>
          <pc:sldMk cId="2391895035" sldId="2145708546"/>
        </pc:sldMkLst>
      </pc:sldChg>
      <pc:sldChg chg="ord">
        <pc:chgData name="Ron Melton" userId="5553941352b42db9" providerId="LiveId" clId="{9F4EEB59-D97B-419A-A6F1-63014D4E0CD3}" dt="2023-08-16T17:10:42.738" v="277"/>
        <pc:sldMkLst>
          <pc:docMk/>
          <pc:sldMk cId="2310304189" sldId="2145708548"/>
        </pc:sldMkLst>
      </pc:sldChg>
      <pc:sldChg chg="del">
        <pc:chgData name="Ron Melton" userId="5553941352b42db9" providerId="LiveId" clId="{9F4EEB59-D97B-419A-A6F1-63014D4E0CD3}" dt="2023-08-16T15:55:58.589" v="109" actId="47"/>
        <pc:sldMkLst>
          <pc:docMk/>
          <pc:sldMk cId="889933922" sldId="2145708755"/>
        </pc:sldMkLst>
      </pc:sldChg>
      <pc:sldChg chg="ord">
        <pc:chgData name="Ron Melton" userId="5553941352b42db9" providerId="LiveId" clId="{9F4EEB59-D97B-419A-A6F1-63014D4E0CD3}" dt="2023-08-16T15:58:12.956" v="114"/>
        <pc:sldMkLst>
          <pc:docMk/>
          <pc:sldMk cId="2153636183" sldId="2145708758"/>
        </pc:sldMkLst>
      </pc:sldChg>
      <pc:sldChg chg="del">
        <pc:chgData name="Ron Melton" userId="5553941352b42db9" providerId="LiveId" clId="{9F4EEB59-D97B-419A-A6F1-63014D4E0CD3}" dt="2023-08-16T16:15:35.793" v="182" actId="47"/>
        <pc:sldMkLst>
          <pc:docMk/>
          <pc:sldMk cId="1557048824" sldId="2145708762"/>
        </pc:sldMkLst>
      </pc:sldChg>
      <pc:sldChg chg="del">
        <pc:chgData name="Ron Melton" userId="5553941352b42db9" providerId="LiveId" clId="{9F4EEB59-D97B-419A-A6F1-63014D4E0CD3}" dt="2023-08-16T16:05:06.926" v="138" actId="47"/>
        <pc:sldMkLst>
          <pc:docMk/>
          <pc:sldMk cId="4121505878" sldId="2145708763"/>
        </pc:sldMkLst>
      </pc:sldChg>
      <pc:sldChg chg="del">
        <pc:chgData name="Ron Melton" userId="5553941352b42db9" providerId="LiveId" clId="{9F4EEB59-D97B-419A-A6F1-63014D4E0CD3}" dt="2023-08-16T16:14:42.556" v="179" actId="47"/>
        <pc:sldMkLst>
          <pc:docMk/>
          <pc:sldMk cId="869108475" sldId="2145708765"/>
        </pc:sldMkLst>
      </pc:sldChg>
      <pc:sldChg chg="del">
        <pc:chgData name="Ron Melton" userId="5553941352b42db9" providerId="LiveId" clId="{9F4EEB59-D97B-419A-A6F1-63014D4E0CD3}" dt="2023-08-16T16:14:44.179" v="181" actId="47"/>
        <pc:sldMkLst>
          <pc:docMk/>
          <pc:sldMk cId="2481436575" sldId="2145708766"/>
        </pc:sldMkLst>
      </pc:sldChg>
      <pc:sldChg chg="ord">
        <pc:chgData name="Ron Melton" userId="5553941352b42db9" providerId="LiveId" clId="{9F4EEB59-D97B-419A-A6F1-63014D4E0CD3}" dt="2023-08-16T17:10:42.738" v="277"/>
        <pc:sldMkLst>
          <pc:docMk/>
          <pc:sldMk cId="1846402019" sldId="2145708773"/>
        </pc:sldMkLst>
      </pc:sldChg>
      <pc:sldChg chg="del">
        <pc:chgData name="Ron Melton" userId="5553941352b42db9" providerId="LiveId" clId="{9F4EEB59-D97B-419A-A6F1-63014D4E0CD3}" dt="2023-08-16T15:54:05.894" v="96" actId="47"/>
        <pc:sldMkLst>
          <pc:docMk/>
          <pc:sldMk cId="3091467311" sldId="2145708774"/>
        </pc:sldMkLst>
      </pc:sldChg>
      <pc:sldChg chg="del">
        <pc:chgData name="Ron Melton" userId="5553941352b42db9" providerId="LiveId" clId="{9F4EEB59-D97B-419A-A6F1-63014D4E0CD3}" dt="2023-08-16T17:18:49.951" v="292" actId="47"/>
        <pc:sldMkLst>
          <pc:docMk/>
          <pc:sldMk cId="4060367908" sldId="2145708778"/>
        </pc:sldMkLst>
      </pc:sldChg>
      <pc:sldChg chg="del">
        <pc:chgData name="Ron Melton" userId="5553941352b42db9" providerId="LiveId" clId="{9F4EEB59-D97B-419A-A6F1-63014D4E0CD3}" dt="2023-08-16T15:55:45.370" v="105" actId="47"/>
        <pc:sldMkLst>
          <pc:docMk/>
          <pc:sldMk cId="224944572" sldId="2145708779"/>
        </pc:sldMkLst>
      </pc:sldChg>
      <pc:sldChg chg="del">
        <pc:chgData name="Ron Melton" userId="5553941352b42db9" providerId="LiveId" clId="{9F4EEB59-D97B-419A-A6F1-63014D4E0CD3}" dt="2023-08-16T16:03:14.272" v="125" actId="47"/>
        <pc:sldMkLst>
          <pc:docMk/>
          <pc:sldMk cId="3508392385" sldId="2145708782"/>
        </pc:sldMkLst>
      </pc:sldChg>
      <pc:sldChg chg="del">
        <pc:chgData name="Ron Melton" userId="5553941352b42db9" providerId="LiveId" clId="{9F4EEB59-D97B-419A-A6F1-63014D4E0CD3}" dt="2023-08-16T16:03:15.780" v="126" actId="47"/>
        <pc:sldMkLst>
          <pc:docMk/>
          <pc:sldMk cId="586658747" sldId="2145708783"/>
        </pc:sldMkLst>
      </pc:sldChg>
      <pc:sldChg chg="del">
        <pc:chgData name="Ron Melton" userId="5553941352b42db9" providerId="LiveId" clId="{9F4EEB59-D97B-419A-A6F1-63014D4E0CD3}" dt="2023-08-16T16:03:18.300" v="127" actId="47"/>
        <pc:sldMkLst>
          <pc:docMk/>
          <pc:sldMk cId="361230293" sldId="2145708784"/>
        </pc:sldMkLst>
      </pc:sldChg>
      <pc:sldChg chg="ord">
        <pc:chgData name="Ron Melton" userId="5553941352b42db9" providerId="LiveId" clId="{9F4EEB59-D97B-419A-A6F1-63014D4E0CD3}" dt="2023-08-16T15:58:12.956" v="114"/>
        <pc:sldMkLst>
          <pc:docMk/>
          <pc:sldMk cId="1126352318" sldId="2145708846"/>
        </pc:sldMkLst>
      </pc:sldChg>
      <pc:sldChg chg="ord">
        <pc:chgData name="Ron Melton" userId="5553941352b42db9" providerId="LiveId" clId="{9F4EEB59-D97B-419A-A6F1-63014D4E0CD3}" dt="2023-08-16T16:05:51.573" v="142"/>
        <pc:sldMkLst>
          <pc:docMk/>
          <pc:sldMk cId="993717119" sldId="2145708848"/>
        </pc:sldMkLst>
      </pc:sldChg>
      <pc:sldChg chg="add">
        <pc:chgData name="Ron Melton" userId="5553941352b42db9" providerId="LiveId" clId="{9F4EEB59-D97B-419A-A6F1-63014D4E0CD3}" dt="2023-08-16T16:40:53.483" v="241"/>
        <pc:sldMkLst>
          <pc:docMk/>
          <pc:sldMk cId="2981345156" sldId="2145708930"/>
        </pc:sldMkLst>
      </pc:sldChg>
      <pc:sldChg chg="ord">
        <pc:chgData name="Ron Melton" userId="5553941352b42db9" providerId="LiveId" clId="{9F4EEB59-D97B-419A-A6F1-63014D4E0CD3}" dt="2023-08-16T17:10:42.738" v="277"/>
        <pc:sldMkLst>
          <pc:docMk/>
          <pc:sldMk cId="2752983658" sldId="2145708934"/>
        </pc:sldMkLst>
      </pc:sldChg>
      <pc:sldChg chg="ord">
        <pc:chgData name="Ron Melton" userId="5553941352b42db9" providerId="LiveId" clId="{9F4EEB59-D97B-419A-A6F1-63014D4E0CD3}" dt="2023-08-16T17:10:42.738" v="277"/>
        <pc:sldMkLst>
          <pc:docMk/>
          <pc:sldMk cId="2251577446" sldId="2145708936"/>
        </pc:sldMkLst>
      </pc:sldChg>
      <pc:sldChg chg="ord">
        <pc:chgData name="Ron Melton" userId="5553941352b42db9" providerId="LiveId" clId="{9F4EEB59-D97B-419A-A6F1-63014D4E0CD3}" dt="2023-08-16T17:10:42.738" v="277"/>
        <pc:sldMkLst>
          <pc:docMk/>
          <pc:sldMk cId="3716051738" sldId="2145708940"/>
        </pc:sldMkLst>
      </pc:sldChg>
      <pc:sldChg chg="ord">
        <pc:chgData name="Ron Melton" userId="5553941352b42db9" providerId="LiveId" clId="{9F4EEB59-D97B-419A-A6F1-63014D4E0CD3}" dt="2023-08-16T15:58:12.956" v="114"/>
        <pc:sldMkLst>
          <pc:docMk/>
          <pc:sldMk cId="3054262129" sldId="2145708941"/>
        </pc:sldMkLst>
      </pc:sldChg>
      <pc:sldChg chg="ord">
        <pc:chgData name="Ron Melton" userId="5553941352b42db9" providerId="LiveId" clId="{9F4EEB59-D97B-419A-A6F1-63014D4E0CD3}" dt="2023-08-16T15:58:12.956" v="114"/>
        <pc:sldMkLst>
          <pc:docMk/>
          <pc:sldMk cId="2013495465" sldId="2145708944"/>
        </pc:sldMkLst>
      </pc:sldChg>
      <pc:sldChg chg="ord">
        <pc:chgData name="Ron Melton" userId="5553941352b42db9" providerId="LiveId" clId="{9F4EEB59-D97B-419A-A6F1-63014D4E0CD3}" dt="2023-08-16T15:58:12.956" v="114"/>
        <pc:sldMkLst>
          <pc:docMk/>
          <pc:sldMk cId="2196275297" sldId="2145708945"/>
        </pc:sldMkLst>
      </pc:sldChg>
      <pc:sldChg chg="del">
        <pc:chgData name="Ron Melton" userId="5553941352b42db9" providerId="LiveId" clId="{9F4EEB59-D97B-419A-A6F1-63014D4E0CD3}" dt="2023-08-16T16:27:55.625" v="231" actId="47"/>
        <pc:sldMkLst>
          <pc:docMk/>
          <pc:sldMk cId="1691761128" sldId="2145708959"/>
        </pc:sldMkLst>
      </pc:sldChg>
      <pc:sldChg chg="ord">
        <pc:chgData name="Ron Melton" userId="5553941352b42db9" providerId="LiveId" clId="{9F4EEB59-D97B-419A-A6F1-63014D4E0CD3}" dt="2023-08-16T17:30:30.977" v="310"/>
        <pc:sldMkLst>
          <pc:docMk/>
          <pc:sldMk cId="660186417" sldId="2145708962"/>
        </pc:sldMkLst>
      </pc:sldChg>
      <pc:sldChg chg="ord">
        <pc:chgData name="Ron Melton" userId="5553941352b42db9" providerId="LiveId" clId="{9F4EEB59-D97B-419A-A6F1-63014D4E0CD3}" dt="2023-08-16T15:58:12.956" v="114"/>
        <pc:sldMkLst>
          <pc:docMk/>
          <pc:sldMk cId="2415981134" sldId="2145708972"/>
        </pc:sldMkLst>
      </pc:sldChg>
      <pc:sldChg chg="ord">
        <pc:chgData name="Ron Melton" userId="5553941352b42db9" providerId="LiveId" clId="{9F4EEB59-D97B-419A-A6F1-63014D4E0CD3}" dt="2023-08-16T16:28:34.393" v="238"/>
        <pc:sldMkLst>
          <pc:docMk/>
          <pc:sldMk cId="3776179587" sldId="2145708973"/>
        </pc:sldMkLst>
      </pc:sldChg>
      <pc:sldChg chg="add ord">
        <pc:chgData name="Ron Melton" userId="5553941352b42db9" providerId="LiveId" clId="{9F4EEB59-D97B-419A-A6F1-63014D4E0CD3}" dt="2023-08-16T15:48:56.532" v="91"/>
        <pc:sldMkLst>
          <pc:docMk/>
          <pc:sldMk cId="2474621336" sldId="2145708991"/>
        </pc:sldMkLst>
      </pc:sldChg>
      <pc:sldChg chg="add ord">
        <pc:chgData name="Ron Melton" userId="5553941352b42db9" providerId="LiveId" clId="{9F4EEB59-D97B-419A-A6F1-63014D4E0CD3}" dt="2023-08-16T15:48:56.532" v="91"/>
        <pc:sldMkLst>
          <pc:docMk/>
          <pc:sldMk cId="95159660" sldId="2145708992"/>
        </pc:sldMkLst>
      </pc:sldChg>
      <pc:sldChg chg="add">
        <pc:chgData name="Ron Melton" userId="5553941352b42db9" providerId="LiveId" clId="{9F4EEB59-D97B-419A-A6F1-63014D4E0CD3}" dt="2023-08-16T15:49:24.378" v="92"/>
        <pc:sldMkLst>
          <pc:docMk/>
          <pc:sldMk cId="1248054373" sldId="2145708993"/>
        </pc:sldMkLst>
      </pc:sldChg>
      <pc:sldChg chg="new">
        <pc:chgData name="Ron Melton" userId="5553941352b42db9" providerId="LiveId" clId="{9F4EEB59-D97B-419A-A6F1-63014D4E0CD3}" dt="2023-08-16T15:58:30.756" v="115" actId="680"/>
        <pc:sldMkLst>
          <pc:docMk/>
          <pc:sldMk cId="2405948394" sldId="2145708994"/>
        </pc:sldMkLst>
      </pc:sldChg>
      <pc:sldChg chg="new">
        <pc:chgData name="Ron Melton" userId="5553941352b42db9" providerId="LiveId" clId="{9F4EEB59-D97B-419A-A6F1-63014D4E0CD3}" dt="2023-08-16T15:58:35.949" v="116" actId="680"/>
        <pc:sldMkLst>
          <pc:docMk/>
          <pc:sldMk cId="748934795" sldId="2145708995"/>
        </pc:sldMkLst>
      </pc:sldChg>
      <pc:sldChg chg="add">
        <pc:chgData name="Ron Melton" userId="5553941352b42db9" providerId="LiveId" clId="{9F4EEB59-D97B-419A-A6F1-63014D4E0CD3}" dt="2023-08-16T16:10:11.767" v="156"/>
        <pc:sldMkLst>
          <pc:docMk/>
          <pc:sldMk cId="1036471188" sldId="2145708996"/>
        </pc:sldMkLst>
      </pc:sldChg>
      <pc:sldChg chg="add del">
        <pc:chgData name="Ron Melton" userId="5553941352b42db9" providerId="LiveId" clId="{9F4EEB59-D97B-419A-A6F1-63014D4E0CD3}" dt="2023-08-16T16:09:52.903" v="155" actId="47"/>
        <pc:sldMkLst>
          <pc:docMk/>
          <pc:sldMk cId="1218080492" sldId="2145708996"/>
        </pc:sldMkLst>
      </pc:sldChg>
      <pc:sldChg chg="delSp modSp add mod ord">
        <pc:chgData name="Ron Melton" userId="5553941352b42db9" providerId="LiveId" clId="{9F4EEB59-D97B-419A-A6F1-63014D4E0CD3}" dt="2023-08-16T16:11:48.373" v="166"/>
        <pc:sldMkLst>
          <pc:docMk/>
          <pc:sldMk cId="2067564054" sldId="2145708997"/>
        </pc:sldMkLst>
        <pc:picChg chg="mod">
          <ac:chgData name="Ron Melton" userId="5553941352b42db9" providerId="LiveId" clId="{9F4EEB59-D97B-419A-A6F1-63014D4E0CD3}" dt="2023-08-16T16:11:11.798" v="163" actId="14100"/>
          <ac:picMkLst>
            <pc:docMk/>
            <pc:sldMk cId="2067564054" sldId="2145708997"/>
            <ac:picMk id="2" creationId="{B800679E-A4B4-9DAB-0AB3-2413B84EC929}"/>
          </ac:picMkLst>
        </pc:picChg>
        <pc:picChg chg="del">
          <ac:chgData name="Ron Melton" userId="5553941352b42db9" providerId="LiveId" clId="{9F4EEB59-D97B-419A-A6F1-63014D4E0CD3}" dt="2023-08-16T16:10:59.992" v="160" actId="478"/>
          <ac:picMkLst>
            <pc:docMk/>
            <pc:sldMk cId="2067564054" sldId="2145708997"/>
            <ac:picMk id="6" creationId="{F3DB0A3E-5CB5-45F4-8014-E1CFC678C6D0}"/>
          </ac:picMkLst>
        </pc:picChg>
      </pc:sldChg>
      <pc:sldChg chg="add ord">
        <pc:chgData name="Ron Melton" userId="5553941352b42db9" providerId="LiveId" clId="{9F4EEB59-D97B-419A-A6F1-63014D4E0CD3}" dt="2023-08-16T16:11:53.508" v="168"/>
        <pc:sldMkLst>
          <pc:docMk/>
          <pc:sldMk cId="1097605327" sldId="2145708998"/>
        </pc:sldMkLst>
      </pc:sldChg>
      <pc:sldChg chg="add del">
        <pc:chgData name="Ron Melton" userId="5553941352b42db9" providerId="LiveId" clId="{9F4EEB59-D97B-419A-A6F1-63014D4E0CD3}" dt="2023-08-16T17:18:22.032" v="279" actId="47"/>
        <pc:sldMkLst>
          <pc:docMk/>
          <pc:sldMk cId="1836400158" sldId="2145708999"/>
        </pc:sldMkLst>
      </pc:sldChg>
      <pc:sldChg chg="add del">
        <pc:chgData name="Ron Melton" userId="5553941352b42db9" providerId="LiveId" clId="{9F4EEB59-D97B-419A-A6F1-63014D4E0CD3}" dt="2023-08-16T17:18:25.413" v="281" actId="47"/>
        <pc:sldMkLst>
          <pc:docMk/>
          <pc:sldMk cId="2534177913" sldId="2145709000"/>
        </pc:sldMkLst>
      </pc:sldChg>
      <pc:sldChg chg="add del">
        <pc:chgData name="Ron Melton" userId="5553941352b42db9" providerId="LiveId" clId="{9F4EEB59-D97B-419A-A6F1-63014D4E0CD3}" dt="2023-08-16T17:18:27.040" v="282" actId="47"/>
        <pc:sldMkLst>
          <pc:docMk/>
          <pc:sldMk cId="2205558353" sldId="2145709001"/>
        </pc:sldMkLst>
      </pc:sldChg>
      <pc:sldChg chg="add del">
        <pc:chgData name="Ron Melton" userId="5553941352b42db9" providerId="LiveId" clId="{9F4EEB59-D97B-419A-A6F1-63014D4E0CD3}" dt="2023-08-16T17:18:28.144" v="283" actId="47"/>
        <pc:sldMkLst>
          <pc:docMk/>
          <pc:sldMk cId="863868770" sldId="2145709002"/>
        </pc:sldMkLst>
      </pc:sldChg>
      <pc:sldChg chg="add del">
        <pc:chgData name="Ron Melton" userId="5553941352b42db9" providerId="LiveId" clId="{9F4EEB59-D97B-419A-A6F1-63014D4E0CD3}" dt="2023-08-16T17:18:29.158" v="284" actId="47"/>
        <pc:sldMkLst>
          <pc:docMk/>
          <pc:sldMk cId="2544217559" sldId="2145709003"/>
        </pc:sldMkLst>
      </pc:sldChg>
      <pc:sldChg chg="add del">
        <pc:chgData name="Ron Melton" userId="5553941352b42db9" providerId="LiveId" clId="{9F4EEB59-D97B-419A-A6F1-63014D4E0CD3}" dt="2023-08-16T17:18:30.012" v="285" actId="47"/>
        <pc:sldMkLst>
          <pc:docMk/>
          <pc:sldMk cId="1777042321" sldId="2145709004"/>
        </pc:sldMkLst>
      </pc:sldChg>
      <pc:sldChg chg="add del">
        <pc:chgData name="Ron Melton" userId="5553941352b42db9" providerId="LiveId" clId="{9F4EEB59-D97B-419A-A6F1-63014D4E0CD3}" dt="2023-08-16T17:18:30.958" v="286" actId="47"/>
        <pc:sldMkLst>
          <pc:docMk/>
          <pc:sldMk cId="2456759930" sldId="2145709005"/>
        </pc:sldMkLst>
      </pc:sldChg>
      <pc:sldChg chg="add del">
        <pc:chgData name="Ron Melton" userId="5553941352b42db9" providerId="LiveId" clId="{9F4EEB59-D97B-419A-A6F1-63014D4E0CD3}" dt="2023-08-16T17:18:31.844" v="287" actId="47"/>
        <pc:sldMkLst>
          <pc:docMk/>
          <pc:sldMk cId="3597340069" sldId="2145709006"/>
        </pc:sldMkLst>
      </pc:sldChg>
      <pc:sldChg chg="add del">
        <pc:chgData name="Ron Melton" userId="5553941352b42db9" providerId="LiveId" clId="{9F4EEB59-D97B-419A-A6F1-63014D4E0CD3}" dt="2023-08-16T17:18:32.642" v="288" actId="47"/>
        <pc:sldMkLst>
          <pc:docMk/>
          <pc:sldMk cId="3170042157" sldId="2145709007"/>
        </pc:sldMkLst>
      </pc:sldChg>
      <pc:sldChg chg="add del">
        <pc:chgData name="Ron Melton" userId="5553941352b42db9" providerId="LiveId" clId="{9F4EEB59-D97B-419A-A6F1-63014D4E0CD3}" dt="2023-08-16T17:18:33.450" v="289" actId="47"/>
        <pc:sldMkLst>
          <pc:docMk/>
          <pc:sldMk cId="1081276504" sldId="2145709008"/>
        </pc:sldMkLst>
      </pc:sldChg>
      <pc:sldChg chg="add del">
        <pc:chgData name="Ron Melton" userId="5553941352b42db9" providerId="LiveId" clId="{9F4EEB59-D97B-419A-A6F1-63014D4E0CD3}" dt="2023-08-16T17:18:35.134" v="290" actId="47"/>
        <pc:sldMkLst>
          <pc:docMk/>
          <pc:sldMk cId="2243626499" sldId="2145709009"/>
        </pc:sldMkLst>
      </pc:sldChg>
      <pc:sldChg chg="add del">
        <pc:chgData name="Ron Melton" userId="5553941352b42db9" providerId="LiveId" clId="{9F4EEB59-D97B-419A-A6F1-63014D4E0CD3}" dt="2023-08-16T17:18:36.486" v="291" actId="47"/>
        <pc:sldMkLst>
          <pc:docMk/>
          <pc:sldMk cId="2058243192" sldId="2145709010"/>
        </pc:sldMkLst>
      </pc:sldChg>
      <pc:sldChg chg="add">
        <pc:chgData name="Ron Melton" userId="5553941352b42db9" providerId="LiveId" clId="{9F4EEB59-D97B-419A-A6F1-63014D4E0CD3}" dt="2023-08-16T16:13:46.931" v="178"/>
        <pc:sldMkLst>
          <pc:docMk/>
          <pc:sldMk cId="3133703719" sldId="2145709011"/>
        </pc:sldMkLst>
      </pc:sldChg>
      <pc:sldChg chg="add">
        <pc:chgData name="Ron Melton" userId="5553941352b42db9" providerId="LiveId" clId="{9F4EEB59-D97B-419A-A6F1-63014D4E0CD3}" dt="2023-08-16T16:13:46.931" v="178"/>
        <pc:sldMkLst>
          <pc:docMk/>
          <pc:sldMk cId="3235493701" sldId="2145709012"/>
        </pc:sldMkLst>
      </pc:sldChg>
      <pc:sldChg chg="new">
        <pc:chgData name="Ron Melton" userId="5553941352b42db9" providerId="LiveId" clId="{9F4EEB59-D97B-419A-A6F1-63014D4E0CD3}" dt="2023-08-16T16:18:48.158" v="197" actId="680"/>
        <pc:sldMkLst>
          <pc:docMk/>
          <pc:sldMk cId="3485746832" sldId="2145709013"/>
        </pc:sldMkLst>
      </pc:sldChg>
      <pc:sldChg chg="new">
        <pc:chgData name="Ron Melton" userId="5553941352b42db9" providerId="LiveId" clId="{9F4EEB59-D97B-419A-A6F1-63014D4E0CD3}" dt="2023-08-16T16:26:06.503" v="227" actId="680"/>
        <pc:sldMkLst>
          <pc:docMk/>
          <pc:sldMk cId="3996778483" sldId="2145709014"/>
        </pc:sldMkLst>
      </pc:sldChg>
      <pc:sldChg chg="new">
        <pc:chgData name="Ron Melton" userId="5553941352b42db9" providerId="LiveId" clId="{9F4EEB59-D97B-419A-A6F1-63014D4E0CD3}" dt="2023-08-16T16:40:32.119" v="239" actId="680"/>
        <pc:sldMkLst>
          <pc:docMk/>
          <pc:sldMk cId="2671672593" sldId="2145709015"/>
        </pc:sldMkLst>
      </pc:sldChg>
      <pc:sldChg chg="new">
        <pc:chgData name="Ron Melton" userId="5553941352b42db9" providerId="LiveId" clId="{9F4EEB59-D97B-419A-A6F1-63014D4E0CD3}" dt="2023-08-16T16:40:35.753" v="240" actId="680"/>
        <pc:sldMkLst>
          <pc:docMk/>
          <pc:sldMk cId="3596517238" sldId="2145709016"/>
        </pc:sldMkLst>
      </pc:sldChg>
      <pc:sldChg chg="add">
        <pc:chgData name="Ron Melton" userId="5553941352b42db9" providerId="LiveId" clId="{9F4EEB59-D97B-419A-A6F1-63014D4E0CD3}" dt="2023-08-16T16:40:53.483" v="241"/>
        <pc:sldMkLst>
          <pc:docMk/>
          <pc:sldMk cId="2670880602" sldId="2145709017"/>
        </pc:sldMkLst>
      </pc:sldChg>
      <pc:sldChg chg="add">
        <pc:chgData name="Ron Melton" userId="5553941352b42db9" providerId="LiveId" clId="{9F4EEB59-D97B-419A-A6F1-63014D4E0CD3}" dt="2023-08-16T16:40:53.483" v="241"/>
        <pc:sldMkLst>
          <pc:docMk/>
          <pc:sldMk cId="0" sldId="2145709018"/>
        </pc:sldMkLst>
      </pc:sldChg>
      <pc:sldChg chg="add">
        <pc:chgData name="Ron Melton" userId="5553941352b42db9" providerId="LiveId" clId="{9F4EEB59-D97B-419A-A6F1-63014D4E0CD3}" dt="2023-08-16T16:40:53.483" v="241"/>
        <pc:sldMkLst>
          <pc:docMk/>
          <pc:sldMk cId="1481658780" sldId="2145709019"/>
        </pc:sldMkLst>
      </pc:sldChg>
      <pc:sldChg chg="add">
        <pc:chgData name="Ron Melton" userId="5553941352b42db9" providerId="LiveId" clId="{9F4EEB59-D97B-419A-A6F1-63014D4E0CD3}" dt="2023-08-16T16:40:53.483" v="241"/>
        <pc:sldMkLst>
          <pc:docMk/>
          <pc:sldMk cId="3435998995" sldId="2145709020"/>
        </pc:sldMkLst>
      </pc:sldChg>
      <pc:sldChg chg="add">
        <pc:chgData name="Ron Melton" userId="5553941352b42db9" providerId="LiveId" clId="{9F4EEB59-D97B-419A-A6F1-63014D4E0CD3}" dt="2023-08-16T16:40:53.483" v="241"/>
        <pc:sldMkLst>
          <pc:docMk/>
          <pc:sldMk cId="2246224813" sldId="2145709021"/>
        </pc:sldMkLst>
      </pc:sldChg>
      <pc:sldChg chg="add">
        <pc:chgData name="Ron Melton" userId="5553941352b42db9" providerId="LiveId" clId="{9F4EEB59-D97B-419A-A6F1-63014D4E0CD3}" dt="2023-08-16T16:40:53.483" v="241"/>
        <pc:sldMkLst>
          <pc:docMk/>
          <pc:sldMk cId="3721674490" sldId="2145709022"/>
        </pc:sldMkLst>
      </pc:sldChg>
      <pc:sldChg chg="add">
        <pc:chgData name="Ron Melton" userId="5553941352b42db9" providerId="LiveId" clId="{9F4EEB59-D97B-419A-A6F1-63014D4E0CD3}" dt="2023-08-16T16:40:53.483" v="241"/>
        <pc:sldMkLst>
          <pc:docMk/>
          <pc:sldMk cId="3666353680" sldId="2145709023"/>
        </pc:sldMkLst>
      </pc:sldChg>
      <pc:sldChg chg="add">
        <pc:chgData name="Ron Melton" userId="5553941352b42db9" providerId="LiveId" clId="{9F4EEB59-D97B-419A-A6F1-63014D4E0CD3}" dt="2023-08-16T16:40:53.483" v="241"/>
        <pc:sldMkLst>
          <pc:docMk/>
          <pc:sldMk cId="624840597" sldId="2145709024"/>
        </pc:sldMkLst>
      </pc:sldChg>
      <pc:sldChg chg="add">
        <pc:chgData name="Ron Melton" userId="5553941352b42db9" providerId="LiveId" clId="{9F4EEB59-D97B-419A-A6F1-63014D4E0CD3}" dt="2023-08-16T16:40:53.483" v="241"/>
        <pc:sldMkLst>
          <pc:docMk/>
          <pc:sldMk cId="1268944986" sldId="2145709025"/>
        </pc:sldMkLst>
      </pc:sldChg>
      <pc:sldChg chg="add">
        <pc:chgData name="Ron Melton" userId="5553941352b42db9" providerId="LiveId" clId="{9F4EEB59-D97B-419A-A6F1-63014D4E0CD3}" dt="2023-08-16T16:40:53.483" v="241"/>
        <pc:sldMkLst>
          <pc:docMk/>
          <pc:sldMk cId="3850016053" sldId="2145709026"/>
        </pc:sldMkLst>
      </pc:sldChg>
      <pc:sldChg chg="add ord">
        <pc:chgData name="Ron Melton" userId="5553941352b42db9" providerId="LiveId" clId="{9F4EEB59-D97B-419A-A6F1-63014D4E0CD3}" dt="2023-08-16T16:50:49.192" v="250"/>
        <pc:sldMkLst>
          <pc:docMk/>
          <pc:sldMk cId="0" sldId="2145709027"/>
        </pc:sldMkLst>
      </pc:sldChg>
      <pc:sldChg chg="add ord">
        <pc:chgData name="Ron Melton" userId="5553941352b42db9" providerId="LiveId" clId="{9F4EEB59-D97B-419A-A6F1-63014D4E0CD3}" dt="2023-08-16T16:50:55.925" v="252"/>
        <pc:sldMkLst>
          <pc:docMk/>
          <pc:sldMk cId="944919074" sldId="2145709028"/>
        </pc:sldMkLst>
      </pc:sldChg>
      <pc:sldChg chg="add ord">
        <pc:chgData name="Ron Melton" userId="5553941352b42db9" providerId="LiveId" clId="{9F4EEB59-D97B-419A-A6F1-63014D4E0CD3}" dt="2023-08-16T16:50:58.393" v="254"/>
        <pc:sldMkLst>
          <pc:docMk/>
          <pc:sldMk cId="3228306892" sldId="2145709029"/>
        </pc:sldMkLst>
      </pc:sldChg>
      <pc:sldChg chg="add">
        <pc:chgData name="Ron Melton" userId="5553941352b42db9" providerId="LiveId" clId="{9F4EEB59-D97B-419A-A6F1-63014D4E0CD3}" dt="2023-08-16T16:40:53.483" v="241"/>
        <pc:sldMkLst>
          <pc:docMk/>
          <pc:sldMk cId="351083043" sldId="2145709030"/>
        </pc:sldMkLst>
      </pc:sldChg>
      <pc:sldChg chg="add">
        <pc:chgData name="Ron Melton" userId="5553941352b42db9" providerId="LiveId" clId="{9F4EEB59-D97B-419A-A6F1-63014D4E0CD3}" dt="2023-08-16T16:40:53.483" v="241"/>
        <pc:sldMkLst>
          <pc:docMk/>
          <pc:sldMk cId="1886743617" sldId="2145709031"/>
        </pc:sldMkLst>
      </pc:sldChg>
      <pc:sldChg chg="add ord">
        <pc:chgData name="Ron Melton" userId="5553941352b42db9" providerId="LiveId" clId="{9F4EEB59-D97B-419A-A6F1-63014D4E0CD3}" dt="2023-08-16T16:51:08.898" v="256"/>
        <pc:sldMkLst>
          <pc:docMk/>
          <pc:sldMk cId="0" sldId="2145709032"/>
        </pc:sldMkLst>
      </pc:sldChg>
      <pc:sldChg chg="add ord">
        <pc:chgData name="Ron Melton" userId="5553941352b42db9" providerId="LiveId" clId="{9F4EEB59-D97B-419A-A6F1-63014D4E0CD3}" dt="2023-08-16T16:51:11.992" v="258"/>
        <pc:sldMkLst>
          <pc:docMk/>
          <pc:sldMk cId="3076569505" sldId="2145709033"/>
        </pc:sldMkLst>
      </pc:sldChg>
      <pc:sldChg chg="add">
        <pc:chgData name="Ron Melton" userId="5553941352b42db9" providerId="LiveId" clId="{9F4EEB59-D97B-419A-A6F1-63014D4E0CD3}" dt="2023-08-16T16:40:53.483" v="241"/>
        <pc:sldMkLst>
          <pc:docMk/>
          <pc:sldMk cId="573716991" sldId="2145709034"/>
        </pc:sldMkLst>
      </pc:sldChg>
      <pc:sldChg chg="add">
        <pc:chgData name="Ron Melton" userId="5553941352b42db9" providerId="LiveId" clId="{9F4EEB59-D97B-419A-A6F1-63014D4E0CD3}" dt="2023-08-16T16:40:53.483" v="241"/>
        <pc:sldMkLst>
          <pc:docMk/>
          <pc:sldMk cId="87091976" sldId="2145709035"/>
        </pc:sldMkLst>
      </pc:sldChg>
      <pc:sldChg chg="add">
        <pc:chgData name="Ron Melton" userId="5553941352b42db9" providerId="LiveId" clId="{9F4EEB59-D97B-419A-A6F1-63014D4E0CD3}" dt="2023-08-16T16:40:53.483" v="241"/>
        <pc:sldMkLst>
          <pc:docMk/>
          <pc:sldMk cId="3978845335" sldId="2145709036"/>
        </pc:sldMkLst>
      </pc:sldChg>
      <pc:sldChg chg="add">
        <pc:chgData name="Ron Melton" userId="5553941352b42db9" providerId="LiveId" clId="{9F4EEB59-D97B-419A-A6F1-63014D4E0CD3}" dt="2023-08-16T16:40:53.483" v="241"/>
        <pc:sldMkLst>
          <pc:docMk/>
          <pc:sldMk cId="825786875" sldId="2145709037"/>
        </pc:sldMkLst>
      </pc:sldChg>
      <pc:sldChg chg="add">
        <pc:chgData name="Ron Melton" userId="5553941352b42db9" providerId="LiveId" clId="{9F4EEB59-D97B-419A-A6F1-63014D4E0CD3}" dt="2023-08-16T16:40:53.483" v="241"/>
        <pc:sldMkLst>
          <pc:docMk/>
          <pc:sldMk cId="1442912650" sldId="2145709038"/>
        </pc:sldMkLst>
      </pc:sldChg>
      <pc:sldChg chg="add">
        <pc:chgData name="Ron Melton" userId="5553941352b42db9" providerId="LiveId" clId="{9F4EEB59-D97B-419A-A6F1-63014D4E0CD3}" dt="2023-08-16T16:40:53.483" v="241"/>
        <pc:sldMkLst>
          <pc:docMk/>
          <pc:sldMk cId="3172865996" sldId="2145709039"/>
        </pc:sldMkLst>
      </pc:sldChg>
      <pc:sldChg chg="add">
        <pc:chgData name="Ron Melton" userId="5553941352b42db9" providerId="LiveId" clId="{9F4EEB59-D97B-419A-A6F1-63014D4E0CD3}" dt="2023-08-16T16:40:53.483" v="241"/>
        <pc:sldMkLst>
          <pc:docMk/>
          <pc:sldMk cId="2275423538" sldId="2145709040"/>
        </pc:sldMkLst>
      </pc:sldChg>
      <pc:sldChg chg="add">
        <pc:chgData name="Ron Melton" userId="5553941352b42db9" providerId="LiveId" clId="{9F4EEB59-D97B-419A-A6F1-63014D4E0CD3}" dt="2023-08-16T16:40:53.483" v="241"/>
        <pc:sldMkLst>
          <pc:docMk/>
          <pc:sldMk cId="140205353" sldId="2145709041"/>
        </pc:sldMkLst>
      </pc:sldChg>
      <pc:sldChg chg="add">
        <pc:chgData name="Ron Melton" userId="5553941352b42db9" providerId="LiveId" clId="{9F4EEB59-D97B-419A-A6F1-63014D4E0CD3}" dt="2023-08-16T16:40:53.483" v="241"/>
        <pc:sldMkLst>
          <pc:docMk/>
          <pc:sldMk cId="3470864928" sldId="2145709042"/>
        </pc:sldMkLst>
      </pc:sldChg>
      <pc:sldChg chg="add">
        <pc:chgData name="Ron Melton" userId="5553941352b42db9" providerId="LiveId" clId="{9F4EEB59-D97B-419A-A6F1-63014D4E0CD3}" dt="2023-08-16T16:40:53.483" v="241"/>
        <pc:sldMkLst>
          <pc:docMk/>
          <pc:sldMk cId="1878961663" sldId="2145709043"/>
        </pc:sldMkLst>
      </pc:sldChg>
      <pc:sldChg chg="add">
        <pc:chgData name="Ron Melton" userId="5553941352b42db9" providerId="LiveId" clId="{9F4EEB59-D97B-419A-A6F1-63014D4E0CD3}" dt="2023-08-16T16:40:53.483" v="241"/>
        <pc:sldMkLst>
          <pc:docMk/>
          <pc:sldMk cId="4042526496" sldId="2145709044"/>
        </pc:sldMkLst>
      </pc:sldChg>
      <pc:sldChg chg="add">
        <pc:chgData name="Ron Melton" userId="5553941352b42db9" providerId="LiveId" clId="{9F4EEB59-D97B-419A-A6F1-63014D4E0CD3}" dt="2023-08-16T16:40:53.483" v="241"/>
        <pc:sldMkLst>
          <pc:docMk/>
          <pc:sldMk cId="3271475563" sldId="2145709045"/>
        </pc:sldMkLst>
      </pc:sldChg>
      <pc:sldChg chg="add">
        <pc:chgData name="Ron Melton" userId="5553941352b42db9" providerId="LiveId" clId="{9F4EEB59-D97B-419A-A6F1-63014D4E0CD3}" dt="2023-08-16T16:40:53.483" v="241"/>
        <pc:sldMkLst>
          <pc:docMk/>
          <pc:sldMk cId="1540237283" sldId="2145709046"/>
        </pc:sldMkLst>
      </pc:sldChg>
      <pc:sldChg chg="add">
        <pc:chgData name="Ron Melton" userId="5553941352b42db9" providerId="LiveId" clId="{9F4EEB59-D97B-419A-A6F1-63014D4E0CD3}" dt="2023-08-16T16:40:53.483" v="241"/>
        <pc:sldMkLst>
          <pc:docMk/>
          <pc:sldMk cId="3265936479" sldId="2145709047"/>
        </pc:sldMkLst>
      </pc:sldChg>
      <pc:sldChg chg="add">
        <pc:chgData name="Ron Melton" userId="5553941352b42db9" providerId="LiveId" clId="{9F4EEB59-D97B-419A-A6F1-63014D4E0CD3}" dt="2023-08-16T16:40:53.483" v="241"/>
        <pc:sldMkLst>
          <pc:docMk/>
          <pc:sldMk cId="2215175109" sldId="2145709048"/>
        </pc:sldMkLst>
      </pc:sldChg>
      <pc:sldChg chg="add">
        <pc:chgData name="Ron Melton" userId="5553941352b42db9" providerId="LiveId" clId="{9F4EEB59-D97B-419A-A6F1-63014D4E0CD3}" dt="2023-08-16T16:40:53.483" v="241"/>
        <pc:sldMkLst>
          <pc:docMk/>
          <pc:sldMk cId="1955522591" sldId="2145709049"/>
        </pc:sldMkLst>
      </pc:sldChg>
      <pc:sldChg chg="add">
        <pc:chgData name="Ron Melton" userId="5553941352b42db9" providerId="LiveId" clId="{9F4EEB59-D97B-419A-A6F1-63014D4E0CD3}" dt="2023-08-16T16:40:53.483" v="241"/>
        <pc:sldMkLst>
          <pc:docMk/>
          <pc:sldMk cId="2825362368" sldId="2145709050"/>
        </pc:sldMkLst>
      </pc:sldChg>
      <pc:sldChg chg="add">
        <pc:chgData name="Ron Melton" userId="5553941352b42db9" providerId="LiveId" clId="{9F4EEB59-D97B-419A-A6F1-63014D4E0CD3}" dt="2023-08-16T16:40:53.483" v="241"/>
        <pc:sldMkLst>
          <pc:docMk/>
          <pc:sldMk cId="397389288" sldId="2145709051"/>
        </pc:sldMkLst>
      </pc:sldChg>
      <pc:sldChg chg="add">
        <pc:chgData name="Ron Melton" userId="5553941352b42db9" providerId="LiveId" clId="{9F4EEB59-D97B-419A-A6F1-63014D4E0CD3}" dt="2023-08-16T16:40:53.483" v="241"/>
        <pc:sldMkLst>
          <pc:docMk/>
          <pc:sldMk cId="160745177" sldId="2145709052"/>
        </pc:sldMkLst>
      </pc:sldChg>
      <pc:sldChg chg="add">
        <pc:chgData name="Ron Melton" userId="5553941352b42db9" providerId="LiveId" clId="{9F4EEB59-D97B-419A-A6F1-63014D4E0CD3}" dt="2023-08-16T16:40:53.483" v="241"/>
        <pc:sldMkLst>
          <pc:docMk/>
          <pc:sldMk cId="891425508" sldId="2145709053"/>
        </pc:sldMkLst>
      </pc:sldChg>
      <pc:sldChg chg="add">
        <pc:chgData name="Ron Melton" userId="5553941352b42db9" providerId="LiveId" clId="{9F4EEB59-D97B-419A-A6F1-63014D4E0CD3}" dt="2023-08-16T16:40:53.483" v="241"/>
        <pc:sldMkLst>
          <pc:docMk/>
          <pc:sldMk cId="16774113" sldId="2145709054"/>
        </pc:sldMkLst>
      </pc:sldChg>
      <pc:sldChg chg="add">
        <pc:chgData name="Ron Melton" userId="5553941352b42db9" providerId="LiveId" clId="{9F4EEB59-D97B-419A-A6F1-63014D4E0CD3}" dt="2023-08-16T16:40:53.483" v="241"/>
        <pc:sldMkLst>
          <pc:docMk/>
          <pc:sldMk cId="2657690636" sldId="2145709055"/>
        </pc:sldMkLst>
      </pc:sldChg>
      <pc:sldChg chg="add">
        <pc:chgData name="Ron Melton" userId="5553941352b42db9" providerId="LiveId" clId="{9F4EEB59-D97B-419A-A6F1-63014D4E0CD3}" dt="2023-08-16T16:40:53.483" v="241"/>
        <pc:sldMkLst>
          <pc:docMk/>
          <pc:sldMk cId="3041889691" sldId="2145709056"/>
        </pc:sldMkLst>
      </pc:sldChg>
      <pc:sldChg chg="new del">
        <pc:chgData name="Ron Melton" userId="5553941352b42db9" providerId="LiveId" clId="{9F4EEB59-D97B-419A-A6F1-63014D4E0CD3}" dt="2023-08-16T17:29:21.072" v="308" actId="47"/>
        <pc:sldMkLst>
          <pc:docMk/>
          <pc:sldMk cId="481866641" sldId="2145709057"/>
        </pc:sldMkLst>
      </pc:sldChg>
      <pc:sldChg chg="new">
        <pc:chgData name="Ron Melton" userId="5553941352b42db9" providerId="LiveId" clId="{9F4EEB59-D97B-419A-A6F1-63014D4E0CD3}" dt="2023-08-16T16:43:52.689" v="245" actId="680"/>
        <pc:sldMkLst>
          <pc:docMk/>
          <pc:sldMk cId="2872326619" sldId="2145709058"/>
        </pc:sldMkLst>
      </pc:sldChg>
      <pc:sldChg chg="new del">
        <pc:chgData name="Ron Melton" userId="5553941352b42db9" providerId="LiveId" clId="{9F4EEB59-D97B-419A-A6F1-63014D4E0CD3}" dt="2023-08-16T17:29:20.374" v="307" actId="47"/>
        <pc:sldMkLst>
          <pc:docMk/>
          <pc:sldMk cId="3396267952" sldId="2145709059"/>
        </pc:sldMkLst>
      </pc:sldChg>
      <pc:sldChg chg="add del">
        <pc:chgData name="Ron Melton" userId="5553941352b42db9" providerId="LiveId" clId="{9F4EEB59-D97B-419A-A6F1-63014D4E0CD3}" dt="2023-08-16T17:03:17.143" v="266" actId="47"/>
        <pc:sldMkLst>
          <pc:docMk/>
          <pc:sldMk cId="1529171829" sldId="2145709060"/>
        </pc:sldMkLst>
      </pc:sldChg>
      <pc:sldChg chg="add ord">
        <pc:chgData name="Ron Melton" userId="5553941352b42db9" providerId="LiveId" clId="{9F4EEB59-D97B-419A-A6F1-63014D4E0CD3}" dt="2023-08-16T17:27:28.486" v="303"/>
        <pc:sldMkLst>
          <pc:docMk/>
          <pc:sldMk cId="2435157371" sldId="2145709061"/>
        </pc:sldMkLst>
      </pc:sldChg>
      <pc:sldChg chg="add del">
        <pc:chgData name="Ron Melton" userId="5553941352b42db9" providerId="LiveId" clId="{9F4EEB59-D97B-419A-A6F1-63014D4E0CD3}" dt="2023-08-16T17:00:44.414" v="265" actId="47"/>
        <pc:sldMkLst>
          <pc:docMk/>
          <pc:sldMk cId="139701824" sldId="2145709062"/>
        </pc:sldMkLst>
      </pc:sldChg>
      <pc:sldChg chg="add ord">
        <pc:chgData name="Ron Melton" userId="5553941352b42db9" providerId="LiveId" clId="{9F4EEB59-D97B-419A-A6F1-63014D4E0CD3}" dt="2023-08-16T17:27:28.486" v="303"/>
        <pc:sldMkLst>
          <pc:docMk/>
          <pc:sldMk cId="4286389547" sldId="2145709063"/>
        </pc:sldMkLst>
      </pc:sldChg>
      <pc:sldChg chg="add ord">
        <pc:chgData name="Ron Melton" userId="5553941352b42db9" providerId="LiveId" clId="{9F4EEB59-D97B-419A-A6F1-63014D4E0CD3}" dt="2023-08-16T17:27:28.486" v="303"/>
        <pc:sldMkLst>
          <pc:docMk/>
          <pc:sldMk cId="1373975272" sldId="2145709064"/>
        </pc:sldMkLst>
      </pc:sldChg>
      <pc:sldChg chg="add del">
        <pc:chgData name="Ron Melton" userId="5553941352b42db9" providerId="LiveId" clId="{9F4EEB59-D97B-419A-A6F1-63014D4E0CD3}" dt="2023-08-16T17:03:49.459" v="269" actId="47"/>
        <pc:sldMkLst>
          <pc:docMk/>
          <pc:sldMk cId="66381247" sldId="2145709065"/>
        </pc:sldMkLst>
      </pc:sldChg>
      <pc:sldChg chg="add ord">
        <pc:chgData name="Ron Melton" userId="5553941352b42db9" providerId="LiveId" clId="{9F4EEB59-D97B-419A-A6F1-63014D4E0CD3}" dt="2023-08-16T17:27:28.486" v="303"/>
        <pc:sldMkLst>
          <pc:docMk/>
          <pc:sldMk cId="2103806063" sldId="2145709066"/>
        </pc:sldMkLst>
      </pc:sldChg>
      <pc:sldChg chg="add ord">
        <pc:chgData name="Ron Melton" userId="5553941352b42db9" providerId="LiveId" clId="{9F4EEB59-D97B-419A-A6F1-63014D4E0CD3}" dt="2023-08-16T17:27:28.486" v="303"/>
        <pc:sldMkLst>
          <pc:docMk/>
          <pc:sldMk cId="1812580774" sldId="2145709067"/>
        </pc:sldMkLst>
      </pc:sldChg>
      <pc:sldChg chg="add del">
        <pc:chgData name="Ron Melton" userId="5553941352b42db9" providerId="LiveId" clId="{9F4EEB59-D97B-419A-A6F1-63014D4E0CD3}" dt="2023-08-16T17:04:25.441" v="270" actId="47"/>
        <pc:sldMkLst>
          <pc:docMk/>
          <pc:sldMk cId="2898349710" sldId="2145709068"/>
        </pc:sldMkLst>
      </pc:sldChg>
      <pc:sldChg chg="add ord">
        <pc:chgData name="Ron Melton" userId="5553941352b42db9" providerId="LiveId" clId="{9F4EEB59-D97B-419A-A6F1-63014D4E0CD3}" dt="2023-08-16T17:27:28.486" v="303"/>
        <pc:sldMkLst>
          <pc:docMk/>
          <pc:sldMk cId="128381815" sldId="2145709069"/>
        </pc:sldMkLst>
      </pc:sldChg>
      <pc:sldChg chg="add ord">
        <pc:chgData name="Ron Melton" userId="5553941352b42db9" providerId="LiveId" clId="{9F4EEB59-D97B-419A-A6F1-63014D4E0CD3}" dt="2023-08-16T17:27:28.486" v="303"/>
        <pc:sldMkLst>
          <pc:docMk/>
          <pc:sldMk cId="497658846" sldId="2145709070"/>
        </pc:sldMkLst>
      </pc:sldChg>
      <pc:sldChg chg="add ord">
        <pc:chgData name="Ron Melton" userId="5553941352b42db9" providerId="LiveId" clId="{9F4EEB59-D97B-419A-A6F1-63014D4E0CD3}" dt="2023-08-16T17:27:28.486" v="303"/>
        <pc:sldMkLst>
          <pc:docMk/>
          <pc:sldMk cId="880775435" sldId="2145709071"/>
        </pc:sldMkLst>
      </pc:sldChg>
      <pc:sldChg chg="add del">
        <pc:chgData name="Ron Melton" userId="5553941352b42db9" providerId="LiveId" clId="{9F4EEB59-D97B-419A-A6F1-63014D4E0CD3}" dt="2023-08-16T17:04:49.793" v="271" actId="47"/>
        <pc:sldMkLst>
          <pc:docMk/>
          <pc:sldMk cId="448360851" sldId="2145709072"/>
        </pc:sldMkLst>
      </pc:sldChg>
      <pc:sldChg chg="add del">
        <pc:chgData name="Ron Melton" userId="5553941352b42db9" providerId="LiveId" clId="{9F4EEB59-D97B-419A-A6F1-63014D4E0CD3}" dt="2023-08-16T17:04:51.357" v="272" actId="47"/>
        <pc:sldMkLst>
          <pc:docMk/>
          <pc:sldMk cId="0" sldId="2145709073"/>
        </pc:sldMkLst>
      </pc:sldChg>
      <pc:sldChg chg="add del">
        <pc:chgData name="Ron Melton" userId="5553941352b42db9" providerId="LiveId" clId="{9F4EEB59-D97B-419A-A6F1-63014D4E0CD3}" dt="2023-08-16T17:04:58.386" v="273" actId="47"/>
        <pc:sldMkLst>
          <pc:docMk/>
          <pc:sldMk cId="2569051745" sldId="2145709074"/>
        </pc:sldMkLst>
      </pc:sldChg>
      <pc:sldChg chg="add ord">
        <pc:chgData name="Ron Melton" userId="5553941352b42db9" providerId="LiveId" clId="{9F4EEB59-D97B-419A-A6F1-63014D4E0CD3}" dt="2023-08-16T17:27:28.486" v="303"/>
        <pc:sldMkLst>
          <pc:docMk/>
          <pc:sldMk cId="3665397784" sldId="2145709075"/>
        </pc:sldMkLst>
      </pc:sldChg>
      <pc:sldChg chg="add ord">
        <pc:chgData name="Ron Melton" userId="5553941352b42db9" providerId="LiveId" clId="{9F4EEB59-D97B-419A-A6F1-63014D4E0CD3}" dt="2023-08-16T17:27:28.486" v="303"/>
        <pc:sldMkLst>
          <pc:docMk/>
          <pc:sldMk cId="28475612" sldId="2145709076"/>
        </pc:sldMkLst>
      </pc:sldChg>
      <pc:sldChg chg="add ord">
        <pc:chgData name="Ron Melton" userId="5553941352b42db9" providerId="LiveId" clId="{9F4EEB59-D97B-419A-A6F1-63014D4E0CD3}" dt="2023-08-16T17:27:28.486" v="303"/>
        <pc:sldMkLst>
          <pc:docMk/>
          <pc:sldMk cId="1414208273" sldId="2145709077"/>
        </pc:sldMkLst>
      </pc:sldChg>
      <pc:sldChg chg="add del">
        <pc:chgData name="Ron Melton" userId="5553941352b42db9" providerId="LiveId" clId="{9F4EEB59-D97B-419A-A6F1-63014D4E0CD3}" dt="2023-08-16T17:00:15.811" v="261" actId="47"/>
        <pc:sldMkLst>
          <pc:docMk/>
          <pc:sldMk cId="1711384056" sldId="2145709078"/>
        </pc:sldMkLst>
      </pc:sldChg>
      <pc:sldChg chg="add ord">
        <pc:chgData name="Ron Melton" userId="5553941352b42db9" providerId="LiveId" clId="{9F4EEB59-D97B-419A-A6F1-63014D4E0CD3}" dt="2023-08-16T17:27:28.486" v="303"/>
        <pc:sldMkLst>
          <pc:docMk/>
          <pc:sldMk cId="3027953003" sldId="2145709078"/>
        </pc:sldMkLst>
      </pc:sldChg>
      <pc:sldChg chg="new">
        <pc:chgData name="Ron Melton" userId="5553941352b42db9" providerId="LiveId" clId="{9F4EEB59-D97B-419A-A6F1-63014D4E0CD3}" dt="2023-08-16T17:10:49.143" v="278" actId="680"/>
        <pc:sldMkLst>
          <pc:docMk/>
          <pc:sldMk cId="87416657" sldId="2145709079"/>
        </pc:sldMkLst>
      </pc:sldChg>
      <pc:sldChg chg="add del">
        <pc:chgData name="Ron Melton" userId="5553941352b42db9" providerId="LiveId" clId="{9F4EEB59-D97B-419A-A6F1-63014D4E0CD3}" dt="2023-08-16T17:00:15.811" v="261" actId="47"/>
        <pc:sldMkLst>
          <pc:docMk/>
          <pc:sldMk cId="4161726043" sldId="2145709079"/>
        </pc:sldMkLst>
      </pc:sldChg>
      <pc:sldChg chg="new">
        <pc:chgData name="Ron Melton" userId="5553941352b42db9" providerId="LiveId" clId="{9F4EEB59-D97B-419A-A6F1-63014D4E0CD3}" dt="2023-08-16T17:20:38.107" v="293" actId="680"/>
        <pc:sldMkLst>
          <pc:docMk/>
          <pc:sldMk cId="42794231" sldId="2145709080"/>
        </pc:sldMkLst>
      </pc:sldChg>
      <pc:sldChg chg="add del">
        <pc:chgData name="Ron Melton" userId="5553941352b42db9" providerId="LiveId" clId="{9F4EEB59-D97B-419A-A6F1-63014D4E0CD3}" dt="2023-08-16T17:00:15.811" v="261" actId="47"/>
        <pc:sldMkLst>
          <pc:docMk/>
          <pc:sldMk cId="1401363629" sldId="2145709080"/>
        </pc:sldMkLst>
      </pc:sldChg>
      <pc:sldChg chg="add del">
        <pc:chgData name="Ron Melton" userId="5553941352b42db9" providerId="LiveId" clId="{9F4EEB59-D97B-419A-A6F1-63014D4E0CD3}" dt="2023-08-16T17:00:15.811" v="261" actId="47"/>
        <pc:sldMkLst>
          <pc:docMk/>
          <pc:sldMk cId="3487196732" sldId="2145709081"/>
        </pc:sldMkLst>
      </pc:sldChg>
      <pc:sldChg chg="add del">
        <pc:chgData name="Ron Melton" userId="5553941352b42db9" providerId="LiveId" clId="{9F4EEB59-D97B-419A-A6F1-63014D4E0CD3}" dt="2023-08-16T17:00:15.811" v="261" actId="47"/>
        <pc:sldMkLst>
          <pc:docMk/>
          <pc:sldMk cId="348612029" sldId="2145709082"/>
        </pc:sldMkLst>
      </pc:sldChg>
      <pc:sldChg chg="add del">
        <pc:chgData name="Ron Melton" userId="5553941352b42db9" providerId="LiveId" clId="{9F4EEB59-D97B-419A-A6F1-63014D4E0CD3}" dt="2023-08-16T17:00:15.811" v="261" actId="47"/>
        <pc:sldMkLst>
          <pc:docMk/>
          <pc:sldMk cId="2234322827" sldId="2145709083"/>
        </pc:sldMkLst>
      </pc:sldChg>
      <pc:sldChg chg="add del">
        <pc:chgData name="Ron Melton" userId="5553941352b42db9" providerId="LiveId" clId="{9F4EEB59-D97B-419A-A6F1-63014D4E0CD3}" dt="2023-08-16T17:00:15.811" v="261" actId="47"/>
        <pc:sldMkLst>
          <pc:docMk/>
          <pc:sldMk cId="921013821" sldId="2145709084"/>
        </pc:sldMkLst>
      </pc:sldChg>
      <pc:sldChg chg="add del">
        <pc:chgData name="Ron Melton" userId="5553941352b42db9" providerId="LiveId" clId="{9F4EEB59-D97B-419A-A6F1-63014D4E0CD3}" dt="2023-08-16T17:00:15.811" v="261" actId="47"/>
        <pc:sldMkLst>
          <pc:docMk/>
          <pc:sldMk cId="456573438" sldId="2145709085"/>
        </pc:sldMkLst>
      </pc:sldChg>
      <pc:sldChg chg="add del">
        <pc:chgData name="Ron Melton" userId="5553941352b42db9" providerId="LiveId" clId="{9F4EEB59-D97B-419A-A6F1-63014D4E0CD3}" dt="2023-08-16T17:00:15.811" v="261" actId="47"/>
        <pc:sldMkLst>
          <pc:docMk/>
          <pc:sldMk cId="942560032" sldId="2145709086"/>
        </pc:sldMkLst>
      </pc:sldChg>
      <pc:sldChg chg="add del">
        <pc:chgData name="Ron Melton" userId="5553941352b42db9" providerId="LiveId" clId="{9F4EEB59-D97B-419A-A6F1-63014D4E0CD3}" dt="2023-08-16T17:00:15.811" v="261" actId="47"/>
        <pc:sldMkLst>
          <pc:docMk/>
          <pc:sldMk cId="3945257817" sldId="2145709087"/>
        </pc:sldMkLst>
      </pc:sldChg>
      <pc:sldChg chg="add del">
        <pc:chgData name="Ron Melton" userId="5553941352b42db9" providerId="LiveId" clId="{9F4EEB59-D97B-419A-A6F1-63014D4E0CD3}" dt="2023-08-16T17:00:15.811" v="261" actId="47"/>
        <pc:sldMkLst>
          <pc:docMk/>
          <pc:sldMk cId="1288920834" sldId="2145709088"/>
        </pc:sldMkLst>
      </pc:sldChg>
      <pc:sldChg chg="add del">
        <pc:chgData name="Ron Melton" userId="5553941352b42db9" providerId="LiveId" clId="{9F4EEB59-D97B-419A-A6F1-63014D4E0CD3}" dt="2023-08-16T17:00:15.811" v="261" actId="47"/>
        <pc:sldMkLst>
          <pc:docMk/>
          <pc:sldMk cId="2246288049" sldId="2145709089"/>
        </pc:sldMkLst>
      </pc:sldChg>
      <pc:sldChg chg="add del">
        <pc:chgData name="Ron Melton" userId="5553941352b42db9" providerId="LiveId" clId="{9F4EEB59-D97B-419A-A6F1-63014D4E0CD3}" dt="2023-08-16T17:00:15.811" v="261" actId="47"/>
        <pc:sldMkLst>
          <pc:docMk/>
          <pc:sldMk cId="1133914880" sldId="2145709090"/>
        </pc:sldMkLst>
      </pc:sldChg>
      <pc:sldChg chg="add del">
        <pc:chgData name="Ron Melton" userId="5553941352b42db9" providerId="LiveId" clId="{9F4EEB59-D97B-419A-A6F1-63014D4E0CD3}" dt="2023-08-16T17:00:15.811" v="261" actId="47"/>
        <pc:sldMkLst>
          <pc:docMk/>
          <pc:sldMk cId="1904417762" sldId="2145709091"/>
        </pc:sldMkLst>
      </pc:sldChg>
      <pc:sldChg chg="add del">
        <pc:chgData name="Ron Melton" userId="5553941352b42db9" providerId="LiveId" clId="{9F4EEB59-D97B-419A-A6F1-63014D4E0CD3}" dt="2023-08-16T17:00:15.811" v="261" actId="47"/>
        <pc:sldMkLst>
          <pc:docMk/>
          <pc:sldMk cId="3279373845" sldId="2145709092"/>
        </pc:sldMkLst>
      </pc:sldChg>
      <pc:sldChg chg="add del">
        <pc:chgData name="Ron Melton" userId="5553941352b42db9" providerId="LiveId" clId="{9F4EEB59-D97B-419A-A6F1-63014D4E0CD3}" dt="2023-08-16T17:00:15.811" v="261" actId="47"/>
        <pc:sldMkLst>
          <pc:docMk/>
          <pc:sldMk cId="4086329360" sldId="2145709093"/>
        </pc:sldMkLst>
      </pc:sldChg>
      <pc:sldChg chg="add del">
        <pc:chgData name="Ron Melton" userId="5553941352b42db9" providerId="LiveId" clId="{9F4EEB59-D97B-419A-A6F1-63014D4E0CD3}" dt="2023-08-16T17:00:15.811" v="261" actId="47"/>
        <pc:sldMkLst>
          <pc:docMk/>
          <pc:sldMk cId="2423879985" sldId="2145709094"/>
        </pc:sldMkLst>
      </pc:sldChg>
      <pc:sldChg chg="add del">
        <pc:chgData name="Ron Melton" userId="5553941352b42db9" providerId="LiveId" clId="{9F4EEB59-D97B-419A-A6F1-63014D4E0CD3}" dt="2023-08-16T17:00:15.811" v="261" actId="47"/>
        <pc:sldMkLst>
          <pc:docMk/>
          <pc:sldMk cId="41580129" sldId="2145709095"/>
        </pc:sldMkLst>
      </pc:sldChg>
      <pc:sldMasterChg chg="delSldLayout">
        <pc:chgData name="Ron Melton" userId="5553941352b42db9" providerId="LiveId" clId="{9F4EEB59-D97B-419A-A6F1-63014D4E0CD3}" dt="2023-08-16T16:04:56.528" v="130" actId="47"/>
        <pc:sldMasterMkLst>
          <pc:docMk/>
          <pc:sldMasterMk cId="1515791003" sldId="2147485645"/>
        </pc:sldMasterMkLst>
        <pc:sldLayoutChg chg="del">
          <pc:chgData name="Ron Melton" userId="5553941352b42db9" providerId="LiveId" clId="{9F4EEB59-D97B-419A-A6F1-63014D4E0CD3}" dt="2023-08-16T16:04:56.528" v="130" actId="47"/>
          <pc:sldLayoutMkLst>
            <pc:docMk/>
            <pc:sldMasterMk cId="1515791003" sldId="2147485645"/>
            <pc:sldLayoutMk cId="2313861560" sldId="2147485651"/>
          </pc:sldLayoutMkLst>
        </pc:sldLayoutChg>
      </pc:sldMasterChg>
    </pc:docChg>
  </pc:docChgLst>
  <pc:docChgLst>
    <pc:chgData name="Ron Melton" userId="5553941352b42db9" providerId="LiveId" clId="{EB53DD4E-4EA5-44C1-9FB9-4AAE09C676AD}"/>
    <pc:docChg chg="addSld delSld modSld sldOrd">
      <pc:chgData name="Ron Melton" userId="5553941352b42db9" providerId="LiveId" clId="{EB53DD4E-4EA5-44C1-9FB9-4AAE09C676AD}" dt="2023-12-30T02:23:56.794" v="33" actId="47"/>
      <pc:docMkLst>
        <pc:docMk/>
      </pc:docMkLst>
      <pc:sldChg chg="add">
        <pc:chgData name="Ron Melton" userId="5553941352b42db9" providerId="LiveId" clId="{EB53DD4E-4EA5-44C1-9FB9-4AAE09C676AD}" dt="2023-12-29T18:53:58.563" v="7"/>
        <pc:sldMkLst>
          <pc:docMk/>
          <pc:sldMk cId="3350095739" sldId="5878"/>
        </pc:sldMkLst>
      </pc:sldChg>
      <pc:sldChg chg="add">
        <pc:chgData name="Ron Melton" userId="5553941352b42db9" providerId="LiveId" clId="{EB53DD4E-4EA5-44C1-9FB9-4AAE09C676AD}" dt="2023-12-29T18:36:01.508" v="0"/>
        <pc:sldMkLst>
          <pc:docMk/>
          <pc:sldMk cId="2866721610" sldId="5886"/>
        </pc:sldMkLst>
      </pc:sldChg>
      <pc:sldChg chg="del">
        <pc:chgData name="Ron Melton" userId="5553941352b42db9" providerId="LiveId" clId="{EB53DD4E-4EA5-44C1-9FB9-4AAE09C676AD}" dt="2023-12-29T18:59:02.293" v="12" actId="47"/>
        <pc:sldMkLst>
          <pc:docMk/>
          <pc:sldMk cId="2635438454" sldId="5948"/>
        </pc:sldMkLst>
      </pc:sldChg>
      <pc:sldChg chg="ord">
        <pc:chgData name="Ron Melton" userId="5553941352b42db9" providerId="LiveId" clId="{EB53DD4E-4EA5-44C1-9FB9-4AAE09C676AD}" dt="2023-12-29T19:09:46.050" v="15"/>
        <pc:sldMkLst>
          <pc:docMk/>
          <pc:sldMk cId="2224086606" sldId="6509"/>
        </pc:sldMkLst>
      </pc:sldChg>
      <pc:sldChg chg="add">
        <pc:chgData name="Ron Melton" userId="5553941352b42db9" providerId="LiveId" clId="{EB53DD4E-4EA5-44C1-9FB9-4AAE09C676AD}" dt="2023-12-30T02:22:15.090" v="32"/>
        <pc:sldMkLst>
          <pc:docMk/>
          <pc:sldMk cId="3181825811" sldId="7136"/>
        </pc:sldMkLst>
      </pc:sldChg>
      <pc:sldChg chg="del">
        <pc:chgData name="Ron Melton" userId="5553941352b42db9" providerId="LiveId" clId="{EB53DD4E-4EA5-44C1-9FB9-4AAE09C676AD}" dt="2023-12-29T18:53:38.141" v="4" actId="47"/>
        <pc:sldMkLst>
          <pc:docMk/>
          <pc:sldMk cId="1001588478" sldId="8299"/>
        </pc:sldMkLst>
      </pc:sldChg>
      <pc:sldChg chg="add">
        <pc:chgData name="Ron Melton" userId="5553941352b42db9" providerId="LiveId" clId="{EB53DD4E-4EA5-44C1-9FB9-4AAE09C676AD}" dt="2023-12-30T01:59:59.582" v="24"/>
        <pc:sldMkLst>
          <pc:docMk/>
          <pc:sldMk cId="4060367908" sldId="2145708778"/>
        </pc:sldMkLst>
      </pc:sldChg>
      <pc:sldChg chg="add">
        <pc:chgData name="Ron Melton" userId="5553941352b42db9" providerId="LiveId" clId="{EB53DD4E-4EA5-44C1-9FB9-4AAE09C676AD}" dt="2023-12-29T18:57:13.264" v="10"/>
        <pc:sldMkLst>
          <pc:docMk/>
          <pc:sldMk cId="1280806858" sldId="2145709009"/>
        </pc:sldMkLst>
      </pc:sldChg>
      <pc:sldChg chg="add">
        <pc:chgData name="Ron Melton" userId="5553941352b42db9" providerId="LiveId" clId="{EB53DD4E-4EA5-44C1-9FB9-4AAE09C676AD}" dt="2023-12-29T19:09:55.135" v="16"/>
        <pc:sldMkLst>
          <pc:docMk/>
          <pc:sldMk cId="1810452286" sldId="2145709015"/>
        </pc:sldMkLst>
      </pc:sldChg>
      <pc:sldChg chg="ord">
        <pc:chgData name="Ron Melton" userId="5553941352b42db9" providerId="LiveId" clId="{EB53DD4E-4EA5-44C1-9FB9-4AAE09C676AD}" dt="2023-12-30T02:09:36.592" v="28"/>
        <pc:sldMkLst>
          <pc:docMk/>
          <pc:sldMk cId="3228306892" sldId="2145709029"/>
        </pc:sldMkLst>
      </pc:sldChg>
      <pc:sldChg chg="add">
        <pc:chgData name="Ron Melton" userId="5553941352b42db9" providerId="LiveId" clId="{EB53DD4E-4EA5-44C1-9FB9-4AAE09C676AD}" dt="2023-12-30T01:58:42.528" v="23"/>
        <pc:sldMkLst>
          <pc:docMk/>
          <pc:sldMk cId="3076569505" sldId="2145709033"/>
        </pc:sldMkLst>
      </pc:sldChg>
      <pc:sldChg chg="ord">
        <pc:chgData name="Ron Melton" userId="5553941352b42db9" providerId="LiveId" clId="{EB53DD4E-4EA5-44C1-9FB9-4AAE09C676AD}" dt="2023-12-30T02:19:36.666" v="31"/>
        <pc:sldMkLst>
          <pc:docMk/>
          <pc:sldMk cId="825786875" sldId="2145709037"/>
        </pc:sldMkLst>
      </pc:sldChg>
      <pc:sldChg chg="del">
        <pc:chgData name="Ron Melton" userId="5553941352b42db9" providerId="LiveId" clId="{EB53DD4E-4EA5-44C1-9FB9-4AAE09C676AD}" dt="2023-12-30T02:23:56.794" v="33" actId="47"/>
        <pc:sldMkLst>
          <pc:docMk/>
          <pc:sldMk cId="891425508" sldId="2145709053"/>
        </pc:sldMkLst>
      </pc:sldChg>
      <pc:sldChg chg="del">
        <pc:chgData name="Ron Melton" userId="5553941352b42db9" providerId="LiveId" clId="{EB53DD4E-4EA5-44C1-9FB9-4AAE09C676AD}" dt="2023-12-29T19:00:17.435" v="13" actId="47"/>
        <pc:sldMkLst>
          <pc:docMk/>
          <pc:sldMk cId="1885727639" sldId="2145709170"/>
        </pc:sldMkLst>
      </pc:sldChg>
      <pc:sldChg chg="del">
        <pc:chgData name="Ron Melton" userId="5553941352b42db9" providerId="LiveId" clId="{EB53DD4E-4EA5-44C1-9FB9-4AAE09C676AD}" dt="2023-12-30T02:18:27.576" v="29" actId="47"/>
        <pc:sldMkLst>
          <pc:docMk/>
          <pc:sldMk cId="955327910" sldId="2145709182"/>
        </pc:sldMkLst>
      </pc:sldChg>
      <pc:sldChg chg="del">
        <pc:chgData name="Ron Melton" userId="5553941352b42db9" providerId="LiveId" clId="{EB53DD4E-4EA5-44C1-9FB9-4AAE09C676AD}" dt="2023-12-29T19:23:13.481" v="18" actId="47"/>
        <pc:sldMkLst>
          <pc:docMk/>
          <pc:sldMk cId="314389004" sldId="2145709251"/>
        </pc:sldMkLst>
      </pc:sldChg>
      <pc:sldChg chg="add">
        <pc:chgData name="Ron Melton" userId="5553941352b42db9" providerId="LiveId" clId="{EB53DD4E-4EA5-44C1-9FB9-4AAE09C676AD}" dt="2023-12-29T18:38:25.386" v="1"/>
        <pc:sldMkLst>
          <pc:docMk/>
          <pc:sldMk cId="4049152922" sldId="2145709459"/>
        </pc:sldMkLst>
      </pc:sldChg>
      <pc:sldChg chg="add">
        <pc:chgData name="Ron Melton" userId="5553941352b42db9" providerId="LiveId" clId="{EB53DD4E-4EA5-44C1-9FB9-4AAE09C676AD}" dt="2023-12-29T19:36:49.223" v="20"/>
        <pc:sldMkLst>
          <pc:docMk/>
          <pc:sldMk cId="329719222" sldId="2145709460"/>
        </pc:sldMkLst>
      </pc:sldChg>
      <pc:sldChg chg="add">
        <pc:chgData name="Ron Melton" userId="5553941352b42db9" providerId="LiveId" clId="{EB53DD4E-4EA5-44C1-9FB9-4AAE09C676AD}" dt="2023-12-30T02:03:24.714" v="25"/>
        <pc:sldMkLst>
          <pc:docMk/>
          <pc:sldMk cId="353725178" sldId="2145709461"/>
        </pc:sldMkLst>
      </pc:sldChg>
      <pc:sldChg chg="add">
        <pc:chgData name="Ron Melton" userId="5553941352b42db9" providerId="LiveId" clId="{EB53DD4E-4EA5-44C1-9FB9-4AAE09C676AD}" dt="2023-12-30T02:03:33.385" v="26"/>
        <pc:sldMkLst>
          <pc:docMk/>
          <pc:sldMk cId="1961802203" sldId="2145709462"/>
        </pc:sldMkLst>
      </pc:sldChg>
      <pc:sldChg chg="add ord">
        <pc:chgData name="Ron Melton" userId="5553941352b42db9" providerId="LiveId" clId="{EB53DD4E-4EA5-44C1-9FB9-4AAE09C676AD}" dt="2023-12-29T18:53:42.494" v="6"/>
        <pc:sldMkLst>
          <pc:docMk/>
          <pc:sldMk cId="1811951359" sldId="2145709464"/>
        </pc:sldMkLst>
      </pc:sldChg>
      <pc:sldChg chg="add">
        <pc:chgData name="Ron Melton" userId="5553941352b42db9" providerId="LiveId" clId="{EB53DD4E-4EA5-44C1-9FB9-4AAE09C676AD}" dt="2023-12-29T18:54:28.720" v="8"/>
        <pc:sldMkLst>
          <pc:docMk/>
          <pc:sldMk cId="191052673" sldId="2145709465"/>
        </pc:sldMkLst>
      </pc:sldChg>
      <pc:sldChg chg="add">
        <pc:chgData name="Ron Melton" userId="5553941352b42db9" providerId="LiveId" clId="{EB53DD4E-4EA5-44C1-9FB9-4AAE09C676AD}" dt="2023-12-29T18:48:23.586" v="2"/>
        <pc:sldMkLst>
          <pc:docMk/>
          <pc:sldMk cId="1200474105" sldId="2145709469"/>
        </pc:sldMkLst>
      </pc:sldChg>
      <pc:sldChg chg="add">
        <pc:chgData name="Ron Melton" userId="5553941352b42db9" providerId="LiveId" clId="{EB53DD4E-4EA5-44C1-9FB9-4AAE09C676AD}" dt="2023-12-29T18:55:37.089" v="9"/>
        <pc:sldMkLst>
          <pc:docMk/>
          <pc:sldMk cId="3107781869" sldId="2145709521"/>
        </pc:sldMkLst>
      </pc:sldChg>
      <pc:sldChg chg="add">
        <pc:chgData name="Ron Melton" userId="5553941352b42db9" providerId="LiveId" clId="{EB53DD4E-4EA5-44C1-9FB9-4AAE09C676AD}" dt="2023-12-29T18:57:22.262" v="11"/>
        <pc:sldMkLst>
          <pc:docMk/>
          <pc:sldMk cId="1010197871" sldId="2145709543"/>
        </pc:sldMkLst>
      </pc:sldChg>
      <pc:sldChg chg="add">
        <pc:chgData name="Ron Melton" userId="5553941352b42db9" providerId="LiveId" clId="{EB53DD4E-4EA5-44C1-9FB9-4AAE09C676AD}" dt="2023-12-29T19:22:31.909" v="17"/>
        <pc:sldMkLst>
          <pc:docMk/>
          <pc:sldMk cId="1860013007" sldId="2145709544"/>
        </pc:sldMkLst>
      </pc:sldChg>
      <pc:sldChg chg="add">
        <pc:chgData name="Ron Melton" userId="5553941352b42db9" providerId="LiveId" clId="{EB53DD4E-4EA5-44C1-9FB9-4AAE09C676AD}" dt="2023-12-29T19:30:28.696" v="19"/>
        <pc:sldMkLst>
          <pc:docMk/>
          <pc:sldMk cId="108552659" sldId="2145709545"/>
        </pc:sldMkLst>
      </pc:sldChg>
      <pc:sldChg chg="add">
        <pc:chgData name="Ron Melton" userId="5553941352b42db9" providerId="LiveId" clId="{EB53DD4E-4EA5-44C1-9FB9-4AAE09C676AD}" dt="2023-12-29T19:40:43.090" v="21"/>
        <pc:sldMkLst>
          <pc:docMk/>
          <pc:sldMk cId="1487051366" sldId="2145709546"/>
        </pc:sldMkLst>
      </pc:sldChg>
      <pc:sldChg chg="add">
        <pc:chgData name="Ron Melton" userId="5553941352b42db9" providerId="LiveId" clId="{EB53DD4E-4EA5-44C1-9FB9-4AAE09C676AD}" dt="2023-12-30T01:57:43.186" v="22"/>
        <pc:sldMkLst>
          <pc:docMk/>
          <pc:sldMk cId="2337305188" sldId="2145709547"/>
        </pc:sldMkLst>
      </pc:sldChg>
    </pc:docChg>
  </pc:docChgLst>
  <pc:docChgLst>
    <pc:chgData name="Ron Melton" userId="5553941352b42db9" providerId="LiveId" clId="{F60D0525-4151-4693-879F-7F90036F4009}"/>
    <pc:docChg chg="addSld modSld">
      <pc:chgData name="Ron Melton" userId="5553941352b42db9" providerId="LiveId" clId="{F60D0525-4151-4693-879F-7F90036F4009}" dt="2023-12-17T19:12:19.774" v="1"/>
      <pc:docMkLst>
        <pc:docMk/>
      </pc:docMkLst>
      <pc:sldChg chg="add">
        <pc:chgData name="Ron Melton" userId="5553941352b42db9" providerId="LiveId" clId="{F60D0525-4151-4693-879F-7F90036F4009}" dt="2023-12-17T19:11:55.786" v="0"/>
        <pc:sldMkLst>
          <pc:docMk/>
          <pc:sldMk cId="3760498924" sldId="2145709457"/>
        </pc:sldMkLst>
      </pc:sldChg>
      <pc:sldChg chg="add">
        <pc:chgData name="Ron Melton" userId="5553941352b42db9" providerId="LiveId" clId="{F60D0525-4151-4693-879F-7F90036F4009}" dt="2023-12-17T19:12:19.774" v="1"/>
        <pc:sldMkLst>
          <pc:docMk/>
          <pc:sldMk cId="3385967301" sldId="2145709458"/>
        </pc:sldMkLst>
      </pc:sldChg>
    </pc:docChg>
  </pc:docChgLst>
  <pc:docChgLst>
    <pc:chgData name="Ron Melton" userId="5553941352b42db9" providerId="LiveId" clId="{B233DD4F-1E0D-4DBC-B846-EBFAA1A4C292}"/>
    <pc:docChg chg="delSld delMainMaster">
      <pc:chgData name="Ron Melton" userId="5553941352b42db9" providerId="LiveId" clId="{B233DD4F-1E0D-4DBC-B846-EBFAA1A4C292}" dt="2023-12-30T04:29:22.896" v="1" actId="47"/>
      <pc:docMkLst>
        <pc:docMk/>
      </pc:docMkLst>
      <pc:sldChg chg="del">
        <pc:chgData name="Ron Melton" userId="5553941352b42db9" providerId="LiveId" clId="{B233DD4F-1E0D-4DBC-B846-EBFAA1A4C292}" dt="2023-12-30T04:29:03.583" v="0" actId="47"/>
        <pc:sldMkLst>
          <pc:docMk/>
          <pc:sldMk cId="0" sldId="1500"/>
        </pc:sldMkLst>
      </pc:sldChg>
      <pc:sldChg chg="del">
        <pc:chgData name="Ron Melton" userId="5553941352b42db9" providerId="LiveId" clId="{B233DD4F-1E0D-4DBC-B846-EBFAA1A4C292}" dt="2023-12-30T04:29:22.896" v="1" actId="47"/>
        <pc:sldMkLst>
          <pc:docMk/>
          <pc:sldMk cId="0" sldId="1675"/>
        </pc:sldMkLst>
      </pc:sldChg>
      <pc:sldChg chg="del">
        <pc:chgData name="Ron Melton" userId="5553941352b42db9" providerId="LiveId" clId="{B233DD4F-1E0D-4DBC-B846-EBFAA1A4C292}" dt="2023-12-30T04:29:22.896" v="1" actId="47"/>
        <pc:sldMkLst>
          <pc:docMk/>
          <pc:sldMk cId="0" sldId="1681"/>
        </pc:sldMkLst>
      </pc:sldChg>
      <pc:sldChg chg="del">
        <pc:chgData name="Ron Melton" userId="5553941352b42db9" providerId="LiveId" clId="{B233DD4F-1E0D-4DBC-B846-EBFAA1A4C292}" dt="2023-12-30T04:29:03.583" v="0" actId="47"/>
        <pc:sldMkLst>
          <pc:docMk/>
          <pc:sldMk cId="3242369845" sldId="2790"/>
        </pc:sldMkLst>
      </pc:sldChg>
      <pc:sldChg chg="del">
        <pc:chgData name="Ron Melton" userId="5553941352b42db9" providerId="LiveId" clId="{B233DD4F-1E0D-4DBC-B846-EBFAA1A4C292}" dt="2023-12-30T04:29:22.896" v="1" actId="47"/>
        <pc:sldMkLst>
          <pc:docMk/>
          <pc:sldMk cId="3464313957" sldId="2836"/>
        </pc:sldMkLst>
      </pc:sldChg>
      <pc:sldChg chg="del">
        <pc:chgData name="Ron Melton" userId="5553941352b42db9" providerId="LiveId" clId="{B233DD4F-1E0D-4DBC-B846-EBFAA1A4C292}" dt="2023-12-30T04:29:22.896" v="1" actId="47"/>
        <pc:sldMkLst>
          <pc:docMk/>
          <pc:sldMk cId="3582605204" sldId="2837"/>
        </pc:sldMkLst>
      </pc:sldChg>
      <pc:sldChg chg="del">
        <pc:chgData name="Ron Melton" userId="5553941352b42db9" providerId="LiveId" clId="{B233DD4F-1E0D-4DBC-B846-EBFAA1A4C292}" dt="2023-12-30T04:29:22.896" v="1" actId="47"/>
        <pc:sldMkLst>
          <pc:docMk/>
          <pc:sldMk cId="3171734707" sldId="2841"/>
        </pc:sldMkLst>
      </pc:sldChg>
      <pc:sldChg chg="del">
        <pc:chgData name="Ron Melton" userId="5553941352b42db9" providerId="LiveId" clId="{B233DD4F-1E0D-4DBC-B846-EBFAA1A4C292}" dt="2023-12-30T04:29:22.896" v="1" actId="47"/>
        <pc:sldMkLst>
          <pc:docMk/>
          <pc:sldMk cId="1855682970" sldId="2852"/>
        </pc:sldMkLst>
      </pc:sldChg>
      <pc:sldChg chg="del">
        <pc:chgData name="Ron Melton" userId="5553941352b42db9" providerId="LiveId" clId="{B233DD4F-1E0D-4DBC-B846-EBFAA1A4C292}" dt="2023-12-30T04:29:22.896" v="1" actId="47"/>
        <pc:sldMkLst>
          <pc:docMk/>
          <pc:sldMk cId="3961979091" sldId="2853"/>
        </pc:sldMkLst>
      </pc:sldChg>
      <pc:sldChg chg="del">
        <pc:chgData name="Ron Melton" userId="5553941352b42db9" providerId="LiveId" clId="{B233DD4F-1E0D-4DBC-B846-EBFAA1A4C292}" dt="2023-12-30T04:29:22.896" v="1" actId="47"/>
        <pc:sldMkLst>
          <pc:docMk/>
          <pc:sldMk cId="2631742980" sldId="2873"/>
        </pc:sldMkLst>
      </pc:sldChg>
      <pc:sldChg chg="del">
        <pc:chgData name="Ron Melton" userId="5553941352b42db9" providerId="LiveId" clId="{B233DD4F-1E0D-4DBC-B846-EBFAA1A4C292}" dt="2023-12-30T04:29:22.896" v="1" actId="47"/>
        <pc:sldMkLst>
          <pc:docMk/>
          <pc:sldMk cId="713495808" sldId="2875"/>
        </pc:sldMkLst>
      </pc:sldChg>
      <pc:sldChg chg="del">
        <pc:chgData name="Ron Melton" userId="5553941352b42db9" providerId="LiveId" clId="{B233DD4F-1E0D-4DBC-B846-EBFAA1A4C292}" dt="2023-12-30T04:29:22.896" v="1" actId="47"/>
        <pc:sldMkLst>
          <pc:docMk/>
          <pc:sldMk cId="3641218141" sldId="2877"/>
        </pc:sldMkLst>
      </pc:sldChg>
      <pc:sldChg chg="del">
        <pc:chgData name="Ron Melton" userId="5553941352b42db9" providerId="LiveId" clId="{B233DD4F-1E0D-4DBC-B846-EBFAA1A4C292}" dt="2023-12-30T04:29:22.896" v="1" actId="47"/>
        <pc:sldMkLst>
          <pc:docMk/>
          <pc:sldMk cId="1565398913" sldId="2908"/>
        </pc:sldMkLst>
      </pc:sldChg>
      <pc:sldChg chg="del">
        <pc:chgData name="Ron Melton" userId="5553941352b42db9" providerId="LiveId" clId="{B233DD4F-1E0D-4DBC-B846-EBFAA1A4C292}" dt="2023-12-30T04:29:03.583" v="0" actId="47"/>
        <pc:sldMkLst>
          <pc:docMk/>
          <pc:sldMk cId="2681224517" sldId="2918"/>
        </pc:sldMkLst>
      </pc:sldChg>
      <pc:sldChg chg="del">
        <pc:chgData name="Ron Melton" userId="5553941352b42db9" providerId="LiveId" clId="{B233DD4F-1E0D-4DBC-B846-EBFAA1A4C292}" dt="2023-12-30T04:29:03.583" v="0" actId="47"/>
        <pc:sldMkLst>
          <pc:docMk/>
          <pc:sldMk cId="4057509376" sldId="2944"/>
        </pc:sldMkLst>
      </pc:sldChg>
      <pc:sldChg chg="del">
        <pc:chgData name="Ron Melton" userId="5553941352b42db9" providerId="LiveId" clId="{B233DD4F-1E0D-4DBC-B846-EBFAA1A4C292}" dt="2023-12-30T04:29:22.896" v="1" actId="47"/>
        <pc:sldMkLst>
          <pc:docMk/>
          <pc:sldMk cId="1916904159" sldId="2949"/>
        </pc:sldMkLst>
      </pc:sldChg>
      <pc:sldChg chg="del">
        <pc:chgData name="Ron Melton" userId="5553941352b42db9" providerId="LiveId" clId="{B233DD4F-1E0D-4DBC-B846-EBFAA1A4C292}" dt="2023-12-30T04:29:22.896" v="1" actId="47"/>
        <pc:sldMkLst>
          <pc:docMk/>
          <pc:sldMk cId="3664476114" sldId="2963"/>
        </pc:sldMkLst>
      </pc:sldChg>
      <pc:sldChg chg="del">
        <pc:chgData name="Ron Melton" userId="5553941352b42db9" providerId="LiveId" clId="{B233DD4F-1E0D-4DBC-B846-EBFAA1A4C292}" dt="2023-12-30T04:29:22.896" v="1" actId="47"/>
        <pc:sldMkLst>
          <pc:docMk/>
          <pc:sldMk cId="2672652564" sldId="2986"/>
        </pc:sldMkLst>
      </pc:sldChg>
      <pc:sldChg chg="del">
        <pc:chgData name="Ron Melton" userId="5553941352b42db9" providerId="LiveId" clId="{B233DD4F-1E0D-4DBC-B846-EBFAA1A4C292}" dt="2023-12-30T04:29:22.896" v="1" actId="47"/>
        <pc:sldMkLst>
          <pc:docMk/>
          <pc:sldMk cId="1300380813" sldId="2997"/>
        </pc:sldMkLst>
      </pc:sldChg>
      <pc:sldChg chg="del">
        <pc:chgData name="Ron Melton" userId="5553941352b42db9" providerId="LiveId" clId="{B233DD4F-1E0D-4DBC-B846-EBFAA1A4C292}" dt="2023-12-30T04:29:22.896" v="1" actId="47"/>
        <pc:sldMkLst>
          <pc:docMk/>
          <pc:sldMk cId="186478004" sldId="3001"/>
        </pc:sldMkLst>
      </pc:sldChg>
      <pc:sldChg chg="del">
        <pc:chgData name="Ron Melton" userId="5553941352b42db9" providerId="LiveId" clId="{B233DD4F-1E0D-4DBC-B846-EBFAA1A4C292}" dt="2023-12-30T04:29:03.583" v="0" actId="47"/>
        <pc:sldMkLst>
          <pc:docMk/>
          <pc:sldMk cId="331951051" sldId="3186"/>
        </pc:sldMkLst>
      </pc:sldChg>
      <pc:sldChg chg="del">
        <pc:chgData name="Ron Melton" userId="5553941352b42db9" providerId="LiveId" clId="{B233DD4F-1E0D-4DBC-B846-EBFAA1A4C292}" dt="2023-12-30T04:29:03.583" v="0" actId="47"/>
        <pc:sldMkLst>
          <pc:docMk/>
          <pc:sldMk cId="2200860847" sldId="3196"/>
        </pc:sldMkLst>
      </pc:sldChg>
      <pc:sldChg chg="del">
        <pc:chgData name="Ron Melton" userId="5553941352b42db9" providerId="LiveId" clId="{B233DD4F-1E0D-4DBC-B846-EBFAA1A4C292}" dt="2023-12-30T04:29:03.583" v="0" actId="47"/>
        <pc:sldMkLst>
          <pc:docMk/>
          <pc:sldMk cId="4213127970" sldId="3219"/>
        </pc:sldMkLst>
      </pc:sldChg>
      <pc:sldChg chg="del">
        <pc:chgData name="Ron Melton" userId="5553941352b42db9" providerId="LiveId" clId="{B233DD4F-1E0D-4DBC-B846-EBFAA1A4C292}" dt="2023-12-30T04:29:03.583" v="0" actId="47"/>
        <pc:sldMkLst>
          <pc:docMk/>
          <pc:sldMk cId="3558847029" sldId="3251"/>
        </pc:sldMkLst>
      </pc:sldChg>
      <pc:sldChg chg="del">
        <pc:chgData name="Ron Melton" userId="5553941352b42db9" providerId="LiveId" clId="{B233DD4F-1E0D-4DBC-B846-EBFAA1A4C292}" dt="2023-12-30T04:29:22.896" v="1" actId="47"/>
        <pc:sldMkLst>
          <pc:docMk/>
          <pc:sldMk cId="3146098061" sldId="3257"/>
        </pc:sldMkLst>
      </pc:sldChg>
      <pc:sldChg chg="del">
        <pc:chgData name="Ron Melton" userId="5553941352b42db9" providerId="LiveId" clId="{B233DD4F-1E0D-4DBC-B846-EBFAA1A4C292}" dt="2023-12-30T04:29:22.896" v="1" actId="47"/>
        <pc:sldMkLst>
          <pc:docMk/>
          <pc:sldMk cId="3721629008" sldId="3278"/>
        </pc:sldMkLst>
      </pc:sldChg>
      <pc:sldChg chg="del">
        <pc:chgData name="Ron Melton" userId="5553941352b42db9" providerId="LiveId" clId="{B233DD4F-1E0D-4DBC-B846-EBFAA1A4C292}" dt="2023-12-30T04:29:22.896" v="1" actId="47"/>
        <pc:sldMkLst>
          <pc:docMk/>
          <pc:sldMk cId="1297674203" sldId="3308"/>
        </pc:sldMkLst>
      </pc:sldChg>
      <pc:sldChg chg="del">
        <pc:chgData name="Ron Melton" userId="5553941352b42db9" providerId="LiveId" clId="{B233DD4F-1E0D-4DBC-B846-EBFAA1A4C292}" dt="2023-12-30T04:29:22.896" v="1" actId="47"/>
        <pc:sldMkLst>
          <pc:docMk/>
          <pc:sldMk cId="942955929" sldId="3323"/>
        </pc:sldMkLst>
      </pc:sldChg>
      <pc:sldChg chg="del">
        <pc:chgData name="Ron Melton" userId="5553941352b42db9" providerId="LiveId" clId="{B233DD4F-1E0D-4DBC-B846-EBFAA1A4C292}" dt="2023-12-30T04:29:22.896" v="1" actId="47"/>
        <pc:sldMkLst>
          <pc:docMk/>
          <pc:sldMk cId="2803829195" sldId="3329"/>
        </pc:sldMkLst>
      </pc:sldChg>
      <pc:sldChg chg="del">
        <pc:chgData name="Ron Melton" userId="5553941352b42db9" providerId="LiveId" clId="{B233DD4F-1E0D-4DBC-B846-EBFAA1A4C292}" dt="2023-12-30T04:29:22.896" v="1" actId="47"/>
        <pc:sldMkLst>
          <pc:docMk/>
          <pc:sldMk cId="605497199" sldId="3338"/>
        </pc:sldMkLst>
      </pc:sldChg>
      <pc:sldChg chg="del">
        <pc:chgData name="Ron Melton" userId="5553941352b42db9" providerId="LiveId" clId="{B233DD4F-1E0D-4DBC-B846-EBFAA1A4C292}" dt="2023-12-30T04:29:22.896" v="1" actId="47"/>
        <pc:sldMkLst>
          <pc:docMk/>
          <pc:sldMk cId="1368162368" sldId="3342"/>
        </pc:sldMkLst>
      </pc:sldChg>
      <pc:sldChg chg="del">
        <pc:chgData name="Ron Melton" userId="5553941352b42db9" providerId="LiveId" clId="{B233DD4F-1E0D-4DBC-B846-EBFAA1A4C292}" dt="2023-12-30T04:29:22.896" v="1" actId="47"/>
        <pc:sldMkLst>
          <pc:docMk/>
          <pc:sldMk cId="798656763" sldId="3345"/>
        </pc:sldMkLst>
      </pc:sldChg>
      <pc:sldChg chg="del">
        <pc:chgData name="Ron Melton" userId="5553941352b42db9" providerId="LiveId" clId="{B233DD4F-1E0D-4DBC-B846-EBFAA1A4C292}" dt="2023-12-30T04:29:22.896" v="1" actId="47"/>
        <pc:sldMkLst>
          <pc:docMk/>
          <pc:sldMk cId="1895668495" sldId="3348"/>
        </pc:sldMkLst>
      </pc:sldChg>
      <pc:sldChg chg="del">
        <pc:chgData name="Ron Melton" userId="5553941352b42db9" providerId="LiveId" clId="{B233DD4F-1E0D-4DBC-B846-EBFAA1A4C292}" dt="2023-12-30T04:29:03.583" v="0" actId="47"/>
        <pc:sldMkLst>
          <pc:docMk/>
          <pc:sldMk cId="2546807184" sldId="3362"/>
        </pc:sldMkLst>
      </pc:sldChg>
      <pc:sldChg chg="del">
        <pc:chgData name="Ron Melton" userId="5553941352b42db9" providerId="LiveId" clId="{B233DD4F-1E0D-4DBC-B846-EBFAA1A4C292}" dt="2023-12-30T04:29:22.896" v="1" actId="47"/>
        <pc:sldMkLst>
          <pc:docMk/>
          <pc:sldMk cId="4056159747" sldId="3370"/>
        </pc:sldMkLst>
      </pc:sldChg>
      <pc:sldChg chg="del">
        <pc:chgData name="Ron Melton" userId="5553941352b42db9" providerId="LiveId" clId="{B233DD4F-1E0D-4DBC-B846-EBFAA1A4C292}" dt="2023-12-30T04:29:22.896" v="1" actId="47"/>
        <pc:sldMkLst>
          <pc:docMk/>
          <pc:sldMk cId="2087842264" sldId="3373"/>
        </pc:sldMkLst>
      </pc:sldChg>
      <pc:sldChg chg="del">
        <pc:chgData name="Ron Melton" userId="5553941352b42db9" providerId="LiveId" clId="{B233DD4F-1E0D-4DBC-B846-EBFAA1A4C292}" dt="2023-12-30T04:29:03.583" v="0" actId="47"/>
        <pc:sldMkLst>
          <pc:docMk/>
          <pc:sldMk cId="1687812302" sldId="3862"/>
        </pc:sldMkLst>
      </pc:sldChg>
      <pc:sldChg chg="del">
        <pc:chgData name="Ron Melton" userId="5553941352b42db9" providerId="LiveId" clId="{B233DD4F-1E0D-4DBC-B846-EBFAA1A4C292}" dt="2023-12-30T04:29:22.896" v="1" actId="47"/>
        <pc:sldMkLst>
          <pc:docMk/>
          <pc:sldMk cId="2173114222" sldId="4097"/>
        </pc:sldMkLst>
      </pc:sldChg>
      <pc:sldChg chg="del">
        <pc:chgData name="Ron Melton" userId="5553941352b42db9" providerId="LiveId" clId="{B233DD4F-1E0D-4DBC-B846-EBFAA1A4C292}" dt="2023-12-30T04:29:22.896" v="1" actId="47"/>
        <pc:sldMkLst>
          <pc:docMk/>
          <pc:sldMk cId="1319239137" sldId="4672"/>
        </pc:sldMkLst>
      </pc:sldChg>
      <pc:sldChg chg="del">
        <pc:chgData name="Ron Melton" userId="5553941352b42db9" providerId="LiveId" clId="{B233DD4F-1E0D-4DBC-B846-EBFAA1A4C292}" dt="2023-12-30T04:29:03.583" v="0" actId="47"/>
        <pc:sldMkLst>
          <pc:docMk/>
          <pc:sldMk cId="3408725882" sldId="5316"/>
        </pc:sldMkLst>
      </pc:sldChg>
      <pc:sldChg chg="del">
        <pc:chgData name="Ron Melton" userId="5553941352b42db9" providerId="LiveId" clId="{B233DD4F-1E0D-4DBC-B846-EBFAA1A4C292}" dt="2023-12-30T04:29:03.583" v="0" actId="47"/>
        <pc:sldMkLst>
          <pc:docMk/>
          <pc:sldMk cId="4223848446" sldId="5352"/>
        </pc:sldMkLst>
      </pc:sldChg>
      <pc:sldChg chg="del">
        <pc:chgData name="Ron Melton" userId="5553941352b42db9" providerId="LiveId" clId="{B233DD4F-1E0D-4DBC-B846-EBFAA1A4C292}" dt="2023-12-30T04:29:03.583" v="0" actId="47"/>
        <pc:sldMkLst>
          <pc:docMk/>
          <pc:sldMk cId="1144747535" sldId="5353"/>
        </pc:sldMkLst>
      </pc:sldChg>
      <pc:sldChg chg="del">
        <pc:chgData name="Ron Melton" userId="5553941352b42db9" providerId="LiveId" clId="{B233DD4F-1E0D-4DBC-B846-EBFAA1A4C292}" dt="2023-12-30T04:29:22.896" v="1" actId="47"/>
        <pc:sldMkLst>
          <pc:docMk/>
          <pc:sldMk cId="3267588615" sldId="5419"/>
        </pc:sldMkLst>
      </pc:sldChg>
      <pc:sldChg chg="del">
        <pc:chgData name="Ron Melton" userId="5553941352b42db9" providerId="LiveId" clId="{B233DD4F-1E0D-4DBC-B846-EBFAA1A4C292}" dt="2023-12-30T04:29:22.896" v="1" actId="47"/>
        <pc:sldMkLst>
          <pc:docMk/>
          <pc:sldMk cId="2162891732" sldId="5434"/>
        </pc:sldMkLst>
      </pc:sldChg>
      <pc:sldChg chg="del">
        <pc:chgData name="Ron Melton" userId="5553941352b42db9" providerId="LiveId" clId="{B233DD4F-1E0D-4DBC-B846-EBFAA1A4C292}" dt="2023-12-30T04:29:22.896" v="1" actId="47"/>
        <pc:sldMkLst>
          <pc:docMk/>
          <pc:sldMk cId="2190908700" sldId="5569"/>
        </pc:sldMkLst>
      </pc:sldChg>
      <pc:sldChg chg="del">
        <pc:chgData name="Ron Melton" userId="5553941352b42db9" providerId="LiveId" clId="{B233DD4F-1E0D-4DBC-B846-EBFAA1A4C292}" dt="2023-12-30T04:29:22.896" v="1" actId="47"/>
        <pc:sldMkLst>
          <pc:docMk/>
          <pc:sldMk cId="548302410" sldId="5585"/>
        </pc:sldMkLst>
      </pc:sldChg>
      <pc:sldChg chg="del">
        <pc:chgData name="Ron Melton" userId="5553941352b42db9" providerId="LiveId" clId="{B233DD4F-1E0D-4DBC-B846-EBFAA1A4C292}" dt="2023-12-30T04:29:03.583" v="0" actId="47"/>
        <pc:sldMkLst>
          <pc:docMk/>
          <pc:sldMk cId="2505904164" sldId="5596"/>
        </pc:sldMkLst>
      </pc:sldChg>
      <pc:sldChg chg="del">
        <pc:chgData name="Ron Melton" userId="5553941352b42db9" providerId="LiveId" clId="{B233DD4F-1E0D-4DBC-B846-EBFAA1A4C292}" dt="2023-12-30T04:29:22.896" v="1" actId="47"/>
        <pc:sldMkLst>
          <pc:docMk/>
          <pc:sldMk cId="2917477667" sldId="5651"/>
        </pc:sldMkLst>
      </pc:sldChg>
      <pc:sldChg chg="del">
        <pc:chgData name="Ron Melton" userId="5553941352b42db9" providerId="LiveId" clId="{B233DD4F-1E0D-4DBC-B846-EBFAA1A4C292}" dt="2023-12-30T04:29:22.896" v="1" actId="47"/>
        <pc:sldMkLst>
          <pc:docMk/>
          <pc:sldMk cId="3109521507" sldId="5661"/>
        </pc:sldMkLst>
      </pc:sldChg>
      <pc:sldChg chg="del">
        <pc:chgData name="Ron Melton" userId="5553941352b42db9" providerId="LiveId" clId="{B233DD4F-1E0D-4DBC-B846-EBFAA1A4C292}" dt="2023-12-30T04:29:22.896" v="1" actId="47"/>
        <pc:sldMkLst>
          <pc:docMk/>
          <pc:sldMk cId="1035017413" sldId="5672"/>
        </pc:sldMkLst>
      </pc:sldChg>
      <pc:sldChg chg="del">
        <pc:chgData name="Ron Melton" userId="5553941352b42db9" providerId="LiveId" clId="{B233DD4F-1E0D-4DBC-B846-EBFAA1A4C292}" dt="2023-12-30T04:29:03.583" v="0" actId="47"/>
        <pc:sldMkLst>
          <pc:docMk/>
          <pc:sldMk cId="1011285638" sldId="5681"/>
        </pc:sldMkLst>
      </pc:sldChg>
      <pc:sldChg chg="del">
        <pc:chgData name="Ron Melton" userId="5553941352b42db9" providerId="LiveId" clId="{B233DD4F-1E0D-4DBC-B846-EBFAA1A4C292}" dt="2023-12-30T04:29:03.583" v="0" actId="47"/>
        <pc:sldMkLst>
          <pc:docMk/>
          <pc:sldMk cId="2796751807" sldId="5693"/>
        </pc:sldMkLst>
      </pc:sldChg>
      <pc:sldChg chg="del">
        <pc:chgData name="Ron Melton" userId="5553941352b42db9" providerId="LiveId" clId="{B233DD4F-1E0D-4DBC-B846-EBFAA1A4C292}" dt="2023-12-30T04:29:03.583" v="0" actId="47"/>
        <pc:sldMkLst>
          <pc:docMk/>
          <pc:sldMk cId="2164115745" sldId="5700"/>
        </pc:sldMkLst>
      </pc:sldChg>
      <pc:sldChg chg="del">
        <pc:chgData name="Ron Melton" userId="5553941352b42db9" providerId="LiveId" clId="{B233DD4F-1E0D-4DBC-B846-EBFAA1A4C292}" dt="2023-12-30T04:29:22.896" v="1" actId="47"/>
        <pc:sldMkLst>
          <pc:docMk/>
          <pc:sldMk cId="2919655959" sldId="5778"/>
        </pc:sldMkLst>
      </pc:sldChg>
      <pc:sldChg chg="del">
        <pc:chgData name="Ron Melton" userId="5553941352b42db9" providerId="LiveId" clId="{B233DD4F-1E0D-4DBC-B846-EBFAA1A4C292}" dt="2023-12-30T04:29:22.896" v="1" actId="47"/>
        <pc:sldMkLst>
          <pc:docMk/>
          <pc:sldMk cId="721423068" sldId="5806"/>
        </pc:sldMkLst>
      </pc:sldChg>
      <pc:sldChg chg="del">
        <pc:chgData name="Ron Melton" userId="5553941352b42db9" providerId="LiveId" clId="{B233DD4F-1E0D-4DBC-B846-EBFAA1A4C292}" dt="2023-12-30T04:29:03.583" v="0" actId="47"/>
        <pc:sldMkLst>
          <pc:docMk/>
          <pc:sldMk cId="4241242254" sldId="5807"/>
        </pc:sldMkLst>
      </pc:sldChg>
      <pc:sldChg chg="del">
        <pc:chgData name="Ron Melton" userId="5553941352b42db9" providerId="LiveId" clId="{B233DD4F-1E0D-4DBC-B846-EBFAA1A4C292}" dt="2023-12-30T04:29:22.896" v="1" actId="47"/>
        <pc:sldMkLst>
          <pc:docMk/>
          <pc:sldMk cId="4196607663" sldId="5823"/>
        </pc:sldMkLst>
      </pc:sldChg>
      <pc:sldChg chg="del">
        <pc:chgData name="Ron Melton" userId="5553941352b42db9" providerId="LiveId" clId="{B233DD4F-1E0D-4DBC-B846-EBFAA1A4C292}" dt="2023-12-30T04:29:03.583" v="0" actId="47"/>
        <pc:sldMkLst>
          <pc:docMk/>
          <pc:sldMk cId="3350095739" sldId="5878"/>
        </pc:sldMkLst>
      </pc:sldChg>
      <pc:sldChg chg="del">
        <pc:chgData name="Ron Melton" userId="5553941352b42db9" providerId="LiveId" clId="{B233DD4F-1E0D-4DBC-B846-EBFAA1A4C292}" dt="2023-12-30T04:29:22.896" v="1" actId="47"/>
        <pc:sldMkLst>
          <pc:docMk/>
          <pc:sldMk cId="3620482345" sldId="5884"/>
        </pc:sldMkLst>
      </pc:sldChg>
      <pc:sldChg chg="del">
        <pc:chgData name="Ron Melton" userId="5553941352b42db9" providerId="LiveId" clId="{B233DD4F-1E0D-4DBC-B846-EBFAA1A4C292}" dt="2023-12-30T04:29:22.896" v="1" actId="47"/>
        <pc:sldMkLst>
          <pc:docMk/>
          <pc:sldMk cId="3318294798" sldId="5885"/>
        </pc:sldMkLst>
      </pc:sldChg>
      <pc:sldChg chg="del">
        <pc:chgData name="Ron Melton" userId="5553941352b42db9" providerId="LiveId" clId="{B233DD4F-1E0D-4DBC-B846-EBFAA1A4C292}" dt="2023-12-30T04:29:03.583" v="0" actId="47"/>
        <pc:sldMkLst>
          <pc:docMk/>
          <pc:sldMk cId="2866721610" sldId="5886"/>
        </pc:sldMkLst>
      </pc:sldChg>
      <pc:sldChg chg="del">
        <pc:chgData name="Ron Melton" userId="5553941352b42db9" providerId="LiveId" clId="{B233DD4F-1E0D-4DBC-B846-EBFAA1A4C292}" dt="2023-12-30T04:29:03.583" v="0" actId="47"/>
        <pc:sldMkLst>
          <pc:docMk/>
          <pc:sldMk cId="1772064357" sldId="5920"/>
        </pc:sldMkLst>
      </pc:sldChg>
      <pc:sldChg chg="del">
        <pc:chgData name="Ron Melton" userId="5553941352b42db9" providerId="LiveId" clId="{B233DD4F-1E0D-4DBC-B846-EBFAA1A4C292}" dt="2023-12-30T04:29:03.583" v="0" actId="47"/>
        <pc:sldMkLst>
          <pc:docMk/>
          <pc:sldMk cId="3986496194" sldId="5921"/>
        </pc:sldMkLst>
      </pc:sldChg>
      <pc:sldChg chg="del">
        <pc:chgData name="Ron Melton" userId="5553941352b42db9" providerId="LiveId" clId="{B233DD4F-1E0D-4DBC-B846-EBFAA1A4C292}" dt="2023-12-30T04:29:22.896" v="1" actId="47"/>
        <pc:sldMkLst>
          <pc:docMk/>
          <pc:sldMk cId="1469816617" sldId="5927"/>
        </pc:sldMkLst>
      </pc:sldChg>
      <pc:sldChg chg="del">
        <pc:chgData name="Ron Melton" userId="5553941352b42db9" providerId="LiveId" clId="{B233DD4F-1E0D-4DBC-B846-EBFAA1A4C292}" dt="2023-12-30T04:29:22.896" v="1" actId="47"/>
        <pc:sldMkLst>
          <pc:docMk/>
          <pc:sldMk cId="2579356922" sldId="5938"/>
        </pc:sldMkLst>
      </pc:sldChg>
      <pc:sldChg chg="del">
        <pc:chgData name="Ron Melton" userId="5553941352b42db9" providerId="LiveId" clId="{B233DD4F-1E0D-4DBC-B846-EBFAA1A4C292}" dt="2023-12-30T04:29:03.583" v="0" actId="47"/>
        <pc:sldMkLst>
          <pc:docMk/>
          <pc:sldMk cId="1054724553" sldId="5944"/>
        </pc:sldMkLst>
      </pc:sldChg>
      <pc:sldChg chg="del">
        <pc:chgData name="Ron Melton" userId="5553941352b42db9" providerId="LiveId" clId="{B233DD4F-1E0D-4DBC-B846-EBFAA1A4C292}" dt="2023-12-30T04:29:22.896" v="1" actId="47"/>
        <pc:sldMkLst>
          <pc:docMk/>
          <pc:sldMk cId="2155707274" sldId="5990"/>
        </pc:sldMkLst>
      </pc:sldChg>
      <pc:sldChg chg="del">
        <pc:chgData name="Ron Melton" userId="5553941352b42db9" providerId="LiveId" clId="{B233DD4F-1E0D-4DBC-B846-EBFAA1A4C292}" dt="2023-12-30T04:29:03.583" v="0" actId="47"/>
        <pc:sldMkLst>
          <pc:docMk/>
          <pc:sldMk cId="2240204244" sldId="6039"/>
        </pc:sldMkLst>
      </pc:sldChg>
      <pc:sldChg chg="del">
        <pc:chgData name="Ron Melton" userId="5553941352b42db9" providerId="LiveId" clId="{B233DD4F-1E0D-4DBC-B846-EBFAA1A4C292}" dt="2023-12-30T04:29:03.583" v="0" actId="47"/>
        <pc:sldMkLst>
          <pc:docMk/>
          <pc:sldMk cId="1071371208" sldId="6093"/>
        </pc:sldMkLst>
      </pc:sldChg>
      <pc:sldChg chg="del">
        <pc:chgData name="Ron Melton" userId="5553941352b42db9" providerId="LiveId" clId="{B233DD4F-1E0D-4DBC-B846-EBFAA1A4C292}" dt="2023-12-30T04:29:22.896" v="1" actId="47"/>
        <pc:sldMkLst>
          <pc:docMk/>
          <pc:sldMk cId="3796148521" sldId="6107"/>
        </pc:sldMkLst>
      </pc:sldChg>
      <pc:sldChg chg="del">
        <pc:chgData name="Ron Melton" userId="5553941352b42db9" providerId="LiveId" clId="{B233DD4F-1E0D-4DBC-B846-EBFAA1A4C292}" dt="2023-12-30T04:29:03.583" v="0" actId="47"/>
        <pc:sldMkLst>
          <pc:docMk/>
          <pc:sldMk cId="2132283764" sldId="6118"/>
        </pc:sldMkLst>
      </pc:sldChg>
      <pc:sldChg chg="del">
        <pc:chgData name="Ron Melton" userId="5553941352b42db9" providerId="LiveId" clId="{B233DD4F-1E0D-4DBC-B846-EBFAA1A4C292}" dt="2023-12-30T04:29:03.583" v="0" actId="47"/>
        <pc:sldMkLst>
          <pc:docMk/>
          <pc:sldMk cId="734407521" sldId="6129"/>
        </pc:sldMkLst>
      </pc:sldChg>
      <pc:sldChg chg="del">
        <pc:chgData name="Ron Melton" userId="5553941352b42db9" providerId="LiveId" clId="{B233DD4F-1E0D-4DBC-B846-EBFAA1A4C292}" dt="2023-12-30T04:29:03.583" v="0" actId="47"/>
        <pc:sldMkLst>
          <pc:docMk/>
          <pc:sldMk cId="643801623" sldId="6152"/>
        </pc:sldMkLst>
      </pc:sldChg>
      <pc:sldChg chg="del">
        <pc:chgData name="Ron Melton" userId="5553941352b42db9" providerId="LiveId" clId="{B233DD4F-1E0D-4DBC-B846-EBFAA1A4C292}" dt="2023-12-30T04:29:22.896" v="1" actId="47"/>
        <pc:sldMkLst>
          <pc:docMk/>
          <pc:sldMk cId="1363104386" sldId="6213"/>
        </pc:sldMkLst>
      </pc:sldChg>
      <pc:sldChg chg="del">
        <pc:chgData name="Ron Melton" userId="5553941352b42db9" providerId="LiveId" clId="{B233DD4F-1E0D-4DBC-B846-EBFAA1A4C292}" dt="2023-12-30T04:29:22.896" v="1" actId="47"/>
        <pc:sldMkLst>
          <pc:docMk/>
          <pc:sldMk cId="1979285473" sldId="6222"/>
        </pc:sldMkLst>
      </pc:sldChg>
      <pc:sldChg chg="del">
        <pc:chgData name="Ron Melton" userId="5553941352b42db9" providerId="LiveId" clId="{B233DD4F-1E0D-4DBC-B846-EBFAA1A4C292}" dt="2023-12-30T04:29:03.583" v="0" actId="47"/>
        <pc:sldMkLst>
          <pc:docMk/>
          <pc:sldMk cId="4091658663" sldId="6240"/>
        </pc:sldMkLst>
      </pc:sldChg>
      <pc:sldChg chg="del">
        <pc:chgData name="Ron Melton" userId="5553941352b42db9" providerId="LiveId" clId="{B233DD4F-1E0D-4DBC-B846-EBFAA1A4C292}" dt="2023-12-30T04:29:22.896" v="1" actId="47"/>
        <pc:sldMkLst>
          <pc:docMk/>
          <pc:sldMk cId="921495528" sldId="6495"/>
        </pc:sldMkLst>
      </pc:sldChg>
      <pc:sldChg chg="del">
        <pc:chgData name="Ron Melton" userId="5553941352b42db9" providerId="LiveId" clId="{B233DD4F-1E0D-4DBC-B846-EBFAA1A4C292}" dt="2023-12-30T04:29:03.583" v="0" actId="47"/>
        <pc:sldMkLst>
          <pc:docMk/>
          <pc:sldMk cId="2224086606" sldId="6509"/>
        </pc:sldMkLst>
      </pc:sldChg>
      <pc:sldChg chg="del">
        <pc:chgData name="Ron Melton" userId="5553941352b42db9" providerId="LiveId" clId="{B233DD4F-1E0D-4DBC-B846-EBFAA1A4C292}" dt="2023-12-30T04:29:03.583" v="0" actId="47"/>
        <pc:sldMkLst>
          <pc:docMk/>
          <pc:sldMk cId="1863468446" sldId="6510"/>
        </pc:sldMkLst>
      </pc:sldChg>
      <pc:sldChg chg="del">
        <pc:chgData name="Ron Melton" userId="5553941352b42db9" providerId="LiveId" clId="{B233DD4F-1E0D-4DBC-B846-EBFAA1A4C292}" dt="2023-12-30T04:29:03.583" v="0" actId="47"/>
        <pc:sldMkLst>
          <pc:docMk/>
          <pc:sldMk cId="1657880306" sldId="6511"/>
        </pc:sldMkLst>
      </pc:sldChg>
      <pc:sldChg chg="del">
        <pc:chgData name="Ron Melton" userId="5553941352b42db9" providerId="LiveId" clId="{B233DD4F-1E0D-4DBC-B846-EBFAA1A4C292}" dt="2023-12-30T04:29:22.896" v="1" actId="47"/>
        <pc:sldMkLst>
          <pc:docMk/>
          <pc:sldMk cId="1416873253" sldId="6720"/>
        </pc:sldMkLst>
      </pc:sldChg>
      <pc:sldChg chg="del">
        <pc:chgData name="Ron Melton" userId="5553941352b42db9" providerId="LiveId" clId="{B233DD4F-1E0D-4DBC-B846-EBFAA1A4C292}" dt="2023-12-30T04:29:22.896" v="1" actId="47"/>
        <pc:sldMkLst>
          <pc:docMk/>
          <pc:sldMk cId="4215663917" sldId="6725"/>
        </pc:sldMkLst>
      </pc:sldChg>
      <pc:sldChg chg="del">
        <pc:chgData name="Ron Melton" userId="5553941352b42db9" providerId="LiveId" clId="{B233DD4F-1E0D-4DBC-B846-EBFAA1A4C292}" dt="2023-12-30T04:29:22.896" v="1" actId="47"/>
        <pc:sldMkLst>
          <pc:docMk/>
          <pc:sldMk cId="1357014715" sldId="6795"/>
        </pc:sldMkLst>
      </pc:sldChg>
      <pc:sldChg chg="del">
        <pc:chgData name="Ron Melton" userId="5553941352b42db9" providerId="LiveId" clId="{B233DD4F-1E0D-4DBC-B846-EBFAA1A4C292}" dt="2023-12-30T04:29:22.896" v="1" actId="47"/>
        <pc:sldMkLst>
          <pc:docMk/>
          <pc:sldMk cId="3181825811" sldId="7136"/>
        </pc:sldMkLst>
      </pc:sldChg>
      <pc:sldChg chg="del">
        <pc:chgData name="Ron Melton" userId="5553941352b42db9" providerId="LiveId" clId="{B233DD4F-1E0D-4DBC-B846-EBFAA1A4C292}" dt="2023-12-30T04:29:22.896" v="1" actId="47"/>
        <pc:sldMkLst>
          <pc:docMk/>
          <pc:sldMk cId="1543569617" sldId="7137"/>
        </pc:sldMkLst>
      </pc:sldChg>
      <pc:sldChg chg="del">
        <pc:chgData name="Ron Melton" userId="5553941352b42db9" providerId="LiveId" clId="{B233DD4F-1E0D-4DBC-B846-EBFAA1A4C292}" dt="2023-12-30T04:29:22.896" v="1" actId="47"/>
        <pc:sldMkLst>
          <pc:docMk/>
          <pc:sldMk cId="2670605089" sldId="7138"/>
        </pc:sldMkLst>
      </pc:sldChg>
      <pc:sldChg chg="del">
        <pc:chgData name="Ron Melton" userId="5553941352b42db9" providerId="LiveId" clId="{B233DD4F-1E0D-4DBC-B846-EBFAA1A4C292}" dt="2023-12-30T04:29:22.896" v="1" actId="47"/>
        <pc:sldMkLst>
          <pc:docMk/>
          <pc:sldMk cId="247629776" sldId="7949"/>
        </pc:sldMkLst>
      </pc:sldChg>
      <pc:sldChg chg="del">
        <pc:chgData name="Ron Melton" userId="5553941352b42db9" providerId="LiveId" clId="{B233DD4F-1E0D-4DBC-B846-EBFAA1A4C292}" dt="2023-12-30T04:29:03.583" v="0" actId="47"/>
        <pc:sldMkLst>
          <pc:docMk/>
          <pc:sldMk cId="2618404228" sldId="7958"/>
        </pc:sldMkLst>
      </pc:sldChg>
      <pc:sldChg chg="del">
        <pc:chgData name="Ron Melton" userId="5553941352b42db9" providerId="LiveId" clId="{B233DD4F-1E0D-4DBC-B846-EBFAA1A4C292}" dt="2023-12-30T04:29:03.583" v="0" actId="47"/>
        <pc:sldMkLst>
          <pc:docMk/>
          <pc:sldMk cId="1805169203" sldId="7959"/>
        </pc:sldMkLst>
      </pc:sldChg>
      <pc:sldChg chg="del">
        <pc:chgData name="Ron Melton" userId="5553941352b42db9" providerId="LiveId" clId="{B233DD4F-1E0D-4DBC-B846-EBFAA1A4C292}" dt="2023-12-30T04:29:03.583" v="0" actId="47"/>
        <pc:sldMkLst>
          <pc:docMk/>
          <pc:sldMk cId="3464874282" sldId="7960"/>
        </pc:sldMkLst>
      </pc:sldChg>
      <pc:sldChg chg="del">
        <pc:chgData name="Ron Melton" userId="5553941352b42db9" providerId="LiveId" clId="{B233DD4F-1E0D-4DBC-B846-EBFAA1A4C292}" dt="2023-12-30T04:29:22.896" v="1" actId="47"/>
        <pc:sldMkLst>
          <pc:docMk/>
          <pc:sldMk cId="2142460025" sldId="8001"/>
        </pc:sldMkLst>
      </pc:sldChg>
      <pc:sldChg chg="del">
        <pc:chgData name="Ron Melton" userId="5553941352b42db9" providerId="LiveId" clId="{B233DD4F-1E0D-4DBC-B846-EBFAA1A4C292}" dt="2023-12-30T04:29:22.896" v="1" actId="47"/>
        <pc:sldMkLst>
          <pc:docMk/>
          <pc:sldMk cId="2775239611" sldId="8052"/>
        </pc:sldMkLst>
      </pc:sldChg>
      <pc:sldChg chg="del">
        <pc:chgData name="Ron Melton" userId="5553941352b42db9" providerId="LiveId" clId="{B233DD4F-1E0D-4DBC-B846-EBFAA1A4C292}" dt="2023-12-30T04:29:22.896" v="1" actId="47"/>
        <pc:sldMkLst>
          <pc:docMk/>
          <pc:sldMk cId="4239489782" sldId="8079"/>
        </pc:sldMkLst>
      </pc:sldChg>
      <pc:sldChg chg="del">
        <pc:chgData name="Ron Melton" userId="5553941352b42db9" providerId="LiveId" clId="{B233DD4F-1E0D-4DBC-B846-EBFAA1A4C292}" dt="2023-12-30T04:29:22.896" v="1" actId="47"/>
        <pc:sldMkLst>
          <pc:docMk/>
          <pc:sldMk cId="2215915077" sldId="8089"/>
        </pc:sldMkLst>
      </pc:sldChg>
      <pc:sldChg chg="del">
        <pc:chgData name="Ron Melton" userId="5553941352b42db9" providerId="LiveId" clId="{B233DD4F-1E0D-4DBC-B846-EBFAA1A4C292}" dt="2023-12-30T04:29:22.896" v="1" actId="47"/>
        <pc:sldMkLst>
          <pc:docMk/>
          <pc:sldMk cId="2672704742" sldId="8090"/>
        </pc:sldMkLst>
      </pc:sldChg>
      <pc:sldChg chg="del">
        <pc:chgData name="Ron Melton" userId="5553941352b42db9" providerId="LiveId" clId="{B233DD4F-1E0D-4DBC-B846-EBFAA1A4C292}" dt="2023-12-30T04:29:22.896" v="1" actId="47"/>
        <pc:sldMkLst>
          <pc:docMk/>
          <pc:sldMk cId="4257069697" sldId="8091"/>
        </pc:sldMkLst>
      </pc:sldChg>
      <pc:sldChg chg="del">
        <pc:chgData name="Ron Melton" userId="5553941352b42db9" providerId="LiveId" clId="{B233DD4F-1E0D-4DBC-B846-EBFAA1A4C292}" dt="2023-12-30T04:29:22.896" v="1" actId="47"/>
        <pc:sldMkLst>
          <pc:docMk/>
          <pc:sldMk cId="3746019872" sldId="8092"/>
        </pc:sldMkLst>
      </pc:sldChg>
      <pc:sldChg chg="del">
        <pc:chgData name="Ron Melton" userId="5553941352b42db9" providerId="LiveId" clId="{B233DD4F-1E0D-4DBC-B846-EBFAA1A4C292}" dt="2023-12-30T04:29:22.896" v="1" actId="47"/>
        <pc:sldMkLst>
          <pc:docMk/>
          <pc:sldMk cId="750354715" sldId="8093"/>
        </pc:sldMkLst>
      </pc:sldChg>
      <pc:sldChg chg="del">
        <pc:chgData name="Ron Melton" userId="5553941352b42db9" providerId="LiveId" clId="{B233DD4F-1E0D-4DBC-B846-EBFAA1A4C292}" dt="2023-12-30T04:29:22.896" v="1" actId="47"/>
        <pc:sldMkLst>
          <pc:docMk/>
          <pc:sldMk cId="3978545872" sldId="8095"/>
        </pc:sldMkLst>
      </pc:sldChg>
      <pc:sldChg chg="del">
        <pc:chgData name="Ron Melton" userId="5553941352b42db9" providerId="LiveId" clId="{B233DD4F-1E0D-4DBC-B846-EBFAA1A4C292}" dt="2023-12-30T04:29:03.583" v="0" actId="47"/>
        <pc:sldMkLst>
          <pc:docMk/>
          <pc:sldMk cId="3267799094" sldId="8182"/>
        </pc:sldMkLst>
      </pc:sldChg>
      <pc:sldChg chg="del">
        <pc:chgData name="Ron Melton" userId="5553941352b42db9" providerId="LiveId" clId="{B233DD4F-1E0D-4DBC-B846-EBFAA1A4C292}" dt="2023-12-30T04:29:03.583" v="0" actId="47"/>
        <pc:sldMkLst>
          <pc:docMk/>
          <pc:sldMk cId="1630359249" sldId="8183"/>
        </pc:sldMkLst>
      </pc:sldChg>
      <pc:sldChg chg="del">
        <pc:chgData name="Ron Melton" userId="5553941352b42db9" providerId="LiveId" clId="{B233DD4F-1E0D-4DBC-B846-EBFAA1A4C292}" dt="2023-12-30T04:29:03.583" v="0" actId="47"/>
        <pc:sldMkLst>
          <pc:docMk/>
          <pc:sldMk cId="980253042" sldId="8184"/>
        </pc:sldMkLst>
      </pc:sldChg>
      <pc:sldChg chg="del">
        <pc:chgData name="Ron Melton" userId="5553941352b42db9" providerId="LiveId" clId="{B233DD4F-1E0D-4DBC-B846-EBFAA1A4C292}" dt="2023-12-30T04:29:03.583" v="0" actId="47"/>
        <pc:sldMkLst>
          <pc:docMk/>
          <pc:sldMk cId="3657363269" sldId="8204"/>
        </pc:sldMkLst>
      </pc:sldChg>
      <pc:sldChg chg="del">
        <pc:chgData name="Ron Melton" userId="5553941352b42db9" providerId="LiveId" clId="{B233DD4F-1E0D-4DBC-B846-EBFAA1A4C292}" dt="2023-12-30T04:29:03.583" v="0" actId="47"/>
        <pc:sldMkLst>
          <pc:docMk/>
          <pc:sldMk cId="3361211962" sldId="8250"/>
        </pc:sldMkLst>
      </pc:sldChg>
      <pc:sldChg chg="del">
        <pc:chgData name="Ron Melton" userId="5553941352b42db9" providerId="LiveId" clId="{B233DD4F-1E0D-4DBC-B846-EBFAA1A4C292}" dt="2023-12-30T04:29:22.896" v="1" actId="47"/>
        <pc:sldMkLst>
          <pc:docMk/>
          <pc:sldMk cId="3879957701" sldId="8266"/>
        </pc:sldMkLst>
      </pc:sldChg>
      <pc:sldChg chg="del">
        <pc:chgData name="Ron Melton" userId="5553941352b42db9" providerId="LiveId" clId="{B233DD4F-1E0D-4DBC-B846-EBFAA1A4C292}" dt="2023-12-30T04:29:03.583" v="0" actId="47"/>
        <pc:sldMkLst>
          <pc:docMk/>
          <pc:sldMk cId="1335445780" sldId="8286"/>
        </pc:sldMkLst>
      </pc:sldChg>
      <pc:sldChg chg="del">
        <pc:chgData name="Ron Melton" userId="5553941352b42db9" providerId="LiveId" clId="{B233DD4F-1E0D-4DBC-B846-EBFAA1A4C292}" dt="2023-12-30T04:29:03.583" v="0" actId="47"/>
        <pc:sldMkLst>
          <pc:docMk/>
          <pc:sldMk cId="392881826" sldId="8297"/>
        </pc:sldMkLst>
      </pc:sldChg>
      <pc:sldChg chg="del">
        <pc:chgData name="Ron Melton" userId="5553941352b42db9" providerId="LiveId" clId="{B233DD4F-1E0D-4DBC-B846-EBFAA1A4C292}" dt="2023-12-30T04:29:03.583" v="0" actId="47"/>
        <pc:sldMkLst>
          <pc:docMk/>
          <pc:sldMk cId="911342618" sldId="8298"/>
        </pc:sldMkLst>
      </pc:sldChg>
      <pc:sldChg chg="del">
        <pc:chgData name="Ron Melton" userId="5553941352b42db9" providerId="LiveId" clId="{B233DD4F-1E0D-4DBC-B846-EBFAA1A4C292}" dt="2023-12-30T04:29:03.583" v="0" actId="47"/>
        <pc:sldMkLst>
          <pc:docMk/>
          <pc:sldMk cId="1962377842" sldId="8301"/>
        </pc:sldMkLst>
      </pc:sldChg>
      <pc:sldChg chg="del">
        <pc:chgData name="Ron Melton" userId="5553941352b42db9" providerId="LiveId" clId="{B233DD4F-1E0D-4DBC-B846-EBFAA1A4C292}" dt="2023-12-30T04:29:03.583" v="0" actId="47"/>
        <pc:sldMkLst>
          <pc:docMk/>
          <pc:sldMk cId="343077576" sldId="8302"/>
        </pc:sldMkLst>
      </pc:sldChg>
      <pc:sldChg chg="del">
        <pc:chgData name="Ron Melton" userId="5553941352b42db9" providerId="LiveId" clId="{B233DD4F-1E0D-4DBC-B846-EBFAA1A4C292}" dt="2023-12-30T04:29:03.583" v="0" actId="47"/>
        <pc:sldMkLst>
          <pc:docMk/>
          <pc:sldMk cId="3786297375" sldId="2145708295"/>
        </pc:sldMkLst>
      </pc:sldChg>
      <pc:sldChg chg="del">
        <pc:chgData name="Ron Melton" userId="5553941352b42db9" providerId="LiveId" clId="{B233DD4F-1E0D-4DBC-B846-EBFAA1A4C292}" dt="2023-12-30T04:29:03.583" v="0" actId="47"/>
        <pc:sldMkLst>
          <pc:docMk/>
          <pc:sldMk cId="2001674129" sldId="2145708296"/>
        </pc:sldMkLst>
      </pc:sldChg>
      <pc:sldChg chg="del">
        <pc:chgData name="Ron Melton" userId="5553941352b42db9" providerId="LiveId" clId="{B233DD4F-1E0D-4DBC-B846-EBFAA1A4C292}" dt="2023-12-30T04:29:03.583" v="0" actId="47"/>
        <pc:sldMkLst>
          <pc:docMk/>
          <pc:sldMk cId="3243511915" sldId="2145708417"/>
        </pc:sldMkLst>
      </pc:sldChg>
      <pc:sldChg chg="del">
        <pc:chgData name="Ron Melton" userId="5553941352b42db9" providerId="LiveId" clId="{B233DD4F-1E0D-4DBC-B846-EBFAA1A4C292}" dt="2023-12-30T04:29:22.896" v="1" actId="47"/>
        <pc:sldMkLst>
          <pc:docMk/>
          <pc:sldMk cId="4211289585" sldId="2145708502"/>
        </pc:sldMkLst>
      </pc:sldChg>
      <pc:sldChg chg="del">
        <pc:chgData name="Ron Melton" userId="5553941352b42db9" providerId="LiveId" clId="{B233DD4F-1E0D-4DBC-B846-EBFAA1A4C292}" dt="2023-12-30T04:29:22.896" v="1" actId="47"/>
        <pc:sldMkLst>
          <pc:docMk/>
          <pc:sldMk cId="745261639" sldId="2145708522"/>
        </pc:sldMkLst>
      </pc:sldChg>
      <pc:sldChg chg="del">
        <pc:chgData name="Ron Melton" userId="5553941352b42db9" providerId="LiveId" clId="{B233DD4F-1E0D-4DBC-B846-EBFAA1A4C292}" dt="2023-12-30T04:29:22.896" v="1" actId="47"/>
        <pc:sldMkLst>
          <pc:docMk/>
          <pc:sldMk cId="3206029054" sldId="2145708529"/>
        </pc:sldMkLst>
      </pc:sldChg>
      <pc:sldChg chg="del">
        <pc:chgData name="Ron Melton" userId="5553941352b42db9" providerId="LiveId" clId="{B233DD4F-1E0D-4DBC-B846-EBFAA1A4C292}" dt="2023-12-30T04:29:22.896" v="1" actId="47"/>
        <pc:sldMkLst>
          <pc:docMk/>
          <pc:sldMk cId="2899999661" sldId="2145708534"/>
        </pc:sldMkLst>
      </pc:sldChg>
      <pc:sldChg chg="del">
        <pc:chgData name="Ron Melton" userId="5553941352b42db9" providerId="LiveId" clId="{B233DD4F-1E0D-4DBC-B846-EBFAA1A4C292}" dt="2023-12-30T04:29:03.583" v="0" actId="47"/>
        <pc:sldMkLst>
          <pc:docMk/>
          <pc:sldMk cId="567359803" sldId="2145708542"/>
        </pc:sldMkLst>
      </pc:sldChg>
      <pc:sldChg chg="del">
        <pc:chgData name="Ron Melton" userId="5553941352b42db9" providerId="LiveId" clId="{B233DD4F-1E0D-4DBC-B846-EBFAA1A4C292}" dt="2023-12-30T04:29:22.896" v="1" actId="47"/>
        <pc:sldMkLst>
          <pc:docMk/>
          <pc:sldMk cId="3690941066" sldId="2145708547"/>
        </pc:sldMkLst>
      </pc:sldChg>
      <pc:sldChg chg="del">
        <pc:chgData name="Ron Melton" userId="5553941352b42db9" providerId="LiveId" clId="{B233DD4F-1E0D-4DBC-B846-EBFAA1A4C292}" dt="2023-12-30T04:29:22.896" v="1" actId="47"/>
        <pc:sldMkLst>
          <pc:docMk/>
          <pc:sldMk cId="3550255291" sldId="2145708550"/>
        </pc:sldMkLst>
      </pc:sldChg>
      <pc:sldChg chg="del">
        <pc:chgData name="Ron Melton" userId="5553941352b42db9" providerId="LiveId" clId="{B233DD4F-1E0D-4DBC-B846-EBFAA1A4C292}" dt="2023-12-30T04:29:03.583" v="0" actId="47"/>
        <pc:sldMkLst>
          <pc:docMk/>
          <pc:sldMk cId="1081651582" sldId="2145708556"/>
        </pc:sldMkLst>
      </pc:sldChg>
      <pc:sldChg chg="del">
        <pc:chgData name="Ron Melton" userId="5553941352b42db9" providerId="LiveId" clId="{B233DD4F-1E0D-4DBC-B846-EBFAA1A4C292}" dt="2023-12-30T04:29:03.583" v="0" actId="47"/>
        <pc:sldMkLst>
          <pc:docMk/>
          <pc:sldMk cId="1974197896" sldId="2145708557"/>
        </pc:sldMkLst>
      </pc:sldChg>
      <pc:sldChg chg="del">
        <pc:chgData name="Ron Melton" userId="5553941352b42db9" providerId="LiveId" clId="{B233DD4F-1E0D-4DBC-B846-EBFAA1A4C292}" dt="2023-12-30T04:29:03.583" v="0" actId="47"/>
        <pc:sldMkLst>
          <pc:docMk/>
          <pc:sldMk cId="901471255" sldId="2145708558"/>
        </pc:sldMkLst>
      </pc:sldChg>
      <pc:sldChg chg="del">
        <pc:chgData name="Ron Melton" userId="5553941352b42db9" providerId="LiveId" clId="{B233DD4F-1E0D-4DBC-B846-EBFAA1A4C292}" dt="2023-12-30T04:29:03.583" v="0" actId="47"/>
        <pc:sldMkLst>
          <pc:docMk/>
          <pc:sldMk cId="889933922" sldId="2145708755"/>
        </pc:sldMkLst>
      </pc:sldChg>
      <pc:sldChg chg="del">
        <pc:chgData name="Ron Melton" userId="5553941352b42db9" providerId="LiveId" clId="{B233DD4F-1E0D-4DBC-B846-EBFAA1A4C292}" dt="2023-12-30T04:29:03.583" v="0" actId="47"/>
        <pc:sldMkLst>
          <pc:docMk/>
          <pc:sldMk cId="1557048824" sldId="2145708762"/>
        </pc:sldMkLst>
      </pc:sldChg>
      <pc:sldChg chg="del">
        <pc:chgData name="Ron Melton" userId="5553941352b42db9" providerId="LiveId" clId="{B233DD4F-1E0D-4DBC-B846-EBFAA1A4C292}" dt="2023-12-30T04:29:03.583" v="0" actId="47"/>
        <pc:sldMkLst>
          <pc:docMk/>
          <pc:sldMk cId="4121505878" sldId="2145708763"/>
        </pc:sldMkLst>
      </pc:sldChg>
      <pc:sldChg chg="del">
        <pc:chgData name="Ron Melton" userId="5553941352b42db9" providerId="LiveId" clId="{B233DD4F-1E0D-4DBC-B846-EBFAA1A4C292}" dt="2023-12-30T04:29:03.583" v="0" actId="47"/>
        <pc:sldMkLst>
          <pc:docMk/>
          <pc:sldMk cId="869108475" sldId="2145708765"/>
        </pc:sldMkLst>
      </pc:sldChg>
      <pc:sldChg chg="del">
        <pc:chgData name="Ron Melton" userId="5553941352b42db9" providerId="LiveId" clId="{B233DD4F-1E0D-4DBC-B846-EBFAA1A4C292}" dt="2023-12-30T04:29:03.583" v="0" actId="47"/>
        <pc:sldMkLst>
          <pc:docMk/>
          <pc:sldMk cId="611662744" sldId="2145708775"/>
        </pc:sldMkLst>
      </pc:sldChg>
      <pc:sldChg chg="del">
        <pc:chgData name="Ron Melton" userId="5553941352b42db9" providerId="LiveId" clId="{B233DD4F-1E0D-4DBC-B846-EBFAA1A4C292}" dt="2023-12-30T04:29:22.896" v="1" actId="47"/>
        <pc:sldMkLst>
          <pc:docMk/>
          <pc:sldMk cId="4060367908" sldId="2145708778"/>
        </pc:sldMkLst>
      </pc:sldChg>
      <pc:sldChg chg="del">
        <pc:chgData name="Ron Melton" userId="5553941352b42db9" providerId="LiveId" clId="{B233DD4F-1E0D-4DBC-B846-EBFAA1A4C292}" dt="2023-12-30T04:29:03.583" v="0" actId="47"/>
        <pc:sldMkLst>
          <pc:docMk/>
          <pc:sldMk cId="3766299593" sldId="2145708852"/>
        </pc:sldMkLst>
      </pc:sldChg>
      <pc:sldChg chg="del">
        <pc:chgData name="Ron Melton" userId="5553941352b42db9" providerId="LiveId" clId="{B233DD4F-1E0D-4DBC-B846-EBFAA1A4C292}" dt="2023-12-30T04:29:03.583" v="0" actId="47"/>
        <pc:sldMkLst>
          <pc:docMk/>
          <pc:sldMk cId="432014318" sldId="2145708853"/>
        </pc:sldMkLst>
      </pc:sldChg>
      <pc:sldChg chg="del">
        <pc:chgData name="Ron Melton" userId="5553941352b42db9" providerId="LiveId" clId="{B233DD4F-1E0D-4DBC-B846-EBFAA1A4C292}" dt="2023-12-30T04:29:03.583" v="0" actId="47"/>
        <pc:sldMkLst>
          <pc:docMk/>
          <pc:sldMk cId="774635695" sldId="2145708916"/>
        </pc:sldMkLst>
      </pc:sldChg>
      <pc:sldChg chg="del">
        <pc:chgData name="Ron Melton" userId="5553941352b42db9" providerId="LiveId" clId="{B233DD4F-1E0D-4DBC-B846-EBFAA1A4C292}" dt="2023-12-30T04:29:22.896" v="1" actId="47"/>
        <pc:sldMkLst>
          <pc:docMk/>
          <pc:sldMk cId="3645347130" sldId="2145708933"/>
        </pc:sldMkLst>
      </pc:sldChg>
      <pc:sldChg chg="del">
        <pc:chgData name="Ron Melton" userId="5553941352b42db9" providerId="LiveId" clId="{B233DD4F-1E0D-4DBC-B846-EBFAA1A4C292}" dt="2023-12-30T04:29:22.896" v="1" actId="47"/>
        <pc:sldMkLst>
          <pc:docMk/>
          <pc:sldMk cId="1242563060" sldId="2145708956"/>
        </pc:sldMkLst>
      </pc:sldChg>
      <pc:sldChg chg="del">
        <pc:chgData name="Ron Melton" userId="5553941352b42db9" providerId="LiveId" clId="{B233DD4F-1E0D-4DBC-B846-EBFAA1A4C292}" dt="2023-12-30T04:29:03.583" v="0" actId="47"/>
        <pc:sldMkLst>
          <pc:docMk/>
          <pc:sldMk cId="1411863598" sldId="2145708961"/>
        </pc:sldMkLst>
      </pc:sldChg>
      <pc:sldChg chg="del">
        <pc:chgData name="Ron Melton" userId="5553941352b42db9" providerId="LiveId" clId="{B233DD4F-1E0D-4DBC-B846-EBFAA1A4C292}" dt="2023-12-30T04:29:22.896" v="1" actId="47"/>
        <pc:sldMkLst>
          <pc:docMk/>
          <pc:sldMk cId="660186417" sldId="2145708962"/>
        </pc:sldMkLst>
      </pc:sldChg>
      <pc:sldChg chg="del">
        <pc:chgData name="Ron Melton" userId="5553941352b42db9" providerId="LiveId" clId="{B233DD4F-1E0D-4DBC-B846-EBFAA1A4C292}" dt="2023-12-30T04:29:22.896" v="1" actId="47"/>
        <pc:sldMkLst>
          <pc:docMk/>
          <pc:sldMk cId="290575376" sldId="2145708988"/>
        </pc:sldMkLst>
      </pc:sldChg>
      <pc:sldChg chg="del">
        <pc:chgData name="Ron Melton" userId="5553941352b42db9" providerId="LiveId" clId="{B233DD4F-1E0D-4DBC-B846-EBFAA1A4C292}" dt="2023-12-30T04:29:03.583" v="0" actId="47"/>
        <pc:sldMkLst>
          <pc:docMk/>
          <pc:sldMk cId="1280806858" sldId="2145709009"/>
        </pc:sldMkLst>
      </pc:sldChg>
      <pc:sldChg chg="del">
        <pc:chgData name="Ron Melton" userId="5553941352b42db9" providerId="LiveId" clId="{B233DD4F-1E0D-4DBC-B846-EBFAA1A4C292}" dt="2023-12-30T04:29:03.583" v="0" actId="47"/>
        <pc:sldMkLst>
          <pc:docMk/>
          <pc:sldMk cId="1810452286" sldId="2145709015"/>
        </pc:sldMkLst>
      </pc:sldChg>
      <pc:sldChg chg="del">
        <pc:chgData name="Ron Melton" userId="5553941352b42db9" providerId="LiveId" clId="{B233DD4F-1E0D-4DBC-B846-EBFAA1A4C292}" dt="2023-12-30T04:29:22.896" v="1" actId="47"/>
        <pc:sldMkLst>
          <pc:docMk/>
          <pc:sldMk cId="0" sldId="2145709018"/>
        </pc:sldMkLst>
      </pc:sldChg>
      <pc:sldChg chg="del">
        <pc:chgData name="Ron Melton" userId="5553941352b42db9" providerId="LiveId" clId="{B233DD4F-1E0D-4DBC-B846-EBFAA1A4C292}" dt="2023-12-30T04:29:22.896" v="1" actId="47"/>
        <pc:sldMkLst>
          <pc:docMk/>
          <pc:sldMk cId="1481658780" sldId="2145709019"/>
        </pc:sldMkLst>
      </pc:sldChg>
      <pc:sldChg chg="del">
        <pc:chgData name="Ron Melton" userId="5553941352b42db9" providerId="LiveId" clId="{B233DD4F-1E0D-4DBC-B846-EBFAA1A4C292}" dt="2023-12-30T04:29:22.896" v="1" actId="47"/>
        <pc:sldMkLst>
          <pc:docMk/>
          <pc:sldMk cId="3666353680" sldId="2145709023"/>
        </pc:sldMkLst>
      </pc:sldChg>
      <pc:sldChg chg="del">
        <pc:chgData name="Ron Melton" userId="5553941352b42db9" providerId="LiveId" clId="{B233DD4F-1E0D-4DBC-B846-EBFAA1A4C292}" dt="2023-12-30T04:29:22.896" v="1" actId="47"/>
        <pc:sldMkLst>
          <pc:docMk/>
          <pc:sldMk cId="1268944986" sldId="2145709025"/>
        </pc:sldMkLst>
      </pc:sldChg>
      <pc:sldChg chg="del">
        <pc:chgData name="Ron Melton" userId="5553941352b42db9" providerId="LiveId" clId="{B233DD4F-1E0D-4DBC-B846-EBFAA1A4C292}" dt="2023-12-30T04:29:22.896" v="1" actId="47"/>
        <pc:sldMkLst>
          <pc:docMk/>
          <pc:sldMk cId="3850016053" sldId="2145709026"/>
        </pc:sldMkLst>
      </pc:sldChg>
      <pc:sldChg chg="del">
        <pc:chgData name="Ron Melton" userId="5553941352b42db9" providerId="LiveId" clId="{B233DD4F-1E0D-4DBC-B846-EBFAA1A4C292}" dt="2023-12-30T04:29:22.896" v="1" actId="47"/>
        <pc:sldMkLst>
          <pc:docMk/>
          <pc:sldMk cId="3228306892" sldId="2145709029"/>
        </pc:sldMkLst>
      </pc:sldChg>
      <pc:sldChg chg="del">
        <pc:chgData name="Ron Melton" userId="5553941352b42db9" providerId="LiveId" clId="{B233DD4F-1E0D-4DBC-B846-EBFAA1A4C292}" dt="2023-12-30T04:29:22.896" v="1" actId="47"/>
        <pc:sldMkLst>
          <pc:docMk/>
          <pc:sldMk cId="351083043" sldId="2145709030"/>
        </pc:sldMkLst>
      </pc:sldChg>
      <pc:sldChg chg="del">
        <pc:chgData name="Ron Melton" userId="5553941352b42db9" providerId="LiveId" clId="{B233DD4F-1E0D-4DBC-B846-EBFAA1A4C292}" dt="2023-12-30T04:29:22.896" v="1" actId="47"/>
        <pc:sldMkLst>
          <pc:docMk/>
          <pc:sldMk cId="1886743617" sldId="2145709031"/>
        </pc:sldMkLst>
      </pc:sldChg>
      <pc:sldChg chg="del">
        <pc:chgData name="Ron Melton" userId="5553941352b42db9" providerId="LiveId" clId="{B233DD4F-1E0D-4DBC-B846-EBFAA1A4C292}" dt="2023-12-30T04:29:22.896" v="1" actId="47"/>
        <pc:sldMkLst>
          <pc:docMk/>
          <pc:sldMk cId="3076569505" sldId="2145709033"/>
        </pc:sldMkLst>
      </pc:sldChg>
      <pc:sldChg chg="del">
        <pc:chgData name="Ron Melton" userId="5553941352b42db9" providerId="LiveId" clId="{B233DD4F-1E0D-4DBC-B846-EBFAA1A4C292}" dt="2023-12-30T04:29:03.583" v="0" actId="47"/>
        <pc:sldMkLst>
          <pc:docMk/>
          <pc:sldMk cId="825786875" sldId="2145709037"/>
        </pc:sldMkLst>
      </pc:sldChg>
      <pc:sldChg chg="del">
        <pc:chgData name="Ron Melton" userId="5553941352b42db9" providerId="LiveId" clId="{B233DD4F-1E0D-4DBC-B846-EBFAA1A4C292}" dt="2023-12-30T04:29:22.896" v="1" actId="47"/>
        <pc:sldMkLst>
          <pc:docMk/>
          <pc:sldMk cId="2275423538" sldId="2145709040"/>
        </pc:sldMkLst>
      </pc:sldChg>
      <pc:sldChg chg="del">
        <pc:chgData name="Ron Melton" userId="5553941352b42db9" providerId="LiveId" clId="{B233DD4F-1E0D-4DBC-B846-EBFAA1A4C292}" dt="2023-12-30T04:29:22.896" v="1" actId="47"/>
        <pc:sldMkLst>
          <pc:docMk/>
          <pc:sldMk cId="140205353" sldId="2145709041"/>
        </pc:sldMkLst>
      </pc:sldChg>
      <pc:sldChg chg="del">
        <pc:chgData name="Ron Melton" userId="5553941352b42db9" providerId="LiveId" clId="{B233DD4F-1E0D-4DBC-B846-EBFAA1A4C292}" dt="2023-12-30T04:29:22.896" v="1" actId="47"/>
        <pc:sldMkLst>
          <pc:docMk/>
          <pc:sldMk cId="3470864928" sldId="2145709042"/>
        </pc:sldMkLst>
      </pc:sldChg>
      <pc:sldChg chg="del">
        <pc:chgData name="Ron Melton" userId="5553941352b42db9" providerId="LiveId" clId="{B233DD4F-1E0D-4DBC-B846-EBFAA1A4C292}" dt="2023-12-30T04:29:22.896" v="1" actId="47"/>
        <pc:sldMkLst>
          <pc:docMk/>
          <pc:sldMk cId="4042526496" sldId="2145709044"/>
        </pc:sldMkLst>
      </pc:sldChg>
      <pc:sldChg chg="del">
        <pc:chgData name="Ron Melton" userId="5553941352b42db9" providerId="LiveId" clId="{B233DD4F-1E0D-4DBC-B846-EBFAA1A4C292}" dt="2023-12-30T04:29:22.896" v="1" actId="47"/>
        <pc:sldMkLst>
          <pc:docMk/>
          <pc:sldMk cId="3271475563" sldId="2145709045"/>
        </pc:sldMkLst>
      </pc:sldChg>
      <pc:sldChg chg="del">
        <pc:chgData name="Ron Melton" userId="5553941352b42db9" providerId="LiveId" clId="{B233DD4F-1E0D-4DBC-B846-EBFAA1A4C292}" dt="2023-12-30T04:29:22.896" v="1" actId="47"/>
        <pc:sldMkLst>
          <pc:docMk/>
          <pc:sldMk cId="3265936479" sldId="2145709047"/>
        </pc:sldMkLst>
      </pc:sldChg>
      <pc:sldChg chg="del">
        <pc:chgData name="Ron Melton" userId="5553941352b42db9" providerId="LiveId" clId="{B233DD4F-1E0D-4DBC-B846-EBFAA1A4C292}" dt="2023-12-30T04:29:22.896" v="1" actId="47"/>
        <pc:sldMkLst>
          <pc:docMk/>
          <pc:sldMk cId="1955522591" sldId="2145709049"/>
        </pc:sldMkLst>
      </pc:sldChg>
      <pc:sldChg chg="del">
        <pc:chgData name="Ron Melton" userId="5553941352b42db9" providerId="LiveId" clId="{B233DD4F-1E0D-4DBC-B846-EBFAA1A4C292}" dt="2023-12-30T04:29:22.896" v="1" actId="47"/>
        <pc:sldMkLst>
          <pc:docMk/>
          <pc:sldMk cId="397389288" sldId="2145709051"/>
        </pc:sldMkLst>
      </pc:sldChg>
      <pc:sldChg chg="del">
        <pc:chgData name="Ron Melton" userId="5553941352b42db9" providerId="LiveId" clId="{B233DD4F-1E0D-4DBC-B846-EBFAA1A4C292}" dt="2023-12-30T04:29:22.896" v="1" actId="47"/>
        <pc:sldMkLst>
          <pc:docMk/>
          <pc:sldMk cId="16774113" sldId="2145709054"/>
        </pc:sldMkLst>
      </pc:sldChg>
      <pc:sldChg chg="del">
        <pc:chgData name="Ron Melton" userId="5553941352b42db9" providerId="LiveId" clId="{B233DD4F-1E0D-4DBC-B846-EBFAA1A4C292}" dt="2023-12-30T04:29:22.896" v="1" actId="47"/>
        <pc:sldMkLst>
          <pc:docMk/>
          <pc:sldMk cId="2872326619" sldId="2145709058"/>
        </pc:sldMkLst>
      </pc:sldChg>
      <pc:sldChg chg="del">
        <pc:chgData name="Ron Melton" userId="5553941352b42db9" providerId="LiveId" clId="{B233DD4F-1E0D-4DBC-B846-EBFAA1A4C292}" dt="2023-12-30T04:29:03.583" v="0" actId="47"/>
        <pc:sldMkLst>
          <pc:docMk/>
          <pc:sldMk cId="128381815" sldId="2145709069"/>
        </pc:sldMkLst>
      </pc:sldChg>
      <pc:sldChg chg="del">
        <pc:chgData name="Ron Melton" userId="5553941352b42db9" providerId="LiveId" clId="{B233DD4F-1E0D-4DBC-B846-EBFAA1A4C292}" dt="2023-12-30T04:29:03.583" v="0" actId="47"/>
        <pc:sldMkLst>
          <pc:docMk/>
          <pc:sldMk cId="497658846" sldId="2145709070"/>
        </pc:sldMkLst>
      </pc:sldChg>
      <pc:sldChg chg="del">
        <pc:chgData name="Ron Melton" userId="5553941352b42db9" providerId="LiveId" clId="{B233DD4F-1E0D-4DBC-B846-EBFAA1A4C292}" dt="2023-12-30T04:29:03.583" v="0" actId="47"/>
        <pc:sldMkLst>
          <pc:docMk/>
          <pc:sldMk cId="3665397784" sldId="2145709075"/>
        </pc:sldMkLst>
      </pc:sldChg>
      <pc:sldChg chg="del">
        <pc:chgData name="Ron Melton" userId="5553941352b42db9" providerId="LiveId" clId="{B233DD4F-1E0D-4DBC-B846-EBFAA1A4C292}" dt="2023-12-30T04:29:03.583" v="0" actId="47"/>
        <pc:sldMkLst>
          <pc:docMk/>
          <pc:sldMk cId="28475612" sldId="2145709076"/>
        </pc:sldMkLst>
      </pc:sldChg>
      <pc:sldChg chg="del">
        <pc:chgData name="Ron Melton" userId="5553941352b42db9" providerId="LiveId" clId="{B233DD4F-1E0D-4DBC-B846-EBFAA1A4C292}" dt="2023-12-30T04:29:22.896" v="1" actId="47"/>
        <pc:sldMkLst>
          <pc:docMk/>
          <pc:sldMk cId="42794231" sldId="2145709080"/>
        </pc:sldMkLst>
      </pc:sldChg>
      <pc:sldChg chg="del">
        <pc:chgData name="Ron Melton" userId="5553941352b42db9" providerId="LiveId" clId="{B233DD4F-1E0D-4DBC-B846-EBFAA1A4C292}" dt="2023-12-30T04:29:22.896" v="1" actId="47"/>
        <pc:sldMkLst>
          <pc:docMk/>
          <pc:sldMk cId="2634241335" sldId="2145709084"/>
        </pc:sldMkLst>
      </pc:sldChg>
      <pc:sldChg chg="del">
        <pc:chgData name="Ron Melton" userId="5553941352b42db9" providerId="LiveId" clId="{B233DD4F-1E0D-4DBC-B846-EBFAA1A4C292}" dt="2023-12-30T04:29:22.896" v="1" actId="47"/>
        <pc:sldMkLst>
          <pc:docMk/>
          <pc:sldMk cId="3236312338" sldId="2145709088"/>
        </pc:sldMkLst>
      </pc:sldChg>
      <pc:sldChg chg="del">
        <pc:chgData name="Ron Melton" userId="5553941352b42db9" providerId="LiveId" clId="{B233DD4F-1E0D-4DBC-B846-EBFAA1A4C292}" dt="2023-12-30T04:29:22.896" v="1" actId="47"/>
        <pc:sldMkLst>
          <pc:docMk/>
          <pc:sldMk cId="540739371" sldId="2145709097"/>
        </pc:sldMkLst>
      </pc:sldChg>
      <pc:sldChg chg="del">
        <pc:chgData name="Ron Melton" userId="5553941352b42db9" providerId="LiveId" clId="{B233DD4F-1E0D-4DBC-B846-EBFAA1A4C292}" dt="2023-12-30T04:29:03.583" v="0" actId="47"/>
        <pc:sldMkLst>
          <pc:docMk/>
          <pc:sldMk cId="1335539744" sldId="2145709098"/>
        </pc:sldMkLst>
      </pc:sldChg>
      <pc:sldChg chg="del">
        <pc:chgData name="Ron Melton" userId="5553941352b42db9" providerId="LiveId" clId="{B233DD4F-1E0D-4DBC-B846-EBFAA1A4C292}" dt="2023-12-30T04:29:03.583" v="0" actId="47"/>
        <pc:sldMkLst>
          <pc:docMk/>
          <pc:sldMk cId="1476430768" sldId="2145709101"/>
        </pc:sldMkLst>
      </pc:sldChg>
      <pc:sldChg chg="del">
        <pc:chgData name="Ron Melton" userId="5553941352b42db9" providerId="LiveId" clId="{B233DD4F-1E0D-4DBC-B846-EBFAA1A4C292}" dt="2023-12-30T04:29:03.583" v="0" actId="47"/>
        <pc:sldMkLst>
          <pc:docMk/>
          <pc:sldMk cId="3416444927" sldId="2145709111"/>
        </pc:sldMkLst>
      </pc:sldChg>
      <pc:sldChg chg="del">
        <pc:chgData name="Ron Melton" userId="5553941352b42db9" providerId="LiveId" clId="{B233DD4F-1E0D-4DBC-B846-EBFAA1A4C292}" dt="2023-12-30T04:29:03.583" v="0" actId="47"/>
        <pc:sldMkLst>
          <pc:docMk/>
          <pc:sldMk cId="2074637747" sldId="2145709114"/>
        </pc:sldMkLst>
      </pc:sldChg>
      <pc:sldChg chg="del">
        <pc:chgData name="Ron Melton" userId="5553941352b42db9" providerId="LiveId" clId="{B233DD4F-1E0D-4DBC-B846-EBFAA1A4C292}" dt="2023-12-30T04:29:03.583" v="0" actId="47"/>
        <pc:sldMkLst>
          <pc:docMk/>
          <pc:sldMk cId="2264792317" sldId="2145709115"/>
        </pc:sldMkLst>
      </pc:sldChg>
      <pc:sldChg chg="del">
        <pc:chgData name="Ron Melton" userId="5553941352b42db9" providerId="LiveId" clId="{B233DD4F-1E0D-4DBC-B846-EBFAA1A4C292}" dt="2023-12-30T04:29:03.583" v="0" actId="47"/>
        <pc:sldMkLst>
          <pc:docMk/>
          <pc:sldMk cId="2663712775" sldId="2145709116"/>
        </pc:sldMkLst>
      </pc:sldChg>
      <pc:sldChg chg="del">
        <pc:chgData name="Ron Melton" userId="5553941352b42db9" providerId="LiveId" clId="{B233DD4F-1E0D-4DBC-B846-EBFAA1A4C292}" dt="2023-12-30T04:29:03.583" v="0" actId="47"/>
        <pc:sldMkLst>
          <pc:docMk/>
          <pc:sldMk cId="2791723945" sldId="2145709120"/>
        </pc:sldMkLst>
      </pc:sldChg>
      <pc:sldChg chg="del">
        <pc:chgData name="Ron Melton" userId="5553941352b42db9" providerId="LiveId" clId="{B233DD4F-1E0D-4DBC-B846-EBFAA1A4C292}" dt="2023-12-30T04:29:03.583" v="0" actId="47"/>
        <pc:sldMkLst>
          <pc:docMk/>
          <pc:sldMk cId="1129862054" sldId="2145709123"/>
        </pc:sldMkLst>
      </pc:sldChg>
      <pc:sldChg chg="del">
        <pc:chgData name="Ron Melton" userId="5553941352b42db9" providerId="LiveId" clId="{B233DD4F-1E0D-4DBC-B846-EBFAA1A4C292}" dt="2023-12-30T04:29:03.583" v="0" actId="47"/>
        <pc:sldMkLst>
          <pc:docMk/>
          <pc:sldMk cId="3711921616" sldId="2145709124"/>
        </pc:sldMkLst>
      </pc:sldChg>
      <pc:sldChg chg="del">
        <pc:chgData name="Ron Melton" userId="5553941352b42db9" providerId="LiveId" clId="{B233DD4F-1E0D-4DBC-B846-EBFAA1A4C292}" dt="2023-12-30T04:29:03.583" v="0" actId="47"/>
        <pc:sldMkLst>
          <pc:docMk/>
          <pc:sldMk cId="3496590598" sldId="2145709125"/>
        </pc:sldMkLst>
      </pc:sldChg>
      <pc:sldChg chg="del">
        <pc:chgData name="Ron Melton" userId="5553941352b42db9" providerId="LiveId" clId="{B233DD4F-1E0D-4DBC-B846-EBFAA1A4C292}" dt="2023-12-30T04:29:03.583" v="0" actId="47"/>
        <pc:sldMkLst>
          <pc:docMk/>
          <pc:sldMk cId="2743938148" sldId="2145709126"/>
        </pc:sldMkLst>
      </pc:sldChg>
      <pc:sldChg chg="del">
        <pc:chgData name="Ron Melton" userId="5553941352b42db9" providerId="LiveId" clId="{B233DD4F-1E0D-4DBC-B846-EBFAA1A4C292}" dt="2023-12-30T04:29:03.583" v="0" actId="47"/>
        <pc:sldMkLst>
          <pc:docMk/>
          <pc:sldMk cId="245968945" sldId="2145709128"/>
        </pc:sldMkLst>
      </pc:sldChg>
      <pc:sldChg chg="del">
        <pc:chgData name="Ron Melton" userId="5553941352b42db9" providerId="LiveId" clId="{B233DD4F-1E0D-4DBC-B846-EBFAA1A4C292}" dt="2023-12-30T04:29:03.583" v="0" actId="47"/>
        <pc:sldMkLst>
          <pc:docMk/>
          <pc:sldMk cId="2927867699" sldId="2145709166"/>
        </pc:sldMkLst>
      </pc:sldChg>
      <pc:sldChg chg="del">
        <pc:chgData name="Ron Melton" userId="5553941352b42db9" providerId="LiveId" clId="{B233DD4F-1E0D-4DBC-B846-EBFAA1A4C292}" dt="2023-12-30T04:29:03.583" v="0" actId="47"/>
        <pc:sldMkLst>
          <pc:docMk/>
          <pc:sldMk cId="1623573409" sldId="2145709168"/>
        </pc:sldMkLst>
      </pc:sldChg>
      <pc:sldChg chg="del">
        <pc:chgData name="Ron Melton" userId="5553941352b42db9" providerId="LiveId" clId="{B233DD4F-1E0D-4DBC-B846-EBFAA1A4C292}" dt="2023-12-30T04:29:03.583" v="0" actId="47"/>
        <pc:sldMkLst>
          <pc:docMk/>
          <pc:sldMk cId="3910350452" sldId="2145709169"/>
        </pc:sldMkLst>
      </pc:sldChg>
      <pc:sldChg chg="del">
        <pc:chgData name="Ron Melton" userId="5553941352b42db9" providerId="LiveId" clId="{B233DD4F-1E0D-4DBC-B846-EBFAA1A4C292}" dt="2023-12-30T04:29:03.583" v="0" actId="47"/>
        <pc:sldMkLst>
          <pc:docMk/>
          <pc:sldMk cId="2534325892" sldId="2145709171"/>
        </pc:sldMkLst>
      </pc:sldChg>
      <pc:sldChg chg="del">
        <pc:chgData name="Ron Melton" userId="5553941352b42db9" providerId="LiveId" clId="{B233DD4F-1E0D-4DBC-B846-EBFAA1A4C292}" dt="2023-12-30T04:29:22.896" v="1" actId="47"/>
        <pc:sldMkLst>
          <pc:docMk/>
          <pc:sldMk cId="2793046918" sldId="2145709175"/>
        </pc:sldMkLst>
      </pc:sldChg>
      <pc:sldChg chg="del">
        <pc:chgData name="Ron Melton" userId="5553941352b42db9" providerId="LiveId" clId="{B233DD4F-1E0D-4DBC-B846-EBFAA1A4C292}" dt="2023-12-30T04:29:22.896" v="1" actId="47"/>
        <pc:sldMkLst>
          <pc:docMk/>
          <pc:sldMk cId="4105139807" sldId="2145709177"/>
        </pc:sldMkLst>
      </pc:sldChg>
      <pc:sldChg chg="del">
        <pc:chgData name="Ron Melton" userId="5553941352b42db9" providerId="LiveId" clId="{B233DD4F-1E0D-4DBC-B846-EBFAA1A4C292}" dt="2023-12-30T04:29:22.896" v="1" actId="47"/>
        <pc:sldMkLst>
          <pc:docMk/>
          <pc:sldMk cId="2020432787" sldId="2145709180"/>
        </pc:sldMkLst>
      </pc:sldChg>
      <pc:sldChg chg="del">
        <pc:chgData name="Ron Melton" userId="5553941352b42db9" providerId="LiveId" clId="{B233DD4F-1E0D-4DBC-B846-EBFAA1A4C292}" dt="2023-12-30T04:29:22.896" v="1" actId="47"/>
        <pc:sldMkLst>
          <pc:docMk/>
          <pc:sldMk cId="3177134286" sldId="2145709181"/>
        </pc:sldMkLst>
      </pc:sldChg>
      <pc:sldChg chg="del">
        <pc:chgData name="Ron Melton" userId="5553941352b42db9" providerId="LiveId" clId="{B233DD4F-1E0D-4DBC-B846-EBFAA1A4C292}" dt="2023-12-30T04:29:22.896" v="1" actId="47"/>
        <pc:sldMkLst>
          <pc:docMk/>
          <pc:sldMk cId="17260696" sldId="2145709183"/>
        </pc:sldMkLst>
      </pc:sldChg>
      <pc:sldChg chg="del">
        <pc:chgData name="Ron Melton" userId="5553941352b42db9" providerId="LiveId" clId="{B233DD4F-1E0D-4DBC-B846-EBFAA1A4C292}" dt="2023-12-30T04:29:22.896" v="1" actId="47"/>
        <pc:sldMkLst>
          <pc:docMk/>
          <pc:sldMk cId="205771650" sldId="2145709189"/>
        </pc:sldMkLst>
      </pc:sldChg>
      <pc:sldChg chg="del">
        <pc:chgData name="Ron Melton" userId="5553941352b42db9" providerId="LiveId" clId="{B233DD4F-1E0D-4DBC-B846-EBFAA1A4C292}" dt="2023-12-30T04:29:22.896" v="1" actId="47"/>
        <pc:sldMkLst>
          <pc:docMk/>
          <pc:sldMk cId="3221288664" sldId="2145709208"/>
        </pc:sldMkLst>
      </pc:sldChg>
      <pc:sldChg chg="del">
        <pc:chgData name="Ron Melton" userId="5553941352b42db9" providerId="LiveId" clId="{B233DD4F-1E0D-4DBC-B846-EBFAA1A4C292}" dt="2023-12-30T04:29:22.896" v="1" actId="47"/>
        <pc:sldMkLst>
          <pc:docMk/>
          <pc:sldMk cId="1195408317" sldId="2145709211"/>
        </pc:sldMkLst>
      </pc:sldChg>
      <pc:sldChg chg="del">
        <pc:chgData name="Ron Melton" userId="5553941352b42db9" providerId="LiveId" clId="{B233DD4F-1E0D-4DBC-B846-EBFAA1A4C292}" dt="2023-12-30T04:29:03.583" v="0" actId="47"/>
        <pc:sldMkLst>
          <pc:docMk/>
          <pc:sldMk cId="695483233" sldId="2145709215"/>
        </pc:sldMkLst>
      </pc:sldChg>
      <pc:sldChg chg="del">
        <pc:chgData name="Ron Melton" userId="5553941352b42db9" providerId="LiveId" clId="{B233DD4F-1E0D-4DBC-B846-EBFAA1A4C292}" dt="2023-12-30T04:29:03.583" v="0" actId="47"/>
        <pc:sldMkLst>
          <pc:docMk/>
          <pc:sldMk cId="820623972" sldId="2145709216"/>
        </pc:sldMkLst>
      </pc:sldChg>
      <pc:sldChg chg="del">
        <pc:chgData name="Ron Melton" userId="5553941352b42db9" providerId="LiveId" clId="{B233DD4F-1E0D-4DBC-B846-EBFAA1A4C292}" dt="2023-12-30T04:29:03.583" v="0" actId="47"/>
        <pc:sldMkLst>
          <pc:docMk/>
          <pc:sldMk cId="3136608126" sldId="2145709218"/>
        </pc:sldMkLst>
      </pc:sldChg>
      <pc:sldChg chg="del">
        <pc:chgData name="Ron Melton" userId="5553941352b42db9" providerId="LiveId" clId="{B233DD4F-1E0D-4DBC-B846-EBFAA1A4C292}" dt="2023-12-30T04:29:03.583" v="0" actId="47"/>
        <pc:sldMkLst>
          <pc:docMk/>
          <pc:sldMk cId="407987876" sldId="2145709219"/>
        </pc:sldMkLst>
      </pc:sldChg>
      <pc:sldChg chg="del">
        <pc:chgData name="Ron Melton" userId="5553941352b42db9" providerId="LiveId" clId="{B233DD4F-1E0D-4DBC-B846-EBFAA1A4C292}" dt="2023-12-30T04:29:03.583" v="0" actId="47"/>
        <pc:sldMkLst>
          <pc:docMk/>
          <pc:sldMk cId="1835286577" sldId="2145709220"/>
        </pc:sldMkLst>
      </pc:sldChg>
      <pc:sldChg chg="del">
        <pc:chgData name="Ron Melton" userId="5553941352b42db9" providerId="LiveId" clId="{B233DD4F-1E0D-4DBC-B846-EBFAA1A4C292}" dt="2023-12-30T04:29:03.583" v="0" actId="47"/>
        <pc:sldMkLst>
          <pc:docMk/>
          <pc:sldMk cId="162844357" sldId="2145709221"/>
        </pc:sldMkLst>
      </pc:sldChg>
      <pc:sldChg chg="del">
        <pc:chgData name="Ron Melton" userId="5553941352b42db9" providerId="LiveId" clId="{B233DD4F-1E0D-4DBC-B846-EBFAA1A4C292}" dt="2023-12-30T04:29:03.583" v="0" actId="47"/>
        <pc:sldMkLst>
          <pc:docMk/>
          <pc:sldMk cId="2578966685" sldId="2145709222"/>
        </pc:sldMkLst>
      </pc:sldChg>
      <pc:sldChg chg="del">
        <pc:chgData name="Ron Melton" userId="5553941352b42db9" providerId="LiveId" clId="{B233DD4F-1E0D-4DBC-B846-EBFAA1A4C292}" dt="2023-12-30T04:29:03.583" v="0" actId="47"/>
        <pc:sldMkLst>
          <pc:docMk/>
          <pc:sldMk cId="2162131245" sldId="2145709223"/>
        </pc:sldMkLst>
      </pc:sldChg>
      <pc:sldChg chg="del">
        <pc:chgData name="Ron Melton" userId="5553941352b42db9" providerId="LiveId" clId="{B233DD4F-1E0D-4DBC-B846-EBFAA1A4C292}" dt="2023-12-30T04:29:03.583" v="0" actId="47"/>
        <pc:sldMkLst>
          <pc:docMk/>
          <pc:sldMk cId="710965575" sldId="2145709225"/>
        </pc:sldMkLst>
      </pc:sldChg>
      <pc:sldChg chg="del">
        <pc:chgData name="Ron Melton" userId="5553941352b42db9" providerId="LiveId" clId="{B233DD4F-1E0D-4DBC-B846-EBFAA1A4C292}" dt="2023-12-30T04:29:03.583" v="0" actId="47"/>
        <pc:sldMkLst>
          <pc:docMk/>
          <pc:sldMk cId="2861175218" sldId="2145709226"/>
        </pc:sldMkLst>
      </pc:sldChg>
      <pc:sldChg chg="del">
        <pc:chgData name="Ron Melton" userId="5553941352b42db9" providerId="LiveId" clId="{B233DD4F-1E0D-4DBC-B846-EBFAA1A4C292}" dt="2023-12-30T04:29:03.583" v="0" actId="47"/>
        <pc:sldMkLst>
          <pc:docMk/>
          <pc:sldMk cId="2505849663" sldId="2145709227"/>
        </pc:sldMkLst>
      </pc:sldChg>
      <pc:sldChg chg="del">
        <pc:chgData name="Ron Melton" userId="5553941352b42db9" providerId="LiveId" clId="{B233DD4F-1E0D-4DBC-B846-EBFAA1A4C292}" dt="2023-12-30T04:29:03.583" v="0" actId="47"/>
        <pc:sldMkLst>
          <pc:docMk/>
          <pc:sldMk cId="3154653776" sldId="2145709228"/>
        </pc:sldMkLst>
      </pc:sldChg>
      <pc:sldChg chg="del">
        <pc:chgData name="Ron Melton" userId="5553941352b42db9" providerId="LiveId" clId="{B233DD4F-1E0D-4DBC-B846-EBFAA1A4C292}" dt="2023-12-30T04:29:03.583" v="0" actId="47"/>
        <pc:sldMkLst>
          <pc:docMk/>
          <pc:sldMk cId="1104323955" sldId="2145709230"/>
        </pc:sldMkLst>
      </pc:sldChg>
      <pc:sldChg chg="del">
        <pc:chgData name="Ron Melton" userId="5553941352b42db9" providerId="LiveId" clId="{B233DD4F-1E0D-4DBC-B846-EBFAA1A4C292}" dt="2023-12-30T04:29:03.583" v="0" actId="47"/>
        <pc:sldMkLst>
          <pc:docMk/>
          <pc:sldMk cId="3908729741" sldId="2145709231"/>
        </pc:sldMkLst>
      </pc:sldChg>
      <pc:sldChg chg="del">
        <pc:chgData name="Ron Melton" userId="5553941352b42db9" providerId="LiveId" clId="{B233DD4F-1E0D-4DBC-B846-EBFAA1A4C292}" dt="2023-12-30T04:29:03.583" v="0" actId="47"/>
        <pc:sldMkLst>
          <pc:docMk/>
          <pc:sldMk cId="1003540370" sldId="2145709232"/>
        </pc:sldMkLst>
      </pc:sldChg>
      <pc:sldChg chg="del">
        <pc:chgData name="Ron Melton" userId="5553941352b42db9" providerId="LiveId" clId="{B233DD4F-1E0D-4DBC-B846-EBFAA1A4C292}" dt="2023-12-30T04:29:03.583" v="0" actId="47"/>
        <pc:sldMkLst>
          <pc:docMk/>
          <pc:sldMk cId="2518602928" sldId="2145709234"/>
        </pc:sldMkLst>
      </pc:sldChg>
      <pc:sldChg chg="del">
        <pc:chgData name="Ron Melton" userId="5553941352b42db9" providerId="LiveId" clId="{B233DD4F-1E0D-4DBC-B846-EBFAA1A4C292}" dt="2023-12-30T04:29:03.583" v="0" actId="47"/>
        <pc:sldMkLst>
          <pc:docMk/>
          <pc:sldMk cId="3959528997" sldId="2145709236"/>
        </pc:sldMkLst>
      </pc:sldChg>
      <pc:sldChg chg="del">
        <pc:chgData name="Ron Melton" userId="5553941352b42db9" providerId="LiveId" clId="{B233DD4F-1E0D-4DBC-B846-EBFAA1A4C292}" dt="2023-12-30T04:29:03.583" v="0" actId="47"/>
        <pc:sldMkLst>
          <pc:docMk/>
          <pc:sldMk cId="4022313288" sldId="2145709237"/>
        </pc:sldMkLst>
      </pc:sldChg>
      <pc:sldChg chg="del">
        <pc:chgData name="Ron Melton" userId="5553941352b42db9" providerId="LiveId" clId="{B233DD4F-1E0D-4DBC-B846-EBFAA1A4C292}" dt="2023-12-30T04:29:03.583" v="0" actId="47"/>
        <pc:sldMkLst>
          <pc:docMk/>
          <pc:sldMk cId="3943807907" sldId="2145709240"/>
        </pc:sldMkLst>
      </pc:sldChg>
      <pc:sldChg chg="del">
        <pc:chgData name="Ron Melton" userId="5553941352b42db9" providerId="LiveId" clId="{B233DD4F-1E0D-4DBC-B846-EBFAA1A4C292}" dt="2023-12-30T04:29:03.583" v="0" actId="47"/>
        <pc:sldMkLst>
          <pc:docMk/>
          <pc:sldMk cId="549374123" sldId="2145709243"/>
        </pc:sldMkLst>
      </pc:sldChg>
      <pc:sldChg chg="del">
        <pc:chgData name="Ron Melton" userId="5553941352b42db9" providerId="LiveId" clId="{B233DD4F-1E0D-4DBC-B846-EBFAA1A4C292}" dt="2023-12-30T04:29:03.583" v="0" actId="47"/>
        <pc:sldMkLst>
          <pc:docMk/>
          <pc:sldMk cId="1459209021" sldId="2145709246"/>
        </pc:sldMkLst>
      </pc:sldChg>
      <pc:sldChg chg="del">
        <pc:chgData name="Ron Melton" userId="5553941352b42db9" providerId="LiveId" clId="{B233DD4F-1E0D-4DBC-B846-EBFAA1A4C292}" dt="2023-12-30T04:29:03.583" v="0" actId="47"/>
        <pc:sldMkLst>
          <pc:docMk/>
          <pc:sldMk cId="1146920123" sldId="2145709247"/>
        </pc:sldMkLst>
      </pc:sldChg>
      <pc:sldChg chg="del">
        <pc:chgData name="Ron Melton" userId="5553941352b42db9" providerId="LiveId" clId="{B233DD4F-1E0D-4DBC-B846-EBFAA1A4C292}" dt="2023-12-30T04:29:03.583" v="0" actId="47"/>
        <pc:sldMkLst>
          <pc:docMk/>
          <pc:sldMk cId="4159796012" sldId="2145709248"/>
        </pc:sldMkLst>
      </pc:sldChg>
      <pc:sldChg chg="del">
        <pc:chgData name="Ron Melton" userId="5553941352b42db9" providerId="LiveId" clId="{B233DD4F-1E0D-4DBC-B846-EBFAA1A4C292}" dt="2023-12-30T04:29:03.583" v="0" actId="47"/>
        <pc:sldMkLst>
          <pc:docMk/>
          <pc:sldMk cId="1973580948" sldId="2145709249"/>
        </pc:sldMkLst>
      </pc:sldChg>
      <pc:sldChg chg="del">
        <pc:chgData name="Ron Melton" userId="5553941352b42db9" providerId="LiveId" clId="{B233DD4F-1E0D-4DBC-B846-EBFAA1A4C292}" dt="2023-12-30T04:29:03.583" v="0" actId="47"/>
        <pc:sldMkLst>
          <pc:docMk/>
          <pc:sldMk cId="11548965" sldId="2145709250"/>
        </pc:sldMkLst>
      </pc:sldChg>
      <pc:sldChg chg="del">
        <pc:chgData name="Ron Melton" userId="5553941352b42db9" providerId="LiveId" clId="{B233DD4F-1E0D-4DBC-B846-EBFAA1A4C292}" dt="2023-12-30T04:29:03.583" v="0" actId="47"/>
        <pc:sldMkLst>
          <pc:docMk/>
          <pc:sldMk cId="3829362598" sldId="2145709252"/>
        </pc:sldMkLst>
      </pc:sldChg>
      <pc:sldChg chg="del">
        <pc:chgData name="Ron Melton" userId="5553941352b42db9" providerId="LiveId" clId="{B233DD4F-1E0D-4DBC-B846-EBFAA1A4C292}" dt="2023-12-30T04:29:03.583" v="0" actId="47"/>
        <pc:sldMkLst>
          <pc:docMk/>
          <pc:sldMk cId="3064972221" sldId="2145709254"/>
        </pc:sldMkLst>
      </pc:sldChg>
      <pc:sldChg chg="del">
        <pc:chgData name="Ron Melton" userId="5553941352b42db9" providerId="LiveId" clId="{B233DD4F-1E0D-4DBC-B846-EBFAA1A4C292}" dt="2023-12-30T04:29:03.583" v="0" actId="47"/>
        <pc:sldMkLst>
          <pc:docMk/>
          <pc:sldMk cId="1318307037" sldId="2145709255"/>
        </pc:sldMkLst>
      </pc:sldChg>
      <pc:sldChg chg="del">
        <pc:chgData name="Ron Melton" userId="5553941352b42db9" providerId="LiveId" clId="{B233DD4F-1E0D-4DBC-B846-EBFAA1A4C292}" dt="2023-12-30T04:29:03.583" v="0" actId="47"/>
        <pc:sldMkLst>
          <pc:docMk/>
          <pc:sldMk cId="2799079297" sldId="2145709256"/>
        </pc:sldMkLst>
      </pc:sldChg>
      <pc:sldChg chg="del">
        <pc:chgData name="Ron Melton" userId="5553941352b42db9" providerId="LiveId" clId="{B233DD4F-1E0D-4DBC-B846-EBFAA1A4C292}" dt="2023-12-30T04:29:03.583" v="0" actId="47"/>
        <pc:sldMkLst>
          <pc:docMk/>
          <pc:sldMk cId="1038257110" sldId="2145709257"/>
        </pc:sldMkLst>
      </pc:sldChg>
      <pc:sldChg chg="del">
        <pc:chgData name="Ron Melton" userId="5553941352b42db9" providerId="LiveId" clId="{B233DD4F-1E0D-4DBC-B846-EBFAA1A4C292}" dt="2023-12-30T04:29:03.583" v="0" actId="47"/>
        <pc:sldMkLst>
          <pc:docMk/>
          <pc:sldMk cId="1621748067" sldId="2145709258"/>
        </pc:sldMkLst>
      </pc:sldChg>
      <pc:sldChg chg="del">
        <pc:chgData name="Ron Melton" userId="5553941352b42db9" providerId="LiveId" clId="{B233DD4F-1E0D-4DBC-B846-EBFAA1A4C292}" dt="2023-12-30T04:29:03.583" v="0" actId="47"/>
        <pc:sldMkLst>
          <pc:docMk/>
          <pc:sldMk cId="412242548" sldId="2145709259"/>
        </pc:sldMkLst>
      </pc:sldChg>
      <pc:sldChg chg="del">
        <pc:chgData name="Ron Melton" userId="5553941352b42db9" providerId="LiveId" clId="{B233DD4F-1E0D-4DBC-B846-EBFAA1A4C292}" dt="2023-12-30T04:29:03.583" v="0" actId="47"/>
        <pc:sldMkLst>
          <pc:docMk/>
          <pc:sldMk cId="1222754515" sldId="2145709260"/>
        </pc:sldMkLst>
      </pc:sldChg>
      <pc:sldChg chg="del">
        <pc:chgData name="Ron Melton" userId="5553941352b42db9" providerId="LiveId" clId="{B233DD4F-1E0D-4DBC-B846-EBFAA1A4C292}" dt="2023-12-30T04:29:03.583" v="0" actId="47"/>
        <pc:sldMkLst>
          <pc:docMk/>
          <pc:sldMk cId="1959237971" sldId="2145709261"/>
        </pc:sldMkLst>
      </pc:sldChg>
      <pc:sldChg chg="del">
        <pc:chgData name="Ron Melton" userId="5553941352b42db9" providerId="LiveId" clId="{B233DD4F-1E0D-4DBC-B846-EBFAA1A4C292}" dt="2023-12-30T04:29:03.583" v="0" actId="47"/>
        <pc:sldMkLst>
          <pc:docMk/>
          <pc:sldMk cId="1539732802" sldId="2145709262"/>
        </pc:sldMkLst>
      </pc:sldChg>
      <pc:sldChg chg="del">
        <pc:chgData name="Ron Melton" userId="5553941352b42db9" providerId="LiveId" clId="{B233DD4F-1E0D-4DBC-B846-EBFAA1A4C292}" dt="2023-12-30T04:29:03.583" v="0" actId="47"/>
        <pc:sldMkLst>
          <pc:docMk/>
          <pc:sldMk cId="2227022641" sldId="2145709263"/>
        </pc:sldMkLst>
      </pc:sldChg>
      <pc:sldChg chg="del">
        <pc:chgData name="Ron Melton" userId="5553941352b42db9" providerId="LiveId" clId="{B233DD4F-1E0D-4DBC-B846-EBFAA1A4C292}" dt="2023-12-30T04:29:03.583" v="0" actId="47"/>
        <pc:sldMkLst>
          <pc:docMk/>
          <pc:sldMk cId="4093391104" sldId="2145709265"/>
        </pc:sldMkLst>
      </pc:sldChg>
      <pc:sldChg chg="del">
        <pc:chgData name="Ron Melton" userId="5553941352b42db9" providerId="LiveId" clId="{B233DD4F-1E0D-4DBC-B846-EBFAA1A4C292}" dt="2023-12-30T04:29:03.583" v="0" actId="47"/>
        <pc:sldMkLst>
          <pc:docMk/>
          <pc:sldMk cId="3349505273" sldId="2145709266"/>
        </pc:sldMkLst>
      </pc:sldChg>
      <pc:sldChg chg="del">
        <pc:chgData name="Ron Melton" userId="5553941352b42db9" providerId="LiveId" clId="{B233DD4F-1E0D-4DBC-B846-EBFAA1A4C292}" dt="2023-12-30T04:29:03.583" v="0" actId="47"/>
        <pc:sldMkLst>
          <pc:docMk/>
          <pc:sldMk cId="3935313820" sldId="2145709267"/>
        </pc:sldMkLst>
      </pc:sldChg>
      <pc:sldChg chg="del">
        <pc:chgData name="Ron Melton" userId="5553941352b42db9" providerId="LiveId" clId="{B233DD4F-1E0D-4DBC-B846-EBFAA1A4C292}" dt="2023-12-30T04:29:03.583" v="0" actId="47"/>
        <pc:sldMkLst>
          <pc:docMk/>
          <pc:sldMk cId="2575463993" sldId="2145709269"/>
        </pc:sldMkLst>
      </pc:sldChg>
      <pc:sldChg chg="del">
        <pc:chgData name="Ron Melton" userId="5553941352b42db9" providerId="LiveId" clId="{B233DD4F-1E0D-4DBC-B846-EBFAA1A4C292}" dt="2023-12-30T04:29:03.583" v="0" actId="47"/>
        <pc:sldMkLst>
          <pc:docMk/>
          <pc:sldMk cId="3968222808" sldId="2145709271"/>
        </pc:sldMkLst>
      </pc:sldChg>
      <pc:sldChg chg="del">
        <pc:chgData name="Ron Melton" userId="5553941352b42db9" providerId="LiveId" clId="{B233DD4F-1E0D-4DBC-B846-EBFAA1A4C292}" dt="2023-12-30T04:29:03.583" v="0" actId="47"/>
        <pc:sldMkLst>
          <pc:docMk/>
          <pc:sldMk cId="2051115156" sldId="2145709272"/>
        </pc:sldMkLst>
      </pc:sldChg>
      <pc:sldChg chg="del">
        <pc:chgData name="Ron Melton" userId="5553941352b42db9" providerId="LiveId" clId="{B233DD4F-1E0D-4DBC-B846-EBFAA1A4C292}" dt="2023-12-30T04:29:03.583" v="0" actId="47"/>
        <pc:sldMkLst>
          <pc:docMk/>
          <pc:sldMk cId="3801242844" sldId="2145709273"/>
        </pc:sldMkLst>
      </pc:sldChg>
      <pc:sldChg chg="del">
        <pc:chgData name="Ron Melton" userId="5553941352b42db9" providerId="LiveId" clId="{B233DD4F-1E0D-4DBC-B846-EBFAA1A4C292}" dt="2023-12-30T04:29:03.583" v="0" actId="47"/>
        <pc:sldMkLst>
          <pc:docMk/>
          <pc:sldMk cId="571037495" sldId="2145709274"/>
        </pc:sldMkLst>
      </pc:sldChg>
      <pc:sldChg chg="del">
        <pc:chgData name="Ron Melton" userId="5553941352b42db9" providerId="LiveId" clId="{B233DD4F-1E0D-4DBC-B846-EBFAA1A4C292}" dt="2023-12-30T04:29:03.583" v="0" actId="47"/>
        <pc:sldMkLst>
          <pc:docMk/>
          <pc:sldMk cId="2874914265" sldId="2145709275"/>
        </pc:sldMkLst>
      </pc:sldChg>
      <pc:sldChg chg="del">
        <pc:chgData name="Ron Melton" userId="5553941352b42db9" providerId="LiveId" clId="{B233DD4F-1E0D-4DBC-B846-EBFAA1A4C292}" dt="2023-12-30T04:29:03.583" v="0" actId="47"/>
        <pc:sldMkLst>
          <pc:docMk/>
          <pc:sldMk cId="3121005853" sldId="2145709277"/>
        </pc:sldMkLst>
      </pc:sldChg>
      <pc:sldChg chg="del">
        <pc:chgData name="Ron Melton" userId="5553941352b42db9" providerId="LiveId" clId="{B233DD4F-1E0D-4DBC-B846-EBFAA1A4C292}" dt="2023-12-30T04:29:03.583" v="0" actId="47"/>
        <pc:sldMkLst>
          <pc:docMk/>
          <pc:sldMk cId="1187196201" sldId="2145709279"/>
        </pc:sldMkLst>
      </pc:sldChg>
      <pc:sldChg chg="del">
        <pc:chgData name="Ron Melton" userId="5553941352b42db9" providerId="LiveId" clId="{B233DD4F-1E0D-4DBC-B846-EBFAA1A4C292}" dt="2023-12-30T04:29:03.583" v="0" actId="47"/>
        <pc:sldMkLst>
          <pc:docMk/>
          <pc:sldMk cId="2980809981" sldId="2145709280"/>
        </pc:sldMkLst>
      </pc:sldChg>
      <pc:sldChg chg="del">
        <pc:chgData name="Ron Melton" userId="5553941352b42db9" providerId="LiveId" clId="{B233DD4F-1E0D-4DBC-B846-EBFAA1A4C292}" dt="2023-12-30T04:29:03.583" v="0" actId="47"/>
        <pc:sldMkLst>
          <pc:docMk/>
          <pc:sldMk cId="442002802" sldId="2145709281"/>
        </pc:sldMkLst>
      </pc:sldChg>
      <pc:sldChg chg="del">
        <pc:chgData name="Ron Melton" userId="5553941352b42db9" providerId="LiveId" clId="{B233DD4F-1E0D-4DBC-B846-EBFAA1A4C292}" dt="2023-12-30T04:29:03.583" v="0" actId="47"/>
        <pc:sldMkLst>
          <pc:docMk/>
          <pc:sldMk cId="1701131063" sldId="2145709282"/>
        </pc:sldMkLst>
      </pc:sldChg>
      <pc:sldChg chg="del">
        <pc:chgData name="Ron Melton" userId="5553941352b42db9" providerId="LiveId" clId="{B233DD4F-1E0D-4DBC-B846-EBFAA1A4C292}" dt="2023-12-30T04:29:22.896" v="1" actId="47"/>
        <pc:sldMkLst>
          <pc:docMk/>
          <pc:sldMk cId="3471755115" sldId="2145709454"/>
        </pc:sldMkLst>
      </pc:sldChg>
      <pc:sldChg chg="del">
        <pc:chgData name="Ron Melton" userId="5553941352b42db9" providerId="LiveId" clId="{B233DD4F-1E0D-4DBC-B846-EBFAA1A4C292}" dt="2023-12-30T04:29:03.583" v="0" actId="47"/>
        <pc:sldMkLst>
          <pc:docMk/>
          <pc:sldMk cId="1186750476" sldId="2145709455"/>
        </pc:sldMkLst>
      </pc:sldChg>
      <pc:sldChg chg="del">
        <pc:chgData name="Ron Melton" userId="5553941352b42db9" providerId="LiveId" clId="{B233DD4F-1E0D-4DBC-B846-EBFAA1A4C292}" dt="2023-12-30T04:29:22.896" v="1" actId="47"/>
        <pc:sldMkLst>
          <pc:docMk/>
          <pc:sldMk cId="3760498924" sldId="2145709457"/>
        </pc:sldMkLst>
      </pc:sldChg>
      <pc:sldChg chg="del">
        <pc:chgData name="Ron Melton" userId="5553941352b42db9" providerId="LiveId" clId="{B233DD4F-1E0D-4DBC-B846-EBFAA1A4C292}" dt="2023-12-30T04:29:03.583" v="0" actId="47"/>
        <pc:sldMkLst>
          <pc:docMk/>
          <pc:sldMk cId="3385967301" sldId="2145709458"/>
        </pc:sldMkLst>
      </pc:sldChg>
      <pc:sldChg chg="del">
        <pc:chgData name="Ron Melton" userId="5553941352b42db9" providerId="LiveId" clId="{B233DD4F-1E0D-4DBC-B846-EBFAA1A4C292}" dt="2023-12-30T04:29:03.583" v="0" actId="47"/>
        <pc:sldMkLst>
          <pc:docMk/>
          <pc:sldMk cId="4049152922" sldId="2145709459"/>
        </pc:sldMkLst>
      </pc:sldChg>
      <pc:sldChg chg="del">
        <pc:chgData name="Ron Melton" userId="5553941352b42db9" providerId="LiveId" clId="{B233DD4F-1E0D-4DBC-B846-EBFAA1A4C292}" dt="2023-12-30T04:29:22.896" v="1" actId="47"/>
        <pc:sldMkLst>
          <pc:docMk/>
          <pc:sldMk cId="353725178" sldId="2145709461"/>
        </pc:sldMkLst>
      </pc:sldChg>
      <pc:sldChg chg="del">
        <pc:chgData name="Ron Melton" userId="5553941352b42db9" providerId="LiveId" clId="{B233DD4F-1E0D-4DBC-B846-EBFAA1A4C292}" dt="2023-12-30T04:29:22.896" v="1" actId="47"/>
        <pc:sldMkLst>
          <pc:docMk/>
          <pc:sldMk cId="1961802203" sldId="2145709462"/>
        </pc:sldMkLst>
      </pc:sldChg>
      <pc:sldChg chg="del">
        <pc:chgData name="Ron Melton" userId="5553941352b42db9" providerId="LiveId" clId="{B233DD4F-1E0D-4DBC-B846-EBFAA1A4C292}" dt="2023-12-30T04:29:03.583" v="0" actId="47"/>
        <pc:sldMkLst>
          <pc:docMk/>
          <pc:sldMk cId="1811951359" sldId="2145709464"/>
        </pc:sldMkLst>
      </pc:sldChg>
      <pc:sldChg chg="del">
        <pc:chgData name="Ron Melton" userId="5553941352b42db9" providerId="LiveId" clId="{B233DD4F-1E0D-4DBC-B846-EBFAA1A4C292}" dt="2023-12-30T04:29:03.583" v="0" actId="47"/>
        <pc:sldMkLst>
          <pc:docMk/>
          <pc:sldMk cId="191052673" sldId="2145709465"/>
        </pc:sldMkLst>
      </pc:sldChg>
      <pc:sldChg chg="del">
        <pc:chgData name="Ron Melton" userId="5553941352b42db9" providerId="LiveId" clId="{B233DD4F-1E0D-4DBC-B846-EBFAA1A4C292}" dt="2023-12-30T04:29:03.583" v="0" actId="47"/>
        <pc:sldMkLst>
          <pc:docMk/>
          <pc:sldMk cId="1200474105" sldId="2145709469"/>
        </pc:sldMkLst>
      </pc:sldChg>
      <pc:sldChg chg="del">
        <pc:chgData name="Ron Melton" userId="5553941352b42db9" providerId="LiveId" clId="{B233DD4F-1E0D-4DBC-B846-EBFAA1A4C292}" dt="2023-12-30T04:29:03.583" v="0" actId="47"/>
        <pc:sldMkLst>
          <pc:docMk/>
          <pc:sldMk cId="3107781869" sldId="2145709521"/>
        </pc:sldMkLst>
      </pc:sldChg>
      <pc:sldChg chg="del">
        <pc:chgData name="Ron Melton" userId="5553941352b42db9" providerId="LiveId" clId="{B233DD4F-1E0D-4DBC-B846-EBFAA1A4C292}" dt="2023-12-30T04:29:03.583" v="0" actId="47"/>
        <pc:sldMkLst>
          <pc:docMk/>
          <pc:sldMk cId="1010197871" sldId="2145709543"/>
        </pc:sldMkLst>
      </pc:sldChg>
      <pc:sldChg chg="del">
        <pc:chgData name="Ron Melton" userId="5553941352b42db9" providerId="LiveId" clId="{B233DD4F-1E0D-4DBC-B846-EBFAA1A4C292}" dt="2023-12-30T04:29:03.583" v="0" actId="47"/>
        <pc:sldMkLst>
          <pc:docMk/>
          <pc:sldMk cId="1860013007" sldId="2145709544"/>
        </pc:sldMkLst>
      </pc:sldChg>
      <pc:sldChg chg="del">
        <pc:chgData name="Ron Melton" userId="5553941352b42db9" providerId="LiveId" clId="{B233DD4F-1E0D-4DBC-B846-EBFAA1A4C292}" dt="2023-12-30T04:29:03.583" v="0" actId="47"/>
        <pc:sldMkLst>
          <pc:docMk/>
          <pc:sldMk cId="108552659" sldId="2145709545"/>
        </pc:sldMkLst>
      </pc:sldChg>
      <pc:sldChg chg="del">
        <pc:chgData name="Ron Melton" userId="5553941352b42db9" providerId="LiveId" clId="{B233DD4F-1E0D-4DBC-B846-EBFAA1A4C292}" dt="2023-12-30T04:29:22.896" v="1" actId="47"/>
        <pc:sldMkLst>
          <pc:docMk/>
          <pc:sldMk cId="2337305188" sldId="2145709547"/>
        </pc:sldMkLst>
      </pc:sldChg>
      <pc:sldMasterChg chg="delSldLayout">
        <pc:chgData name="Ron Melton" userId="5553941352b42db9" providerId="LiveId" clId="{B233DD4F-1E0D-4DBC-B846-EBFAA1A4C292}" dt="2023-12-30T04:29:22.896" v="1" actId="47"/>
        <pc:sldMasterMkLst>
          <pc:docMk/>
          <pc:sldMasterMk cId="394967926" sldId="2147485635"/>
        </pc:sldMasterMkLst>
        <pc:sldLayoutChg chg="del">
          <pc:chgData name="Ron Melton" userId="5553941352b42db9" providerId="LiveId" clId="{B233DD4F-1E0D-4DBC-B846-EBFAA1A4C292}" dt="2023-12-30T04:29:22.896" v="1" actId="47"/>
          <pc:sldLayoutMkLst>
            <pc:docMk/>
            <pc:sldMasterMk cId="394967926" sldId="2147485635"/>
            <pc:sldLayoutMk cId="1441271515" sldId="2147485794"/>
          </pc:sldLayoutMkLst>
        </pc:sldLayoutChg>
        <pc:sldLayoutChg chg="del">
          <pc:chgData name="Ron Melton" userId="5553941352b42db9" providerId="LiveId" clId="{B233DD4F-1E0D-4DBC-B846-EBFAA1A4C292}" dt="2023-12-30T04:29:22.896" v="1" actId="47"/>
          <pc:sldLayoutMkLst>
            <pc:docMk/>
            <pc:sldMasterMk cId="394967926" sldId="2147485635"/>
            <pc:sldLayoutMk cId="154023940" sldId="2147485795"/>
          </pc:sldLayoutMkLst>
        </pc:sldLayoutChg>
        <pc:sldLayoutChg chg="del">
          <pc:chgData name="Ron Melton" userId="5553941352b42db9" providerId="LiveId" clId="{B233DD4F-1E0D-4DBC-B846-EBFAA1A4C292}" dt="2023-12-30T04:29:22.896" v="1" actId="47"/>
          <pc:sldLayoutMkLst>
            <pc:docMk/>
            <pc:sldMasterMk cId="394967926" sldId="2147485635"/>
            <pc:sldLayoutMk cId="936548348" sldId="2147485822"/>
          </pc:sldLayoutMkLst>
        </pc:sldLayoutChg>
      </pc:sldMasterChg>
      <pc:sldMasterChg chg="del delSldLayout">
        <pc:chgData name="Ron Melton" userId="5553941352b42db9" providerId="LiveId" clId="{B233DD4F-1E0D-4DBC-B846-EBFAA1A4C292}" dt="2023-12-30T04:29:03.583" v="0" actId="47"/>
        <pc:sldMasterMkLst>
          <pc:docMk/>
          <pc:sldMasterMk cId="1715957054" sldId="2147485808"/>
        </pc:sldMasterMkLst>
        <pc:sldLayoutChg chg="del">
          <pc:chgData name="Ron Melton" userId="5553941352b42db9" providerId="LiveId" clId="{B233DD4F-1E0D-4DBC-B846-EBFAA1A4C292}" dt="2023-12-30T04:29:03.583" v="0" actId="47"/>
          <pc:sldLayoutMkLst>
            <pc:docMk/>
            <pc:sldMasterMk cId="1715957054" sldId="2147485808"/>
            <pc:sldLayoutMk cId="4038930512" sldId="2147485809"/>
          </pc:sldLayoutMkLst>
        </pc:sldLayoutChg>
        <pc:sldLayoutChg chg="del">
          <pc:chgData name="Ron Melton" userId="5553941352b42db9" providerId="LiveId" clId="{B233DD4F-1E0D-4DBC-B846-EBFAA1A4C292}" dt="2023-12-30T04:29:03.583" v="0" actId="47"/>
          <pc:sldLayoutMkLst>
            <pc:docMk/>
            <pc:sldMasterMk cId="1715957054" sldId="2147485808"/>
            <pc:sldLayoutMk cId="924010470" sldId="2147485810"/>
          </pc:sldLayoutMkLst>
        </pc:sldLayoutChg>
        <pc:sldLayoutChg chg="del">
          <pc:chgData name="Ron Melton" userId="5553941352b42db9" providerId="LiveId" clId="{B233DD4F-1E0D-4DBC-B846-EBFAA1A4C292}" dt="2023-12-30T04:29:03.583" v="0" actId="47"/>
          <pc:sldLayoutMkLst>
            <pc:docMk/>
            <pc:sldMasterMk cId="1715957054" sldId="2147485808"/>
            <pc:sldLayoutMk cId="1786711504" sldId="2147485811"/>
          </pc:sldLayoutMkLst>
        </pc:sldLayoutChg>
        <pc:sldLayoutChg chg="del">
          <pc:chgData name="Ron Melton" userId="5553941352b42db9" providerId="LiveId" clId="{B233DD4F-1E0D-4DBC-B846-EBFAA1A4C292}" dt="2023-12-30T04:29:03.583" v="0" actId="47"/>
          <pc:sldLayoutMkLst>
            <pc:docMk/>
            <pc:sldMasterMk cId="1715957054" sldId="2147485808"/>
            <pc:sldLayoutMk cId="701916804" sldId="2147485812"/>
          </pc:sldLayoutMkLst>
        </pc:sldLayoutChg>
        <pc:sldLayoutChg chg="del">
          <pc:chgData name="Ron Melton" userId="5553941352b42db9" providerId="LiveId" clId="{B233DD4F-1E0D-4DBC-B846-EBFAA1A4C292}" dt="2023-12-30T04:29:03.583" v="0" actId="47"/>
          <pc:sldLayoutMkLst>
            <pc:docMk/>
            <pc:sldMasterMk cId="1715957054" sldId="2147485808"/>
            <pc:sldLayoutMk cId="2505445419" sldId="2147485813"/>
          </pc:sldLayoutMkLst>
        </pc:sldLayoutChg>
        <pc:sldLayoutChg chg="del">
          <pc:chgData name="Ron Melton" userId="5553941352b42db9" providerId="LiveId" clId="{B233DD4F-1E0D-4DBC-B846-EBFAA1A4C292}" dt="2023-12-30T04:29:03.583" v="0" actId="47"/>
          <pc:sldLayoutMkLst>
            <pc:docMk/>
            <pc:sldMasterMk cId="1715957054" sldId="2147485808"/>
            <pc:sldLayoutMk cId="2462962589" sldId="2147485814"/>
          </pc:sldLayoutMkLst>
        </pc:sldLayoutChg>
        <pc:sldLayoutChg chg="del">
          <pc:chgData name="Ron Melton" userId="5553941352b42db9" providerId="LiveId" clId="{B233DD4F-1E0D-4DBC-B846-EBFAA1A4C292}" dt="2023-12-30T04:29:03.583" v="0" actId="47"/>
          <pc:sldLayoutMkLst>
            <pc:docMk/>
            <pc:sldMasterMk cId="1715957054" sldId="2147485808"/>
            <pc:sldLayoutMk cId="2872251416" sldId="2147485815"/>
          </pc:sldLayoutMkLst>
        </pc:sldLayoutChg>
        <pc:sldLayoutChg chg="del">
          <pc:chgData name="Ron Melton" userId="5553941352b42db9" providerId="LiveId" clId="{B233DD4F-1E0D-4DBC-B846-EBFAA1A4C292}" dt="2023-12-30T04:29:03.583" v="0" actId="47"/>
          <pc:sldLayoutMkLst>
            <pc:docMk/>
            <pc:sldMasterMk cId="1715957054" sldId="2147485808"/>
            <pc:sldLayoutMk cId="3600411777" sldId="2147485816"/>
          </pc:sldLayoutMkLst>
        </pc:sldLayoutChg>
        <pc:sldLayoutChg chg="del">
          <pc:chgData name="Ron Melton" userId="5553941352b42db9" providerId="LiveId" clId="{B233DD4F-1E0D-4DBC-B846-EBFAA1A4C292}" dt="2023-12-30T04:29:03.583" v="0" actId="47"/>
          <pc:sldLayoutMkLst>
            <pc:docMk/>
            <pc:sldMasterMk cId="1715957054" sldId="2147485808"/>
            <pc:sldLayoutMk cId="1511775108" sldId="2147485817"/>
          </pc:sldLayoutMkLst>
        </pc:sldLayoutChg>
        <pc:sldLayoutChg chg="del">
          <pc:chgData name="Ron Melton" userId="5553941352b42db9" providerId="LiveId" clId="{B233DD4F-1E0D-4DBC-B846-EBFAA1A4C292}" dt="2023-12-30T04:29:03.583" v="0" actId="47"/>
          <pc:sldLayoutMkLst>
            <pc:docMk/>
            <pc:sldMasterMk cId="1715957054" sldId="2147485808"/>
            <pc:sldLayoutMk cId="1928736875" sldId="2147485818"/>
          </pc:sldLayoutMkLst>
        </pc:sldLayoutChg>
        <pc:sldLayoutChg chg="del">
          <pc:chgData name="Ron Melton" userId="5553941352b42db9" providerId="LiveId" clId="{B233DD4F-1E0D-4DBC-B846-EBFAA1A4C292}" dt="2023-12-30T04:29:03.583" v="0" actId="47"/>
          <pc:sldLayoutMkLst>
            <pc:docMk/>
            <pc:sldMasterMk cId="1715957054" sldId="2147485808"/>
            <pc:sldLayoutMk cId="829130093" sldId="214748581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7" name="Rectangle 3"/>
          <p:cNvSpPr>
            <a:spLocks noGrp="1" noChangeArrowheads="1"/>
          </p:cNvSpPr>
          <p:nvPr>
            <p:ph type="dt" sz="quarter"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205828" name="Rectangle 4"/>
          <p:cNvSpPr>
            <a:spLocks noGrp="1" noChangeArrowheads="1"/>
          </p:cNvSpPr>
          <p:nvPr>
            <p:ph type="ftr" sz="quarter" idx="2"/>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9" name="Rectangle 5"/>
          <p:cNvSpPr>
            <a:spLocks noGrp="1" noChangeArrowheads="1"/>
          </p:cNvSpPr>
          <p:nvPr>
            <p:ph type="sldNum" sz="quarter" idx="3"/>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E3628887-17B3-4D77-8D0E-360198F37B4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5" name="Rectangle 3"/>
          <p:cNvSpPr>
            <a:spLocks noGrp="1" noChangeArrowheads="1"/>
          </p:cNvSpPr>
          <p:nvPr>
            <p:ph type="dt"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90116"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711068" y="4458564"/>
            <a:ext cx="5680342" cy="4226096"/>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9" name="Rectangle 7"/>
          <p:cNvSpPr>
            <a:spLocks noGrp="1" noChangeArrowheads="1"/>
          </p:cNvSpPr>
          <p:nvPr>
            <p:ph type="sldNum" sz="quarter" idx="5"/>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BE645A10-DCA2-4B0F-9FD9-EE305A3A31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jo.com/article/S0002-9394(23)00119-8/fulltex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urveyophthalmol.com/article/S0039-6257(19)30257-7/fulltex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1016/j.survophthal.2019.09.004"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4850" indent="-285740">
              <a:spcBef>
                <a:spcPct val="30000"/>
              </a:spcBef>
              <a:defRPr sz="1200">
                <a:solidFill>
                  <a:schemeClr val="tx1"/>
                </a:solidFill>
                <a:latin typeface="Arial" panose="020B0604020202020204" pitchFamily="34" charset="0"/>
              </a:defRPr>
            </a:lvl2pPr>
            <a:lvl3pPr marL="1146170" indent="-227950">
              <a:spcBef>
                <a:spcPct val="30000"/>
              </a:spcBef>
              <a:defRPr sz="1200">
                <a:solidFill>
                  <a:schemeClr val="tx1"/>
                </a:solidFill>
                <a:latin typeface="Arial" panose="020B0604020202020204" pitchFamily="34" charset="0"/>
              </a:defRPr>
            </a:lvl3pPr>
            <a:lvl4pPr marL="1603675" indent="-227950">
              <a:spcBef>
                <a:spcPct val="30000"/>
              </a:spcBef>
              <a:defRPr sz="1200">
                <a:solidFill>
                  <a:schemeClr val="tx1"/>
                </a:solidFill>
                <a:latin typeface="Arial" panose="020B0604020202020204" pitchFamily="34" charset="0"/>
              </a:defRPr>
            </a:lvl4pPr>
            <a:lvl5pPr marL="2062785" indent="-227950">
              <a:spcBef>
                <a:spcPct val="30000"/>
              </a:spcBef>
              <a:defRPr sz="1200">
                <a:solidFill>
                  <a:schemeClr val="tx1"/>
                </a:solidFill>
                <a:latin typeface="Arial" panose="020B0604020202020204" pitchFamily="34" charset="0"/>
              </a:defRPr>
            </a:lvl5pPr>
            <a:lvl6pPr marL="2525106" indent="-227950" eaLnBrk="0" fontAlgn="base" hangingPunct="0">
              <a:spcBef>
                <a:spcPct val="30000"/>
              </a:spcBef>
              <a:spcAft>
                <a:spcPct val="0"/>
              </a:spcAft>
              <a:defRPr sz="1200">
                <a:solidFill>
                  <a:schemeClr val="tx1"/>
                </a:solidFill>
                <a:latin typeface="Arial" panose="020B0604020202020204" pitchFamily="34" charset="0"/>
              </a:defRPr>
            </a:lvl6pPr>
            <a:lvl7pPr marL="2987427" indent="-227950" eaLnBrk="0" fontAlgn="base" hangingPunct="0">
              <a:spcBef>
                <a:spcPct val="30000"/>
              </a:spcBef>
              <a:spcAft>
                <a:spcPct val="0"/>
              </a:spcAft>
              <a:defRPr sz="1200">
                <a:solidFill>
                  <a:schemeClr val="tx1"/>
                </a:solidFill>
                <a:latin typeface="Arial" panose="020B0604020202020204" pitchFamily="34" charset="0"/>
              </a:defRPr>
            </a:lvl7pPr>
            <a:lvl8pPr marL="3449747" indent="-227950" eaLnBrk="0" fontAlgn="base" hangingPunct="0">
              <a:spcBef>
                <a:spcPct val="30000"/>
              </a:spcBef>
              <a:spcAft>
                <a:spcPct val="0"/>
              </a:spcAft>
              <a:defRPr sz="1200">
                <a:solidFill>
                  <a:schemeClr val="tx1"/>
                </a:solidFill>
                <a:latin typeface="Arial" panose="020B0604020202020204" pitchFamily="34" charset="0"/>
              </a:defRPr>
            </a:lvl8pPr>
            <a:lvl9pPr marL="3912068" indent="-2279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4641" rtl="0" eaLnBrk="1" fontAlgn="base" latinLnBrk="0" hangingPunct="1">
              <a:lnSpc>
                <a:spcPct val="100000"/>
              </a:lnSpc>
              <a:spcBef>
                <a:spcPct val="0"/>
              </a:spcBef>
              <a:spcAft>
                <a:spcPct val="0"/>
              </a:spcAft>
              <a:buClrTx/>
              <a:buSzTx/>
              <a:buFontTx/>
              <a:buNone/>
              <a:tabLst/>
              <a:defRPr/>
            </a:pPr>
            <a:fld id="{5A077DF0-9E06-4F80-ACFD-F59900969F5B}" type="slidenum">
              <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4641" rtl="0" eaLnBrk="1" fontAlgn="base" latinLnBrk="0" hangingPunct="1">
                <a:lnSpc>
                  <a:spcPct val="100000"/>
                </a:lnSpc>
                <a:spcBef>
                  <a:spcPct val="0"/>
                </a:spcBef>
                <a:spcAft>
                  <a:spcPct val="0"/>
                </a:spcAft>
                <a:buClrTx/>
                <a:buSzTx/>
                <a:buFontTx/>
                <a:buNone/>
                <a:tabLst/>
                <a:defRPr/>
              </a:pPr>
              <a:t>1</a:t>
            </a:fld>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6676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itchFamily="34" charset="0"/>
                <a:ea typeface="+mn-ea"/>
                <a:cs typeface="+mn-cs"/>
              </a:rPr>
              <a:t>Lee T-E, </a:t>
            </a:r>
            <a:r>
              <a:rPr lang="en-US" sz="1200" kern="1200" dirty="0" err="1">
                <a:solidFill>
                  <a:schemeClr val="tx1"/>
                </a:solidFill>
                <a:effectLst/>
                <a:latin typeface="Arial" pitchFamily="34" charset="0"/>
                <a:ea typeface="+mn-ea"/>
                <a:cs typeface="+mn-cs"/>
              </a:rPr>
              <a:t>Yoo</a:t>
            </a:r>
            <a:r>
              <a:rPr lang="en-US" sz="1200" kern="1200" dirty="0">
                <a:solidFill>
                  <a:schemeClr val="tx1"/>
                </a:solidFill>
                <a:effectLst/>
                <a:latin typeface="Arial" pitchFamily="34" charset="0"/>
                <a:ea typeface="+mn-ea"/>
                <a:cs typeface="+mn-cs"/>
              </a:rPr>
              <a:t> C, Lin SC, Kim YY.</a:t>
            </a:r>
            <a:r>
              <a:rPr lang="en-US" sz="1200" kern="1200" baseline="0" dirty="0">
                <a:solidFill>
                  <a:schemeClr val="tx1"/>
                </a:solidFill>
                <a:effectLst/>
                <a:latin typeface="Arial" pitchFamily="34" charset="0"/>
                <a:ea typeface="+mn-ea"/>
                <a:cs typeface="+mn-cs"/>
              </a:rPr>
              <a:t> </a:t>
            </a:r>
            <a:r>
              <a:rPr lang="en-US" sz="1200" b="0" kern="1200" dirty="0">
                <a:solidFill>
                  <a:schemeClr val="tx1"/>
                </a:solidFill>
                <a:effectLst/>
                <a:latin typeface="Arial" pitchFamily="34" charset="0"/>
                <a:ea typeface="+mn-ea"/>
                <a:cs typeface="+mn-cs"/>
              </a:rPr>
              <a:t>Effect of Different Head Positions in Lateral Decubitus Posture on Intraocular Pressure in Treated Patients With Open-Angle Glaucoma. </a:t>
            </a:r>
            <a:r>
              <a:rPr lang="en-US" sz="1200" b="0" i="1" dirty="0">
                <a:solidFill>
                  <a:srgbClr val="6FD1FD"/>
                </a:solidFill>
              </a:rPr>
              <a:t>Am J </a:t>
            </a:r>
            <a:r>
              <a:rPr lang="en-US" sz="1200" b="0" i="1" dirty="0" err="1">
                <a:solidFill>
                  <a:srgbClr val="6FD1FD"/>
                </a:solidFill>
              </a:rPr>
              <a:t>Ophthalmol</a:t>
            </a:r>
            <a:r>
              <a:rPr lang="en-US" sz="1200" b="0" i="1" dirty="0">
                <a:solidFill>
                  <a:srgbClr val="6FD1FD"/>
                </a:solidFill>
              </a:rPr>
              <a:t>.</a:t>
            </a:r>
            <a:r>
              <a:rPr lang="en-US" sz="1200" b="0" i="1" baseline="0" dirty="0">
                <a:solidFill>
                  <a:srgbClr val="6FD1FD"/>
                </a:solidFill>
              </a:rPr>
              <a:t> </a:t>
            </a:r>
            <a:r>
              <a:rPr lang="en-US" sz="1200" b="0" i="0" baseline="0" dirty="0">
                <a:solidFill>
                  <a:srgbClr val="6FD1FD"/>
                </a:solidFill>
              </a:rPr>
              <a:t>2015;160(5):929-936.</a:t>
            </a:r>
            <a:endParaRPr lang="en-US" sz="1200" b="0" i="0" kern="1200" dirty="0">
              <a:solidFill>
                <a:schemeClr val="tx1"/>
              </a:solidFill>
              <a:effectLst/>
              <a:latin typeface="Arial"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97410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Masis</a:t>
            </a:r>
            <a:r>
              <a:rPr lang="en-US" dirty="0"/>
              <a:t> M, </a:t>
            </a:r>
            <a:r>
              <a:rPr lang="en-US" dirty="0" err="1"/>
              <a:t>Mineault</a:t>
            </a:r>
            <a:r>
              <a:rPr lang="en-US" dirty="0"/>
              <a:t> PJ, </a:t>
            </a:r>
            <a:r>
              <a:rPr lang="en-US" dirty="0" err="1"/>
              <a:t>Phan</a:t>
            </a:r>
            <a:r>
              <a:rPr lang="en-US" dirty="0"/>
              <a:t> E, Lin SC. </a:t>
            </a:r>
            <a:r>
              <a:rPr lang="en-US" sz="1200" b="0" kern="1200" dirty="0">
                <a:solidFill>
                  <a:schemeClr val="tx1"/>
                </a:solidFill>
                <a:effectLst/>
                <a:latin typeface="Arial" pitchFamily="34" charset="0"/>
                <a:ea typeface="+mn-ea"/>
                <a:cs typeface="+mn-cs"/>
              </a:rPr>
              <a:t>The role of phacoemulsification in glaucoma therapy: A systematic review and meta-analysis. Survey </a:t>
            </a:r>
            <a:r>
              <a:rPr lang="en-US" sz="1200" b="0" kern="1200" dirty="0" err="1">
                <a:solidFill>
                  <a:schemeClr val="tx1"/>
                </a:solidFill>
                <a:effectLst/>
                <a:latin typeface="Arial" pitchFamily="34" charset="0"/>
                <a:ea typeface="+mn-ea"/>
                <a:cs typeface="+mn-cs"/>
              </a:rPr>
              <a:t>Ophthalmol</a:t>
            </a:r>
            <a:r>
              <a:rPr lang="en-US" sz="1200" b="0" kern="1200" dirty="0">
                <a:solidFill>
                  <a:schemeClr val="tx1"/>
                </a:solidFill>
                <a:effectLst/>
                <a:latin typeface="Arial" pitchFamily="34" charset="0"/>
                <a:ea typeface="+mn-ea"/>
                <a:cs typeface="+mn-cs"/>
              </a:rPr>
              <a:t> 2018;63(6):700-710.</a:t>
            </a:r>
            <a:endParaRPr lang="en-US" b="0"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89616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err="1">
                <a:solidFill>
                  <a:srgbClr val="009999"/>
                </a:solidFill>
                <a:effectLst/>
                <a:latin typeface="Guardian TextSans Web"/>
              </a:rPr>
              <a:t>Bicket</a:t>
            </a:r>
            <a:r>
              <a:rPr lang="en-US" b="0" i="0" u="none" strike="noStrike" dirty="0">
                <a:solidFill>
                  <a:srgbClr val="009999"/>
                </a:solidFill>
                <a:effectLst/>
                <a:latin typeface="Guardian TextSans Web"/>
              </a:rPr>
              <a:t> AK, Le JT,</a:t>
            </a:r>
            <a:r>
              <a:rPr lang="en-US" b="0" i="0" dirty="0">
                <a:solidFill>
                  <a:schemeClr val="bg1"/>
                </a:solidFill>
                <a:effectLst/>
                <a:latin typeface="Guardian TextSans Web"/>
              </a:rPr>
              <a:t> </a:t>
            </a:r>
            <a:r>
              <a:rPr lang="en-US" b="0" i="0" u="none" strike="noStrike" dirty="0" err="1">
                <a:solidFill>
                  <a:srgbClr val="009999"/>
                </a:solidFill>
                <a:effectLst/>
                <a:latin typeface="Guardian TextSans Web"/>
              </a:rPr>
              <a:t>Azuara</a:t>
            </a:r>
            <a:r>
              <a:rPr lang="en-US" b="0" i="0" u="none" strike="noStrike" dirty="0">
                <a:solidFill>
                  <a:srgbClr val="009999"/>
                </a:solidFill>
                <a:effectLst/>
                <a:latin typeface="Guardian TextSans Web"/>
              </a:rPr>
              <a:t>-Blanco A, et al.</a:t>
            </a:r>
            <a:r>
              <a:rPr lang="en-US" b="0" i="0" u="none" strike="noStrike" dirty="0">
                <a:solidFill>
                  <a:schemeClr val="bg1"/>
                </a:solidFill>
                <a:effectLst/>
                <a:latin typeface="Guardian TextSans Web"/>
              </a:rPr>
              <a:t> </a:t>
            </a:r>
            <a:r>
              <a:rPr lang="en-US" b="1" i="0" dirty="0">
                <a:solidFill>
                  <a:srgbClr val="333333"/>
                </a:solidFill>
                <a:effectLst/>
                <a:latin typeface="Guardian TextSans Web"/>
              </a:rPr>
              <a:t>Minimally Invasive Glaucoma Surgical Techniques for Open-Angle </a:t>
            </a:r>
            <a:r>
              <a:rPr lang="en-US" b="1" i="0" dirty="0" err="1">
                <a:solidFill>
                  <a:srgbClr val="333333"/>
                </a:solidFill>
                <a:effectLst/>
                <a:latin typeface="Guardian TextSans Web"/>
              </a:rPr>
              <a:t>Glaucoma</a:t>
            </a:r>
            <a:r>
              <a:rPr lang="en-US" b="0" i="0" dirty="0" err="1">
                <a:solidFill>
                  <a:srgbClr val="333333"/>
                </a:solidFill>
                <a:effectLst/>
                <a:latin typeface="Guardian TextSans Web"/>
              </a:rPr>
              <a:t>An</a:t>
            </a:r>
            <a:r>
              <a:rPr lang="en-US" b="0" i="0" dirty="0">
                <a:solidFill>
                  <a:srgbClr val="333333"/>
                </a:solidFill>
                <a:effectLst/>
                <a:latin typeface="Guardian TextSans Web"/>
              </a:rPr>
              <a:t> Overview of Cochrane Systematic Reviews and Network Meta-analysis.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 </a:t>
            </a:r>
            <a:r>
              <a:rPr lang="en-US" b="0" i="0" dirty="0">
                <a:solidFill>
                  <a:srgbClr val="333333"/>
                </a:solidFill>
                <a:effectLst/>
                <a:latin typeface="Guardian TextSans Web"/>
              </a:rPr>
              <a:t>2021;139(9):983-989. doi:10.1001/jamaophthalmol.2021.2351</a:t>
            </a:r>
            <a:endParaRPr lang="en-US" b="1" i="0" dirty="0">
              <a:solidFill>
                <a:srgbClr val="333333"/>
              </a:solidFill>
              <a:effectLst/>
              <a:latin typeface="Guardian TextSans Web"/>
            </a:endParaRP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11891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err="1">
                <a:solidFill>
                  <a:srgbClr val="505050"/>
                </a:solidFill>
                <a:effectLst/>
                <a:latin typeface="NexusSerif"/>
              </a:rPr>
              <a:t>Nichani</a:t>
            </a:r>
            <a:r>
              <a:rPr lang="en-US" b="0" i="0" dirty="0">
                <a:solidFill>
                  <a:srgbClr val="505050"/>
                </a:solidFill>
                <a:effectLst/>
                <a:latin typeface="NexusSerif"/>
              </a:rPr>
              <a:t> P, Popovic MM, </a:t>
            </a:r>
            <a:r>
              <a:rPr lang="en-US" b="0" i="0" dirty="0" err="1">
                <a:solidFill>
                  <a:srgbClr val="505050"/>
                </a:solidFill>
                <a:effectLst/>
                <a:latin typeface="NexusSerif"/>
              </a:rPr>
              <a:t>Schlenker</a:t>
            </a:r>
            <a:r>
              <a:rPr lang="en-US" b="0" i="0" dirty="0">
                <a:solidFill>
                  <a:srgbClr val="505050"/>
                </a:solidFill>
                <a:effectLst/>
                <a:latin typeface="NexusSerif"/>
              </a:rPr>
              <a:t> MB, Park J, Ahmed IIK. Microinvasive glaucoma surgery: A review of 3476 eyes. </a:t>
            </a:r>
            <a:r>
              <a:rPr lang="en-US" b="0" i="1" dirty="0" err="1">
                <a:solidFill>
                  <a:srgbClr val="505050"/>
                </a:solidFill>
                <a:effectLst/>
                <a:latin typeface="NexusSerif"/>
              </a:rPr>
              <a:t>Surv</a:t>
            </a:r>
            <a:r>
              <a:rPr lang="en-US" b="0" i="1" dirty="0">
                <a:solidFill>
                  <a:srgbClr val="505050"/>
                </a:solidFill>
                <a:effectLst/>
                <a:latin typeface="NexusSerif"/>
              </a:rPr>
              <a:t> </a:t>
            </a:r>
            <a:r>
              <a:rPr lang="en-US" b="0" i="1" dirty="0" err="1">
                <a:solidFill>
                  <a:srgbClr val="505050"/>
                </a:solidFill>
                <a:effectLst/>
                <a:latin typeface="NexusSerif"/>
              </a:rPr>
              <a:t>Ophthalmol</a:t>
            </a:r>
            <a:r>
              <a:rPr lang="en-US" b="0" i="1" dirty="0">
                <a:solidFill>
                  <a:srgbClr val="505050"/>
                </a:solidFill>
                <a:effectLst/>
                <a:latin typeface="NexusSerif"/>
              </a:rPr>
              <a:t> </a:t>
            </a:r>
            <a:r>
              <a:rPr lang="en-US" b="0" i="0" dirty="0">
                <a:solidFill>
                  <a:srgbClr val="505050"/>
                </a:solidFill>
                <a:effectLst/>
                <a:latin typeface="NexusSerif"/>
              </a:rPr>
              <a:t>2021;66(5):714-742.</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1073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Arial" pitchFamily="34" charset="0"/>
                <a:ea typeface="+mn-ea"/>
                <a:cs typeface="+mn-cs"/>
              </a:rPr>
              <a:t>Gordon MO, </a:t>
            </a:r>
            <a:r>
              <a:rPr lang="en-US" sz="1200" b="0" kern="1200" dirty="0" err="1">
                <a:solidFill>
                  <a:schemeClr val="tx1"/>
                </a:solidFill>
                <a:effectLst/>
                <a:latin typeface="Arial" pitchFamily="34" charset="0"/>
                <a:ea typeface="+mn-ea"/>
                <a:cs typeface="+mn-cs"/>
              </a:rPr>
              <a:t>Kass</a:t>
            </a:r>
            <a:r>
              <a:rPr lang="en-US" sz="1200" b="0" kern="1200" dirty="0">
                <a:solidFill>
                  <a:schemeClr val="tx1"/>
                </a:solidFill>
                <a:effectLst/>
                <a:latin typeface="Arial" pitchFamily="34" charset="0"/>
                <a:ea typeface="+mn-ea"/>
                <a:cs typeface="+mn-cs"/>
              </a:rPr>
              <a:t> MA. What We Have Learned From the Ocular Hypertension Treatment Study. </a:t>
            </a:r>
            <a:r>
              <a:rPr lang="en-US" sz="1200" b="0" i="1" kern="1200" dirty="0">
                <a:solidFill>
                  <a:schemeClr val="tx1"/>
                </a:solidFill>
                <a:effectLst/>
                <a:latin typeface="Arial" pitchFamily="34" charset="0"/>
                <a:ea typeface="+mn-ea"/>
                <a:cs typeface="+mn-cs"/>
              </a:rPr>
              <a:t>Am J </a:t>
            </a:r>
            <a:r>
              <a:rPr lang="en-US" sz="1200" b="0" i="1" kern="1200" dirty="0" err="1">
                <a:solidFill>
                  <a:schemeClr val="tx1"/>
                </a:solidFill>
                <a:effectLst/>
                <a:latin typeface="Arial" pitchFamily="34" charset="0"/>
                <a:ea typeface="+mn-ea"/>
                <a:cs typeface="+mn-cs"/>
              </a:rPr>
              <a:t>Ophthalmol</a:t>
            </a:r>
            <a:r>
              <a:rPr lang="en-US" sz="1200" b="0" i="1" kern="1200" dirty="0">
                <a:solidFill>
                  <a:schemeClr val="tx1"/>
                </a:solidFill>
                <a:effectLst/>
                <a:latin typeface="Arial" pitchFamily="34" charset="0"/>
                <a:ea typeface="+mn-ea"/>
                <a:cs typeface="+mn-cs"/>
              </a:rPr>
              <a:t>. 2018;189:24-27.</a:t>
            </a:r>
            <a:endParaRPr lang="en-US" b="0" i="1"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069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a:solidFill>
                  <a:schemeClr val="tx1"/>
                </a:solidFill>
                <a:effectLst/>
                <a:latin typeface="Arial" pitchFamily="34" charset="0"/>
                <a:ea typeface="+mn-ea"/>
                <a:cs typeface="+mn-cs"/>
              </a:rPr>
              <a:t>Gordon MO, </a:t>
            </a:r>
            <a:r>
              <a:rPr lang="en-US" sz="1200" b="0" kern="1200" dirty="0" err="1">
                <a:solidFill>
                  <a:schemeClr val="tx1"/>
                </a:solidFill>
                <a:effectLst/>
                <a:latin typeface="Arial" pitchFamily="34" charset="0"/>
                <a:ea typeface="+mn-ea"/>
                <a:cs typeface="+mn-cs"/>
              </a:rPr>
              <a:t>Kass</a:t>
            </a:r>
            <a:r>
              <a:rPr lang="en-US" sz="1200" b="0" kern="1200" dirty="0">
                <a:solidFill>
                  <a:schemeClr val="tx1"/>
                </a:solidFill>
                <a:effectLst/>
                <a:latin typeface="Arial" pitchFamily="34" charset="0"/>
                <a:ea typeface="+mn-ea"/>
                <a:cs typeface="+mn-cs"/>
              </a:rPr>
              <a:t> MA. What We Have Learned From the Ocular Hypertension Treatment Study. </a:t>
            </a:r>
            <a:r>
              <a:rPr lang="en-US" sz="1200" b="0" i="1" kern="1200" dirty="0">
                <a:solidFill>
                  <a:schemeClr val="tx1"/>
                </a:solidFill>
                <a:effectLst/>
                <a:latin typeface="Arial" pitchFamily="34" charset="0"/>
                <a:ea typeface="+mn-ea"/>
                <a:cs typeface="+mn-cs"/>
              </a:rPr>
              <a:t>Am J </a:t>
            </a:r>
            <a:r>
              <a:rPr lang="en-US" sz="1200" b="0" i="1" kern="1200" dirty="0" err="1">
                <a:solidFill>
                  <a:schemeClr val="tx1"/>
                </a:solidFill>
                <a:effectLst/>
                <a:latin typeface="Arial" pitchFamily="34" charset="0"/>
                <a:ea typeface="+mn-ea"/>
                <a:cs typeface="+mn-cs"/>
              </a:rPr>
              <a:t>Ophthalmol</a:t>
            </a:r>
            <a:r>
              <a:rPr lang="en-US" sz="1200" b="0" i="1" kern="1200" dirty="0">
                <a:solidFill>
                  <a:schemeClr val="tx1"/>
                </a:solidFill>
                <a:effectLst/>
                <a:latin typeface="Arial" pitchFamily="34" charset="0"/>
                <a:ea typeface="+mn-ea"/>
                <a:cs typeface="+mn-cs"/>
              </a:rPr>
              <a:t>. 2018;189:24-27.</a:t>
            </a:r>
            <a:endParaRPr lang="en-US" b="0" i="1"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82682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err="1">
                <a:solidFill>
                  <a:schemeClr val="tx1"/>
                </a:solidFill>
                <a:effectLst/>
                <a:latin typeface="Arial" pitchFamily="34" charset="0"/>
                <a:ea typeface="+mn-ea"/>
                <a:cs typeface="+mn-cs"/>
              </a:rPr>
              <a:t>Linnehan</a:t>
            </a:r>
            <a:r>
              <a:rPr lang="en-US" sz="1200" b="0" i="0" kern="1200" dirty="0">
                <a:solidFill>
                  <a:schemeClr val="tx1"/>
                </a:solidFill>
                <a:effectLst/>
                <a:latin typeface="Arial" pitchFamily="34" charset="0"/>
                <a:ea typeface="+mn-ea"/>
                <a:cs typeface="+mn-cs"/>
              </a:rPr>
              <a:t> R. Treatment may be delayed for patients with early glaucoma. </a:t>
            </a:r>
            <a:r>
              <a:rPr lang="en-US" sz="1200" b="0" i="1" kern="1200" dirty="0">
                <a:solidFill>
                  <a:schemeClr val="tx1"/>
                </a:solidFill>
                <a:effectLst/>
                <a:latin typeface="Arial" pitchFamily="34" charset="0"/>
                <a:ea typeface="+mn-ea"/>
                <a:cs typeface="+mn-cs"/>
              </a:rPr>
              <a:t>Ocular Surgery News </a:t>
            </a:r>
            <a:r>
              <a:rPr lang="en-US" sz="1200" b="0" i="0" kern="1200" dirty="0">
                <a:solidFill>
                  <a:schemeClr val="tx1"/>
                </a:solidFill>
                <a:effectLst/>
                <a:latin typeface="Arial" pitchFamily="34" charset="0"/>
                <a:ea typeface="+mn-ea"/>
                <a:cs typeface="+mn-cs"/>
              </a:rPr>
              <a:t>April 10, 2021</a:t>
            </a:r>
            <a:r>
              <a:rPr lang="en-US" sz="1200" b="0" i="1" kern="1200" dirty="0">
                <a:solidFill>
                  <a:schemeClr val="tx1"/>
                </a:solidFill>
                <a:effectLst/>
                <a:latin typeface="Arial" pitchFamily="34" charset="0"/>
                <a:ea typeface="+mn-ea"/>
                <a:cs typeface="+mn-cs"/>
              </a:rPr>
              <a:t>.</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4968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Ahmed OM, </a:t>
            </a:r>
            <a:r>
              <a:rPr lang="en-US" sz="1200" b="0" i="0" u="none" strike="noStrike" kern="1200" baseline="0" dirty="0" err="1">
                <a:solidFill>
                  <a:schemeClr val="tx1"/>
                </a:solidFill>
                <a:latin typeface="Arial" pitchFamily="34" charset="0"/>
                <a:ea typeface="+mn-ea"/>
                <a:cs typeface="+mn-cs"/>
              </a:rPr>
              <a:t>Waisbourd</a:t>
            </a:r>
            <a:r>
              <a:rPr lang="en-US" sz="1200" b="0" i="0" u="none" strike="noStrike" kern="1200" baseline="0" dirty="0">
                <a:solidFill>
                  <a:schemeClr val="tx1"/>
                </a:solidFill>
                <a:latin typeface="Arial" pitchFamily="34" charset="0"/>
                <a:ea typeface="+mn-ea"/>
                <a:cs typeface="+mn-cs"/>
              </a:rPr>
              <a:t> M, Spaeth GL, Katz LJ.</a:t>
            </a:r>
            <a:r>
              <a:rPr lang="en-US" sz="1200" b="1" i="0" u="none" strike="noStrike" kern="1200" baseline="0" dirty="0">
                <a:solidFill>
                  <a:schemeClr val="tx1"/>
                </a:solidFill>
                <a:latin typeface="Arial" pitchFamily="34" charset="0"/>
                <a:ea typeface="+mn-ea"/>
                <a:cs typeface="+mn-cs"/>
              </a:rPr>
              <a:t> Improvement in structure and visual function in patients with glaucoma: the possible key to better treatment? </a:t>
            </a:r>
            <a:r>
              <a:rPr lang="en-US" sz="1200" b="0" i="1" u="none" strike="noStrike" kern="1200" baseline="0" dirty="0">
                <a:solidFill>
                  <a:schemeClr val="tx1"/>
                </a:solidFill>
                <a:latin typeface="Arial" pitchFamily="34" charset="0"/>
                <a:ea typeface="+mn-ea"/>
                <a:cs typeface="+mn-cs"/>
              </a:rPr>
              <a:t>Survey </a:t>
            </a:r>
            <a:r>
              <a:rPr lang="en-US" sz="1200" b="0" i="1" u="none" strike="noStrike" kern="1200" baseline="0" dirty="0" err="1">
                <a:solidFill>
                  <a:schemeClr val="tx1"/>
                </a:solidFill>
                <a:latin typeface="Arial" pitchFamily="34" charset="0"/>
                <a:ea typeface="+mn-ea"/>
                <a:cs typeface="+mn-cs"/>
              </a:rPr>
              <a:t>Ophthalmol</a:t>
            </a:r>
            <a:r>
              <a:rPr lang="en-US" sz="1200" b="0" i="1" u="none" strike="noStrike" kern="1200" baseline="0" dirty="0">
                <a:solidFill>
                  <a:schemeClr val="tx1"/>
                </a:solidFill>
                <a:latin typeface="Arial" pitchFamily="34" charset="0"/>
                <a:ea typeface="+mn-ea"/>
                <a:cs typeface="+mn-cs"/>
              </a:rPr>
              <a:t>. </a:t>
            </a:r>
            <a:r>
              <a:rPr lang="en-US" sz="1200" b="0" i="0" u="none" strike="noStrike" kern="1200" baseline="0" dirty="0">
                <a:solidFill>
                  <a:schemeClr val="tx1"/>
                </a:solidFill>
                <a:latin typeface="Arial" pitchFamily="34" charset="0"/>
                <a:ea typeface="+mn-ea"/>
                <a:cs typeface="+mn-cs"/>
              </a:rPr>
              <a:t>2021;66(4):644-652.</a:t>
            </a:r>
            <a:endParaRPr lang="en-US" b="0"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5569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Kurian A, </a:t>
            </a:r>
            <a:r>
              <a:rPr lang="en-US" dirty="0" err="1"/>
              <a:t>Rerghunadhan</a:t>
            </a:r>
            <a:r>
              <a:rPr lang="en-US" dirty="0"/>
              <a:t> I, </a:t>
            </a:r>
            <a:r>
              <a:rPr lang="en-US" dirty="0" err="1"/>
              <a:t>Thilak</a:t>
            </a:r>
            <a:r>
              <a:rPr lang="en-US" dirty="0"/>
              <a:t> P. Short-term efficacy and safety of topical ß–blockers (Timolol Maleate Ophthalmic Solution, 0.5%) in acute migraine; A randomized crossover trial. </a:t>
            </a:r>
            <a:r>
              <a:rPr lang="en-US" i="1" dirty="0"/>
              <a:t>JAMA </a:t>
            </a:r>
            <a:r>
              <a:rPr lang="en-US" i="1" dirty="0" err="1"/>
              <a:t>Ophthalmol</a:t>
            </a:r>
            <a:r>
              <a:rPr lang="en-US" dirty="0"/>
              <a:t>. </a:t>
            </a:r>
            <a:r>
              <a:rPr lang="en-US" sz="1200" b="0" i="0" kern="1200" dirty="0">
                <a:solidFill>
                  <a:schemeClr val="tx1"/>
                </a:solidFill>
                <a:effectLst/>
                <a:latin typeface="Arial" pitchFamily="34" charset="0"/>
                <a:ea typeface="+mn-ea"/>
                <a:cs typeface="+mn-cs"/>
              </a:rPr>
              <a:t>2020;138(11):1160-1166.</a:t>
            </a:r>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33727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dirty="0">
                <a:solidFill>
                  <a:srgbClr val="009999"/>
                </a:solidFill>
                <a:effectLst/>
                <a:latin typeface="Arial" pitchFamily="34" charset="0"/>
                <a:ea typeface="+mn-ea"/>
                <a:cs typeface="+mn-cs"/>
              </a:rPr>
              <a:t>Bhatia R, Hazarika N, Chandrasekaran D,</a:t>
            </a:r>
            <a:r>
              <a:rPr lang="en-US" sz="1200" b="0" i="0" u="none" kern="1200" dirty="0">
                <a:solidFill>
                  <a:schemeClr val="bg1"/>
                </a:solidFill>
                <a:effectLst/>
                <a:latin typeface="Arial" pitchFamily="34" charset="0"/>
                <a:ea typeface="+mn-ea"/>
                <a:cs typeface="+mn-cs"/>
              </a:rPr>
              <a:t> </a:t>
            </a:r>
            <a:r>
              <a:rPr lang="en-US" sz="1200" b="0" i="0" u="none" kern="1200">
                <a:solidFill>
                  <a:schemeClr val="tx1"/>
                </a:solidFill>
                <a:effectLst/>
                <a:latin typeface="Arial" pitchFamily="34" charset="0"/>
                <a:ea typeface="+mn-ea"/>
                <a:cs typeface="+mn-cs"/>
              </a:rPr>
              <a:t>et al. </a:t>
            </a:r>
            <a:r>
              <a:rPr lang="en-US" sz="1200" b="1" i="0" kern="1200" dirty="0">
                <a:solidFill>
                  <a:schemeClr val="tx1"/>
                </a:solidFill>
                <a:effectLst/>
                <a:latin typeface="Arial" pitchFamily="34" charset="0"/>
                <a:ea typeface="+mn-ea"/>
                <a:cs typeface="+mn-cs"/>
              </a:rPr>
              <a:t>Treatment of Posttraumatic Reactive </a:t>
            </a:r>
            <a:r>
              <a:rPr lang="en-US" sz="1200" b="1" i="0" kern="1200" dirty="0" err="1">
                <a:solidFill>
                  <a:schemeClr val="tx1"/>
                </a:solidFill>
                <a:effectLst/>
                <a:latin typeface="Arial" pitchFamily="34" charset="0"/>
                <a:ea typeface="+mn-ea"/>
                <a:cs typeface="+mn-cs"/>
              </a:rPr>
              <a:t>Angioendotheliomatosis</a:t>
            </a:r>
            <a:r>
              <a:rPr lang="en-US" sz="1200" b="1" i="0" kern="1200" dirty="0">
                <a:solidFill>
                  <a:schemeClr val="tx1"/>
                </a:solidFill>
                <a:effectLst/>
                <a:latin typeface="Arial" pitchFamily="34" charset="0"/>
                <a:ea typeface="+mn-ea"/>
                <a:cs typeface="+mn-cs"/>
              </a:rPr>
              <a:t> With Topical Timolol Maleate. </a:t>
            </a:r>
            <a:r>
              <a:rPr lang="en-US" sz="1200" b="0" i="1" kern="1200" dirty="0">
                <a:solidFill>
                  <a:schemeClr val="tx1"/>
                </a:solidFill>
                <a:effectLst/>
                <a:latin typeface="Arial" pitchFamily="34" charset="0"/>
                <a:ea typeface="+mn-ea"/>
                <a:cs typeface="+mn-cs"/>
              </a:rPr>
              <a:t>JAMA Dermatol. </a:t>
            </a:r>
            <a:r>
              <a:rPr lang="en-US" sz="1200" b="0" i="0" kern="1200" dirty="0">
                <a:solidFill>
                  <a:schemeClr val="tx1"/>
                </a:solidFill>
                <a:effectLst/>
                <a:latin typeface="Arial" pitchFamily="34" charset="0"/>
                <a:ea typeface="+mn-ea"/>
                <a:cs typeface="+mn-cs"/>
              </a:rPr>
              <a:t>Published online June 9, 2021. doi:10.1001/jamadermatol.2021.1770</a:t>
            </a:r>
            <a:endParaRPr lang="en-US" sz="1200" b="1" i="0" kern="1200" dirty="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4699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err="1">
                <a:solidFill>
                  <a:srgbClr val="000000"/>
                </a:solidFill>
                <a:effectLst/>
                <a:latin typeface="Helvetica" panose="020B0604020202020204" pitchFamily="34" charset="0"/>
              </a:rPr>
              <a:t>Aspberg</a:t>
            </a:r>
            <a:r>
              <a:rPr lang="en-US" b="0" i="0" dirty="0">
                <a:solidFill>
                  <a:srgbClr val="000000"/>
                </a:solidFill>
                <a:effectLst/>
                <a:latin typeface="Helvetica" panose="020B0604020202020204" pitchFamily="34" charset="0"/>
              </a:rPr>
              <a:t> J, </a:t>
            </a:r>
            <a:r>
              <a:rPr lang="en-US" b="0" i="0" dirty="0" err="1">
                <a:solidFill>
                  <a:srgbClr val="000000"/>
                </a:solidFill>
                <a:effectLst/>
                <a:latin typeface="Helvetica" panose="020B0604020202020204" pitchFamily="34" charset="0"/>
              </a:rPr>
              <a:t>Heijl</a:t>
            </a:r>
            <a:r>
              <a:rPr lang="en-US" b="0" i="0" dirty="0">
                <a:solidFill>
                  <a:srgbClr val="000000"/>
                </a:solidFill>
                <a:effectLst/>
                <a:latin typeface="Helvetica" panose="020B0604020202020204" pitchFamily="34" charset="0"/>
              </a:rPr>
              <a:t> A, Bengtsson B. Screening for Open-Angle Glaucoma and Its Effect on Blindness. </a:t>
            </a:r>
            <a:r>
              <a:rPr lang="en-US" b="0" i="1" dirty="0">
                <a:solidFill>
                  <a:srgbClr val="000000"/>
                </a:solidFill>
                <a:effectLst/>
                <a:latin typeface="Helvetica" panose="020B0604020202020204" pitchFamily="34" charset="0"/>
              </a:rPr>
              <a:t>Am J </a:t>
            </a:r>
            <a:r>
              <a:rPr lang="en-US" b="0" i="1" dirty="0" err="1">
                <a:solidFill>
                  <a:srgbClr val="000000"/>
                </a:solidFill>
                <a:effectLst/>
                <a:latin typeface="Helvetica" panose="020B0604020202020204" pitchFamily="34" charset="0"/>
              </a:rPr>
              <a:t>Ophthalmol</a:t>
            </a:r>
            <a:r>
              <a:rPr lang="en-US" b="0" i="1" dirty="0">
                <a:solidFill>
                  <a:srgbClr val="000000"/>
                </a:solidFill>
                <a:effectLst/>
                <a:latin typeface="Helvetica" panose="020B0604020202020204" pitchFamily="34" charset="0"/>
              </a:rPr>
              <a:t> </a:t>
            </a:r>
            <a:r>
              <a:rPr lang="en-US" b="0" i="0" dirty="0">
                <a:solidFill>
                  <a:srgbClr val="000000"/>
                </a:solidFill>
                <a:effectLst/>
                <a:latin typeface="Helvetica" panose="020B0604020202020204" pitchFamily="34" charset="0"/>
              </a:rPr>
              <a:t>2021;228:106-116.</a:t>
            </a:r>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80229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Heijl</a:t>
            </a:r>
            <a:r>
              <a:rPr lang="en-US" dirty="0"/>
              <a:t> A, Patella VM, Chong LX</a:t>
            </a:r>
            <a:r>
              <a:rPr lang="en-US"/>
              <a:t>, et </a:t>
            </a:r>
            <a:r>
              <a:rPr lang="en-US" dirty="0"/>
              <a:t>al. A new SITA </a:t>
            </a:r>
            <a:r>
              <a:rPr lang="en-US" dirty="0" err="1"/>
              <a:t>perimetric</a:t>
            </a:r>
            <a:r>
              <a:rPr lang="en-US" baseline="0" dirty="0"/>
              <a:t> threshold testing algorithm: Construction and multicenter clinical study. </a:t>
            </a:r>
            <a:r>
              <a:rPr lang="en-US" i="1" baseline="0" dirty="0"/>
              <a:t>Am J </a:t>
            </a:r>
            <a:r>
              <a:rPr lang="en-US" i="1" baseline="0" dirty="0" err="1"/>
              <a:t>Ophthalmol</a:t>
            </a:r>
            <a:r>
              <a:rPr lang="en-US" baseline="0" dirty="0"/>
              <a:t>. 2019;198:154-165.</a:t>
            </a:r>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14417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rgbClr val="65D7FF"/>
                </a:solidFill>
              </a:rPr>
              <a:t>Fisher B, </a:t>
            </a:r>
            <a:r>
              <a:rPr lang="en-US" sz="1200" b="0" dirty="0" err="1">
                <a:solidFill>
                  <a:srgbClr val="65D7FF"/>
                </a:solidFill>
              </a:rPr>
              <a:t>Stursma</a:t>
            </a:r>
            <a:r>
              <a:rPr lang="en-US" sz="1200" b="0" dirty="0">
                <a:solidFill>
                  <a:srgbClr val="65D7FF"/>
                </a:solidFill>
              </a:rPr>
              <a:t> A, </a:t>
            </a:r>
            <a:r>
              <a:rPr lang="en-US" sz="1200" b="0" dirty="0" err="1">
                <a:solidFill>
                  <a:srgbClr val="65D7FF"/>
                </a:solidFill>
              </a:rPr>
              <a:t>Lifferth</a:t>
            </a:r>
            <a:r>
              <a:rPr lang="en-US" sz="1200" b="0" dirty="0">
                <a:solidFill>
                  <a:srgbClr val="65D7FF"/>
                </a:solidFill>
              </a:rPr>
              <a:t> A, Carter S. Prepping Your Diagnostic Toolbox. </a:t>
            </a:r>
            <a:r>
              <a:rPr lang="en-US" sz="1200" b="0" i="1" dirty="0">
                <a:solidFill>
                  <a:srgbClr val="65D7FF"/>
                </a:solidFill>
              </a:rPr>
              <a:t>Rev</a:t>
            </a:r>
            <a:r>
              <a:rPr lang="en-US" sz="1200" b="0" i="1" baseline="0" dirty="0">
                <a:solidFill>
                  <a:srgbClr val="65D7FF"/>
                </a:solidFill>
              </a:rPr>
              <a:t> </a:t>
            </a:r>
            <a:r>
              <a:rPr lang="en-US" sz="1200" b="0" i="1" dirty="0">
                <a:solidFill>
                  <a:srgbClr val="65D7FF"/>
                </a:solidFill>
              </a:rPr>
              <a:t>Optometry </a:t>
            </a:r>
            <a:r>
              <a:rPr lang="en-US" sz="1200" b="0" dirty="0">
                <a:solidFill>
                  <a:srgbClr val="65D7FF"/>
                </a:solidFill>
              </a:rPr>
              <a:t>June 15, 2018.</a:t>
            </a:r>
          </a:p>
          <a:p>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08700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AndLee</a:t>
            </a:r>
            <a:r>
              <a:rPr lang="en-US" dirty="0"/>
              <a:t> MJ, Wang J, Friedman DS, et al. </a:t>
            </a:r>
            <a:r>
              <a:rPr lang="en-US" b="0" dirty="0">
                <a:effectLst/>
              </a:rPr>
              <a:t>Greater Physical Activity Is Associated with Slower Visual Field Loss in Glaucoma.</a:t>
            </a:r>
            <a:r>
              <a:rPr lang="en-US" b="0" dirty="0"/>
              <a:t> </a:t>
            </a:r>
            <a:r>
              <a:rPr lang="en-US" i="1" dirty="0"/>
              <a:t>Ophthalmology</a:t>
            </a:r>
            <a:r>
              <a:rPr lang="en-US" dirty="0"/>
              <a:t> 2019;126(7):958-964.</a:t>
            </a:r>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4880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uardian TextSans Web"/>
              </a:rPr>
              <a:t>Smith TJ, Cockerham K, </a:t>
            </a:r>
            <a:r>
              <a:rPr lang="en-US" b="0" i="0" dirty="0" err="1">
                <a:solidFill>
                  <a:srgbClr val="333333"/>
                </a:solidFill>
                <a:effectLst/>
                <a:latin typeface="Guardian TextSans Web"/>
              </a:rPr>
              <a:t>Lelli</a:t>
            </a:r>
            <a:r>
              <a:rPr lang="en-US" b="0" i="0" dirty="0">
                <a:solidFill>
                  <a:srgbClr val="333333"/>
                </a:solidFill>
                <a:effectLst/>
                <a:latin typeface="Guardian TextSans Web"/>
              </a:rPr>
              <a:t> G, et al. Utility Assessment of Moderate to Severe Thyroid Eye Disease Health States. </a:t>
            </a:r>
            <a:r>
              <a:rPr lang="en-US" b="0" i="1" dirty="0">
                <a:solidFill>
                  <a:srgbClr val="333333"/>
                </a:solidFill>
                <a:effectLst/>
                <a:latin typeface="Guardian TextSans Web"/>
              </a:rPr>
              <a:t>JAMA </a:t>
            </a:r>
            <a:r>
              <a:rPr lang="en-US" b="0" i="1" dirty="0" err="1">
                <a:solidFill>
                  <a:srgbClr val="333333"/>
                </a:solidFill>
                <a:effectLst/>
                <a:latin typeface="Guardian TextSans Web"/>
              </a:rPr>
              <a:t>Ophthalmol</a:t>
            </a:r>
            <a:r>
              <a:rPr lang="en-US" b="0" i="1" dirty="0">
                <a:solidFill>
                  <a:srgbClr val="333333"/>
                </a:solidFill>
                <a:effectLst/>
                <a:latin typeface="Guardian TextSans Web"/>
              </a:rPr>
              <a:t>.</a:t>
            </a:r>
            <a:r>
              <a:rPr lang="en-US" b="0" i="0" dirty="0">
                <a:solidFill>
                  <a:srgbClr val="333333"/>
                </a:solidFill>
                <a:effectLst/>
                <a:latin typeface="Guardian TextSans Web"/>
              </a:rPr>
              <a:t> 2023;141(2):159–166. doi:10.1001/jamaophthalmol.2022.3225</a:t>
            </a:r>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89952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4F17517C-9147-4C30-825B-CC8F886C45C3}"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98235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9C849045-9FB0-4AA1-B9FE-755CC32B4967}"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51148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C20B66F2-6F74-41DC-BB56-C7E8B24A8C68}"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02812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err="1"/>
              <a:t>Melgarejo</a:t>
            </a:r>
            <a:r>
              <a:rPr lang="en-US" b="0" dirty="0"/>
              <a:t> JD, Lee JH, </a:t>
            </a:r>
            <a:r>
              <a:rPr lang="en-US" b="0" dirty="0" err="1"/>
              <a:t>Petitto</a:t>
            </a:r>
            <a:r>
              <a:rPr lang="en-US" b="0" dirty="0"/>
              <a:t> M, et al. Glaucomatous Optic Neuropathy Associated with Nocturnal Dip in Blood Pressure: Findings from the Maracaibo Aging Study. </a:t>
            </a:r>
            <a:r>
              <a:rPr lang="en-US" b="0" i="1" dirty="0"/>
              <a:t>Ophthalmology</a:t>
            </a:r>
            <a:r>
              <a:rPr lang="en-US" b="0" dirty="0"/>
              <a:t> 2018;125(6):807-814.</a:t>
            </a:r>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65912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Kwon J, Jo </a:t>
            </a:r>
            <a:r>
              <a:rPr lang="en-US" sz="1200" b="0" i="0" u="none" strike="noStrike" kern="1200" baseline="0" dirty="0" err="1">
                <a:solidFill>
                  <a:schemeClr val="tx1"/>
                </a:solidFill>
                <a:latin typeface="Arial" pitchFamily="34" charset="0"/>
                <a:ea typeface="+mn-ea"/>
                <a:cs typeface="+mn-cs"/>
              </a:rPr>
              <a:t>Yh</a:t>
            </a:r>
            <a:r>
              <a:rPr lang="en-US" sz="1200" b="0" i="0" u="none" strike="noStrike" kern="1200" baseline="0" dirty="0">
                <a:solidFill>
                  <a:schemeClr val="tx1"/>
                </a:solidFill>
                <a:latin typeface="Arial" pitchFamily="34" charset="0"/>
                <a:ea typeface="+mn-ea"/>
                <a:cs typeface="+mn-cs"/>
              </a:rPr>
              <a:t>, </a:t>
            </a:r>
            <a:r>
              <a:rPr lang="en-US" sz="1200" b="0" i="0" u="none" strike="noStrike" kern="1200" baseline="0" dirty="0" err="1">
                <a:solidFill>
                  <a:schemeClr val="tx1"/>
                </a:solidFill>
                <a:latin typeface="Arial" pitchFamily="34" charset="0"/>
                <a:ea typeface="+mn-ea"/>
                <a:cs typeface="+mn-cs"/>
              </a:rPr>
              <a:t>Jeong</a:t>
            </a:r>
            <a:r>
              <a:rPr lang="en-US" sz="1200" b="0" i="0" u="none" strike="noStrike" kern="1200" baseline="0" dirty="0">
                <a:solidFill>
                  <a:schemeClr val="tx1"/>
                </a:solidFill>
                <a:latin typeface="Arial" pitchFamily="34" charset="0"/>
                <a:ea typeface="+mn-ea"/>
                <a:cs typeface="+mn-cs"/>
              </a:rPr>
              <a:t> D, et al. Baseline Systolic versus Diastolic Blood Pressure Dip and Subsequent Visual Field Progression in Normal-Tension Glaucoma. </a:t>
            </a:r>
            <a:r>
              <a:rPr lang="en-US" sz="1200" b="0" i="1" u="none" strike="noStrike" kern="1200" baseline="0" dirty="0">
                <a:solidFill>
                  <a:schemeClr val="tx1"/>
                </a:solidFill>
                <a:latin typeface="Arial" pitchFamily="34" charset="0"/>
                <a:ea typeface="+mn-ea"/>
                <a:cs typeface="+mn-cs"/>
              </a:rPr>
              <a:t>Ophthalmology</a:t>
            </a:r>
            <a:r>
              <a:rPr lang="en-US" sz="1200" b="0" i="0" u="none" strike="noStrike" kern="1200" baseline="0" dirty="0">
                <a:solidFill>
                  <a:schemeClr val="tx1"/>
                </a:solidFill>
                <a:latin typeface="Arial" pitchFamily="34" charset="0"/>
                <a:ea typeface="+mn-ea"/>
                <a:cs typeface="+mn-cs"/>
              </a:rPr>
              <a:t> 2019;26(7):967-979.</a:t>
            </a:r>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81787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7">
            <a:extLst>
              <a:ext uri="{FF2B5EF4-FFF2-40B4-BE49-F238E27FC236}">
                <a16:creationId xmlns:a16="http://schemas.microsoft.com/office/drawing/2014/main" id="{4A748A27-1FE5-4000-9824-B4C09E5EDE88}"/>
              </a:ext>
            </a:extLst>
          </p:cNvPr>
          <p:cNvSpPr>
            <a:spLocks noGrp="1" noChangeArrowheads="1"/>
          </p:cNvSpPr>
          <p:nvPr>
            <p:ph type="sldNum" sz="quarter" idx="5"/>
          </p:nvPr>
        </p:nvSpPr>
        <p:spPr/>
        <p:txBody>
          <a:bodyPr/>
          <a:lstStyle>
            <a:lvl1pPr eaLnBrk="0" hangingPunct="0">
              <a:defRPr sz="3600">
                <a:solidFill>
                  <a:schemeClr val="tx1"/>
                </a:solidFill>
                <a:latin typeface="Arial" panose="020B0604020202020204" pitchFamily="34" charset="0"/>
                <a:cs typeface="Arial" panose="020B0604020202020204" pitchFamily="34" charset="0"/>
              </a:defRPr>
            </a:lvl1pPr>
            <a:lvl2pPr marL="742950" indent="-285750" eaLnBrk="0" hangingPunct="0">
              <a:defRPr sz="3600">
                <a:solidFill>
                  <a:schemeClr val="tx1"/>
                </a:solidFill>
                <a:latin typeface="Arial" panose="020B0604020202020204" pitchFamily="34" charset="0"/>
                <a:cs typeface="Arial" panose="020B0604020202020204" pitchFamily="34" charset="0"/>
              </a:defRPr>
            </a:lvl2pPr>
            <a:lvl3pPr marL="1143000" indent="-228600" eaLnBrk="0" hangingPunct="0">
              <a:defRPr sz="3600">
                <a:solidFill>
                  <a:schemeClr val="tx1"/>
                </a:solidFill>
                <a:latin typeface="Arial" panose="020B0604020202020204" pitchFamily="34" charset="0"/>
                <a:cs typeface="Arial" panose="020B0604020202020204" pitchFamily="34" charset="0"/>
              </a:defRPr>
            </a:lvl3pPr>
            <a:lvl4pPr marL="1600200" indent="-228600" eaLnBrk="0" hangingPunct="0">
              <a:defRPr sz="3600">
                <a:solidFill>
                  <a:schemeClr val="tx1"/>
                </a:solidFill>
                <a:latin typeface="Arial" panose="020B0604020202020204" pitchFamily="34" charset="0"/>
                <a:cs typeface="Arial" panose="020B0604020202020204" pitchFamily="34" charset="0"/>
              </a:defRPr>
            </a:lvl4pPr>
            <a:lvl5pPr marL="2057400" indent="-228600" eaLnBrk="0" hangingPunct="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EC9B9A7-550D-483E-9A07-28FFCAFD9FC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2227" name="Rectangle 2">
            <a:extLst>
              <a:ext uri="{FF2B5EF4-FFF2-40B4-BE49-F238E27FC236}">
                <a16:creationId xmlns:a16="http://schemas.microsoft.com/office/drawing/2014/main" id="{32B00BB8-9AAE-4A81-A085-32D0AF672F97}"/>
              </a:ext>
            </a:extLst>
          </p:cNvPr>
          <p:cNvSpPr>
            <a:spLocks noGrp="1" noRot="1" noChangeAspect="1" noChangeArrowheads="1" noTextEdit="1"/>
          </p:cNvSpPr>
          <p:nvPr>
            <p:ph type="sldImg"/>
          </p:nvPr>
        </p:nvSpPr>
        <p:spPr>
          <a:ln/>
        </p:spPr>
      </p:sp>
      <p:sp>
        <p:nvSpPr>
          <p:cNvPr id="692228" name="Rectangle 3">
            <a:extLst>
              <a:ext uri="{FF2B5EF4-FFF2-40B4-BE49-F238E27FC236}">
                <a16:creationId xmlns:a16="http://schemas.microsoft.com/office/drawing/2014/main" id="{64D38940-3E18-47F8-878E-A730BC1037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644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18420D0E-065B-4C97-AF01-36B5BCB2EC80}"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58418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err="1">
                <a:solidFill>
                  <a:srgbClr val="212121"/>
                </a:solidFill>
                <a:effectLst/>
                <a:latin typeface="Arial" panose="020B0604020202020204" pitchFamily="34" charset="0"/>
                <a:cs typeface="Arial" panose="020B0604020202020204" pitchFamily="34" charset="0"/>
              </a:rPr>
              <a:t>Stunkel</a:t>
            </a:r>
            <a:r>
              <a:rPr lang="en-US" b="0" i="0" dirty="0">
                <a:solidFill>
                  <a:srgbClr val="212121"/>
                </a:solidFill>
                <a:effectLst/>
                <a:latin typeface="Arial" panose="020B0604020202020204" pitchFamily="34" charset="0"/>
                <a:cs typeface="Arial" panose="020B0604020202020204" pitchFamily="34" charset="0"/>
              </a:rPr>
              <a:t> L, Sharma RA, Mackay DD, Wilson B, Van </a:t>
            </a:r>
            <a:r>
              <a:rPr lang="en-US" b="0" i="0" dirty="0" err="1">
                <a:solidFill>
                  <a:srgbClr val="212121"/>
                </a:solidFill>
                <a:effectLst/>
                <a:latin typeface="Arial" panose="020B0604020202020204" pitchFamily="34" charset="0"/>
                <a:cs typeface="Arial" panose="020B0604020202020204" pitchFamily="34" charset="0"/>
              </a:rPr>
              <a:t>Stavern</a:t>
            </a:r>
            <a:r>
              <a:rPr lang="en-US" b="0" i="0" dirty="0">
                <a:solidFill>
                  <a:srgbClr val="212121"/>
                </a:solidFill>
                <a:effectLst/>
                <a:latin typeface="Arial" panose="020B0604020202020204" pitchFamily="34" charset="0"/>
                <a:cs typeface="Arial" panose="020B0604020202020204" pitchFamily="34" charset="0"/>
              </a:rPr>
              <a:t> GP, Newman NJ, </a:t>
            </a:r>
            <a:r>
              <a:rPr lang="en-US" b="0" i="0" dirty="0" err="1">
                <a:solidFill>
                  <a:srgbClr val="212121"/>
                </a:solidFill>
                <a:effectLst/>
                <a:latin typeface="Arial" panose="020B0604020202020204" pitchFamily="34" charset="0"/>
                <a:cs typeface="Arial" panose="020B0604020202020204" pitchFamily="34" charset="0"/>
              </a:rPr>
              <a:t>Biousse</a:t>
            </a:r>
            <a:r>
              <a:rPr lang="en-US" b="0" i="0" dirty="0">
                <a:solidFill>
                  <a:srgbClr val="212121"/>
                </a:solidFill>
                <a:effectLst/>
                <a:latin typeface="Arial" panose="020B0604020202020204" pitchFamily="34" charset="0"/>
                <a:cs typeface="Arial" panose="020B0604020202020204" pitchFamily="34" charset="0"/>
              </a:rPr>
              <a:t> V. </a:t>
            </a:r>
            <a:r>
              <a:rPr lang="en-US" b="1" i="0" dirty="0">
                <a:solidFill>
                  <a:srgbClr val="212121"/>
                </a:solidFill>
                <a:effectLst/>
                <a:latin typeface="Arial" panose="020B0604020202020204" pitchFamily="34" charset="0"/>
                <a:cs typeface="Arial" panose="020B0604020202020204" pitchFamily="34" charset="0"/>
              </a:rPr>
              <a:t>Patient Harm Due to Diagnostic Error of Neuro-Ophthalmologic Conditions. </a:t>
            </a:r>
            <a:r>
              <a:rPr lang="en-US" b="0" i="1" dirty="0">
                <a:solidFill>
                  <a:srgbClr val="5B616B"/>
                </a:solidFill>
                <a:effectLst/>
                <a:latin typeface="Arial" panose="020B0604020202020204" pitchFamily="34" charset="0"/>
                <a:cs typeface="Arial" panose="020B0604020202020204" pitchFamily="34" charset="0"/>
              </a:rPr>
              <a:t>Ophthalmology</a:t>
            </a:r>
            <a:r>
              <a:rPr lang="en-US" b="0" i="0" dirty="0">
                <a:solidFill>
                  <a:srgbClr val="0071BC"/>
                </a:solidFill>
                <a:effectLst/>
                <a:latin typeface="Arial" panose="020B0604020202020204" pitchFamily="34" charset="0"/>
                <a:cs typeface="Arial" panose="020B0604020202020204" pitchFamily="34" charset="0"/>
              </a:rPr>
              <a:t>. </a:t>
            </a:r>
            <a:r>
              <a:rPr lang="en-US" b="0" i="0" dirty="0">
                <a:solidFill>
                  <a:srgbClr val="5B616B"/>
                </a:solidFill>
                <a:effectLst/>
                <a:latin typeface="Arial" panose="020B0604020202020204" pitchFamily="34" charset="0"/>
                <a:cs typeface="Arial" panose="020B0604020202020204" pitchFamily="34" charset="0"/>
              </a:rPr>
              <a:t>2021 Sep;128(9):1356-1362</a:t>
            </a:r>
            <a:endParaRPr lang="en-US" b="1" i="0" dirty="0">
              <a:solidFill>
                <a:srgbClr val="212121"/>
              </a:solidFill>
              <a:effectLs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44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16910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Hadziahmetovic</a:t>
            </a:r>
            <a:r>
              <a:rPr lang="en-US" dirty="0"/>
              <a:t> M, Nicholas P, Jindal S, et al. </a:t>
            </a:r>
            <a:r>
              <a:rPr lang="en-US" b="0" dirty="0"/>
              <a:t>Evaluation of a Remote Diagnosis Imaging Model </a:t>
            </a:r>
            <a:r>
              <a:rPr lang="en-US" b="0" dirty="0" err="1"/>
              <a:t>vs</a:t>
            </a:r>
            <a:r>
              <a:rPr lang="en-US" b="0" dirty="0"/>
              <a:t> Dilated Eye Examination in Referable Macular Degeneration. </a:t>
            </a:r>
            <a:r>
              <a:rPr lang="en-US" b="0" i="1" dirty="0"/>
              <a:t>JAMA </a:t>
            </a:r>
            <a:r>
              <a:rPr lang="en-US" b="0" i="1" dirty="0" err="1"/>
              <a:t>Ophthalmol</a:t>
            </a:r>
            <a:r>
              <a:rPr lang="en-US" b="0" dirty="0"/>
              <a:t>. 2019;137(7):802-808.</a:t>
            </a:r>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45</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8860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err="1">
                <a:solidFill>
                  <a:schemeClr val="tx1"/>
                </a:solidFill>
                <a:effectLst/>
                <a:latin typeface="Arial" pitchFamily="34" charset="0"/>
                <a:ea typeface="+mn-ea"/>
                <a:cs typeface="+mn-cs"/>
              </a:rPr>
              <a:t>Zheng</a:t>
            </a:r>
            <a:r>
              <a:rPr lang="en-US" sz="1200" b="0" kern="1200" dirty="0">
                <a:solidFill>
                  <a:schemeClr val="tx1"/>
                </a:solidFill>
                <a:effectLst/>
                <a:latin typeface="Arial" pitchFamily="34" charset="0"/>
                <a:ea typeface="+mn-ea"/>
                <a:cs typeface="+mn-cs"/>
              </a:rPr>
              <a:t> W, </a:t>
            </a:r>
            <a:r>
              <a:rPr lang="en-US" sz="1200" b="0" kern="1200" dirty="0" err="1">
                <a:solidFill>
                  <a:schemeClr val="tx1"/>
                </a:solidFill>
                <a:effectLst/>
                <a:latin typeface="Arial" pitchFamily="34" charset="0"/>
                <a:ea typeface="+mn-ea"/>
                <a:cs typeface="+mn-cs"/>
              </a:rPr>
              <a:t>Dryja</a:t>
            </a:r>
            <a:r>
              <a:rPr lang="en-US" sz="1200" b="0" kern="1200" dirty="0">
                <a:solidFill>
                  <a:schemeClr val="tx1"/>
                </a:solidFill>
                <a:effectLst/>
                <a:latin typeface="Arial" pitchFamily="34" charset="0"/>
                <a:ea typeface="+mn-ea"/>
                <a:cs typeface="+mn-cs"/>
              </a:rPr>
              <a:t> TP, Wei Z, et</a:t>
            </a:r>
            <a:r>
              <a:rPr lang="en-US" sz="1200" b="0" kern="1200" baseline="0" dirty="0">
                <a:solidFill>
                  <a:schemeClr val="tx1"/>
                </a:solidFill>
                <a:effectLst/>
                <a:latin typeface="Arial" pitchFamily="34" charset="0"/>
                <a:ea typeface="+mn-ea"/>
                <a:cs typeface="+mn-cs"/>
              </a:rPr>
              <a:t> al. </a:t>
            </a:r>
            <a:r>
              <a:rPr lang="en-US" sz="1200" b="0" kern="1200" dirty="0">
                <a:solidFill>
                  <a:schemeClr val="tx1"/>
                </a:solidFill>
                <a:effectLst/>
                <a:latin typeface="Arial" pitchFamily="34" charset="0"/>
                <a:ea typeface="+mn-ea"/>
                <a:cs typeface="+mn-cs"/>
              </a:rPr>
              <a:t>Systemic Medication Associations with Presumed Advanced or Uncontrolled Primary Open-Angle Glaucoma. Ophthalmology 2018;125(7):984-993.</a:t>
            </a:r>
            <a:endParaRPr lang="en-US" b="0"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1267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505050"/>
                </a:solidFill>
                <a:effectLst/>
                <a:latin typeface="helvetica" panose="020B0604020202020204" pitchFamily="34" charset="0"/>
              </a:rPr>
              <a:t>Leung G, Grant A, </a:t>
            </a:r>
            <a:r>
              <a:rPr lang="en-US" b="0" i="0" dirty="0" err="1">
                <a:solidFill>
                  <a:srgbClr val="505050"/>
                </a:solidFill>
                <a:effectLst/>
                <a:latin typeface="helvetica" panose="020B0604020202020204" pitchFamily="34" charset="0"/>
              </a:rPr>
              <a:t>Garas</a:t>
            </a:r>
            <a:r>
              <a:rPr lang="en-US" b="0" i="0" dirty="0">
                <a:solidFill>
                  <a:srgbClr val="505050"/>
                </a:solidFill>
                <a:effectLst/>
                <a:latin typeface="helvetica" panose="020B0604020202020204" pitchFamily="34" charset="0"/>
              </a:rPr>
              <a:t> AN, Li G, Freeman EE. </a:t>
            </a:r>
            <a:r>
              <a:rPr lang="en-US" b="0" i="0" u="none" strike="noStrike" dirty="0">
                <a:solidFill>
                  <a:schemeClr val="bg1"/>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A Systematic Review and Meta-analysis of Systemic Antihypertensive Medications With Intraocular Pressure and Glaucoma</a:t>
            </a:r>
            <a:r>
              <a:rPr lang="en-US" b="0" i="0" u="none" strike="noStrike" dirty="0">
                <a:solidFill>
                  <a:schemeClr val="bg1"/>
                </a:solidFill>
                <a:effectLst/>
                <a:latin typeface="helvetica" panose="020B0604020202020204" pitchFamily="34" charset="0"/>
              </a:rPr>
              <a:t>. Am J </a:t>
            </a:r>
            <a:r>
              <a:rPr lang="en-US" b="0" i="0" u="none" strike="noStrike" dirty="0" err="1">
                <a:solidFill>
                  <a:schemeClr val="bg1"/>
                </a:solidFill>
                <a:effectLst/>
                <a:latin typeface="helvetica" panose="020B0604020202020204" pitchFamily="34" charset="0"/>
              </a:rPr>
              <a:t>Ophthalmol</a:t>
            </a:r>
            <a:r>
              <a:rPr lang="en-US" b="0" i="0" u="none" strike="noStrike" dirty="0">
                <a:solidFill>
                  <a:schemeClr val="bg1"/>
                </a:solidFill>
                <a:effectLst/>
                <a:latin typeface="helvetica" panose="020B0604020202020204" pitchFamily="34" charset="0"/>
              </a:rPr>
              <a:t> 2023;255:</a:t>
            </a:r>
            <a:r>
              <a:rPr lang="en-US" b="0" i="0" dirty="0">
                <a:solidFill>
                  <a:srgbClr val="969696"/>
                </a:solidFill>
                <a:effectLst/>
                <a:latin typeface="helvetica" panose="020B0604020202020204" pitchFamily="34" charset="0"/>
              </a:rPr>
              <a:t>7-17.</a:t>
            </a: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8872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0617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latin typeface="Arial" pitchFamily="34" charset="0"/>
              </a:rPr>
              <a:t>Mansouri K, </a:t>
            </a:r>
            <a:r>
              <a:rPr lang="en-US" dirty="0" err="1">
                <a:latin typeface="Arial" pitchFamily="34" charset="0"/>
              </a:rPr>
              <a:t>Tanna</a:t>
            </a:r>
            <a:r>
              <a:rPr lang="en-US" dirty="0">
                <a:latin typeface="Arial" pitchFamily="34" charset="0"/>
              </a:rPr>
              <a:t> AP, De </a:t>
            </a:r>
            <a:r>
              <a:rPr lang="en-US" dirty="0" err="1">
                <a:latin typeface="Arial" pitchFamily="34" charset="0"/>
              </a:rPr>
              <a:t>Moraes</a:t>
            </a:r>
            <a:r>
              <a:rPr lang="en-US" dirty="0">
                <a:latin typeface="Arial" pitchFamily="34" charset="0"/>
              </a:rPr>
              <a:t> CG, Camp AS, </a:t>
            </a:r>
            <a:r>
              <a:rPr lang="en-US" dirty="0" err="1">
                <a:latin typeface="Arial" pitchFamily="34" charset="0"/>
              </a:rPr>
              <a:t>Weinreb</a:t>
            </a:r>
            <a:r>
              <a:rPr lang="en-US" dirty="0">
                <a:latin typeface="Arial" pitchFamily="34" charset="0"/>
              </a:rPr>
              <a:t> RN. </a:t>
            </a:r>
            <a:r>
              <a:rPr lang="en-US" dirty="0">
                <a:solidFill>
                  <a:schemeClr val="bg1"/>
                </a:solidFill>
                <a:latin typeface="Arial" pitchFamily="34" charset="0"/>
                <a:hlinkClick r:id="rId3">
                  <a:extLst>
                    <a:ext uri="{A12FA001-AC4F-418D-AE19-62706E023703}">
                      <ahyp:hlinkClr xmlns:ahyp="http://schemas.microsoft.com/office/drawing/2018/hyperlinkcolor" val="tx"/>
                    </a:ext>
                  </a:extLst>
                </a:hlinkClick>
              </a:rPr>
              <a:t>Review of the measurement and management of 24-hour intraocular pressure in patients with glaucoma</a:t>
            </a:r>
            <a:r>
              <a:rPr lang="en-US" dirty="0">
                <a:solidFill>
                  <a:schemeClr val="bg1"/>
                </a:solidFill>
                <a:latin typeface="Arial" pitchFamily="34" charset="0"/>
              </a:rPr>
              <a:t>. </a:t>
            </a:r>
            <a:r>
              <a:rPr lang="en-US" i="1" dirty="0">
                <a:solidFill>
                  <a:schemeClr val="bg1"/>
                </a:solidFill>
                <a:latin typeface="Arial" pitchFamily="34" charset="0"/>
              </a:rPr>
              <a:t>Survey </a:t>
            </a:r>
            <a:r>
              <a:rPr lang="en-US" i="1" dirty="0" err="1">
                <a:solidFill>
                  <a:schemeClr val="bg1"/>
                </a:solidFill>
                <a:latin typeface="Arial" pitchFamily="34" charset="0"/>
              </a:rPr>
              <a:t>Ophthalmol</a:t>
            </a:r>
            <a:r>
              <a:rPr lang="en-US" i="1" dirty="0">
                <a:solidFill>
                  <a:schemeClr val="bg1"/>
                </a:solidFill>
                <a:latin typeface="Arial" pitchFamily="34" charset="0"/>
              </a:rPr>
              <a:t> </a:t>
            </a:r>
            <a:r>
              <a:rPr lang="en-US" dirty="0">
                <a:solidFill>
                  <a:schemeClr val="bg1"/>
                </a:solidFill>
                <a:latin typeface="Arial" pitchFamily="34" charset="0"/>
              </a:rPr>
              <a:t>2020;65(2):</a:t>
            </a:r>
            <a:r>
              <a:rPr lang="en-US" dirty="0">
                <a:latin typeface="Arial" pitchFamily="34" charset="0"/>
              </a:rPr>
              <a:t>171–186.</a:t>
            </a:r>
          </a:p>
        </p:txBody>
      </p:sp>
      <p:sp>
        <p:nvSpPr>
          <p:cNvPr id="4" name="Slide Number Placeholder 3"/>
          <p:cNvSpPr>
            <a:spLocks noGrp="1"/>
          </p:cNvSpPr>
          <p:nvPr>
            <p:ph type="sldNum" sz="quarter" idx="5"/>
          </p:nvPr>
        </p:nvSpPr>
        <p:spPr/>
        <p:txBody>
          <a:bodyPr/>
          <a:lstStyle/>
          <a:p>
            <a:pPr marL="0" marR="0" lvl="0" indent="0" algn="r" defTabSz="932418"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2418"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63584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err="1"/>
              <a:t>Realini</a:t>
            </a:r>
            <a:r>
              <a:rPr lang="en-US" dirty="0"/>
              <a:t> T, McMillan B, Gross RL, </a:t>
            </a:r>
            <a:r>
              <a:rPr lang="en-US" dirty="0" err="1"/>
              <a:t>Devience</a:t>
            </a:r>
            <a:r>
              <a:rPr lang="en-US" dirty="0"/>
              <a:t> E, </a:t>
            </a:r>
            <a:r>
              <a:rPr lang="en-US" dirty="0" err="1"/>
              <a:t>Balasubramani</a:t>
            </a:r>
            <a:r>
              <a:rPr lang="en-US" dirty="0"/>
              <a:t> GK. </a:t>
            </a:r>
            <a:r>
              <a:rPr lang="en-US" b="1" i="0" dirty="0">
                <a:solidFill>
                  <a:srgbClr val="212121"/>
                </a:solidFill>
                <a:effectLst/>
                <a:latin typeface="Merriweather" panose="00000500000000000000" pitchFamily="2" charset="0"/>
              </a:rPr>
              <a:t>Assessing the Reliability of Intraocular Pressure Measurements Using Rebound Tonometry. </a:t>
            </a:r>
            <a:r>
              <a:rPr lang="en-US" b="0" i="1" dirty="0">
                <a:solidFill>
                  <a:srgbClr val="5B616B"/>
                </a:solidFill>
                <a:effectLst/>
                <a:latin typeface="BlinkMacSystemFont"/>
              </a:rPr>
              <a:t>J Glaucoma</a:t>
            </a:r>
            <a:r>
              <a:rPr lang="en-US" b="0" i="0" dirty="0">
                <a:solidFill>
                  <a:srgbClr val="0071BC"/>
                </a:solidFill>
                <a:effectLst/>
                <a:latin typeface="BlinkMacSystemFont"/>
              </a:rPr>
              <a:t>. </a:t>
            </a:r>
            <a:r>
              <a:rPr lang="en-US" b="0" i="0" dirty="0">
                <a:solidFill>
                  <a:srgbClr val="5B616B"/>
                </a:solidFill>
                <a:effectLst/>
                <a:latin typeface="BlinkMacSystemFont"/>
              </a:rPr>
              <a:t>2021 Aug;30(8):629-633.</a:t>
            </a:r>
            <a:endParaRPr lang="en-US" b="1" i="0" dirty="0">
              <a:solidFill>
                <a:srgbClr val="212121"/>
              </a:solidFill>
              <a:effectLst/>
              <a:latin typeface="Merriweather" panose="00000500000000000000" pitchFamily="2" charset="0"/>
            </a:endParaRPr>
          </a:p>
        </p:txBody>
      </p:sp>
      <p:sp>
        <p:nvSpPr>
          <p:cNvPr id="4" name="Slide Number Placeholder 3"/>
          <p:cNvSpPr>
            <a:spLocks noGrp="1"/>
          </p:cNvSpPr>
          <p:nvPr>
            <p:ph type="sldNum" sz="quarter" idx="5"/>
          </p:nvPr>
        </p:nvSpPr>
        <p:spPr/>
        <p:txBody>
          <a:bodyPr/>
          <a:lstStyle/>
          <a:p>
            <a:pPr marL="0" marR="0" lvl="0" indent="0" algn="r" defTabSz="932418"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2418"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27661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Arial" pitchFamily="34" charset="0"/>
                <a:ea typeface="+mn-ea"/>
                <a:cs typeface="+mn-cs"/>
              </a:rPr>
              <a:t>Mansouri K, </a:t>
            </a:r>
            <a:r>
              <a:rPr lang="en-US" sz="1200" b="0" i="0" kern="1200" dirty="0" err="1">
                <a:solidFill>
                  <a:schemeClr val="tx1"/>
                </a:solidFill>
                <a:effectLst/>
                <a:latin typeface="Arial" pitchFamily="34" charset="0"/>
                <a:ea typeface="+mn-ea"/>
                <a:cs typeface="+mn-cs"/>
              </a:rPr>
              <a:t>Tanna</a:t>
            </a:r>
            <a:r>
              <a:rPr lang="en-US" sz="1200" b="0" i="0" kern="1200" dirty="0">
                <a:solidFill>
                  <a:schemeClr val="tx1"/>
                </a:solidFill>
                <a:effectLst/>
                <a:latin typeface="Arial" pitchFamily="34" charset="0"/>
                <a:ea typeface="+mn-ea"/>
                <a:cs typeface="+mn-cs"/>
              </a:rPr>
              <a:t> AP, De </a:t>
            </a:r>
            <a:r>
              <a:rPr lang="en-US" sz="1200" b="0" i="0" kern="1200" dirty="0" err="1">
                <a:solidFill>
                  <a:schemeClr val="tx1"/>
                </a:solidFill>
                <a:effectLst/>
                <a:latin typeface="Arial" pitchFamily="34" charset="0"/>
                <a:ea typeface="+mn-ea"/>
                <a:cs typeface="+mn-cs"/>
              </a:rPr>
              <a:t>Moraes</a:t>
            </a:r>
            <a:r>
              <a:rPr lang="en-US" sz="1200" b="0" i="0" kern="1200" dirty="0">
                <a:solidFill>
                  <a:schemeClr val="tx1"/>
                </a:solidFill>
                <a:effectLst/>
                <a:latin typeface="Arial" pitchFamily="34" charset="0"/>
                <a:ea typeface="+mn-ea"/>
                <a:cs typeface="+mn-cs"/>
              </a:rPr>
              <a:t> CG, Camp AS, </a:t>
            </a:r>
            <a:r>
              <a:rPr lang="en-US" sz="1200" b="0" i="0" kern="1200" dirty="0" err="1">
                <a:solidFill>
                  <a:schemeClr val="tx1"/>
                </a:solidFill>
                <a:effectLst/>
                <a:latin typeface="Arial" pitchFamily="34" charset="0"/>
                <a:ea typeface="+mn-ea"/>
                <a:cs typeface="+mn-cs"/>
              </a:rPr>
              <a:t>Weinreb</a:t>
            </a:r>
            <a:r>
              <a:rPr lang="en-US" sz="1200" b="0" i="0" kern="1200" dirty="0">
                <a:solidFill>
                  <a:schemeClr val="tx1"/>
                </a:solidFill>
                <a:effectLst/>
                <a:latin typeface="Arial" pitchFamily="34" charset="0"/>
                <a:ea typeface="+mn-ea"/>
                <a:cs typeface="+mn-cs"/>
              </a:rPr>
              <a:t> RN. Review of the measurement and management of 24-hour intraocular pressure in patients with glaucoma. </a:t>
            </a:r>
            <a:r>
              <a:rPr lang="en-US" sz="1200" b="0" i="1" kern="1200" dirty="0">
                <a:solidFill>
                  <a:schemeClr val="tx1"/>
                </a:solidFill>
                <a:effectLst/>
                <a:latin typeface="Arial" pitchFamily="34" charset="0"/>
                <a:ea typeface="+mn-ea"/>
                <a:cs typeface="+mn-cs"/>
              </a:rPr>
              <a:t>Survey </a:t>
            </a:r>
            <a:r>
              <a:rPr lang="en-US" sz="1200" b="0" i="1" kern="1200" dirty="0" err="1">
                <a:solidFill>
                  <a:schemeClr val="tx1"/>
                </a:solidFill>
                <a:effectLst/>
                <a:latin typeface="Arial" pitchFamily="34" charset="0"/>
                <a:ea typeface="+mn-ea"/>
                <a:cs typeface="+mn-cs"/>
              </a:rPr>
              <a:t>Ophthalmol</a:t>
            </a:r>
            <a:r>
              <a:rPr lang="en-US" sz="1200" b="0" i="0" kern="1200" dirty="0">
                <a:solidFill>
                  <a:schemeClr val="tx1"/>
                </a:solidFill>
                <a:effectLst/>
                <a:latin typeface="Arial" pitchFamily="34" charset="0"/>
                <a:ea typeface="+mn-ea"/>
                <a:cs typeface="+mn-cs"/>
              </a:rPr>
              <a:t>. 2020;65(2):171-186. </a:t>
            </a:r>
            <a:r>
              <a:rPr lang="en-US" sz="1200" b="0" i="0" u="none" strike="noStrike" kern="1200" dirty="0">
                <a:solidFill>
                  <a:schemeClr val="tx1"/>
                </a:solidFill>
                <a:effectLst/>
                <a:latin typeface="Arial" pitchFamily="34" charset="0"/>
                <a:ea typeface="+mn-ea"/>
                <a:cs typeface="+mn-cs"/>
                <a:hlinkClick r:id="rId3"/>
              </a:rPr>
              <a:t>https://doi.org/10.1016/j.survophthal.2019.09.004</a:t>
            </a:r>
            <a:endParaRPr lang="en-US" sz="1200" b="0" i="0" kern="1200" dirty="0">
              <a:solidFill>
                <a:schemeClr val="tx1"/>
              </a:solidFill>
              <a:effectLst/>
              <a:latin typeface="Arial"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69078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690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116504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E9C5D-E5EE-4F0B-BD06-922E4908D4D8}"/>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A086040B-879C-4C0E-AC9C-23869CF4013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2413106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C31B-9B81-43A2-A4A6-AECF351D48D6}"/>
              </a:ext>
            </a:extLst>
          </p:cNvPr>
          <p:cNvSpPr>
            <a:spLocks noGrp="1"/>
          </p:cNvSpPr>
          <p:nvPr>
            <p:ph type="title"/>
          </p:nvPr>
        </p:nvSpPr>
        <p:spPr>
          <a:xfrm>
            <a:off x="190501" y="190502"/>
            <a:ext cx="8763000" cy="7520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0E4049E-7460-4D9F-A1DB-D95B0DA3B7B0}"/>
              </a:ext>
            </a:extLst>
          </p:cNvPr>
          <p:cNvSpPr>
            <a:spLocks noGrp="1"/>
          </p:cNvSpPr>
          <p:nvPr>
            <p:ph idx="1"/>
          </p:nvPr>
        </p:nvSpPr>
        <p:spPr>
          <a:xfrm>
            <a:off x="190500" y="1111348"/>
            <a:ext cx="8763000" cy="5556152"/>
          </a:xfrm>
        </p:spPr>
        <p:txBody>
          <a:bodyPr/>
          <a:lstStyle>
            <a:lvl1pPr marL="463550" indent="-463550">
              <a:lnSpc>
                <a:spcPct val="90000"/>
              </a:lnSpc>
              <a:spcBef>
                <a:spcPts val="0"/>
              </a:spcBef>
              <a:spcAft>
                <a:spcPts val="600"/>
              </a:spcAft>
              <a:buClr>
                <a:srgbClr val="FFFF00"/>
              </a:buClr>
              <a:buFont typeface="Calibri" panose="020F0502020204030204" pitchFamily="34" charset="0"/>
              <a:buChar char="•"/>
              <a:defRPr/>
            </a:lvl1pPr>
            <a:lvl2pPr marL="801688" indent="-338138">
              <a:lnSpc>
                <a:spcPct val="90000"/>
              </a:lnSpc>
              <a:spcBef>
                <a:spcPts val="0"/>
              </a:spcBef>
              <a:spcAft>
                <a:spcPts val="600"/>
              </a:spcAft>
              <a:buClr>
                <a:schemeClr val="tx1"/>
              </a:buClr>
              <a:buSzPct val="100000"/>
              <a:buFont typeface="Calibri" panose="020F0502020204030204" pitchFamily="34" charset="0"/>
              <a:buChar char="»"/>
              <a:defRPr>
                <a:solidFill>
                  <a:srgbClr val="00FF00"/>
                </a:solidFill>
              </a:defRPr>
            </a:lvl2pPr>
            <a:lvl3pPr>
              <a:lnSpc>
                <a:spcPct val="90000"/>
              </a:lnSpc>
              <a:spcBef>
                <a:spcPts val="0"/>
              </a:spcBef>
              <a:spcAft>
                <a:spcPts val="600"/>
              </a:spcAft>
              <a:defRPr/>
            </a:lvl3pPr>
            <a:lvl4pPr>
              <a:lnSpc>
                <a:spcPct val="100000"/>
              </a:lnSpc>
              <a:spcBef>
                <a:spcPts val="0"/>
              </a:spcBef>
              <a:defRPr/>
            </a:lvl4pPr>
            <a:lvl5pPr>
              <a:lnSpc>
                <a:spcPct val="100000"/>
              </a:lnSpc>
              <a:spcBef>
                <a:spcPts val="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241645"/>
      </p:ext>
    </p:extLst>
  </p:cSld>
  <p:clrMapOvr>
    <a:masterClrMapping/>
  </p:clrMapOvr>
  <p:extLst>
    <p:ext uri="{DCECCB84-F9BA-43D5-87BE-67443E8EF086}">
      <p15:sldGuideLst xmlns:p15="http://schemas.microsoft.com/office/powerpoint/2012/main"/>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6728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EB0D-B54E-457E-A8C9-1DBB4568F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1BA45-686D-43B4-BCF3-F96871E5F41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10955-A475-4323-B6DB-ACBA47B0D10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FF9E1381-FD9E-4C26-8375-C417BD1DF3D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E1C1FF1-7734-468A-B85F-21ACDB1169C4}"/>
              </a:ext>
            </a:extLst>
          </p:cNvPr>
          <p:cNvSpPr>
            <a:spLocks noGrp="1"/>
          </p:cNvSpPr>
          <p:nvPr>
            <p:ph type="sldNum" sz="quarter" idx="12"/>
          </p:nvPr>
        </p:nvSpPr>
        <p:spPr>
          <a:xfrm>
            <a:off x="6457950" y="6356351"/>
            <a:ext cx="2057400" cy="365125"/>
          </a:xfrm>
          <a:prstGeom prst="rect">
            <a:avLst/>
          </a:prstGeom>
        </p:spPr>
        <p:txBody>
          <a:bodyPr/>
          <a:lstStyle/>
          <a:p>
            <a:fld id="{8D384611-8534-4693-9B0E-12DA08C8129A}" type="slidenum">
              <a:rPr lang="en-US" smtClean="0"/>
              <a:t>‹#›</a:t>
            </a:fld>
            <a:endParaRPr lang="en-US"/>
          </a:p>
        </p:txBody>
      </p:sp>
    </p:spTree>
    <p:extLst>
      <p:ext uri="{BB962C8B-B14F-4D97-AF65-F5344CB8AC3E}">
        <p14:creationId xmlns:p14="http://schemas.microsoft.com/office/powerpoint/2010/main" val="3008689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29DE-18D0-4CA5-B701-8445F94BEC12}"/>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00245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4902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499" y="230188"/>
            <a:ext cx="8763001"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190500" y="1123950"/>
            <a:ext cx="8763000"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8758303"/>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2417140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88451688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87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7068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571213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8713017"/>
      </p:ext>
    </p:extLst>
  </p:cSld>
  <p:clrMapOvr>
    <a:masterClrMapping/>
  </p:clrMapOvr>
  <p:transition>
    <p:random/>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36B396D8-F9EB-4A54-9CB2-B0E202F41161}"/>
              </a:ext>
            </a:extLst>
          </p:cNvPr>
          <p:cNvSpPr>
            <a:spLocks noGrp="1"/>
          </p:cNvSpPr>
          <p:nvPr>
            <p:ph type="dt" sz="half" idx="10"/>
          </p:nvPr>
        </p:nvSpPr>
        <p:spPr>
          <a:xfrm>
            <a:off x="1066800" y="6248400"/>
            <a:ext cx="19050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4" name="Footer Placeholder 3">
            <a:extLst>
              <a:ext uri="{FF2B5EF4-FFF2-40B4-BE49-F238E27FC236}">
                <a16:creationId xmlns:a16="http://schemas.microsoft.com/office/drawing/2014/main" id="{36D9301B-8EA2-48D5-8FB9-7CFCA7BDFF94}"/>
              </a:ext>
            </a:extLst>
          </p:cNvPr>
          <p:cNvSpPr>
            <a:spLocks noGrp="1"/>
          </p:cNvSpPr>
          <p:nvPr>
            <p:ph type="ftr" sz="quarter" idx="11"/>
          </p:nvPr>
        </p:nvSpPr>
        <p:spPr>
          <a:xfrm>
            <a:off x="3429000" y="6248400"/>
            <a:ext cx="28956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7DCA085-89EE-458D-A14B-26C74235A226}"/>
              </a:ext>
            </a:extLst>
          </p:cNvPr>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76C1BD71-07E9-4743-A2B6-C40054B8B31E}" type="slidenum">
              <a:rPr lang="en-US" altLang="en-US"/>
              <a:pPr>
                <a:defRPr/>
              </a:pPr>
              <a:t>‹#›</a:t>
            </a:fld>
            <a:endParaRPr lang="en-US" altLang="en-US"/>
          </a:p>
        </p:txBody>
      </p:sp>
    </p:spTree>
    <p:extLst>
      <p:ext uri="{BB962C8B-B14F-4D97-AF65-F5344CB8AC3E}">
        <p14:creationId xmlns:p14="http://schemas.microsoft.com/office/powerpoint/2010/main" val="105387111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2519530"/>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69A5-1BED-44CA-9F78-5A8A4624242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CFE27D2-E2D3-459A-89A5-33ABD98230A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85D59BC-461C-401B-8C41-C8225562DDEF}"/>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F5841570-AA8B-4E35-BE65-55779E35B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9ADEA-C2A0-47E2-B1CC-FCDA2A006BBF}"/>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271347269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B1FA-1926-4087-A04D-A0B99047C1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FA5E55-EF16-4CA1-B160-995D8032C7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7F3AB-D41B-47E3-B063-35D007DD238D}"/>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F26CD701-BC33-41DF-866C-1CB0F63CD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B8052-75C4-495C-90CD-0DBBDA4AD0F0}"/>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28899201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F16C-72B1-4AE3-A794-2E94B9FD6EF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7F74F33-F4BF-4BEE-BD8E-3AC615AE1D5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FF20C6-D213-4283-B6A1-B3259F679ABA}"/>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4CC94F52-F7E0-4DD2-B67C-9109FBBDA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69645-0474-40A5-850B-CB820887FBE7}"/>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281549240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46F7-557F-47A0-AEA8-4B70041BFF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A7978-D65D-49CF-AB95-E774DF19D45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253CE0-2C20-4C9D-BCF2-8188BEB92B2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4528C8-A59B-4BAC-883B-E23ADE1307B8}"/>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6" name="Footer Placeholder 5">
            <a:extLst>
              <a:ext uri="{FF2B5EF4-FFF2-40B4-BE49-F238E27FC236}">
                <a16:creationId xmlns:a16="http://schemas.microsoft.com/office/drawing/2014/main" id="{52002C8C-CAA6-4A01-9A8D-41962D945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1D4A7-C7E4-4539-92A5-FC128A32EE9B}"/>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5727848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358BA-E763-4F32-9304-E3354922C5D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337E4C-6669-4DB3-B15A-B0FA3E67F71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9123B04-234C-4DA3-A62E-5F105305443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95BF82-041D-43A7-8AC3-BFB83F57CB3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18B7682-6D0D-4222-85CD-9C33A3B3B843}"/>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CFB233-52C3-464B-A2CC-726B66292C48}"/>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8" name="Footer Placeholder 7">
            <a:extLst>
              <a:ext uri="{FF2B5EF4-FFF2-40B4-BE49-F238E27FC236}">
                <a16:creationId xmlns:a16="http://schemas.microsoft.com/office/drawing/2014/main" id="{94717169-88AD-4116-B918-7427E870F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102498-2A82-4A2E-8D06-7161A93B6C1E}"/>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341787615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6211-A4FC-49A1-B73A-FB2118E9A4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A25685-3CAE-4A7F-AF31-1741C848DF99}"/>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4" name="Footer Placeholder 3">
            <a:extLst>
              <a:ext uri="{FF2B5EF4-FFF2-40B4-BE49-F238E27FC236}">
                <a16:creationId xmlns:a16="http://schemas.microsoft.com/office/drawing/2014/main" id="{451FC45A-6F3F-42BA-8F0D-27D77530ED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254057-BCF4-4701-ABBF-B9AD5A463C32}"/>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3198747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005275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0D9E73-84E5-4A3F-BD49-415B2B4D6EB8}"/>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3" name="Footer Placeholder 2">
            <a:extLst>
              <a:ext uri="{FF2B5EF4-FFF2-40B4-BE49-F238E27FC236}">
                <a16:creationId xmlns:a16="http://schemas.microsoft.com/office/drawing/2014/main" id="{7985EA7B-1154-43D3-8CFD-D6E247DD41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64D92C-78A4-47FD-97EA-AA680D0E2BCD}"/>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323399999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9851C-62AB-4851-A998-01811687CDC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3A46703-0EA8-4C7A-9E44-021499B6E3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9D7989-69AF-4FD2-ABC7-D55BDA491E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ED2BAB0-7F4F-4546-BB79-18B3B630B571}"/>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6" name="Footer Placeholder 5">
            <a:extLst>
              <a:ext uri="{FF2B5EF4-FFF2-40B4-BE49-F238E27FC236}">
                <a16:creationId xmlns:a16="http://schemas.microsoft.com/office/drawing/2014/main" id="{DD7A9B58-A79D-49CD-8D1C-600252617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356991-FEA5-44FF-900B-D8EFE4E76722}"/>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319063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11F8-3D57-4A8F-AB1E-36854D642F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F5D7196-AC89-4B1A-982C-1F926D9E994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18672C4-730D-41EC-937E-F633821BEF7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1FB5B78-2EAE-4A5C-9359-C3DDA1F8D663}"/>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6" name="Footer Placeholder 5">
            <a:extLst>
              <a:ext uri="{FF2B5EF4-FFF2-40B4-BE49-F238E27FC236}">
                <a16:creationId xmlns:a16="http://schemas.microsoft.com/office/drawing/2014/main" id="{BD9C503F-B488-4057-B38C-354D976A2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BB5D38-33C2-4570-BF05-E637E1E92C6D}"/>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410408326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F3A3-DA6A-4CD9-9BF2-B3F52A864E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D5C956-E9EC-456F-9A54-192C65EA5C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9D9C5E-B061-416B-B7A5-D856A3A7EDD7}"/>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49368749-2879-41D3-BCA0-D74801660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C624D-BCC3-42C4-998A-5BBC532AB1C9}"/>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390723613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E70FD2-AA0C-41DD-9630-880B9739176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AF21E0-49BB-4386-A1FA-DA641CDC18E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97BBF-2E26-4C9B-99CC-A1231B7B6486}"/>
              </a:ext>
            </a:extLst>
          </p:cNvPr>
          <p:cNvSpPr>
            <a:spLocks noGrp="1"/>
          </p:cNvSpPr>
          <p:nvPr>
            <p:ph type="dt" sz="half" idx="10"/>
          </p:nvPr>
        </p:nvSpPr>
        <p:spPr/>
        <p:txBody>
          <a:body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555A9FAD-0653-4B84-9BC7-124EE73F2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BF0A5-0239-4491-AE1C-50771566BD61}"/>
              </a:ext>
            </a:extLst>
          </p:cNvPr>
          <p:cNvSpPr>
            <a:spLocks noGrp="1"/>
          </p:cNvSpPr>
          <p:nvPr>
            <p:ph type="sldNum" sz="quarter" idx="12"/>
          </p:nvPr>
        </p:nvSpPr>
        <p:spPr/>
        <p:txBody>
          <a:bodyPr/>
          <a:lstStyle/>
          <a:p>
            <a:fld id="{E9555038-579C-408B-A26F-35C326620E72}" type="slidenum">
              <a:rPr lang="en-US" smtClean="0"/>
              <a:t>‹#›</a:t>
            </a:fld>
            <a:endParaRPr lang="en-US"/>
          </a:p>
        </p:txBody>
      </p:sp>
    </p:spTree>
    <p:extLst>
      <p:ext uri="{BB962C8B-B14F-4D97-AF65-F5344CB8AC3E}">
        <p14:creationId xmlns:p14="http://schemas.microsoft.com/office/powerpoint/2010/main" val="224544589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0657810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266554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95360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076009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1480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731361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69034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956982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317594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81266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a:t>Click to edit Master title style</a:t>
            </a:r>
            <a:endParaRPr lang="en-US" dirty="0"/>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a:t>Edit Master text styles</a:t>
            </a:r>
          </a:p>
        </p:txBody>
      </p:sp>
    </p:spTree>
    <p:extLst>
      <p:ext uri="{BB962C8B-B14F-4D97-AF65-F5344CB8AC3E}">
        <p14:creationId xmlns:p14="http://schemas.microsoft.com/office/powerpoint/2010/main" val="202192791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569238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871119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a:t>Click to edit Master title style</a:t>
            </a:r>
            <a:endParaRPr lang="en-US" dirty="0"/>
          </a:p>
        </p:txBody>
      </p:sp>
    </p:spTree>
    <p:extLst>
      <p:ext uri="{BB962C8B-B14F-4D97-AF65-F5344CB8AC3E}">
        <p14:creationId xmlns:p14="http://schemas.microsoft.com/office/powerpoint/2010/main" val="75641180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7393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648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538557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preserve="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665257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preserve="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82165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0309293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0927636"/>
      </p:ext>
    </p:extLst>
  </p:cSld>
  <p:clrMapOvr>
    <a:masterClrMapping/>
  </p:clrMapOvr>
  <p:transition>
    <p:random/>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a:t>Click to edit Master title style</a:t>
            </a:r>
            <a:endParaRPr lang="en-US" dirty="0"/>
          </a:p>
        </p:txBody>
      </p:sp>
    </p:spTree>
    <p:extLst>
      <p:ext uri="{BB962C8B-B14F-4D97-AF65-F5344CB8AC3E}">
        <p14:creationId xmlns:p14="http://schemas.microsoft.com/office/powerpoint/2010/main" val="203020978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09671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shadeToTitle="1">
        <a:gradFill rotWithShape="0">
          <a:gsLst>
            <a:gs pos="0">
              <a:srgbClr val="003C3E"/>
            </a:gs>
            <a:gs pos="100000">
              <a:srgbClr val="008689"/>
            </a:gs>
          </a:gsLst>
          <a:path path="shape">
            <a:fillToRect l="50000" t="50000" r="50000" b="50000"/>
          </a:path>
        </a:gradFill>
        <a:effectLst/>
      </p:bgPr>
    </p:bg>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7CE773B4-177F-4869-A8FE-A125B1E74F23}"/>
              </a:ext>
            </a:extLst>
          </p:cNvPr>
          <p:cNvSpPr>
            <a:spLocks noChangeArrowheads="1"/>
          </p:cNvSpPr>
          <p:nvPr userDrawn="1"/>
        </p:nvSpPr>
        <p:spPr bwMode="auto">
          <a:xfrm>
            <a:off x="87313"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5" name="Rectangle 10">
            <a:extLst>
              <a:ext uri="{FF2B5EF4-FFF2-40B4-BE49-F238E27FC236}">
                <a16:creationId xmlns:a16="http://schemas.microsoft.com/office/drawing/2014/main" id="{4AFD42FA-117D-4A29-A838-5DA9F08F9116}"/>
              </a:ext>
            </a:extLst>
          </p:cNvPr>
          <p:cNvSpPr>
            <a:spLocks noChangeArrowheads="1"/>
          </p:cNvSpPr>
          <p:nvPr userDrawn="1"/>
        </p:nvSpPr>
        <p:spPr bwMode="auto">
          <a:xfrm>
            <a:off x="897890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1035269" name="Rectangle 5"/>
          <p:cNvSpPr>
            <a:spLocks noGrp="1" noChangeArrowheads="1"/>
          </p:cNvSpPr>
          <p:nvPr>
            <p:ph type="ctrTitle" sz="quarter"/>
          </p:nvPr>
        </p:nvSpPr>
        <p:spPr>
          <a:xfrm>
            <a:off x="83344" y="391430"/>
            <a:ext cx="8983662" cy="762000"/>
          </a:xfrm>
        </p:spPr>
        <p:txBody>
          <a:bodyPr anchorCtr="1"/>
          <a:lstStyle>
            <a:lvl1pPr>
              <a:defRPr sz="4400"/>
            </a:lvl1pPr>
          </a:lstStyle>
          <a:p>
            <a:r>
              <a:rPr lang="en-US" dirty="0"/>
              <a:t>Click to edit Master title style</a:t>
            </a:r>
          </a:p>
        </p:txBody>
      </p:sp>
      <p:sp>
        <p:nvSpPr>
          <p:cNvPr id="1035276" name="Rectangle 12"/>
          <p:cNvSpPr>
            <a:spLocks noGrp="1" noChangeArrowheads="1"/>
          </p:cNvSpPr>
          <p:nvPr>
            <p:ph type="subTitle" sz="quarter" idx="1"/>
          </p:nvPr>
        </p:nvSpPr>
        <p:spPr>
          <a:xfrm>
            <a:off x="1374775" y="2363788"/>
            <a:ext cx="6400800" cy="457200"/>
          </a:xfrm>
        </p:spPr>
        <p:txBody>
          <a:bodyPr lIns="45720" rIns="45720" anchorCtr="1">
            <a:spAutoFit/>
          </a:bodyPr>
          <a:lstStyle>
            <a:lvl1pPr marL="0" indent="0" algn="ctr">
              <a:buFont typeface="Wingdings 2" pitchFamily="18" charset="2"/>
              <a:buNone/>
              <a:defRPr sz="2400"/>
            </a:lvl1pPr>
          </a:lstStyle>
          <a:p>
            <a:r>
              <a:rPr lang="en-US"/>
              <a:t>Click to edit Master subtitle style</a:t>
            </a:r>
          </a:p>
        </p:txBody>
      </p:sp>
    </p:spTree>
    <p:extLst>
      <p:ext uri="{BB962C8B-B14F-4D97-AF65-F5344CB8AC3E}">
        <p14:creationId xmlns:p14="http://schemas.microsoft.com/office/powerpoint/2010/main" val="20138229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a:spcBef>
                <a:spcPts val="0"/>
              </a:spcBef>
              <a:defRPr b="1">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762002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no bulle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marL="0" indent="0">
              <a:spcBef>
                <a:spcPts val="0"/>
              </a:spcBef>
              <a:buNone/>
              <a:defRPr b="1">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2283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 tabs">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lIns="45720" rIns="45720">
            <a:normAutofit/>
          </a:bodyPr>
          <a:lstStyle>
            <a:lvl1pPr marL="0" indent="0" defTabSz="914400">
              <a:spcBef>
                <a:spcPts val="0"/>
              </a:spcBef>
              <a:buNone/>
              <a:tabLst>
                <a:tab pos="465138" algn="l"/>
                <a:tab pos="914400" algn="l"/>
                <a:tab pos="1379538" algn="l"/>
                <a:tab pos="1828800" algn="l"/>
                <a:tab pos="2293938" algn="l"/>
                <a:tab pos="2743200" algn="l"/>
                <a:tab pos="3208338" algn="l"/>
                <a:tab pos="3657600" algn="l"/>
                <a:tab pos="4122738" algn="l"/>
                <a:tab pos="4572000" algn="l"/>
                <a:tab pos="5037138" algn="l"/>
                <a:tab pos="5486400" algn="l"/>
              </a:tabLst>
              <a:defRPr b="1">
                <a:effectLst/>
              </a:defRPr>
            </a:lvl1pPr>
            <a:lvl2pPr marL="457200" indent="0">
              <a:buNone/>
              <a:defRPr/>
            </a:lvl2pPr>
            <a:lvl3pPr marL="914400" indent="0">
              <a:buNone/>
              <a:defRPr/>
            </a:lvl3pPr>
            <a:lvl4pPr marL="1371600" indent="0">
              <a:buNone/>
              <a:defRPr/>
            </a:lvl4pPr>
            <a:lvl5pPr marL="1778000" indent="0">
              <a:buNone/>
              <a:defRPr/>
            </a:lvl5pPr>
          </a:lstStyle>
          <a:p>
            <a:pPr lvl="0"/>
            <a:r>
              <a:rPr lang="en-US" dirty="0"/>
              <a:t>Click to edit Master text styles</a:t>
            </a:r>
          </a:p>
        </p:txBody>
      </p:sp>
    </p:spTree>
    <p:extLst>
      <p:ext uri="{BB962C8B-B14F-4D97-AF65-F5344CB8AC3E}">
        <p14:creationId xmlns:p14="http://schemas.microsoft.com/office/powerpoint/2010/main" val="2176827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96553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35355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a:spcBef>
                <a:spcPts val="0"/>
              </a:spcBef>
              <a:defRPr>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700649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Only" preserve="1">
  <p:cSld name="Content no bulle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marL="0" indent="0">
              <a:spcBef>
                <a:spcPts val="0"/>
              </a:spcBef>
              <a:buNone/>
              <a:defRPr>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444282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00" y="228600"/>
            <a:ext cx="8804275" cy="701675"/>
          </a:xfrm>
        </p:spPr>
        <p:txBody>
          <a:bodyPr/>
          <a:lstStyle/>
          <a:p>
            <a:r>
              <a:rPr lang="en-US"/>
              <a:t>Click to edit Master title style</a:t>
            </a:r>
          </a:p>
        </p:txBody>
      </p:sp>
      <p:sp>
        <p:nvSpPr>
          <p:cNvPr id="3" name="Text Placeholder 2"/>
          <p:cNvSpPr>
            <a:spLocks noGrp="1"/>
          </p:cNvSpPr>
          <p:nvPr>
            <p:ph type="body" sz="half" idx="1"/>
          </p:nvPr>
        </p:nvSpPr>
        <p:spPr>
          <a:xfrm>
            <a:off x="142876" y="1028700"/>
            <a:ext cx="4432300"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5176" y="1028700"/>
            <a:ext cx="4432299"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932037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D61CB56D-04A0-42C3-BCBB-51E22B320F9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212271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7582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7249933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71282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740980"/>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939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843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516912"/>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375755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450518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5418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349612"/>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7393339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7013" y="174625"/>
            <a:ext cx="8872537" cy="6683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2681263"/>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3284253"/>
      </p:ext>
    </p:extLst>
  </p:cSld>
  <p:clrMapOvr>
    <a:masterClrMapping/>
  </p:clrMapOvr>
  <p:transition>
    <p:fade/>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60EA3613-03EA-49E9-B5EC-722B077214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5518F52F-5ABB-481A-9381-8A526E986D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BA6EE018-3D32-46BF-8A15-57E9C65D2EA1}"/>
              </a:ext>
            </a:extLst>
          </p:cNvPr>
          <p:cNvSpPr>
            <a:spLocks noGrp="1" noChangeArrowheads="1"/>
          </p:cNvSpPr>
          <p:nvPr>
            <p:ph type="sldNum" sz="quarter" idx="12"/>
          </p:nvPr>
        </p:nvSpPr>
        <p:spPr>
          <a:ln/>
        </p:spPr>
        <p:txBody>
          <a:bodyPr/>
          <a:lstStyle>
            <a:lvl1pPr>
              <a:defRPr/>
            </a:lvl1pPr>
          </a:lstStyle>
          <a:p>
            <a:pPr>
              <a:defRPr/>
            </a:pPr>
            <a:fld id="{BB35FC3A-90E5-434A-93B1-1332DCFAA7C0}" type="slidenum">
              <a:rPr lang="en-US" altLang="en-US"/>
              <a:pPr>
                <a:defRPr/>
              </a:pPr>
              <a:t>‹#›</a:t>
            </a:fld>
            <a:endParaRPr lang="en-US" altLang="en-US"/>
          </a:p>
        </p:txBody>
      </p:sp>
    </p:spTree>
    <p:extLst>
      <p:ext uri="{BB962C8B-B14F-4D97-AF65-F5344CB8AC3E}">
        <p14:creationId xmlns:p14="http://schemas.microsoft.com/office/powerpoint/2010/main" val="22047453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F821A12-2104-D923-BEA1-F78513D91B51}"/>
              </a:ext>
            </a:extLst>
          </p:cNvPr>
          <p:cNvGrpSpPr>
            <a:grpSpLocks/>
          </p:cNvGrpSpPr>
          <p:nvPr userDrawn="1"/>
        </p:nvGrpSpPr>
        <p:grpSpPr bwMode="auto">
          <a:xfrm>
            <a:off x="0" y="-96838"/>
            <a:ext cx="735013" cy="7035801"/>
            <a:chOff x="0" y="-61"/>
            <a:chExt cx="463" cy="4432"/>
          </a:xfrm>
        </p:grpSpPr>
        <p:pic>
          <p:nvPicPr>
            <p:cNvPr id="3" name="Picture 3" descr="Picture1">
              <a:extLst>
                <a:ext uri="{FF2B5EF4-FFF2-40B4-BE49-F238E27FC236}">
                  <a16:creationId xmlns:a16="http://schemas.microsoft.com/office/drawing/2014/main" id="{1A0FF6A2-26D4-C861-A633-43E8127C23B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5DAAEF84-9FB8-1CD9-0A94-AEB1DBAC5EC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818939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66657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862350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453339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4698756"/>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B60D64A-F669-FE49-DEE4-0DA9353B8865}"/>
              </a:ext>
            </a:extLst>
          </p:cNvPr>
          <p:cNvGrpSpPr>
            <a:grpSpLocks/>
          </p:cNvGrpSpPr>
          <p:nvPr userDrawn="1"/>
        </p:nvGrpSpPr>
        <p:grpSpPr bwMode="auto">
          <a:xfrm>
            <a:off x="0" y="-96838"/>
            <a:ext cx="207963" cy="7035801"/>
            <a:chOff x="0" y="-61"/>
            <a:chExt cx="388" cy="4432"/>
          </a:xfrm>
        </p:grpSpPr>
        <p:pic>
          <p:nvPicPr>
            <p:cNvPr id="3" name="Picture 3" descr="Picture1">
              <a:extLst>
                <a:ext uri="{FF2B5EF4-FFF2-40B4-BE49-F238E27FC236}">
                  <a16:creationId xmlns:a16="http://schemas.microsoft.com/office/drawing/2014/main" id="{7508FA8D-5789-555B-85AB-C5CE3CD693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388"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9A1EA0EB-26D3-4184-D74F-45590E4B57B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1535468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61257" y="1291772"/>
            <a:ext cx="8746218" cy="53557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2651612"/>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097329"/>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16612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37488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4582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3437184"/>
      </p:ext>
    </p:extLst>
  </p:cSld>
  <p:clrMapOvr>
    <a:masterClrMapping/>
  </p:clrMapOvr>
  <p:transition>
    <p:fade/>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341380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938280"/>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userDrawn="1">
  <p:cSld name="3 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BEE6EA58-2C4F-B6A7-30D1-2AC2846D04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745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325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1159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795582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24959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0328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8439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5638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3091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9129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6740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95815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463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1800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447880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0245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8514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25980538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7853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9016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22376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36083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57497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234736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344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033549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0451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5889657"/>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92905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858507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9883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5436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943568"/>
      </p:ext>
    </p:extLst>
  </p:cSld>
  <p:clrMapOvr>
    <a:masterClrMapping/>
  </p:clrMapOvr>
  <p:transition>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1066800" y="6248400"/>
            <a:ext cx="19050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4" name="Footer Placeholder 3"/>
          <p:cNvSpPr>
            <a:spLocks noGrp="1"/>
          </p:cNvSpPr>
          <p:nvPr>
            <p:ph type="ftr" sz="quarter" idx="11"/>
          </p:nvPr>
        </p:nvSpPr>
        <p:spPr>
          <a:xfrm>
            <a:off x="3429000" y="6248400"/>
            <a:ext cx="28956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5" name="Slide Number Placeholder 4"/>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3600">
                <a:solidFill>
                  <a:srgbClr val="000000"/>
                </a:solidFill>
                <a:latin typeface="Arial" panose="020B0604020202020204" pitchFamily="34" charset="0"/>
                <a:cs typeface="+mn-cs"/>
              </a:defRPr>
            </a:lvl1pPr>
          </a:lstStyle>
          <a:p>
            <a:pPr>
              <a:defRPr/>
            </a:pPr>
            <a:fld id="{505B8C1E-A914-4738-AEA3-8C802E56B95A}" type="slidenum">
              <a:rPr lang="en-US"/>
              <a:pPr>
                <a:defRPr/>
              </a:pPr>
              <a:t>‹#›</a:t>
            </a:fld>
            <a:endParaRPr lang="en-US" dirty="0"/>
          </a:p>
        </p:txBody>
      </p:sp>
    </p:spTree>
    <p:extLst>
      <p:ext uri="{BB962C8B-B14F-4D97-AF65-F5344CB8AC3E}">
        <p14:creationId xmlns:p14="http://schemas.microsoft.com/office/powerpoint/2010/main" val="13103689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792517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37769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0481909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1" y="230188"/>
            <a:ext cx="8875712" cy="665162"/>
          </a:xfrm>
        </p:spPr>
        <p:txBody>
          <a:bodyPr lIns="18288" tIns="18288" rIns="18288" bIns="18288"/>
          <a:lstStyle/>
          <a:p>
            <a:r>
              <a:rPr lang="en-US" dirty="0"/>
              <a:t>Click to edit Master title style</a:t>
            </a:r>
          </a:p>
        </p:txBody>
      </p:sp>
      <p:sp>
        <p:nvSpPr>
          <p:cNvPr id="6" name="Text Placeholder 5"/>
          <p:cNvSpPr>
            <a:spLocks noGrp="1"/>
          </p:cNvSpPr>
          <p:nvPr>
            <p:ph type="body" sz="quarter" idx="10"/>
          </p:nvPr>
        </p:nvSpPr>
        <p:spPr>
          <a:xfrm>
            <a:off x="133351" y="1123950"/>
            <a:ext cx="8875712" cy="5581650"/>
          </a:xfrm>
        </p:spPr>
        <p:txBody>
          <a:bodyPr lIns="18288" tIns="18288" rIns="18288">
            <a:normAutofit/>
          </a:bodyPr>
          <a:lstStyle>
            <a:lvl1pPr>
              <a:lnSpc>
                <a:spcPct val="90000"/>
              </a:lnSpc>
              <a:defRPr sz="3000"/>
            </a:lvl1pPr>
            <a:lvl2pPr>
              <a:lnSpc>
                <a:spcPct val="90000"/>
              </a:lnSpc>
              <a:defRPr sz="2800"/>
            </a:lvl2pPr>
            <a:lvl3pPr>
              <a:lnSpc>
                <a:spcPct val="90000"/>
              </a:lnSpc>
              <a:defRPr sz="2600"/>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0200653"/>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638478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71450" y="266700"/>
            <a:ext cx="8856662"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73961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13789"/>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lstStyle>
            <a:lvl1pPr>
              <a:defRPr sz="40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52400" y="1066800"/>
            <a:ext cx="8839200" cy="57150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92189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7863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648916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127661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ID">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lvl1pPr marL="0" indent="0">
              <a:buNone/>
              <a:defRPr>
                <a:latin typeface="Calibri" panose="020F0502020204030204" pitchFamily="34" charset="0"/>
                <a:cs typeface="Calibri" panose="020F0502020204030204" pitchFamily="34" charset="0"/>
              </a:defRPr>
            </a:lvl1pPr>
            <a:lvl2pPr marL="457200" indent="0">
              <a:buNone/>
              <a:defRPr>
                <a:latin typeface="Calibri" panose="020F0502020204030204" pitchFamily="34" charset="0"/>
                <a:cs typeface="Calibri" panose="020F0502020204030204" pitchFamily="34" charset="0"/>
              </a:defRPr>
            </a:lvl2pPr>
            <a:lvl3pPr marL="914400" indent="0">
              <a:buNone/>
              <a:defRPr>
                <a:latin typeface="Calibri" panose="020F0502020204030204" pitchFamily="34" charset="0"/>
                <a:cs typeface="Calibri" panose="020F0502020204030204" pitchFamily="34" charset="0"/>
              </a:defRPr>
            </a:lvl3pPr>
            <a:lvl4pPr marL="1262063" indent="0">
              <a:buNone/>
              <a:defRPr>
                <a:latin typeface="Calibri" panose="020F0502020204030204" pitchFamily="34" charset="0"/>
                <a:cs typeface="Calibri" panose="020F0502020204030204" pitchFamily="34" charset="0"/>
              </a:defRPr>
            </a:lvl4pPr>
            <a:lvl5pPr marL="1490663" indent="0">
              <a:buNone/>
              <a:defRPr>
                <a:latin typeface="Calibri" panose="020F0502020204030204" pitchFamily="34" charset="0"/>
                <a:cs typeface="Calibri" panose="020F0502020204030204" pitchFamily="34" charset="0"/>
              </a:defRPr>
            </a:lvl5pPr>
          </a:lstStyle>
          <a:p>
            <a:pPr lvl="0"/>
            <a:r>
              <a:rPr lang="en-US" dirty="0"/>
              <a:t>Edit Master text styles</a:t>
            </a:r>
          </a:p>
        </p:txBody>
      </p:sp>
    </p:spTree>
    <p:extLst>
      <p:ext uri="{BB962C8B-B14F-4D97-AF65-F5344CB8AC3E}">
        <p14:creationId xmlns:p14="http://schemas.microsoft.com/office/powerpoint/2010/main" val="60528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23761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9574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86850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7042900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2739243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1439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03902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1409194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730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34158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214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06673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20523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81472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2807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46110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14215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23746411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72885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424999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35778933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29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09771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55333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71058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61089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34519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59618838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3333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1238790"/>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615278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390346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8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5062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55806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ffectLst>
                  <a:outerShdw blurRad="38100" dist="38100" dir="2700000" algn="tl">
                    <a:srgbClr val="C0C0C0"/>
                  </a:outerShdw>
                </a:effectLst>
              </a:defRPr>
            </a:lvl1pPr>
          </a:lstStyle>
          <a:p>
            <a:pPr>
              <a:defRPr/>
            </a:pPr>
            <a:fld id="{A91BE268-1481-4B73-9A85-0D30889028AA}" type="slidenum">
              <a:rPr lang="en-US"/>
              <a:pPr>
                <a:defRPr/>
              </a:pPr>
              <a:t>‹#›</a:t>
            </a:fld>
            <a:endParaRPr lang="en-US" dirty="0"/>
          </a:p>
        </p:txBody>
      </p:sp>
    </p:spTree>
    <p:extLst>
      <p:ext uri="{BB962C8B-B14F-4D97-AF65-F5344CB8AC3E}">
        <p14:creationId xmlns:p14="http://schemas.microsoft.com/office/powerpoint/2010/main" val="2460669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194170"/>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a:t>Click to edit Master title style</a:t>
            </a:r>
          </a:p>
        </p:txBody>
      </p:sp>
    </p:spTree>
    <p:extLst>
      <p:ext uri="{BB962C8B-B14F-4D97-AF65-F5344CB8AC3E}">
        <p14:creationId xmlns:p14="http://schemas.microsoft.com/office/powerpoint/2010/main" val="37956559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09549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00158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42026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051803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479578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479980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theme" Target="../theme/theme12.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slideLayout" Target="../slideLayouts/slideLayout137.xml"/><Relationship Id="rId18" Type="http://schemas.openxmlformats.org/officeDocument/2006/relationships/slideLayout" Target="../slideLayouts/slideLayout142.xml"/><Relationship Id="rId3" Type="http://schemas.openxmlformats.org/officeDocument/2006/relationships/slideLayout" Target="../slideLayouts/slideLayout127.xml"/><Relationship Id="rId21" Type="http://schemas.openxmlformats.org/officeDocument/2006/relationships/slideLayout" Target="../slideLayouts/slideLayout145.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17" Type="http://schemas.openxmlformats.org/officeDocument/2006/relationships/slideLayout" Target="../slideLayouts/slideLayout141.xml"/><Relationship Id="rId2" Type="http://schemas.openxmlformats.org/officeDocument/2006/relationships/slideLayout" Target="../slideLayouts/slideLayout126.xml"/><Relationship Id="rId16" Type="http://schemas.openxmlformats.org/officeDocument/2006/relationships/slideLayout" Target="../slideLayouts/slideLayout140.xml"/><Relationship Id="rId20" Type="http://schemas.openxmlformats.org/officeDocument/2006/relationships/slideLayout" Target="../slideLayouts/slideLayout144.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5" Type="http://schemas.openxmlformats.org/officeDocument/2006/relationships/slideLayout" Target="../slideLayouts/slideLayout139.xml"/><Relationship Id="rId23" Type="http://schemas.openxmlformats.org/officeDocument/2006/relationships/image" Target="../media/image1.emf"/><Relationship Id="rId10" Type="http://schemas.openxmlformats.org/officeDocument/2006/relationships/slideLayout" Target="../slideLayouts/slideLayout134.xml"/><Relationship Id="rId19" Type="http://schemas.openxmlformats.org/officeDocument/2006/relationships/slideLayout" Target="../slideLayouts/slideLayout143.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slideLayout" Target="../slideLayouts/slideLayout138.xml"/><Relationship Id="rId2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3" Type="http://schemas.openxmlformats.org/officeDocument/2006/relationships/slideLayout" Target="../slideLayouts/slideLayout148.xml"/><Relationship Id="rId7" Type="http://schemas.openxmlformats.org/officeDocument/2006/relationships/slideLayout" Target="../slideLayouts/slideLayout152.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5" Type="http://schemas.openxmlformats.org/officeDocument/2006/relationships/slideLayout" Target="../slideLayouts/slideLayout150.xml"/><Relationship Id="rId10" Type="http://schemas.openxmlformats.org/officeDocument/2006/relationships/theme" Target="../theme/theme14.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slideLayout" Target="../slideLayouts/slideLayout167.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slideLayout" Target="../slideLayouts/slideLayout166.xml"/><Relationship Id="rId17" Type="http://schemas.openxmlformats.org/officeDocument/2006/relationships/image" Target="../media/image1.emf"/><Relationship Id="rId2" Type="http://schemas.openxmlformats.org/officeDocument/2006/relationships/slideLayout" Target="../slideLayouts/slideLayout156.xml"/><Relationship Id="rId16" Type="http://schemas.openxmlformats.org/officeDocument/2006/relationships/image" Target="../media/image2.emf"/><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5" Type="http://schemas.openxmlformats.org/officeDocument/2006/relationships/theme" Target="../theme/theme15.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slideLayout" Target="../slideLayouts/slideLayout168.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171.xml"/><Relationship Id="rId7" Type="http://schemas.openxmlformats.org/officeDocument/2006/relationships/image" Target="../media/image2.emf"/><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image" Target="../media/image1.emf"/><Relationship Id="rId5" Type="http://schemas.openxmlformats.org/officeDocument/2006/relationships/theme" Target="../theme/theme16.xml"/><Relationship Id="rId4" Type="http://schemas.openxmlformats.org/officeDocument/2006/relationships/slideLayout" Target="../slideLayouts/slideLayout17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0.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image" Target="../media/image1.emf"/><Relationship Id="rId5" Type="http://schemas.openxmlformats.org/officeDocument/2006/relationships/slideLayout" Target="../slideLayouts/slideLayout177.xml"/><Relationship Id="rId10" Type="http://schemas.openxmlformats.org/officeDocument/2006/relationships/image" Target="../media/image2.emf"/><Relationship Id="rId4" Type="http://schemas.openxmlformats.org/officeDocument/2006/relationships/slideLayout" Target="../slideLayouts/slideLayout176.xml"/><Relationship Id="rId9" Type="http://schemas.openxmlformats.org/officeDocument/2006/relationships/theme" Target="../theme/theme1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2.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theme" Target="../theme/theme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image" Target="../media/image1.emf"/><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image" Target="../media/image1.emf"/><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heme" Target="../theme/theme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4.png"/><Relationship Id="rId4" Type="http://schemas.openxmlformats.org/officeDocument/2006/relationships/slideLayout" Target="../slideLayouts/slideLayout53.xml"/><Relationship Id="rId9"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6.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5" Type="http://schemas.openxmlformats.org/officeDocument/2006/relationships/theme" Target="../theme/theme7.xml"/><Relationship Id="rId4"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slideLayout" Target="../slideLayouts/slideLayout83.xml"/><Relationship Id="rId3" Type="http://schemas.openxmlformats.org/officeDocument/2006/relationships/slideLayout" Target="../slideLayouts/slideLayout68.xml"/><Relationship Id="rId21" Type="http://schemas.openxmlformats.org/officeDocument/2006/relationships/slideLayout" Target="../slideLayouts/slideLayout86.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slideLayout" Target="../slideLayouts/slideLayout82.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slideLayout" Target="../slideLayouts/slideLayout85.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23" Type="http://schemas.openxmlformats.org/officeDocument/2006/relationships/image" Target="../media/image1.emf"/><Relationship Id="rId10" Type="http://schemas.openxmlformats.org/officeDocument/2006/relationships/slideLayout" Target="../slideLayouts/slideLayout75.xml"/><Relationship Id="rId19" Type="http://schemas.openxmlformats.org/officeDocument/2006/relationships/slideLayout" Target="../slideLayouts/slideLayout84.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 Id="rId2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7" name="Picture 14" descr="Picture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95313"/>
            <a:ext cx="123825" cy="74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381000" y="123825"/>
            <a:ext cx="85788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3350" y="1362075"/>
            <a:ext cx="88773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58" r:id="rId1"/>
    <p:sldLayoutId id="2147485350" r:id="rId2"/>
    <p:sldLayoutId id="2147485459" r:id="rId3"/>
    <p:sldLayoutId id="2147485528" r:id="rId4"/>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00050" indent="-342900" algn="l" rtl="0" eaLnBrk="0" fontAlgn="base" hangingPunct="0">
        <a:lnSpc>
          <a:spcPct val="90000"/>
        </a:lnSpc>
        <a:spcBef>
          <a:spcPct val="0"/>
        </a:spcBef>
        <a:spcAft>
          <a:spcPts val="1200"/>
        </a:spcAft>
        <a:buClr>
          <a:srgbClr val="A1C2E7"/>
        </a:buClr>
        <a:buSzPct val="70000"/>
        <a:buFont typeface="Wingdings" panose="05000000000000000000" pitchFamily="2" charset="2"/>
        <a:buChar char="n"/>
        <a:defRPr sz="2800" b="1">
          <a:solidFill>
            <a:schemeClr val="bg1"/>
          </a:solidFill>
          <a:latin typeface="+mn-lt"/>
          <a:ea typeface="+mn-ea"/>
          <a:cs typeface="+mn-cs"/>
        </a:defRPr>
      </a:lvl1pPr>
      <a:lvl2pPr marL="800100" indent="-342900" algn="l" rtl="0" eaLnBrk="0" fontAlgn="base" hangingPunct="0">
        <a:lnSpc>
          <a:spcPct val="90000"/>
        </a:lnSpc>
        <a:spcBef>
          <a:spcPct val="0"/>
        </a:spcBef>
        <a:spcAft>
          <a:spcPts val="1200"/>
        </a:spcAft>
        <a:buClr>
          <a:srgbClr val="FFFF66"/>
        </a:buClr>
        <a:buSzPct val="80000"/>
        <a:buFont typeface="Wingdings 3" panose="05040102010807070707" pitchFamily="18" charset="2"/>
        <a:buChar char=""/>
        <a:defRPr sz="2600">
          <a:solidFill>
            <a:schemeClr val="bg1"/>
          </a:solidFill>
          <a:latin typeface="+mn-lt"/>
        </a:defRPr>
      </a:lvl2pPr>
      <a:lvl3pPr marL="1200150" indent="-342900" algn="l" rtl="0" eaLnBrk="0" fontAlgn="base" hangingPunct="0">
        <a:lnSpc>
          <a:spcPct val="90000"/>
        </a:lnSpc>
        <a:spcBef>
          <a:spcPct val="0"/>
        </a:spcBef>
        <a:spcAft>
          <a:spcPts val="1200"/>
        </a:spcAft>
        <a:buClr>
          <a:srgbClr val="99CCFF"/>
        </a:buClr>
        <a:buSzPct val="75000"/>
        <a:buFont typeface="Wingdings 2" panose="05020102010507070707" pitchFamily="18" charset="2"/>
        <a:buChar char="®"/>
        <a:defRPr sz="2400">
          <a:solidFill>
            <a:schemeClr val="bg1"/>
          </a:solidFill>
          <a:latin typeface="+mn-lt"/>
        </a:defRPr>
      </a:lvl3pPr>
      <a:lvl4pPr marL="1543050" indent="-285750" algn="l" rtl="0" eaLnBrk="0" fontAlgn="base" hangingPunct="0">
        <a:lnSpc>
          <a:spcPct val="90000"/>
        </a:lnSpc>
        <a:spcBef>
          <a:spcPct val="0"/>
        </a:spcBef>
        <a:spcAft>
          <a:spcPts val="1200"/>
        </a:spcAft>
        <a:buChar char="–"/>
        <a:defRPr sz="2000">
          <a:solidFill>
            <a:schemeClr val="bg1"/>
          </a:solidFill>
          <a:latin typeface="+mn-lt"/>
        </a:defRPr>
      </a:lvl4pPr>
      <a:lvl5pPr marL="1885950" indent="-285750" algn="l" rtl="0" eaLnBrk="0" fontAlgn="base" hangingPunct="0">
        <a:lnSpc>
          <a:spcPct val="90000"/>
        </a:lnSpc>
        <a:spcBef>
          <a:spcPct val="0"/>
        </a:spcBef>
        <a:spcAft>
          <a:spcPts val="120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3F3470-2FE8-4F6D-9179-BDAD201CF480}"/>
              </a:ext>
            </a:extLst>
          </p:cNvPr>
          <p:cNvSpPr>
            <a:spLocks noGrp="1"/>
          </p:cNvSpPr>
          <p:nvPr>
            <p:ph type="title"/>
          </p:nvPr>
        </p:nvSpPr>
        <p:spPr>
          <a:xfrm>
            <a:off x="190500" y="190501"/>
            <a:ext cx="8763000" cy="7379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4733DD6-7C48-4D4C-B576-A1ED5C3EAFED}"/>
              </a:ext>
            </a:extLst>
          </p:cNvPr>
          <p:cNvSpPr>
            <a:spLocks noGrp="1"/>
          </p:cNvSpPr>
          <p:nvPr>
            <p:ph type="body" idx="1"/>
          </p:nvPr>
        </p:nvSpPr>
        <p:spPr>
          <a:xfrm>
            <a:off x="190500" y="1139483"/>
            <a:ext cx="8763000" cy="555615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190500" y="6063175"/>
            <a:ext cx="3573194" cy="400110"/>
          </a:xfrm>
          <a:prstGeom prst="rect">
            <a:avLst/>
          </a:prstGeom>
          <a:noFill/>
        </p:spPr>
        <p:txBody>
          <a:bodyPr wrap="square" rtlCol="0">
            <a:spAutoFit/>
          </a:bodyPr>
          <a:lstStyle/>
          <a:p>
            <a:r>
              <a:rPr lang="en-US" sz="2000" b="1" i="1" dirty="0">
                <a:solidFill>
                  <a:srgbClr val="00B0F0"/>
                </a:solidFill>
                <a:latin typeface="+mn-lt"/>
              </a:rPr>
              <a:t>  </a:t>
            </a:r>
          </a:p>
        </p:txBody>
      </p:sp>
    </p:spTree>
    <p:extLst>
      <p:ext uri="{BB962C8B-B14F-4D97-AF65-F5344CB8AC3E}">
        <p14:creationId xmlns:p14="http://schemas.microsoft.com/office/powerpoint/2010/main" val="394967926"/>
      </p:ext>
    </p:extLst>
  </p:cSld>
  <p:clrMap bg1="dk1" tx1="lt1" bg2="dk2" tx2="lt2" accent1="accent1" accent2="accent2" accent3="accent3" accent4="accent4" accent5="accent5" accent6="accent6" hlink="hlink" folHlink="folHlink"/>
  <p:sldLayoutIdLst>
    <p:sldLayoutId id="2147485636" r:id="rId1"/>
    <p:sldLayoutId id="2147485637" r:id="rId2"/>
    <p:sldLayoutId id="2147485638" r:id="rId3"/>
    <p:sldLayoutId id="2147485639" r:id="rId4"/>
    <p:sldLayoutId id="2147485640" r:id="rId5"/>
    <p:sldLayoutId id="2147485642" r:id="rId6"/>
    <p:sldLayoutId id="2147485820" r:id="rId7"/>
  </p:sldLayoutIdLst>
  <p:txStyles>
    <p:titleStyle>
      <a:lvl1pPr algn="l" defTabSz="6858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38138" indent="-338138" algn="l" defTabSz="685800" rtl="0" eaLnBrk="1" latinLnBrk="0" hangingPunct="1">
        <a:lnSpc>
          <a:spcPct val="100000"/>
        </a:lnSpc>
        <a:spcBef>
          <a:spcPts val="0"/>
        </a:spcBef>
        <a:buClr>
          <a:srgbClr val="FFFF00"/>
        </a:buClr>
        <a:buFont typeface="Calibri" panose="020F0502020204030204" pitchFamily="34" charset="0"/>
        <a:buChar char="•"/>
        <a:defRPr sz="3000" b="1" kern="1200">
          <a:solidFill>
            <a:schemeClr val="tx1"/>
          </a:solidFill>
          <a:latin typeface="+mn-lt"/>
          <a:ea typeface="+mn-ea"/>
          <a:cs typeface="+mn-cs"/>
        </a:defRPr>
      </a:lvl1pPr>
      <a:lvl2pPr marL="688975" indent="-350838" algn="l" defTabSz="685800" rtl="0" eaLnBrk="1" latinLnBrk="0" hangingPunct="1">
        <a:lnSpc>
          <a:spcPct val="100000"/>
        </a:lnSpc>
        <a:spcBef>
          <a:spcPts val="0"/>
        </a:spcBef>
        <a:buClr>
          <a:srgbClr val="00FF00"/>
        </a:buClr>
        <a:buSzPct val="100000"/>
        <a:buFont typeface="Calibri" panose="020F0502020204030204" pitchFamily="34" charset="0"/>
        <a:buChar char="»"/>
        <a:defRPr sz="2600" b="1" kern="1200">
          <a:solidFill>
            <a:srgbClr val="FFFF00"/>
          </a:solidFill>
          <a:latin typeface="+mn-lt"/>
          <a:ea typeface="+mn-ea"/>
          <a:cs typeface="+mn-cs"/>
        </a:defRPr>
      </a:lvl2pPr>
      <a:lvl3pPr marL="1027113" indent="-338138" algn="l" defTabSz="685800" rtl="0" eaLnBrk="1" latinLnBrk="0" hangingPunct="1">
        <a:lnSpc>
          <a:spcPct val="100000"/>
        </a:lnSpc>
        <a:spcBef>
          <a:spcPts val="0"/>
        </a:spcBef>
        <a:buFont typeface="Arial" panose="020B0604020202020204" pitchFamily="34" charset="0"/>
        <a:buChar char="•"/>
        <a:defRPr sz="2400" b="1" kern="1200">
          <a:solidFill>
            <a:srgbClr val="FFFF99"/>
          </a:solidFill>
          <a:latin typeface="+mn-lt"/>
          <a:ea typeface="+mn-ea"/>
          <a:cs typeface="+mn-cs"/>
        </a:defRPr>
      </a:lvl3pPr>
      <a:lvl4pPr marL="1308100" indent="-280988" algn="l" defTabSz="685800" rtl="0" eaLnBrk="1" latinLnBrk="0" hangingPunct="1">
        <a:lnSpc>
          <a:spcPct val="100000"/>
        </a:lnSpc>
        <a:spcBef>
          <a:spcPts val="0"/>
        </a:spcBef>
        <a:buFont typeface="Arial" panose="020B0604020202020204" pitchFamily="34" charset="0"/>
        <a:buChar char="•"/>
        <a:defRPr sz="2200" b="1" kern="1200">
          <a:solidFill>
            <a:schemeClr val="tx1"/>
          </a:solidFill>
          <a:latin typeface="+mn-lt"/>
          <a:ea typeface="+mn-ea"/>
          <a:cs typeface="+mn-cs"/>
        </a:defRPr>
      </a:lvl4pPr>
      <a:lvl5pPr marL="1603375" indent="-295275" algn="l" defTabSz="6858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2" pos="120">
          <p15:clr>
            <a:srgbClr val="F26B43"/>
          </p15:clr>
        </p15:guide>
        <p15:guide id="3" pos="5640">
          <p15:clr>
            <a:srgbClr val="F26B43"/>
          </p15:clr>
        </p15:guide>
        <p15:guide id="4" orient="horz" pos="120">
          <p15:clr>
            <a:srgbClr val="F26B43"/>
          </p15:clr>
        </p15:guide>
        <p15:guide id="5" orient="horz" pos="2160">
          <p15:clr>
            <a:srgbClr val="F26B43"/>
          </p15:clr>
        </p15:guide>
        <p15:guide id="6" orient="horz" pos="4200">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050" name="Rectangle 16">
            <a:extLst>
              <a:ext uri="{FF2B5EF4-FFF2-40B4-BE49-F238E27FC236}">
                <a16:creationId xmlns:a16="http://schemas.microsoft.com/office/drawing/2014/main" id="{20E45DA8-C315-40FD-B48F-E4DDE446169C}"/>
              </a:ext>
            </a:extLst>
          </p:cNvPr>
          <p:cNvSpPr>
            <a:spLocks noGrp="1" noChangeArrowheads="1"/>
          </p:cNvSpPr>
          <p:nvPr>
            <p:ph type="title"/>
          </p:nvPr>
        </p:nvSpPr>
        <p:spPr bwMode="auto">
          <a:xfrm>
            <a:off x="138113" y="95250"/>
            <a:ext cx="88693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051" name="Rectangle 23">
            <a:extLst>
              <a:ext uri="{FF2B5EF4-FFF2-40B4-BE49-F238E27FC236}">
                <a16:creationId xmlns:a16="http://schemas.microsoft.com/office/drawing/2014/main" id="{6298431B-D5E1-4721-9E63-464C0A946954}"/>
              </a:ext>
            </a:extLst>
          </p:cNvPr>
          <p:cNvSpPr>
            <a:spLocks noGrp="1" noChangeArrowheads="1"/>
          </p:cNvSpPr>
          <p:nvPr>
            <p:ph type="body" idx="1"/>
          </p:nvPr>
        </p:nvSpPr>
        <p:spPr bwMode="auto">
          <a:xfrm>
            <a:off x="138113" y="1246188"/>
            <a:ext cx="8869362"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40926032"/>
      </p:ext>
    </p:extLst>
  </p:cSld>
  <p:clrMap bg1="lt1" tx1="dk1" bg2="lt2" tx2="dk2" accent1="accent1" accent2="accent2" accent3="accent3" accent4="accent4" accent5="accent5" accent6="accent6" hlink="hlink" folHlink="folHlink"/>
  <p:sldLayoutIdLst>
    <p:sldLayoutId id="2147485657" r:id="rId1"/>
    <p:sldLayoutId id="2147485658" r:id="rId2"/>
    <p:sldLayoutId id="2147485659" r:id="rId3"/>
    <p:sldLayoutId id="2147485660" r:id="rId4"/>
    <p:sldLayoutId id="2147485661" r:id="rId5"/>
    <p:sldLayoutId id="2147485662" r:id="rId6"/>
    <p:sldLayoutId id="2147485663"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B9DE62-663A-47C0-9B85-232AD4E52C7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E7FDFD-3C62-43D9-B90A-592688F6F9E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79515-1CB3-4F68-B714-3A38B587DE4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83CB646-B944-4564-9B7D-0159C96CBF74}" type="datetimeFigureOut">
              <a:rPr lang="en-US" smtClean="0"/>
              <a:t>12/29/23</a:t>
            </a:fld>
            <a:endParaRPr lang="en-US"/>
          </a:p>
        </p:txBody>
      </p:sp>
      <p:sp>
        <p:nvSpPr>
          <p:cNvPr id="5" name="Footer Placeholder 4">
            <a:extLst>
              <a:ext uri="{FF2B5EF4-FFF2-40B4-BE49-F238E27FC236}">
                <a16:creationId xmlns:a16="http://schemas.microsoft.com/office/drawing/2014/main" id="{FA3F0555-139A-4730-BDBD-BE55345A1FB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A444D7-2E2D-4859-9C8E-DFA6912589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555038-579C-408B-A26F-35C326620E72}" type="slidenum">
              <a:rPr lang="en-US" smtClean="0"/>
              <a:t>‹#›</a:t>
            </a:fld>
            <a:endParaRPr lang="en-US"/>
          </a:p>
        </p:txBody>
      </p:sp>
    </p:spTree>
    <p:extLst>
      <p:ext uri="{BB962C8B-B14F-4D97-AF65-F5344CB8AC3E}">
        <p14:creationId xmlns:p14="http://schemas.microsoft.com/office/powerpoint/2010/main" val="4058895011"/>
      </p:ext>
    </p:extLst>
  </p:cSld>
  <p:clrMap bg1="lt1" tx1="dk1" bg2="lt2" tx2="dk2" accent1="accent1" accent2="accent2" accent3="accent3" accent4="accent4" accent5="accent5" accent6="accent6" hlink="hlink" folHlink="folHlink"/>
  <p:sldLayoutIdLst>
    <p:sldLayoutId id="2147485689" r:id="rId1"/>
    <p:sldLayoutId id="2147485690" r:id="rId2"/>
    <p:sldLayoutId id="2147485691" r:id="rId3"/>
    <p:sldLayoutId id="2147485692" r:id="rId4"/>
    <p:sldLayoutId id="2147485693" r:id="rId5"/>
    <p:sldLayoutId id="2147485694" r:id="rId6"/>
    <p:sldLayoutId id="2147485695" r:id="rId7"/>
    <p:sldLayoutId id="2147485696" r:id="rId8"/>
    <p:sldLayoutId id="2147485697" r:id="rId9"/>
    <p:sldLayoutId id="2147485698" r:id="rId10"/>
    <p:sldLayoutId id="21474856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226456"/>
      </p:ext>
    </p:extLst>
  </p:cSld>
  <p:clrMap bg1="lt1" tx1="dk1" bg2="lt2" tx2="dk2" accent1="accent1" accent2="accent2" accent3="accent3" accent4="accent4" accent5="accent5" accent6="accent6" hlink="hlink" folHlink="folHlink"/>
  <p:sldLayoutIdLst>
    <p:sldLayoutId id="2147485701" r:id="rId1"/>
    <p:sldLayoutId id="2147485702" r:id="rId2"/>
    <p:sldLayoutId id="2147485703" r:id="rId3"/>
    <p:sldLayoutId id="2147485704" r:id="rId4"/>
    <p:sldLayoutId id="2147485705" r:id="rId5"/>
    <p:sldLayoutId id="2147485706" r:id="rId6"/>
    <p:sldLayoutId id="2147485707" r:id="rId7"/>
    <p:sldLayoutId id="2147485708" r:id="rId8"/>
    <p:sldLayoutId id="2147485709" r:id="rId9"/>
    <p:sldLayoutId id="2147485710" r:id="rId10"/>
    <p:sldLayoutId id="2147485711" r:id="rId11"/>
    <p:sldLayoutId id="2147485712" r:id="rId12"/>
    <p:sldLayoutId id="2147485713" r:id="rId13"/>
    <p:sldLayoutId id="2147485714" r:id="rId14"/>
    <p:sldLayoutId id="2147485715" r:id="rId15"/>
    <p:sldLayoutId id="2147485716" r:id="rId16"/>
    <p:sldLayoutId id="2147485717" r:id="rId17"/>
    <p:sldLayoutId id="2147485718" r:id="rId18"/>
    <p:sldLayoutId id="2147485719" r:id="rId19"/>
    <p:sldLayoutId id="2147485720" r:id="rId20"/>
    <p:sldLayoutId id="2147485721" r:id="rId21"/>
  </p:sldLayoutIdLst>
  <p:txStyles>
    <p:titleStyle>
      <a:lvl1pPr algn="l" rtl="0" eaLnBrk="1" fontAlgn="base" hangingPunct="1">
        <a:spcBef>
          <a:spcPct val="0"/>
        </a:spcBef>
        <a:spcAft>
          <a:spcPct val="0"/>
        </a:spcAft>
        <a:defRPr sz="3800" b="1">
          <a:solidFill>
            <a:srgbClr val="FFFF00"/>
          </a:solidFill>
          <a:latin typeface="+mj-lt"/>
          <a:ea typeface="+mj-ea"/>
          <a:cs typeface="+mj-cs"/>
        </a:defRPr>
      </a:lvl1pPr>
      <a:lvl2pPr algn="l" rtl="0" eaLnBrk="1" fontAlgn="base" hangingPunct="1">
        <a:spcBef>
          <a:spcPct val="0"/>
        </a:spcBef>
        <a:spcAft>
          <a:spcPct val="0"/>
        </a:spcAft>
        <a:defRPr sz="3800" b="1">
          <a:solidFill>
            <a:srgbClr val="FFFF00"/>
          </a:solidFill>
          <a:latin typeface="Tahoma" pitchFamily="34" charset="0"/>
        </a:defRPr>
      </a:lvl2pPr>
      <a:lvl3pPr algn="l" rtl="0" eaLnBrk="1" fontAlgn="base" hangingPunct="1">
        <a:spcBef>
          <a:spcPct val="0"/>
        </a:spcBef>
        <a:spcAft>
          <a:spcPct val="0"/>
        </a:spcAft>
        <a:defRPr sz="3800" b="1">
          <a:solidFill>
            <a:srgbClr val="FFFF00"/>
          </a:solidFill>
          <a:latin typeface="Tahoma" pitchFamily="34" charset="0"/>
        </a:defRPr>
      </a:lvl3pPr>
      <a:lvl4pPr algn="l" rtl="0" eaLnBrk="1" fontAlgn="base" hangingPunct="1">
        <a:spcBef>
          <a:spcPct val="0"/>
        </a:spcBef>
        <a:spcAft>
          <a:spcPct val="0"/>
        </a:spcAft>
        <a:defRPr sz="3800" b="1">
          <a:solidFill>
            <a:srgbClr val="FFFF00"/>
          </a:solidFill>
          <a:latin typeface="Tahoma" pitchFamily="34" charset="0"/>
        </a:defRPr>
      </a:lvl4pPr>
      <a:lvl5pPr algn="l" rtl="0" eaLnBrk="1" fontAlgn="base" hangingPunct="1">
        <a:spcBef>
          <a:spcPct val="0"/>
        </a:spcBef>
        <a:spcAft>
          <a:spcPct val="0"/>
        </a:spcAft>
        <a:defRPr sz="3800" b="1">
          <a:solidFill>
            <a:srgbClr val="FFFF00"/>
          </a:solidFill>
          <a:latin typeface="Tahoma" pitchFamily="34" charset="0"/>
        </a:defRPr>
      </a:lvl5pPr>
      <a:lvl6pPr marL="457200" algn="l" rtl="0" eaLnBrk="1" fontAlgn="base" hangingPunct="1">
        <a:spcBef>
          <a:spcPct val="0"/>
        </a:spcBef>
        <a:spcAft>
          <a:spcPct val="0"/>
        </a:spcAft>
        <a:defRPr sz="4000" b="1">
          <a:solidFill>
            <a:srgbClr val="FFFF00"/>
          </a:solidFill>
          <a:latin typeface="Tahoma" pitchFamily="34" charset="0"/>
        </a:defRPr>
      </a:lvl6pPr>
      <a:lvl7pPr marL="914400" algn="l" rtl="0" eaLnBrk="1" fontAlgn="base" hangingPunct="1">
        <a:spcBef>
          <a:spcPct val="0"/>
        </a:spcBef>
        <a:spcAft>
          <a:spcPct val="0"/>
        </a:spcAft>
        <a:defRPr sz="4000" b="1">
          <a:solidFill>
            <a:srgbClr val="FFFF00"/>
          </a:solidFill>
          <a:latin typeface="Tahoma" pitchFamily="34" charset="0"/>
        </a:defRPr>
      </a:lvl7pPr>
      <a:lvl8pPr marL="1371600" algn="l" rtl="0" eaLnBrk="1" fontAlgn="base" hangingPunct="1">
        <a:spcBef>
          <a:spcPct val="0"/>
        </a:spcBef>
        <a:spcAft>
          <a:spcPct val="0"/>
        </a:spcAft>
        <a:defRPr sz="4000" b="1">
          <a:solidFill>
            <a:srgbClr val="FFFF00"/>
          </a:solidFill>
          <a:latin typeface="Tahoma" pitchFamily="34" charset="0"/>
        </a:defRPr>
      </a:lvl8pPr>
      <a:lvl9pPr marL="1828800" algn="l" rtl="0" eaLnBrk="1" fontAlgn="base" hangingPunct="1">
        <a:spcBef>
          <a:spcPct val="0"/>
        </a:spcBef>
        <a:spcAft>
          <a:spcPct val="0"/>
        </a:spcAft>
        <a:defRPr sz="4000" b="1">
          <a:solidFill>
            <a:srgbClr val="FFFF00"/>
          </a:solidFill>
          <a:latin typeface="Tahoma" pitchFamily="34" charset="0"/>
        </a:defRPr>
      </a:lvl9pPr>
    </p:titleStyle>
    <p:bodyStyle>
      <a:lvl1pPr marL="465138" indent="-406400" algn="l" rtl="0" eaLnBrk="1" fontAlgn="base" hangingPunct="1">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1" fontAlgn="base" hangingPunct="1">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1" fontAlgn="base" hangingPunct="1">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1" fontAlgn="base" hangingPunct="1">
        <a:spcBef>
          <a:spcPts val="400"/>
        </a:spcBef>
        <a:spcAft>
          <a:spcPct val="0"/>
        </a:spcAft>
        <a:buChar char="–"/>
        <a:defRPr sz="2000">
          <a:solidFill>
            <a:schemeClr val="bg1"/>
          </a:solidFill>
          <a:latin typeface="+mn-lt"/>
        </a:defRPr>
      </a:lvl4pPr>
      <a:lvl5pPr marL="1828800" indent="-290513" algn="l" rtl="0" eaLnBrk="1" fontAlgn="base" hangingPunct="1">
        <a:spcBef>
          <a:spcPts val="400"/>
        </a:spcBef>
        <a:spcAft>
          <a:spcPct val="0"/>
        </a:spcAft>
        <a:buChar char="»"/>
        <a:defRPr sz="2000">
          <a:solidFill>
            <a:schemeClr val="bg1"/>
          </a:solidFill>
          <a:latin typeface="+mn-lt"/>
        </a:defRPr>
      </a:lvl5pPr>
      <a:lvl6pPr marL="2519363" indent="-228600" algn="l" rtl="0" eaLnBrk="1" fontAlgn="base" hangingPunct="1">
        <a:spcBef>
          <a:spcPct val="20000"/>
        </a:spcBef>
        <a:spcAft>
          <a:spcPct val="0"/>
        </a:spcAft>
        <a:buChar char="»"/>
        <a:defRPr sz="2000">
          <a:solidFill>
            <a:schemeClr val="bg1"/>
          </a:solidFill>
          <a:latin typeface="+mn-lt"/>
        </a:defRPr>
      </a:lvl6pPr>
      <a:lvl7pPr marL="2976563" indent="-228600" algn="l" rtl="0" eaLnBrk="1" fontAlgn="base" hangingPunct="1">
        <a:spcBef>
          <a:spcPct val="20000"/>
        </a:spcBef>
        <a:spcAft>
          <a:spcPct val="0"/>
        </a:spcAft>
        <a:buChar char="»"/>
        <a:defRPr sz="2000">
          <a:solidFill>
            <a:schemeClr val="bg1"/>
          </a:solidFill>
          <a:latin typeface="+mn-lt"/>
        </a:defRPr>
      </a:lvl7pPr>
      <a:lvl8pPr marL="3433763" indent="-228600" algn="l" rtl="0" eaLnBrk="1" fontAlgn="base" hangingPunct="1">
        <a:spcBef>
          <a:spcPct val="20000"/>
        </a:spcBef>
        <a:spcAft>
          <a:spcPct val="0"/>
        </a:spcAft>
        <a:buChar char="»"/>
        <a:defRPr sz="2000">
          <a:solidFill>
            <a:schemeClr val="bg1"/>
          </a:solidFill>
          <a:latin typeface="+mn-lt"/>
        </a:defRPr>
      </a:lvl8pPr>
      <a:lvl9pPr marL="3890963"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shadeToTitle="1">
        <a:gradFill rotWithShape="0">
          <a:gsLst>
            <a:gs pos="0">
              <a:srgbClr val="008689"/>
            </a:gs>
            <a:gs pos="100000">
              <a:srgbClr val="003C3E"/>
            </a:gs>
          </a:gsLst>
          <a:path path="shape">
            <a:fillToRect l="50000" t="50000" r="50000" b="50000"/>
          </a:path>
        </a:gradFill>
        <a:effectLst/>
      </p:bgPr>
    </p:bg>
    <p:spTree>
      <p:nvGrpSpPr>
        <p:cNvPr id="1" name=""/>
        <p:cNvGrpSpPr/>
        <p:nvPr/>
      </p:nvGrpSpPr>
      <p:grpSpPr>
        <a:xfrm>
          <a:off x="0" y="0"/>
          <a:ext cx="0" cy="0"/>
          <a:chOff x="0" y="0"/>
          <a:chExt cx="0" cy="0"/>
        </a:xfrm>
      </p:grpSpPr>
      <p:sp>
        <p:nvSpPr>
          <p:cNvPr id="983063" name="Rectangle 23">
            <a:extLst>
              <a:ext uri="{FF2B5EF4-FFF2-40B4-BE49-F238E27FC236}">
                <a16:creationId xmlns:a16="http://schemas.microsoft.com/office/drawing/2014/main" id="{F5A8BC99-EDBA-4BED-9778-D7B7941936C1}"/>
              </a:ext>
            </a:extLst>
          </p:cNvPr>
          <p:cNvSpPr>
            <a:spLocks noGrp="1" noChangeArrowheads="1"/>
          </p:cNvSpPr>
          <p:nvPr>
            <p:ph type="body" idx="1"/>
          </p:nvPr>
        </p:nvSpPr>
        <p:spPr bwMode="auto">
          <a:xfrm>
            <a:off x="128588" y="1014413"/>
            <a:ext cx="8829675" cy="5676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83066" name="Rectangle 26">
            <a:extLst>
              <a:ext uri="{FF2B5EF4-FFF2-40B4-BE49-F238E27FC236}">
                <a16:creationId xmlns:a16="http://schemas.microsoft.com/office/drawing/2014/main" id="{D1A643BB-D6FD-41DB-BCBF-26A7A48E0DA3}"/>
              </a:ext>
            </a:extLst>
          </p:cNvPr>
          <p:cNvSpPr>
            <a:spLocks noChangeArrowheads="1"/>
          </p:cNvSpPr>
          <p:nvPr userDrawn="1"/>
        </p:nvSpPr>
        <p:spPr bwMode="auto">
          <a:xfrm>
            <a:off x="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983065" name="Rectangle 25">
            <a:extLst>
              <a:ext uri="{FF2B5EF4-FFF2-40B4-BE49-F238E27FC236}">
                <a16:creationId xmlns:a16="http://schemas.microsoft.com/office/drawing/2014/main" id="{76847D32-49EF-4BDE-A666-ED02DDB273DD}"/>
              </a:ext>
            </a:extLst>
          </p:cNvPr>
          <p:cNvSpPr>
            <a:spLocks noGrp="1" noChangeArrowheads="1"/>
          </p:cNvSpPr>
          <p:nvPr>
            <p:ph type="title"/>
          </p:nvPr>
        </p:nvSpPr>
        <p:spPr bwMode="auto">
          <a:xfrm>
            <a:off x="128588" y="228600"/>
            <a:ext cx="8878887" cy="701675"/>
          </a:xfrm>
          <a:prstGeom prst="rect">
            <a:avLst/>
          </a:prstGeom>
          <a:noFill/>
          <a:ln w="9525">
            <a:noFill/>
            <a:miter lim="800000"/>
            <a:headEnd/>
            <a:tailEnd/>
          </a:ln>
          <a:effectLst/>
        </p:spPr>
        <p:txBody>
          <a:bodyPr vert="horz" wrap="square" lIns="45720" tIns="45720" rIns="45720" bIns="45720" numCol="1" anchor="t" anchorCtr="0" compatLnSpc="1">
            <a:prstTxWarp prst="textNoShape">
              <a:avLst/>
            </a:prstTxWarp>
            <a:spAutoFit/>
          </a:bodyPr>
          <a:lstStyle/>
          <a:p>
            <a:pPr lvl="0"/>
            <a:r>
              <a:rPr lang="en-US" dirty="0"/>
              <a:t>Click to edit Master title style</a:t>
            </a:r>
          </a:p>
        </p:txBody>
      </p:sp>
    </p:spTree>
    <p:extLst>
      <p:ext uri="{BB962C8B-B14F-4D97-AF65-F5344CB8AC3E}">
        <p14:creationId xmlns:p14="http://schemas.microsoft.com/office/powerpoint/2010/main" val="2269155470"/>
      </p:ext>
    </p:extLst>
  </p:cSld>
  <p:clrMap bg1="lt1" tx1="dk1" bg2="lt2" tx2="dk2" accent1="accent1" accent2="accent2" accent3="accent3" accent4="accent4" accent5="accent5" accent6="accent6" hlink="hlink" folHlink="folHlink"/>
  <p:sldLayoutIdLst>
    <p:sldLayoutId id="2147485735" r:id="rId1"/>
    <p:sldLayoutId id="2147485736" r:id="rId2"/>
    <p:sldLayoutId id="2147485737" r:id="rId3"/>
    <p:sldLayoutId id="2147485738" r:id="rId4"/>
    <p:sldLayoutId id="2147485739" r:id="rId5"/>
    <p:sldLayoutId id="2147485740" r:id="rId6"/>
    <p:sldLayoutId id="2147485741" r:id="rId7"/>
    <p:sldLayoutId id="2147485742" r:id="rId8"/>
    <p:sldLayoutId id="2147485743" r:id="rId9"/>
  </p:sldLayoutIdLst>
  <p:txStyles>
    <p:titleStyle>
      <a:lvl1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5pPr>
      <a:lvl6pPr marL="4572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6pPr>
      <a:lvl7pPr marL="9144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7pPr>
      <a:lvl8pPr marL="13716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8pPr>
      <a:lvl9pPr marL="18288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FFFF8B"/>
        </a:buClr>
        <a:buSzPct val="90000"/>
        <a:buFont typeface="Wingdings 2" panose="05020102010507070707" pitchFamily="18" charset="2"/>
        <a:buChar char="®"/>
        <a:defRPr sz="2800" b="1">
          <a:solidFill>
            <a:schemeClr val="bg1"/>
          </a:solidFill>
          <a:effectLst>
            <a:outerShdw blurRad="38100" dist="38100" dir="2700000" algn="tl">
              <a:srgbClr val="000000"/>
            </a:outerShdw>
          </a:effectLst>
          <a:latin typeface="+mn-lt"/>
          <a:ea typeface="+mn-ea"/>
          <a:cs typeface="+mn-cs"/>
        </a:defRPr>
      </a:lvl1pPr>
      <a:lvl2pPr marL="749300" indent="-292100" algn="l" rtl="0" eaLnBrk="0" fontAlgn="base" hangingPunct="0">
        <a:spcBef>
          <a:spcPct val="20000"/>
        </a:spcBef>
        <a:spcAft>
          <a:spcPct val="0"/>
        </a:spcAft>
        <a:buClr>
          <a:srgbClr val="E6B3FF"/>
        </a:buClr>
        <a:buSzPct val="75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Font typeface="Arial" panose="020B0604020202020204" pitchFamily="34" charset="0"/>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06600" indent="-228600" algn="l" rtl="0" eaLnBrk="0" fontAlgn="base" hangingPunct="0">
        <a:spcBef>
          <a:spcPct val="20000"/>
        </a:spcBef>
        <a:spcAft>
          <a:spcPct val="0"/>
        </a:spcAft>
        <a:buChar char="»"/>
        <a:defRPr sz="2000">
          <a:solidFill>
            <a:schemeClr val="bg1"/>
          </a:solidFill>
          <a:latin typeface="+mn-lt"/>
        </a:defRPr>
      </a:lvl5pPr>
      <a:lvl6pPr marL="2463800" indent="-228600" algn="l" rtl="0" fontAlgn="base">
        <a:spcBef>
          <a:spcPct val="20000"/>
        </a:spcBef>
        <a:spcAft>
          <a:spcPct val="0"/>
        </a:spcAft>
        <a:buChar char="»"/>
        <a:defRPr sz="2000">
          <a:solidFill>
            <a:schemeClr val="bg1"/>
          </a:solidFill>
          <a:latin typeface="+mn-lt"/>
        </a:defRPr>
      </a:lvl6pPr>
      <a:lvl7pPr marL="2921000" indent="-228600" algn="l" rtl="0" fontAlgn="base">
        <a:spcBef>
          <a:spcPct val="20000"/>
        </a:spcBef>
        <a:spcAft>
          <a:spcPct val="0"/>
        </a:spcAft>
        <a:buChar char="»"/>
        <a:defRPr sz="2000">
          <a:solidFill>
            <a:schemeClr val="bg1"/>
          </a:solidFill>
          <a:latin typeface="+mn-lt"/>
        </a:defRPr>
      </a:lvl7pPr>
      <a:lvl8pPr marL="3378200" indent="-228600" algn="l" rtl="0" fontAlgn="base">
        <a:spcBef>
          <a:spcPct val="20000"/>
        </a:spcBef>
        <a:spcAft>
          <a:spcPct val="0"/>
        </a:spcAft>
        <a:buChar char="»"/>
        <a:defRPr sz="2000">
          <a:solidFill>
            <a:schemeClr val="bg1"/>
          </a:solidFill>
          <a:latin typeface="+mn-lt"/>
        </a:defRPr>
      </a:lvl8pPr>
      <a:lvl9pPr marL="38354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p:cNvPicPr>
            <a:picLocks noChangeAspect="1" noChangeArrowheads="1"/>
          </p:cNvPicPr>
          <p:nvPr/>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466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792163" y="174625"/>
            <a:ext cx="830738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1029" name="Group 22"/>
          <p:cNvGrpSpPr>
            <a:grpSpLocks/>
          </p:cNvGrpSpPr>
          <p:nvPr/>
        </p:nvGrpSpPr>
        <p:grpSpPr bwMode="auto">
          <a:xfrm>
            <a:off x="0" y="-96838"/>
            <a:ext cx="466725" cy="7035801"/>
            <a:chOff x="0" y="-61"/>
            <a:chExt cx="294" cy="4432"/>
          </a:xfrm>
        </p:grpSpPr>
        <p:pic>
          <p:nvPicPr>
            <p:cNvPr id="1031" name="Picture 20"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294"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Picture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 name="Rectangle 23"/>
          <p:cNvSpPr>
            <a:spLocks noGrp="1" noChangeArrowheads="1"/>
          </p:cNvSpPr>
          <p:nvPr>
            <p:ph type="body" idx="1"/>
          </p:nvPr>
        </p:nvSpPr>
        <p:spPr bwMode="auto">
          <a:xfrm>
            <a:off x="227013" y="1189038"/>
            <a:ext cx="8872537"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098695585"/>
      </p:ext>
    </p:extLst>
  </p:cSld>
  <p:clrMap bg1="lt1" tx1="dk1" bg2="lt2" tx2="dk2" accent1="accent1" accent2="accent2" accent3="accent3" accent4="accent4" accent5="accent5" accent6="accent6" hlink="hlink" folHlink="folHlink"/>
  <p:sldLayoutIdLst>
    <p:sldLayoutId id="2147485780" r:id="rId1"/>
    <p:sldLayoutId id="2147485781" r:id="rId2"/>
    <p:sldLayoutId id="2147485782" r:id="rId3"/>
    <p:sldLayoutId id="2147485783" r:id="rId4"/>
    <p:sldLayoutId id="2147485784" r:id="rId5"/>
    <p:sldLayoutId id="2147485785" r:id="rId6"/>
    <p:sldLayoutId id="2147485786" r:id="rId7"/>
    <p:sldLayoutId id="2147485787" r:id="rId8"/>
    <p:sldLayoutId id="2147485788" r:id="rId9"/>
    <p:sldLayoutId id="2147485789" r:id="rId10"/>
    <p:sldLayoutId id="2147485790" r:id="rId11"/>
    <p:sldLayoutId id="2147485791" r:id="rId12"/>
    <p:sldLayoutId id="2147485792" r:id="rId13"/>
    <p:sldLayoutId id="2147485793" r:id="rId14"/>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31746" name="Picture 14" descr="Picture2">
            <a:extLst>
              <a:ext uri="{FF2B5EF4-FFF2-40B4-BE49-F238E27FC236}">
                <a16:creationId xmlns:a16="http://schemas.microsoft.com/office/drawing/2014/main" id="{D126A6A4-6B61-664A-93F3-7D180C9146E0}"/>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16">
            <a:extLst>
              <a:ext uri="{FF2B5EF4-FFF2-40B4-BE49-F238E27FC236}">
                <a16:creationId xmlns:a16="http://schemas.microsoft.com/office/drawing/2014/main" id="{B8864E2B-34FB-829D-1BAD-65C7440BD7E1}"/>
              </a:ext>
            </a:extLst>
          </p:cNvPr>
          <p:cNvSpPr>
            <a:spLocks noGrp="1" noChangeArrowheads="1"/>
          </p:cNvSpPr>
          <p:nvPr>
            <p:ph type="title"/>
          </p:nvPr>
        </p:nvSpPr>
        <p:spPr bwMode="auto">
          <a:xfrm>
            <a:off x="457200" y="174625"/>
            <a:ext cx="8572500"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31748" name="Group 22">
            <a:extLst>
              <a:ext uri="{FF2B5EF4-FFF2-40B4-BE49-F238E27FC236}">
                <a16:creationId xmlns:a16="http://schemas.microsoft.com/office/drawing/2014/main" id="{57FDD5D7-B128-297D-A681-0335A23AB671}"/>
              </a:ext>
            </a:extLst>
          </p:cNvPr>
          <p:cNvGrpSpPr>
            <a:grpSpLocks/>
          </p:cNvGrpSpPr>
          <p:nvPr userDrawn="1"/>
        </p:nvGrpSpPr>
        <p:grpSpPr bwMode="auto">
          <a:xfrm>
            <a:off x="-14288" y="-96838"/>
            <a:ext cx="341313" cy="7035801"/>
            <a:chOff x="0" y="-61"/>
            <a:chExt cx="463" cy="4432"/>
          </a:xfrm>
        </p:grpSpPr>
        <p:pic>
          <p:nvPicPr>
            <p:cNvPr id="31750" name="Picture 20" descr="Picture1">
              <a:extLst>
                <a:ext uri="{FF2B5EF4-FFF2-40B4-BE49-F238E27FC236}">
                  <a16:creationId xmlns:a16="http://schemas.microsoft.com/office/drawing/2014/main" id="{861C66F7-1A4C-F18B-C0B4-5C3405FC378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1" descr="Picture2">
              <a:extLst>
                <a:ext uri="{FF2B5EF4-FFF2-40B4-BE49-F238E27FC236}">
                  <a16:creationId xmlns:a16="http://schemas.microsoft.com/office/drawing/2014/main" id="{87FD23AC-6EC5-2F6A-AB86-847E0E2B1F9E}"/>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9" name="Rectangle 23">
            <a:extLst>
              <a:ext uri="{FF2B5EF4-FFF2-40B4-BE49-F238E27FC236}">
                <a16:creationId xmlns:a16="http://schemas.microsoft.com/office/drawing/2014/main" id="{A8267534-38C5-2024-AB8E-36CBE2DF6A53}"/>
              </a:ext>
            </a:extLst>
          </p:cNvPr>
          <p:cNvSpPr>
            <a:spLocks noGrp="1" noChangeArrowheads="1"/>
          </p:cNvSpPr>
          <p:nvPr>
            <p:ph type="body" idx="1"/>
          </p:nvPr>
        </p:nvSpPr>
        <p:spPr bwMode="auto">
          <a:xfrm>
            <a:off x="149225" y="1171575"/>
            <a:ext cx="8880475"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80073903"/>
      </p:ext>
    </p:extLst>
  </p:cSld>
  <p:clrMap bg1="lt1" tx1="dk1" bg2="lt2" tx2="dk2" accent1="accent1" accent2="accent2" accent3="accent3" accent4="accent4" accent5="accent5" accent6="accent6" hlink="hlink" folHlink="folHlink"/>
  <p:sldLayoutIdLst>
    <p:sldLayoutId id="2147485828" r:id="rId1"/>
    <p:sldLayoutId id="2147485829" r:id="rId2"/>
    <p:sldLayoutId id="2147485830" r:id="rId3"/>
    <p:sldLayoutId id="2147485831" r:id="rId4"/>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5122" name="Picture 12" descr="Picture1">
            <a:extLst>
              <a:ext uri="{FF2B5EF4-FFF2-40B4-BE49-F238E27FC236}">
                <a16:creationId xmlns:a16="http://schemas.microsoft.com/office/drawing/2014/main" id="{174A84D5-74F1-272C-7961-10258E09D095}"/>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l="50955"/>
          <a:stretch>
            <a:fillRect/>
          </a:stretch>
        </p:blipFill>
        <p:spPr bwMode="auto">
          <a:xfrm>
            <a:off x="-28575" y="0"/>
            <a:ext cx="23971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icture2">
            <a:extLst>
              <a:ext uri="{FF2B5EF4-FFF2-40B4-BE49-F238E27FC236}">
                <a16:creationId xmlns:a16="http://schemas.microsoft.com/office/drawing/2014/main" id="{E53F8C75-8586-A301-AF45-221EB0A790B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7778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6">
            <a:extLst>
              <a:ext uri="{FF2B5EF4-FFF2-40B4-BE49-F238E27FC236}">
                <a16:creationId xmlns:a16="http://schemas.microsoft.com/office/drawing/2014/main" id="{6A9E047B-1D44-8131-0299-D470A1989A3B}"/>
              </a:ext>
            </a:extLst>
          </p:cNvPr>
          <p:cNvSpPr>
            <a:spLocks noGrp="1" noChangeArrowheads="1"/>
          </p:cNvSpPr>
          <p:nvPr>
            <p:ph type="title"/>
          </p:nvPr>
        </p:nvSpPr>
        <p:spPr bwMode="auto">
          <a:xfrm>
            <a:off x="479425" y="115888"/>
            <a:ext cx="85280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pic>
        <p:nvPicPr>
          <p:cNvPr id="5125" name="Picture 21" descr="Picture2">
            <a:extLst>
              <a:ext uri="{FF2B5EF4-FFF2-40B4-BE49-F238E27FC236}">
                <a16:creationId xmlns:a16="http://schemas.microsoft.com/office/drawing/2014/main" id="{9DC587D1-E410-D91E-3D24-CDDD836EF01F}"/>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4288" y="-80963"/>
            <a:ext cx="152401" cy="693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3">
            <a:extLst>
              <a:ext uri="{FF2B5EF4-FFF2-40B4-BE49-F238E27FC236}">
                <a16:creationId xmlns:a16="http://schemas.microsoft.com/office/drawing/2014/main" id="{A922A90F-C923-2D96-952A-220B8EEF4EFF}"/>
              </a:ext>
            </a:extLst>
          </p:cNvPr>
          <p:cNvSpPr>
            <a:spLocks noGrp="1" noChangeArrowheads="1"/>
          </p:cNvSpPr>
          <p:nvPr userDrawn="1">
            <p:ph type="body" idx="1"/>
          </p:nvPr>
        </p:nvSpPr>
        <p:spPr bwMode="auto">
          <a:xfrm>
            <a:off x="261938" y="1103313"/>
            <a:ext cx="8745537" cy="55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32778427"/>
      </p:ext>
    </p:extLst>
  </p:cSld>
  <p:clrMap bg1="lt1" tx1="dk1" bg2="lt2" tx2="dk2" accent1="accent1" accent2="accent2" accent3="accent3" accent4="accent4" accent5="accent5" accent6="accent6" hlink="hlink" folHlink="folHlink"/>
  <p:sldLayoutIdLst>
    <p:sldLayoutId id="2147485833" r:id="rId1"/>
    <p:sldLayoutId id="2147485834" r:id="rId2"/>
    <p:sldLayoutId id="2147485835" r:id="rId3"/>
    <p:sldLayoutId id="2147485836" r:id="rId4"/>
    <p:sldLayoutId id="2147485837" r:id="rId5"/>
    <p:sldLayoutId id="2147485838" r:id="rId6"/>
    <p:sldLayoutId id="2147485839" r:id="rId7"/>
    <p:sldLayoutId id="2147485840" r:id="rId8"/>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2050" name="Picture 12" descr="Picture1"/>
          <p:cNvPicPr>
            <a:picLocks noChangeAspect="1" noChangeArrowheads="1"/>
          </p:cNvPicPr>
          <p:nvPr userDrawn="1"/>
        </p:nvPicPr>
        <p:blipFill>
          <a:blip r:embed="rId18">
            <a:extLst>
              <a:ext uri="{28A0092B-C50C-407E-A947-70E740481C1C}">
                <a14:useLocalDpi xmlns:a14="http://schemas.microsoft.com/office/drawing/2010/main" val="0"/>
              </a:ext>
            </a:extLst>
          </a:blip>
          <a:srcRect l="50955"/>
          <a:stretch>
            <a:fillRect/>
          </a:stretch>
        </p:blipFill>
        <p:spPr bwMode="auto">
          <a:xfrm>
            <a:off x="0" y="0"/>
            <a:ext cx="571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icture2"/>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6"/>
          <p:cNvSpPr>
            <a:spLocks noGrp="1" noChangeArrowheads="1"/>
          </p:cNvSpPr>
          <p:nvPr>
            <p:ph type="title"/>
          </p:nvPr>
        </p:nvSpPr>
        <p:spPr bwMode="auto">
          <a:xfrm>
            <a:off x="741363" y="174625"/>
            <a:ext cx="821848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2053" name="Rectangle 23"/>
          <p:cNvSpPr>
            <a:spLocks noGrp="1" noChangeArrowheads="1"/>
          </p:cNvSpPr>
          <p:nvPr>
            <p:ph type="body" idx="1"/>
          </p:nvPr>
        </p:nvSpPr>
        <p:spPr bwMode="auto">
          <a:xfrm>
            <a:off x="195263" y="1600200"/>
            <a:ext cx="87645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60" r:id="rId1"/>
    <p:sldLayoutId id="2147485353" r:id="rId2"/>
    <p:sldLayoutId id="2147485354" r:id="rId3"/>
    <p:sldLayoutId id="2147485355" r:id="rId4"/>
    <p:sldLayoutId id="2147485356" r:id="rId5"/>
    <p:sldLayoutId id="2147485357" r:id="rId6"/>
    <p:sldLayoutId id="2147485461" r:id="rId7"/>
    <p:sldLayoutId id="2147485358" r:id="rId8"/>
    <p:sldLayoutId id="2147485359" r:id="rId9"/>
    <p:sldLayoutId id="2147485360" r:id="rId10"/>
    <p:sldLayoutId id="2147485361" r:id="rId11"/>
    <p:sldLayoutId id="2147485362" r:id="rId12"/>
    <p:sldLayoutId id="2147485363" r:id="rId13"/>
    <p:sldLayoutId id="2147485364" r:id="rId14"/>
    <p:sldLayoutId id="2147485365" r:id="rId15"/>
    <p:sldLayoutId id="2147485462" r:id="rId16"/>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4099"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100" name="Picture 4" descr="Picture2"/>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68" r:id="rId1"/>
    <p:sldLayoutId id="2147485469" r:id="rId2"/>
    <p:sldLayoutId id="2147485470" r:id="rId3"/>
    <p:sldLayoutId id="2147485471" r:id="rId4"/>
    <p:sldLayoutId id="2147485472" r:id="rId5"/>
    <p:sldLayoutId id="2147485473" r:id="rId6"/>
    <p:sldLayoutId id="2147485474" r:id="rId7"/>
    <p:sldLayoutId id="2147485475" r:id="rId8"/>
    <p:sldLayoutId id="2147485476" r:id="rId9"/>
    <p:sldLayoutId id="2147485477" r:id="rId10"/>
    <p:sldLayoutId id="2147485478" r:id="rId11"/>
    <p:sldLayoutId id="2147485479" r:id="rId12"/>
    <p:sldLayoutId id="2147485480" r:id="rId13"/>
    <p:sldLayoutId id="2147485481" r:id="rId14"/>
    <p:sldLayoutId id="2147485482" r:id="rId15"/>
    <p:sldLayoutId id="2147485483" r:id="rId16"/>
    <p:sldLayoutId id="2147485484" r:id="rId17"/>
    <p:sldLayoutId id="2147485485" r:id="rId18"/>
    <p:sldLayoutId id="2147485486" r:id="rId19"/>
    <p:sldLayoutId id="2147485487" r:id="rId20"/>
    <p:sldLayoutId id="2147485488" r:id="rId21"/>
    <p:sldLayoutId id="2147485489" r:id="rId22"/>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5362"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5363"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43" r:id="rId4"/>
    <p:sldLayoutId id="2147485518" r:id="rId5"/>
    <p:sldLayoutId id="2147485519" r:id="rId6"/>
    <p:sldLayoutId id="2147485520"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2F54AF"/>
            </a:gs>
            <a:gs pos="100000">
              <a:srgbClr val="000014"/>
            </a:gs>
          </a:gsLst>
          <a:lin ang="8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763" y="133350"/>
            <a:ext cx="8832850" cy="495300"/>
          </a:xfrm>
          <a:prstGeom prst="rect">
            <a:avLst/>
          </a:prstGeom>
        </p:spPr>
        <p:txBody>
          <a:bodyPr vert="horz" wrap="square" lIns="45720" tIns="45720" rIns="45720" bIns="45720" rtlCol="0" anchor="t">
            <a:normAutofit/>
          </a:bodyPr>
          <a:lstStyle/>
          <a:p>
            <a:r>
              <a:rPr lang="en-US" dirty="0"/>
              <a:t>Click to edit Master title style</a:t>
            </a:r>
          </a:p>
        </p:txBody>
      </p:sp>
      <p:sp>
        <p:nvSpPr>
          <p:cNvPr id="17411" name="Text Placeholder 2"/>
          <p:cNvSpPr>
            <a:spLocks noGrp="1"/>
          </p:cNvSpPr>
          <p:nvPr>
            <p:ph type="body" idx="1"/>
          </p:nvPr>
        </p:nvSpPr>
        <p:spPr bwMode="auto">
          <a:xfrm>
            <a:off x="184150" y="728663"/>
            <a:ext cx="8780463"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Arc 39"/>
          <p:cNvSpPr>
            <a:spLocks/>
          </p:cNvSpPr>
          <p:nvPr userDrawn="1"/>
        </p:nvSpPr>
        <p:spPr bwMode="ltGray">
          <a:xfrm rot="16200000">
            <a:off x="-3848893" y="2953543"/>
            <a:ext cx="7734300" cy="2270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flip="none" rotWithShape="1">
            <a:gsLst>
              <a:gs pos="0">
                <a:srgbClr val="294A99"/>
              </a:gs>
              <a:gs pos="100000">
                <a:schemeClr val="bg1"/>
              </a:gs>
            </a:gsLst>
            <a:lin ang="0" scaled="1"/>
            <a:tileRect/>
          </a:gradFill>
          <a:ln>
            <a:noFill/>
          </a:ln>
          <a:effectLst/>
        </p:spPr>
        <p:txBody>
          <a:bodyPr wrap="none" anchor="ctr"/>
          <a:lstStyle/>
          <a:p>
            <a:pPr eaLnBrk="1" hangingPunct="1">
              <a:defRPr/>
            </a:pPr>
            <a:endParaRPr lang="en-US" b="1" dirty="0">
              <a:ln w="12700">
                <a:solidFill>
                  <a:srgbClr val="C4FF89">
                    <a:satMod val="155000"/>
                  </a:srgbClr>
                </a:solidFill>
                <a:prstDash val="solid"/>
              </a:ln>
              <a:solidFill>
                <a:srgbClr val="1F7335">
                  <a:tint val="85000"/>
                  <a:satMod val="155000"/>
                </a:srgbClr>
              </a:solidFill>
              <a:effectLst>
                <a:outerShdw blurRad="41275" dist="20320" dir="1800000" algn="tl" rotWithShape="0">
                  <a:srgbClr val="000000">
                    <a:alpha val="40000"/>
                  </a:srgbClr>
                </a:outerShdw>
              </a:effectLst>
            </a:endParaRPr>
          </a:p>
        </p:txBody>
      </p:sp>
    </p:spTree>
  </p:cSld>
  <p:clrMap bg1="dk1" tx1="lt1" bg2="dk2" tx2="lt2" accent1="accent1" accent2="accent2" accent3="accent3" accent4="accent4" accent5="accent5" accent6="accent6" hlink="hlink" folHlink="folHlink"/>
  <p:sldLayoutIdLst>
    <p:sldLayoutId id="2147485452" r:id="rId1"/>
    <p:sldLayoutId id="2147485453" r:id="rId2"/>
    <p:sldLayoutId id="2147485454" r:id="rId3"/>
    <p:sldLayoutId id="2147485455" r:id="rId4"/>
    <p:sldLayoutId id="2147485527" r:id="rId5"/>
    <p:sldLayoutId id="2147485456" r:id="rId6"/>
    <p:sldLayoutId id="2147485457" r:id="rId7"/>
  </p:sldLayoutIdLst>
  <p:transition>
    <p:fade/>
  </p:transition>
  <p:txStyles>
    <p:titleStyle>
      <a:lvl1pPr algn="l" defTabSz="912813" rtl="0" eaLnBrk="0" fontAlgn="base" hangingPunct="0">
        <a:lnSpc>
          <a:spcPct val="90000"/>
        </a:lnSpc>
        <a:spcBef>
          <a:spcPct val="0"/>
        </a:spcBef>
        <a:spcAft>
          <a:spcPct val="0"/>
        </a:spcAft>
        <a:defRPr lang="en-US" sz="4400" b="1"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9"/>
        </a:buBlip>
        <a:defRPr sz="2800" b="1"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Clr>
          <a:srgbClr val="53D174"/>
        </a:buClr>
        <a:buSzPct val="90000"/>
        <a:buFont typeface="Wingdings 2" panose="05020102010507070707" pitchFamily="18" charset="2"/>
        <a:buChar char="®"/>
        <a:defRPr sz="2600" b="1" kern="1200">
          <a:solidFill>
            <a:srgbClr val="FFE699"/>
          </a:solidFill>
          <a:latin typeface="+mn-lt"/>
          <a:ea typeface="+mn-ea"/>
          <a:cs typeface="+mn-cs"/>
        </a:defRPr>
      </a:lvl2pPr>
      <a:lvl3pPr marL="1258888" indent="-344488" algn="l" defTabSz="912813" rtl="0" eaLnBrk="0" fontAlgn="base" hangingPunct="0">
        <a:lnSpc>
          <a:spcPct val="90000"/>
        </a:lnSpc>
        <a:spcBef>
          <a:spcPct val="20000"/>
        </a:spcBef>
        <a:spcAft>
          <a:spcPct val="0"/>
        </a:spcAft>
        <a:buClr>
          <a:srgbClr val="FFD966"/>
        </a:buClr>
        <a:buSzPct val="100000"/>
        <a:buFont typeface="Calibri" panose="020F0502020204030204" pitchFamily="34" charset="0"/>
        <a:buChar char="»"/>
        <a:defRPr sz="2400" b="1" kern="1200">
          <a:solidFill>
            <a:srgbClr val="8CE0A2"/>
          </a:solidFill>
          <a:latin typeface="+mn-lt"/>
          <a:ea typeface="+mn-ea"/>
          <a:cs typeface="+mn-cs"/>
        </a:defRPr>
      </a:lvl3pPr>
      <a:lvl4pPr marL="1604963" indent="-346075" algn="l" defTabSz="912813" rtl="0" eaLnBrk="0" fontAlgn="base" hangingPunct="0">
        <a:lnSpc>
          <a:spcPct val="90000"/>
        </a:lnSpc>
        <a:spcBef>
          <a:spcPct val="20000"/>
        </a:spcBef>
        <a:spcAft>
          <a:spcPct val="0"/>
        </a:spcAft>
        <a:buClr>
          <a:srgbClr val="FF3399"/>
        </a:buClr>
        <a:buFont typeface="Wingdings" panose="05000000000000000000" pitchFamily="2" charset="2"/>
        <a:buChar char=""/>
        <a:defRPr sz="2400" b="1"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0"/>
        </a:buBlip>
        <a:defRPr sz="2200" b="1" kern="1200">
          <a:solidFill>
            <a:srgbClr val="FFC27F"/>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8434" name="Rectangle 16"/>
          <p:cNvSpPr>
            <a:spLocks noGrp="1" noChangeArrowheads="1"/>
          </p:cNvSpPr>
          <p:nvPr>
            <p:ph type="title"/>
          </p:nvPr>
        </p:nvSpPr>
        <p:spPr bwMode="auto">
          <a:xfrm>
            <a:off x="152400" y="87313"/>
            <a:ext cx="88392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8435" name="Rectangle 23"/>
          <p:cNvSpPr>
            <a:spLocks noGrp="1" noChangeArrowheads="1"/>
          </p:cNvSpPr>
          <p:nvPr>
            <p:ph type="body" idx="1"/>
          </p:nvPr>
        </p:nvSpPr>
        <p:spPr bwMode="auto">
          <a:xfrm>
            <a:off x="152400" y="1089025"/>
            <a:ext cx="8855075" cy="565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58849629"/>
      </p:ext>
    </p:extLst>
  </p:cSld>
  <p:clrMap bg1="lt1" tx1="dk1" bg2="lt2" tx2="dk2" accent1="accent1" accent2="accent2" accent3="accent3" accent4="accent4" accent5="accent5" accent6="accent6" hlink="hlink" folHlink="folHlink"/>
  <p:sldLayoutIdLst>
    <p:sldLayoutId id="2147485574" r:id="rId1"/>
    <p:sldLayoutId id="2147485575" r:id="rId2"/>
    <p:sldLayoutId id="2147485576" r:id="rId3"/>
    <p:sldLayoutId id="2147485577" r:id="rId4"/>
    <p:sldLayoutId id="2147485578" r:id="rId5"/>
  </p:sldLayoutIdLst>
  <p:txStyles>
    <p:titleStyle>
      <a:lvl1pPr algn="l" rtl="0" eaLnBrk="0" fontAlgn="base" hangingPunct="0">
        <a:lnSpc>
          <a:spcPct val="90000"/>
        </a:lnSpc>
        <a:spcBef>
          <a:spcPct val="0"/>
        </a:spcBef>
        <a:spcAft>
          <a:spcPct val="0"/>
        </a:spcAft>
        <a:defRPr sz="3800" b="1">
          <a:solidFill>
            <a:srgbClr val="FFFF00"/>
          </a:solidFill>
          <a:latin typeface="+mj-lt"/>
          <a:ea typeface="+mj-ea"/>
          <a:cs typeface="+mj-cs"/>
        </a:defRPr>
      </a:lvl1pPr>
      <a:lvl2pPr algn="l" rtl="0" eaLnBrk="0" fontAlgn="base" hangingPunct="0">
        <a:lnSpc>
          <a:spcPct val="90000"/>
        </a:lnSpc>
        <a:spcBef>
          <a:spcPct val="0"/>
        </a:spcBef>
        <a:spcAft>
          <a:spcPct val="0"/>
        </a:spcAft>
        <a:defRPr sz="3800" b="1">
          <a:solidFill>
            <a:srgbClr val="FFFF00"/>
          </a:solidFill>
          <a:latin typeface="Tahoma" pitchFamily="34" charset="0"/>
        </a:defRPr>
      </a:lvl2pPr>
      <a:lvl3pPr algn="l" rtl="0" eaLnBrk="0" fontAlgn="base" hangingPunct="0">
        <a:lnSpc>
          <a:spcPct val="90000"/>
        </a:lnSpc>
        <a:spcBef>
          <a:spcPct val="0"/>
        </a:spcBef>
        <a:spcAft>
          <a:spcPct val="0"/>
        </a:spcAft>
        <a:defRPr sz="3800" b="1">
          <a:solidFill>
            <a:srgbClr val="FFFF00"/>
          </a:solidFill>
          <a:latin typeface="Tahoma" pitchFamily="34" charset="0"/>
        </a:defRPr>
      </a:lvl3pPr>
      <a:lvl4pPr algn="l" rtl="0" eaLnBrk="0" fontAlgn="base" hangingPunct="0">
        <a:lnSpc>
          <a:spcPct val="90000"/>
        </a:lnSpc>
        <a:spcBef>
          <a:spcPct val="0"/>
        </a:spcBef>
        <a:spcAft>
          <a:spcPct val="0"/>
        </a:spcAft>
        <a:defRPr sz="3800" b="1">
          <a:solidFill>
            <a:srgbClr val="FFFF00"/>
          </a:solidFill>
          <a:latin typeface="Tahoma" pitchFamily="34" charset="0"/>
        </a:defRPr>
      </a:lvl4pPr>
      <a:lvl5pPr algn="l" rtl="0" eaLnBrk="0" fontAlgn="base" hangingPunct="0">
        <a:lnSpc>
          <a:spcPct val="90000"/>
        </a:lnSpc>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100000"/>
        <a:buFont typeface="Symbol" panose="05050102010706020507" pitchFamily="18" charset="2"/>
        <a:buChar char=""/>
        <a:defRPr sz="2800" b="1">
          <a:solidFill>
            <a:schemeClr val="bg1"/>
          </a:solidFill>
          <a:latin typeface="+mn-lt"/>
          <a:ea typeface="+mn-ea"/>
          <a:cs typeface="+mn-cs"/>
        </a:defRPr>
      </a:lvl1pPr>
      <a:lvl2pPr marL="804863" indent="-347663"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490663" indent="-228600" algn="l" rtl="0" eaLnBrk="0" fontAlgn="base" hangingPunct="0">
        <a:spcBef>
          <a:spcPct val="20000"/>
        </a:spcBef>
        <a:spcAft>
          <a:spcPct val="0"/>
        </a:spcAft>
        <a:buChar char="–"/>
        <a:defRPr sz="2000">
          <a:solidFill>
            <a:schemeClr val="bg1"/>
          </a:solidFill>
          <a:latin typeface="+mn-lt"/>
        </a:defRPr>
      </a:lvl4pPr>
      <a:lvl5pPr marL="17192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22297060"/>
      </p:ext>
    </p:extLst>
  </p:cSld>
  <p:clrMap bg1="lt1" tx1="dk1" bg2="lt2" tx2="dk2" accent1="accent1" accent2="accent2" accent3="accent3" accent4="accent4" accent5="accent5" accent6="accent6" hlink="hlink" folHlink="folHlink"/>
  <p:sldLayoutIdLst>
    <p:sldLayoutId id="2147485580" r:id="rId1"/>
    <p:sldLayoutId id="2147485581" r:id="rId2"/>
    <p:sldLayoutId id="2147485582" r:id="rId3"/>
    <p:sldLayoutId id="2147485583" r:id="rId4"/>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userDrawn="1"/>
        </p:nvPicPr>
        <p:blipFill>
          <a:blip r:embed="rId23" cstate="email">
            <a:extLst>
              <a:ext uri="{28A0092B-C50C-407E-A947-70E740481C1C}">
                <a14:useLocalDpi xmlns:a14="http://schemas.microsoft.com/office/drawing/2010/main"/>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603834"/>
      </p:ext>
    </p:extLst>
  </p:cSld>
  <p:clrMap bg1="lt1" tx1="dk1" bg2="lt2" tx2="dk2" accent1="accent1" accent2="accent2" accent3="accent3" accent4="accent4" accent5="accent5" accent6="accent6" hlink="hlink" folHlink="folHlink"/>
  <p:sldLayoutIdLst>
    <p:sldLayoutId id="2147485585" r:id="rId1"/>
    <p:sldLayoutId id="2147485586" r:id="rId2"/>
    <p:sldLayoutId id="2147485587" r:id="rId3"/>
    <p:sldLayoutId id="2147485588" r:id="rId4"/>
    <p:sldLayoutId id="2147485589" r:id="rId5"/>
    <p:sldLayoutId id="2147485590" r:id="rId6"/>
    <p:sldLayoutId id="2147485591" r:id="rId7"/>
    <p:sldLayoutId id="2147485592" r:id="rId8"/>
    <p:sldLayoutId id="2147485593" r:id="rId9"/>
    <p:sldLayoutId id="2147485594" r:id="rId10"/>
    <p:sldLayoutId id="2147485595" r:id="rId11"/>
    <p:sldLayoutId id="2147485596" r:id="rId12"/>
    <p:sldLayoutId id="2147485597" r:id="rId13"/>
    <p:sldLayoutId id="2147485598" r:id="rId14"/>
    <p:sldLayoutId id="2147485599" r:id="rId15"/>
    <p:sldLayoutId id="2147485600" r:id="rId16"/>
    <p:sldLayoutId id="2147485601" r:id="rId17"/>
    <p:sldLayoutId id="2147485602" r:id="rId18"/>
    <p:sldLayoutId id="2147485604" r:id="rId19"/>
    <p:sldLayoutId id="2147485605" r:id="rId20"/>
    <p:sldLayoutId id="2147485606"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535562451"/>
      </p:ext>
    </p:extLst>
  </p:cSld>
  <p:clrMap bg1="lt1" tx1="dk1" bg2="lt2" tx2="dk2" accent1="accent1" accent2="accent2" accent3="accent3" accent4="accent4" accent5="accent5" accent6="accent6" hlink="hlink" folHlink="folHlink"/>
  <p:sldLayoutIdLst>
    <p:sldLayoutId id="2147485608" r:id="rId1"/>
    <p:sldLayoutId id="2147485609" r:id="rId2"/>
    <p:sldLayoutId id="2147485610" r:id="rId3"/>
    <p:sldLayoutId id="2147485611" r:id="rId4"/>
    <p:sldLayoutId id="2147485612" r:id="rId5"/>
    <p:sldLayoutId id="2147485614" r:id="rId6"/>
    <p:sldLayoutId id="2147485615" r:id="rId7"/>
    <p:sldLayoutId id="2147485616" r:id="rId8"/>
    <p:sldLayoutId id="2147485617" r:id="rId9"/>
    <p:sldLayoutId id="2147485618" r:id="rId10"/>
    <p:sldLayoutId id="2147485619" r:id="rId11"/>
    <p:sldLayoutId id="2147485620" r:id="rId12"/>
    <p:sldLayoutId id="2147485621" r:id="rId13"/>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0.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1.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0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1.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0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Text Box 6"/>
          <p:cNvSpPr txBox="1">
            <a:spLocks noChangeArrowheads="1"/>
          </p:cNvSpPr>
          <p:nvPr/>
        </p:nvSpPr>
        <p:spPr bwMode="auto">
          <a:xfrm>
            <a:off x="1649918" y="3631750"/>
            <a:ext cx="5630036" cy="79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nchor="b">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Ron Melton, OD, FAAO</a:t>
            </a:r>
            <a:endParaRPr kumimoji="0" lang="en-US" sz="1800" b="1" i="1"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Randall Thomas, OD, MPH, FAAO</a:t>
            </a: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uLnTx/>
                <a:uFillTx/>
                <a:latin typeface="Calibri" panose="020F0502020204030204" pitchFamily="34" charset="0"/>
                <a:ea typeface="+mn-ea"/>
                <a:cs typeface="Arial" charset="0"/>
              </a:rPr>
              <a:t>www.eyeupdate.com</a:t>
            </a:r>
          </a:p>
        </p:txBody>
      </p:sp>
      <p:sp>
        <p:nvSpPr>
          <p:cNvPr id="10" name="Title 1"/>
          <p:cNvSpPr>
            <a:spLocks noGrp="1"/>
          </p:cNvSpPr>
          <p:nvPr>
            <p:ph type="ctrTitle" sz="quarter"/>
          </p:nvPr>
        </p:nvSpPr>
        <p:spPr>
          <a:xfrm>
            <a:off x="0" y="974406"/>
            <a:ext cx="8929873" cy="1470025"/>
          </a:xfrm>
        </p:spPr>
        <p:txBody>
          <a:bodyPr>
            <a:noAutofit/>
          </a:bodyPr>
          <a:lstStyle/>
          <a:p>
            <a:pPr algn="ctr">
              <a:lnSpc>
                <a:spcPct val="85000"/>
              </a:lnSpc>
              <a:defRPr/>
            </a:pPr>
            <a:r>
              <a:rPr lang="en-US" sz="4400" i="1" dirty="0">
                <a:latin typeface="Cambria" panose="02040503050406030204" pitchFamily="18" charset="0"/>
              </a:rPr>
              <a:t>REDUCING THE PRESSURE </a:t>
            </a:r>
            <a:br>
              <a:rPr lang="en-US" sz="4400" i="1" dirty="0">
                <a:latin typeface="Cambria" panose="02040503050406030204" pitchFamily="18" charset="0"/>
              </a:rPr>
            </a:br>
            <a:r>
              <a:rPr lang="en-US" sz="4400" i="1" dirty="0">
                <a:latin typeface="Cambria" panose="02040503050406030204" pitchFamily="18" charset="0"/>
              </a:rPr>
              <a:t>IN</a:t>
            </a:r>
            <a:br>
              <a:rPr lang="en-US" sz="4400" i="1" dirty="0">
                <a:latin typeface="Cambria" panose="02040503050406030204" pitchFamily="18" charset="0"/>
              </a:rPr>
            </a:br>
            <a:r>
              <a:rPr lang="en-US" sz="4400" i="1" dirty="0">
                <a:latin typeface="Cambria" panose="02040503050406030204" pitchFamily="18" charset="0"/>
              </a:rPr>
              <a:t>GLAUCOMA DECISION MAKING</a:t>
            </a:r>
            <a:endParaRPr lang="en-US" sz="4400" i="1"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0068201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OP (shown here in mm Hg) changes during the day, reaching its highest points at night"/>
          <p:cNvPicPr>
            <a:picLocks noChangeAspect="1" noChangeArrowheads="1"/>
          </p:cNvPicPr>
          <p:nvPr/>
        </p:nvPicPr>
        <p:blipFill rotWithShape="1">
          <a:blip r:embed="rId2">
            <a:extLst>
              <a:ext uri="{28A0092B-C50C-407E-A947-70E740481C1C}">
                <a14:useLocalDpi xmlns:a14="http://schemas.microsoft.com/office/drawing/2010/main" val="0"/>
              </a:ext>
            </a:extLst>
          </a:blip>
          <a:srcRect l="-2354" t="-4618"/>
          <a:stretch/>
        </p:blipFill>
        <p:spPr bwMode="auto">
          <a:xfrm>
            <a:off x="-102383" y="271238"/>
            <a:ext cx="9055883" cy="54983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1516" y="5769619"/>
            <a:ext cx="8479816" cy="4001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IOP (shown here in mm Hg) changes during the day, reaching its highest points at night. Source: Doug </a:t>
            </a:r>
            <a:r>
              <a:rPr kumimoji="0" lang="en-US" sz="10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Rett</a:t>
            </a: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OD, FAAO. </a:t>
            </a:r>
            <a:r>
              <a:rPr kumimoji="0" lang="en-US" sz="10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Primary Care Optometry News</a:t>
            </a: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March 28, 2018.</a:t>
            </a:r>
          </a:p>
        </p:txBody>
      </p:sp>
    </p:spTree>
    <p:extLst>
      <p:ext uri="{BB962C8B-B14F-4D97-AF65-F5344CB8AC3E}">
        <p14:creationId xmlns:p14="http://schemas.microsoft.com/office/powerpoint/2010/main" val="391437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B339-5CF7-42E5-A92C-461B51C12D3F}"/>
              </a:ext>
            </a:extLst>
          </p:cNvPr>
          <p:cNvSpPr>
            <a:spLocks noGrp="1"/>
          </p:cNvSpPr>
          <p:nvPr>
            <p:ph type="title"/>
          </p:nvPr>
        </p:nvSpPr>
        <p:spPr/>
        <p:txBody>
          <a:bodyPr/>
          <a:lstStyle/>
          <a:p>
            <a:r>
              <a:rPr lang="en-US" dirty="0"/>
              <a:t>IOP Behavior Over a 24-hour Cycle</a:t>
            </a:r>
          </a:p>
        </p:txBody>
      </p:sp>
      <p:sp>
        <p:nvSpPr>
          <p:cNvPr id="3" name="Content Placeholder 2">
            <a:extLst>
              <a:ext uri="{FF2B5EF4-FFF2-40B4-BE49-F238E27FC236}">
                <a16:creationId xmlns:a16="http://schemas.microsoft.com/office/drawing/2014/main" id="{A26403F8-3F43-4AD6-8DB6-5DE2E16AAA97}"/>
              </a:ext>
            </a:extLst>
          </p:cNvPr>
          <p:cNvSpPr>
            <a:spLocks noGrp="1"/>
          </p:cNvSpPr>
          <p:nvPr>
            <p:ph idx="1"/>
          </p:nvPr>
        </p:nvSpPr>
        <p:spPr>
          <a:xfrm>
            <a:off x="190500" y="1111348"/>
            <a:ext cx="8763000" cy="4336141"/>
          </a:xfrm>
        </p:spPr>
        <p:txBody>
          <a:bodyPr/>
          <a:lstStyle/>
          <a:p>
            <a:r>
              <a:rPr lang="en-US" dirty="0"/>
              <a:t>“Measuring IOP over a 24-hour period has shown nearly two-thirds of patients experienced peak IOP outside of regular clinic hours, with peak IOP most frequently occurring at night.”</a:t>
            </a:r>
          </a:p>
          <a:p>
            <a:r>
              <a:rPr lang="en-US" dirty="0"/>
              <a:t>“A combination of hydrostatic changes in the body and an elevation of episcleral venous pressure when the body s in a horizontal position contributes to a consistent IOP elevation in this position.”</a:t>
            </a:r>
          </a:p>
        </p:txBody>
      </p:sp>
      <p:sp>
        <p:nvSpPr>
          <p:cNvPr id="4" name="TextBox 3">
            <a:extLst>
              <a:ext uri="{FF2B5EF4-FFF2-40B4-BE49-F238E27FC236}">
                <a16:creationId xmlns:a16="http://schemas.microsoft.com/office/drawing/2014/main" id="{2647259C-6BCD-4F0C-A036-C10DC9F0AE63}"/>
              </a:ext>
            </a:extLst>
          </p:cNvPr>
          <p:cNvSpPr txBox="1"/>
          <p:nvPr/>
        </p:nvSpPr>
        <p:spPr>
          <a:xfrm>
            <a:off x="5719864" y="6070060"/>
            <a:ext cx="284047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2020</a:t>
            </a:r>
          </a:p>
        </p:txBody>
      </p:sp>
    </p:spTree>
    <p:extLst>
      <p:ext uri="{BB962C8B-B14F-4D97-AF65-F5344CB8AC3E}">
        <p14:creationId xmlns:p14="http://schemas.microsoft.com/office/powerpoint/2010/main" val="102400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BE94-CB00-463C-B00A-180BA5E85C62}"/>
              </a:ext>
            </a:extLst>
          </p:cNvPr>
          <p:cNvSpPr>
            <a:spLocks noGrp="1"/>
          </p:cNvSpPr>
          <p:nvPr>
            <p:ph type="title"/>
          </p:nvPr>
        </p:nvSpPr>
        <p:spPr>
          <a:xfrm>
            <a:off x="190501" y="265047"/>
            <a:ext cx="8763000" cy="752034"/>
          </a:xfrm>
        </p:spPr>
        <p:txBody>
          <a:bodyPr>
            <a:normAutofit fontScale="90000"/>
          </a:bodyPr>
          <a:lstStyle/>
          <a:p>
            <a:r>
              <a:rPr lang="en-US" dirty="0"/>
              <a:t>Virtue of Non-Office Hours IOP Measurements</a:t>
            </a:r>
          </a:p>
        </p:txBody>
      </p:sp>
      <p:sp>
        <p:nvSpPr>
          <p:cNvPr id="3" name="Content Placeholder 2">
            <a:extLst>
              <a:ext uri="{FF2B5EF4-FFF2-40B4-BE49-F238E27FC236}">
                <a16:creationId xmlns:a16="http://schemas.microsoft.com/office/drawing/2014/main" id="{730BBC00-BF12-4253-B068-46264B010869}"/>
              </a:ext>
            </a:extLst>
          </p:cNvPr>
          <p:cNvSpPr>
            <a:spLocks noGrp="1"/>
          </p:cNvSpPr>
          <p:nvPr>
            <p:ph idx="1"/>
          </p:nvPr>
        </p:nvSpPr>
        <p:spPr>
          <a:xfrm>
            <a:off x="108410" y="1382876"/>
            <a:ext cx="8763000" cy="4280784"/>
          </a:xfrm>
        </p:spPr>
        <p:txBody>
          <a:bodyPr>
            <a:normAutofit lnSpcReduction="10000"/>
          </a:bodyPr>
          <a:lstStyle/>
          <a:p>
            <a:r>
              <a:rPr lang="en-US" dirty="0"/>
              <a:t>“Two-thirds of patients experienced peak IOP outside of regular clinic hours, with peak IOP most frequently occurring at night.”</a:t>
            </a:r>
          </a:p>
          <a:p>
            <a:r>
              <a:rPr lang="en-US" dirty="0"/>
              <a:t>“We recommend obtaining multiple IOP </a:t>
            </a:r>
            <a:br>
              <a:rPr lang="en-US" dirty="0"/>
            </a:br>
            <a:r>
              <a:rPr lang="en-US" dirty="0"/>
              <a:t>pressure measurements outside of office </a:t>
            </a:r>
            <a:br>
              <a:rPr lang="en-US" dirty="0"/>
            </a:br>
            <a:r>
              <a:rPr lang="en-US" dirty="0"/>
              <a:t>hours.”</a:t>
            </a:r>
          </a:p>
          <a:p>
            <a:r>
              <a:rPr lang="en-US" dirty="0"/>
              <a:t>The </a:t>
            </a:r>
            <a:r>
              <a:rPr lang="en-US" dirty="0" err="1"/>
              <a:t>Icare</a:t>
            </a:r>
            <a:r>
              <a:rPr lang="en-US" dirty="0"/>
              <a:t> HOME device allows for self-measurement of IOP and your contact lens technician can easily teach most patients how to perform this technique.</a:t>
            </a:r>
          </a:p>
        </p:txBody>
      </p:sp>
      <p:sp>
        <p:nvSpPr>
          <p:cNvPr id="4" name="TextBox 3">
            <a:extLst>
              <a:ext uri="{FF2B5EF4-FFF2-40B4-BE49-F238E27FC236}">
                <a16:creationId xmlns:a16="http://schemas.microsoft.com/office/drawing/2014/main" id="{37AE6943-FB0A-4CF8-A272-C77F347B910B}"/>
              </a:ext>
            </a:extLst>
          </p:cNvPr>
          <p:cNvSpPr txBox="1"/>
          <p:nvPr/>
        </p:nvSpPr>
        <p:spPr>
          <a:xfrm>
            <a:off x="4920791" y="5494383"/>
            <a:ext cx="422320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March/April 2020</a:t>
            </a:r>
          </a:p>
        </p:txBody>
      </p:sp>
    </p:spTree>
    <p:extLst>
      <p:ext uri="{BB962C8B-B14F-4D97-AF65-F5344CB8AC3E}">
        <p14:creationId xmlns:p14="http://schemas.microsoft.com/office/powerpoint/2010/main" val="224450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4AC0B-5CAF-40A3-A6C1-AAA6B5D8FB4F}"/>
              </a:ext>
            </a:extLst>
          </p:cNvPr>
          <p:cNvSpPr>
            <a:spLocks noGrp="1"/>
          </p:cNvSpPr>
          <p:nvPr>
            <p:ph type="title"/>
          </p:nvPr>
        </p:nvSpPr>
        <p:spPr/>
        <p:txBody>
          <a:bodyPr>
            <a:normAutofit/>
          </a:bodyPr>
          <a:lstStyle/>
          <a:p>
            <a:r>
              <a:rPr lang="en-US" sz="3600" dirty="0"/>
              <a:t>Expert Perspective on Rebound  Tonometry</a:t>
            </a:r>
          </a:p>
        </p:txBody>
      </p:sp>
      <p:sp>
        <p:nvSpPr>
          <p:cNvPr id="3" name="Content Placeholder 2">
            <a:extLst>
              <a:ext uri="{FF2B5EF4-FFF2-40B4-BE49-F238E27FC236}">
                <a16:creationId xmlns:a16="http://schemas.microsoft.com/office/drawing/2014/main" id="{7D313C66-2869-4365-A146-E45D2E7DE7D1}"/>
              </a:ext>
            </a:extLst>
          </p:cNvPr>
          <p:cNvSpPr>
            <a:spLocks noGrp="1"/>
          </p:cNvSpPr>
          <p:nvPr>
            <p:ph idx="1"/>
          </p:nvPr>
        </p:nvSpPr>
        <p:spPr>
          <a:xfrm>
            <a:off x="100348" y="1004024"/>
            <a:ext cx="8763000" cy="5556152"/>
          </a:xfrm>
        </p:spPr>
        <p:txBody>
          <a:bodyPr>
            <a:normAutofit/>
          </a:bodyPr>
          <a:lstStyle/>
          <a:p>
            <a:r>
              <a:rPr lang="en-US" sz="2400" dirty="0"/>
              <a:t>“The iCare rebound tonometer demonstrated significantly lower test-retest variability than Goldman tonometry with good inter-operator and inter-device reproducibility, supporting it’s value in monitoring IOP changes over time aiding clinicians in assessing the effectiveness of glaucoma therapy and consistency of IOP control.”</a:t>
            </a:r>
          </a:p>
          <a:p>
            <a:r>
              <a:rPr lang="en-US" sz="2400" dirty="0"/>
              <a:t>“Rebound tonometry can characterize IOP changes over </a:t>
            </a:r>
            <a:br>
              <a:rPr lang="en-US" sz="2400" dirty="0"/>
            </a:br>
            <a:r>
              <a:rPr lang="en-US" sz="2400" dirty="0"/>
              <a:t>time more robustly than Goldman tonometry.”</a:t>
            </a:r>
          </a:p>
        </p:txBody>
      </p:sp>
      <p:sp>
        <p:nvSpPr>
          <p:cNvPr id="4" name="TextBox 3">
            <a:extLst>
              <a:ext uri="{FF2B5EF4-FFF2-40B4-BE49-F238E27FC236}">
                <a16:creationId xmlns:a16="http://schemas.microsoft.com/office/drawing/2014/main" id="{7CE1FDBD-F488-4761-A4C2-F82417CE4F9A}"/>
              </a:ext>
            </a:extLst>
          </p:cNvPr>
          <p:cNvSpPr txBox="1"/>
          <p:nvPr/>
        </p:nvSpPr>
        <p:spPr>
          <a:xfrm>
            <a:off x="5162550" y="6076950"/>
            <a:ext cx="328612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5ADF3629-0E0C-422C-A75C-7E233E386C46}"/>
              </a:ext>
            </a:extLst>
          </p:cNvPr>
          <p:cNvSpPr txBox="1"/>
          <p:nvPr/>
        </p:nvSpPr>
        <p:spPr>
          <a:xfrm>
            <a:off x="5720098" y="4117627"/>
            <a:ext cx="314325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 Glaucoma</a:t>
            </a:r>
            <a:r>
              <a:rPr kumimoji="0" lang="en-US" sz="14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August, 2021</a:t>
            </a:r>
          </a:p>
        </p:txBody>
      </p:sp>
    </p:spTree>
    <p:extLst>
      <p:ext uri="{BB962C8B-B14F-4D97-AF65-F5344CB8AC3E}">
        <p14:creationId xmlns:p14="http://schemas.microsoft.com/office/powerpoint/2010/main" val="240558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4F30-82D6-4DF2-9DB1-EF92ED230F33}"/>
              </a:ext>
            </a:extLst>
          </p:cNvPr>
          <p:cNvSpPr>
            <a:spLocks noGrp="1"/>
          </p:cNvSpPr>
          <p:nvPr>
            <p:ph type="title"/>
          </p:nvPr>
        </p:nvSpPr>
        <p:spPr/>
        <p:txBody>
          <a:bodyPr>
            <a:normAutofit fontScale="90000"/>
          </a:bodyPr>
          <a:lstStyle/>
          <a:p>
            <a:r>
              <a:rPr lang="en-US" dirty="0"/>
              <a:t>Expert Perspective on Self-Tonometry</a:t>
            </a:r>
          </a:p>
        </p:txBody>
      </p:sp>
      <p:sp>
        <p:nvSpPr>
          <p:cNvPr id="3" name="Content Placeholder 2">
            <a:extLst>
              <a:ext uri="{FF2B5EF4-FFF2-40B4-BE49-F238E27FC236}">
                <a16:creationId xmlns:a16="http://schemas.microsoft.com/office/drawing/2014/main" id="{9A8BA427-2099-4E92-9033-A91F5CAE21AC}"/>
              </a:ext>
            </a:extLst>
          </p:cNvPr>
          <p:cNvSpPr>
            <a:spLocks noGrp="1"/>
          </p:cNvSpPr>
          <p:nvPr>
            <p:ph idx="1"/>
          </p:nvPr>
        </p:nvSpPr>
        <p:spPr/>
        <p:txBody>
          <a:bodyPr/>
          <a:lstStyle/>
          <a:p>
            <a:r>
              <a:rPr lang="en-US" dirty="0"/>
              <a:t>“Currently iCare Home is the best option for self-tonometry because it does not require anesthesia and has a system that allows the patient to know when the device is aligned and will get the best possible values.”</a:t>
            </a:r>
          </a:p>
          <a:p>
            <a:r>
              <a:rPr lang="en-US" dirty="0"/>
              <a:t>“The iCare Home can be used for self-measurement by most trained individuals and IOP measurements obtained using iCare Home tonometry by self- and third-party assessment showed a slight underestimation compared to GAT.”</a:t>
            </a:r>
          </a:p>
        </p:txBody>
      </p:sp>
      <p:sp>
        <p:nvSpPr>
          <p:cNvPr id="4" name="TextBox 3">
            <a:extLst>
              <a:ext uri="{FF2B5EF4-FFF2-40B4-BE49-F238E27FC236}">
                <a16:creationId xmlns:a16="http://schemas.microsoft.com/office/drawing/2014/main" id="{DFBCB311-5CA9-45CF-B270-EB6FEFA0C2E1}"/>
              </a:ext>
            </a:extLst>
          </p:cNvPr>
          <p:cNvSpPr txBox="1"/>
          <p:nvPr/>
        </p:nvSpPr>
        <p:spPr>
          <a:xfrm>
            <a:off x="5361887" y="6328944"/>
            <a:ext cx="359161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00B0F0"/>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 Sept-Oct, 2022</a:t>
            </a:r>
          </a:p>
        </p:txBody>
      </p:sp>
    </p:spTree>
    <p:extLst>
      <p:ext uri="{BB962C8B-B14F-4D97-AF65-F5344CB8AC3E}">
        <p14:creationId xmlns:p14="http://schemas.microsoft.com/office/powerpoint/2010/main" val="168043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ABC0-9538-4304-9F19-30387CB42C51}"/>
              </a:ext>
            </a:extLst>
          </p:cNvPr>
          <p:cNvSpPr>
            <a:spLocks noGrp="1"/>
          </p:cNvSpPr>
          <p:nvPr>
            <p:ph type="title"/>
          </p:nvPr>
        </p:nvSpPr>
        <p:spPr/>
        <p:txBody>
          <a:bodyPr/>
          <a:lstStyle/>
          <a:p>
            <a:r>
              <a:rPr lang="en-US" dirty="0"/>
              <a:t>Efficacy of Glaucoma Drugs at Night</a:t>
            </a:r>
          </a:p>
        </p:txBody>
      </p:sp>
      <p:sp>
        <p:nvSpPr>
          <p:cNvPr id="3" name="Content Placeholder 2">
            <a:extLst>
              <a:ext uri="{FF2B5EF4-FFF2-40B4-BE49-F238E27FC236}">
                <a16:creationId xmlns:a16="http://schemas.microsoft.com/office/drawing/2014/main" id="{14654B99-8991-46E6-B33B-84BC6C2C1930}"/>
              </a:ext>
            </a:extLst>
          </p:cNvPr>
          <p:cNvSpPr>
            <a:spLocks noGrp="1"/>
          </p:cNvSpPr>
          <p:nvPr>
            <p:ph idx="1"/>
          </p:nvPr>
        </p:nvSpPr>
        <p:spPr>
          <a:xfrm>
            <a:off x="190500" y="1111348"/>
            <a:ext cx="8763000" cy="4705792"/>
          </a:xfrm>
        </p:spPr>
        <p:txBody>
          <a:bodyPr/>
          <a:lstStyle/>
          <a:p>
            <a:r>
              <a:rPr lang="en-US" dirty="0"/>
              <a:t>“Alpha agonists and beta-blockers have reduced, or even lack, IOP lowering during the nocturnal period.”</a:t>
            </a:r>
          </a:p>
          <a:p>
            <a:r>
              <a:rPr lang="en-US" dirty="0"/>
              <a:t>All prostaglandins reduce nocturnal IOP, but with a “reduced magnitude” as compared to diurnal efficacy.</a:t>
            </a:r>
          </a:p>
          <a:p>
            <a:r>
              <a:rPr lang="en-US" dirty="0"/>
              <a:t>CAI’s might reduce IOP about 15% around the clock, but BID dorzolamide “failed to reduce IOP versus baseline at any of the nighttime measurements.”</a:t>
            </a:r>
          </a:p>
        </p:txBody>
      </p:sp>
      <p:sp>
        <p:nvSpPr>
          <p:cNvPr id="4" name="TextBox 3">
            <a:extLst>
              <a:ext uri="{FF2B5EF4-FFF2-40B4-BE49-F238E27FC236}">
                <a16:creationId xmlns:a16="http://schemas.microsoft.com/office/drawing/2014/main" id="{806C77FE-0890-4B42-840D-C138E15CB637}"/>
              </a:ext>
            </a:extLst>
          </p:cNvPr>
          <p:cNvSpPr txBox="1"/>
          <p:nvPr/>
        </p:nvSpPr>
        <p:spPr>
          <a:xfrm>
            <a:off x="5719864" y="6070060"/>
            <a:ext cx="284047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2020</a:t>
            </a:r>
          </a:p>
        </p:txBody>
      </p:sp>
    </p:spTree>
    <p:extLst>
      <p:ext uri="{BB962C8B-B14F-4D97-AF65-F5344CB8AC3E}">
        <p14:creationId xmlns:p14="http://schemas.microsoft.com/office/powerpoint/2010/main" val="3060481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 position effect on IOP</a:t>
            </a:r>
          </a:p>
        </p:txBody>
      </p:sp>
      <p:sp>
        <p:nvSpPr>
          <p:cNvPr id="3" name="Content Placeholder 2"/>
          <p:cNvSpPr>
            <a:spLocks noGrp="1"/>
          </p:cNvSpPr>
          <p:nvPr>
            <p:ph idx="1"/>
          </p:nvPr>
        </p:nvSpPr>
        <p:spPr>
          <a:xfrm>
            <a:off x="190500" y="1111348"/>
            <a:ext cx="8763000" cy="4930864"/>
          </a:xfrm>
        </p:spPr>
        <p:txBody>
          <a:bodyPr>
            <a:normAutofit lnSpcReduction="10000"/>
          </a:bodyPr>
          <a:lstStyle/>
          <a:p>
            <a:r>
              <a:rPr lang="en-US" dirty="0"/>
              <a:t>IOP is higher in recumbent than sitting posture</a:t>
            </a:r>
          </a:p>
          <a:p>
            <a:r>
              <a:rPr lang="en-US" dirty="0"/>
              <a:t>In the lateral decubitus position (laying on one’s side), the dependent (more downward) eye will have a relatively increased IOP.</a:t>
            </a:r>
          </a:p>
          <a:p>
            <a:r>
              <a:rPr lang="en-US" dirty="0"/>
              <a:t>“The IOP rise of the dependent eye in the lateral decubitus posture occurs despite IOP-lowering medical treatment.”</a:t>
            </a:r>
          </a:p>
          <a:p>
            <a:r>
              <a:rPr lang="en-US" dirty="0"/>
              <a:t>The difference between the two eyes is however small</a:t>
            </a:r>
          </a:p>
          <a:p>
            <a:r>
              <a:rPr lang="en-US" dirty="0"/>
              <a:t>For patients with more advanced glaucomatous optic neuropathy, counseling about sleeping posture could be important!</a:t>
            </a:r>
          </a:p>
        </p:txBody>
      </p:sp>
      <p:sp>
        <p:nvSpPr>
          <p:cNvPr id="4" name="TextBox 3"/>
          <p:cNvSpPr txBox="1"/>
          <p:nvPr/>
        </p:nvSpPr>
        <p:spPr>
          <a:xfrm>
            <a:off x="5629836" y="6418729"/>
            <a:ext cx="332590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Nov, 2015</a:t>
            </a:r>
          </a:p>
        </p:txBody>
      </p:sp>
    </p:spTree>
    <p:extLst>
      <p:ext uri="{BB962C8B-B14F-4D97-AF65-F5344CB8AC3E}">
        <p14:creationId xmlns:p14="http://schemas.microsoft.com/office/powerpoint/2010/main" val="132031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Cataract Extraction on IOP</a:t>
            </a:r>
          </a:p>
        </p:txBody>
      </p:sp>
      <p:sp>
        <p:nvSpPr>
          <p:cNvPr id="3" name="Content Placeholder 2"/>
          <p:cNvSpPr>
            <a:spLocks noGrp="1"/>
          </p:cNvSpPr>
          <p:nvPr>
            <p:ph idx="1"/>
          </p:nvPr>
        </p:nvSpPr>
        <p:spPr>
          <a:xfrm>
            <a:off x="190500" y="1111348"/>
            <a:ext cx="8763000" cy="4615684"/>
          </a:xfrm>
        </p:spPr>
        <p:txBody>
          <a:bodyPr/>
          <a:lstStyle/>
          <a:p>
            <a:r>
              <a:rPr lang="en-US" dirty="0"/>
              <a:t>“The role of cataract extraction in the </a:t>
            </a:r>
            <a:r>
              <a:rPr lang="en-US" dirty="0" err="1"/>
              <a:t>alogorithm</a:t>
            </a:r>
            <a:r>
              <a:rPr lang="en-US" dirty="0"/>
              <a:t> of glaucoma treatment is undeniable.”</a:t>
            </a:r>
          </a:p>
          <a:p>
            <a:r>
              <a:rPr lang="en-US" dirty="0"/>
              <a:t>“The latest studies to include washout in the context of MIGS show surprisingly large effects of phacoemulsification alone and relatively small incremental benefit of MIGS.”</a:t>
            </a:r>
          </a:p>
          <a:p>
            <a:r>
              <a:rPr lang="en-US" dirty="0"/>
              <a:t>(M+T: Don’t be “oversold” on hyped MIGS!)</a:t>
            </a:r>
          </a:p>
          <a:p>
            <a:r>
              <a:rPr lang="en-US" dirty="0"/>
              <a:t>Results of cataract extraction</a:t>
            </a:r>
          </a:p>
          <a:p>
            <a:pPr lvl="1"/>
            <a:r>
              <a:rPr lang="en-US" dirty="0"/>
              <a:t>For angle closure, reduction averaged 6.4 mm Hg</a:t>
            </a:r>
          </a:p>
          <a:p>
            <a:pPr lvl="1"/>
            <a:r>
              <a:rPr lang="en-US" dirty="0"/>
              <a:t>For open angle glaucoma, about 2.7 mm Hg reduction</a:t>
            </a:r>
          </a:p>
        </p:txBody>
      </p:sp>
      <p:sp>
        <p:nvSpPr>
          <p:cNvPr id="4" name="TextBox 3"/>
          <p:cNvSpPr txBox="1"/>
          <p:nvPr/>
        </p:nvSpPr>
        <p:spPr>
          <a:xfrm>
            <a:off x="3681663" y="6411326"/>
            <a:ext cx="500513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5D7FF"/>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 September - October, 2018</a:t>
            </a:r>
          </a:p>
        </p:txBody>
      </p:sp>
    </p:spTree>
    <p:extLst>
      <p:ext uri="{BB962C8B-B14F-4D97-AF65-F5344CB8AC3E}">
        <p14:creationId xmlns:p14="http://schemas.microsoft.com/office/powerpoint/2010/main" val="3789980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03B0-C0A2-476A-AE71-4F58ABF49D7A}"/>
              </a:ext>
            </a:extLst>
          </p:cNvPr>
          <p:cNvSpPr>
            <a:spLocks noGrp="1"/>
          </p:cNvSpPr>
          <p:nvPr>
            <p:ph type="title"/>
          </p:nvPr>
        </p:nvSpPr>
        <p:spPr/>
        <p:txBody>
          <a:bodyPr/>
          <a:lstStyle/>
          <a:p>
            <a:r>
              <a:rPr lang="en-US" dirty="0"/>
              <a:t>MIGS in Perspective</a:t>
            </a:r>
          </a:p>
        </p:txBody>
      </p:sp>
      <p:sp>
        <p:nvSpPr>
          <p:cNvPr id="3" name="Content Placeholder 2">
            <a:extLst>
              <a:ext uri="{FF2B5EF4-FFF2-40B4-BE49-F238E27FC236}">
                <a16:creationId xmlns:a16="http://schemas.microsoft.com/office/drawing/2014/main" id="{353AF303-7742-4BFE-927E-B3CBE962FD15}"/>
              </a:ext>
            </a:extLst>
          </p:cNvPr>
          <p:cNvSpPr>
            <a:spLocks noGrp="1"/>
          </p:cNvSpPr>
          <p:nvPr>
            <p:ph idx="1"/>
          </p:nvPr>
        </p:nvSpPr>
        <p:spPr>
          <a:xfrm>
            <a:off x="190500" y="1258033"/>
            <a:ext cx="8763000" cy="3803552"/>
          </a:xfrm>
        </p:spPr>
        <p:txBody>
          <a:bodyPr/>
          <a:lstStyle/>
          <a:p>
            <a:r>
              <a:rPr lang="en-US" i="0" dirty="0">
                <a:effectLst/>
              </a:rPr>
              <a:t>“Some MIGS may afford patients with glaucoma greater drop-free disease control than cataract surgery alone.” </a:t>
            </a:r>
          </a:p>
          <a:p>
            <a:r>
              <a:rPr lang="en-US" dirty="0"/>
              <a:t>“Study data associate </a:t>
            </a:r>
            <a:r>
              <a:rPr lang="en-US" i="0" dirty="0">
                <a:effectLst/>
              </a:rPr>
              <a:t>the Hydrus® with greater drop-free glaucoma control and IOP lowering than the </a:t>
            </a:r>
            <a:r>
              <a:rPr lang="en-US" i="0" dirty="0" err="1">
                <a:effectLst/>
              </a:rPr>
              <a:t>iStent</a:t>
            </a:r>
            <a:r>
              <a:rPr lang="en-US" i="0" dirty="0">
                <a:effectLst/>
              </a:rPr>
              <a:t>®; however, these effect sizes were small.”</a:t>
            </a:r>
            <a:endParaRPr lang="en-US" dirty="0"/>
          </a:p>
        </p:txBody>
      </p:sp>
      <p:sp>
        <p:nvSpPr>
          <p:cNvPr id="4" name="TextBox 3">
            <a:extLst>
              <a:ext uri="{FF2B5EF4-FFF2-40B4-BE49-F238E27FC236}">
                <a16:creationId xmlns:a16="http://schemas.microsoft.com/office/drawing/2014/main" id="{5DA55B15-60B7-4429-A5AC-D92C0418084E}"/>
              </a:ext>
            </a:extLst>
          </p:cNvPr>
          <p:cNvSpPr txBox="1"/>
          <p:nvPr/>
        </p:nvSpPr>
        <p:spPr>
          <a:xfrm>
            <a:off x="4572000" y="5061585"/>
            <a:ext cx="406717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Ophthalmology. September 2021</a:t>
            </a:r>
          </a:p>
        </p:txBody>
      </p:sp>
      <p:sp>
        <p:nvSpPr>
          <p:cNvPr id="7" name="TextBox 6">
            <a:extLst>
              <a:ext uri="{FF2B5EF4-FFF2-40B4-BE49-F238E27FC236}">
                <a16:creationId xmlns:a16="http://schemas.microsoft.com/office/drawing/2014/main" id="{57C69682-B792-4CDE-AEB3-A7F76EE78F24}"/>
              </a:ext>
            </a:extLst>
          </p:cNvPr>
          <p:cNvSpPr txBox="1"/>
          <p:nvPr/>
        </p:nvSpPr>
        <p:spPr>
          <a:xfrm>
            <a:off x="5414962" y="4315585"/>
            <a:ext cx="1876425" cy="4616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iStent</a:t>
            </a:r>
            <a:r>
              <a:rPr kumimoji="0" lang="en-US" sz="24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inject</a:t>
            </a:r>
          </a:p>
        </p:txBody>
      </p:sp>
      <p:sp>
        <p:nvSpPr>
          <p:cNvPr id="6" name="TextBox 5">
            <a:extLst>
              <a:ext uri="{FF2B5EF4-FFF2-40B4-BE49-F238E27FC236}">
                <a16:creationId xmlns:a16="http://schemas.microsoft.com/office/drawing/2014/main" id="{CFBA5271-84A1-4994-9421-6B2F8F103B16}"/>
              </a:ext>
            </a:extLst>
          </p:cNvPr>
          <p:cNvSpPr txBox="1"/>
          <p:nvPr/>
        </p:nvSpPr>
        <p:spPr>
          <a:xfrm>
            <a:off x="1783556" y="4315585"/>
            <a:ext cx="26670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Hydrus </a:t>
            </a:r>
            <a:r>
              <a:rPr kumimoji="0" lang="en-US" sz="2400" b="1" i="0" u="none" strike="noStrike" kern="1200" cap="none" spc="0" normalizeH="0" baseline="0" noProof="0" dirty="0" err="1">
                <a:ln>
                  <a:noFill/>
                </a:ln>
                <a:solidFill>
                  <a:prstClr val="white"/>
                </a:solidFill>
                <a:effectLst/>
                <a:uLnTx/>
                <a:uFillTx/>
                <a:latin typeface="Calibri"/>
                <a:ea typeface="+mn-ea"/>
                <a:cs typeface="Arial" panose="020B0604020202020204" pitchFamily="34" charset="0"/>
              </a:rPr>
              <a:t>Microstent</a:t>
            </a:r>
            <a:endParaRPr kumimoji="0" lang="en-US" sz="24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75922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A20D-F61B-42E9-9D05-B0A5A2CC29DA}"/>
              </a:ext>
            </a:extLst>
          </p:cNvPr>
          <p:cNvSpPr>
            <a:spLocks noGrp="1"/>
          </p:cNvSpPr>
          <p:nvPr>
            <p:ph type="title"/>
          </p:nvPr>
        </p:nvSpPr>
        <p:spPr/>
        <p:txBody>
          <a:bodyPr/>
          <a:lstStyle/>
          <a:p>
            <a:r>
              <a:rPr lang="en-US" dirty="0"/>
              <a:t>The Impact of MIGS in Reducing IOP</a:t>
            </a:r>
          </a:p>
        </p:txBody>
      </p:sp>
      <p:sp>
        <p:nvSpPr>
          <p:cNvPr id="3" name="Content Placeholder 2">
            <a:extLst>
              <a:ext uri="{FF2B5EF4-FFF2-40B4-BE49-F238E27FC236}">
                <a16:creationId xmlns:a16="http://schemas.microsoft.com/office/drawing/2014/main" id="{66BD89AD-ED47-4E19-BE83-4FF2567C8F57}"/>
              </a:ext>
            </a:extLst>
          </p:cNvPr>
          <p:cNvSpPr>
            <a:spLocks noGrp="1"/>
          </p:cNvSpPr>
          <p:nvPr>
            <p:ph idx="1"/>
          </p:nvPr>
        </p:nvSpPr>
        <p:spPr/>
        <p:txBody>
          <a:bodyPr>
            <a:normAutofit lnSpcReduction="10000"/>
          </a:bodyPr>
          <a:lstStyle/>
          <a:p>
            <a:r>
              <a:rPr lang="en-US" dirty="0"/>
              <a:t>“There is some evidence to support the role of MIGS devices in the current treatment armamentarium for glaucoma with a goal of modest IOP and topical medication reduction.”</a:t>
            </a:r>
          </a:p>
          <a:p>
            <a:r>
              <a:rPr lang="en-US" dirty="0"/>
              <a:t>“Many previous articles included studies which suffered from limitations including bias, conflicts of interest, industry sponsorship, and a lack of standardized reporting.”</a:t>
            </a:r>
          </a:p>
          <a:p>
            <a:r>
              <a:rPr lang="en-US" dirty="0"/>
              <a:t>“Hydrus was superior to </a:t>
            </a:r>
            <a:r>
              <a:rPr lang="en-US" dirty="0" err="1"/>
              <a:t>iStent</a:t>
            </a:r>
            <a:r>
              <a:rPr lang="en-US" dirty="0"/>
              <a:t> in terms of both IOP and topical medication reductions postoperatively.”</a:t>
            </a:r>
          </a:p>
          <a:p>
            <a:r>
              <a:rPr lang="en-US" dirty="0"/>
              <a:t>Further trials are necessary to elucidate the role of MIGS in the glaucoma treatment paradigm. </a:t>
            </a:r>
          </a:p>
        </p:txBody>
      </p:sp>
      <p:sp>
        <p:nvSpPr>
          <p:cNvPr id="4" name="TextBox 3">
            <a:extLst>
              <a:ext uri="{FF2B5EF4-FFF2-40B4-BE49-F238E27FC236}">
                <a16:creationId xmlns:a16="http://schemas.microsoft.com/office/drawing/2014/main" id="{6A9E7684-7FDA-4E5E-B895-3017BAA5F244}"/>
              </a:ext>
            </a:extLst>
          </p:cNvPr>
          <p:cNvSpPr txBox="1"/>
          <p:nvPr/>
        </p:nvSpPr>
        <p:spPr>
          <a:xfrm>
            <a:off x="5486401" y="6424196"/>
            <a:ext cx="365760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5D7FF"/>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Sept-Oct</a:t>
            </a: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2021</a:t>
            </a:r>
          </a:p>
        </p:txBody>
      </p:sp>
    </p:spTree>
    <p:extLst>
      <p:ext uri="{BB962C8B-B14F-4D97-AF65-F5344CB8AC3E}">
        <p14:creationId xmlns:p14="http://schemas.microsoft.com/office/powerpoint/2010/main" val="89589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3"/>
          <p:cNvSpPr>
            <a:spLocks noGrp="1"/>
          </p:cNvSpPr>
          <p:nvPr>
            <p:ph type="title"/>
          </p:nvPr>
        </p:nvSpPr>
        <p:spPr>
          <a:xfrm>
            <a:off x="233806" y="304761"/>
            <a:ext cx="8866187" cy="914400"/>
          </a:xfrm>
        </p:spPr>
        <p:txBody>
          <a:bodyPr/>
          <a:lstStyle/>
          <a:p>
            <a:r>
              <a:rPr lang="en-US" altLang="en-US" dirty="0"/>
              <a:t>Financial Disclosure</a:t>
            </a:r>
          </a:p>
        </p:txBody>
      </p:sp>
      <p:sp>
        <p:nvSpPr>
          <p:cNvPr id="89091" name="Content Placeholder 2"/>
          <p:cNvSpPr>
            <a:spLocks noGrp="1"/>
          </p:cNvSpPr>
          <p:nvPr>
            <p:ph idx="1"/>
          </p:nvPr>
        </p:nvSpPr>
        <p:spPr>
          <a:xfrm>
            <a:off x="152400" y="856739"/>
            <a:ext cx="8866187" cy="5453207"/>
          </a:xfrm>
        </p:spPr>
        <p:txBody>
          <a:bodyPr/>
          <a:lstStyle/>
          <a:p>
            <a:pPr>
              <a:buFontTx/>
              <a:buNone/>
            </a:pPr>
            <a:r>
              <a:rPr lang="en-US" altLang="en-US" dirty="0"/>
              <a:t> </a:t>
            </a:r>
          </a:p>
          <a:p>
            <a:pPr marL="58738" indent="0">
              <a:buNone/>
              <a:defRPr/>
            </a:pPr>
            <a:r>
              <a:rPr lang="en-US" altLang="en-US" dirty="0"/>
              <a:t>Dr. Ron Melton and Dr. Randall Thomas are consultants to, on the speakers bureau of, on the advisory committee of, or involved in research for the following companies:  ICARE, B+L</a:t>
            </a:r>
          </a:p>
          <a:p>
            <a:endParaRPr lang="en-US" altLang="en-US" dirty="0"/>
          </a:p>
        </p:txBody>
      </p:sp>
    </p:spTree>
    <p:extLst>
      <p:ext uri="{BB962C8B-B14F-4D97-AF65-F5344CB8AC3E}">
        <p14:creationId xmlns:p14="http://schemas.microsoft.com/office/powerpoint/2010/main" val="212304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Perspective on Ocular Hypertension Treatment Study</a:t>
            </a:r>
          </a:p>
        </p:txBody>
      </p:sp>
      <p:sp>
        <p:nvSpPr>
          <p:cNvPr id="3" name="Content Placeholder 2"/>
          <p:cNvSpPr>
            <a:spLocks noGrp="1"/>
          </p:cNvSpPr>
          <p:nvPr>
            <p:ph idx="1"/>
          </p:nvPr>
        </p:nvSpPr>
        <p:spPr>
          <a:xfrm>
            <a:off x="216380" y="1188985"/>
            <a:ext cx="8763000" cy="4960589"/>
          </a:xfrm>
        </p:spPr>
        <p:txBody>
          <a:bodyPr/>
          <a:lstStyle/>
          <a:p>
            <a:r>
              <a:rPr lang="en-US" dirty="0"/>
              <a:t>About 5% of Americans over age 40 have OHT</a:t>
            </a:r>
          </a:p>
          <a:p>
            <a:r>
              <a:rPr lang="en-US" dirty="0"/>
              <a:t>Screening tests are RNFL assessment and VF testing</a:t>
            </a:r>
          </a:p>
          <a:p>
            <a:r>
              <a:rPr lang="en-US" dirty="0"/>
              <a:t>“Median time to develop POAG was 6.0 years in the observation group and 8.7 years in the medication group.”</a:t>
            </a:r>
          </a:p>
          <a:p>
            <a:r>
              <a:rPr lang="en-US" dirty="0"/>
              <a:t>“There is little absolute benefit of early treatment in low-risk OHT patients. Most OHT patients fall into this group and probably can be followed less frequently without treatment.”</a:t>
            </a:r>
          </a:p>
          <a:p>
            <a:r>
              <a:rPr lang="en-US" dirty="0"/>
              <a:t>5 Key Factors: Age, IOP, CCT, C/D ratio, and VF’s</a:t>
            </a:r>
          </a:p>
        </p:txBody>
      </p:sp>
      <p:sp>
        <p:nvSpPr>
          <p:cNvPr id="4" name="TextBox 3"/>
          <p:cNvSpPr txBox="1"/>
          <p:nvPr/>
        </p:nvSpPr>
        <p:spPr>
          <a:xfrm>
            <a:off x="5538158" y="6373559"/>
            <a:ext cx="352714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May, 2018</a:t>
            </a:r>
          </a:p>
        </p:txBody>
      </p:sp>
    </p:spTree>
    <p:extLst>
      <p:ext uri="{BB962C8B-B14F-4D97-AF65-F5344CB8AC3E}">
        <p14:creationId xmlns:p14="http://schemas.microsoft.com/office/powerpoint/2010/main" val="381299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Regarding Treating Patients with OHT</a:t>
            </a:r>
          </a:p>
        </p:txBody>
      </p:sp>
      <p:sp>
        <p:nvSpPr>
          <p:cNvPr id="3" name="Content Placeholder 2"/>
          <p:cNvSpPr>
            <a:spLocks noGrp="1"/>
          </p:cNvSpPr>
          <p:nvPr>
            <p:ph idx="1"/>
          </p:nvPr>
        </p:nvSpPr>
        <p:spPr>
          <a:xfrm>
            <a:off x="190500" y="1111348"/>
            <a:ext cx="8763000" cy="5361641"/>
          </a:xfrm>
        </p:spPr>
        <p:txBody>
          <a:bodyPr>
            <a:normAutofit lnSpcReduction="10000"/>
          </a:bodyPr>
          <a:lstStyle/>
          <a:p>
            <a:r>
              <a:rPr lang="en-US" dirty="0"/>
              <a:t>“One approach would be to treat every individual with elevated IOP. However, the potential benefit of treatment would have to outweigh the low conversion rate to POAG, as well as the cost, inconvenience, and potential adverse effects of treatment.”</a:t>
            </a:r>
          </a:p>
          <a:p>
            <a:r>
              <a:rPr lang="en-US" dirty="0"/>
              <a:t>“Starting medical treatment after the development of early signs of POAG has only a modest impact on the rate of VF loss over the subsequent 5-year F/U. Some clinicians may choose not to treat any OHT patients until early glaucomatous damage is confirmed. However, this approach requires patients to return for F/U visits and appropriate diagnostic tests in a timely fashion.”</a:t>
            </a:r>
          </a:p>
        </p:txBody>
      </p:sp>
      <p:sp>
        <p:nvSpPr>
          <p:cNvPr id="4" name="TextBox 3"/>
          <p:cNvSpPr txBox="1"/>
          <p:nvPr/>
        </p:nvSpPr>
        <p:spPr>
          <a:xfrm>
            <a:off x="5702062" y="6425912"/>
            <a:ext cx="321765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May, 2018</a:t>
            </a:r>
          </a:p>
        </p:txBody>
      </p:sp>
    </p:spTree>
    <p:extLst>
      <p:ext uri="{BB962C8B-B14F-4D97-AF65-F5344CB8AC3E}">
        <p14:creationId xmlns:p14="http://schemas.microsoft.com/office/powerpoint/2010/main" val="3416729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1002-DD3D-45C8-A0F7-EFD0F14D660B}"/>
              </a:ext>
            </a:extLst>
          </p:cNvPr>
          <p:cNvSpPr>
            <a:spLocks noGrp="1"/>
          </p:cNvSpPr>
          <p:nvPr>
            <p:ph type="title"/>
          </p:nvPr>
        </p:nvSpPr>
        <p:spPr/>
        <p:txBody>
          <a:bodyPr>
            <a:normAutofit fontScale="90000"/>
          </a:bodyPr>
          <a:lstStyle/>
          <a:p>
            <a:r>
              <a:rPr lang="en-US" dirty="0"/>
              <a:t>Delayed Treatment in Early Glaucoma</a:t>
            </a:r>
          </a:p>
        </p:txBody>
      </p:sp>
      <p:sp>
        <p:nvSpPr>
          <p:cNvPr id="3" name="Content Placeholder 2">
            <a:extLst>
              <a:ext uri="{FF2B5EF4-FFF2-40B4-BE49-F238E27FC236}">
                <a16:creationId xmlns:a16="http://schemas.microsoft.com/office/drawing/2014/main" id="{AEBC3B45-25CF-4271-8139-9D6524225EDD}"/>
              </a:ext>
            </a:extLst>
          </p:cNvPr>
          <p:cNvSpPr>
            <a:spLocks noGrp="1"/>
          </p:cNvSpPr>
          <p:nvPr>
            <p:ph idx="1"/>
          </p:nvPr>
        </p:nvSpPr>
        <p:spPr>
          <a:xfrm>
            <a:off x="190500" y="1111348"/>
            <a:ext cx="8763000" cy="4382672"/>
          </a:xfrm>
        </p:spPr>
        <p:txBody>
          <a:bodyPr/>
          <a:lstStyle/>
          <a:p>
            <a:r>
              <a:rPr lang="en-US" dirty="0"/>
              <a:t>“If glaucoma is diagnosed early, treatment for the disease can be delayed, as the treatment effect is usually modest and the patient has time to be treated at a later point. There is no evidence that treatment affects quality of life, most patients won’t live long enough to lose important vision, and treatment has side effects.”</a:t>
            </a:r>
          </a:p>
          <a:p>
            <a:r>
              <a:rPr lang="en-US" dirty="0"/>
              <a:t>“The decision to treat should be based upon an analysis of the risk and benefits of the treatment, not just the benefits.”</a:t>
            </a:r>
          </a:p>
        </p:txBody>
      </p:sp>
      <p:sp>
        <p:nvSpPr>
          <p:cNvPr id="4" name="TextBox 3">
            <a:extLst>
              <a:ext uri="{FF2B5EF4-FFF2-40B4-BE49-F238E27FC236}">
                <a16:creationId xmlns:a16="http://schemas.microsoft.com/office/drawing/2014/main" id="{1481B21D-4C5D-4D29-B1D1-36098CAC9090}"/>
              </a:ext>
            </a:extLst>
          </p:cNvPr>
          <p:cNvSpPr txBox="1"/>
          <p:nvPr/>
        </p:nvSpPr>
        <p:spPr>
          <a:xfrm>
            <a:off x="5455920" y="6328944"/>
            <a:ext cx="361393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Ocular Surg News</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April 10, 2021</a:t>
            </a:r>
          </a:p>
        </p:txBody>
      </p:sp>
    </p:spTree>
    <p:extLst>
      <p:ext uri="{BB962C8B-B14F-4D97-AF65-F5344CB8AC3E}">
        <p14:creationId xmlns:p14="http://schemas.microsoft.com/office/powerpoint/2010/main" val="2078152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74F9-4922-470A-A684-593BE0CB41F7}"/>
              </a:ext>
            </a:extLst>
          </p:cNvPr>
          <p:cNvSpPr>
            <a:spLocks noGrp="1"/>
          </p:cNvSpPr>
          <p:nvPr>
            <p:ph type="title"/>
          </p:nvPr>
        </p:nvSpPr>
        <p:spPr/>
        <p:txBody>
          <a:bodyPr/>
          <a:lstStyle/>
          <a:p>
            <a:r>
              <a:rPr lang="en-US" dirty="0"/>
              <a:t>Guidance On If Or When to Treat</a:t>
            </a:r>
          </a:p>
        </p:txBody>
      </p:sp>
      <p:sp>
        <p:nvSpPr>
          <p:cNvPr id="3" name="Content Placeholder 2">
            <a:extLst>
              <a:ext uri="{FF2B5EF4-FFF2-40B4-BE49-F238E27FC236}">
                <a16:creationId xmlns:a16="http://schemas.microsoft.com/office/drawing/2014/main" id="{800290EA-AED5-4EC2-ACDC-1F771777B4D7}"/>
              </a:ext>
            </a:extLst>
          </p:cNvPr>
          <p:cNvSpPr>
            <a:spLocks noGrp="1"/>
          </p:cNvSpPr>
          <p:nvPr>
            <p:ph idx="1"/>
          </p:nvPr>
        </p:nvSpPr>
        <p:spPr/>
        <p:txBody>
          <a:bodyPr>
            <a:normAutofit/>
          </a:bodyPr>
          <a:lstStyle/>
          <a:p>
            <a:r>
              <a:rPr lang="en-US" dirty="0"/>
              <a:t>“Treatment for glaucoma is never benign and may cause more disability than the disease itself.”</a:t>
            </a:r>
          </a:p>
          <a:p>
            <a:r>
              <a:rPr lang="en-US" dirty="0"/>
              <a:t>“Accurately assessing the stage of a person’s glaucoma is essential. If there is no detectible existing visual loss, then the development of a small amount of loss should be of no immediate concern, as it will not cause the person to have either a decreased quality of life or a decreased ability to perform the activities of daily living. In such a situation one wonders why any treatment is advised. Knowing that early changes are possibly reversible decreases even further the need to initiate treatment.”</a:t>
            </a:r>
          </a:p>
        </p:txBody>
      </p:sp>
      <p:sp>
        <p:nvSpPr>
          <p:cNvPr id="4" name="TextBox 3">
            <a:extLst>
              <a:ext uri="{FF2B5EF4-FFF2-40B4-BE49-F238E27FC236}">
                <a16:creationId xmlns:a16="http://schemas.microsoft.com/office/drawing/2014/main" id="{40ED6F05-1DFA-4256-A0BF-663BFC5FAF11}"/>
              </a:ext>
            </a:extLst>
          </p:cNvPr>
          <p:cNvSpPr txBox="1"/>
          <p:nvPr/>
        </p:nvSpPr>
        <p:spPr>
          <a:xfrm>
            <a:off x="5800725" y="6391275"/>
            <a:ext cx="334327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Survey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66(4) 2021</a:t>
            </a:r>
          </a:p>
        </p:txBody>
      </p:sp>
    </p:spTree>
    <p:extLst>
      <p:ext uri="{BB962C8B-B14F-4D97-AF65-F5344CB8AC3E}">
        <p14:creationId xmlns:p14="http://schemas.microsoft.com/office/powerpoint/2010/main" val="3841034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81950"/>
            <a:ext cx="9113520" cy="564026"/>
          </a:xfrm>
        </p:spPr>
        <p:txBody>
          <a:bodyPr>
            <a:noAutofit/>
          </a:bodyPr>
          <a:lstStyle/>
          <a:p>
            <a:r>
              <a:rPr lang="el-GR" altLang="en-US" sz="3600" dirty="0">
                <a:cs typeface="Tahoma" panose="020B0604030504040204" pitchFamily="34" charset="0"/>
              </a:rPr>
              <a:t>β</a:t>
            </a:r>
            <a:r>
              <a:rPr lang="en-US" altLang="en-US" sz="3600" dirty="0"/>
              <a:t>-Blockers Are Helpful In Patients with COPD!</a:t>
            </a:r>
            <a:endParaRPr lang="en-US" sz="3600" dirty="0"/>
          </a:p>
        </p:txBody>
      </p:sp>
      <p:sp>
        <p:nvSpPr>
          <p:cNvPr id="3" name="Content Placeholder 2"/>
          <p:cNvSpPr>
            <a:spLocks noGrp="1"/>
          </p:cNvSpPr>
          <p:nvPr>
            <p:ph idx="1"/>
          </p:nvPr>
        </p:nvSpPr>
        <p:spPr>
          <a:xfrm>
            <a:off x="291465" y="1091565"/>
            <a:ext cx="8561070" cy="4543425"/>
          </a:xfrm>
        </p:spPr>
        <p:txBody>
          <a:bodyPr>
            <a:normAutofit fontScale="55000" lnSpcReduction="20000"/>
          </a:bodyPr>
          <a:lstStyle/>
          <a:p>
            <a:r>
              <a:rPr lang="en-US" altLang="en-US" sz="5100" dirty="0"/>
              <a:t>“Conclusion:  Treatment with </a:t>
            </a:r>
            <a:r>
              <a:rPr lang="el-GR" altLang="en-US" sz="5100" dirty="0">
                <a:cs typeface="Tahoma" panose="020B0604030504040204" pitchFamily="34" charset="0"/>
              </a:rPr>
              <a:t>β</a:t>
            </a:r>
            <a:r>
              <a:rPr lang="en-US" altLang="en-US" sz="5100" dirty="0"/>
              <a:t>-blockers may reduce the risk of exacerbations and improve survival in patients with COPD, possibly as a result of dual cardiopulmonary protective properties.”</a:t>
            </a:r>
            <a:r>
              <a:rPr lang="en-US" altLang="en-US" sz="5100" baseline="30000" dirty="0"/>
              <a:t>1</a:t>
            </a:r>
          </a:p>
          <a:p>
            <a:endParaRPr lang="en-US" altLang="en-US" sz="5100" dirty="0"/>
          </a:p>
          <a:p>
            <a:r>
              <a:rPr lang="en-US" altLang="en-US" sz="5100" dirty="0"/>
              <a:t>“Patients with COPD often do not receive </a:t>
            </a:r>
            <a:r>
              <a:rPr lang="el-GR" altLang="en-US" sz="5100" dirty="0">
                <a:cs typeface="Tahoma" panose="020B0604030504040204" pitchFamily="34" charset="0"/>
              </a:rPr>
              <a:t>β</a:t>
            </a:r>
            <a:r>
              <a:rPr lang="en-US" altLang="en-US" sz="5100" dirty="0"/>
              <a:t>-blockers because of concerns that they might exacerbate respiratory symptoms.”</a:t>
            </a:r>
          </a:p>
          <a:p>
            <a:endParaRPr lang="en-US" altLang="en-US" sz="5100" dirty="0"/>
          </a:p>
          <a:p>
            <a:r>
              <a:rPr lang="en-US" altLang="en-US" sz="5100" dirty="0"/>
              <a:t>“Beta-blocker users who subsequently received diagnosis of COPD didn’t have worse outcomes; indeed, outcomes were better in the beta-blocker cohort.”</a:t>
            </a:r>
            <a:r>
              <a:rPr lang="en-US" altLang="en-US" sz="5100" baseline="30000" dirty="0"/>
              <a:t>2</a:t>
            </a:r>
            <a:endParaRPr lang="en-US" altLang="en-US" sz="5100" dirty="0"/>
          </a:p>
          <a:p>
            <a:endParaRPr lang="en-US" dirty="0"/>
          </a:p>
        </p:txBody>
      </p:sp>
      <p:sp>
        <p:nvSpPr>
          <p:cNvPr id="4" name="Rectangle 3"/>
          <p:cNvSpPr/>
          <p:nvPr/>
        </p:nvSpPr>
        <p:spPr>
          <a:xfrm>
            <a:off x="2857500" y="2563379"/>
            <a:ext cx="3429000" cy="276999"/>
          </a:xfrm>
          <a:prstGeom prst="rect">
            <a:avLst/>
          </a:prstGeom>
        </p:spPr>
        <p:txBody>
          <a:bodyPr>
            <a:spAutoFit/>
          </a:bodyPr>
          <a:lstStyle/>
          <a:p>
            <a:pPr marL="0" marR="0" lvl="0" indent="0" algn="r" defTabSz="685800" rtl="0" eaLnBrk="0" fontAlgn="base" latinLnBrk="0" hangingPunct="0">
              <a:lnSpc>
                <a:spcPct val="100000"/>
              </a:lnSpc>
              <a:spcBef>
                <a:spcPct val="0"/>
              </a:spcBef>
              <a:spcAft>
                <a:spcPct val="0"/>
              </a:spcAft>
              <a:buClrTx/>
              <a:buSzTx/>
              <a:buFontTx/>
              <a:buNone/>
              <a:tabLst/>
              <a:defRPr/>
            </a:pPr>
            <a:endParaRPr kumimoji="0" lang="en-US" altLang="en-US" sz="12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endParaRPr>
          </a:p>
        </p:txBody>
      </p:sp>
      <p:sp>
        <p:nvSpPr>
          <p:cNvPr id="5" name="Rectangle 4"/>
          <p:cNvSpPr/>
          <p:nvPr/>
        </p:nvSpPr>
        <p:spPr>
          <a:xfrm>
            <a:off x="466725" y="5498415"/>
            <a:ext cx="8561070" cy="923330"/>
          </a:xfrm>
          <a:prstGeom prst="rect">
            <a:avLst/>
          </a:prstGeom>
        </p:spPr>
        <p:txBody>
          <a:bodyPr wrap="square">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References: </a:t>
            </a:r>
          </a:p>
          <a:p>
            <a:pPr marL="298847" marR="0" lvl="0" indent="-298847" algn="l" defTabSz="6858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0"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Rutten</a:t>
            </a:r>
            <a:r>
              <a:rPr kumimoji="0" lang="en-US" altLang="en-US" sz="18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F, et al.  </a:t>
            </a:r>
            <a:r>
              <a:rPr kumimoji="0" lang="en-US" altLang="en-US" sz="18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Arch </a:t>
            </a:r>
            <a:r>
              <a:rPr kumimoji="0" lang="en-US" altLang="en-US" sz="18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Int</a:t>
            </a:r>
            <a:r>
              <a:rPr kumimoji="0" lang="en-US" altLang="en-US" sz="18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Med.  </a:t>
            </a:r>
            <a:r>
              <a:rPr kumimoji="0" lang="en-US" altLang="en-US" sz="18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2010;170(10)</a:t>
            </a:r>
          </a:p>
          <a:p>
            <a:pPr marL="298847" marR="0" lvl="0" indent="-298847" algn="l" defTabSz="685800" rtl="0" eaLnBrk="0" fontAlgn="base" latinLnBrk="0" hangingPunct="0">
              <a:lnSpc>
                <a:spcPct val="100000"/>
              </a:lnSpc>
              <a:spcBef>
                <a:spcPct val="0"/>
              </a:spcBef>
              <a:spcAft>
                <a:spcPct val="0"/>
              </a:spcAft>
              <a:buClrTx/>
              <a:buSzTx/>
              <a:buFont typeface="+mj-lt"/>
              <a:buAutoNum type="arabicPeriod"/>
              <a:tabLst/>
              <a:defRPr/>
            </a:pPr>
            <a:r>
              <a:rPr kumimoji="0" lang="en-US" altLang="en-US" sz="18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E-</a:t>
            </a:r>
            <a:r>
              <a:rPr kumimoji="0" lang="en-US" altLang="en-US" sz="18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Clin</a:t>
            </a:r>
            <a:r>
              <a:rPr kumimoji="0" lang="en-US" altLang="en-US" sz="18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Med, </a:t>
            </a:r>
            <a:r>
              <a:rPr kumimoji="0" lang="en-US" altLang="en-US" sz="18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January, 2019 (as reported in </a:t>
            </a:r>
            <a:r>
              <a:rPr kumimoji="0" lang="en-US" altLang="en-US" sz="18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Journal Watch</a:t>
            </a:r>
            <a:r>
              <a:rPr kumimoji="0" lang="en-US" altLang="en-US" sz="18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 April 1, 2019.</a:t>
            </a:r>
          </a:p>
        </p:txBody>
      </p:sp>
    </p:spTree>
    <p:extLst>
      <p:ext uri="{BB962C8B-B14F-4D97-AF65-F5344CB8AC3E}">
        <p14:creationId xmlns:p14="http://schemas.microsoft.com/office/powerpoint/2010/main" val="55490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E69D-8933-48CA-BB01-6FAC8DE28212}"/>
              </a:ext>
            </a:extLst>
          </p:cNvPr>
          <p:cNvSpPr>
            <a:spLocks noGrp="1"/>
          </p:cNvSpPr>
          <p:nvPr>
            <p:ph type="title"/>
          </p:nvPr>
        </p:nvSpPr>
        <p:spPr>
          <a:xfrm>
            <a:off x="656844" y="208790"/>
            <a:ext cx="8882380" cy="752034"/>
          </a:xfrm>
        </p:spPr>
        <p:txBody>
          <a:bodyPr>
            <a:normAutofit fontScale="90000"/>
          </a:bodyPr>
          <a:lstStyle/>
          <a:p>
            <a:r>
              <a:rPr lang="en-US" dirty="0"/>
              <a:t>Timolol Eyedrops to Treat </a:t>
            </a:r>
            <a:br>
              <a:rPr lang="en-US" dirty="0"/>
            </a:br>
            <a:r>
              <a:rPr lang="en-US" dirty="0" err="1"/>
              <a:t>Migrane</a:t>
            </a:r>
            <a:r>
              <a:rPr lang="en-US" dirty="0"/>
              <a:t> Headache</a:t>
            </a:r>
          </a:p>
        </p:txBody>
      </p:sp>
      <p:sp>
        <p:nvSpPr>
          <p:cNvPr id="3" name="Content Placeholder 2">
            <a:extLst>
              <a:ext uri="{FF2B5EF4-FFF2-40B4-BE49-F238E27FC236}">
                <a16:creationId xmlns:a16="http://schemas.microsoft.com/office/drawing/2014/main" id="{A4A093A7-F2A5-4CBF-91F0-31D70BA239E1}"/>
              </a:ext>
            </a:extLst>
          </p:cNvPr>
          <p:cNvSpPr>
            <a:spLocks noGrp="1"/>
          </p:cNvSpPr>
          <p:nvPr>
            <p:ph idx="1"/>
          </p:nvPr>
        </p:nvSpPr>
        <p:spPr>
          <a:xfrm>
            <a:off x="190500" y="1214399"/>
            <a:ext cx="8763000" cy="5238652"/>
          </a:xfrm>
        </p:spPr>
        <p:txBody>
          <a:bodyPr>
            <a:normAutofit lnSpcReduction="10000"/>
          </a:bodyPr>
          <a:lstStyle/>
          <a:p>
            <a:r>
              <a:rPr lang="en-US" dirty="0"/>
              <a:t>Oral timolol or propranolol are effective in helping  prevent migraine HAs, but are ineffective for treating acute HA.</a:t>
            </a:r>
          </a:p>
          <a:p>
            <a:r>
              <a:rPr lang="en-US" dirty="0"/>
              <a:t>Oral beta blockers have to be metabolized in the liver which is why they are not effective for acute treatment.</a:t>
            </a:r>
          </a:p>
          <a:p>
            <a:r>
              <a:rPr lang="en-US" dirty="0"/>
              <a:t>However, “the use of eyedrops has the advantage of attaining peak plasma levels quickly at levels high enough to abort the acute migraine attacks effectively.”</a:t>
            </a:r>
          </a:p>
          <a:p>
            <a:r>
              <a:rPr lang="en-US" dirty="0"/>
              <a:t>Instill 1-2 drops at the onset of the attack; 80% were significantly helped in 20 min.</a:t>
            </a:r>
          </a:p>
        </p:txBody>
      </p:sp>
      <p:sp>
        <p:nvSpPr>
          <p:cNvPr id="4" name="TextBox 3">
            <a:extLst>
              <a:ext uri="{FF2B5EF4-FFF2-40B4-BE49-F238E27FC236}">
                <a16:creationId xmlns:a16="http://schemas.microsoft.com/office/drawing/2014/main" id="{29254281-9142-4A66-B362-F25766BB9AE0}"/>
              </a:ext>
            </a:extLst>
          </p:cNvPr>
          <p:cNvSpPr txBox="1"/>
          <p:nvPr/>
        </p:nvSpPr>
        <p:spPr>
          <a:xfrm>
            <a:off x="5547360" y="6453051"/>
            <a:ext cx="332667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Nov 2020</a:t>
            </a:r>
          </a:p>
        </p:txBody>
      </p:sp>
    </p:spTree>
    <p:extLst>
      <p:ext uri="{BB962C8B-B14F-4D97-AF65-F5344CB8AC3E}">
        <p14:creationId xmlns:p14="http://schemas.microsoft.com/office/powerpoint/2010/main" val="2712854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AA34-1B8C-4584-8A4C-FCEE638D4B23}"/>
              </a:ext>
            </a:extLst>
          </p:cNvPr>
          <p:cNvSpPr>
            <a:spLocks noGrp="1"/>
          </p:cNvSpPr>
          <p:nvPr>
            <p:ph type="title"/>
          </p:nvPr>
        </p:nvSpPr>
        <p:spPr>
          <a:xfrm>
            <a:off x="114300" y="108104"/>
            <a:ext cx="8915400" cy="752034"/>
          </a:xfrm>
        </p:spPr>
        <p:txBody>
          <a:bodyPr>
            <a:normAutofit/>
          </a:bodyPr>
          <a:lstStyle/>
          <a:p>
            <a:pPr>
              <a:lnSpc>
                <a:spcPct val="80000"/>
              </a:lnSpc>
            </a:pPr>
            <a:r>
              <a:rPr lang="en-US" sz="3800" dirty="0"/>
              <a:t>Topical Ophthalmic Timolol in Dermatology</a:t>
            </a:r>
          </a:p>
        </p:txBody>
      </p:sp>
      <p:sp>
        <p:nvSpPr>
          <p:cNvPr id="3" name="Content Placeholder 2">
            <a:extLst>
              <a:ext uri="{FF2B5EF4-FFF2-40B4-BE49-F238E27FC236}">
                <a16:creationId xmlns:a16="http://schemas.microsoft.com/office/drawing/2014/main" id="{519FF00B-D47E-4D41-8E39-2D6CE8C46CB1}"/>
              </a:ext>
            </a:extLst>
          </p:cNvPr>
          <p:cNvSpPr>
            <a:spLocks noGrp="1"/>
          </p:cNvSpPr>
          <p:nvPr>
            <p:ph idx="1"/>
          </p:nvPr>
        </p:nvSpPr>
        <p:spPr>
          <a:xfrm>
            <a:off x="34291" y="929208"/>
            <a:ext cx="8915400" cy="3623742"/>
          </a:xfrm>
        </p:spPr>
        <p:txBody>
          <a:bodyPr>
            <a:noAutofit/>
          </a:bodyPr>
          <a:lstStyle/>
          <a:p>
            <a:pPr>
              <a:lnSpc>
                <a:spcPct val="80000"/>
              </a:lnSpc>
              <a:spcAft>
                <a:spcPts val="300"/>
              </a:spcAft>
            </a:pPr>
            <a:r>
              <a:rPr lang="en-US" sz="2400" dirty="0"/>
              <a:t>Timolol is used to treat congenital capillary hemangiomas, and to stop early onset migraine HA.</a:t>
            </a:r>
          </a:p>
          <a:p>
            <a:pPr>
              <a:lnSpc>
                <a:spcPct val="80000"/>
              </a:lnSpc>
              <a:spcAft>
                <a:spcPts val="300"/>
              </a:spcAft>
            </a:pPr>
            <a:r>
              <a:rPr lang="en-US" sz="2400" dirty="0"/>
              <a:t>Now it has been found to cure a rare, post traumatic </a:t>
            </a:r>
            <a:r>
              <a:rPr lang="en-US" sz="2400" dirty="0" err="1"/>
              <a:t>vasculodermatopathy</a:t>
            </a:r>
            <a:r>
              <a:rPr lang="en-US" sz="2400" dirty="0"/>
              <a:t>.</a:t>
            </a:r>
          </a:p>
          <a:p>
            <a:pPr>
              <a:lnSpc>
                <a:spcPct val="80000"/>
              </a:lnSpc>
              <a:spcAft>
                <a:spcPts val="300"/>
              </a:spcAft>
            </a:pPr>
            <a:r>
              <a:rPr lang="en-US" sz="2400" dirty="0"/>
              <a:t>Reactive </a:t>
            </a:r>
            <a:r>
              <a:rPr lang="en-US" sz="2400" dirty="0" err="1"/>
              <a:t>angioendotheliomatosis</a:t>
            </a:r>
            <a:r>
              <a:rPr lang="en-US" sz="2400" dirty="0"/>
              <a:t> is a benign </a:t>
            </a:r>
            <a:r>
              <a:rPr lang="en-US" sz="2400" dirty="0" err="1"/>
              <a:t>vasculoproliferation</a:t>
            </a:r>
            <a:r>
              <a:rPr lang="en-US" sz="2400" dirty="0"/>
              <a:t> disease often occurring at the site of traumatic scars.</a:t>
            </a:r>
          </a:p>
          <a:p>
            <a:pPr>
              <a:lnSpc>
                <a:spcPct val="80000"/>
              </a:lnSpc>
              <a:spcAft>
                <a:spcPts val="300"/>
              </a:spcAft>
            </a:pPr>
            <a:r>
              <a:rPr lang="en-US" sz="2400" dirty="0"/>
              <a:t>Treatment was 0.5% timolol eye drops (two drops three times a day for six weeks)</a:t>
            </a:r>
          </a:p>
          <a:p>
            <a:pPr>
              <a:lnSpc>
                <a:spcPct val="80000"/>
              </a:lnSpc>
              <a:spcAft>
                <a:spcPts val="300"/>
              </a:spcAft>
            </a:pPr>
            <a:r>
              <a:rPr lang="en-US" sz="2400" dirty="0"/>
              <a:t>It appears that beta adrenergic receptor blockade has a role in some forms of vascular lesions.</a:t>
            </a:r>
          </a:p>
          <a:p>
            <a:endParaRPr lang="en-US" sz="2400" dirty="0"/>
          </a:p>
        </p:txBody>
      </p:sp>
      <p:sp>
        <p:nvSpPr>
          <p:cNvPr id="4" name="TextBox 3">
            <a:extLst>
              <a:ext uri="{FF2B5EF4-FFF2-40B4-BE49-F238E27FC236}">
                <a16:creationId xmlns:a16="http://schemas.microsoft.com/office/drawing/2014/main" id="{2D985318-B423-45AE-AFE8-BEA4430BB7F5}"/>
              </a:ext>
            </a:extLst>
          </p:cNvPr>
          <p:cNvSpPr txBox="1"/>
          <p:nvPr/>
        </p:nvSpPr>
        <p:spPr>
          <a:xfrm>
            <a:off x="5511166" y="4283466"/>
            <a:ext cx="343852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Dermatology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July 2021</a:t>
            </a:r>
          </a:p>
        </p:txBody>
      </p:sp>
    </p:spTree>
    <p:extLst>
      <p:ext uri="{BB962C8B-B14F-4D97-AF65-F5344CB8AC3E}">
        <p14:creationId xmlns:p14="http://schemas.microsoft.com/office/powerpoint/2010/main" val="3796222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44" y="190500"/>
            <a:ext cx="4135756" cy="752034"/>
          </a:xfrm>
        </p:spPr>
        <p:txBody>
          <a:bodyPr>
            <a:normAutofit/>
          </a:bodyPr>
          <a:lstStyle/>
          <a:p>
            <a:pPr algn="ctr"/>
            <a:r>
              <a:rPr lang="en-US" sz="4000" dirty="0"/>
              <a:t>New SITA-FASTER</a:t>
            </a:r>
          </a:p>
        </p:txBody>
      </p:sp>
      <p:sp>
        <p:nvSpPr>
          <p:cNvPr id="3" name="Content Placeholder 2"/>
          <p:cNvSpPr>
            <a:spLocks noGrp="1"/>
          </p:cNvSpPr>
          <p:nvPr>
            <p:ph idx="1"/>
          </p:nvPr>
        </p:nvSpPr>
        <p:spPr>
          <a:xfrm>
            <a:off x="274320" y="1102117"/>
            <a:ext cx="8509635" cy="3370189"/>
          </a:xfrm>
        </p:spPr>
        <p:txBody>
          <a:bodyPr>
            <a:noAutofit/>
          </a:bodyPr>
          <a:lstStyle/>
          <a:p>
            <a:r>
              <a:rPr lang="en-US" sz="2800" dirty="0"/>
              <a:t>Judging “rate of progression” is a critical step in managing glaucoma</a:t>
            </a:r>
          </a:p>
          <a:p>
            <a:r>
              <a:rPr lang="en-US" sz="2800" dirty="0"/>
              <a:t>New proposal protocol:</a:t>
            </a:r>
          </a:p>
          <a:p>
            <a:pPr lvl="1"/>
            <a:r>
              <a:rPr lang="en-US" sz="2800" dirty="0"/>
              <a:t>3 fields per year for the first 2 years</a:t>
            </a:r>
          </a:p>
          <a:p>
            <a:pPr lvl="1"/>
            <a:r>
              <a:rPr lang="en-US" sz="2800" dirty="0"/>
              <a:t>Then revert to annual testing</a:t>
            </a:r>
          </a:p>
          <a:p>
            <a:r>
              <a:rPr lang="en-US" sz="2800" dirty="0"/>
              <a:t>Known for over 2 decades: Overall SITA-Fast is just as good as SITA-Standard</a:t>
            </a:r>
          </a:p>
          <a:p>
            <a:r>
              <a:rPr lang="en-US" sz="2800" dirty="0"/>
              <a:t>SITA-Faster shaves about 2 minutes per eye off testing time, making more frequent testing more practical.</a:t>
            </a:r>
          </a:p>
        </p:txBody>
      </p:sp>
      <p:sp>
        <p:nvSpPr>
          <p:cNvPr id="4" name="TextBox 3"/>
          <p:cNvSpPr txBox="1"/>
          <p:nvPr/>
        </p:nvSpPr>
        <p:spPr>
          <a:xfrm>
            <a:off x="4857750" y="5106233"/>
            <a:ext cx="3832861" cy="369332"/>
          </a:xfrm>
          <a:prstGeom prst="rect">
            <a:avLst/>
          </a:prstGeom>
          <a:noFill/>
        </p:spPr>
        <p:txBody>
          <a:bodyPr wrap="square" rtlCol="0">
            <a:spAutoFit/>
          </a:body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800" b="0"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800" b="0"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February 2019</a:t>
            </a:r>
          </a:p>
        </p:txBody>
      </p:sp>
    </p:spTree>
    <p:extLst>
      <p:ext uri="{BB962C8B-B14F-4D97-AF65-F5344CB8AC3E}">
        <p14:creationId xmlns:p14="http://schemas.microsoft.com/office/powerpoint/2010/main" val="2566644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66" y="190502"/>
            <a:ext cx="9026434" cy="752034"/>
          </a:xfrm>
        </p:spPr>
        <p:txBody>
          <a:bodyPr>
            <a:normAutofit fontScale="90000"/>
          </a:bodyPr>
          <a:lstStyle/>
          <a:p>
            <a:r>
              <a:rPr lang="en-US" dirty="0"/>
              <a:t>The Optometric Perspective on Hysteresis</a:t>
            </a:r>
          </a:p>
        </p:txBody>
      </p:sp>
      <p:sp>
        <p:nvSpPr>
          <p:cNvPr id="3" name="Content Placeholder 2"/>
          <p:cNvSpPr>
            <a:spLocks noGrp="1"/>
          </p:cNvSpPr>
          <p:nvPr>
            <p:ph idx="1"/>
          </p:nvPr>
        </p:nvSpPr>
        <p:spPr>
          <a:xfrm>
            <a:off x="190500" y="1111348"/>
            <a:ext cx="8763000" cy="2115178"/>
          </a:xfrm>
        </p:spPr>
        <p:txBody>
          <a:bodyPr/>
          <a:lstStyle/>
          <a:p>
            <a:r>
              <a:rPr lang="en-US" dirty="0"/>
              <a:t>“Although research has a long way to go in better understanding CH’s role in glaucoma, clinicians may one day measure CH as part of routine glaucoma care and follow-up.”</a:t>
            </a:r>
          </a:p>
        </p:txBody>
      </p:sp>
      <p:sp>
        <p:nvSpPr>
          <p:cNvPr id="4" name="TextBox 3"/>
          <p:cNvSpPr txBox="1"/>
          <p:nvPr/>
        </p:nvSpPr>
        <p:spPr>
          <a:xfrm>
            <a:off x="4827563" y="3056784"/>
            <a:ext cx="387966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Review of Optometry,</a:t>
            </a: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 June 15, 2018</a:t>
            </a:r>
          </a:p>
        </p:txBody>
      </p:sp>
    </p:spTree>
    <p:extLst>
      <p:ext uri="{BB962C8B-B14F-4D97-AF65-F5344CB8AC3E}">
        <p14:creationId xmlns:p14="http://schemas.microsoft.com/office/powerpoint/2010/main" val="69088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p:cNvSpPr>
            <a:spLocks noGrp="1"/>
          </p:cNvSpPr>
          <p:nvPr>
            <p:ph idx="1"/>
          </p:nvPr>
        </p:nvSpPr>
        <p:spPr>
          <a:xfrm>
            <a:off x="152400" y="1156142"/>
            <a:ext cx="8869362" cy="5865813"/>
          </a:xfrm>
        </p:spPr>
        <p:txBody>
          <a:bodyPr>
            <a:normAutofit/>
          </a:bodyPr>
          <a:lstStyle/>
          <a:p>
            <a:r>
              <a:rPr lang="en-US" altLang="en-US" dirty="0"/>
              <a:t>Recommended:  150 minutes of moderate intensity aerobic exercise and 2 days of resistance exercise each week</a:t>
            </a:r>
          </a:p>
          <a:p>
            <a:r>
              <a:rPr lang="en-US" altLang="en-US" dirty="0"/>
              <a:t>Such exercise may reduce glaucoma risk by about 40-50%</a:t>
            </a:r>
          </a:p>
          <a:p>
            <a:r>
              <a:rPr lang="en-US" altLang="en-US" dirty="0"/>
              <a:t>“It is important to promote physical activity to prevent glaucoma in addition to the benefits in preventing other chronic diseases.”</a:t>
            </a:r>
          </a:p>
          <a:p>
            <a:r>
              <a:rPr lang="en-US" altLang="en-US" dirty="0"/>
              <a:t>“The magnitude of a 40-50% reduced risk of developing glaucoma by being active and fit is </a:t>
            </a:r>
            <a:r>
              <a:rPr lang="en-US" altLang="en-US" dirty="0" err="1"/>
              <a:t>surprising,and</a:t>
            </a:r>
            <a:r>
              <a:rPr lang="en-US" altLang="en-US" dirty="0"/>
              <a:t> may be one of the strongest factors in glaucoma prevention besides aging.”</a:t>
            </a:r>
          </a:p>
          <a:p>
            <a:pPr marL="0" indent="0">
              <a:buNone/>
            </a:pPr>
            <a:r>
              <a:rPr lang="en-US" altLang="en-US" sz="2000" baseline="30000" dirty="0"/>
              <a:t>				</a:t>
            </a:r>
            <a:r>
              <a:rPr lang="en-US" altLang="en-US" sz="2400" baseline="30000" dirty="0">
                <a:solidFill>
                  <a:srgbClr val="99CCFF"/>
                </a:solidFill>
              </a:rPr>
              <a:t>Reference:  Medical Science &amp; Sports Exercise, August, 2018</a:t>
            </a:r>
            <a:endParaRPr lang="en-US" altLang="en-US" sz="2400" dirty="0">
              <a:solidFill>
                <a:srgbClr val="99CCFF"/>
              </a:solidFill>
            </a:endParaRPr>
          </a:p>
        </p:txBody>
      </p:sp>
      <p:sp>
        <p:nvSpPr>
          <p:cNvPr id="246787" name="Title 1"/>
          <p:cNvSpPr>
            <a:spLocks noGrp="1"/>
          </p:cNvSpPr>
          <p:nvPr>
            <p:ph type="title"/>
          </p:nvPr>
        </p:nvSpPr>
        <p:spPr>
          <a:xfrm>
            <a:off x="138113" y="142875"/>
            <a:ext cx="8869362" cy="842963"/>
          </a:xfrm>
        </p:spPr>
        <p:txBody>
          <a:bodyPr>
            <a:normAutofit fontScale="90000"/>
          </a:bodyPr>
          <a:lstStyle/>
          <a:p>
            <a:r>
              <a:rPr lang="en-US" altLang="en-US" dirty="0"/>
              <a:t>Preventing / Delaying Glaucoma   Through Exercise</a:t>
            </a:r>
          </a:p>
        </p:txBody>
      </p:sp>
    </p:spTree>
    <p:extLst>
      <p:ext uri="{BB962C8B-B14F-4D97-AF65-F5344CB8AC3E}">
        <p14:creationId xmlns:p14="http://schemas.microsoft.com/office/powerpoint/2010/main" val="421510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Pressure on Glaucoma Clinics</a:t>
            </a:r>
          </a:p>
        </p:txBody>
      </p:sp>
      <p:sp>
        <p:nvSpPr>
          <p:cNvPr id="3" name="Content Placeholder 2"/>
          <p:cNvSpPr>
            <a:spLocks noGrp="1"/>
          </p:cNvSpPr>
          <p:nvPr>
            <p:ph idx="1"/>
          </p:nvPr>
        </p:nvSpPr>
        <p:spPr>
          <a:xfrm>
            <a:off x="190500" y="1111348"/>
            <a:ext cx="8763000" cy="3187936"/>
          </a:xfrm>
        </p:spPr>
        <p:txBody>
          <a:bodyPr/>
          <a:lstStyle/>
          <a:p>
            <a:r>
              <a:rPr lang="en-US" dirty="0"/>
              <a:t>“Glaucoma clinics are currently under colossal strain, partly due to aging populations, but mainly because they’re increasingly being sent people who have been referred ‘just in case’, but who in truth have healthy eyes and don’t need to be there.”</a:t>
            </a:r>
          </a:p>
        </p:txBody>
      </p:sp>
      <p:sp>
        <p:nvSpPr>
          <p:cNvPr id="4" name="TextBox 3"/>
          <p:cNvSpPr txBox="1"/>
          <p:nvPr/>
        </p:nvSpPr>
        <p:spPr>
          <a:xfrm>
            <a:off x="5003321" y="3259723"/>
            <a:ext cx="365760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The Ophthalmologist, June, 2019</a:t>
            </a:r>
          </a:p>
        </p:txBody>
      </p:sp>
    </p:spTree>
    <p:extLst>
      <p:ext uri="{BB962C8B-B14F-4D97-AF65-F5344CB8AC3E}">
        <p14:creationId xmlns:p14="http://schemas.microsoft.com/office/powerpoint/2010/main" val="2271679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Activity and Glaucoma</a:t>
            </a:r>
          </a:p>
        </p:txBody>
      </p:sp>
      <p:sp>
        <p:nvSpPr>
          <p:cNvPr id="3" name="Content Placeholder 2"/>
          <p:cNvSpPr>
            <a:spLocks noGrp="1"/>
          </p:cNvSpPr>
          <p:nvPr>
            <p:ph idx="1"/>
          </p:nvPr>
        </p:nvSpPr>
        <p:spPr>
          <a:xfrm>
            <a:off x="190500" y="1111348"/>
            <a:ext cx="8763000" cy="4495368"/>
          </a:xfrm>
        </p:spPr>
        <p:txBody>
          <a:bodyPr/>
          <a:lstStyle/>
          <a:p>
            <a:r>
              <a:rPr lang="en-US" dirty="0"/>
              <a:t>“Our study found that physical activity was associated with less visual field progression in patients with glaucoma.”</a:t>
            </a:r>
          </a:p>
          <a:p>
            <a:r>
              <a:rPr lang="en-US" dirty="0"/>
              <a:t>“Increased steps per day, minutes of non-sedentary activity, and minutes of moderate-to-vigorous physical activity were associated with slower rates of decline.”</a:t>
            </a:r>
          </a:p>
          <a:p>
            <a:r>
              <a:rPr lang="en-US" dirty="0"/>
              <a:t>“Older age, worse baseline severity, and non-white race are also associated with a faster rate of VF loss.”</a:t>
            </a:r>
          </a:p>
        </p:txBody>
      </p:sp>
      <p:sp>
        <p:nvSpPr>
          <p:cNvPr id="4" name="TextBox 3"/>
          <p:cNvSpPr txBox="1"/>
          <p:nvPr/>
        </p:nvSpPr>
        <p:spPr>
          <a:xfrm>
            <a:off x="5299108" y="5268162"/>
            <a:ext cx="351322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July, 2019</a:t>
            </a:r>
          </a:p>
        </p:txBody>
      </p:sp>
    </p:spTree>
    <p:extLst>
      <p:ext uri="{BB962C8B-B14F-4D97-AF65-F5344CB8AC3E}">
        <p14:creationId xmlns:p14="http://schemas.microsoft.com/office/powerpoint/2010/main" val="2747216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74E5-0E9D-D7FC-9CE1-F0728CA4D797}"/>
              </a:ext>
            </a:extLst>
          </p:cNvPr>
          <p:cNvSpPr>
            <a:spLocks noGrp="1"/>
          </p:cNvSpPr>
          <p:nvPr>
            <p:ph type="title"/>
          </p:nvPr>
        </p:nvSpPr>
        <p:spPr>
          <a:xfrm>
            <a:off x="381000" y="437127"/>
            <a:ext cx="8763000" cy="752034"/>
          </a:xfrm>
        </p:spPr>
        <p:txBody>
          <a:bodyPr>
            <a:normAutofit fontScale="90000"/>
          </a:bodyPr>
          <a:lstStyle/>
          <a:p>
            <a:r>
              <a:rPr lang="en-US" dirty="0">
                <a:solidFill>
                  <a:srgbClr val="FF0000"/>
                </a:solidFill>
              </a:rPr>
              <a:t>*</a:t>
            </a:r>
            <a:r>
              <a:rPr lang="en-US" dirty="0"/>
              <a:t>WALKING 10,000 Steps A Day-             Do I really need to hit that goal?</a:t>
            </a:r>
          </a:p>
        </p:txBody>
      </p:sp>
      <p:sp>
        <p:nvSpPr>
          <p:cNvPr id="3" name="Content Placeholder 2">
            <a:extLst>
              <a:ext uri="{FF2B5EF4-FFF2-40B4-BE49-F238E27FC236}">
                <a16:creationId xmlns:a16="http://schemas.microsoft.com/office/drawing/2014/main" id="{3208D54E-2CAF-7473-A655-1D0C7A5F3EE4}"/>
              </a:ext>
            </a:extLst>
          </p:cNvPr>
          <p:cNvSpPr>
            <a:spLocks noGrp="1"/>
          </p:cNvSpPr>
          <p:nvPr>
            <p:ph idx="1"/>
          </p:nvPr>
        </p:nvSpPr>
        <p:spPr>
          <a:xfrm>
            <a:off x="190500" y="1545197"/>
            <a:ext cx="8763000" cy="5556152"/>
          </a:xfrm>
        </p:spPr>
        <p:txBody>
          <a:bodyPr>
            <a:normAutofit lnSpcReduction="10000"/>
          </a:bodyPr>
          <a:lstStyle/>
          <a:p>
            <a:r>
              <a:rPr lang="en-US" dirty="0"/>
              <a:t>Walking 4,000 steps a day (3,867 to be precise, or roughly 2 miles) can reduce your risk of dying from any cause</a:t>
            </a:r>
          </a:p>
          <a:p>
            <a:r>
              <a:rPr lang="en-US" dirty="0"/>
              <a:t>The risk of dying decreases the more you walk</a:t>
            </a:r>
          </a:p>
          <a:p>
            <a:r>
              <a:rPr lang="en-US" dirty="0"/>
              <a:t>Increase of 1,000 steps a day (about 10 minutes of walking) – 15% reduction from dying from any cause</a:t>
            </a:r>
          </a:p>
          <a:p>
            <a:r>
              <a:rPr lang="en-US" dirty="0"/>
              <a:t>An increase in 500 steps – 7% reduction in dying from cardiovascular disease</a:t>
            </a:r>
          </a:p>
          <a:p>
            <a:r>
              <a:rPr lang="en-US" dirty="0"/>
              <a:t>Average walking pace is 20 minutes/mile (close to 4,000 steps) </a:t>
            </a:r>
          </a:p>
          <a:p>
            <a:pPr marL="0" marR="0" lvl="0" indent="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None/>
              <a:tabLst/>
              <a:defRPr/>
            </a:pPr>
            <a:r>
              <a:rPr kumimoji="0" lang="en-US" sz="3000" b="1" i="0" u="none" strike="noStrike" kern="1200" cap="none" spc="0" normalizeH="0" baseline="0" noProof="0" dirty="0">
                <a:ln>
                  <a:noFill/>
                </a:ln>
                <a:solidFill>
                  <a:prstClr val="white"/>
                </a:solidFill>
                <a:effectLst/>
                <a:uLnTx/>
                <a:uFillTx/>
                <a:latin typeface="Calibri"/>
                <a:ea typeface="+mn-ea"/>
                <a:cs typeface="+mn-cs"/>
              </a:rPr>
              <a:t>	</a:t>
            </a:r>
          </a:p>
          <a:p>
            <a:pPr marL="463550" marR="0" lvl="1" indent="0" algn="l" defTabSz="685800" rtl="0" eaLnBrk="1" fontAlgn="auto" latinLnBrk="0" hangingPunct="1">
              <a:lnSpc>
                <a:spcPct val="90000"/>
              </a:lnSpc>
              <a:spcBef>
                <a:spcPts val="0"/>
              </a:spcBef>
              <a:spcAft>
                <a:spcPts val="600"/>
              </a:spcAft>
              <a:buClr>
                <a:prstClr val="white"/>
              </a:buClr>
              <a:buSzPct val="100000"/>
              <a:buFont typeface="Calibri" panose="020F0502020204030204" pitchFamily="34" charset="0"/>
              <a:buNone/>
              <a:tabLst/>
              <a:defRPr/>
            </a:pPr>
            <a:r>
              <a:rPr kumimoji="0" lang="en-US" sz="2600" b="1" i="0" u="none" strike="noStrike" kern="1200" cap="none" spc="0" normalizeH="0" baseline="0" noProof="0" dirty="0">
                <a:ln>
                  <a:noFill/>
                </a:ln>
                <a:solidFill>
                  <a:srgbClr val="00FF00"/>
                </a:solidFill>
                <a:effectLst/>
                <a:uLnTx/>
                <a:uFillTx/>
                <a:latin typeface="Calibri"/>
                <a:ea typeface="+mn-ea"/>
                <a:cs typeface="+mn-cs"/>
              </a:rPr>
              <a:t>**</a:t>
            </a:r>
          </a:p>
          <a:p>
            <a:pPr marL="0" indent="0">
              <a:buNone/>
            </a:pPr>
            <a:endParaRPr lang="en-US" dirty="0"/>
          </a:p>
        </p:txBody>
      </p:sp>
      <p:sp>
        <p:nvSpPr>
          <p:cNvPr id="4" name="TextBox 3">
            <a:extLst>
              <a:ext uri="{FF2B5EF4-FFF2-40B4-BE49-F238E27FC236}">
                <a16:creationId xmlns:a16="http://schemas.microsoft.com/office/drawing/2014/main" id="{79055386-D94D-DEFC-D2A2-00E0C14A8B4A}"/>
              </a:ext>
            </a:extLst>
          </p:cNvPr>
          <p:cNvSpPr txBox="1"/>
          <p:nvPr/>
        </p:nvSpPr>
        <p:spPr>
          <a:xfrm>
            <a:off x="3649579" y="6030742"/>
            <a:ext cx="502465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b="1" dirty="0">
                <a:solidFill>
                  <a:srgbClr val="00B0F0"/>
                </a:solidFill>
              </a:rPr>
              <a:t>European Journal of Preventive Cardiology - 2023</a:t>
            </a:r>
            <a:endPar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87051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Caffeine and the Eye</a:t>
            </a:r>
          </a:p>
        </p:txBody>
      </p:sp>
      <p:sp>
        <p:nvSpPr>
          <p:cNvPr id="3" name="Content Placeholder 2"/>
          <p:cNvSpPr>
            <a:spLocks noGrp="1"/>
          </p:cNvSpPr>
          <p:nvPr>
            <p:ph idx="1"/>
          </p:nvPr>
        </p:nvSpPr>
        <p:spPr>
          <a:xfrm>
            <a:off x="190500" y="1111350"/>
            <a:ext cx="8763000" cy="5209241"/>
          </a:xfrm>
        </p:spPr>
        <p:txBody>
          <a:bodyPr>
            <a:normAutofit lnSpcReduction="10000"/>
          </a:bodyPr>
          <a:lstStyle/>
          <a:p>
            <a:r>
              <a:rPr lang="en-US" dirty="0"/>
              <a:t>Caffeine is an adenosine receptor antagonist</a:t>
            </a:r>
          </a:p>
          <a:p>
            <a:r>
              <a:rPr lang="en-US" dirty="0"/>
              <a:t>Used to treat acute migraine headache; analgesic adjuvant</a:t>
            </a:r>
          </a:p>
          <a:p>
            <a:r>
              <a:rPr lang="en-US" dirty="0"/>
              <a:t>CNS stimulant, peripheral vasoconstrictor, diuretic, respiratory stimulant and bronchodilator, and promoter of gastrointestinal reflux</a:t>
            </a:r>
          </a:p>
          <a:p>
            <a:r>
              <a:rPr lang="en-US" dirty="0"/>
              <a:t>No association with cataract formation</a:t>
            </a:r>
          </a:p>
          <a:p>
            <a:r>
              <a:rPr lang="en-US" dirty="0"/>
              <a:t>“Patients at risk of glaucoma should be cautious of high caffeine intake”, and “it would be reasonable to advise patients to avoid excessive caffeine intake if IOP control is critical because even a small reduction in IOP has been shown to reduce the risk of glaucoma progression.”</a:t>
            </a:r>
          </a:p>
        </p:txBody>
      </p:sp>
      <p:sp>
        <p:nvSpPr>
          <p:cNvPr id="4" name="TextBox 3"/>
          <p:cNvSpPr txBox="1"/>
          <p:nvPr/>
        </p:nvSpPr>
        <p:spPr>
          <a:xfrm>
            <a:off x="5117433" y="6384758"/>
            <a:ext cx="402656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Survey </a:t>
            </a:r>
            <a:r>
              <a:rPr kumimoji="0" lang="en-US" sz="1600" b="1" i="0"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May/June, 2019</a:t>
            </a:r>
          </a:p>
        </p:txBody>
      </p:sp>
    </p:spTree>
    <p:extLst>
      <p:ext uri="{BB962C8B-B14F-4D97-AF65-F5344CB8AC3E}">
        <p14:creationId xmlns:p14="http://schemas.microsoft.com/office/powerpoint/2010/main" val="324806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9919" y="94718"/>
            <a:ext cx="10068867" cy="752034"/>
          </a:xfrm>
        </p:spPr>
        <p:txBody>
          <a:bodyPr>
            <a:normAutofit/>
          </a:bodyPr>
          <a:lstStyle/>
          <a:p>
            <a:r>
              <a:rPr lang="en-US" altLang="en-US" sz="3600" dirty="0"/>
              <a:t>Perspective on Central Corneal Thickness (CCT)</a:t>
            </a:r>
          </a:p>
        </p:txBody>
      </p:sp>
      <p:sp>
        <p:nvSpPr>
          <p:cNvPr id="66563" name="Rectangle 3"/>
          <p:cNvSpPr>
            <a:spLocks noGrp="1" noChangeArrowheads="1"/>
          </p:cNvSpPr>
          <p:nvPr>
            <p:ph idx="1"/>
          </p:nvPr>
        </p:nvSpPr>
        <p:spPr>
          <a:xfrm>
            <a:off x="0" y="1013802"/>
            <a:ext cx="8763000" cy="5371925"/>
          </a:xfrm>
        </p:spPr>
        <p:txBody>
          <a:bodyPr>
            <a:noAutofit/>
          </a:bodyPr>
          <a:lstStyle/>
          <a:p>
            <a:pPr marL="347663" indent="-347663"/>
            <a:r>
              <a:rPr lang="en-US" altLang="en-US" sz="2600" dirty="0"/>
              <a:t>CCT has become “standard-of-care” in the POAG (or suspect) work-up</a:t>
            </a:r>
          </a:p>
          <a:p>
            <a:pPr marL="347663" indent="-347663"/>
            <a:r>
              <a:rPr lang="en-US" altLang="en-US" sz="2600" dirty="0"/>
              <a:t>Thinner corneas are a strong risk factor for POAG because true IOP is actually higher than the measured IOP.</a:t>
            </a:r>
          </a:p>
          <a:p>
            <a:pPr marL="347663" indent="-347663"/>
            <a:r>
              <a:rPr lang="en-US" altLang="en-US" sz="2600" dirty="0"/>
              <a:t>Some patients with measured ocular hypertension may simply have a thicker CCT, thus reducing POAG risk because the true IOP is actually less than the measured IOP</a:t>
            </a:r>
          </a:p>
          <a:p>
            <a:pPr marL="347663" indent="-347663"/>
            <a:r>
              <a:rPr lang="en-US" altLang="en-US" sz="2600" dirty="0"/>
              <a:t>“CCT  is the most heritable aspect of ocular structure (more than refraction, axial length, or optic disc size), suggesting that it is under exquisite genetic control.” (Ophthalmology, Nov. 2007)</a:t>
            </a:r>
          </a:p>
          <a:p>
            <a:pPr marL="347663" indent="-347663"/>
            <a:r>
              <a:rPr lang="en-US" altLang="en-US" sz="2600" dirty="0"/>
              <a:t>“Stop adjusting IOP measurements”           </a:t>
            </a:r>
          </a:p>
          <a:p>
            <a:pPr marL="0" indent="0">
              <a:buNone/>
            </a:pPr>
            <a:r>
              <a:rPr lang="en-US" altLang="en-US" sz="2600" dirty="0"/>
              <a:t>									  </a:t>
            </a:r>
            <a:r>
              <a:rPr lang="en-US" altLang="en-US" sz="2000" i="1" dirty="0">
                <a:solidFill>
                  <a:srgbClr val="65D7FF"/>
                </a:solidFill>
              </a:rPr>
              <a:t>JAMA, May 2017</a:t>
            </a:r>
          </a:p>
        </p:txBody>
      </p:sp>
    </p:spTree>
    <p:extLst>
      <p:ext uri="{BB962C8B-B14F-4D97-AF65-F5344CB8AC3E}">
        <p14:creationId xmlns:p14="http://schemas.microsoft.com/office/powerpoint/2010/main" val="4045513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dirty="0"/>
              <a:t> </a:t>
            </a:r>
          </a:p>
        </p:txBody>
      </p:sp>
      <p:sp>
        <p:nvSpPr>
          <p:cNvPr id="68611" name="Rectangle 4"/>
          <p:cNvSpPr>
            <a:spLocks noChangeArrowheads="1"/>
          </p:cNvSpPr>
          <p:nvPr/>
        </p:nvSpPr>
        <p:spPr bwMode="auto">
          <a:xfrm>
            <a:off x="1214438" y="611188"/>
            <a:ext cx="739616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rgbClr val="99CCFF"/>
              </a:buClr>
              <a:buSzPct val="90000"/>
              <a:buFont typeface="Wingdings 3" panose="05040102010807070707" pitchFamily="18" charset="2"/>
              <a:buChar char=""/>
              <a:defRPr sz="2800">
                <a:solidFill>
                  <a:schemeClr val="bg1"/>
                </a:solidFill>
                <a:latin typeface="Arial" panose="020B0604020202020204" pitchFamily="34" charset="0"/>
              </a:defRPr>
            </a:lvl1pPr>
            <a:lvl2pPr marL="742950" indent="-285750">
              <a:spcBef>
                <a:spcPct val="20000"/>
              </a:spcBef>
              <a:buClr>
                <a:schemeClr val="bg1"/>
              </a:buClr>
              <a:buSzPct val="90000"/>
              <a:buFont typeface="Wingdings 2" panose="05020102010507070707" pitchFamily="18" charset="2"/>
              <a:buChar char=""/>
              <a:defRPr sz="2600">
                <a:solidFill>
                  <a:srgbClr val="FFFF99"/>
                </a:solidFill>
                <a:latin typeface="Arial" panose="020B0604020202020204" pitchFamily="34" charset="0"/>
              </a:defRPr>
            </a:lvl2pPr>
            <a:lvl3pPr marL="1143000" indent="-228600">
              <a:spcBef>
                <a:spcPct val="20000"/>
              </a:spcBef>
              <a:buClr>
                <a:srgbClr val="FFFF99"/>
              </a:buClr>
              <a:buSzPct val="90000"/>
              <a:buFont typeface="Wingdings 2" panose="05020102010507070707" pitchFamily="18" charset="2"/>
              <a:buChar char="®"/>
              <a:defRPr sz="2400">
                <a:solidFill>
                  <a:srgbClr val="BDEEFF"/>
                </a:solidFill>
                <a:latin typeface="Arial" panose="020B0604020202020204" pitchFamily="34" charset="0"/>
              </a:defRPr>
            </a:lvl3pPr>
            <a:lvl4pPr marL="1600200" indent="-228600">
              <a:spcBef>
                <a:spcPct val="20000"/>
              </a:spcBef>
              <a:buClr>
                <a:schemeClr val="accent1"/>
              </a:buClr>
              <a:buSzPct val="90000"/>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FFFF00"/>
                </a:solidFill>
                <a:effectLst/>
                <a:uLnTx/>
                <a:uFillTx/>
                <a:latin typeface="Tahoma" panose="020B0604030504040204" pitchFamily="34" charset="0"/>
                <a:ea typeface="+mn-ea"/>
                <a:cs typeface="Arial" panose="020B0604020202020204" pitchFamily="34" charset="0"/>
              </a:rPr>
              <a:t> </a:t>
            </a:r>
          </a:p>
        </p:txBody>
      </p:sp>
      <p:pic>
        <p:nvPicPr>
          <p:cNvPr id="68612" name="Picture 5" descr="correction values"/>
          <p:cNvPicPr>
            <a:picLocks noChangeAspect="1" noChangeArrowheads="1"/>
          </p:cNvPicPr>
          <p:nvPr/>
        </p:nvPicPr>
        <p:blipFill>
          <a:blip r:embed="rId3" cstate="print">
            <a:extLst>
              <a:ext uri="{28A0092B-C50C-407E-A947-70E740481C1C}">
                <a14:useLocalDpi xmlns:a14="http://schemas.microsoft.com/office/drawing/2010/main" val="0"/>
              </a:ext>
            </a:extLst>
          </a:blip>
          <a:srcRect l="2153" t="3404" r="67381" b="65318"/>
          <a:stretch>
            <a:fillRect/>
          </a:stretch>
        </p:blipFill>
        <p:spPr bwMode="auto">
          <a:xfrm>
            <a:off x="431800" y="182563"/>
            <a:ext cx="3825875" cy="444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pic>
      <p:pic>
        <p:nvPicPr>
          <p:cNvPr id="68613" name="Picture 6" descr="correction values"/>
          <p:cNvPicPr>
            <a:picLocks noChangeAspect="1" noChangeArrowheads="1"/>
          </p:cNvPicPr>
          <p:nvPr/>
        </p:nvPicPr>
        <p:blipFill>
          <a:blip r:embed="rId3" cstate="print">
            <a:extLst>
              <a:ext uri="{28A0092B-C50C-407E-A947-70E740481C1C}">
                <a14:useLocalDpi xmlns:a14="http://schemas.microsoft.com/office/drawing/2010/main" val="0"/>
              </a:ext>
            </a:extLst>
          </a:blip>
          <a:srcRect l="2153" t="34843" r="66850" b="33577"/>
          <a:stretch>
            <a:fillRect/>
          </a:stretch>
        </p:blipFill>
        <p:spPr bwMode="auto">
          <a:xfrm>
            <a:off x="4572000" y="195263"/>
            <a:ext cx="376078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pic>
      <p:sp>
        <p:nvSpPr>
          <p:cNvPr id="68614" name="Text Box 7"/>
          <p:cNvSpPr txBox="1">
            <a:spLocks noChangeArrowheads="1"/>
          </p:cNvSpPr>
          <p:nvPr/>
        </p:nvSpPr>
        <p:spPr bwMode="auto">
          <a:xfrm>
            <a:off x="190499" y="4782369"/>
            <a:ext cx="9103626" cy="1885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nchor="b">
            <a:spAutoFit/>
          </a:bodyPr>
          <a:lstStyle>
            <a:lvl1pPr marL="231775" indent="-231775">
              <a:spcBef>
                <a:spcPct val="20000"/>
              </a:spcBef>
              <a:buClr>
                <a:srgbClr val="99CCFF"/>
              </a:buClr>
              <a:buSzPct val="90000"/>
              <a:buFont typeface="Wingdings 3" panose="05040102010807070707" pitchFamily="18" charset="2"/>
              <a:buChar char=""/>
              <a:defRPr sz="2800">
                <a:solidFill>
                  <a:schemeClr val="bg1"/>
                </a:solidFill>
                <a:latin typeface="Arial" panose="020B0604020202020204" pitchFamily="34" charset="0"/>
              </a:defRPr>
            </a:lvl1pPr>
            <a:lvl2pPr marL="742950" indent="-285750">
              <a:spcBef>
                <a:spcPct val="20000"/>
              </a:spcBef>
              <a:buClr>
                <a:schemeClr val="bg1"/>
              </a:buClr>
              <a:buSzPct val="90000"/>
              <a:buFont typeface="Wingdings 2" panose="05020102010507070707" pitchFamily="18" charset="2"/>
              <a:buChar char=""/>
              <a:defRPr sz="2600">
                <a:solidFill>
                  <a:srgbClr val="FFFF99"/>
                </a:solidFill>
                <a:latin typeface="Arial" panose="020B0604020202020204" pitchFamily="34" charset="0"/>
              </a:defRPr>
            </a:lvl2pPr>
            <a:lvl3pPr marL="1143000" indent="-228600">
              <a:spcBef>
                <a:spcPct val="20000"/>
              </a:spcBef>
              <a:buClr>
                <a:srgbClr val="FFFF99"/>
              </a:buClr>
              <a:buSzPct val="90000"/>
              <a:buFont typeface="Wingdings 2" panose="05020102010507070707" pitchFamily="18" charset="2"/>
              <a:buChar char="®"/>
              <a:defRPr sz="2400">
                <a:solidFill>
                  <a:srgbClr val="BDEEFF"/>
                </a:solidFill>
                <a:latin typeface="Arial" panose="020B0604020202020204" pitchFamily="34" charset="0"/>
              </a:defRPr>
            </a:lvl3pPr>
            <a:lvl4pPr marL="1600200" indent="-228600">
              <a:spcBef>
                <a:spcPct val="20000"/>
              </a:spcBef>
              <a:buClr>
                <a:schemeClr val="accent1"/>
              </a:buClr>
              <a:buSzPct val="90000"/>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Arial" panose="020B0604020202020204" pitchFamily="34" charset="0"/>
              </a:defRPr>
            </a:lvl9pPr>
          </a:lstStyle>
          <a:p>
            <a:pPr marL="231775" marR="0" lvl="0" indent="-231775" algn="l" defTabSz="914400" rtl="0" eaLnBrk="0" fontAlgn="base" latinLnBrk="0" hangingPunct="0">
              <a:lnSpc>
                <a:spcPct val="100000"/>
              </a:lnSpc>
              <a:spcBef>
                <a:spcPts val="0"/>
              </a:spcBef>
              <a:spcAft>
                <a:spcPts val="800"/>
              </a:spcAft>
              <a:buClrTx/>
              <a:buSzTx/>
              <a:buFontTx/>
              <a:buNone/>
              <a:tabLst/>
              <a:defRPr/>
            </a:pP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Correction values for applanation tonometer readings according to corneal thickness</a:t>
            </a:r>
          </a:p>
          <a:p>
            <a:pPr marL="231775" marR="0" lvl="0" indent="-231775" algn="l" defTabSz="914400" rtl="0" eaLnBrk="0" fontAlgn="base" latinLnBrk="0" hangingPunct="0">
              <a:lnSpc>
                <a:spcPct val="100000"/>
              </a:lnSpc>
              <a:spcBef>
                <a:spcPts val="0"/>
              </a:spcBef>
              <a:spcAft>
                <a:spcPts val="800"/>
              </a:spcAft>
              <a:buClrTx/>
              <a:buSzTx/>
              <a:buFontTx/>
              <a:buNone/>
              <a:tabLst/>
              <a:defRPr/>
            </a:pP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Calculation based on data of Ehlers et al (1975) </a:t>
            </a:r>
          </a:p>
          <a:p>
            <a:pPr marL="231775" marR="0" lvl="0" indent="-231775" algn="l" defTabSz="914400" rtl="0" eaLnBrk="0" fontAlgn="base" latinLnBrk="0" hangingPunct="0">
              <a:lnSpc>
                <a:spcPct val="100000"/>
              </a:lnSpc>
              <a:spcBef>
                <a:spcPts val="0"/>
              </a:spcBef>
              <a:spcAft>
                <a:spcPts val="800"/>
              </a:spcAft>
              <a:buClrTx/>
              <a:buSzTx/>
              <a:buFontTx/>
              <a:buNone/>
              <a:tabLst/>
              <a:defRPr/>
            </a:pP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Modified from </a:t>
            </a:r>
            <a:r>
              <a:rPr kumimoji="0" lang="en-US" altLang="en-US" sz="1800" b="1" i="0" u="none" strike="noStrike" kern="1200" cap="none" spc="0" normalizeH="0" baseline="0" noProof="0" dirty="0" err="1">
                <a:ln>
                  <a:noFill/>
                </a:ln>
                <a:solidFill>
                  <a:srgbClr val="FFFF99"/>
                </a:solidFill>
                <a:effectLst/>
                <a:uLnTx/>
                <a:uFillTx/>
                <a:latin typeface="Calibri"/>
                <a:ea typeface="+mn-ea"/>
                <a:cs typeface="Arial" panose="020B0604020202020204" pitchFamily="34" charset="0"/>
              </a:rPr>
              <a:t>Stodtmeister</a:t>
            </a: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 (1998)</a:t>
            </a:r>
          </a:p>
          <a:p>
            <a:pPr marL="231775" marR="0" lvl="0" indent="-231775" algn="l" defTabSz="914400" rtl="0" eaLnBrk="0" fontAlgn="base" latinLnBrk="0" hangingPunct="0">
              <a:lnSpc>
                <a:spcPct val="100000"/>
              </a:lnSpc>
              <a:spcBef>
                <a:spcPts val="0"/>
              </a:spcBef>
              <a:spcAft>
                <a:spcPts val="800"/>
              </a:spcAft>
              <a:buClrTx/>
              <a:buSzTx/>
              <a:buFontTx/>
              <a:buNone/>
              <a:tabLst/>
              <a:defRPr/>
            </a:pP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Arithmetic mean of corneal thickness in healthy subjects: 545 µm (Doughty and Zaman 2000)</a:t>
            </a:r>
          </a:p>
          <a:p>
            <a:pPr marL="231775" marR="0" lvl="0" indent="-231775" algn="l" defTabSz="914400" rtl="0" eaLnBrk="0" fontAlgn="base" latinLnBrk="0" hangingPunct="0">
              <a:lnSpc>
                <a:spcPct val="100000"/>
              </a:lnSpc>
              <a:spcBef>
                <a:spcPts val="0"/>
              </a:spcBef>
              <a:spcAft>
                <a:spcPts val="800"/>
              </a:spcAft>
              <a:buClrTx/>
              <a:buSzTx/>
              <a:buFontTx/>
              <a:buNone/>
              <a:tabLst/>
              <a:defRPr/>
            </a:pPr>
            <a:r>
              <a:rPr kumimoji="0" lang="en-US" altLang="en-US" sz="1800" b="1" i="0" u="none" strike="noStrike" kern="1200" cap="none" spc="0" normalizeH="0" baseline="0" noProof="0" dirty="0">
                <a:ln>
                  <a:noFill/>
                </a:ln>
                <a:solidFill>
                  <a:srgbClr val="FFFF99"/>
                </a:solidFill>
                <a:effectLst/>
                <a:uLnTx/>
                <a:uFillTx/>
                <a:latin typeface="Calibri"/>
                <a:ea typeface="+mn-ea"/>
                <a:cs typeface="Arial" panose="020B0604020202020204" pitchFamily="34" charset="0"/>
              </a:rPr>
              <a:t>Correction values according to corneal thickness of 545 µm</a:t>
            </a:r>
          </a:p>
        </p:txBody>
      </p:sp>
    </p:spTree>
    <p:extLst>
      <p:ext uri="{BB962C8B-B14F-4D97-AF65-F5344CB8AC3E}">
        <p14:creationId xmlns:p14="http://schemas.microsoft.com/office/powerpoint/2010/main" val="1415482320"/>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2563" y="377825"/>
            <a:ext cx="8651875" cy="817563"/>
          </a:xfrm>
        </p:spPr>
        <p:txBody>
          <a:bodyPr/>
          <a:lstStyle/>
          <a:p>
            <a:pPr eaLnBrk="1" hangingPunct="1"/>
            <a:r>
              <a:rPr lang="en-US" altLang="en-US"/>
              <a:t>Underdiagnosis of POAG</a:t>
            </a:r>
          </a:p>
        </p:txBody>
      </p:sp>
      <p:sp>
        <p:nvSpPr>
          <p:cNvPr id="25603" name="Rectangle 3"/>
          <p:cNvSpPr>
            <a:spLocks noGrp="1" noChangeArrowheads="1"/>
          </p:cNvSpPr>
          <p:nvPr>
            <p:ph type="body" idx="1"/>
          </p:nvPr>
        </p:nvSpPr>
        <p:spPr>
          <a:xfrm>
            <a:off x="182563" y="1349375"/>
            <a:ext cx="8728075" cy="4922838"/>
          </a:xfrm>
        </p:spPr>
        <p:txBody>
          <a:bodyPr/>
          <a:lstStyle/>
          <a:p>
            <a:pPr eaLnBrk="1" hangingPunct="1"/>
            <a:r>
              <a:rPr lang="en-US" altLang="en-US"/>
              <a:t>Population studies suggest over half of all glaucoma patients have not been diagnosed </a:t>
            </a:r>
          </a:p>
          <a:p>
            <a:pPr eaLnBrk="1" hangingPunct="1"/>
            <a:r>
              <a:rPr lang="en-US" altLang="en-US"/>
              <a:t>From the Baltimore Eye Study:  One-half of all people who were found to have glaucoma had seen an eye doctor within the past year and were unaware they had glaucoma!</a:t>
            </a:r>
          </a:p>
          <a:p>
            <a:pPr eaLnBrk="1" hangingPunct="1"/>
            <a:r>
              <a:rPr lang="en-US" altLang="en-US"/>
              <a:t>“Despite all the progress being made in the field, it is sobering that ophthalmologists fail to diagnose more than 50% of cases of glaucoma.” (Quigley, </a:t>
            </a:r>
            <a:r>
              <a:rPr lang="en-US" altLang="en-US" i="1"/>
              <a:t>Ophthalmology Times</a:t>
            </a:r>
            <a:r>
              <a:rPr lang="en-US" altLang="en-US"/>
              <a:t>)</a:t>
            </a:r>
          </a:p>
          <a:p>
            <a:pPr eaLnBrk="1" hangingPunct="1">
              <a:buFont typeface="Wingdings 3" panose="05040102010807070707" pitchFamily="18" charset="2"/>
              <a:buNone/>
            </a:pPr>
            <a:endParaRPr lang="en-US" altLang="en-US"/>
          </a:p>
        </p:txBody>
      </p:sp>
    </p:spTree>
    <p:extLst>
      <p:ext uri="{BB962C8B-B14F-4D97-AF65-F5344CB8AC3E}">
        <p14:creationId xmlns:p14="http://schemas.microsoft.com/office/powerpoint/2010/main" val="665955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1" y="190502"/>
            <a:ext cx="8763000" cy="1047748"/>
          </a:xfrm>
        </p:spPr>
        <p:txBody>
          <a:bodyPr>
            <a:normAutofit fontScale="90000"/>
          </a:bodyPr>
          <a:lstStyle/>
          <a:p>
            <a:r>
              <a:rPr lang="en-US" dirty="0" err="1"/>
              <a:t>Overdiagnosis</a:t>
            </a:r>
            <a:r>
              <a:rPr lang="en-US" dirty="0"/>
              <a:t> of OAG in Greece</a:t>
            </a:r>
            <a:br>
              <a:rPr lang="en-US" dirty="0"/>
            </a:br>
            <a:r>
              <a:rPr lang="en-US" dirty="0"/>
              <a:t>(where Optometry is Prohibited)</a:t>
            </a:r>
          </a:p>
        </p:txBody>
      </p:sp>
      <p:sp>
        <p:nvSpPr>
          <p:cNvPr id="3" name="Content Placeholder 2"/>
          <p:cNvSpPr>
            <a:spLocks noGrp="1"/>
          </p:cNvSpPr>
          <p:nvPr>
            <p:ph idx="1"/>
          </p:nvPr>
        </p:nvSpPr>
        <p:spPr>
          <a:xfrm>
            <a:off x="123825" y="1539973"/>
            <a:ext cx="8763000" cy="4489352"/>
          </a:xfrm>
        </p:spPr>
        <p:txBody>
          <a:bodyPr/>
          <a:lstStyle/>
          <a:p>
            <a:r>
              <a:rPr lang="en-US" dirty="0"/>
              <a:t>In this study it was found that 60% of patients having a diagnosis of OAG did not have OAG!</a:t>
            </a:r>
          </a:p>
          <a:p>
            <a:r>
              <a:rPr lang="en-US" dirty="0"/>
              <a:t>This is at odds with most studies which focus on  under-diagnosis.</a:t>
            </a:r>
          </a:p>
          <a:p>
            <a:r>
              <a:rPr lang="en-US" dirty="0"/>
              <a:t>Factors affecting over diagnosis were:</a:t>
            </a:r>
          </a:p>
          <a:p>
            <a:pPr lvl="1"/>
            <a:r>
              <a:rPr lang="en-US" dirty="0"/>
              <a:t>VA of 20/200 or worse</a:t>
            </a:r>
          </a:p>
          <a:p>
            <a:pPr lvl="1"/>
            <a:r>
              <a:rPr lang="en-US" dirty="0"/>
              <a:t>Family history of OAG</a:t>
            </a:r>
          </a:p>
          <a:p>
            <a:pPr lvl="1"/>
            <a:r>
              <a:rPr lang="en-US" dirty="0" err="1"/>
              <a:t>Hx</a:t>
            </a:r>
            <a:r>
              <a:rPr lang="en-US" dirty="0"/>
              <a:t> of cataract surgery</a:t>
            </a:r>
          </a:p>
          <a:p>
            <a:r>
              <a:rPr lang="en-US" dirty="0"/>
              <a:t>Our conclusion: Greece needs optometry!</a:t>
            </a:r>
          </a:p>
        </p:txBody>
      </p:sp>
      <p:sp>
        <p:nvSpPr>
          <p:cNvPr id="4" name="TextBox 3"/>
          <p:cNvSpPr txBox="1"/>
          <p:nvPr/>
        </p:nvSpPr>
        <p:spPr>
          <a:xfrm>
            <a:off x="5248275" y="6372225"/>
            <a:ext cx="338137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Acta</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October, 2018</a:t>
            </a:r>
          </a:p>
        </p:txBody>
      </p:sp>
    </p:spTree>
    <p:extLst>
      <p:ext uri="{BB962C8B-B14F-4D97-AF65-F5344CB8AC3E}">
        <p14:creationId xmlns:p14="http://schemas.microsoft.com/office/powerpoint/2010/main" val="1667496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464822"/>
            <a:ext cx="8839200" cy="752034"/>
          </a:xfrm>
        </p:spPr>
        <p:txBody>
          <a:bodyPr>
            <a:normAutofit fontScale="90000"/>
          </a:bodyPr>
          <a:lstStyle/>
          <a:p>
            <a:r>
              <a:rPr lang="en-US" dirty="0"/>
              <a:t>Glaucoma: Nocturnal Dip in Blood Pressure</a:t>
            </a:r>
          </a:p>
        </p:txBody>
      </p:sp>
      <p:sp>
        <p:nvSpPr>
          <p:cNvPr id="3" name="Content Placeholder 2"/>
          <p:cNvSpPr>
            <a:spLocks noGrp="1"/>
          </p:cNvSpPr>
          <p:nvPr>
            <p:ph idx="1"/>
          </p:nvPr>
        </p:nvSpPr>
        <p:spPr>
          <a:xfrm>
            <a:off x="190500" y="1580179"/>
            <a:ext cx="8763000" cy="3468673"/>
          </a:xfrm>
        </p:spPr>
        <p:txBody>
          <a:bodyPr/>
          <a:lstStyle/>
          <a:p>
            <a:r>
              <a:rPr lang="en-US" dirty="0"/>
              <a:t>Role of BP in glaucoma pathogenesis is critical</a:t>
            </a:r>
          </a:p>
          <a:p>
            <a:r>
              <a:rPr lang="en-US" dirty="0"/>
              <a:t>Extreme dipper (~20% of people) portend higher risk for glaucoma, esp. in normotensive patients</a:t>
            </a:r>
          </a:p>
          <a:p>
            <a:r>
              <a:rPr lang="en-US" dirty="0"/>
              <a:t>Antihypertensive meds need morning administration!</a:t>
            </a:r>
          </a:p>
          <a:p>
            <a:r>
              <a:rPr lang="en-US" dirty="0"/>
              <a:t>Relationship between IOP and POAG is weak with lower levels of IOP </a:t>
            </a:r>
          </a:p>
        </p:txBody>
      </p:sp>
      <p:sp>
        <p:nvSpPr>
          <p:cNvPr id="4" name="TextBox 3"/>
          <p:cNvSpPr txBox="1"/>
          <p:nvPr/>
        </p:nvSpPr>
        <p:spPr>
          <a:xfrm>
            <a:off x="5554117" y="4879575"/>
            <a:ext cx="320206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June, 2018</a:t>
            </a:r>
          </a:p>
        </p:txBody>
      </p:sp>
    </p:spTree>
    <p:extLst>
      <p:ext uri="{BB962C8B-B14F-4D97-AF65-F5344CB8AC3E}">
        <p14:creationId xmlns:p14="http://schemas.microsoft.com/office/powerpoint/2010/main" val="1681995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Pressure and Glaucoma</a:t>
            </a:r>
          </a:p>
        </p:txBody>
      </p:sp>
      <p:sp>
        <p:nvSpPr>
          <p:cNvPr id="3" name="Content Placeholder 2"/>
          <p:cNvSpPr>
            <a:spLocks noGrp="1"/>
          </p:cNvSpPr>
          <p:nvPr>
            <p:ph idx="1"/>
          </p:nvPr>
        </p:nvSpPr>
        <p:spPr>
          <a:xfrm>
            <a:off x="190500" y="1111348"/>
            <a:ext cx="8763000" cy="4038168"/>
          </a:xfrm>
        </p:spPr>
        <p:txBody>
          <a:bodyPr/>
          <a:lstStyle/>
          <a:p>
            <a:r>
              <a:rPr lang="en-US" dirty="0"/>
              <a:t>Low blood pressure is associated with incidence and progression of glaucoma</a:t>
            </a:r>
          </a:p>
          <a:p>
            <a:r>
              <a:rPr lang="en-US" dirty="0"/>
              <a:t>“Calcium channel blockers can cause sudden and extreme reduction in blood flow.”</a:t>
            </a:r>
          </a:p>
          <a:p>
            <a:r>
              <a:rPr lang="en-US" dirty="0"/>
              <a:t>“Nocturnal diastolic blood pressure dip may have a greater impact on VF progression in NTG eyes than nocturnal systolic blood pressure dip. Spontaneous or drug-induced excessive nocturnal DBP dip should be avoided.”</a:t>
            </a:r>
          </a:p>
        </p:txBody>
      </p:sp>
      <p:sp>
        <p:nvSpPr>
          <p:cNvPr id="4" name="TextBox 3"/>
          <p:cNvSpPr txBox="1"/>
          <p:nvPr/>
        </p:nvSpPr>
        <p:spPr>
          <a:xfrm>
            <a:off x="5783179" y="6322259"/>
            <a:ext cx="336082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July 2019</a:t>
            </a:r>
          </a:p>
        </p:txBody>
      </p:sp>
    </p:spTree>
    <p:extLst>
      <p:ext uri="{BB962C8B-B14F-4D97-AF65-F5344CB8AC3E}">
        <p14:creationId xmlns:p14="http://schemas.microsoft.com/office/powerpoint/2010/main" val="3520208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descr="OD Med Malpractice Cha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4" descr="Malpractice Source.jpg"/>
          <p:cNvPicPr>
            <a:picLocks noChangeAspect="1"/>
          </p:cNvPicPr>
          <p:nvPr/>
        </p:nvPicPr>
        <p:blipFill>
          <a:blip r:embed="rId3">
            <a:extLst>
              <a:ext uri="{28A0092B-C50C-407E-A947-70E740481C1C}">
                <a14:useLocalDpi xmlns:a14="http://schemas.microsoft.com/office/drawing/2010/main" val="0"/>
              </a:ext>
            </a:extLst>
          </a:blip>
          <a:srcRect t="48653"/>
          <a:stretch>
            <a:fillRect/>
          </a:stretch>
        </p:blipFill>
        <p:spPr bwMode="auto">
          <a:xfrm>
            <a:off x="144463" y="5554663"/>
            <a:ext cx="31130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TextBox 5"/>
          <p:cNvSpPr txBox="1">
            <a:spLocks noChangeArrowheads="1"/>
          </p:cNvSpPr>
          <p:nvPr/>
        </p:nvSpPr>
        <p:spPr bwMode="auto">
          <a:xfrm>
            <a:off x="1397000" y="411163"/>
            <a:ext cx="670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Calibri" pitchFamily="34" charset="0"/>
                <a:ea typeface="+mn-ea"/>
                <a:cs typeface="Arial" pitchFamily="34" charset="0"/>
              </a:rPr>
              <a:t>Causes of Optometric Medicolegal Misadventures</a:t>
            </a:r>
          </a:p>
        </p:txBody>
      </p:sp>
    </p:spTree>
    <p:extLst>
      <p:ext uri="{BB962C8B-B14F-4D97-AF65-F5344CB8AC3E}">
        <p14:creationId xmlns:p14="http://schemas.microsoft.com/office/powerpoint/2010/main" val="385038321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C7904-0B08-440F-9345-C62DDBA8CF84}"/>
              </a:ext>
            </a:extLst>
          </p:cNvPr>
          <p:cNvSpPr>
            <a:spLocks noGrp="1"/>
          </p:cNvSpPr>
          <p:nvPr>
            <p:ph type="title"/>
          </p:nvPr>
        </p:nvSpPr>
        <p:spPr>
          <a:xfrm>
            <a:off x="415488" y="1013529"/>
            <a:ext cx="7886700" cy="994172"/>
          </a:xfrm>
        </p:spPr>
        <p:txBody>
          <a:bodyPr>
            <a:normAutofit/>
          </a:bodyPr>
          <a:lstStyle/>
          <a:p>
            <a:r>
              <a:rPr lang="en-US" sz="2400" b="1" dirty="0">
                <a:solidFill>
                  <a:srgbClr val="0070C0"/>
                </a:solidFill>
                <a:latin typeface="Arial" panose="020B0604020202020204" pitchFamily="34" charset="0"/>
                <a:cs typeface="Arial" panose="020B0604020202020204" pitchFamily="34" charset="0"/>
              </a:rPr>
              <a:t>Relatively Few ODs are Actively Managing Glaucoma</a:t>
            </a:r>
          </a:p>
        </p:txBody>
      </p:sp>
      <p:graphicFrame>
        <p:nvGraphicFramePr>
          <p:cNvPr id="4" name="Table 3">
            <a:extLst>
              <a:ext uri="{FF2B5EF4-FFF2-40B4-BE49-F238E27FC236}">
                <a16:creationId xmlns:a16="http://schemas.microsoft.com/office/drawing/2014/main" id="{4782D4C6-4FA0-4189-B3B7-D20A4AA4CD1E}"/>
              </a:ext>
            </a:extLst>
          </p:cNvPr>
          <p:cNvGraphicFramePr>
            <a:graphicFrameLocks noGrp="1"/>
          </p:cNvGraphicFramePr>
          <p:nvPr/>
        </p:nvGraphicFramePr>
        <p:xfrm>
          <a:off x="351694" y="1992877"/>
          <a:ext cx="4858828" cy="3485171"/>
        </p:xfrm>
        <a:graphic>
          <a:graphicData uri="http://schemas.openxmlformats.org/drawingml/2006/table">
            <a:tbl>
              <a:tblPr/>
              <a:tblGrid>
                <a:gridCol w="1061117">
                  <a:extLst>
                    <a:ext uri="{9D8B030D-6E8A-4147-A177-3AD203B41FA5}">
                      <a16:colId xmlns:a16="http://schemas.microsoft.com/office/drawing/2014/main" val="2364548724"/>
                    </a:ext>
                  </a:extLst>
                </a:gridCol>
                <a:gridCol w="825910">
                  <a:extLst>
                    <a:ext uri="{9D8B030D-6E8A-4147-A177-3AD203B41FA5}">
                      <a16:colId xmlns:a16="http://schemas.microsoft.com/office/drawing/2014/main" val="2343215171"/>
                    </a:ext>
                  </a:extLst>
                </a:gridCol>
                <a:gridCol w="848033">
                  <a:extLst>
                    <a:ext uri="{9D8B030D-6E8A-4147-A177-3AD203B41FA5}">
                      <a16:colId xmlns:a16="http://schemas.microsoft.com/office/drawing/2014/main" val="1207600991"/>
                    </a:ext>
                  </a:extLst>
                </a:gridCol>
                <a:gridCol w="1039761">
                  <a:extLst>
                    <a:ext uri="{9D8B030D-6E8A-4147-A177-3AD203B41FA5}">
                      <a16:colId xmlns:a16="http://schemas.microsoft.com/office/drawing/2014/main" val="4247745236"/>
                    </a:ext>
                  </a:extLst>
                </a:gridCol>
                <a:gridCol w="1084007">
                  <a:extLst>
                    <a:ext uri="{9D8B030D-6E8A-4147-A177-3AD203B41FA5}">
                      <a16:colId xmlns:a16="http://schemas.microsoft.com/office/drawing/2014/main" val="293510686"/>
                    </a:ext>
                  </a:extLst>
                </a:gridCol>
              </a:tblGrid>
              <a:tr h="798462">
                <a:tc>
                  <a:txBody>
                    <a:bodyPr/>
                    <a:lstStyle/>
                    <a:p>
                      <a:pPr algn="ctr" fontAlgn="ctr">
                        <a:spcBef>
                          <a:spcPts val="600"/>
                        </a:spcBef>
                        <a:spcAft>
                          <a:spcPts val="600"/>
                        </a:spcAft>
                      </a:pPr>
                      <a:r>
                        <a:rPr lang="it-IT" sz="1200" b="1" i="0" u="none" strike="noStrike" dirty="0">
                          <a:solidFill>
                            <a:srgbClr val="000000"/>
                          </a:solidFill>
                          <a:effectLst/>
                          <a:latin typeface="Calibri" panose="020F0502020204030204" pitchFamily="34" charset="0"/>
                        </a:rPr>
                        <a:t>Deciles of GL   TRx Volume</a:t>
                      </a:r>
                      <a:br>
                        <a:rPr lang="it-IT" sz="1200" b="1" i="0" u="none" strike="noStrike" dirty="0">
                          <a:solidFill>
                            <a:srgbClr val="000000"/>
                          </a:solidFill>
                          <a:effectLst/>
                          <a:latin typeface="Calibri" panose="020F0502020204030204" pitchFamily="34" charset="0"/>
                        </a:rPr>
                      </a:br>
                      <a:r>
                        <a:rPr lang="it-IT" sz="1200" b="0" i="1" u="none" strike="noStrike" dirty="0">
                          <a:solidFill>
                            <a:srgbClr val="000000"/>
                          </a:solidFill>
                          <a:effectLst/>
                          <a:latin typeface="Calibri" panose="020F0502020204030204" pitchFamily="34" charset="0"/>
                        </a:rPr>
                        <a:t>(10% per Decile)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B9E8"/>
                    </a:solidFill>
                  </a:tcPr>
                </a:tc>
                <a:tc>
                  <a:txBody>
                    <a:bodyPr/>
                    <a:lstStyle/>
                    <a:p>
                      <a:pPr algn="ctr" fontAlgn="ctr"/>
                      <a:r>
                        <a:rPr lang="en-US" sz="1200" b="1" i="0" u="none" strike="noStrike" dirty="0">
                          <a:solidFill>
                            <a:srgbClr val="000000"/>
                          </a:solidFill>
                          <a:effectLst/>
                          <a:latin typeface="Calibri" panose="020F0502020204030204" pitchFamily="34" charset="0"/>
                        </a:rPr>
                        <a:t># of ODs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B9E8"/>
                    </a:solidFill>
                  </a:tcPr>
                </a:tc>
                <a:tc>
                  <a:txBody>
                    <a:bodyPr/>
                    <a:lstStyle/>
                    <a:p>
                      <a:pPr algn="ctr" fontAlgn="ctr"/>
                      <a:r>
                        <a:rPr lang="en-US" sz="1200" b="1" i="0" u="none" strike="noStrike" dirty="0">
                          <a:solidFill>
                            <a:srgbClr val="000000"/>
                          </a:solidFill>
                          <a:effectLst/>
                          <a:latin typeface="Calibri" panose="020F0502020204030204" pitchFamily="34" charset="0"/>
                        </a:rPr>
                        <a:t>% of ODs by Decile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B9E8"/>
                    </a:solidFill>
                  </a:tcPr>
                </a:tc>
                <a:tc>
                  <a:txBody>
                    <a:bodyPr/>
                    <a:lstStyle/>
                    <a:p>
                      <a:pPr algn="ctr" fontAlgn="ctr"/>
                      <a:r>
                        <a:rPr lang="en-US" sz="1200" b="1" i="0" u="none" strike="noStrike" dirty="0">
                          <a:solidFill>
                            <a:srgbClr val="000000"/>
                          </a:solidFill>
                          <a:effectLst/>
                          <a:latin typeface="Calibri" panose="020F0502020204030204" pitchFamily="34" charset="0"/>
                        </a:rPr>
                        <a:t>Annual GL </a:t>
                      </a:r>
                      <a:r>
                        <a:rPr lang="en-US" sz="1200" b="1" i="0" u="none" strike="noStrike" dirty="0" err="1">
                          <a:solidFill>
                            <a:srgbClr val="000000"/>
                          </a:solidFill>
                          <a:effectLst/>
                          <a:latin typeface="Calibri" panose="020F0502020204030204" pitchFamily="34" charset="0"/>
                        </a:rPr>
                        <a:t>TRx</a:t>
                      </a:r>
                      <a:r>
                        <a:rPr lang="en-US" sz="1200" b="1" i="0" u="none" strike="noStrike" dirty="0">
                          <a:solidFill>
                            <a:srgbClr val="000000"/>
                          </a:solidFill>
                          <a:effectLst/>
                          <a:latin typeface="Calibri" panose="020F0502020204030204" pitchFamily="34" charset="0"/>
                        </a:rPr>
                        <a:t> Range*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B9E8"/>
                    </a:solidFill>
                  </a:tcPr>
                </a:tc>
                <a:tc>
                  <a:txBody>
                    <a:bodyPr/>
                    <a:lstStyle/>
                    <a:p>
                      <a:pPr algn="ctr" fontAlgn="ctr"/>
                      <a:r>
                        <a:rPr lang="en-US" sz="1200" b="1" i="0" u="none" strike="noStrike" dirty="0">
                          <a:solidFill>
                            <a:srgbClr val="000000"/>
                          </a:solidFill>
                          <a:effectLst/>
                          <a:latin typeface="Calibri" panose="020F0502020204030204" pitchFamily="34" charset="0"/>
                        </a:rPr>
                        <a:t>Est. Mean # of Patients Treated Annually</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B9E8"/>
                    </a:solidFill>
                  </a:tcPr>
                </a:tc>
                <a:extLst>
                  <a:ext uri="{0D108BD9-81ED-4DB2-BD59-A6C34878D82A}">
                    <a16:rowId xmlns:a16="http://schemas.microsoft.com/office/drawing/2014/main" val="2786944949"/>
                  </a:ext>
                </a:extLst>
              </a:tr>
              <a:tr h="220947">
                <a:tc>
                  <a:txBody>
                    <a:bodyPr/>
                    <a:lstStyle/>
                    <a:p>
                      <a:pPr algn="ctr" fontAlgn="b"/>
                      <a:endParaRPr lang="en-US" sz="1200" b="1" i="0" u="none" strike="noStrike" dirty="0">
                        <a:solidFill>
                          <a:srgbClr val="000000"/>
                        </a:solidFill>
                        <a:effectLst/>
                        <a:latin typeface="Calibri" panose="020F0502020204030204" pitchFamily="34" charset="0"/>
                      </a:endParaRP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dirty="0">
                          <a:solidFill>
                            <a:srgbClr val="000000"/>
                          </a:solidFill>
                          <a:effectLst/>
                          <a:latin typeface="Calibri" panose="020F0502020204030204" pitchFamily="34" charset="0"/>
                        </a:rPr>
                        <a:t>42,300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842894"/>
                  </a:ext>
                </a:extLst>
              </a:tr>
              <a:tr h="220947">
                <a:tc>
                  <a:txBody>
                    <a:bodyPr/>
                    <a:lstStyle/>
                    <a:p>
                      <a:pPr algn="ctr" fontAlgn="b"/>
                      <a:r>
                        <a:rPr lang="en-US" sz="1200" b="0" i="0" u="none" strike="noStrike" dirty="0">
                          <a:solidFill>
                            <a:srgbClr val="000000"/>
                          </a:solidFill>
                          <a:effectLst/>
                          <a:latin typeface="Calibri" panose="020F0502020204030204" pitchFamily="34" charset="0"/>
                        </a:rPr>
                        <a:t>10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178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0.4%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4300 - 27400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400" b="1" i="0" u="none" strike="noStrike" dirty="0">
                          <a:solidFill>
                            <a:srgbClr val="000000"/>
                          </a:solidFill>
                          <a:effectLst/>
                          <a:latin typeface="Calibri" panose="020F0502020204030204" pitchFamily="34" charset="0"/>
                        </a:rPr>
                        <a:t>1321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extLst>
                  <a:ext uri="{0D108BD9-81ED-4DB2-BD59-A6C34878D82A}">
                    <a16:rowId xmlns:a16="http://schemas.microsoft.com/office/drawing/2014/main" val="3749535121"/>
                  </a:ext>
                </a:extLst>
              </a:tr>
              <a:tr h="220947">
                <a:tc>
                  <a:txBody>
                    <a:bodyPr/>
                    <a:lstStyle/>
                    <a:p>
                      <a:pPr algn="ctr" fontAlgn="b"/>
                      <a:r>
                        <a:rPr lang="en-US" sz="1200" b="0" i="0" u="none" strike="noStrike" dirty="0">
                          <a:solidFill>
                            <a:srgbClr val="000000"/>
                          </a:solidFill>
                          <a:effectLst/>
                          <a:latin typeface="Calibri" panose="020F0502020204030204" pitchFamily="34" charset="0"/>
                        </a:rPr>
                        <a:t>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372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0.9%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2600 - 4300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400" b="1" i="0" u="none" strike="noStrike">
                          <a:solidFill>
                            <a:srgbClr val="000000"/>
                          </a:solidFill>
                          <a:effectLst/>
                          <a:latin typeface="Calibri" panose="020F0502020204030204" pitchFamily="34" charset="0"/>
                        </a:rPr>
                        <a:t>288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extLst>
                  <a:ext uri="{0D108BD9-81ED-4DB2-BD59-A6C34878D82A}">
                    <a16:rowId xmlns:a16="http://schemas.microsoft.com/office/drawing/2014/main" val="505103350"/>
                  </a:ext>
                </a:extLst>
              </a:tr>
              <a:tr h="220947">
                <a:tc>
                  <a:txBody>
                    <a:bodyPr/>
                    <a:lstStyle/>
                    <a:p>
                      <a:pPr algn="ctr" fontAlgn="b"/>
                      <a:r>
                        <a:rPr lang="en-US" sz="1200" b="0" i="0" u="none" strike="noStrike">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560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1.3%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1800 - 2600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400" b="1" i="0" u="none" strike="noStrike" dirty="0">
                          <a:solidFill>
                            <a:srgbClr val="000000"/>
                          </a:solidFill>
                          <a:effectLst/>
                          <a:latin typeface="Calibri" panose="020F0502020204030204" pitchFamily="34" charset="0"/>
                        </a:rPr>
                        <a:t>183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extLst>
                  <a:ext uri="{0D108BD9-81ED-4DB2-BD59-A6C34878D82A}">
                    <a16:rowId xmlns:a16="http://schemas.microsoft.com/office/drawing/2014/main" val="1036404550"/>
                  </a:ext>
                </a:extLst>
              </a:tr>
              <a:tr h="220947">
                <a:tc>
                  <a:txBody>
                    <a:bodyPr/>
                    <a:lstStyle/>
                    <a:p>
                      <a:pPr algn="ctr" fontAlgn="b"/>
                      <a:r>
                        <a:rPr lang="en-US" sz="1200" b="0" i="0" u="none" strike="noStrike">
                          <a:solidFill>
                            <a:srgbClr val="000000"/>
                          </a:solidFill>
                          <a:effectLst/>
                          <a:latin typeface="Calibri" panose="020F0502020204030204" pitchFamily="34" charset="0"/>
                        </a:rPr>
                        <a:t>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770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1400 - 1800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400" b="1" i="0" u="none" strike="noStrike" dirty="0">
                          <a:solidFill>
                            <a:srgbClr val="000000"/>
                          </a:solidFill>
                          <a:effectLst/>
                          <a:latin typeface="Calibri" panose="020F0502020204030204" pitchFamily="34" charset="0"/>
                        </a:rPr>
                        <a:t>133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extLst>
                  <a:ext uri="{0D108BD9-81ED-4DB2-BD59-A6C34878D82A}">
                    <a16:rowId xmlns:a16="http://schemas.microsoft.com/office/drawing/2014/main" val="4271320535"/>
                  </a:ext>
                </a:extLst>
              </a:tr>
              <a:tr h="220947">
                <a:tc>
                  <a:txBody>
                    <a:bodyPr/>
                    <a:lstStyle/>
                    <a:p>
                      <a:pPr algn="ctr" fontAlgn="b"/>
                      <a:r>
                        <a:rPr lang="en-US" sz="1200" b="0" i="0" u="none" strike="noStrike">
                          <a:solidFill>
                            <a:srgbClr val="000000"/>
                          </a:solidFill>
                          <a:effectLst/>
                          <a:latin typeface="Calibri" panose="020F0502020204030204" pitchFamily="34" charset="0"/>
                        </a:rPr>
                        <a:t>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1,000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2.4%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200" b="0" i="0" u="none" strike="noStrike" dirty="0">
                          <a:solidFill>
                            <a:srgbClr val="000000"/>
                          </a:solidFill>
                          <a:effectLst/>
                          <a:latin typeface="Calibri" panose="020F0502020204030204" pitchFamily="34" charset="0"/>
                        </a:rPr>
                        <a:t>1000 - 1400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tc>
                  <a:txBody>
                    <a:bodyPr/>
                    <a:lstStyle/>
                    <a:p>
                      <a:pPr algn="ctr" fontAlgn="b"/>
                      <a:r>
                        <a:rPr lang="en-US" sz="1400" b="1" i="0" u="none" strike="noStrike" dirty="0">
                          <a:solidFill>
                            <a:srgbClr val="000000"/>
                          </a:solidFill>
                          <a:effectLst/>
                          <a:latin typeface="Calibri" panose="020F0502020204030204" pitchFamily="34" charset="0"/>
                        </a:rPr>
                        <a:t>100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DA86"/>
                    </a:solidFill>
                  </a:tcPr>
                </a:tc>
                <a:extLst>
                  <a:ext uri="{0D108BD9-81ED-4DB2-BD59-A6C34878D82A}">
                    <a16:rowId xmlns:a16="http://schemas.microsoft.com/office/drawing/2014/main" val="2673924841"/>
                  </a:ext>
                </a:extLst>
              </a:tr>
              <a:tr h="220947">
                <a:tc>
                  <a:txBody>
                    <a:bodyPr/>
                    <a:lstStyle/>
                    <a:p>
                      <a:pPr algn="ctr" fontAlgn="b"/>
                      <a:r>
                        <a:rPr lang="en-US" sz="1200" b="0" i="0" u="none" strike="noStrike" dirty="0">
                          <a:solidFill>
                            <a:srgbClr val="000000"/>
                          </a:solidFill>
                          <a:effectLst/>
                          <a:latin typeface="Calibri" panose="020F0502020204030204" pitchFamily="34" charset="0"/>
                        </a:rPr>
                        <a:t>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1,325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a:solidFill>
                            <a:srgbClr val="000000"/>
                          </a:solidFill>
                          <a:effectLst/>
                          <a:latin typeface="Calibri" panose="020F0502020204030204" pitchFamily="34" charset="0"/>
                        </a:rPr>
                        <a:t>800 - 1000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400" b="1" i="0" u="none" strike="noStrike" dirty="0">
                          <a:solidFill>
                            <a:srgbClr val="000000"/>
                          </a:solidFill>
                          <a:effectLst/>
                          <a:latin typeface="Calibri" panose="020F0502020204030204" pitchFamily="34" charset="0"/>
                        </a:rPr>
                        <a:t>75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03654763"/>
                  </a:ext>
                </a:extLst>
              </a:tr>
              <a:tr h="256292">
                <a:tc>
                  <a:txBody>
                    <a:bodyPr/>
                    <a:lstStyle/>
                    <a:p>
                      <a:pPr algn="ctr" fontAlgn="b"/>
                      <a:r>
                        <a:rPr lang="en-US" sz="1200" b="0" i="0" u="none" strike="noStrike" dirty="0">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1,750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4.1%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600 - 800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400" b="1" i="0" u="none" strike="noStrike" dirty="0">
                          <a:solidFill>
                            <a:srgbClr val="000000"/>
                          </a:solidFill>
                          <a:effectLst/>
                          <a:latin typeface="Calibri" panose="020F0502020204030204" pitchFamily="34" charset="0"/>
                        </a:rPr>
                        <a:t>58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51436885"/>
                  </a:ext>
                </a:extLst>
              </a:tr>
              <a:tr h="220947">
                <a:tc>
                  <a:txBody>
                    <a:bodyPr/>
                    <a:lstStyle/>
                    <a:p>
                      <a:pPr algn="ctr" fontAlgn="b"/>
                      <a:r>
                        <a:rPr lang="en-US" sz="1200" b="0" i="0" u="none" strike="noStrike">
                          <a:solidFill>
                            <a:srgbClr val="000000"/>
                          </a:solidFill>
                          <a:effectLst/>
                          <a:latin typeface="Calibri" panose="020F0502020204030204" pitchFamily="34" charset="0"/>
                        </a:rPr>
                        <a:t>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2,500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5.9%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400 - 600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en-US" sz="1400" b="1" i="0" u="none" strike="noStrike" dirty="0">
                          <a:solidFill>
                            <a:srgbClr val="000000"/>
                          </a:solidFill>
                          <a:effectLst/>
                          <a:latin typeface="Calibri" panose="020F0502020204030204" pitchFamily="34" charset="0"/>
                        </a:rPr>
                        <a:t>42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24894304"/>
                  </a:ext>
                </a:extLst>
              </a:tr>
              <a:tr h="220947">
                <a:tc>
                  <a:txBody>
                    <a:bodyPr/>
                    <a:lstStyle/>
                    <a:p>
                      <a:pPr algn="ctr" fontAlgn="b"/>
                      <a:r>
                        <a:rPr lang="en-US" sz="1200" b="0" i="0" u="none" strike="noStrike">
                          <a:solidFill>
                            <a:srgbClr val="000000"/>
                          </a:solidFill>
                          <a:effectLst/>
                          <a:latin typeface="Calibri" panose="020F0502020204030204" pitchFamily="34" charset="0"/>
                        </a:rPr>
                        <a:t>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B8B"/>
                    </a:solidFill>
                  </a:tcPr>
                </a:tc>
                <a:tc>
                  <a:txBody>
                    <a:bodyPr/>
                    <a:lstStyle/>
                    <a:p>
                      <a:pPr algn="ctr" fontAlgn="b"/>
                      <a:r>
                        <a:rPr lang="en-US" sz="1200" b="1" i="0" u="none" strike="noStrike" dirty="0">
                          <a:solidFill>
                            <a:srgbClr val="000000"/>
                          </a:solidFill>
                          <a:effectLst/>
                          <a:latin typeface="Calibri" panose="020F0502020204030204" pitchFamily="34" charset="0"/>
                        </a:rPr>
                        <a:t>4,000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B8B"/>
                    </a:solidFill>
                  </a:tcPr>
                </a:tc>
                <a:tc>
                  <a:txBody>
                    <a:bodyPr/>
                    <a:lstStyle/>
                    <a:p>
                      <a:pPr algn="ctr" fontAlgn="b"/>
                      <a:r>
                        <a:rPr lang="en-US" sz="1200" b="0" i="0" u="none" strike="noStrike">
                          <a:solidFill>
                            <a:srgbClr val="000000"/>
                          </a:solidFill>
                          <a:effectLst/>
                          <a:latin typeface="Calibri" panose="020F0502020204030204" pitchFamily="34" charset="0"/>
                        </a:rPr>
                        <a:t>9.5%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B8B"/>
                    </a:solidFill>
                  </a:tcPr>
                </a:tc>
                <a:tc>
                  <a:txBody>
                    <a:bodyPr/>
                    <a:lstStyle/>
                    <a:p>
                      <a:pPr algn="ctr" fontAlgn="b"/>
                      <a:r>
                        <a:rPr lang="en-US" sz="1200" b="0" i="0" u="none" strike="noStrike">
                          <a:solidFill>
                            <a:srgbClr val="000000"/>
                          </a:solidFill>
                          <a:effectLst/>
                          <a:latin typeface="Calibri" panose="020F0502020204030204" pitchFamily="34" charset="0"/>
                        </a:rPr>
                        <a:t>200 - 400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B8B"/>
                    </a:solidFill>
                  </a:tcPr>
                </a:tc>
                <a:tc>
                  <a:txBody>
                    <a:bodyPr/>
                    <a:lstStyle/>
                    <a:p>
                      <a:pPr algn="ctr" fontAlgn="b"/>
                      <a:r>
                        <a:rPr lang="en-US" sz="1400" b="1" i="0" u="none" strike="noStrike" dirty="0">
                          <a:solidFill>
                            <a:srgbClr val="000000"/>
                          </a:solidFill>
                          <a:effectLst/>
                          <a:latin typeface="Calibri" panose="020F0502020204030204" pitchFamily="34" charset="0"/>
                        </a:rPr>
                        <a:t>25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B8B"/>
                    </a:solidFill>
                  </a:tcPr>
                </a:tc>
                <a:extLst>
                  <a:ext uri="{0D108BD9-81ED-4DB2-BD59-A6C34878D82A}">
                    <a16:rowId xmlns:a16="http://schemas.microsoft.com/office/drawing/2014/main" val="3009173607"/>
                  </a:ext>
                </a:extLst>
              </a:tr>
              <a:tr h="220947">
                <a:tc>
                  <a:txBody>
                    <a:bodyPr/>
                    <a:lstStyle/>
                    <a:p>
                      <a:pPr algn="ctr" fontAlgn="b"/>
                      <a:r>
                        <a:rPr lang="en-US" sz="1200" b="0" i="0" u="none" strike="noStrike">
                          <a:solidFill>
                            <a:srgbClr val="000000"/>
                          </a:solidFill>
                          <a:effectLst/>
                          <a:latin typeface="Calibri" panose="020F0502020204030204" pitchFamily="34" charset="0"/>
                        </a:rPr>
                        <a:t>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1" i="0" u="none" strike="noStrike" dirty="0">
                          <a:solidFill>
                            <a:srgbClr val="000000"/>
                          </a:solidFill>
                          <a:effectLst/>
                          <a:latin typeface="Calibri" panose="020F0502020204030204" pitchFamily="34" charset="0"/>
                        </a:rPr>
                        <a:t>20,000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0" i="0" u="none" strike="noStrike">
                          <a:solidFill>
                            <a:srgbClr val="000000"/>
                          </a:solidFill>
                          <a:effectLst/>
                          <a:latin typeface="Calibri" panose="020F0502020204030204" pitchFamily="34" charset="0"/>
                        </a:rPr>
                        <a:t>47.3%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0" i="0" u="none" strike="noStrike">
                          <a:solidFill>
                            <a:srgbClr val="000000"/>
                          </a:solidFill>
                          <a:effectLst/>
                          <a:latin typeface="Calibri" panose="020F0502020204030204" pitchFamily="34" charset="0"/>
                        </a:rPr>
                        <a:t>1 - 200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400" b="1" i="0" u="none" strike="noStrike" dirty="0">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extLst>
                  <a:ext uri="{0D108BD9-81ED-4DB2-BD59-A6C34878D82A}">
                    <a16:rowId xmlns:a16="http://schemas.microsoft.com/office/drawing/2014/main" val="2747058850"/>
                  </a:ext>
                </a:extLst>
              </a:tr>
              <a:tr h="220947">
                <a:tc>
                  <a:txBody>
                    <a:bodyPr/>
                    <a:lstStyle/>
                    <a:p>
                      <a:pPr algn="ctr" fontAlgn="b"/>
                      <a:r>
                        <a:rPr lang="en-US"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1" i="0" u="none" strike="noStrike" dirty="0">
                          <a:solidFill>
                            <a:srgbClr val="000000"/>
                          </a:solidFill>
                          <a:effectLst/>
                          <a:latin typeface="Calibri" panose="020F0502020204030204" pitchFamily="34" charset="0"/>
                        </a:rPr>
                        <a:t>10,000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0" i="0" u="none" strike="noStrike">
                          <a:solidFill>
                            <a:srgbClr val="000000"/>
                          </a:solidFill>
                          <a:effectLst/>
                          <a:latin typeface="Calibri" panose="020F0502020204030204" pitchFamily="34" charset="0"/>
                        </a:rPr>
                        <a:t>23.6%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b"/>
                      <a:r>
                        <a:rPr lang="en-US" sz="1400" b="1"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extLst>
                  <a:ext uri="{0D108BD9-81ED-4DB2-BD59-A6C34878D82A}">
                    <a16:rowId xmlns:a16="http://schemas.microsoft.com/office/drawing/2014/main" val="2313501877"/>
                  </a:ext>
                </a:extLst>
              </a:tr>
            </a:tbl>
          </a:graphicData>
        </a:graphic>
      </p:graphicFrame>
      <p:sp>
        <p:nvSpPr>
          <p:cNvPr id="5" name="Hexagon 4">
            <a:extLst>
              <a:ext uri="{FF2B5EF4-FFF2-40B4-BE49-F238E27FC236}">
                <a16:creationId xmlns:a16="http://schemas.microsoft.com/office/drawing/2014/main" id="{DB351C7E-ED37-4CA1-A247-C0930E72D4DD}"/>
              </a:ext>
            </a:extLst>
          </p:cNvPr>
          <p:cNvSpPr/>
          <p:nvPr/>
        </p:nvSpPr>
        <p:spPr>
          <a:xfrm>
            <a:off x="5497976" y="3718477"/>
            <a:ext cx="3255190" cy="811160"/>
          </a:xfrm>
          <a:prstGeom prst="hexagon">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80%</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 of GL Prescriptions in Optometry are written by </a:t>
            </a: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20%</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 of ODs</a:t>
            </a:r>
          </a:p>
        </p:txBody>
      </p:sp>
      <p:sp>
        <p:nvSpPr>
          <p:cNvPr id="6" name="Hexagon 5">
            <a:extLst>
              <a:ext uri="{FF2B5EF4-FFF2-40B4-BE49-F238E27FC236}">
                <a16:creationId xmlns:a16="http://schemas.microsoft.com/office/drawing/2014/main" id="{4B871AB6-213D-43E3-B331-5A871E6D233A}"/>
              </a:ext>
            </a:extLst>
          </p:cNvPr>
          <p:cNvSpPr/>
          <p:nvPr/>
        </p:nvSpPr>
        <p:spPr>
          <a:xfrm>
            <a:off x="5497976" y="4735105"/>
            <a:ext cx="3255190" cy="811160"/>
          </a:xfrm>
          <a:prstGeom prst="hexagon">
            <a:avLst/>
          </a:prstGeom>
          <a:solidFill>
            <a:srgbClr val="F8473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The </a:t>
            </a:r>
            <a:r>
              <a:rPr kumimoji="0" lang="en-US" sz="1350" b="0" i="0" u="sng" strike="noStrike" kern="1200" cap="none" spc="0" normalizeH="0" baseline="0" noProof="0" dirty="0">
                <a:ln>
                  <a:noFill/>
                </a:ln>
                <a:solidFill>
                  <a:sysClr val="windowText" lastClr="000000"/>
                </a:solidFill>
                <a:effectLst/>
                <a:uLnTx/>
                <a:uFillTx/>
                <a:latin typeface="Verdana"/>
                <a:ea typeface="+mn-ea"/>
                <a:cs typeface="Verdana"/>
              </a:rPr>
              <a:t>other</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 </a:t>
            </a: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80% of ODs </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are managing </a:t>
            </a: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VERY FEW </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GL patients therapeutically</a:t>
            </a:r>
          </a:p>
        </p:txBody>
      </p:sp>
      <p:sp>
        <p:nvSpPr>
          <p:cNvPr id="7" name="Hexagon 6">
            <a:extLst>
              <a:ext uri="{FF2B5EF4-FFF2-40B4-BE49-F238E27FC236}">
                <a16:creationId xmlns:a16="http://schemas.microsoft.com/office/drawing/2014/main" id="{438617FC-D72D-4CF4-B4AE-EA4F37A197C8}"/>
              </a:ext>
            </a:extLst>
          </p:cNvPr>
          <p:cNvSpPr/>
          <p:nvPr/>
        </p:nvSpPr>
        <p:spPr>
          <a:xfrm>
            <a:off x="5497975" y="2701849"/>
            <a:ext cx="3255190" cy="811160"/>
          </a:xfrm>
          <a:prstGeom prst="hexagon">
            <a:avLst/>
          </a:prstGeom>
          <a:solidFill>
            <a:srgbClr val="7DDA8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50%</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 of GL Prescriptions in Optometry are written by </a:t>
            </a:r>
            <a:r>
              <a:rPr kumimoji="0" lang="en-US" sz="1350" b="1" i="0" u="none" strike="noStrike" kern="1200" cap="none" spc="0" normalizeH="0" baseline="0" noProof="0" dirty="0">
                <a:ln>
                  <a:noFill/>
                </a:ln>
                <a:solidFill>
                  <a:sysClr val="windowText" lastClr="000000"/>
                </a:solidFill>
                <a:effectLst/>
                <a:uLnTx/>
                <a:uFillTx/>
                <a:latin typeface="Verdana"/>
                <a:ea typeface="+mn-ea"/>
                <a:cs typeface="Verdana"/>
              </a:rPr>
              <a:t>&lt;7%</a:t>
            </a:r>
            <a:r>
              <a:rPr kumimoji="0" lang="en-US" sz="1350" b="0" i="0" u="none" strike="noStrike" kern="1200" cap="none" spc="0" normalizeH="0" baseline="0" noProof="0" dirty="0">
                <a:ln>
                  <a:noFill/>
                </a:ln>
                <a:solidFill>
                  <a:sysClr val="windowText" lastClr="000000"/>
                </a:solidFill>
                <a:effectLst/>
                <a:uLnTx/>
                <a:uFillTx/>
                <a:latin typeface="Verdana"/>
                <a:ea typeface="+mn-ea"/>
                <a:cs typeface="Verdana"/>
              </a:rPr>
              <a:t> of ODs</a:t>
            </a:r>
          </a:p>
        </p:txBody>
      </p:sp>
      <p:sp>
        <p:nvSpPr>
          <p:cNvPr id="8" name="TextBox 7">
            <a:extLst>
              <a:ext uri="{FF2B5EF4-FFF2-40B4-BE49-F238E27FC236}">
                <a16:creationId xmlns:a16="http://schemas.microsoft.com/office/drawing/2014/main" id="{BC0D3509-5943-4FDC-927A-EA52D2D45F0B}"/>
              </a:ext>
            </a:extLst>
          </p:cNvPr>
          <p:cNvSpPr txBox="1"/>
          <p:nvPr/>
        </p:nvSpPr>
        <p:spPr>
          <a:xfrm>
            <a:off x="415489" y="5686839"/>
            <a:ext cx="2516715" cy="207749"/>
          </a:xfrm>
          <a:prstGeom prst="rect">
            <a:avLst/>
          </a:prstGeom>
          <a:noFill/>
        </p:spPr>
        <p:txBody>
          <a:bodyPr wrap="non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75" b="0" i="0" u="none" strike="noStrike" kern="1200" cap="none" spc="0" normalizeH="0" baseline="0" noProof="0" dirty="0">
                <a:ln>
                  <a:noFill/>
                </a:ln>
                <a:solidFill>
                  <a:prstClr val="black"/>
                </a:solidFill>
                <a:effectLst/>
                <a:uLnTx/>
                <a:uFillTx/>
                <a:latin typeface="Verdana"/>
                <a:ea typeface="+mn-ea"/>
                <a:cs typeface="Verdana"/>
              </a:rPr>
              <a:t>*All Glaucoma Therapeutic Agents (Branded and Generic)</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75" b="0" i="0" u="none" strike="noStrike" kern="1200" cap="none" spc="0" normalizeH="0" baseline="0" noProof="0" dirty="0">
                <a:ln>
                  <a:noFill/>
                </a:ln>
                <a:solidFill>
                  <a:prstClr val="black"/>
                </a:solidFill>
                <a:effectLst/>
                <a:uLnTx/>
                <a:uFillTx/>
                <a:latin typeface="Verdana"/>
                <a:ea typeface="+mn-ea"/>
                <a:cs typeface="Verdana"/>
              </a:rPr>
              <a:t>Source: IMS Data Thru Oct 2018</a:t>
            </a:r>
          </a:p>
        </p:txBody>
      </p:sp>
      <p:grpSp>
        <p:nvGrpSpPr>
          <p:cNvPr id="17" name="Group 16">
            <a:extLst>
              <a:ext uri="{FF2B5EF4-FFF2-40B4-BE49-F238E27FC236}">
                <a16:creationId xmlns:a16="http://schemas.microsoft.com/office/drawing/2014/main" id="{39DB0F57-61B4-484A-8C96-CD7D89D52C4F}"/>
              </a:ext>
            </a:extLst>
          </p:cNvPr>
          <p:cNvGrpSpPr/>
          <p:nvPr/>
        </p:nvGrpSpPr>
        <p:grpSpPr>
          <a:xfrm>
            <a:off x="2136229" y="4420258"/>
            <a:ext cx="314189" cy="748084"/>
            <a:chOff x="2848303" y="4750677"/>
            <a:chExt cx="418918" cy="997445"/>
          </a:xfrm>
        </p:grpSpPr>
        <p:sp>
          <p:nvSpPr>
            <p:cNvPr id="3" name="TextBox 2">
              <a:extLst>
                <a:ext uri="{FF2B5EF4-FFF2-40B4-BE49-F238E27FC236}">
                  <a16:creationId xmlns:a16="http://schemas.microsoft.com/office/drawing/2014/main" id="{FEC9F1C0-4793-4387-BFC5-9F224FC567B3}"/>
                </a:ext>
              </a:extLst>
            </p:cNvPr>
            <p:cNvSpPr txBox="1"/>
            <p:nvPr/>
          </p:nvSpPr>
          <p:spPr>
            <a:xfrm>
              <a:off x="2848303" y="5022224"/>
              <a:ext cx="418918" cy="430887"/>
            </a:xfrm>
            <a:prstGeom prst="rect">
              <a:avLst/>
            </a:prstGeom>
            <a:solidFill>
              <a:schemeClr val="bg1"/>
            </a:solidFill>
          </p:spPr>
          <p:txBody>
            <a:bodyPr wrap="non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Verdana"/>
                  <a:ea typeface="+mn-ea"/>
                  <a:cs typeface="Verdana"/>
                </a:rPr>
                <a:t>20%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Verdana"/>
                  <a:ea typeface="+mn-ea"/>
                  <a:cs typeface="Verdana"/>
                </a:rPr>
                <a:t>80%</a:t>
              </a:r>
            </a:p>
          </p:txBody>
        </p:sp>
        <p:cxnSp>
          <p:nvCxnSpPr>
            <p:cNvPr id="10" name="Straight Arrow Connector 9">
              <a:extLst>
                <a:ext uri="{FF2B5EF4-FFF2-40B4-BE49-F238E27FC236}">
                  <a16:creationId xmlns:a16="http://schemas.microsoft.com/office/drawing/2014/main" id="{ACA5C5EE-C8F1-4B1A-9A37-FDD6FCBBC241}"/>
                </a:ext>
              </a:extLst>
            </p:cNvPr>
            <p:cNvCxnSpPr>
              <a:cxnSpLocks/>
              <a:stCxn id="3" idx="0"/>
            </p:cNvCxnSpPr>
            <p:nvPr/>
          </p:nvCxnSpPr>
          <p:spPr>
            <a:xfrm flipV="1">
              <a:off x="3057763" y="4750677"/>
              <a:ext cx="747" cy="271547"/>
            </a:xfrm>
            <a:prstGeom prst="straightConnector1">
              <a:avLst/>
            </a:prstGeom>
            <a:ln w="381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C579471A-F02D-4F28-A97E-FE32B674D86A}"/>
                </a:ext>
              </a:extLst>
            </p:cNvPr>
            <p:cNvCxnSpPr>
              <a:cxnSpLocks/>
            </p:cNvCxnSpPr>
            <p:nvPr/>
          </p:nvCxnSpPr>
          <p:spPr>
            <a:xfrm>
              <a:off x="3043322" y="5471122"/>
              <a:ext cx="1560" cy="277000"/>
            </a:xfrm>
            <a:prstGeom prst="straightConnector1">
              <a:avLst/>
            </a:prstGeom>
            <a:ln w="38100" cmpd="sng">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1324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750"/>
                                        <p:tgtEl>
                                          <p:spTgt spid="5"/>
                                        </p:tgtEl>
                                      </p:cBhvr>
                                    </p:animEffect>
                                    <p:anim calcmode="lin" valueType="num">
                                      <p:cBhvr>
                                        <p:cTn id="15" dur="750" fill="hold"/>
                                        <p:tgtEl>
                                          <p:spTgt spid="5"/>
                                        </p:tgtEl>
                                        <p:attrNameLst>
                                          <p:attrName>ppt_x</p:attrName>
                                        </p:attrNameLst>
                                      </p:cBhvr>
                                      <p:tavLst>
                                        <p:tav tm="0">
                                          <p:val>
                                            <p:strVal val="#ppt_x"/>
                                          </p:val>
                                        </p:tav>
                                        <p:tav tm="100000">
                                          <p:val>
                                            <p:strVal val="#ppt_x"/>
                                          </p:val>
                                        </p:tav>
                                      </p:tavLst>
                                    </p:anim>
                                    <p:anim calcmode="lin" valueType="num">
                                      <p:cBhvr>
                                        <p:cTn id="16" dur="7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750"/>
                                        <p:tgtEl>
                                          <p:spTgt spid="6"/>
                                        </p:tgtEl>
                                      </p:cBhvr>
                                    </p:animEffect>
                                    <p:anim calcmode="lin" valueType="num">
                                      <p:cBhvr>
                                        <p:cTn id="22" dur="750" fill="hold"/>
                                        <p:tgtEl>
                                          <p:spTgt spid="6"/>
                                        </p:tgtEl>
                                        <p:attrNameLst>
                                          <p:attrName>ppt_x</p:attrName>
                                        </p:attrNameLst>
                                      </p:cBhvr>
                                      <p:tavLst>
                                        <p:tav tm="0">
                                          <p:val>
                                            <p:strVal val="#ppt_x"/>
                                          </p:val>
                                        </p:tav>
                                        <p:tav tm="100000">
                                          <p:val>
                                            <p:strVal val="#ppt_x"/>
                                          </p:val>
                                        </p:tav>
                                      </p:tavLst>
                                    </p:anim>
                                    <p:anim calcmode="lin" valueType="num">
                                      <p:cBhvr>
                                        <p:cTn id="23" dur="75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750"/>
                                        <p:tgtEl>
                                          <p:spTgt spid="17"/>
                                        </p:tgtEl>
                                      </p:cBhvr>
                                    </p:animEffect>
                                    <p:anim calcmode="lin" valueType="num">
                                      <p:cBhvr>
                                        <p:cTn id="27" dur="750" fill="hold"/>
                                        <p:tgtEl>
                                          <p:spTgt spid="17"/>
                                        </p:tgtEl>
                                        <p:attrNameLst>
                                          <p:attrName>ppt_x</p:attrName>
                                        </p:attrNameLst>
                                      </p:cBhvr>
                                      <p:tavLst>
                                        <p:tav tm="0">
                                          <p:val>
                                            <p:strVal val="#ppt_x"/>
                                          </p:val>
                                        </p:tav>
                                        <p:tav tm="100000">
                                          <p:val>
                                            <p:strVal val="#ppt_x"/>
                                          </p:val>
                                        </p:tav>
                                      </p:tavLst>
                                    </p:anim>
                                    <p:anim calcmode="lin" valueType="num">
                                      <p:cBhvr>
                                        <p:cTn id="28"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BFA2-91EB-4C0E-BC80-61D2D67A3F33}"/>
              </a:ext>
            </a:extLst>
          </p:cNvPr>
          <p:cNvSpPr>
            <a:spLocks noGrp="1"/>
          </p:cNvSpPr>
          <p:nvPr>
            <p:ph type="title"/>
          </p:nvPr>
        </p:nvSpPr>
        <p:spPr/>
        <p:txBody>
          <a:bodyPr/>
          <a:lstStyle/>
          <a:p>
            <a:r>
              <a:rPr lang="en-US" dirty="0"/>
              <a:t>Glaucoma and Medical Malpractice</a:t>
            </a:r>
          </a:p>
        </p:txBody>
      </p:sp>
      <p:sp>
        <p:nvSpPr>
          <p:cNvPr id="3" name="Content Placeholder 2">
            <a:extLst>
              <a:ext uri="{FF2B5EF4-FFF2-40B4-BE49-F238E27FC236}">
                <a16:creationId xmlns:a16="http://schemas.microsoft.com/office/drawing/2014/main" id="{00AC47DE-903C-46A7-951D-78028EF55AC4}"/>
              </a:ext>
            </a:extLst>
          </p:cNvPr>
          <p:cNvSpPr>
            <a:spLocks noGrp="1"/>
          </p:cNvSpPr>
          <p:nvPr>
            <p:ph idx="1"/>
          </p:nvPr>
        </p:nvSpPr>
        <p:spPr/>
        <p:txBody>
          <a:bodyPr/>
          <a:lstStyle/>
          <a:p>
            <a:r>
              <a:rPr lang="en-US" dirty="0"/>
              <a:t>“Overall the rate of plaintiff verdicts was similar in glaucoma and in ophthalmology as a whole; However, the magnitude of plaintiff awards was higher in glaucoma than in ophthalmology overall.” </a:t>
            </a:r>
            <a:r>
              <a:rPr lang="en-US" dirty="0">
                <a:solidFill>
                  <a:srgbClr val="FFFF00"/>
                </a:solidFill>
              </a:rPr>
              <a:t>“Common scenarios leading to litigation included failure to diagnose or mismanagement of glaucomatous disease, as well as adverse drug effects, and surgical complications. Many cases could have been avoided with careful examinations, thorough documentation in the patients’ chart, and detailed conversations with patients.”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                                                                         Ophthalmology Glaucoma</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 October 2020    </a:t>
            </a:r>
          </a:p>
          <a:p>
            <a:endParaRPr lang="en-US" dirty="0"/>
          </a:p>
        </p:txBody>
      </p:sp>
      <p:sp>
        <p:nvSpPr>
          <p:cNvPr id="4" name="TextBox 3">
            <a:extLst>
              <a:ext uri="{FF2B5EF4-FFF2-40B4-BE49-F238E27FC236}">
                <a16:creationId xmlns:a16="http://schemas.microsoft.com/office/drawing/2014/main" id="{B096C7C9-421B-49C7-B70E-0B6B2D4C82D3}"/>
              </a:ext>
            </a:extLst>
          </p:cNvPr>
          <p:cNvSpPr txBox="1"/>
          <p:nvPr/>
        </p:nvSpPr>
        <p:spPr>
          <a:xfrm>
            <a:off x="8898354" y="6677918"/>
            <a:ext cx="45719" cy="71203"/>
          </a:xfrm>
          <a:prstGeom prst="rect">
            <a:avLst/>
          </a:prstGeom>
          <a:solidFill>
            <a:srgbClr val="00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151273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Get Sued: Key Points</a:t>
            </a:r>
          </a:p>
        </p:txBody>
      </p:sp>
      <p:sp>
        <p:nvSpPr>
          <p:cNvPr id="3" name="Content Placeholder 2"/>
          <p:cNvSpPr>
            <a:spLocks noGrp="1"/>
          </p:cNvSpPr>
          <p:nvPr>
            <p:ph idx="1"/>
          </p:nvPr>
        </p:nvSpPr>
        <p:spPr/>
        <p:txBody>
          <a:bodyPr/>
          <a:lstStyle/>
          <a:p>
            <a:r>
              <a:rPr lang="en-US" dirty="0"/>
              <a:t>Study the optic nerve – Don’t let a normal or low IOP fake you out!</a:t>
            </a:r>
          </a:p>
          <a:p>
            <a:r>
              <a:rPr lang="en-US" dirty="0"/>
              <a:t>Always </a:t>
            </a:r>
            <a:r>
              <a:rPr lang="en-US" u="sng" dirty="0"/>
              <a:t>document</a:t>
            </a:r>
            <a:r>
              <a:rPr lang="en-US" dirty="0"/>
              <a:t> your discussions with your patients, especially for follow-up evaluations.</a:t>
            </a:r>
          </a:p>
          <a:p>
            <a:r>
              <a:rPr lang="en-US" dirty="0"/>
              <a:t>Truly care, and be clinically attentive</a:t>
            </a:r>
          </a:p>
          <a:p>
            <a:r>
              <a:rPr lang="en-US" dirty="0"/>
              <a:t>These 3 basic fundamentals can prevent a lot of law suits.</a:t>
            </a:r>
          </a:p>
        </p:txBody>
      </p:sp>
    </p:spTree>
    <p:extLst>
      <p:ext uri="{BB962C8B-B14F-4D97-AF65-F5344CB8AC3E}">
        <p14:creationId xmlns:p14="http://schemas.microsoft.com/office/powerpoint/2010/main" val="41619582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75EA3A7-38CD-4922-9C1A-84F0AA02D5D0}"/>
              </a:ext>
            </a:extLst>
          </p:cNvPr>
          <p:cNvSpPr>
            <a:spLocks noGrp="1" noChangeArrowheads="1"/>
          </p:cNvSpPr>
          <p:nvPr>
            <p:ph type="title"/>
          </p:nvPr>
        </p:nvSpPr>
        <p:spPr/>
        <p:txBody>
          <a:bodyPr/>
          <a:lstStyle/>
          <a:p>
            <a:r>
              <a:rPr lang="en-US" altLang="en-US"/>
              <a:t>FDA Pregnancy Categories</a:t>
            </a:r>
          </a:p>
        </p:txBody>
      </p:sp>
      <p:sp>
        <p:nvSpPr>
          <p:cNvPr id="66563" name="Rectangle 3">
            <a:extLst>
              <a:ext uri="{FF2B5EF4-FFF2-40B4-BE49-F238E27FC236}">
                <a16:creationId xmlns:a16="http://schemas.microsoft.com/office/drawing/2014/main" id="{31CADB35-C850-4B85-9556-F35E9ACBAAAC}"/>
              </a:ext>
            </a:extLst>
          </p:cNvPr>
          <p:cNvSpPr>
            <a:spLocks noGrp="1" noChangeArrowheads="1"/>
          </p:cNvSpPr>
          <p:nvPr>
            <p:ph idx="1"/>
          </p:nvPr>
        </p:nvSpPr>
        <p:spPr>
          <a:xfrm>
            <a:off x="190500" y="1133038"/>
            <a:ext cx="8572502" cy="5915464"/>
          </a:xfrm>
        </p:spPr>
        <p:txBody>
          <a:bodyPr>
            <a:normAutofit lnSpcReduction="10000"/>
          </a:bodyPr>
          <a:lstStyle/>
          <a:p>
            <a:r>
              <a:rPr lang="en-US" altLang="en-US" dirty="0"/>
              <a:t>A- Controlled studies show no risk</a:t>
            </a:r>
          </a:p>
          <a:p>
            <a:r>
              <a:rPr lang="en-US" altLang="en-US" dirty="0"/>
              <a:t>B- No evidence of risk in humans</a:t>
            </a:r>
          </a:p>
          <a:p>
            <a:pPr lvl="1"/>
            <a:r>
              <a:rPr lang="en-US" altLang="en-US" dirty="0"/>
              <a:t>Either animal studies show risk, human studies do not; or if no human studies, animal studies negative</a:t>
            </a:r>
          </a:p>
          <a:p>
            <a:r>
              <a:rPr lang="en-US" altLang="en-US" dirty="0"/>
              <a:t>C- Risk cannot be ruled out.</a:t>
            </a:r>
          </a:p>
          <a:p>
            <a:pPr lvl="1"/>
            <a:r>
              <a:rPr lang="en-US" altLang="en-US" dirty="0"/>
              <a:t>Human studies lacking, and animal studies positive for fetal risk or lacking.  Potential benefits may justify potential risks</a:t>
            </a:r>
          </a:p>
          <a:p>
            <a:r>
              <a:rPr lang="en-US" altLang="en-US" dirty="0"/>
              <a:t>D- Positive evidence of risk post-marketing data show risk to fetus.  If needed in life-threatening </a:t>
            </a:r>
          </a:p>
          <a:p>
            <a:pPr lvl="1"/>
            <a:r>
              <a:rPr lang="en-US" altLang="en-US" dirty="0"/>
              <a:t>Investigational or situation or serious disease, drug may be acceptable if safer drugs cannot be used</a:t>
            </a:r>
          </a:p>
          <a:p>
            <a:r>
              <a:rPr lang="en-US" altLang="en-US" dirty="0"/>
              <a:t>X- Contraindicated in pregnancy</a:t>
            </a:r>
          </a:p>
          <a:p>
            <a:pPr lvl="1"/>
            <a:r>
              <a:rPr lang="en-US" altLang="en-US" dirty="0"/>
              <a:t>Fetal risk clearly outweighs any benefit to patient</a:t>
            </a:r>
          </a:p>
        </p:txBody>
      </p:sp>
    </p:spTree>
    <p:extLst>
      <p:ext uri="{BB962C8B-B14F-4D97-AF65-F5344CB8AC3E}">
        <p14:creationId xmlns:p14="http://schemas.microsoft.com/office/powerpoint/2010/main" val="40057370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1FFA-1026-470B-B73D-CB8B1E14FB67}"/>
              </a:ext>
            </a:extLst>
          </p:cNvPr>
          <p:cNvSpPr>
            <a:spLocks noGrp="1"/>
          </p:cNvSpPr>
          <p:nvPr>
            <p:ph type="title"/>
          </p:nvPr>
        </p:nvSpPr>
        <p:spPr/>
        <p:txBody>
          <a:bodyPr/>
          <a:lstStyle/>
          <a:p>
            <a:r>
              <a:rPr lang="en-US"/>
              <a:t>Treating During Pregnancy</a:t>
            </a:r>
            <a:endParaRPr lang="en-US" dirty="0"/>
          </a:p>
        </p:txBody>
      </p:sp>
      <p:sp>
        <p:nvSpPr>
          <p:cNvPr id="3" name="Content Placeholder 2">
            <a:extLst>
              <a:ext uri="{FF2B5EF4-FFF2-40B4-BE49-F238E27FC236}">
                <a16:creationId xmlns:a16="http://schemas.microsoft.com/office/drawing/2014/main" id="{6D3645F6-950E-48ED-9C46-D21CB68ECB94}"/>
              </a:ext>
            </a:extLst>
          </p:cNvPr>
          <p:cNvSpPr>
            <a:spLocks noGrp="1"/>
          </p:cNvSpPr>
          <p:nvPr>
            <p:ph idx="1"/>
          </p:nvPr>
        </p:nvSpPr>
        <p:spPr>
          <a:xfrm>
            <a:off x="190500" y="942097"/>
            <a:ext cx="8763000" cy="5556152"/>
          </a:xfrm>
        </p:spPr>
        <p:txBody>
          <a:bodyPr>
            <a:noAutofit/>
          </a:bodyPr>
          <a:lstStyle/>
          <a:p>
            <a:pPr marL="342900" indent="-342900">
              <a:spcAft>
                <a:spcPts val="1000"/>
              </a:spcAft>
            </a:pPr>
            <a:r>
              <a:rPr lang="en-US" dirty="0"/>
              <a:t>6.3 million pregnancies reported in US each year</a:t>
            </a:r>
          </a:p>
          <a:p>
            <a:pPr marL="342900" indent="-342900">
              <a:spcAft>
                <a:spcPts val="1000"/>
              </a:spcAft>
            </a:pPr>
            <a:r>
              <a:rPr lang="en-US" dirty="0"/>
              <a:t>Pregnancy creates a natural reduction in IOP (19.6% reduction is normal; 24.4% decrease in OH)</a:t>
            </a:r>
          </a:p>
          <a:p>
            <a:pPr marL="342900" indent="-342900">
              <a:spcAft>
                <a:spcPts val="1000"/>
              </a:spcAft>
            </a:pPr>
            <a:r>
              <a:rPr lang="en-US" dirty="0"/>
              <a:t>Past FDA Pregnancy Categories no longer apply for drugs approved after June 30, 2015; Doctor must now read the package inserts and analyze the safety data to make an informed decision.</a:t>
            </a:r>
          </a:p>
          <a:p>
            <a:pPr marL="342900" indent="-342900">
              <a:spcAft>
                <a:spcPts val="1000"/>
              </a:spcAft>
            </a:pPr>
            <a:r>
              <a:rPr lang="en-US" dirty="0"/>
              <a:t>Until new drugs are approved, use the more familiar pregnancy category labeling</a:t>
            </a:r>
          </a:p>
          <a:p>
            <a:pPr marL="342900" indent="-342900">
              <a:spcAft>
                <a:spcPts val="1000"/>
              </a:spcAft>
            </a:pPr>
            <a:r>
              <a:rPr lang="en-US" dirty="0"/>
              <a:t>In glaucoma, brimonidine only category B (avoid during lactation- linked to CNS depression)</a:t>
            </a:r>
          </a:p>
          <a:p>
            <a:pPr marL="342900" indent="-342900">
              <a:spcAft>
                <a:spcPts val="1000"/>
              </a:spcAft>
            </a:pPr>
            <a:r>
              <a:rPr lang="en-US" dirty="0"/>
              <a:t>Consult patient’s OB/GYN or PCP prior to treatment</a:t>
            </a:r>
          </a:p>
        </p:txBody>
      </p:sp>
    </p:spTree>
    <p:extLst>
      <p:ext uri="{BB962C8B-B14F-4D97-AF65-F5344CB8AC3E}">
        <p14:creationId xmlns:p14="http://schemas.microsoft.com/office/powerpoint/2010/main" val="3396741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8760A-69AB-4C59-AD07-73C5150FB389}"/>
              </a:ext>
            </a:extLst>
          </p:cNvPr>
          <p:cNvSpPr>
            <a:spLocks noGrp="1"/>
          </p:cNvSpPr>
          <p:nvPr>
            <p:ph type="title"/>
          </p:nvPr>
        </p:nvSpPr>
        <p:spPr/>
        <p:txBody>
          <a:bodyPr>
            <a:normAutofit/>
          </a:bodyPr>
          <a:lstStyle/>
          <a:p>
            <a:r>
              <a:rPr lang="en-US" sz="3200" dirty="0"/>
              <a:t>Diagnostic Error of Neuro-ophthalmic Conditions</a:t>
            </a:r>
          </a:p>
        </p:txBody>
      </p:sp>
      <p:sp>
        <p:nvSpPr>
          <p:cNvPr id="3" name="Content Placeholder 2">
            <a:extLst>
              <a:ext uri="{FF2B5EF4-FFF2-40B4-BE49-F238E27FC236}">
                <a16:creationId xmlns:a16="http://schemas.microsoft.com/office/drawing/2014/main" id="{C8525D47-6552-4F23-9A0B-0B13EA2D4AAD}"/>
              </a:ext>
            </a:extLst>
          </p:cNvPr>
          <p:cNvSpPr>
            <a:spLocks noGrp="1"/>
          </p:cNvSpPr>
          <p:nvPr>
            <p:ph idx="1"/>
          </p:nvPr>
        </p:nvSpPr>
        <p:spPr>
          <a:xfrm>
            <a:off x="190500" y="1111348"/>
            <a:ext cx="8763000" cy="5327552"/>
          </a:xfrm>
        </p:spPr>
        <p:txBody>
          <a:bodyPr/>
          <a:lstStyle/>
          <a:p>
            <a:r>
              <a:rPr lang="en-US" dirty="0"/>
              <a:t>“Neuro-ophthalmologists commonly encounter high rates (50%) of diagnostic erroring the patients referred to their practices.”</a:t>
            </a:r>
          </a:p>
          <a:p>
            <a:r>
              <a:rPr lang="en-US" dirty="0"/>
              <a:t>Why? Inadequate physical exam, Hx, and inadequate consideration of differential Dx.</a:t>
            </a:r>
          </a:p>
          <a:p>
            <a:r>
              <a:rPr lang="en-US" dirty="0"/>
              <a:t>“There are tremendous pressures on ophthalmologists to maximize patient volume because of declining reimbursements for office visits and common procedures like cataract surgery.”</a:t>
            </a:r>
          </a:p>
          <a:p>
            <a:r>
              <a:rPr lang="en-US" dirty="0"/>
              <a:t>M+T: Well-trained doctors of optometry may be better suited to care for these types of patients!</a:t>
            </a:r>
          </a:p>
        </p:txBody>
      </p:sp>
      <p:sp>
        <p:nvSpPr>
          <p:cNvPr id="5" name="TextBox 4">
            <a:extLst>
              <a:ext uri="{FF2B5EF4-FFF2-40B4-BE49-F238E27FC236}">
                <a16:creationId xmlns:a16="http://schemas.microsoft.com/office/drawing/2014/main" id="{DE8144F5-79BF-425A-B37F-E1A5E37A5986}"/>
              </a:ext>
            </a:extLst>
          </p:cNvPr>
          <p:cNvSpPr txBox="1"/>
          <p:nvPr/>
        </p:nvSpPr>
        <p:spPr>
          <a:xfrm>
            <a:off x="5705475" y="6396454"/>
            <a:ext cx="409575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September, 2021</a:t>
            </a:r>
          </a:p>
        </p:txBody>
      </p:sp>
    </p:spTree>
    <p:extLst>
      <p:ext uri="{BB962C8B-B14F-4D97-AF65-F5344CB8AC3E}">
        <p14:creationId xmlns:p14="http://schemas.microsoft.com/office/powerpoint/2010/main" val="2184105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Remote Diagnosis Imaging</a:t>
            </a:r>
          </a:p>
        </p:txBody>
      </p:sp>
      <p:sp>
        <p:nvSpPr>
          <p:cNvPr id="3" name="Content Placeholder 2"/>
          <p:cNvSpPr>
            <a:spLocks noGrp="1"/>
          </p:cNvSpPr>
          <p:nvPr>
            <p:ph idx="1"/>
          </p:nvPr>
        </p:nvSpPr>
        <p:spPr>
          <a:xfrm>
            <a:off x="190500" y="1111348"/>
            <a:ext cx="8763000" cy="5024757"/>
          </a:xfrm>
        </p:spPr>
        <p:txBody>
          <a:bodyPr>
            <a:normAutofit lnSpcReduction="10000"/>
          </a:bodyPr>
          <a:lstStyle/>
          <a:p>
            <a:r>
              <a:rPr lang="en-US" dirty="0"/>
              <a:t>There is a rapidly increasing interest in providing ocular diagnoses by remote image acquisition. This can easily bypass optometric participation.</a:t>
            </a:r>
          </a:p>
          <a:p>
            <a:r>
              <a:rPr lang="en-US" dirty="0"/>
              <a:t>Combining photos and OCT (captured by lay office personnel in primary care offices) can be highly effective.</a:t>
            </a:r>
          </a:p>
          <a:p>
            <a:r>
              <a:rPr lang="en-US" dirty="0"/>
              <a:t>In the V.A., their “Technology-based Eye Care Services”, veterans can receive basic eye care services in their primary care clinics. Such services include “multiple diagnostic tests such as retinal photography, including vision, refraction, IOP, and </a:t>
            </a:r>
            <a:r>
              <a:rPr lang="en-US" dirty="0" err="1"/>
              <a:t>pachymetry</a:t>
            </a:r>
            <a:r>
              <a:rPr lang="en-US" dirty="0"/>
              <a:t>.” “Accuracy rate and patient satisfaction is high.”</a:t>
            </a:r>
          </a:p>
        </p:txBody>
      </p:sp>
      <p:sp>
        <p:nvSpPr>
          <p:cNvPr id="4" name="TextBox 3"/>
          <p:cNvSpPr txBox="1"/>
          <p:nvPr/>
        </p:nvSpPr>
        <p:spPr>
          <a:xfrm>
            <a:off x="5245768" y="6400800"/>
            <a:ext cx="350520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July, 2019</a:t>
            </a:r>
          </a:p>
        </p:txBody>
      </p:sp>
    </p:spTree>
    <p:extLst>
      <p:ext uri="{BB962C8B-B14F-4D97-AF65-F5344CB8AC3E}">
        <p14:creationId xmlns:p14="http://schemas.microsoft.com/office/powerpoint/2010/main" val="259395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C805-121A-448F-BC47-4CBBCF2BEF98}"/>
              </a:ext>
            </a:extLst>
          </p:cNvPr>
          <p:cNvSpPr>
            <a:spLocks noGrp="1"/>
          </p:cNvSpPr>
          <p:nvPr>
            <p:ph type="title"/>
          </p:nvPr>
        </p:nvSpPr>
        <p:spPr/>
        <p:txBody>
          <a:bodyPr/>
          <a:lstStyle/>
          <a:p>
            <a:r>
              <a:rPr lang="en-US" dirty="0"/>
              <a:t>Stop Referring Glaucoma Suspects!</a:t>
            </a:r>
          </a:p>
        </p:txBody>
      </p:sp>
      <p:sp>
        <p:nvSpPr>
          <p:cNvPr id="3" name="Content Placeholder 2">
            <a:extLst>
              <a:ext uri="{FF2B5EF4-FFF2-40B4-BE49-F238E27FC236}">
                <a16:creationId xmlns:a16="http://schemas.microsoft.com/office/drawing/2014/main" id="{0B2EC31C-CDCE-43C5-A44D-6C541A50D8EE}"/>
              </a:ext>
            </a:extLst>
          </p:cNvPr>
          <p:cNvSpPr>
            <a:spLocks noGrp="1"/>
          </p:cNvSpPr>
          <p:nvPr>
            <p:ph idx="1"/>
          </p:nvPr>
        </p:nvSpPr>
        <p:spPr>
          <a:xfrm>
            <a:off x="190501" y="1197073"/>
            <a:ext cx="8763000" cy="5556152"/>
          </a:xfrm>
        </p:spPr>
        <p:txBody>
          <a:bodyPr/>
          <a:lstStyle/>
          <a:p>
            <a:r>
              <a:rPr lang="en-US" dirty="0"/>
              <a:t>“Opportunistic screening by optometrists may result in earlier detection of glaucoma but also an increased burden on ophthalmologists because of larger numbers of referred patients.”</a:t>
            </a:r>
          </a:p>
          <a:p>
            <a:endParaRPr lang="en-US" dirty="0"/>
          </a:p>
          <a:p>
            <a:endParaRPr lang="en-US" dirty="0"/>
          </a:p>
          <a:p>
            <a:r>
              <a:rPr lang="en-US" dirty="0"/>
              <a:t>The optometric profession, in our opinion, needs to become mostly autonomous care givers for most all patients with glaucoma (or glaucoma suspects).</a:t>
            </a:r>
          </a:p>
        </p:txBody>
      </p:sp>
      <p:sp>
        <p:nvSpPr>
          <p:cNvPr id="4" name="TextBox 3">
            <a:extLst>
              <a:ext uri="{FF2B5EF4-FFF2-40B4-BE49-F238E27FC236}">
                <a16:creationId xmlns:a16="http://schemas.microsoft.com/office/drawing/2014/main" id="{48C65A97-2732-4A85-8274-FBAB8378418C}"/>
              </a:ext>
            </a:extLst>
          </p:cNvPr>
          <p:cNvSpPr txBox="1"/>
          <p:nvPr/>
        </p:nvSpPr>
        <p:spPr>
          <a:xfrm>
            <a:off x="5400675" y="2933700"/>
            <a:ext cx="361950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August 1, 2021</a:t>
            </a:r>
          </a:p>
        </p:txBody>
      </p:sp>
    </p:spTree>
    <p:extLst>
      <p:ext uri="{BB962C8B-B14F-4D97-AF65-F5344CB8AC3E}">
        <p14:creationId xmlns:p14="http://schemas.microsoft.com/office/powerpoint/2010/main" val="347224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1461720"/>
            <a:ext cx="8869363" cy="5497512"/>
          </a:xfrm>
        </p:spPr>
        <p:txBody>
          <a:bodyPr/>
          <a:lstStyle/>
          <a:p>
            <a:pPr>
              <a:spcBef>
                <a:spcPts val="0"/>
              </a:spcBef>
              <a:spcAft>
                <a:spcPts val="1200"/>
              </a:spcAft>
              <a:defRPr/>
            </a:pPr>
            <a:r>
              <a:rPr lang="en-US" sz="2800" dirty="0"/>
              <a:t>“Although highly desirable, physician - patient communication is an often overlooked but essential element in engaging patients in their own care.”</a:t>
            </a:r>
          </a:p>
          <a:p>
            <a:pPr>
              <a:spcBef>
                <a:spcPts val="0"/>
              </a:spcBef>
              <a:spcAft>
                <a:spcPts val="1200"/>
              </a:spcAft>
              <a:defRPr/>
            </a:pPr>
            <a:r>
              <a:rPr lang="en-US" sz="2800" dirty="0"/>
              <a:t>“When physicians communicate well,                            adherence rates are 19% higher than for patients whose physicians communicate less effectively.”</a:t>
            </a:r>
          </a:p>
          <a:p>
            <a:pPr>
              <a:spcBef>
                <a:spcPts val="0"/>
              </a:spcBef>
              <a:spcAft>
                <a:spcPts val="1200"/>
              </a:spcAft>
              <a:defRPr/>
            </a:pPr>
            <a:r>
              <a:rPr lang="en-US" sz="2800" dirty="0"/>
              <a:t>Who can spend more time with their patients, those seeing 20-some patients daily or those seeing 40-some patients daily?  It’s simple arithmetic!</a:t>
            </a:r>
          </a:p>
          <a:p>
            <a:pPr marL="0" indent="0">
              <a:lnSpc>
                <a:spcPct val="80000"/>
              </a:lnSpc>
              <a:buFont typeface="Wingdings" panose="05000000000000000000" pitchFamily="2" charset="2"/>
              <a:buNone/>
              <a:defRPr/>
            </a:pPr>
            <a:endParaRPr lang="en-US" sz="2000" i="1" dirty="0">
              <a:solidFill>
                <a:srgbClr val="A6CCF6"/>
              </a:solidFill>
            </a:endParaRPr>
          </a:p>
          <a:p>
            <a:pPr marL="0" indent="0" algn="r">
              <a:lnSpc>
                <a:spcPct val="80000"/>
              </a:lnSpc>
              <a:buFont typeface="Wingdings" panose="05000000000000000000" pitchFamily="2" charset="2"/>
              <a:buNone/>
              <a:defRPr/>
            </a:pPr>
            <a:r>
              <a:rPr lang="en-US" sz="1800" i="1" dirty="0">
                <a:solidFill>
                  <a:srgbClr val="A6CCF6"/>
                </a:solidFill>
              </a:rPr>
              <a:t>Ophthalmology.  July 2015.</a:t>
            </a:r>
          </a:p>
        </p:txBody>
      </p:sp>
      <p:sp>
        <p:nvSpPr>
          <p:cNvPr id="3" name="Title 2"/>
          <p:cNvSpPr>
            <a:spLocks noGrp="1"/>
          </p:cNvSpPr>
          <p:nvPr>
            <p:ph type="title"/>
          </p:nvPr>
        </p:nvSpPr>
        <p:spPr>
          <a:xfrm>
            <a:off x="77104" y="-60030"/>
            <a:ext cx="9096153" cy="1152525"/>
          </a:xfrm>
        </p:spPr>
        <p:txBody>
          <a:bodyPr>
            <a:noAutofit/>
          </a:bodyPr>
          <a:lstStyle/>
          <a:p>
            <a:pPr>
              <a:defRPr/>
            </a:pPr>
            <a:r>
              <a:rPr lang="en-US" sz="3600" dirty="0"/>
              <a:t>The Strength of Optometric Glaucoma Care</a:t>
            </a:r>
          </a:p>
        </p:txBody>
      </p:sp>
    </p:spTree>
    <p:extLst>
      <p:ext uri="{BB962C8B-B14F-4D97-AF65-F5344CB8AC3E}">
        <p14:creationId xmlns:p14="http://schemas.microsoft.com/office/powerpoint/2010/main" val="84569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1" y="190501"/>
            <a:ext cx="8763000" cy="919841"/>
          </a:xfrm>
        </p:spPr>
        <p:txBody>
          <a:bodyPr>
            <a:normAutofit fontScale="90000"/>
          </a:bodyPr>
          <a:lstStyle/>
          <a:p>
            <a:r>
              <a:rPr lang="en-US" dirty="0"/>
              <a:t>Systemic Medicines and Their Associations with Advanced Glaucoma</a:t>
            </a:r>
          </a:p>
        </p:txBody>
      </p:sp>
      <p:sp>
        <p:nvSpPr>
          <p:cNvPr id="3" name="Content Placeholder 2"/>
          <p:cNvSpPr>
            <a:spLocks noGrp="1"/>
          </p:cNvSpPr>
          <p:nvPr>
            <p:ph idx="1"/>
          </p:nvPr>
        </p:nvSpPr>
        <p:spPr>
          <a:xfrm>
            <a:off x="190500" y="1371600"/>
            <a:ext cx="8763000" cy="4885509"/>
          </a:xfrm>
        </p:spPr>
        <p:txBody>
          <a:bodyPr>
            <a:normAutofit fontScale="92500" lnSpcReduction="10000"/>
          </a:bodyPr>
          <a:lstStyle/>
          <a:p>
            <a:r>
              <a:rPr lang="en-US" dirty="0"/>
              <a:t>SSRI’s (selective serotonin reuptake inhibitors) and</a:t>
            </a:r>
          </a:p>
          <a:p>
            <a:pPr lvl="1"/>
            <a:r>
              <a:rPr lang="en-US" dirty="0"/>
              <a:t>Prozac®, Zoloft®, Paxil® and Lexapro®</a:t>
            </a:r>
          </a:p>
          <a:p>
            <a:pPr marL="0" indent="457200">
              <a:buNone/>
            </a:pPr>
            <a:r>
              <a:rPr lang="en-US" dirty="0"/>
              <a:t>SNRI’s (serotonin-norepinephrine reuptake inhibitors)</a:t>
            </a:r>
          </a:p>
          <a:p>
            <a:pPr lvl="1"/>
            <a:r>
              <a:rPr lang="en-US" dirty="0"/>
              <a:t>Effexor®, Cymbalta® </a:t>
            </a:r>
          </a:p>
          <a:p>
            <a:pPr marL="457200" indent="0">
              <a:buNone/>
            </a:pPr>
            <a:r>
              <a:rPr lang="en-US" dirty="0"/>
              <a:t>showed a 30% protective effect</a:t>
            </a:r>
          </a:p>
          <a:p>
            <a:r>
              <a:rPr lang="en-US" dirty="0"/>
              <a:t>Beta-blockers (mainly </a:t>
            </a:r>
            <a:r>
              <a:rPr lang="en-US" dirty="0" err="1"/>
              <a:t>metoprolol</a:t>
            </a:r>
            <a:r>
              <a:rPr lang="en-US" dirty="0"/>
              <a:t>); 20% protection</a:t>
            </a:r>
          </a:p>
          <a:p>
            <a:r>
              <a:rPr lang="en-US" dirty="0"/>
              <a:t>CCB (calcium channel blockers) (mainly amlodipine) (Norvasc®) have a strong harmful association with glaucoma.</a:t>
            </a:r>
          </a:p>
          <a:p>
            <a:r>
              <a:rPr lang="en-US" dirty="0"/>
              <a:t>Eye physicians need to be aware of these positive and negative influences on their patients with advancing, and advanced glaucoma.</a:t>
            </a:r>
          </a:p>
          <a:p>
            <a:endParaRPr lang="en-US" dirty="0"/>
          </a:p>
        </p:txBody>
      </p:sp>
      <p:sp>
        <p:nvSpPr>
          <p:cNvPr id="4" name="TextBox 3"/>
          <p:cNvSpPr txBox="1"/>
          <p:nvPr/>
        </p:nvSpPr>
        <p:spPr>
          <a:xfrm>
            <a:off x="5799908" y="6208263"/>
            <a:ext cx="303058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5D7FF"/>
                </a:solidFill>
                <a:effectLst/>
                <a:uLnTx/>
                <a:uFillTx/>
                <a:latin typeface="Arial" panose="020B0604020202020204" pitchFamily="34" charset="0"/>
                <a:ea typeface="+mn-ea"/>
                <a:cs typeface="Arial" panose="020B0604020202020204" pitchFamily="34" charset="0"/>
              </a:rPr>
              <a:t>Ophthalmology, July, 2018</a:t>
            </a:r>
          </a:p>
        </p:txBody>
      </p:sp>
    </p:spTree>
    <p:extLst>
      <p:ext uri="{BB962C8B-B14F-4D97-AF65-F5344CB8AC3E}">
        <p14:creationId xmlns:p14="http://schemas.microsoft.com/office/powerpoint/2010/main" val="425603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54F1C-0147-4FF5-44CC-6E5CB16E9A3C}"/>
              </a:ext>
            </a:extLst>
          </p:cNvPr>
          <p:cNvSpPr>
            <a:spLocks noGrp="1"/>
          </p:cNvSpPr>
          <p:nvPr>
            <p:ph type="title"/>
          </p:nvPr>
        </p:nvSpPr>
        <p:spPr>
          <a:xfrm>
            <a:off x="381000" y="491483"/>
            <a:ext cx="8763000" cy="752034"/>
          </a:xfrm>
        </p:spPr>
        <p:txBody>
          <a:bodyPr>
            <a:normAutofit fontScale="90000"/>
          </a:bodyPr>
          <a:lstStyle/>
          <a:p>
            <a:pPr marL="0" marR="0" lvl="0" indent="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None/>
              <a:tabLst/>
              <a:defRPr/>
            </a:pPr>
            <a:r>
              <a:rPr lang="en-US" dirty="0"/>
              <a:t>Systemic Antihypertensive Medicines and Glaucoma</a:t>
            </a:r>
            <a:r>
              <a:rPr kumimoji="0" lang="en-US" sz="2600" b="1" i="0" u="none" strike="noStrike" kern="1200" cap="none" spc="0" normalizeH="0" baseline="0" noProof="0" dirty="0">
                <a:ln>
                  <a:noFill/>
                </a:ln>
                <a:solidFill>
                  <a:srgbClr val="00FF00"/>
                </a:solidFill>
                <a:effectLst/>
                <a:uLnTx/>
                <a:uFillTx/>
                <a:latin typeface="Calibri"/>
                <a:ea typeface="+mn-ea"/>
                <a:cs typeface="+mn-cs"/>
              </a:rPr>
              <a:t>**</a:t>
            </a:r>
            <a:br>
              <a:rPr kumimoji="0" lang="en-US" sz="2600" b="1" i="0" u="none" strike="noStrike" kern="1200" cap="none" spc="0" normalizeH="0" baseline="0" noProof="0" dirty="0">
                <a:ln>
                  <a:noFill/>
                </a:ln>
                <a:solidFill>
                  <a:srgbClr val="00FF00"/>
                </a:solidFill>
                <a:effectLst/>
                <a:uLnTx/>
                <a:uFillTx/>
                <a:latin typeface="Calibri"/>
                <a:ea typeface="+mn-ea"/>
                <a:cs typeface="+mn-cs"/>
              </a:rPr>
            </a:br>
            <a:endParaRPr lang="en-US" dirty="0"/>
          </a:p>
        </p:txBody>
      </p:sp>
      <p:sp>
        <p:nvSpPr>
          <p:cNvPr id="3" name="Content Placeholder 2">
            <a:extLst>
              <a:ext uri="{FF2B5EF4-FFF2-40B4-BE49-F238E27FC236}">
                <a16:creationId xmlns:a16="http://schemas.microsoft.com/office/drawing/2014/main" id="{94386E6E-7BA5-4B84-6C9F-92834E332503}"/>
              </a:ext>
            </a:extLst>
          </p:cNvPr>
          <p:cNvSpPr>
            <a:spLocks noGrp="1"/>
          </p:cNvSpPr>
          <p:nvPr>
            <p:ph idx="1"/>
          </p:nvPr>
        </p:nvSpPr>
        <p:spPr>
          <a:xfrm>
            <a:off x="190500" y="1252252"/>
            <a:ext cx="8763000" cy="5006648"/>
          </a:xfrm>
        </p:spPr>
        <p:txBody>
          <a:bodyPr/>
          <a:lstStyle/>
          <a:p>
            <a:r>
              <a:rPr lang="en-US" dirty="0"/>
              <a:t>This AJO article of November, 2023 further underscores the previous knowledge of the impact of systemic antihypertensive medicines can have on glaucoma risk.</a:t>
            </a:r>
          </a:p>
          <a:p>
            <a:r>
              <a:rPr lang="en-US" dirty="0"/>
              <a:t>Low systemic blood pressure is a risk factor for glaucoma, especially LTG.</a:t>
            </a:r>
          </a:p>
          <a:p>
            <a:r>
              <a:rPr lang="en-US" dirty="0"/>
              <a:t>Use of systemic BB may delay the onset of the need for ocular treatment.</a:t>
            </a:r>
          </a:p>
          <a:p>
            <a:r>
              <a:rPr lang="en-US" dirty="0"/>
              <a:t>Calcium Channel Blockers (amlodipine, esp.), by reducing “ocular perfusion pressure,” can put the ONH at increased risk of glaucoma.</a:t>
            </a:r>
          </a:p>
        </p:txBody>
      </p:sp>
      <p:sp>
        <p:nvSpPr>
          <p:cNvPr id="4" name="TextBox 3">
            <a:extLst>
              <a:ext uri="{FF2B5EF4-FFF2-40B4-BE49-F238E27FC236}">
                <a16:creationId xmlns:a16="http://schemas.microsoft.com/office/drawing/2014/main" id="{8D7F9F7C-4E4B-17D9-78C5-8E7F8F1A43F2}"/>
              </a:ext>
            </a:extLst>
          </p:cNvPr>
          <p:cNvSpPr txBox="1"/>
          <p:nvPr/>
        </p:nvSpPr>
        <p:spPr>
          <a:xfrm>
            <a:off x="5439266" y="6353666"/>
            <a:ext cx="370473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mn-cs"/>
              </a:rPr>
              <a:t>Am J </a:t>
            </a:r>
            <a:r>
              <a:rPr kumimoji="0" lang="en-US" sz="1600" b="1" i="1"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mn-cs"/>
              </a:rPr>
              <a: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Nov, 2023</a:t>
            </a:r>
          </a:p>
        </p:txBody>
      </p:sp>
    </p:spTree>
    <p:extLst>
      <p:ext uri="{BB962C8B-B14F-4D97-AF65-F5344CB8AC3E}">
        <p14:creationId xmlns:p14="http://schemas.microsoft.com/office/powerpoint/2010/main" val="32971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Sleeping Relationship on IOP</a:t>
            </a:r>
          </a:p>
        </p:txBody>
      </p:sp>
      <p:sp>
        <p:nvSpPr>
          <p:cNvPr id="3" name="Content Placeholder 2"/>
          <p:cNvSpPr>
            <a:spLocks noGrp="1"/>
          </p:cNvSpPr>
          <p:nvPr>
            <p:ph idx="1"/>
          </p:nvPr>
        </p:nvSpPr>
        <p:spPr/>
        <p:txBody>
          <a:bodyPr/>
          <a:lstStyle/>
          <a:p>
            <a:r>
              <a:rPr lang="en-US" dirty="0"/>
              <a:t>IOP is highest while we sleep</a:t>
            </a:r>
          </a:p>
          <a:p>
            <a:r>
              <a:rPr lang="en-US" dirty="0"/>
              <a:t>In Supine posture there is a hydrostatic increase in the pressure of the </a:t>
            </a:r>
            <a:r>
              <a:rPr lang="en-US" dirty="0" err="1"/>
              <a:t>episcleral</a:t>
            </a:r>
            <a:r>
              <a:rPr lang="en-US" dirty="0"/>
              <a:t> and orbital veins.</a:t>
            </a:r>
          </a:p>
          <a:p>
            <a:r>
              <a:rPr lang="en-US" dirty="0"/>
              <a:t>“The reason that nocturnal IOP elevation is so important is because: the increase is greater for glaucoma patients and the increase coincides with the time when our systemic blood pressure is the lowest. If IOP increases and BP decreases, the ocular perfusion pressure will decrease, leaving it at greater risk for glaucomatous damage.”</a:t>
            </a:r>
          </a:p>
        </p:txBody>
      </p:sp>
      <p:sp>
        <p:nvSpPr>
          <p:cNvPr id="4" name="TextBox 3"/>
          <p:cNvSpPr txBox="1"/>
          <p:nvPr/>
        </p:nvSpPr>
        <p:spPr>
          <a:xfrm>
            <a:off x="4124826" y="5603224"/>
            <a:ext cx="4828674"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Doug </a:t>
            </a:r>
            <a:r>
              <a:rPr kumimoji="0" lang="en-US" sz="1600" b="1" i="0" u="none" strike="noStrike" kern="1200" cap="none" spc="0" normalizeH="0" baseline="0" noProof="0" dirty="0" err="1">
                <a:ln>
                  <a:noFill/>
                </a:ln>
                <a:solidFill>
                  <a:srgbClr val="6FD1FD"/>
                </a:solidFill>
                <a:effectLst/>
                <a:uLnTx/>
                <a:uFillTx/>
                <a:latin typeface="Arial" panose="020B0604020202020204" pitchFamily="34" charset="0"/>
                <a:ea typeface="+mn-ea"/>
                <a:cs typeface="Arial" panose="020B0604020202020204" pitchFamily="34" charset="0"/>
              </a:rPr>
              <a:t>Rett</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OD, FAAO.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Primary Care Optometry News</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March 28, 2018.</a:t>
            </a:r>
          </a:p>
        </p:txBody>
      </p:sp>
    </p:spTree>
    <p:extLst>
      <p:ext uri="{BB962C8B-B14F-4D97-AF65-F5344CB8AC3E}">
        <p14:creationId xmlns:p14="http://schemas.microsoft.com/office/powerpoint/2010/main" val="2139461426"/>
      </p:ext>
    </p:extLst>
  </p:cSld>
  <p:clrMapOvr>
    <a:masterClrMapping/>
  </p:clrMapOvr>
</p:sld>
</file>

<file path=ppt/theme/theme1.xml><?xml version="1.0" encoding="utf-8"?>
<a:theme xmlns:a="http://schemas.openxmlformats.org/drawingml/2006/main" name="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BEST THEM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ST THEME" id="{2FCBFD51-B1B6-40E5-8B3B-6879AC3A442A}" vid="{75465BD9-F3B3-4E07-BD76-9E62BDC3E497}"/>
    </a:ext>
  </a:extLst>
</a:theme>
</file>

<file path=ppt/theme/theme14.xml><?xml version="1.0" encoding="utf-8"?>
<a:theme xmlns:a="http://schemas.openxmlformats.org/drawingml/2006/main" name="2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3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4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ue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2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28800</TotalTime>
  <Words>4657</Words>
  <Application>Microsoft Office PowerPoint</Application>
  <PresentationFormat>On-screen Show (4:3)</PresentationFormat>
  <Paragraphs>375</Paragraphs>
  <Slides>45</Slides>
  <Notes>31</Notes>
  <HiddenSlides>0</HiddenSlides>
  <MMClips>0</MMClips>
  <ScaleCrop>false</ScaleCrop>
  <HeadingPairs>
    <vt:vector size="6" baseType="variant">
      <vt:variant>
        <vt:lpstr>Fonts Used</vt:lpstr>
      </vt:variant>
      <vt:variant>
        <vt:i4>17</vt:i4>
      </vt:variant>
      <vt:variant>
        <vt:lpstr>Theme</vt:lpstr>
      </vt:variant>
      <vt:variant>
        <vt:i4>17</vt:i4>
      </vt:variant>
      <vt:variant>
        <vt:lpstr>Slide Titles</vt:lpstr>
      </vt:variant>
      <vt:variant>
        <vt:i4>45</vt:i4>
      </vt:variant>
    </vt:vector>
  </HeadingPairs>
  <TitlesOfParts>
    <vt:vector size="79" baseType="lpstr">
      <vt:lpstr>Arial</vt:lpstr>
      <vt:lpstr>BlinkMacSystemFont</vt:lpstr>
      <vt:lpstr>Calibri</vt:lpstr>
      <vt:lpstr>Calibri Light</vt:lpstr>
      <vt:lpstr>Cambria</vt:lpstr>
      <vt:lpstr>Guardian TextSans Web</vt:lpstr>
      <vt:lpstr>helvetica</vt:lpstr>
      <vt:lpstr>helvetica</vt:lpstr>
      <vt:lpstr>Merriweather</vt:lpstr>
      <vt:lpstr>NexusSerif</vt:lpstr>
      <vt:lpstr>Symbol</vt:lpstr>
      <vt:lpstr>Tahoma</vt:lpstr>
      <vt:lpstr>Times New Roman</vt:lpstr>
      <vt:lpstr>Verdana</vt:lpstr>
      <vt:lpstr>Wingdings</vt:lpstr>
      <vt:lpstr>Wingdings 2</vt:lpstr>
      <vt:lpstr>Wingdings 3</vt:lpstr>
      <vt:lpstr>blue star</vt:lpstr>
      <vt:lpstr>1_blue star</vt:lpstr>
      <vt:lpstr>blue w/line</vt:lpstr>
      <vt:lpstr>blue - farm</vt:lpstr>
      <vt:lpstr>1_blue 1</vt:lpstr>
      <vt:lpstr>2_blue - farm</vt:lpstr>
      <vt:lpstr>1_blue - farm</vt:lpstr>
      <vt:lpstr>1_blue w/line</vt:lpstr>
      <vt:lpstr>3_blue - farm</vt:lpstr>
      <vt:lpstr>3_Office Theme</vt:lpstr>
      <vt:lpstr>4_blue - farm</vt:lpstr>
      <vt:lpstr>6_Office Theme</vt:lpstr>
      <vt:lpstr>BEST THEME</vt:lpstr>
      <vt:lpstr>2_blue star</vt:lpstr>
      <vt:lpstr>3_blue star</vt:lpstr>
      <vt:lpstr>11_blue star</vt:lpstr>
      <vt:lpstr>4_blue star</vt:lpstr>
      <vt:lpstr>REDUCING THE PRESSURE  IN GLAUCOMA DECISION MAKING</vt:lpstr>
      <vt:lpstr>Financial Disclosure</vt:lpstr>
      <vt:lpstr>The Pressure on Glaucoma Clinics</vt:lpstr>
      <vt:lpstr>Relatively Few ODs are Actively Managing Glaucoma</vt:lpstr>
      <vt:lpstr>Stop Referring Glaucoma Suspects!</vt:lpstr>
      <vt:lpstr>The Strength of Optometric Glaucoma Care</vt:lpstr>
      <vt:lpstr>Systemic Medicines and Their Associations with Advanced Glaucoma</vt:lpstr>
      <vt:lpstr>Systemic Antihypertensive Medicines and Glaucoma** </vt:lpstr>
      <vt:lpstr>Sleeping Relationship on IOP</vt:lpstr>
      <vt:lpstr>PowerPoint Presentation</vt:lpstr>
      <vt:lpstr>IOP Behavior Over a 24-hour Cycle</vt:lpstr>
      <vt:lpstr>Virtue of Non-Office Hours IOP Measurements</vt:lpstr>
      <vt:lpstr>Expert Perspective on Rebound  Tonometry</vt:lpstr>
      <vt:lpstr>Expert Perspective on Self-Tonometry</vt:lpstr>
      <vt:lpstr>Efficacy of Glaucoma Drugs at Night</vt:lpstr>
      <vt:lpstr>Head position effect on IOP</vt:lpstr>
      <vt:lpstr>Role of Cataract Extraction on IOP</vt:lpstr>
      <vt:lpstr>MIGS in Perspective</vt:lpstr>
      <vt:lpstr>The Impact of MIGS in Reducing IOP</vt:lpstr>
      <vt:lpstr>Perspective on Ocular Hypertension Treatment Study</vt:lpstr>
      <vt:lpstr>Regarding Treating Patients with OHT</vt:lpstr>
      <vt:lpstr>Delayed Treatment in Early Glaucoma</vt:lpstr>
      <vt:lpstr>Guidance On If Or When to Treat</vt:lpstr>
      <vt:lpstr>β-Blockers Are Helpful In Patients with COPD!</vt:lpstr>
      <vt:lpstr>Timolol Eyedrops to Treat  Migrane Headache</vt:lpstr>
      <vt:lpstr>Topical Ophthalmic Timolol in Dermatology</vt:lpstr>
      <vt:lpstr>New SITA-FASTER</vt:lpstr>
      <vt:lpstr>The Optometric Perspective on Hysteresis</vt:lpstr>
      <vt:lpstr>Preventing / Delaying Glaucoma   Through Exercise</vt:lpstr>
      <vt:lpstr>Physical Activity and Glaucoma</vt:lpstr>
      <vt:lpstr>*WALKING 10,000 Steps A Day-             Do I really need to hit that goal?</vt:lpstr>
      <vt:lpstr>Caffeine and the Eye</vt:lpstr>
      <vt:lpstr>Perspective on Central Corneal Thickness (CCT)</vt:lpstr>
      <vt:lpstr> </vt:lpstr>
      <vt:lpstr>Underdiagnosis of POAG</vt:lpstr>
      <vt:lpstr>Overdiagnosis of OAG in Greece (where Optometry is Prohibited)</vt:lpstr>
      <vt:lpstr>Glaucoma: Nocturnal Dip in Blood Pressure</vt:lpstr>
      <vt:lpstr>Blood Pressure and Glaucoma</vt:lpstr>
      <vt:lpstr>PowerPoint Presentation</vt:lpstr>
      <vt:lpstr>Glaucoma and Medical Malpractice</vt:lpstr>
      <vt:lpstr>Don’t Get Sued: Key Points</vt:lpstr>
      <vt:lpstr>FDA Pregnancy Categories</vt:lpstr>
      <vt:lpstr>Treating During Pregnancy</vt:lpstr>
      <vt:lpstr>Diagnostic Error of Neuro-ophthalmic Conditions</vt:lpstr>
      <vt:lpstr>Remote Diagnosis Imaging</vt:lpstr>
    </vt:vector>
  </TitlesOfParts>
  <Company>id&amp;a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K. Okamoto</dc:creator>
  <cp:lastModifiedBy>Ron Melton</cp:lastModifiedBy>
  <cp:revision>1097</cp:revision>
  <cp:lastPrinted>2016-10-07T19:09:28Z</cp:lastPrinted>
  <dcterms:created xsi:type="dcterms:W3CDTF">2007-10-16T17:05:53Z</dcterms:created>
  <dcterms:modified xsi:type="dcterms:W3CDTF">2023-12-30T04:29:23Z</dcterms:modified>
</cp:coreProperties>
</file>