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5027" r:id="rId2"/>
    <p:sldMasterId id="2147485116" r:id="rId3"/>
    <p:sldMasterId id="2147485249" r:id="rId4"/>
    <p:sldMasterId id="2147485272" r:id="rId5"/>
    <p:sldMasterId id="2147485573" r:id="rId6"/>
    <p:sldMasterId id="2147485579" r:id="rId7"/>
    <p:sldMasterId id="2147485584" r:id="rId8"/>
    <p:sldMasterId id="2147485607" r:id="rId9"/>
    <p:sldMasterId id="2147485635" r:id="rId10"/>
    <p:sldMasterId id="2147485656" r:id="rId11"/>
    <p:sldMasterId id="2147485700" r:id="rId12"/>
    <p:sldMasterId id="2147485734" r:id="rId13"/>
    <p:sldMasterId id="2147485779" r:id="rId14"/>
    <p:sldMasterId id="2147485827" r:id="rId15"/>
    <p:sldMasterId id="2147485832" r:id="rId16"/>
  </p:sldMasterIdLst>
  <p:notesMasterIdLst>
    <p:notesMasterId r:id="rId68"/>
  </p:notesMasterIdLst>
  <p:handoutMasterIdLst>
    <p:handoutMasterId r:id="rId69"/>
  </p:handoutMasterIdLst>
  <p:sldIdLst>
    <p:sldId id="2145709175" r:id="rId17"/>
    <p:sldId id="3278" r:id="rId18"/>
    <p:sldId id="5661" r:id="rId19"/>
    <p:sldId id="5672" r:id="rId20"/>
    <p:sldId id="6222" r:id="rId21"/>
    <p:sldId id="2145709547" r:id="rId22"/>
    <p:sldId id="2145708529" r:id="rId23"/>
    <p:sldId id="2145708522" r:id="rId24"/>
    <p:sldId id="2145708534" r:id="rId25"/>
    <p:sldId id="2145709033" r:id="rId26"/>
    <p:sldId id="2145708778" r:id="rId27"/>
    <p:sldId id="2841" r:id="rId28"/>
    <p:sldId id="3338" r:id="rId29"/>
    <p:sldId id="3342" r:id="rId30"/>
    <p:sldId id="3345" r:id="rId31"/>
    <p:sldId id="5585" r:id="rId32"/>
    <p:sldId id="2986" r:id="rId33"/>
    <p:sldId id="5990" r:id="rId34"/>
    <p:sldId id="3348" r:id="rId35"/>
    <p:sldId id="6495" r:id="rId36"/>
    <p:sldId id="3370" r:id="rId37"/>
    <p:sldId id="5938" r:id="rId38"/>
    <p:sldId id="6213" r:id="rId39"/>
    <p:sldId id="4097" r:id="rId40"/>
    <p:sldId id="3373" r:id="rId41"/>
    <p:sldId id="2997" r:id="rId42"/>
    <p:sldId id="3001" r:id="rId43"/>
    <p:sldId id="2908" r:id="rId44"/>
    <p:sldId id="3257" r:id="rId45"/>
    <p:sldId id="2145709461" r:id="rId46"/>
    <p:sldId id="2145709462" r:id="rId47"/>
    <p:sldId id="3323" r:id="rId48"/>
    <p:sldId id="3329" r:id="rId49"/>
    <p:sldId id="2145708962" r:id="rId50"/>
    <p:sldId id="2145709018" r:id="rId51"/>
    <p:sldId id="2837" r:id="rId52"/>
    <p:sldId id="2145709019" r:id="rId53"/>
    <p:sldId id="2145709023" r:id="rId54"/>
    <p:sldId id="6107" r:id="rId55"/>
    <p:sldId id="2145709025" r:id="rId56"/>
    <p:sldId id="2145709026" r:id="rId57"/>
    <p:sldId id="2145709588" r:id="rId58"/>
    <p:sldId id="2145709589" r:id="rId59"/>
    <p:sldId id="2145709590" r:id="rId60"/>
    <p:sldId id="2145709030" r:id="rId61"/>
    <p:sldId id="2145709180" r:id="rId62"/>
    <p:sldId id="2145709031" r:id="rId63"/>
    <p:sldId id="2145709181" r:id="rId64"/>
    <p:sldId id="7137" r:id="rId65"/>
    <p:sldId id="7138" r:id="rId66"/>
    <p:sldId id="7136" r:id="rId67"/>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8">
          <p15:clr>
            <a:srgbClr val="A4A3A4"/>
          </p15:clr>
        </p15:guide>
        <p15:guide id="2" pos="84">
          <p15:clr>
            <a:srgbClr val="A4A3A4"/>
          </p15:clr>
        </p15:guide>
        <p15:guide id="3" pos="5676">
          <p15:clr>
            <a:srgbClr val="A4A3A4"/>
          </p15:clr>
        </p15:guide>
        <p15:guide id="4" pos="278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CCFF"/>
    <a:srgbClr val="A6CCF6"/>
    <a:srgbClr val="04C61B"/>
    <a:srgbClr val="28A24B"/>
    <a:srgbClr val="4646A9"/>
    <a:srgbClr val="0000CC"/>
    <a:srgbClr val="33CCCC"/>
    <a:srgbClr val="00002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2" autoAdjust="0"/>
    <p:restoredTop sz="95122" autoAdjust="0"/>
  </p:normalViewPr>
  <p:slideViewPr>
    <p:cSldViewPr snapToGrid="0" showGuides="1">
      <p:cViewPr varScale="1">
        <p:scale>
          <a:sx n="125" d="100"/>
          <a:sy n="125" d="100"/>
        </p:scale>
        <p:origin x="942" y="102"/>
      </p:cViewPr>
      <p:guideLst>
        <p:guide orient="horz" pos="2158"/>
        <p:guide pos="84"/>
        <p:guide pos="5676"/>
        <p:guide pos="2789"/>
      </p:guideLst>
    </p:cSldViewPr>
  </p:slideViewPr>
  <p:outlineViewPr>
    <p:cViewPr>
      <p:scale>
        <a:sx n="33" d="100"/>
        <a:sy n="33" d="100"/>
      </p:scale>
      <p:origin x="0" y="-65712"/>
    </p:cViewPr>
    <p:sldLst>
      <p:sld r:id="rId1" collapse="1"/>
    </p:sldLst>
  </p:outlineViewPr>
  <p:notesTextViewPr>
    <p:cViewPr>
      <p:scale>
        <a:sx n="100" d="100"/>
        <a:sy n="100" d="100"/>
      </p:scale>
      <p:origin x="0" y="0"/>
    </p:cViewPr>
  </p:notesTextViewPr>
  <p:sorterViewPr>
    <p:cViewPr varScale="1">
      <p:scale>
        <a:sx n="1" d="1"/>
        <a:sy n="1" d="1"/>
      </p:scale>
      <p:origin x="0" y="-6882"/>
    </p:cViewPr>
  </p:sorterViewPr>
  <p:notesViewPr>
    <p:cSldViewPr snapToGrid="0" showGuides="1">
      <p:cViewPr>
        <p:scale>
          <a:sx n="400" d="100"/>
          <a:sy n="400" d="100"/>
        </p:scale>
        <p:origin x="5112" y="17844"/>
      </p:cViewPr>
      <p:guideLst>
        <p:guide orient="horz" pos="2957"/>
        <p:guide pos="2238"/>
      </p:guideLst>
    </p:cSldViewPr>
  </p:notes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Melton" userId="5553941352b42db9" providerId="LiveId" clId="{DF4C0858-9229-4FA4-A611-34EF9C6273FD}"/>
    <pc:docChg chg="addSld modSld sldOrd">
      <pc:chgData name="Ron Melton" userId="5553941352b42db9" providerId="LiveId" clId="{DF4C0858-9229-4FA4-A611-34EF9C6273FD}" dt="2023-09-17T23:49:42.884" v="5" actId="680"/>
      <pc:docMkLst>
        <pc:docMk/>
      </pc:docMkLst>
      <pc:sldChg chg="ord">
        <pc:chgData name="Ron Melton" userId="5553941352b42db9" providerId="LiveId" clId="{DF4C0858-9229-4FA4-A611-34EF9C6273FD}" dt="2023-09-17T23:46:20.455" v="1"/>
        <pc:sldMkLst>
          <pc:docMk/>
          <pc:sldMk cId="1124329652" sldId="259"/>
        </pc:sldMkLst>
      </pc:sldChg>
      <pc:sldChg chg="ord">
        <pc:chgData name="Ron Melton" userId="5553941352b42db9" providerId="LiveId" clId="{DF4C0858-9229-4FA4-A611-34EF9C6273FD}" dt="2023-09-17T23:46:20.455" v="1"/>
        <pc:sldMkLst>
          <pc:docMk/>
          <pc:sldMk cId="4017329786" sldId="264"/>
        </pc:sldMkLst>
      </pc:sldChg>
      <pc:sldChg chg="ord">
        <pc:chgData name="Ron Melton" userId="5553941352b42db9" providerId="LiveId" clId="{DF4C0858-9229-4FA4-A611-34EF9C6273FD}" dt="2023-09-17T23:46:20.455" v="1"/>
        <pc:sldMkLst>
          <pc:docMk/>
          <pc:sldMk cId="1234814131" sldId="267"/>
        </pc:sldMkLst>
      </pc:sldChg>
      <pc:sldChg chg="ord">
        <pc:chgData name="Ron Melton" userId="5553941352b42db9" providerId="LiveId" clId="{DF4C0858-9229-4FA4-A611-34EF9C6273FD}" dt="2023-09-17T23:46:20.455" v="1"/>
        <pc:sldMkLst>
          <pc:docMk/>
          <pc:sldMk cId="2929515824" sldId="641"/>
        </pc:sldMkLst>
      </pc:sldChg>
      <pc:sldChg chg="ord">
        <pc:chgData name="Ron Melton" userId="5553941352b42db9" providerId="LiveId" clId="{DF4C0858-9229-4FA4-A611-34EF9C6273FD}" dt="2023-09-17T23:46:20.455" v="1"/>
        <pc:sldMkLst>
          <pc:docMk/>
          <pc:sldMk cId="1768599303" sldId="642"/>
        </pc:sldMkLst>
      </pc:sldChg>
      <pc:sldChg chg="ord">
        <pc:chgData name="Ron Melton" userId="5553941352b42db9" providerId="LiveId" clId="{DF4C0858-9229-4FA4-A611-34EF9C6273FD}" dt="2023-09-17T23:46:20.455" v="1"/>
        <pc:sldMkLst>
          <pc:docMk/>
          <pc:sldMk cId="3517020646" sldId="644"/>
        </pc:sldMkLst>
      </pc:sldChg>
      <pc:sldChg chg="ord">
        <pc:chgData name="Ron Melton" userId="5553941352b42db9" providerId="LiveId" clId="{DF4C0858-9229-4FA4-A611-34EF9C6273FD}" dt="2023-09-17T23:46:20.455" v="1"/>
        <pc:sldMkLst>
          <pc:docMk/>
          <pc:sldMk cId="1033977654" sldId="645"/>
        </pc:sldMkLst>
      </pc:sldChg>
      <pc:sldChg chg="ord">
        <pc:chgData name="Ron Melton" userId="5553941352b42db9" providerId="LiveId" clId="{DF4C0858-9229-4FA4-A611-34EF9C6273FD}" dt="2023-09-17T23:46:20.455" v="1"/>
        <pc:sldMkLst>
          <pc:docMk/>
          <pc:sldMk cId="430349504" sldId="1884"/>
        </pc:sldMkLst>
      </pc:sldChg>
      <pc:sldChg chg="ord">
        <pc:chgData name="Ron Melton" userId="5553941352b42db9" providerId="LiveId" clId="{DF4C0858-9229-4FA4-A611-34EF9C6273FD}" dt="2023-09-17T23:46:20.455" v="1"/>
        <pc:sldMkLst>
          <pc:docMk/>
          <pc:sldMk cId="860959377" sldId="1887"/>
        </pc:sldMkLst>
      </pc:sldChg>
      <pc:sldChg chg="ord">
        <pc:chgData name="Ron Melton" userId="5553941352b42db9" providerId="LiveId" clId="{DF4C0858-9229-4FA4-A611-34EF9C6273FD}" dt="2023-09-17T23:46:20.455" v="1"/>
        <pc:sldMkLst>
          <pc:docMk/>
          <pc:sldMk cId="1070495431" sldId="2833"/>
        </pc:sldMkLst>
      </pc:sldChg>
      <pc:sldChg chg="ord">
        <pc:chgData name="Ron Melton" userId="5553941352b42db9" providerId="LiveId" clId="{DF4C0858-9229-4FA4-A611-34EF9C6273FD}" dt="2023-09-17T23:46:20.455" v="1"/>
        <pc:sldMkLst>
          <pc:docMk/>
          <pc:sldMk cId="3416789995" sldId="2857"/>
        </pc:sldMkLst>
      </pc:sldChg>
      <pc:sldChg chg="ord">
        <pc:chgData name="Ron Melton" userId="5553941352b42db9" providerId="LiveId" clId="{DF4C0858-9229-4FA4-A611-34EF9C6273FD}" dt="2023-09-17T23:46:20.455" v="1"/>
        <pc:sldMkLst>
          <pc:docMk/>
          <pc:sldMk cId="3955657354" sldId="2859"/>
        </pc:sldMkLst>
      </pc:sldChg>
      <pc:sldChg chg="ord">
        <pc:chgData name="Ron Melton" userId="5553941352b42db9" providerId="LiveId" clId="{DF4C0858-9229-4FA4-A611-34EF9C6273FD}" dt="2023-09-17T23:46:20.455" v="1"/>
        <pc:sldMkLst>
          <pc:docMk/>
          <pc:sldMk cId="4060267080" sldId="2863"/>
        </pc:sldMkLst>
      </pc:sldChg>
      <pc:sldChg chg="ord">
        <pc:chgData name="Ron Melton" userId="5553941352b42db9" providerId="LiveId" clId="{DF4C0858-9229-4FA4-A611-34EF9C6273FD}" dt="2023-09-17T23:46:20.455" v="1"/>
        <pc:sldMkLst>
          <pc:docMk/>
          <pc:sldMk cId="2126933272" sldId="2864"/>
        </pc:sldMkLst>
      </pc:sldChg>
      <pc:sldChg chg="ord">
        <pc:chgData name="Ron Melton" userId="5553941352b42db9" providerId="LiveId" clId="{DF4C0858-9229-4FA4-A611-34EF9C6273FD}" dt="2023-09-17T23:46:20.455" v="1"/>
        <pc:sldMkLst>
          <pc:docMk/>
          <pc:sldMk cId="1772257276" sldId="2867"/>
        </pc:sldMkLst>
      </pc:sldChg>
      <pc:sldChg chg="ord">
        <pc:chgData name="Ron Melton" userId="5553941352b42db9" providerId="LiveId" clId="{DF4C0858-9229-4FA4-A611-34EF9C6273FD}" dt="2023-09-17T23:46:20.455" v="1"/>
        <pc:sldMkLst>
          <pc:docMk/>
          <pc:sldMk cId="87010939" sldId="2988"/>
        </pc:sldMkLst>
      </pc:sldChg>
      <pc:sldChg chg="ord">
        <pc:chgData name="Ron Melton" userId="5553941352b42db9" providerId="LiveId" clId="{DF4C0858-9229-4FA4-A611-34EF9C6273FD}" dt="2023-09-17T23:46:20.455" v="1"/>
        <pc:sldMkLst>
          <pc:docMk/>
          <pc:sldMk cId="3450272047" sldId="2990"/>
        </pc:sldMkLst>
      </pc:sldChg>
      <pc:sldChg chg="ord">
        <pc:chgData name="Ron Melton" userId="5553941352b42db9" providerId="LiveId" clId="{DF4C0858-9229-4FA4-A611-34EF9C6273FD}" dt="2023-09-17T23:46:20.455" v="1"/>
        <pc:sldMkLst>
          <pc:docMk/>
          <pc:sldMk cId="985637903" sldId="2992"/>
        </pc:sldMkLst>
      </pc:sldChg>
      <pc:sldChg chg="ord">
        <pc:chgData name="Ron Melton" userId="5553941352b42db9" providerId="LiveId" clId="{DF4C0858-9229-4FA4-A611-34EF9C6273FD}" dt="2023-09-17T23:46:20.455" v="1"/>
        <pc:sldMkLst>
          <pc:docMk/>
          <pc:sldMk cId="1105727579" sldId="2996"/>
        </pc:sldMkLst>
      </pc:sldChg>
      <pc:sldChg chg="ord">
        <pc:chgData name="Ron Melton" userId="5553941352b42db9" providerId="LiveId" clId="{DF4C0858-9229-4FA4-A611-34EF9C6273FD}" dt="2023-09-17T23:46:20.455" v="1"/>
        <pc:sldMkLst>
          <pc:docMk/>
          <pc:sldMk cId="1536564003" sldId="3000"/>
        </pc:sldMkLst>
      </pc:sldChg>
      <pc:sldChg chg="ord">
        <pc:chgData name="Ron Melton" userId="5553941352b42db9" providerId="LiveId" clId="{DF4C0858-9229-4FA4-A611-34EF9C6273FD}" dt="2023-09-17T23:46:20.455" v="1"/>
        <pc:sldMkLst>
          <pc:docMk/>
          <pc:sldMk cId="1990349290" sldId="3003"/>
        </pc:sldMkLst>
      </pc:sldChg>
      <pc:sldChg chg="ord">
        <pc:chgData name="Ron Melton" userId="5553941352b42db9" providerId="LiveId" clId="{DF4C0858-9229-4FA4-A611-34EF9C6273FD}" dt="2023-09-17T23:46:20.455" v="1"/>
        <pc:sldMkLst>
          <pc:docMk/>
          <pc:sldMk cId="4102767436" sldId="3004"/>
        </pc:sldMkLst>
      </pc:sldChg>
      <pc:sldChg chg="ord">
        <pc:chgData name="Ron Melton" userId="5553941352b42db9" providerId="LiveId" clId="{DF4C0858-9229-4FA4-A611-34EF9C6273FD}" dt="2023-09-17T23:46:20.455" v="1"/>
        <pc:sldMkLst>
          <pc:docMk/>
          <pc:sldMk cId="530386990" sldId="3013"/>
        </pc:sldMkLst>
      </pc:sldChg>
      <pc:sldChg chg="ord">
        <pc:chgData name="Ron Melton" userId="5553941352b42db9" providerId="LiveId" clId="{DF4C0858-9229-4FA4-A611-34EF9C6273FD}" dt="2023-09-17T23:46:20.455" v="1"/>
        <pc:sldMkLst>
          <pc:docMk/>
          <pc:sldMk cId="4269322702" sldId="3020"/>
        </pc:sldMkLst>
      </pc:sldChg>
      <pc:sldChg chg="ord">
        <pc:chgData name="Ron Melton" userId="5553941352b42db9" providerId="LiveId" clId="{DF4C0858-9229-4FA4-A611-34EF9C6273FD}" dt="2023-09-17T23:46:20.455" v="1"/>
        <pc:sldMkLst>
          <pc:docMk/>
          <pc:sldMk cId="3388296738" sldId="3026"/>
        </pc:sldMkLst>
      </pc:sldChg>
      <pc:sldChg chg="ord">
        <pc:chgData name="Ron Melton" userId="5553941352b42db9" providerId="LiveId" clId="{DF4C0858-9229-4FA4-A611-34EF9C6273FD}" dt="2023-09-17T23:46:20.455" v="1"/>
        <pc:sldMkLst>
          <pc:docMk/>
          <pc:sldMk cId="286748406" sldId="3027"/>
        </pc:sldMkLst>
      </pc:sldChg>
      <pc:sldChg chg="ord">
        <pc:chgData name="Ron Melton" userId="5553941352b42db9" providerId="LiveId" clId="{DF4C0858-9229-4FA4-A611-34EF9C6273FD}" dt="2023-09-17T23:46:20.455" v="1"/>
        <pc:sldMkLst>
          <pc:docMk/>
          <pc:sldMk cId="414647177" sldId="3242"/>
        </pc:sldMkLst>
      </pc:sldChg>
      <pc:sldChg chg="ord">
        <pc:chgData name="Ron Melton" userId="5553941352b42db9" providerId="LiveId" clId="{DF4C0858-9229-4FA4-A611-34EF9C6273FD}" dt="2023-09-17T23:46:20.455" v="1"/>
        <pc:sldMkLst>
          <pc:docMk/>
          <pc:sldMk cId="2272454907" sldId="3243"/>
        </pc:sldMkLst>
      </pc:sldChg>
      <pc:sldChg chg="ord">
        <pc:chgData name="Ron Melton" userId="5553941352b42db9" providerId="LiveId" clId="{DF4C0858-9229-4FA4-A611-34EF9C6273FD}" dt="2023-09-17T23:46:20.455" v="1"/>
        <pc:sldMkLst>
          <pc:docMk/>
          <pc:sldMk cId="2783279891" sldId="3346"/>
        </pc:sldMkLst>
      </pc:sldChg>
      <pc:sldChg chg="ord">
        <pc:chgData name="Ron Melton" userId="5553941352b42db9" providerId="LiveId" clId="{DF4C0858-9229-4FA4-A611-34EF9C6273FD}" dt="2023-09-17T23:46:20.455" v="1"/>
        <pc:sldMkLst>
          <pc:docMk/>
          <pc:sldMk cId="2418299176" sldId="3357"/>
        </pc:sldMkLst>
      </pc:sldChg>
      <pc:sldChg chg="ord">
        <pc:chgData name="Ron Melton" userId="5553941352b42db9" providerId="LiveId" clId="{DF4C0858-9229-4FA4-A611-34EF9C6273FD}" dt="2023-09-17T23:46:20.455" v="1"/>
        <pc:sldMkLst>
          <pc:docMk/>
          <pc:sldMk cId="2409157944" sldId="3372"/>
        </pc:sldMkLst>
      </pc:sldChg>
      <pc:sldChg chg="ord">
        <pc:chgData name="Ron Melton" userId="5553941352b42db9" providerId="LiveId" clId="{DF4C0858-9229-4FA4-A611-34EF9C6273FD}" dt="2023-09-17T23:46:20.455" v="1"/>
        <pc:sldMkLst>
          <pc:docMk/>
          <pc:sldMk cId="1241248176" sldId="3440"/>
        </pc:sldMkLst>
      </pc:sldChg>
      <pc:sldChg chg="ord">
        <pc:chgData name="Ron Melton" userId="5553941352b42db9" providerId="LiveId" clId="{DF4C0858-9229-4FA4-A611-34EF9C6273FD}" dt="2023-09-17T23:46:20.455" v="1"/>
        <pc:sldMkLst>
          <pc:docMk/>
          <pc:sldMk cId="180806828" sldId="3442"/>
        </pc:sldMkLst>
      </pc:sldChg>
      <pc:sldChg chg="ord">
        <pc:chgData name="Ron Melton" userId="5553941352b42db9" providerId="LiveId" clId="{DF4C0858-9229-4FA4-A611-34EF9C6273FD}" dt="2023-09-17T23:46:20.455" v="1"/>
        <pc:sldMkLst>
          <pc:docMk/>
          <pc:sldMk cId="2093703782" sldId="3443"/>
        </pc:sldMkLst>
      </pc:sldChg>
      <pc:sldChg chg="ord">
        <pc:chgData name="Ron Melton" userId="5553941352b42db9" providerId="LiveId" clId="{DF4C0858-9229-4FA4-A611-34EF9C6273FD}" dt="2023-09-17T23:46:20.455" v="1"/>
        <pc:sldMkLst>
          <pc:docMk/>
          <pc:sldMk cId="361420977" sldId="3444"/>
        </pc:sldMkLst>
      </pc:sldChg>
      <pc:sldChg chg="ord">
        <pc:chgData name="Ron Melton" userId="5553941352b42db9" providerId="LiveId" clId="{DF4C0858-9229-4FA4-A611-34EF9C6273FD}" dt="2023-09-17T23:46:20.455" v="1"/>
        <pc:sldMkLst>
          <pc:docMk/>
          <pc:sldMk cId="380725875" sldId="3447"/>
        </pc:sldMkLst>
      </pc:sldChg>
      <pc:sldChg chg="ord">
        <pc:chgData name="Ron Melton" userId="5553941352b42db9" providerId="LiveId" clId="{DF4C0858-9229-4FA4-A611-34EF9C6273FD}" dt="2023-09-17T23:46:20.455" v="1"/>
        <pc:sldMkLst>
          <pc:docMk/>
          <pc:sldMk cId="2099968640" sldId="3454"/>
        </pc:sldMkLst>
      </pc:sldChg>
      <pc:sldChg chg="ord">
        <pc:chgData name="Ron Melton" userId="5553941352b42db9" providerId="LiveId" clId="{DF4C0858-9229-4FA4-A611-34EF9C6273FD}" dt="2023-09-17T23:46:20.455" v="1"/>
        <pc:sldMkLst>
          <pc:docMk/>
          <pc:sldMk cId="3046235542" sldId="3959"/>
        </pc:sldMkLst>
      </pc:sldChg>
      <pc:sldChg chg="ord">
        <pc:chgData name="Ron Melton" userId="5553941352b42db9" providerId="LiveId" clId="{DF4C0858-9229-4FA4-A611-34EF9C6273FD}" dt="2023-09-17T23:46:20.455" v="1"/>
        <pc:sldMkLst>
          <pc:docMk/>
          <pc:sldMk cId="1395005520" sldId="4151"/>
        </pc:sldMkLst>
      </pc:sldChg>
      <pc:sldChg chg="ord">
        <pc:chgData name="Ron Melton" userId="5553941352b42db9" providerId="LiveId" clId="{DF4C0858-9229-4FA4-A611-34EF9C6273FD}" dt="2023-09-17T23:46:20.455" v="1"/>
        <pc:sldMkLst>
          <pc:docMk/>
          <pc:sldMk cId="1833317829" sldId="4191"/>
        </pc:sldMkLst>
      </pc:sldChg>
      <pc:sldChg chg="ord">
        <pc:chgData name="Ron Melton" userId="5553941352b42db9" providerId="LiveId" clId="{DF4C0858-9229-4FA4-A611-34EF9C6273FD}" dt="2023-09-17T23:46:20.455" v="1"/>
        <pc:sldMkLst>
          <pc:docMk/>
          <pc:sldMk cId="2598301262" sldId="4370"/>
        </pc:sldMkLst>
      </pc:sldChg>
      <pc:sldChg chg="ord">
        <pc:chgData name="Ron Melton" userId="5553941352b42db9" providerId="LiveId" clId="{DF4C0858-9229-4FA4-A611-34EF9C6273FD}" dt="2023-09-17T23:46:20.455" v="1"/>
        <pc:sldMkLst>
          <pc:docMk/>
          <pc:sldMk cId="2185645371" sldId="4378"/>
        </pc:sldMkLst>
      </pc:sldChg>
      <pc:sldChg chg="ord">
        <pc:chgData name="Ron Melton" userId="5553941352b42db9" providerId="LiveId" clId="{DF4C0858-9229-4FA4-A611-34EF9C6273FD}" dt="2023-09-17T23:46:20.455" v="1"/>
        <pc:sldMkLst>
          <pc:docMk/>
          <pc:sldMk cId="2014689448" sldId="4379"/>
        </pc:sldMkLst>
      </pc:sldChg>
      <pc:sldChg chg="ord">
        <pc:chgData name="Ron Melton" userId="5553941352b42db9" providerId="LiveId" clId="{DF4C0858-9229-4FA4-A611-34EF9C6273FD}" dt="2023-09-17T23:46:20.455" v="1"/>
        <pc:sldMkLst>
          <pc:docMk/>
          <pc:sldMk cId="3985605387" sldId="4396"/>
        </pc:sldMkLst>
      </pc:sldChg>
      <pc:sldChg chg="ord">
        <pc:chgData name="Ron Melton" userId="5553941352b42db9" providerId="LiveId" clId="{DF4C0858-9229-4FA4-A611-34EF9C6273FD}" dt="2023-09-17T23:46:20.455" v="1"/>
        <pc:sldMkLst>
          <pc:docMk/>
          <pc:sldMk cId="632371361" sldId="4398"/>
        </pc:sldMkLst>
      </pc:sldChg>
      <pc:sldChg chg="ord">
        <pc:chgData name="Ron Melton" userId="5553941352b42db9" providerId="LiveId" clId="{DF4C0858-9229-4FA4-A611-34EF9C6273FD}" dt="2023-09-17T23:46:20.455" v="1"/>
        <pc:sldMkLst>
          <pc:docMk/>
          <pc:sldMk cId="3071067294" sldId="4401"/>
        </pc:sldMkLst>
      </pc:sldChg>
      <pc:sldChg chg="ord">
        <pc:chgData name="Ron Melton" userId="5553941352b42db9" providerId="LiveId" clId="{DF4C0858-9229-4FA4-A611-34EF9C6273FD}" dt="2023-09-17T23:46:20.455" v="1"/>
        <pc:sldMkLst>
          <pc:docMk/>
          <pc:sldMk cId="3285268510" sldId="4490"/>
        </pc:sldMkLst>
      </pc:sldChg>
      <pc:sldChg chg="ord">
        <pc:chgData name="Ron Melton" userId="5553941352b42db9" providerId="LiveId" clId="{DF4C0858-9229-4FA4-A611-34EF9C6273FD}" dt="2023-09-17T23:46:20.455" v="1"/>
        <pc:sldMkLst>
          <pc:docMk/>
          <pc:sldMk cId="4026653431" sldId="4492"/>
        </pc:sldMkLst>
      </pc:sldChg>
      <pc:sldChg chg="ord">
        <pc:chgData name="Ron Melton" userId="5553941352b42db9" providerId="LiveId" clId="{DF4C0858-9229-4FA4-A611-34EF9C6273FD}" dt="2023-09-17T23:46:20.455" v="1"/>
        <pc:sldMkLst>
          <pc:docMk/>
          <pc:sldMk cId="2948164495" sldId="4493"/>
        </pc:sldMkLst>
      </pc:sldChg>
      <pc:sldChg chg="ord">
        <pc:chgData name="Ron Melton" userId="5553941352b42db9" providerId="LiveId" clId="{DF4C0858-9229-4FA4-A611-34EF9C6273FD}" dt="2023-09-17T23:46:20.455" v="1"/>
        <pc:sldMkLst>
          <pc:docMk/>
          <pc:sldMk cId="4032576747" sldId="4495"/>
        </pc:sldMkLst>
      </pc:sldChg>
      <pc:sldChg chg="ord">
        <pc:chgData name="Ron Melton" userId="5553941352b42db9" providerId="LiveId" clId="{DF4C0858-9229-4FA4-A611-34EF9C6273FD}" dt="2023-09-17T23:46:20.455" v="1"/>
        <pc:sldMkLst>
          <pc:docMk/>
          <pc:sldMk cId="2455850853" sldId="4496"/>
        </pc:sldMkLst>
      </pc:sldChg>
      <pc:sldChg chg="ord">
        <pc:chgData name="Ron Melton" userId="5553941352b42db9" providerId="LiveId" clId="{DF4C0858-9229-4FA4-A611-34EF9C6273FD}" dt="2023-09-17T23:46:20.455" v="1"/>
        <pc:sldMkLst>
          <pc:docMk/>
          <pc:sldMk cId="4106516375" sldId="4497"/>
        </pc:sldMkLst>
      </pc:sldChg>
      <pc:sldChg chg="ord">
        <pc:chgData name="Ron Melton" userId="5553941352b42db9" providerId="LiveId" clId="{DF4C0858-9229-4FA4-A611-34EF9C6273FD}" dt="2023-09-17T23:46:20.455" v="1"/>
        <pc:sldMkLst>
          <pc:docMk/>
          <pc:sldMk cId="2894110801" sldId="4498"/>
        </pc:sldMkLst>
      </pc:sldChg>
      <pc:sldChg chg="ord">
        <pc:chgData name="Ron Melton" userId="5553941352b42db9" providerId="LiveId" clId="{DF4C0858-9229-4FA4-A611-34EF9C6273FD}" dt="2023-09-17T23:46:20.455" v="1"/>
        <pc:sldMkLst>
          <pc:docMk/>
          <pc:sldMk cId="287338547" sldId="4563"/>
        </pc:sldMkLst>
      </pc:sldChg>
      <pc:sldChg chg="ord">
        <pc:chgData name="Ron Melton" userId="5553941352b42db9" providerId="LiveId" clId="{DF4C0858-9229-4FA4-A611-34EF9C6273FD}" dt="2023-09-17T23:46:20.455" v="1"/>
        <pc:sldMkLst>
          <pc:docMk/>
          <pc:sldMk cId="4077944020" sldId="4564"/>
        </pc:sldMkLst>
      </pc:sldChg>
      <pc:sldChg chg="ord">
        <pc:chgData name="Ron Melton" userId="5553941352b42db9" providerId="LiveId" clId="{DF4C0858-9229-4FA4-A611-34EF9C6273FD}" dt="2023-09-17T23:46:20.455" v="1"/>
        <pc:sldMkLst>
          <pc:docMk/>
          <pc:sldMk cId="205883436" sldId="4565"/>
        </pc:sldMkLst>
      </pc:sldChg>
      <pc:sldChg chg="ord">
        <pc:chgData name="Ron Melton" userId="5553941352b42db9" providerId="LiveId" clId="{DF4C0858-9229-4FA4-A611-34EF9C6273FD}" dt="2023-09-17T23:46:20.455" v="1"/>
        <pc:sldMkLst>
          <pc:docMk/>
          <pc:sldMk cId="186743500" sldId="4566"/>
        </pc:sldMkLst>
      </pc:sldChg>
      <pc:sldChg chg="ord">
        <pc:chgData name="Ron Melton" userId="5553941352b42db9" providerId="LiveId" clId="{DF4C0858-9229-4FA4-A611-34EF9C6273FD}" dt="2023-09-17T23:46:20.455" v="1"/>
        <pc:sldMkLst>
          <pc:docMk/>
          <pc:sldMk cId="1455332900" sldId="4567"/>
        </pc:sldMkLst>
      </pc:sldChg>
      <pc:sldChg chg="ord">
        <pc:chgData name="Ron Melton" userId="5553941352b42db9" providerId="LiveId" clId="{DF4C0858-9229-4FA4-A611-34EF9C6273FD}" dt="2023-09-17T23:46:20.455" v="1"/>
        <pc:sldMkLst>
          <pc:docMk/>
          <pc:sldMk cId="1219713262" sldId="4572"/>
        </pc:sldMkLst>
      </pc:sldChg>
      <pc:sldChg chg="ord">
        <pc:chgData name="Ron Melton" userId="5553941352b42db9" providerId="LiveId" clId="{DF4C0858-9229-4FA4-A611-34EF9C6273FD}" dt="2023-09-17T23:46:20.455" v="1"/>
        <pc:sldMkLst>
          <pc:docMk/>
          <pc:sldMk cId="298450291" sldId="4573"/>
        </pc:sldMkLst>
      </pc:sldChg>
      <pc:sldChg chg="ord">
        <pc:chgData name="Ron Melton" userId="5553941352b42db9" providerId="LiveId" clId="{DF4C0858-9229-4FA4-A611-34EF9C6273FD}" dt="2023-09-17T23:46:20.455" v="1"/>
        <pc:sldMkLst>
          <pc:docMk/>
          <pc:sldMk cId="684421969" sldId="4585"/>
        </pc:sldMkLst>
      </pc:sldChg>
      <pc:sldChg chg="ord">
        <pc:chgData name="Ron Melton" userId="5553941352b42db9" providerId="LiveId" clId="{DF4C0858-9229-4FA4-A611-34EF9C6273FD}" dt="2023-09-17T23:46:20.455" v="1"/>
        <pc:sldMkLst>
          <pc:docMk/>
          <pc:sldMk cId="1313386712" sldId="4586"/>
        </pc:sldMkLst>
      </pc:sldChg>
      <pc:sldChg chg="ord">
        <pc:chgData name="Ron Melton" userId="5553941352b42db9" providerId="LiveId" clId="{DF4C0858-9229-4FA4-A611-34EF9C6273FD}" dt="2023-09-17T23:46:20.455" v="1"/>
        <pc:sldMkLst>
          <pc:docMk/>
          <pc:sldMk cId="3003061311" sldId="4587"/>
        </pc:sldMkLst>
      </pc:sldChg>
      <pc:sldChg chg="ord">
        <pc:chgData name="Ron Melton" userId="5553941352b42db9" providerId="LiveId" clId="{DF4C0858-9229-4FA4-A611-34EF9C6273FD}" dt="2023-09-17T23:46:20.455" v="1"/>
        <pc:sldMkLst>
          <pc:docMk/>
          <pc:sldMk cId="1594239470" sldId="4591"/>
        </pc:sldMkLst>
      </pc:sldChg>
      <pc:sldChg chg="ord">
        <pc:chgData name="Ron Melton" userId="5553941352b42db9" providerId="LiveId" clId="{DF4C0858-9229-4FA4-A611-34EF9C6273FD}" dt="2023-09-17T23:46:20.455" v="1"/>
        <pc:sldMkLst>
          <pc:docMk/>
          <pc:sldMk cId="461650848" sldId="4592"/>
        </pc:sldMkLst>
      </pc:sldChg>
      <pc:sldChg chg="ord">
        <pc:chgData name="Ron Melton" userId="5553941352b42db9" providerId="LiveId" clId="{DF4C0858-9229-4FA4-A611-34EF9C6273FD}" dt="2023-09-17T23:46:20.455" v="1"/>
        <pc:sldMkLst>
          <pc:docMk/>
          <pc:sldMk cId="611695789" sldId="4593"/>
        </pc:sldMkLst>
      </pc:sldChg>
      <pc:sldChg chg="ord">
        <pc:chgData name="Ron Melton" userId="5553941352b42db9" providerId="LiveId" clId="{DF4C0858-9229-4FA4-A611-34EF9C6273FD}" dt="2023-09-17T23:46:20.455" v="1"/>
        <pc:sldMkLst>
          <pc:docMk/>
          <pc:sldMk cId="1067187083" sldId="4594"/>
        </pc:sldMkLst>
      </pc:sldChg>
      <pc:sldChg chg="ord">
        <pc:chgData name="Ron Melton" userId="5553941352b42db9" providerId="LiveId" clId="{DF4C0858-9229-4FA4-A611-34EF9C6273FD}" dt="2023-09-17T23:46:20.455" v="1"/>
        <pc:sldMkLst>
          <pc:docMk/>
          <pc:sldMk cId="3311126859" sldId="4596"/>
        </pc:sldMkLst>
      </pc:sldChg>
      <pc:sldChg chg="ord">
        <pc:chgData name="Ron Melton" userId="5553941352b42db9" providerId="LiveId" clId="{DF4C0858-9229-4FA4-A611-34EF9C6273FD}" dt="2023-09-17T23:46:20.455" v="1"/>
        <pc:sldMkLst>
          <pc:docMk/>
          <pc:sldMk cId="3257754625" sldId="4597"/>
        </pc:sldMkLst>
      </pc:sldChg>
      <pc:sldChg chg="ord">
        <pc:chgData name="Ron Melton" userId="5553941352b42db9" providerId="LiveId" clId="{DF4C0858-9229-4FA4-A611-34EF9C6273FD}" dt="2023-09-17T23:46:20.455" v="1"/>
        <pc:sldMkLst>
          <pc:docMk/>
          <pc:sldMk cId="2355153348" sldId="4598"/>
        </pc:sldMkLst>
      </pc:sldChg>
      <pc:sldChg chg="ord">
        <pc:chgData name="Ron Melton" userId="5553941352b42db9" providerId="LiveId" clId="{DF4C0858-9229-4FA4-A611-34EF9C6273FD}" dt="2023-09-17T23:46:20.455" v="1"/>
        <pc:sldMkLst>
          <pc:docMk/>
          <pc:sldMk cId="151716244" sldId="4600"/>
        </pc:sldMkLst>
      </pc:sldChg>
      <pc:sldChg chg="ord">
        <pc:chgData name="Ron Melton" userId="5553941352b42db9" providerId="LiveId" clId="{DF4C0858-9229-4FA4-A611-34EF9C6273FD}" dt="2023-09-17T23:46:20.455" v="1"/>
        <pc:sldMkLst>
          <pc:docMk/>
          <pc:sldMk cId="2097783898" sldId="4601"/>
        </pc:sldMkLst>
      </pc:sldChg>
      <pc:sldChg chg="ord">
        <pc:chgData name="Ron Melton" userId="5553941352b42db9" providerId="LiveId" clId="{DF4C0858-9229-4FA4-A611-34EF9C6273FD}" dt="2023-09-17T23:46:20.455" v="1"/>
        <pc:sldMkLst>
          <pc:docMk/>
          <pc:sldMk cId="1964281192" sldId="4602"/>
        </pc:sldMkLst>
      </pc:sldChg>
      <pc:sldChg chg="ord">
        <pc:chgData name="Ron Melton" userId="5553941352b42db9" providerId="LiveId" clId="{DF4C0858-9229-4FA4-A611-34EF9C6273FD}" dt="2023-09-17T23:46:20.455" v="1"/>
        <pc:sldMkLst>
          <pc:docMk/>
          <pc:sldMk cId="963927839" sldId="4603"/>
        </pc:sldMkLst>
      </pc:sldChg>
      <pc:sldChg chg="ord">
        <pc:chgData name="Ron Melton" userId="5553941352b42db9" providerId="LiveId" clId="{DF4C0858-9229-4FA4-A611-34EF9C6273FD}" dt="2023-09-17T23:46:20.455" v="1"/>
        <pc:sldMkLst>
          <pc:docMk/>
          <pc:sldMk cId="3095703277" sldId="4604"/>
        </pc:sldMkLst>
      </pc:sldChg>
      <pc:sldChg chg="ord">
        <pc:chgData name="Ron Melton" userId="5553941352b42db9" providerId="LiveId" clId="{DF4C0858-9229-4FA4-A611-34EF9C6273FD}" dt="2023-09-17T23:46:20.455" v="1"/>
        <pc:sldMkLst>
          <pc:docMk/>
          <pc:sldMk cId="2918089709" sldId="4668"/>
        </pc:sldMkLst>
      </pc:sldChg>
      <pc:sldChg chg="ord">
        <pc:chgData name="Ron Melton" userId="5553941352b42db9" providerId="LiveId" clId="{DF4C0858-9229-4FA4-A611-34EF9C6273FD}" dt="2023-09-17T23:46:20.455" v="1"/>
        <pc:sldMkLst>
          <pc:docMk/>
          <pc:sldMk cId="2361560131" sldId="4669"/>
        </pc:sldMkLst>
      </pc:sldChg>
      <pc:sldChg chg="ord">
        <pc:chgData name="Ron Melton" userId="5553941352b42db9" providerId="LiveId" clId="{DF4C0858-9229-4FA4-A611-34EF9C6273FD}" dt="2023-09-17T23:46:20.455" v="1"/>
        <pc:sldMkLst>
          <pc:docMk/>
          <pc:sldMk cId="3561918702" sldId="4913"/>
        </pc:sldMkLst>
      </pc:sldChg>
      <pc:sldChg chg="ord">
        <pc:chgData name="Ron Melton" userId="5553941352b42db9" providerId="LiveId" clId="{DF4C0858-9229-4FA4-A611-34EF9C6273FD}" dt="2023-09-17T23:46:20.455" v="1"/>
        <pc:sldMkLst>
          <pc:docMk/>
          <pc:sldMk cId="3953679073" sldId="5014"/>
        </pc:sldMkLst>
      </pc:sldChg>
      <pc:sldChg chg="ord">
        <pc:chgData name="Ron Melton" userId="5553941352b42db9" providerId="LiveId" clId="{DF4C0858-9229-4FA4-A611-34EF9C6273FD}" dt="2023-09-17T23:46:20.455" v="1"/>
        <pc:sldMkLst>
          <pc:docMk/>
          <pc:sldMk cId="3729408192" sldId="5015"/>
        </pc:sldMkLst>
      </pc:sldChg>
      <pc:sldChg chg="ord">
        <pc:chgData name="Ron Melton" userId="5553941352b42db9" providerId="LiveId" clId="{DF4C0858-9229-4FA4-A611-34EF9C6273FD}" dt="2023-09-17T23:46:20.455" v="1"/>
        <pc:sldMkLst>
          <pc:docMk/>
          <pc:sldMk cId="4048835637" sldId="5017"/>
        </pc:sldMkLst>
      </pc:sldChg>
      <pc:sldChg chg="ord">
        <pc:chgData name="Ron Melton" userId="5553941352b42db9" providerId="LiveId" clId="{DF4C0858-9229-4FA4-A611-34EF9C6273FD}" dt="2023-09-17T23:46:20.455" v="1"/>
        <pc:sldMkLst>
          <pc:docMk/>
          <pc:sldMk cId="3737823210" sldId="5018"/>
        </pc:sldMkLst>
      </pc:sldChg>
      <pc:sldChg chg="ord">
        <pc:chgData name="Ron Melton" userId="5553941352b42db9" providerId="LiveId" clId="{DF4C0858-9229-4FA4-A611-34EF9C6273FD}" dt="2023-09-17T23:46:20.455" v="1"/>
        <pc:sldMkLst>
          <pc:docMk/>
          <pc:sldMk cId="4075991598" sldId="5042"/>
        </pc:sldMkLst>
      </pc:sldChg>
      <pc:sldChg chg="ord">
        <pc:chgData name="Ron Melton" userId="5553941352b42db9" providerId="LiveId" clId="{DF4C0858-9229-4FA4-A611-34EF9C6273FD}" dt="2023-09-17T23:46:20.455" v="1"/>
        <pc:sldMkLst>
          <pc:docMk/>
          <pc:sldMk cId="143500456" sldId="5045"/>
        </pc:sldMkLst>
      </pc:sldChg>
      <pc:sldChg chg="ord">
        <pc:chgData name="Ron Melton" userId="5553941352b42db9" providerId="LiveId" clId="{DF4C0858-9229-4FA4-A611-34EF9C6273FD}" dt="2023-09-17T23:46:20.455" v="1"/>
        <pc:sldMkLst>
          <pc:docMk/>
          <pc:sldMk cId="2030998074" sldId="5046"/>
        </pc:sldMkLst>
      </pc:sldChg>
      <pc:sldChg chg="ord">
        <pc:chgData name="Ron Melton" userId="5553941352b42db9" providerId="LiveId" clId="{DF4C0858-9229-4FA4-A611-34EF9C6273FD}" dt="2023-09-17T23:46:20.455" v="1"/>
        <pc:sldMkLst>
          <pc:docMk/>
          <pc:sldMk cId="2845599502" sldId="5047"/>
        </pc:sldMkLst>
      </pc:sldChg>
      <pc:sldChg chg="ord">
        <pc:chgData name="Ron Melton" userId="5553941352b42db9" providerId="LiveId" clId="{DF4C0858-9229-4FA4-A611-34EF9C6273FD}" dt="2023-09-17T23:46:20.455" v="1"/>
        <pc:sldMkLst>
          <pc:docMk/>
          <pc:sldMk cId="1201488152" sldId="5048"/>
        </pc:sldMkLst>
      </pc:sldChg>
      <pc:sldChg chg="ord">
        <pc:chgData name="Ron Melton" userId="5553941352b42db9" providerId="LiveId" clId="{DF4C0858-9229-4FA4-A611-34EF9C6273FD}" dt="2023-09-17T23:46:20.455" v="1"/>
        <pc:sldMkLst>
          <pc:docMk/>
          <pc:sldMk cId="2772762872" sldId="5049"/>
        </pc:sldMkLst>
      </pc:sldChg>
      <pc:sldChg chg="ord">
        <pc:chgData name="Ron Melton" userId="5553941352b42db9" providerId="LiveId" clId="{DF4C0858-9229-4FA4-A611-34EF9C6273FD}" dt="2023-09-17T23:46:20.455" v="1"/>
        <pc:sldMkLst>
          <pc:docMk/>
          <pc:sldMk cId="1266005536" sldId="5051"/>
        </pc:sldMkLst>
      </pc:sldChg>
      <pc:sldChg chg="ord">
        <pc:chgData name="Ron Melton" userId="5553941352b42db9" providerId="LiveId" clId="{DF4C0858-9229-4FA4-A611-34EF9C6273FD}" dt="2023-09-17T23:46:20.455" v="1"/>
        <pc:sldMkLst>
          <pc:docMk/>
          <pc:sldMk cId="1807388355" sldId="5054"/>
        </pc:sldMkLst>
      </pc:sldChg>
      <pc:sldChg chg="ord">
        <pc:chgData name="Ron Melton" userId="5553941352b42db9" providerId="LiveId" clId="{DF4C0858-9229-4FA4-A611-34EF9C6273FD}" dt="2023-09-17T23:46:20.455" v="1"/>
        <pc:sldMkLst>
          <pc:docMk/>
          <pc:sldMk cId="764317557" sldId="5089"/>
        </pc:sldMkLst>
      </pc:sldChg>
      <pc:sldChg chg="ord">
        <pc:chgData name="Ron Melton" userId="5553941352b42db9" providerId="LiveId" clId="{DF4C0858-9229-4FA4-A611-34EF9C6273FD}" dt="2023-09-17T23:46:20.455" v="1"/>
        <pc:sldMkLst>
          <pc:docMk/>
          <pc:sldMk cId="4223971321" sldId="5091"/>
        </pc:sldMkLst>
      </pc:sldChg>
      <pc:sldChg chg="ord">
        <pc:chgData name="Ron Melton" userId="5553941352b42db9" providerId="LiveId" clId="{DF4C0858-9229-4FA4-A611-34EF9C6273FD}" dt="2023-09-17T23:46:20.455" v="1"/>
        <pc:sldMkLst>
          <pc:docMk/>
          <pc:sldMk cId="298745302" sldId="5189"/>
        </pc:sldMkLst>
      </pc:sldChg>
      <pc:sldChg chg="ord">
        <pc:chgData name="Ron Melton" userId="5553941352b42db9" providerId="LiveId" clId="{DF4C0858-9229-4FA4-A611-34EF9C6273FD}" dt="2023-09-17T23:46:20.455" v="1"/>
        <pc:sldMkLst>
          <pc:docMk/>
          <pc:sldMk cId="3673631013" sldId="5190"/>
        </pc:sldMkLst>
      </pc:sldChg>
      <pc:sldChg chg="ord">
        <pc:chgData name="Ron Melton" userId="5553941352b42db9" providerId="LiveId" clId="{DF4C0858-9229-4FA4-A611-34EF9C6273FD}" dt="2023-09-17T23:46:20.455" v="1"/>
        <pc:sldMkLst>
          <pc:docMk/>
          <pc:sldMk cId="4059998845" sldId="5262"/>
        </pc:sldMkLst>
      </pc:sldChg>
      <pc:sldChg chg="ord">
        <pc:chgData name="Ron Melton" userId="5553941352b42db9" providerId="LiveId" clId="{DF4C0858-9229-4FA4-A611-34EF9C6273FD}" dt="2023-09-17T23:46:20.455" v="1"/>
        <pc:sldMkLst>
          <pc:docMk/>
          <pc:sldMk cId="1031680549" sldId="5268"/>
        </pc:sldMkLst>
      </pc:sldChg>
      <pc:sldChg chg="ord">
        <pc:chgData name="Ron Melton" userId="5553941352b42db9" providerId="LiveId" clId="{DF4C0858-9229-4FA4-A611-34EF9C6273FD}" dt="2023-09-17T23:46:20.455" v="1"/>
        <pc:sldMkLst>
          <pc:docMk/>
          <pc:sldMk cId="3235167579" sldId="5281"/>
        </pc:sldMkLst>
      </pc:sldChg>
      <pc:sldChg chg="ord">
        <pc:chgData name="Ron Melton" userId="5553941352b42db9" providerId="LiveId" clId="{DF4C0858-9229-4FA4-A611-34EF9C6273FD}" dt="2023-09-17T23:46:20.455" v="1"/>
        <pc:sldMkLst>
          <pc:docMk/>
          <pc:sldMk cId="2152103546" sldId="5446"/>
        </pc:sldMkLst>
      </pc:sldChg>
      <pc:sldChg chg="ord">
        <pc:chgData name="Ron Melton" userId="5553941352b42db9" providerId="LiveId" clId="{DF4C0858-9229-4FA4-A611-34EF9C6273FD}" dt="2023-09-17T23:46:20.455" v="1"/>
        <pc:sldMkLst>
          <pc:docMk/>
          <pc:sldMk cId="3268512693" sldId="5447"/>
        </pc:sldMkLst>
      </pc:sldChg>
      <pc:sldChg chg="ord">
        <pc:chgData name="Ron Melton" userId="5553941352b42db9" providerId="LiveId" clId="{DF4C0858-9229-4FA4-A611-34EF9C6273FD}" dt="2023-09-17T23:46:20.455" v="1"/>
        <pc:sldMkLst>
          <pc:docMk/>
          <pc:sldMk cId="1206270837" sldId="5457"/>
        </pc:sldMkLst>
      </pc:sldChg>
      <pc:sldChg chg="ord">
        <pc:chgData name="Ron Melton" userId="5553941352b42db9" providerId="LiveId" clId="{DF4C0858-9229-4FA4-A611-34EF9C6273FD}" dt="2023-09-17T23:46:20.455" v="1"/>
        <pc:sldMkLst>
          <pc:docMk/>
          <pc:sldMk cId="1389757338" sldId="5505"/>
        </pc:sldMkLst>
      </pc:sldChg>
      <pc:sldChg chg="ord">
        <pc:chgData name="Ron Melton" userId="5553941352b42db9" providerId="LiveId" clId="{DF4C0858-9229-4FA4-A611-34EF9C6273FD}" dt="2023-09-17T23:46:20.455" v="1"/>
        <pc:sldMkLst>
          <pc:docMk/>
          <pc:sldMk cId="1615544643" sldId="5506"/>
        </pc:sldMkLst>
      </pc:sldChg>
      <pc:sldChg chg="ord">
        <pc:chgData name="Ron Melton" userId="5553941352b42db9" providerId="LiveId" clId="{DF4C0858-9229-4FA4-A611-34EF9C6273FD}" dt="2023-09-17T23:46:20.455" v="1"/>
        <pc:sldMkLst>
          <pc:docMk/>
          <pc:sldMk cId="2822437931" sldId="5508"/>
        </pc:sldMkLst>
      </pc:sldChg>
      <pc:sldChg chg="ord">
        <pc:chgData name="Ron Melton" userId="5553941352b42db9" providerId="LiveId" clId="{DF4C0858-9229-4FA4-A611-34EF9C6273FD}" dt="2023-09-17T23:46:20.455" v="1"/>
        <pc:sldMkLst>
          <pc:docMk/>
          <pc:sldMk cId="3050815793" sldId="5514"/>
        </pc:sldMkLst>
      </pc:sldChg>
      <pc:sldChg chg="ord">
        <pc:chgData name="Ron Melton" userId="5553941352b42db9" providerId="LiveId" clId="{DF4C0858-9229-4FA4-A611-34EF9C6273FD}" dt="2023-09-17T23:46:20.455" v="1"/>
        <pc:sldMkLst>
          <pc:docMk/>
          <pc:sldMk cId="1420405454" sldId="5549"/>
        </pc:sldMkLst>
      </pc:sldChg>
      <pc:sldChg chg="ord">
        <pc:chgData name="Ron Melton" userId="5553941352b42db9" providerId="LiveId" clId="{DF4C0858-9229-4FA4-A611-34EF9C6273FD}" dt="2023-09-17T23:46:20.455" v="1"/>
        <pc:sldMkLst>
          <pc:docMk/>
          <pc:sldMk cId="1063814888" sldId="5553"/>
        </pc:sldMkLst>
      </pc:sldChg>
      <pc:sldChg chg="ord">
        <pc:chgData name="Ron Melton" userId="5553941352b42db9" providerId="LiveId" clId="{DF4C0858-9229-4FA4-A611-34EF9C6273FD}" dt="2023-09-17T23:46:20.455" v="1"/>
        <pc:sldMkLst>
          <pc:docMk/>
          <pc:sldMk cId="3464644816" sldId="5631"/>
        </pc:sldMkLst>
      </pc:sldChg>
      <pc:sldChg chg="ord">
        <pc:chgData name="Ron Melton" userId="5553941352b42db9" providerId="LiveId" clId="{DF4C0858-9229-4FA4-A611-34EF9C6273FD}" dt="2023-09-17T23:46:20.455" v="1"/>
        <pc:sldMkLst>
          <pc:docMk/>
          <pc:sldMk cId="1860105769" sldId="5632"/>
        </pc:sldMkLst>
      </pc:sldChg>
      <pc:sldChg chg="ord">
        <pc:chgData name="Ron Melton" userId="5553941352b42db9" providerId="LiveId" clId="{DF4C0858-9229-4FA4-A611-34EF9C6273FD}" dt="2023-09-17T23:46:20.455" v="1"/>
        <pc:sldMkLst>
          <pc:docMk/>
          <pc:sldMk cId="2666071532" sldId="5640"/>
        </pc:sldMkLst>
      </pc:sldChg>
      <pc:sldChg chg="ord">
        <pc:chgData name="Ron Melton" userId="5553941352b42db9" providerId="LiveId" clId="{DF4C0858-9229-4FA4-A611-34EF9C6273FD}" dt="2023-09-17T23:46:20.455" v="1"/>
        <pc:sldMkLst>
          <pc:docMk/>
          <pc:sldMk cId="3046740466" sldId="5664"/>
        </pc:sldMkLst>
      </pc:sldChg>
      <pc:sldChg chg="ord">
        <pc:chgData name="Ron Melton" userId="5553941352b42db9" providerId="LiveId" clId="{DF4C0858-9229-4FA4-A611-34EF9C6273FD}" dt="2023-09-17T23:46:20.455" v="1"/>
        <pc:sldMkLst>
          <pc:docMk/>
          <pc:sldMk cId="958251370" sldId="5670"/>
        </pc:sldMkLst>
      </pc:sldChg>
      <pc:sldChg chg="ord">
        <pc:chgData name="Ron Melton" userId="5553941352b42db9" providerId="LiveId" clId="{DF4C0858-9229-4FA4-A611-34EF9C6273FD}" dt="2023-09-17T23:46:20.455" v="1"/>
        <pc:sldMkLst>
          <pc:docMk/>
          <pc:sldMk cId="980831770" sldId="5694"/>
        </pc:sldMkLst>
      </pc:sldChg>
      <pc:sldChg chg="ord">
        <pc:chgData name="Ron Melton" userId="5553941352b42db9" providerId="LiveId" clId="{DF4C0858-9229-4FA4-A611-34EF9C6273FD}" dt="2023-09-17T23:46:20.455" v="1"/>
        <pc:sldMkLst>
          <pc:docMk/>
          <pc:sldMk cId="1780299023" sldId="5695"/>
        </pc:sldMkLst>
      </pc:sldChg>
      <pc:sldChg chg="ord">
        <pc:chgData name="Ron Melton" userId="5553941352b42db9" providerId="LiveId" clId="{DF4C0858-9229-4FA4-A611-34EF9C6273FD}" dt="2023-09-17T23:46:20.455" v="1"/>
        <pc:sldMkLst>
          <pc:docMk/>
          <pc:sldMk cId="2745485040" sldId="5706"/>
        </pc:sldMkLst>
      </pc:sldChg>
      <pc:sldChg chg="ord">
        <pc:chgData name="Ron Melton" userId="5553941352b42db9" providerId="LiveId" clId="{DF4C0858-9229-4FA4-A611-34EF9C6273FD}" dt="2023-09-17T23:46:20.455" v="1"/>
        <pc:sldMkLst>
          <pc:docMk/>
          <pc:sldMk cId="2589468865" sldId="5724"/>
        </pc:sldMkLst>
      </pc:sldChg>
      <pc:sldChg chg="ord">
        <pc:chgData name="Ron Melton" userId="5553941352b42db9" providerId="LiveId" clId="{DF4C0858-9229-4FA4-A611-34EF9C6273FD}" dt="2023-09-17T23:46:20.455" v="1"/>
        <pc:sldMkLst>
          <pc:docMk/>
          <pc:sldMk cId="1337259067" sldId="5732"/>
        </pc:sldMkLst>
      </pc:sldChg>
      <pc:sldChg chg="ord">
        <pc:chgData name="Ron Melton" userId="5553941352b42db9" providerId="LiveId" clId="{DF4C0858-9229-4FA4-A611-34EF9C6273FD}" dt="2023-09-17T23:46:20.455" v="1"/>
        <pc:sldMkLst>
          <pc:docMk/>
          <pc:sldMk cId="1443388512" sldId="5741"/>
        </pc:sldMkLst>
      </pc:sldChg>
      <pc:sldChg chg="ord">
        <pc:chgData name="Ron Melton" userId="5553941352b42db9" providerId="LiveId" clId="{DF4C0858-9229-4FA4-A611-34EF9C6273FD}" dt="2023-09-17T23:46:20.455" v="1"/>
        <pc:sldMkLst>
          <pc:docMk/>
          <pc:sldMk cId="1876620265" sldId="5753"/>
        </pc:sldMkLst>
      </pc:sldChg>
      <pc:sldChg chg="ord">
        <pc:chgData name="Ron Melton" userId="5553941352b42db9" providerId="LiveId" clId="{DF4C0858-9229-4FA4-A611-34EF9C6273FD}" dt="2023-09-17T23:46:20.455" v="1"/>
        <pc:sldMkLst>
          <pc:docMk/>
          <pc:sldMk cId="967049629" sldId="5754"/>
        </pc:sldMkLst>
      </pc:sldChg>
      <pc:sldChg chg="ord">
        <pc:chgData name="Ron Melton" userId="5553941352b42db9" providerId="LiveId" clId="{DF4C0858-9229-4FA4-A611-34EF9C6273FD}" dt="2023-09-17T23:46:20.455" v="1"/>
        <pc:sldMkLst>
          <pc:docMk/>
          <pc:sldMk cId="1951973114" sldId="5797"/>
        </pc:sldMkLst>
      </pc:sldChg>
      <pc:sldChg chg="ord">
        <pc:chgData name="Ron Melton" userId="5553941352b42db9" providerId="LiveId" clId="{DF4C0858-9229-4FA4-A611-34EF9C6273FD}" dt="2023-09-17T23:46:20.455" v="1"/>
        <pc:sldMkLst>
          <pc:docMk/>
          <pc:sldMk cId="3307972413" sldId="5811"/>
        </pc:sldMkLst>
      </pc:sldChg>
      <pc:sldChg chg="ord">
        <pc:chgData name="Ron Melton" userId="5553941352b42db9" providerId="LiveId" clId="{DF4C0858-9229-4FA4-A611-34EF9C6273FD}" dt="2023-09-17T23:46:20.455" v="1"/>
        <pc:sldMkLst>
          <pc:docMk/>
          <pc:sldMk cId="149034282" sldId="5865"/>
        </pc:sldMkLst>
      </pc:sldChg>
      <pc:sldChg chg="ord">
        <pc:chgData name="Ron Melton" userId="5553941352b42db9" providerId="LiveId" clId="{DF4C0858-9229-4FA4-A611-34EF9C6273FD}" dt="2023-09-17T23:46:20.455" v="1"/>
        <pc:sldMkLst>
          <pc:docMk/>
          <pc:sldMk cId="1396347929" sldId="5866"/>
        </pc:sldMkLst>
      </pc:sldChg>
      <pc:sldChg chg="ord">
        <pc:chgData name="Ron Melton" userId="5553941352b42db9" providerId="LiveId" clId="{DF4C0858-9229-4FA4-A611-34EF9C6273FD}" dt="2023-09-17T23:46:20.455" v="1"/>
        <pc:sldMkLst>
          <pc:docMk/>
          <pc:sldMk cId="2127992903" sldId="5872"/>
        </pc:sldMkLst>
      </pc:sldChg>
      <pc:sldChg chg="ord">
        <pc:chgData name="Ron Melton" userId="5553941352b42db9" providerId="LiveId" clId="{DF4C0858-9229-4FA4-A611-34EF9C6273FD}" dt="2023-09-17T23:46:20.455" v="1"/>
        <pc:sldMkLst>
          <pc:docMk/>
          <pc:sldMk cId="417270073" sldId="5893"/>
        </pc:sldMkLst>
      </pc:sldChg>
      <pc:sldChg chg="ord">
        <pc:chgData name="Ron Melton" userId="5553941352b42db9" providerId="LiveId" clId="{DF4C0858-9229-4FA4-A611-34EF9C6273FD}" dt="2023-09-17T23:46:20.455" v="1"/>
        <pc:sldMkLst>
          <pc:docMk/>
          <pc:sldMk cId="784981248" sldId="5901"/>
        </pc:sldMkLst>
      </pc:sldChg>
      <pc:sldChg chg="ord">
        <pc:chgData name="Ron Melton" userId="5553941352b42db9" providerId="LiveId" clId="{DF4C0858-9229-4FA4-A611-34EF9C6273FD}" dt="2023-09-17T23:46:20.455" v="1"/>
        <pc:sldMkLst>
          <pc:docMk/>
          <pc:sldMk cId="790033254" sldId="5902"/>
        </pc:sldMkLst>
      </pc:sldChg>
      <pc:sldChg chg="ord">
        <pc:chgData name="Ron Melton" userId="5553941352b42db9" providerId="LiveId" clId="{DF4C0858-9229-4FA4-A611-34EF9C6273FD}" dt="2023-09-17T23:46:20.455" v="1"/>
        <pc:sldMkLst>
          <pc:docMk/>
          <pc:sldMk cId="2633561621" sldId="5941"/>
        </pc:sldMkLst>
      </pc:sldChg>
      <pc:sldChg chg="ord">
        <pc:chgData name="Ron Melton" userId="5553941352b42db9" providerId="LiveId" clId="{DF4C0858-9229-4FA4-A611-34EF9C6273FD}" dt="2023-09-17T23:46:20.455" v="1"/>
        <pc:sldMkLst>
          <pc:docMk/>
          <pc:sldMk cId="1537658378" sldId="5960"/>
        </pc:sldMkLst>
      </pc:sldChg>
      <pc:sldChg chg="ord">
        <pc:chgData name="Ron Melton" userId="5553941352b42db9" providerId="LiveId" clId="{DF4C0858-9229-4FA4-A611-34EF9C6273FD}" dt="2023-09-17T23:46:20.455" v="1"/>
        <pc:sldMkLst>
          <pc:docMk/>
          <pc:sldMk cId="802006182" sldId="6004"/>
        </pc:sldMkLst>
      </pc:sldChg>
      <pc:sldChg chg="ord">
        <pc:chgData name="Ron Melton" userId="5553941352b42db9" providerId="LiveId" clId="{DF4C0858-9229-4FA4-A611-34EF9C6273FD}" dt="2023-09-17T23:46:20.455" v="1"/>
        <pc:sldMkLst>
          <pc:docMk/>
          <pc:sldMk cId="1702326235" sldId="6005"/>
        </pc:sldMkLst>
      </pc:sldChg>
      <pc:sldChg chg="ord">
        <pc:chgData name="Ron Melton" userId="5553941352b42db9" providerId="LiveId" clId="{DF4C0858-9229-4FA4-A611-34EF9C6273FD}" dt="2023-09-17T23:46:20.455" v="1"/>
        <pc:sldMkLst>
          <pc:docMk/>
          <pc:sldMk cId="2549730020" sldId="6079"/>
        </pc:sldMkLst>
      </pc:sldChg>
      <pc:sldChg chg="ord">
        <pc:chgData name="Ron Melton" userId="5553941352b42db9" providerId="LiveId" clId="{DF4C0858-9229-4FA4-A611-34EF9C6273FD}" dt="2023-09-17T23:46:20.455" v="1"/>
        <pc:sldMkLst>
          <pc:docMk/>
          <pc:sldMk cId="1847702391" sldId="6082"/>
        </pc:sldMkLst>
      </pc:sldChg>
      <pc:sldChg chg="ord">
        <pc:chgData name="Ron Melton" userId="5553941352b42db9" providerId="LiveId" clId="{DF4C0858-9229-4FA4-A611-34EF9C6273FD}" dt="2023-09-17T23:46:20.455" v="1"/>
        <pc:sldMkLst>
          <pc:docMk/>
          <pc:sldMk cId="430825020" sldId="6087"/>
        </pc:sldMkLst>
      </pc:sldChg>
      <pc:sldChg chg="ord">
        <pc:chgData name="Ron Melton" userId="5553941352b42db9" providerId="LiveId" clId="{DF4C0858-9229-4FA4-A611-34EF9C6273FD}" dt="2023-09-17T23:46:20.455" v="1"/>
        <pc:sldMkLst>
          <pc:docMk/>
          <pc:sldMk cId="3942691178" sldId="6090"/>
        </pc:sldMkLst>
      </pc:sldChg>
      <pc:sldChg chg="ord">
        <pc:chgData name="Ron Melton" userId="5553941352b42db9" providerId="LiveId" clId="{DF4C0858-9229-4FA4-A611-34EF9C6273FD}" dt="2023-09-17T23:46:20.455" v="1"/>
        <pc:sldMkLst>
          <pc:docMk/>
          <pc:sldMk cId="1127446512" sldId="6111"/>
        </pc:sldMkLst>
      </pc:sldChg>
      <pc:sldChg chg="ord">
        <pc:chgData name="Ron Melton" userId="5553941352b42db9" providerId="LiveId" clId="{DF4C0858-9229-4FA4-A611-34EF9C6273FD}" dt="2023-09-17T23:46:20.455" v="1"/>
        <pc:sldMkLst>
          <pc:docMk/>
          <pc:sldMk cId="1498466764" sldId="6112"/>
        </pc:sldMkLst>
      </pc:sldChg>
      <pc:sldChg chg="ord">
        <pc:chgData name="Ron Melton" userId="5553941352b42db9" providerId="LiveId" clId="{DF4C0858-9229-4FA4-A611-34EF9C6273FD}" dt="2023-09-17T23:46:20.455" v="1"/>
        <pc:sldMkLst>
          <pc:docMk/>
          <pc:sldMk cId="2915364063" sldId="6113"/>
        </pc:sldMkLst>
      </pc:sldChg>
      <pc:sldChg chg="ord">
        <pc:chgData name="Ron Melton" userId="5553941352b42db9" providerId="LiveId" clId="{DF4C0858-9229-4FA4-A611-34EF9C6273FD}" dt="2023-09-17T23:46:20.455" v="1"/>
        <pc:sldMkLst>
          <pc:docMk/>
          <pc:sldMk cId="27966492" sldId="6115"/>
        </pc:sldMkLst>
      </pc:sldChg>
      <pc:sldChg chg="ord">
        <pc:chgData name="Ron Melton" userId="5553941352b42db9" providerId="LiveId" clId="{DF4C0858-9229-4FA4-A611-34EF9C6273FD}" dt="2023-09-17T23:46:20.455" v="1"/>
        <pc:sldMkLst>
          <pc:docMk/>
          <pc:sldMk cId="1822712793" sldId="6116"/>
        </pc:sldMkLst>
      </pc:sldChg>
      <pc:sldChg chg="ord">
        <pc:chgData name="Ron Melton" userId="5553941352b42db9" providerId="LiveId" clId="{DF4C0858-9229-4FA4-A611-34EF9C6273FD}" dt="2023-09-17T23:46:20.455" v="1"/>
        <pc:sldMkLst>
          <pc:docMk/>
          <pc:sldMk cId="4256722888" sldId="6254"/>
        </pc:sldMkLst>
      </pc:sldChg>
      <pc:sldChg chg="ord">
        <pc:chgData name="Ron Melton" userId="5553941352b42db9" providerId="LiveId" clId="{DF4C0858-9229-4FA4-A611-34EF9C6273FD}" dt="2023-09-17T23:46:20.455" v="1"/>
        <pc:sldMkLst>
          <pc:docMk/>
          <pc:sldMk cId="2268201737" sldId="6492"/>
        </pc:sldMkLst>
      </pc:sldChg>
      <pc:sldChg chg="ord">
        <pc:chgData name="Ron Melton" userId="5553941352b42db9" providerId="LiveId" clId="{DF4C0858-9229-4FA4-A611-34EF9C6273FD}" dt="2023-09-17T23:46:20.455" v="1"/>
        <pc:sldMkLst>
          <pc:docMk/>
          <pc:sldMk cId="1518753064" sldId="6493"/>
        </pc:sldMkLst>
      </pc:sldChg>
      <pc:sldChg chg="ord">
        <pc:chgData name="Ron Melton" userId="5553941352b42db9" providerId="LiveId" clId="{DF4C0858-9229-4FA4-A611-34EF9C6273FD}" dt="2023-09-17T23:46:20.455" v="1"/>
        <pc:sldMkLst>
          <pc:docMk/>
          <pc:sldMk cId="2440387984" sldId="6496"/>
        </pc:sldMkLst>
      </pc:sldChg>
      <pc:sldChg chg="ord">
        <pc:chgData name="Ron Melton" userId="5553941352b42db9" providerId="LiveId" clId="{DF4C0858-9229-4FA4-A611-34EF9C6273FD}" dt="2023-09-17T23:46:20.455" v="1"/>
        <pc:sldMkLst>
          <pc:docMk/>
          <pc:sldMk cId="2410472197" sldId="6497"/>
        </pc:sldMkLst>
      </pc:sldChg>
      <pc:sldChg chg="ord">
        <pc:chgData name="Ron Melton" userId="5553941352b42db9" providerId="LiveId" clId="{DF4C0858-9229-4FA4-A611-34EF9C6273FD}" dt="2023-09-17T23:46:20.455" v="1"/>
        <pc:sldMkLst>
          <pc:docMk/>
          <pc:sldMk cId="914353208" sldId="6501"/>
        </pc:sldMkLst>
      </pc:sldChg>
      <pc:sldChg chg="ord">
        <pc:chgData name="Ron Melton" userId="5553941352b42db9" providerId="LiveId" clId="{DF4C0858-9229-4FA4-A611-34EF9C6273FD}" dt="2023-09-17T23:46:20.455" v="1"/>
        <pc:sldMkLst>
          <pc:docMk/>
          <pc:sldMk cId="1784286289" sldId="6502"/>
        </pc:sldMkLst>
      </pc:sldChg>
      <pc:sldChg chg="ord">
        <pc:chgData name="Ron Melton" userId="5553941352b42db9" providerId="LiveId" clId="{DF4C0858-9229-4FA4-A611-34EF9C6273FD}" dt="2023-09-17T23:46:20.455" v="1"/>
        <pc:sldMkLst>
          <pc:docMk/>
          <pc:sldMk cId="1603349230" sldId="6525"/>
        </pc:sldMkLst>
      </pc:sldChg>
      <pc:sldChg chg="ord">
        <pc:chgData name="Ron Melton" userId="5553941352b42db9" providerId="LiveId" clId="{DF4C0858-9229-4FA4-A611-34EF9C6273FD}" dt="2023-09-17T23:46:20.455" v="1"/>
        <pc:sldMkLst>
          <pc:docMk/>
          <pc:sldMk cId="806313363" sldId="6542"/>
        </pc:sldMkLst>
      </pc:sldChg>
      <pc:sldChg chg="ord">
        <pc:chgData name="Ron Melton" userId="5553941352b42db9" providerId="LiveId" clId="{DF4C0858-9229-4FA4-A611-34EF9C6273FD}" dt="2023-09-17T23:46:20.455" v="1"/>
        <pc:sldMkLst>
          <pc:docMk/>
          <pc:sldMk cId="1723780242" sldId="6544"/>
        </pc:sldMkLst>
      </pc:sldChg>
      <pc:sldChg chg="ord">
        <pc:chgData name="Ron Melton" userId="5553941352b42db9" providerId="LiveId" clId="{DF4C0858-9229-4FA4-A611-34EF9C6273FD}" dt="2023-09-17T23:46:20.455" v="1"/>
        <pc:sldMkLst>
          <pc:docMk/>
          <pc:sldMk cId="373884496" sldId="6545"/>
        </pc:sldMkLst>
      </pc:sldChg>
      <pc:sldChg chg="ord">
        <pc:chgData name="Ron Melton" userId="5553941352b42db9" providerId="LiveId" clId="{DF4C0858-9229-4FA4-A611-34EF9C6273FD}" dt="2023-09-17T23:46:20.455" v="1"/>
        <pc:sldMkLst>
          <pc:docMk/>
          <pc:sldMk cId="2121485329" sldId="6546"/>
        </pc:sldMkLst>
      </pc:sldChg>
      <pc:sldChg chg="ord">
        <pc:chgData name="Ron Melton" userId="5553941352b42db9" providerId="LiveId" clId="{DF4C0858-9229-4FA4-A611-34EF9C6273FD}" dt="2023-09-17T23:46:20.455" v="1"/>
        <pc:sldMkLst>
          <pc:docMk/>
          <pc:sldMk cId="3525911320" sldId="6547"/>
        </pc:sldMkLst>
      </pc:sldChg>
      <pc:sldChg chg="ord">
        <pc:chgData name="Ron Melton" userId="5553941352b42db9" providerId="LiveId" clId="{DF4C0858-9229-4FA4-A611-34EF9C6273FD}" dt="2023-09-17T23:46:20.455" v="1"/>
        <pc:sldMkLst>
          <pc:docMk/>
          <pc:sldMk cId="395393380" sldId="6548"/>
        </pc:sldMkLst>
      </pc:sldChg>
      <pc:sldChg chg="ord">
        <pc:chgData name="Ron Melton" userId="5553941352b42db9" providerId="LiveId" clId="{DF4C0858-9229-4FA4-A611-34EF9C6273FD}" dt="2023-09-17T23:46:20.455" v="1"/>
        <pc:sldMkLst>
          <pc:docMk/>
          <pc:sldMk cId="4269561769" sldId="6551"/>
        </pc:sldMkLst>
      </pc:sldChg>
      <pc:sldChg chg="ord">
        <pc:chgData name="Ron Melton" userId="5553941352b42db9" providerId="LiveId" clId="{DF4C0858-9229-4FA4-A611-34EF9C6273FD}" dt="2023-09-17T23:46:20.455" v="1"/>
        <pc:sldMkLst>
          <pc:docMk/>
          <pc:sldMk cId="442547292" sldId="6552"/>
        </pc:sldMkLst>
      </pc:sldChg>
      <pc:sldChg chg="ord">
        <pc:chgData name="Ron Melton" userId="5553941352b42db9" providerId="LiveId" clId="{DF4C0858-9229-4FA4-A611-34EF9C6273FD}" dt="2023-09-17T23:46:20.455" v="1"/>
        <pc:sldMkLst>
          <pc:docMk/>
          <pc:sldMk cId="4204884029" sldId="6553"/>
        </pc:sldMkLst>
      </pc:sldChg>
      <pc:sldChg chg="ord">
        <pc:chgData name="Ron Melton" userId="5553941352b42db9" providerId="LiveId" clId="{DF4C0858-9229-4FA4-A611-34EF9C6273FD}" dt="2023-09-17T23:46:20.455" v="1"/>
        <pc:sldMkLst>
          <pc:docMk/>
          <pc:sldMk cId="189458093" sldId="6556"/>
        </pc:sldMkLst>
      </pc:sldChg>
      <pc:sldChg chg="ord">
        <pc:chgData name="Ron Melton" userId="5553941352b42db9" providerId="LiveId" clId="{DF4C0858-9229-4FA4-A611-34EF9C6273FD}" dt="2023-09-17T23:46:20.455" v="1"/>
        <pc:sldMkLst>
          <pc:docMk/>
          <pc:sldMk cId="4038941751" sldId="6775"/>
        </pc:sldMkLst>
      </pc:sldChg>
      <pc:sldChg chg="ord">
        <pc:chgData name="Ron Melton" userId="5553941352b42db9" providerId="LiveId" clId="{DF4C0858-9229-4FA4-A611-34EF9C6273FD}" dt="2023-09-17T23:46:20.455" v="1"/>
        <pc:sldMkLst>
          <pc:docMk/>
          <pc:sldMk cId="2831059641" sldId="6919"/>
        </pc:sldMkLst>
      </pc:sldChg>
      <pc:sldChg chg="ord">
        <pc:chgData name="Ron Melton" userId="5553941352b42db9" providerId="LiveId" clId="{DF4C0858-9229-4FA4-A611-34EF9C6273FD}" dt="2023-09-17T23:46:20.455" v="1"/>
        <pc:sldMkLst>
          <pc:docMk/>
          <pc:sldMk cId="3666451369" sldId="6920"/>
        </pc:sldMkLst>
      </pc:sldChg>
      <pc:sldChg chg="ord">
        <pc:chgData name="Ron Melton" userId="5553941352b42db9" providerId="LiveId" clId="{DF4C0858-9229-4FA4-A611-34EF9C6273FD}" dt="2023-09-17T23:46:20.455" v="1"/>
        <pc:sldMkLst>
          <pc:docMk/>
          <pc:sldMk cId="1432328164" sldId="6921"/>
        </pc:sldMkLst>
      </pc:sldChg>
      <pc:sldChg chg="ord">
        <pc:chgData name="Ron Melton" userId="5553941352b42db9" providerId="LiveId" clId="{DF4C0858-9229-4FA4-A611-34EF9C6273FD}" dt="2023-09-17T23:46:20.455" v="1"/>
        <pc:sldMkLst>
          <pc:docMk/>
          <pc:sldMk cId="3723131207" sldId="6922"/>
        </pc:sldMkLst>
      </pc:sldChg>
      <pc:sldChg chg="ord">
        <pc:chgData name="Ron Melton" userId="5553941352b42db9" providerId="LiveId" clId="{DF4C0858-9229-4FA4-A611-34EF9C6273FD}" dt="2023-09-17T23:46:20.455" v="1"/>
        <pc:sldMkLst>
          <pc:docMk/>
          <pc:sldMk cId="206686900" sldId="7111"/>
        </pc:sldMkLst>
      </pc:sldChg>
      <pc:sldChg chg="ord">
        <pc:chgData name="Ron Melton" userId="5553941352b42db9" providerId="LiveId" clId="{DF4C0858-9229-4FA4-A611-34EF9C6273FD}" dt="2023-09-17T23:46:20.455" v="1"/>
        <pc:sldMkLst>
          <pc:docMk/>
          <pc:sldMk cId="473209036" sldId="7112"/>
        </pc:sldMkLst>
      </pc:sldChg>
      <pc:sldChg chg="ord">
        <pc:chgData name="Ron Melton" userId="5553941352b42db9" providerId="LiveId" clId="{DF4C0858-9229-4FA4-A611-34EF9C6273FD}" dt="2023-09-17T23:46:20.455" v="1"/>
        <pc:sldMkLst>
          <pc:docMk/>
          <pc:sldMk cId="9406199" sldId="7113"/>
        </pc:sldMkLst>
      </pc:sldChg>
      <pc:sldChg chg="ord">
        <pc:chgData name="Ron Melton" userId="5553941352b42db9" providerId="LiveId" clId="{DF4C0858-9229-4FA4-A611-34EF9C6273FD}" dt="2023-09-17T23:46:20.455" v="1"/>
        <pc:sldMkLst>
          <pc:docMk/>
          <pc:sldMk cId="1463196065" sldId="7114"/>
        </pc:sldMkLst>
      </pc:sldChg>
      <pc:sldChg chg="ord">
        <pc:chgData name="Ron Melton" userId="5553941352b42db9" providerId="LiveId" clId="{DF4C0858-9229-4FA4-A611-34EF9C6273FD}" dt="2023-09-17T23:46:20.455" v="1"/>
        <pc:sldMkLst>
          <pc:docMk/>
          <pc:sldMk cId="3973839778" sldId="7115"/>
        </pc:sldMkLst>
      </pc:sldChg>
      <pc:sldChg chg="ord">
        <pc:chgData name="Ron Melton" userId="5553941352b42db9" providerId="LiveId" clId="{DF4C0858-9229-4FA4-A611-34EF9C6273FD}" dt="2023-09-17T23:46:20.455" v="1"/>
        <pc:sldMkLst>
          <pc:docMk/>
          <pc:sldMk cId="1789712840" sldId="7116"/>
        </pc:sldMkLst>
      </pc:sldChg>
      <pc:sldChg chg="ord">
        <pc:chgData name="Ron Melton" userId="5553941352b42db9" providerId="LiveId" clId="{DF4C0858-9229-4FA4-A611-34EF9C6273FD}" dt="2023-09-17T23:46:20.455" v="1"/>
        <pc:sldMkLst>
          <pc:docMk/>
          <pc:sldMk cId="3899344699" sldId="7117"/>
        </pc:sldMkLst>
      </pc:sldChg>
      <pc:sldChg chg="ord">
        <pc:chgData name="Ron Melton" userId="5553941352b42db9" providerId="LiveId" clId="{DF4C0858-9229-4FA4-A611-34EF9C6273FD}" dt="2023-09-17T23:46:20.455" v="1"/>
        <pc:sldMkLst>
          <pc:docMk/>
          <pc:sldMk cId="1679479045" sldId="7118"/>
        </pc:sldMkLst>
      </pc:sldChg>
      <pc:sldChg chg="ord">
        <pc:chgData name="Ron Melton" userId="5553941352b42db9" providerId="LiveId" clId="{DF4C0858-9229-4FA4-A611-34EF9C6273FD}" dt="2023-09-17T23:46:20.455" v="1"/>
        <pc:sldMkLst>
          <pc:docMk/>
          <pc:sldMk cId="3748730638" sldId="7119"/>
        </pc:sldMkLst>
      </pc:sldChg>
      <pc:sldChg chg="ord">
        <pc:chgData name="Ron Melton" userId="5553941352b42db9" providerId="LiveId" clId="{DF4C0858-9229-4FA4-A611-34EF9C6273FD}" dt="2023-09-17T23:46:20.455" v="1"/>
        <pc:sldMkLst>
          <pc:docMk/>
          <pc:sldMk cId="1282233695" sldId="7120"/>
        </pc:sldMkLst>
      </pc:sldChg>
      <pc:sldChg chg="ord">
        <pc:chgData name="Ron Melton" userId="5553941352b42db9" providerId="LiveId" clId="{DF4C0858-9229-4FA4-A611-34EF9C6273FD}" dt="2023-09-17T23:46:20.455" v="1"/>
        <pc:sldMkLst>
          <pc:docMk/>
          <pc:sldMk cId="3643953396" sldId="7121"/>
        </pc:sldMkLst>
      </pc:sldChg>
      <pc:sldChg chg="ord">
        <pc:chgData name="Ron Melton" userId="5553941352b42db9" providerId="LiveId" clId="{DF4C0858-9229-4FA4-A611-34EF9C6273FD}" dt="2023-09-17T23:46:20.455" v="1"/>
        <pc:sldMkLst>
          <pc:docMk/>
          <pc:sldMk cId="1876035897" sldId="7123"/>
        </pc:sldMkLst>
      </pc:sldChg>
      <pc:sldChg chg="ord">
        <pc:chgData name="Ron Melton" userId="5553941352b42db9" providerId="LiveId" clId="{DF4C0858-9229-4FA4-A611-34EF9C6273FD}" dt="2023-09-17T23:46:20.455" v="1"/>
        <pc:sldMkLst>
          <pc:docMk/>
          <pc:sldMk cId="3657203204" sldId="7124"/>
        </pc:sldMkLst>
      </pc:sldChg>
      <pc:sldChg chg="ord">
        <pc:chgData name="Ron Melton" userId="5553941352b42db9" providerId="LiveId" clId="{DF4C0858-9229-4FA4-A611-34EF9C6273FD}" dt="2023-09-17T23:46:20.455" v="1"/>
        <pc:sldMkLst>
          <pc:docMk/>
          <pc:sldMk cId="426492354" sldId="7125"/>
        </pc:sldMkLst>
      </pc:sldChg>
      <pc:sldChg chg="ord">
        <pc:chgData name="Ron Melton" userId="5553941352b42db9" providerId="LiveId" clId="{DF4C0858-9229-4FA4-A611-34EF9C6273FD}" dt="2023-09-17T23:46:20.455" v="1"/>
        <pc:sldMkLst>
          <pc:docMk/>
          <pc:sldMk cId="2821840488" sldId="7126"/>
        </pc:sldMkLst>
      </pc:sldChg>
      <pc:sldChg chg="ord">
        <pc:chgData name="Ron Melton" userId="5553941352b42db9" providerId="LiveId" clId="{DF4C0858-9229-4FA4-A611-34EF9C6273FD}" dt="2023-09-17T23:46:20.455" v="1"/>
        <pc:sldMkLst>
          <pc:docMk/>
          <pc:sldMk cId="903351718" sldId="7127"/>
        </pc:sldMkLst>
      </pc:sldChg>
      <pc:sldChg chg="ord">
        <pc:chgData name="Ron Melton" userId="5553941352b42db9" providerId="LiveId" clId="{DF4C0858-9229-4FA4-A611-34EF9C6273FD}" dt="2023-09-17T23:46:20.455" v="1"/>
        <pc:sldMkLst>
          <pc:docMk/>
          <pc:sldMk cId="61946296" sldId="7128"/>
        </pc:sldMkLst>
      </pc:sldChg>
      <pc:sldChg chg="ord">
        <pc:chgData name="Ron Melton" userId="5553941352b42db9" providerId="LiveId" clId="{DF4C0858-9229-4FA4-A611-34EF9C6273FD}" dt="2023-09-17T23:46:20.455" v="1"/>
        <pc:sldMkLst>
          <pc:docMk/>
          <pc:sldMk cId="2211571716" sldId="7152"/>
        </pc:sldMkLst>
      </pc:sldChg>
      <pc:sldChg chg="ord">
        <pc:chgData name="Ron Melton" userId="5553941352b42db9" providerId="LiveId" clId="{DF4C0858-9229-4FA4-A611-34EF9C6273FD}" dt="2023-09-17T23:46:20.455" v="1"/>
        <pc:sldMkLst>
          <pc:docMk/>
          <pc:sldMk cId="4254805330" sldId="7153"/>
        </pc:sldMkLst>
      </pc:sldChg>
      <pc:sldChg chg="ord">
        <pc:chgData name="Ron Melton" userId="5553941352b42db9" providerId="LiveId" clId="{DF4C0858-9229-4FA4-A611-34EF9C6273FD}" dt="2023-09-17T23:46:20.455" v="1"/>
        <pc:sldMkLst>
          <pc:docMk/>
          <pc:sldMk cId="2816482467" sldId="7234"/>
        </pc:sldMkLst>
      </pc:sldChg>
      <pc:sldChg chg="ord">
        <pc:chgData name="Ron Melton" userId="5553941352b42db9" providerId="LiveId" clId="{DF4C0858-9229-4FA4-A611-34EF9C6273FD}" dt="2023-09-17T23:46:20.455" v="1"/>
        <pc:sldMkLst>
          <pc:docMk/>
          <pc:sldMk cId="3330648926" sldId="7235"/>
        </pc:sldMkLst>
      </pc:sldChg>
      <pc:sldChg chg="ord">
        <pc:chgData name="Ron Melton" userId="5553941352b42db9" providerId="LiveId" clId="{DF4C0858-9229-4FA4-A611-34EF9C6273FD}" dt="2023-09-17T23:46:20.455" v="1"/>
        <pc:sldMkLst>
          <pc:docMk/>
          <pc:sldMk cId="673870693" sldId="7800"/>
        </pc:sldMkLst>
      </pc:sldChg>
      <pc:sldChg chg="ord">
        <pc:chgData name="Ron Melton" userId="5553941352b42db9" providerId="LiveId" clId="{DF4C0858-9229-4FA4-A611-34EF9C6273FD}" dt="2023-09-17T23:46:20.455" v="1"/>
        <pc:sldMkLst>
          <pc:docMk/>
          <pc:sldMk cId="3885984488" sldId="7945"/>
        </pc:sldMkLst>
      </pc:sldChg>
      <pc:sldChg chg="ord">
        <pc:chgData name="Ron Melton" userId="5553941352b42db9" providerId="LiveId" clId="{DF4C0858-9229-4FA4-A611-34EF9C6273FD}" dt="2023-09-17T23:46:20.455" v="1"/>
        <pc:sldMkLst>
          <pc:docMk/>
          <pc:sldMk cId="2951664966" sldId="7950"/>
        </pc:sldMkLst>
      </pc:sldChg>
      <pc:sldChg chg="ord">
        <pc:chgData name="Ron Melton" userId="5553941352b42db9" providerId="LiveId" clId="{DF4C0858-9229-4FA4-A611-34EF9C6273FD}" dt="2023-09-17T23:46:20.455" v="1"/>
        <pc:sldMkLst>
          <pc:docMk/>
          <pc:sldMk cId="3227490513" sldId="7951"/>
        </pc:sldMkLst>
      </pc:sldChg>
      <pc:sldChg chg="ord">
        <pc:chgData name="Ron Melton" userId="5553941352b42db9" providerId="LiveId" clId="{DF4C0858-9229-4FA4-A611-34EF9C6273FD}" dt="2023-09-17T23:46:20.455" v="1"/>
        <pc:sldMkLst>
          <pc:docMk/>
          <pc:sldMk cId="1646552687" sldId="7952"/>
        </pc:sldMkLst>
      </pc:sldChg>
      <pc:sldChg chg="ord">
        <pc:chgData name="Ron Melton" userId="5553941352b42db9" providerId="LiveId" clId="{DF4C0858-9229-4FA4-A611-34EF9C6273FD}" dt="2023-09-17T23:46:20.455" v="1"/>
        <pc:sldMkLst>
          <pc:docMk/>
          <pc:sldMk cId="1210343038" sldId="7953"/>
        </pc:sldMkLst>
      </pc:sldChg>
      <pc:sldChg chg="ord">
        <pc:chgData name="Ron Melton" userId="5553941352b42db9" providerId="LiveId" clId="{DF4C0858-9229-4FA4-A611-34EF9C6273FD}" dt="2023-09-17T23:46:20.455" v="1"/>
        <pc:sldMkLst>
          <pc:docMk/>
          <pc:sldMk cId="3266139245" sldId="7954"/>
        </pc:sldMkLst>
      </pc:sldChg>
      <pc:sldChg chg="ord">
        <pc:chgData name="Ron Melton" userId="5553941352b42db9" providerId="LiveId" clId="{DF4C0858-9229-4FA4-A611-34EF9C6273FD}" dt="2023-09-17T23:46:20.455" v="1"/>
        <pc:sldMkLst>
          <pc:docMk/>
          <pc:sldMk cId="3155828471" sldId="8026"/>
        </pc:sldMkLst>
      </pc:sldChg>
      <pc:sldChg chg="ord">
        <pc:chgData name="Ron Melton" userId="5553941352b42db9" providerId="LiveId" clId="{DF4C0858-9229-4FA4-A611-34EF9C6273FD}" dt="2023-09-17T23:46:20.455" v="1"/>
        <pc:sldMkLst>
          <pc:docMk/>
          <pc:sldMk cId="773499233" sldId="8027"/>
        </pc:sldMkLst>
      </pc:sldChg>
      <pc:sldChg chg="ord">
        <pc:chgData name="Ron Melton" userId="5553941352b42db9" providerId="LiveId" clId="{DF4C0858-9229-4FA4-A611-34EF9C6273FD}" dt="2023-09-17T23:46:20.455" v="1"/>
        <pc:sldMkLst>
          <pc:docMk/>
          <pc:sldMk cId="31604290" sldId="8028"/>
        </pc:sldMkLst>
      </pc:sldChg>
      <pc:sldChg chg="ord">
        <pc:chgData name="Ron Melton" userId="5553941352b42db9" providerId="LiveId" clId="{DF4C0858-9229-4FA4-A611-34EF9C6273FD}" dt="2023-09-17T23:46:20.455" v="1"/>
        <pc:sldMkLst>
          <pc:docMk/>
          <pc:sldMk cId="1616331017" sldId="8029"/>
        </pc:sldMkLst>
      </pc:sldChg>
      <pc:sldChg chg="ord">
        <pc:chgData name="Ron Melton" userId="5553941352b42db9" providerId="LiveId" clId="{DF4C0858-9229-4FA4-A611-34EF9C6273FD}" dt="2023-09-17T23:46:20.455" v="1"/>
        <pc:sldMkLst>
          <pc:docMk/>
          <pc:sldMk cId="2713808945" sldId="8030"/>
        </pc:sldMkLst>
      </pc:sldChg>
      <pc:sldChg chg="ord">
        <pc:chgData name="Ron Melton" userId="5553941352b42db9" providerId="LiveId" clId="{DF4C0858-9229-4FA4-A611-34EF9C6273FD}" dt="2023-09-17T23:46:20.455" v="1"/>
        <pc:sldMkLst>
          <pc:docMk/>
          <pc:sldMk cId="3106266857" sldId="8031"/>
        </pc:sldMkLst>
      </pc:sldChg>
      <pc:sldChg chg="ord">
        <pc:chgData name="Ron Melton" userId="5553941352b42db9" providerId="LiveId" clId="{DF4C0858-9229-4FA4-A611-34EF9C6273FD}" dt="2023-09-17T23:46:20.455" v="1"/>
        <pc:sldMkLst>
          <pc:docMk/>
          <pc:sldMk cId="983432331" sldId="8032"/>
        </pc:sldMkLst>
      </pc:sldChg>
      <pc:sldChg chg="ord">
        <pc:chgData name="Ron Melton" userId="5553941352b42db9" providerId="LiveId" clId="{DF4C0858-9229-4FA4-A611-34EF9C6273FD}" dt="2023-09-17T23:46:20.455" v="1"/>
        <pc:sldMkLst>
          <pc:docMk/>
          <pc:sldMk cId="2416513528" sldId="8033"/>
        </pc:sldMkLst>
      </pc:sldChg>
      <pc:sldChg chg="ord">
        <pc:chgData name="Ron Melton" userId="5553941352b42db9" providerId="LiveId" clId="{DF4C0858-9229-4FA4-A611-34EF9C6273FD}" dt="2023-09-17T23:46:20.455" v="1"/>
        <pc:sldMkLst>
          <pc:docMk/>
          <pc:sldMk cId="1743018746" sldId="8034"/>
        </pc:sldMkLst>
      </pc:sldChg>
      <pc:sldChg chg="ord">
        <pc:chgData name="Ron Melton" userId="5553941352b42db9" providerId="LiveId" clId="{DF4C0858-9229-4FA4-A611-34EF9C6273FD}" dt="2023-09-17T23:46:20.455" v="1"/>
        <pc:sldMkLst>
          <pc:docMk/>
          <pc:sldMk cId="3334424977" sldId="8035"/>
        </pc:sldMkLst>
      </pc:sldChg>
      <pc:sldChg chg="ord">
        <pc:chgData name="Ron Melton" userId="5553941352b42db9" providerId="LiveId" clId="{DF4C0858-9229-4FA4-A611-34EF9C6273FD}" dt="2023-09-17T23:46:20.455" v="1"/>
        <pc:sldMkLst>
          <pc:docMk/>
          <pc:sldMk cId="4107095933" sldId="8036"/>
        </pc:sldMkLst>
      </pc:sldChg>
      <pc:sldChg chg="ord">
        <pc:chgData name="Ron Melton" userId="5553941352b42db9" providerId="LiveId" clId="{DF4C0858-9229-4FA4-A611-34EF9C6273FD}" dt="2023-09-17T23:46:20.455" v="1"/>
        <pc:sldMkLst>
          <pc:docMk/>
          <pc:sldMk cId="651174329" sldId="8037"/>
        </pc:sldMkLst>
      </pc:sldChg>
      <pc:sldChg chg="ord">
        <pc:chgData name="Ron Melton" userId="5553941352b42db9" providerId="LiveId" clId="{DF4C0858-9229-4FA4-A611-34EF9C6273FD}" dt="2023-09-17T23:46:20.455" v="1"/>
        <pc:sldMkLst>
          <pc:docMk/>
          <pc:sldMk cId="3366087814" sldId="8038"/>
        </pc:sldMkLst>
      </pc:sldChg>
      <pc:sldChg chg="ord">
        <pc:chgData name="Ron Melton" userId="5553941352b42db9" providerId="LiveId" clId="{DF4C0858-9229-4FA4-A611-34EF9C6273FD}" dt="2023-09-17T23:46:20.455" v="1"/>
        <pc:sldMkLst>
          <pc:docMk/>
          <pc:sldMk cId="4208711553" sldId="8039"/>
        </pc:sldMkLst>
      </pc:sldChg>
      <pc:sldChg chg="ord">
        <pc:chgData name="Ron Melton" userId="5553941352b42db9" providerId="LiveId" clId="{DF4C0858-9229-4FA4-A611-34EF9C6273FD}" dt="2023-09-17T23:46:20.455" v="1"/>
        <pc:sldMkLst>
          <pc:docMk/>
          <pc:sldMk cId="1488669456" sldId="8040"/>
        </pc:sldMkLst>
      </pc:sldChg>
      <pc:sldChg chg="ord">
        <pc:chgData name="Ron Melton" userId="5553941352b42db9" providerId="LiveId" clId="{DF4C0858-9229-4FA4-A611-34EF9C6273FD}" dt="2023-09-17T23:46:20.455" v="1"/>
        <pc:sldMkLst>
          <pc:docMk/>
          <pc:sldMk cId="3398962668" sldId="8041"/>
        </pc:sldMkLst>
      </pc:sldChg>
      <pc:sldChg chg="ord">
        <pc:chgData name="Ron Melton" userId="5553941352b42db9" providerId="LiveId" clId="{DF4C0858-9229-4FA4-A611-34EF9C6273FD}" dt="2023-09-17T23:46:20.455" v="1"/>
        <pc:sldMkLst>
          <pc:docMk/>
          <pc:sldMk cId="4012247858" sldId="8042"/>
        </pc:sldMkLst>
      </pc:sldChg>
      <pc:sldChg chg="ord">
        <pc:chgData name="Ron Melton" userId="5553941352b42db9" providerId="LiveId" clId="{DF4C0858-9229-4FA4-A611-34EF9C6273FD}" dt="2023-09-17T23:46:20.455" v="1"/>
        <pc:sldMkLst>
          <pc:docMk/>
          <pc:sldMk cId="2585941668" sldId="8043"/>
        </pc:sldMkLst>
      </pc:sldChg>
      <pc:sldChg chg="ord">
        <pc:chgData name="Ron Melton" userId="5553941352b42db9" providerId="LiveId" clId="{DF4C0858-9229-4FA4-A611-34EF9C6273FD}" dt="2023-09-17T23:46:20.455" v="1"/>
        <pc:sldMkLst>
          <pc:docMk/>
          <pc:sldMk cId="1899706516" sldId="8044"/>
        </pc:sldMkLst>
      </pc:sldChg>
      <pc:sldChg chg="ord">
        <pc:chgData name="Ron Melton" userId="5553941352b42db9" providerId="LiveId" clId="{DF4C0858-9229-4FA4-A611-34EF9C6273FD}" dt="2023-09-17T23:46:20.455" v="1"/>
        <pc:sldMkLst>
          <pc:docMk/>
          <pc:sldMk cId="823587959" sldId="8045"/>
        </pc:sldMkLst>
      </pc:sldChg>
      <pc:sldChg chg="ord">
        <pc:chgData name="Ron Melton" userId="5553941352b42db9" providerId="LiveId" clId="{DF4C0858-9229-4FA4-A611-34EF9C6273FD}" dt="2023-09-17T23:46:20.455" v="1"/>
        <pc:sldMkLst>
          <pc:docMk/>
          <pc:sldMk cId="86715099" sldId="8046"/>
        </pc:sldMkLst>
      </pc:sldChg>
      <pc:sldChg chg="ord">
        <pc:chgData name="Ron Melton" userId="5553941352b42db9" providerId="LiveId" clId="{DF4C0858-9229-4FA4-A611-34EF9C6273FD}" dt="2023-09-17T23:46:20.455" v="1"/>
        <pc:sldMkLst>
          <pc:docMk/>
          <pc:sldMk cId="50502070" sldId="8047"/>
        </pc:sldMkLst>
      </pc:sldChg>
      <pc:sldChg chg="ord">
        <pc:chgData name="Ron Melton" userId="5553941352b42db9" providerId="LiveId" clId="{DF4C0858-9229-4FA4-A611-34EF9C6273FD}" dt="2023-09-17T23:46:20.455" v="1"/>
        <pc:sldMkLst>
          <pc:docMk/>
          <pc:sldMk cId="2595947086" sldId="8048"/>
        </pc:sldMkLst>
      </pc:sldChg>
      <pc:sldChg chg="ord">
        <pc:chgData name="Ron Melton" userId="5553941352b42db9" providerId="LiveId" clId="{DF4C0858-9229-4FA4-A611-34EF9C6273FD}" dt="2023-09-17T23:46:20.455" v="1"/>
        <pc:sldMkLst>
          <pc:docMk/>
          <pc:sldMk cId="4093574581" sldId="8049"/>
        </pc:sldMkLst>
      </pc:sldChg>
      <pc:sldChg chg="ord">
        <pc:chgData name="Ron Melton" userId="5553941352b42db9" providerId="LiveId" clId="{DF4C0858-9229-4FA4-A611-34EF9C6273FD}" dt="2023-09-17T23:46:20.455" v="1"/>
        <pc:sldMkLst>
          <pc:docMk/>
          <pc:sldMk cId="309134962" sldId="8146"/>
        </pc:sldMkLst>
      </pc:sldChg>
      <pc:sldChg chg="ord">
        <pc:chgData name="Ron Melton" userId="5553941352b42db9" providerId="LiveId" clId="{DF4C0858-9229-4FA4-A611-34EF9C6273FD}" dt="2023-09-17T23:46:20.455" v="1"/>
        <pc:sldMkLst>
          <pc:docMk/>
          <pc:sldMk cId="701952035" sldId="8147"/>
        </pc:sldMkLst>
      </pc:sldChg>
      <pc:sldChg chg="ord">
        <pc:chgData name="Ron Melton" userId="5553941352b42db9" providerId="LiveId" clId="{DF4C0858-9229-4FA4-A611-34EF9C6273FD}" dt="2023-09-17T23:46:20.455" v="1"/>
        <pc:sldMkLst>
          <pc:docMk/>
          <pc:sldMk cId="931943656" sldId="8148"/>
        </pc:sldMkLst>
      </pc:sldChg>
      <pc:sldChg chg="ord">
        <pc:chgData name="Ron Melton" userId="5553941352b42db9" providerId="LiveId" clId="{DF4C0858-9229-4FA4-A611-34EF9C6273FD}" dt="2023-09-17T23:46:20.455" v="1"/>
        <pc:sldMkLst>
          <pc:docMk/>
          <pc:sldMk cId="1328703629" sldId="8149"/>
        </pc:sldMkLst>
      </pc:sldChg>
      <pc:sldChg chg="ord">
        <pc:chgData name="Ron Melton" userId="5553941352b42db9" providerId="LiveId" clId="{DF4C0858-9229-4FA4-A611-34EF9C6273FD}" dt="2023-09-17T23:46:20.455" v="1"/>
        <pc:sldMkLst>
          <pc:docMk/>
          <pc:sldMk cId="2039797556" sldId="8150"/>
        </pc:sldMkLst>
      </pc:sldChg>
      <pc:sldChg chg="ord">
        <pc:chgData name="Ron Melton" userId="5553941352b42db9" providerId="LiveId" clId="{DF4C0858-9229-4FA4-A611-34EF9C6273FD}" dt="2023-09-17T23:46:20.455" v="1"/>
        <pc:sldMkLst>
          <pc:docMk/>
          <pc:sldMk cId="2878766940" sldId="8151"/>
        </pc:sldMkLst>
      </pc:sldChg>
      <pc:sldChg chg="ord">
        <pc:chgData name="Ron Melton" userId="5553941352b42db9" providerId="LiveId" clId="{DF4C0858-9229-4FA4-A611-34EF9C6273FD}" dt="2023-09-17T23:46:20.455" v="1"/>
        <pc:sldMkLst>
          <pc:docMk/>
          <pc:sldMk cId="1042777480" sldId="8152"/>
        </pc:sldMkLst>
      </pc:sldChg>
      <pc:sldChg chg="ord">
        <pc:chgData name="Ron Melton" userId="5553941352b42db9" providerId="LiveId" clId="{DF4C0858-9229-4FA4-A611-34EF9C6273FD}" dt="2023-09-17T23:46:20.455" v="1"/>
        <pc:sldMkLst>
          <pc:docMk/>
          <pc:sldMk cId="4210259475" sldId="8153"/>
        </pc:sldMkLst>
      </pc:sldChg>
      <pc:sldChg chg="ord">
        <pc:chgData name="Ron Melton" userId="5553941352b42db9" providerId="LiveId" clId="{DF4C0858-9229-4FA4-A611-34EF9C6273FD}" dt="2023-09-17T23:46:20.455" v="1"/>
        <pc:sldMkLst>
          <pc:docMk/>
          <pc:sldMk cId="3707943932" sldId="8154"/>
        </pc:sldMkLst>
      </pc:sldChg>
      <pc:sldChg chg="ord">
        <pc:chgData name="Ron Melton" userId="5553941352b42db9" providerId="LiveId" clId="{DF4C0858-9229-4FA4-A611-34EF9C6273FD}" dt="2023-09-17T23:46:20.455" v="1"/>
        <pc:sldMkLst>
          <pc:docMk/>
          <pc:sldMk cId="1029131182" sldId="8155"/>
        </pc:sldMkLst>
      </pc:sldChg>
      <pc:sldChg chg="ord">
        <pc:chgData name="Ron Melton" userId="5553941352b42db9" providerId="LiveId" clId="{DF4C0858-9229-4FA4-A611-34EF9C6273FD}" dt="2023-09-17T23:46:20.455" v="1"/>
        <pc:sldMkLst>
          <pc:docMk/>
          <pc:sldMk cId="467135670" sldId="8156"/>
        </pc:sldMkLst>
      </pc:sldChg>
      <pc:sldChg chg="ord">
        <pc:chgData name="Ron Melton" userId="5553941352b42db9" providerId="LiveId" clId="{DF4C0858-9229-4FA4-A611-34EF9C6273FD}" dt="2023-09-17T23:46:20.455" v="1"/>
        <pc:sldMkLst>
          <pc:docMk/>
          <pc:sldMk cId="1508844126" sldId="8157"/>
        </pc:sldMkLst>
      </pc:sldChg>
      <pc:sldChg chg="ord">
        <pc:chgData name="Ron Melton" userId="5553941352b42db9" providerId="LiveId" clId="{DF4C0858-9229-4FA4-A611-34EF9C6273FD}" dt="2023-09-17T23:46:20.455" v="1"/>
        <pc:sldMkLst>
          <pc:docMk/>
          <pc:sldMk cId="2006575573" sldId="8158"/>
        </pc:sldMkLst>
      </pc:sldChg>
      <pc:sldChg chg="ord">
        <pc:chgData name="Ron Melton" userId="5553941352b42db9" providerId="LiveId" clId="{DF4C0858-9229-4FA4-A611-34EF9C6273FD}" dt="2023-09-17T23:46:20.455" v="1"/>
        <pc:sldMkLst>
          <pc:docMk/>
          <pc:sldMk cId="1648725209" sldId="8159"/>
        </pc:sldMkLst>
      </pc:sldChg>
      <pc:sldChg chg="ord">
        <pc:chgData name="Ron Melton" userId="5553941352b42db9" providerId="LiveId" clId="{DF4C0858-9229-4FA4-A611-34EF9C6273FD}" dt="2023-09-17T23:46:20.455" v="1"/>
        <pc:sldMkLst>
          <pc:docMk/>
          <pc:sldMk cId="3480230614" sldId="8160"/>
        </pc:sldMkLst>
      </pc:sldChg>
      <pc:sldChg chg="ord">
        <pc:chgData name="Ron Melton" userId="5553941352b42db9" providerId="LiveId" clId="{DF4C0858-9229-4FA4-A611-34EF9C6273FD}" dt="2023-09-17T23:46:20.455" v="1"/>
        <pc:sldMkLst>
          <pc:docMk/>
          <pc:sldMk cId="2881904459" sldId="8161"/>
        </pc:sldMkLst>
      </pc:sldChg>
      <pc:sldChg chg="ord">
        <pc:chgData name="Ron Melton" userId="5553941352b42db9" providerId="LiveId" clId="{DF4C0858-9229-4FA4-A611-34EF9C6273FD}" dt="2023-09-17T23:46:20.455" v="1"/>
        <pc:sldMkLst>
          <pc:docMk/>
          <pc:sldMk cId="3832080782" sldId="8162"/>
        </pc:sldMkLst>
      </pc:sldChg>
      <pc:sldChg chg="ord">
        <pc:chgData name="Ron Melton" userId="5553941352b42db9" providerId="LiveId" clId="{DF4C0858-9229-4FA4-A611-34EF9C6273FD}" dt="2023-09-17T23:46:20.455" v="1"/>
        <pc:sldMkLst>
          <pc:docMk/>
          <pc:sldMk cId="2244021991" sldId="8163"/>
        </pc:sldMkLst>
      </pc:sldChg>
      <pc:sldChg chg="ord">
        <pc:chgData name="Ron Melton" userId="5553941352b42db9" providerId="LiveId" clId="{DF4C0858-9229-4FA4-A611-34EF9C6273FD}" dt="2023-09-17T23:46:20.455" v="1"/>
        <pc:sldMkLst>
          <pc:docMk/>
          <pc:sldMk cId="4228093508" sldId="8164"/>
        </pc:sldMkLst>
      </pc:sldChg>
      <pc:sldChg chg="ord">
        <pc:chgData name="Ron Melton" userId="5553941352b42db9" providerId="LiveId" clId="{DF4C0858-9229-4FA4-A611-34EF9C6273FD}" dt="2023-09-17T23:46:20.455" v="1"/>
        <pc:sldMkLst>
          <pc:docMk/>
          <pc:sldMk cId="115725160" sldId="8165"/>
        </pc:sldMkLst>
      </pc:sldChg>
      <pc:sldChg chg="ord">
        <pc:chgData name="Ron Melton" userId="5553941352b42db9" providerId="LiveId" clId="{DF4C0858-9229-4FA4-A611-34EF9C6273FD}" dt="2023-09-17T23:46:20.455" v="1"/>
        <pc:sldMkLst>
          <pc:docMk/>
          <pc:sldMk cId="1156985287" sldId="8166"/>
        </pc:sldMkLst>
      </pc:sldChg>
      <pc:sldChg chg="ord">
        <pc:chgData name="Ron Melton" userId="5553941352b42db9" providerId="LiveId" clId="{DF4C0858-9229-4FA4-A611-34EF9C6273FD}" dt="2023-09-17T23:46:20.455" v="1"/>
        <pc:sldMkLst>
          <pc:docMk/>
          <pc:sldMk cId="655550131" sldId="8167"/>
        </pc:sldMkLst>
      </pc:sldChg>
      <pc:sldChg chg="ord">
        <pc:chgData name="Ron Melton" userId="5553941352b42db9" providerId="LiveId" clId="{DF4C0858-9229-4FA4-A611-34EF9C6273FD}" dt="2023-09-17T23:46:20.455" v="1"/>
        <pc:sldMkLst>
          <pc:docMk/>
          <pc:sldMk cId="2242836343" sldId="8168"/>
        </pc:sldMkLst>
      </pc:sldChg>
      <pc:sldChg chg="ord">
        <pc:chgData name="Ron Melton" userId="5553941352b42db9" providerId="LiveId" clId="{DF4C0858-9229-4FA4-A611-34EF9C6273FD}" dt="2023-09-17T23:46:20.455" v="1"/>
        <pc:sldMkLst>
          <pc:docMk/>
          <pc:sldMk cId="898164414" sldId="8169"/>
        </pc:sldMkLst>
      </pc:sldChg>
      <pc:sldChg chg="ord">
        <pc:chgData name="Ron Melton" userId="5553941352b42db9" providerId="LiveId" clId="{DF4C0858-9229-4FA4-A611-34EF9C6273FD}" dt="2023-09-17T23:46:20.455" v="1"/>
        <pc:sldMkLst>
          <pc:docMk/>
          <pc:sldMk cId="4272383430" sldId="8170"/>
        </pc:sldMkLst>
      </pc:sldChg>
      <pc:sldChg chg="ord">
        <pc:chgData name="Ron Melton" userId="5553941352b42db9" providerId="LiveId" clId="{DF4C0858-9229-4FA4-A611-34EF9C6273FD}" dt="2023-09-17T23:46:20.455" v="1"/>
        <pc:sldMkLst>
          <pc:docMk/>
          <pc:sldMk cId="1481832305" sldId="8174"/>
        </pc:sldMkLst>
      </pc:sldChg>
      <pc:sldChg chg="ord">
        <pc:chgData name="Ron Melton" userId="5553941352b42db9" providerId="LiveId" clId="{DF4C0858-9229-4FA4-A611-34EF9C6273FD}" dt="2023-09-17T23:46:20.455" v="1"/>
        <pc:sldMkLst>
          <pc:docMk/>
          <pc:sldMk cId="2927388591" sldId="8194"/>
        </pc:sldMkLst>
      </pc:sldChg>
      <pc:sldChg chg="ord">
        <pc:chgData name="Ron Melton" userId="5553941352b42db9" providerId="LiveId" clId="{DF4C0858-9229-4FA4-A611-34EF9C6273FD}" dt="2023-09-17T23:46:20.455" v="1"/>
        <pc:sldMkLst>
          <pc:docMk/>
          <pc:sldMk cId="3192797757" sldId="8195"/>
        </pc:sldMkLst>
      </pc:sldChg>
      <pc:sldChg chg="ord">
        <pc:chgData name="Ron Melton" userId="5553941352b42db9" providerId="LiveId" clId="{DF4C0858-9229-4FA4-A611-34EF9C6273FD}" dt="2023-09-17T23:46:20.455" v="1"/>
        <pc:sldMkLst>
          <pc:docMk/>
          <pc:sldMk cId="3823078506" sldId="8199"/>
        </pc:sldMkLst>
      </pc:sldChg>
      <pc:sldChg chg="ord">
        <pc:chgData name="Ron Melton" userId="5553941352b42db9" providerId="LiveId" clId="{DF4C0858-9229-4FA4-A611-34EF9C6273FD}" dt="2023-09-17T23:46:20.455" v="1"/>
        <pc:sldMkLst>
          <pc:docMk/>
          <pc:sldMk cId="378249804" sldId="8206"/>
        </pc:sldMkLst>
      </pc:sldChg>
      <pc:sldChg chg="ord">
        <pc:chgData name="Ron Melton" userId="5553941352b42db9" providerId="LiveId" clId="{DF4C0858-9229-4FA4-A611-34EF9C6273FD}" dt="2023-09-17T23:46:20.455" v="1"/>
        <pc:sldMkLst>
          <pc:docMk/>
          <pc:sldMk cId="2146375491" sldId="8207"/>
        </pc:sldMkLst>
      </pc:sldChg>
      <pc:sldChg chg="ord">
        <pc:chgData name="Ron Melton" userId="5553941352b42db9" providerId="LiveId" clId="{DF4C0858-9229-4FA4-A611-34EF9C6273FD}" dt="2023-09-17T23:46:20.455" v="1"/>
        <pc:sldMkLst>
          <pc:docMk/>
          <pc:sldMk cId="979355610" sldId="8209"/>
        </pc:sldMkLst>
      </pc:sldChg>
      <pc:sldChg chg="ord">
        <pc:chgData name="Ron Melton" userId="5553941352b42db9" providerId="LiveId" clId="{DF4C0858-9229-4FA4-A611-34EF9C6273FD}" dt="2023-09-17T23:46:20.455" v="1"/>
        <pc:sldMkLst>
          <pc:docMk/>
          <pc:sldMk cId="1167428331" sldId="8212"/>
        </pc:sldMkLst>
      </pc:sldChg>
      <pc:sldChg chg="ord">
        <pc:chgData name="Ron Melton" userId="5553941352b42db9" providerId="LiveId" clId="{DF4C0858-9229-4FA4-A611-34EF9C6273FD}" dt="2023-09-17T23:46:20.455" v="1"/>
        <pc:sldMkLst>
          <pc:docMk/>
          <pc:sldMk cId="1209201160" sldId="8214"/>
        </pc:sldMkLst>
      </pc:sldChg>
      <pc:sldChg chg="ord">
        <pc:chgData name="Ron Melton" userId="5553941352b42db9" providerId="LiveId" clId="{DF4C0858-9229-4FA4-A611-34EF9C6273FD}" dt="2023-09-17T23:46:20.455" v="1"/>
        <pc:sldMkLst>
          <pc:docMk/>
          <pc:sldMk cId="1191692422" sldId="8215"/>
        </pc:sldMkLst>
      </pc:sldChg>
      <pc:sldChg chg="ord">
        <pc:chgData name="Ron Melton" userId="5553941352b42db9" providerId="LiveId" clId="{DF4C0858-9229-4FA4-A611-34EF9C6273FD}" dt="2023-09-17T23:46:20.455" v="1"/>
        <pc:sldMkLst>
          <pc:docMk/>
          <pc:sldMk cId="3573459465" sldId="8216"/>
        </pc:sldMkLst>
      </pc:sldChg>
      <pc:sldChg chg="ord">
        <pc:chgData name="Ron Melton" userId="5553941352b42db9" providerId="LiveId" clId="{DF4C0858-9229-4FA4-A611-34EF9C6273FD}" dt="2023-09-17T23:46:20.455" v="1"/>
        <pc:sldMkLst>
          <pc:docMk/>
          <pc:sldMk cId="3060963096" sldId="8251"/>
        </pc:sldMkLst>
      </pc:sldChg>
      <pc:sldChg chg="ord">
        <pc:chgData name="Ron Melton" userId="5553941352b42db9" providerId="LiveId" clId="{DF4C0858-9229-4FA4-A611-34EF9C6273FD}" dt="2023-09-17T23:46:20.455" v="1"/>
        <pc:sldMkLst>
          <pc:docMk/>
          <pc:sldMk cId="3505378486" sldId="8429"/>
        </pc:sldMkLst>
      </pc:sldChg>
      <pc:sldChg chg="ord">
        <pc:chgData name="Ron Melton" userId="5553941352b42db9" providerId="LiveId" clId="{DF4C0858-9229-4FA4-A611-34EF9C6273FD}" dt="2023-09-17T23:46:20.455" v="1"/>
        <pc:sldMkLst>
          <pc:docMk/>
          <pc:sldMk cId="1698476466" sldId="8431"/>
        </pc:sldMkLst>
      </pc:sldChg>
      <pc:sldChg chg="ord">
        <pc:chgData name="Ron Melton" userId="5553941352b42db9" providerId="LiveId" clId="{DF4C0858-9229-4FA4-A611-34EF9C6273FD}" dt="2023-09-17T23:46:20.455" v="1"/>
        <pc:sldMkLst>
          <pc:docMk/>
          <pc:sldMk cId="180372229" sldId="8432"/>
        </pc:sldMkLst>
      </pc:sldChg>
      <pc:sldChg chg="ord">
        <pc:chgData name="Ron Melton" userId="5553941352b42db9" providerId="LiveId" clId="{DF4C0858-9229-4FA4-A611-34EF9C6273FD}" dt="2023-09-17T23:46:20.455" v="1"/>
        <pc:sldMkLst>
          <pc:docMk/>
          <pc:sldMk cId="4101934782" sldId="2145707970"/>
        </pc:sldMkLst>
      </pc:sldChg>
      <pc:sldChg chg="ord">
        <pc:chgData name="Ron Melton" userId="5553941352b42db9" providerId="LiveId" clId="{DF4C0858-9229-4FA4-A611-34EF9C6273FD}" dt="2023-09-17T23:46:20.455" v="1"/>
        <pc:sldMkLst>
          <pc:docMk/>
          <pc:sldMk cId="105485728" sldId="2145708155"/>
        </pc:sldMkLst>
      </pc:sldChg>
      <pc:sldChg chg="ord">
        <pc:chgData name="Ron Melton" userId="5553941352b42db9" providerId="LiveId" clId="{DF4C0858-9229-4FA4-A611-34EF9C6273FD}" dt="2023-09-17T23:46:20.455" v="1"/>
        <pc:sldMkLst>
          <pc:docMk/>
          <pc:sldMk cId="3459554269" sldId="2145708156"/>
        </pc:sldMkLst>
      </pc:sldChg>
      <pc:sldChg chg="ord">
        <pc:chgData name="Ron Melton" userId="5553941352b42db9" providerId="LiveId" clId="{DF4C0858-9229-4FA4-A611-34EF9C6273FD}" dt="2023-09-17T23:46:20.455" v="1"/>
        <pc:sldMkLst>
          <pc:docMk/>
          <pc:sldMk cId="4082250759" sldId="2145708278"/>
        </pc:sldMkLst>
      </pc:sldChg>
      <pc:sldChg chg="ord">
        <pc:chgData name="Ron Melton" userId="5553941352b42db9" providerId="LiveId" clId="{DF4C0858-9229-4FA4-A611-34EF9C6273FD}" dt="2023-09-17T23:46:20.455" v="1"/>
        <pc:sldMkLst>
          <pc:docMk/>
          <pc:sldMk cId="3308116066" sldId="2145708300"/>
        </pc:sldMkLst>
      </pc:sldChg>
      <pc:sldChg chg="ord">
        <pc:chgData name="Ron Melton" userId="5553941352b42db9" providerId="LiveId" clId="{DF4C0858-9229-4FA4-A611-34EF9C6273FD}" dt="2023-09-17T23:46:20.455" v="1"/>
        <pc:sldMkLst>
          <pc:docMk/>
          <pc:sldMk cId="290667887" sldId="2145708301"/>
        </pc:sldMkLst>
      </pc:sldChg>
      <pc:sldChg chg="ord">
        <pc:chgData name="Ron Melton" userId="5553941352b42db9" providerId="LiveId" clId="{DF4C0858-9229-4FA4-A611-34EF9C6273FD}" dt="2023-09-17T23:46:20.455" v="1"/>
        <pc:sldMkLst>
          <pc:docMk/>
          <pc:sldMk cId="3009831113" sldId="2145708302"/>
        </pc:sldMkLst>
      </pc:sldChg>
      <pc:sldChg chg="ord">
        <pc:chgData name="Ron Melton" userId="5553941352b42db9" providerId="LiveId" clId="{DF4C0858-9229-4FA4-A611-34EF9C6273FD}" dt="2023-09-17T23:46:20.455" v="1"/>
        <pc:sldMkLst>
          <pc:docMk/>
          <pc:sldMk cId="2003166251" sldId="2145708428"/>
        </pc:sldMkLst>
      </pc:sldChg>
      <pc:sldChg chg="ord">
        <pc:chgData name="Ron Melton" userId="5553941352b42db9" providerId="LiveId" clId="{DF4C0858-9229-4FA4-A611-34EF9C6273FD}" dt="2023-09-17T23:46:20.455" v="1"/>
        <pc:sldMkLst>
          <pc:docMk/>
          <pc:sldMk cId="386426570" sldId="2145708555"/>
        </pc:sldMkLst>
      </pc:sldChg>
      <pc:sldChg chg="ord">
        <pc:chgData name="Ron Melton" userId="5553941352b42db9" providerId="LiveId" clId="{DF4C0858-9229-4FA4-A611-34EF9C6273FD}" dt="2023-09-17T23:46:20.455" v="1"/>
        <pc:sldMkLst>
          <pc:docMk/>
          <pc:sldMk cId="596867508" sldId="2145708623"/>
        </pc:sldMkLst>
      </pc:sldChg>
      <pc:sldChg chg="ord">
        <pc:chgData name="Ron Melton" userId="5553941352b42db9" providerId="LiveId" clId="{DF4C0858-9229-4FA4-A611-34EF9C6273FD}" dt="2023-09-17T23:46:20.455" v="1"/>
        <pc:sldMkLst>
          <pc:docMk/>
          <pc:sldMk cId="1410016628" sldId="2145708633"/>
        </pc:sldMkLst>
      </pc:sldChg>
      <pc:sldChg chg="ord">
        <pc:chgData name="Ron Melton" userId="5553941352b42db9" providerId="LiveId" clId="{DF4C0858-9229-4FA4-A611-34EF9C6273FD}" dt="2023-09-17T23:46:20.455" v="1"/>
        <pc:sldMkLst>
          <pc:docMk/>
          <pc:sldMk cId="2771182670" sldId="2145708634"/>
        </pc:sldMkLst>
      </pc:sldChg>
      <pc:sldChg chg="ord">
        <pc:chgData name="Ron Melton" userId="5553941352b42db9" providerId="LiveId" clId="{DF4C0858-9229-4FA4-A611-34EF9C6273FD}" dt="2023-09-17T23:46:20.455" v="1"/>
        <pc:sldMkLst>
          <pc:docMk/>
          <pc:sldMk cId="3789507128" sldId="2145708751"/>
        </pc:sldMkLst>
      </pc:sldChg>
      <pc:sldChg chg="ord">
        <pc:chgData name="Ron Melton" userId="5553941352b42db9" providerId="LiveId" clId="{DF4C0858-9229-4FA4-A611-34EF9C6273FD}" dt="2023-09-17T23:46:20.455" v="1"/>
        <pc:sldMkLst>
          <pc:docMk/>
          <pc:sldMk cId="2236029860" sldId="2145708752"/>
        </pc:sldMkLst>
      </pc:sldChg>
      <pc:sldChg chg="ord">
        <pc:chgData name="Ron Melton" userId="5553941352b42db9" providerId="LiveId" clId="{DF4C0858-9229-4FA4-A611-34EF9C6273FD}" dt="2023-09-17T23:46:20.455" v="1"/>
        <pc:sldMkLst>
          <pc:docMk/>
          <pc:sldMk cId="2153636183" sldId="2145708758"/>
        </pc:sldMkLst>
      </pc:sldChg>
      <pc:sldChg chg="ord">
        <pc:chgData name="Ron Melton" userId="5553941352b42db9" providerId="LiveId" clId="{DF4C0858-9229-4FA4-A611-34EF9C6273FD}" dt="2023-09-17T23:46:20.455" v="1"/>
        <pc:sldMkLst>
          <pc:docMk/>
          <pc:sldMk cId="792256968" sldId="2145708759"/>
        </pc:sldMkLst>
      </pc:sldChg>
      <pc:sldChg chg="ord">
        <pc:chgData name="Ron Melton" userId="5553941352b42db9" providerId="LiveId" clId="{DF4C0858-9229-4FA4-A611-34EF9C6273FD}" dt="2023-09-17T23:46:20.455" v="1"/>
        <pc:sldMkLst>
          <pc:docMk/>
          <pc:sldMk cId="2783869411" sldId="2145708760"/>
        </pc:sldMkLst>
      </pc:sldChg>
      <pc:sldChg chg="ord">
        <pc:chgData name="Ron Melton" userId="5553941352b42db9" providerId="LiveId" clId="{DF4C0858-9229-4FA4-A611-34EF9C6273FD}" dt="2023-09-17T23:46:20.455" v="1"/>
        <pc:sldMkLst>
          <pc:docMk/>
          <pc:sldMk cId="1472040633" sldId="2145708761"/>
        </pc:sldMkLst>
      </pc:sldChg>
      <pc:sldChg chg="ord">
        <pc:chgData name="Ron Melton" userId="5553941352b42db9" providerId="LiveId" clId="{DF4C0858-9229-4FA4-A611-34EF9C6273FD}" dt="2023-09-17T23:46:20.455" v="1"/>
        <pc:sldMkLst>
          <pc:docMk/>
          <pc:sldMk cId="4087681953" sldId="2145708764"/>
        </pc:sldMkLst>
      </pc:sldChg>
      <pc:sldChg chg="ord">
        <pc:chgData name="Ron Melton" userId="5553941352b42db9" providerId="LiveId" clId="{DF4C0858-9229-4FA4-A611-34EF9C6273FD}" dt="2023-09-17T23:46:20.455" v="1"/>
        <pc:sldMkLst>
          <pc:docMk/>
          <pc:sldMk cId="3325317626" sldId="2145708769"/>
        </pc:sldMkLst>
      </pc:sldChg>
      <pc:sldChg chg="ord">
        <pc:chgData name="Ron Melton" userId="5553941352b42db9" providerId="LiveId" clId="{DF4C0858-9229-4FA4-A611-34EF9C6273FD}" dt="2023-09-17T23:46:20.455" v="1"/>
        <pc:sldMkLst>
          <pc:docMk/>
          <pc:sldMk cId="2891352939" sldId="2145708770"/>
        </pc:sldMkLst>
      </pc:sldChg>
      <pc:sldChg chg="ord">
        <pc:chgData name="Ron Melton" userId="5553941352b42db9" providerId="LiveId" clId="{DF4C0858-9229-4FA4-A611-34EF9C6273FD}" dt="2023-09-17T23:46:20.455" v="1"/>
        <pc:sldMkLst>
          <pc:docMk/>
          <pc:sldMk cId="1126352318" sldId="2145708846"/>
        </pc:sldMkLst>
      </pc:sldChg>
      <pc:sldChg chg="ord">
        <pc:chgData name="Ron Melton" userId="5553941352b42db9" providerId="LiveId" clId="{DF4C0858-9229-4FA4-A611-34EF9C6273FD}" dt="2023-09-17T23:46:20.455" v="1"/>
        <pc:sldMkLst>
          <pc:docMk/>
          <pc:sldMk cId="3054262129" sldId="2145708941"/>
        </pc:sldMkLst>
      </pc:sldChg>
      <pc:sldChg chg="ord">
        <pc:chgData name="Ron Melton" userId="5553941352b42db9" providerId="LiveId" clId="{DF4C0858-9229-4FA4-A611-34EF9C6273FD}" dt="2023-09-17T23:46:20.455" v="1"/>
        <pc:sldMkLst>
          <pc:docMk/>
          <pc:sldMk cId="2013495465" sldId="2145708944"/>
        </pc:sldMkLst>
      </pc:sldChg>
      <pc:sldChg chg="ord">
        <pc:chgData name="Ron Melton" userId="5553941352b42db9" providerId="LiveId" clId="{DF4C0858-9229-4FA4-A611-34EF9C6273FD}" dt="2023-09-17T23:46:20.455" v="1"/>
        <pc:sldMkLst>
          <pc:docMk/>
          <pc:sldMk cId="2196275297" sldId="2145708945"/>
        </pc:sldMkLst>
      </pc:sldChg>
      <pc:sldChg chg="ord">
        <pc:chgData name="Ron Melton" userId="5553941352b42db9" providerId="LiveId" clId="{DF4C0858-9229-4FA4-A611-34EF9C6273FD}" dt="2023-09-17T23:46:20.455" v="1"/>
        <pc:sldMkLst>
          <pc:docMk/>
          <pc:sldMk cId="693304295" sldId="2145708963"/>
        </pc:sldMkLst>
      </pc:sldChg>
      <pc:sldChg chg="ord">
        <pc:chgData name="Ron Melton" userId="5553941352b42db9" providerId="LiveId" clId="{DF4C0858-9229-4FA4-A611-34EF9C6273FD}" dt="2023-09-17T23:46:20.455" v="1"/>
        <pc:sldMkLst>
          <pc:docMk/>
          <pc:sldMk cId="2415981134" sldId="2145708972"/>
        </pc:sldMkLst>
      </pc:sldChg>
      <pc:sldChg chg="ord">
        <pc:chgData name="Ron Melton" userId="5553941352b42db9" providerId="LiveId" clId="{DF4C0858-9229-4FA4-A611-34EF9C6273FD}" dt="2023-09-17T23:46:20.455" v="1"/>
        <pc:sldMkLst>
          <pc:docMk/>
          <pc:sldMk cId="3776179587" sldId="2145708973"/>
        </pc:sldMkLst>
      </pc:sldChg>
      <pc:sldChg chg="ord">
        <pc:chgData name="Ron Melton" userId="5553941352b42db9" providerId="LiveId" clId="{DF4C0858-9229-4FA4-A611-34EF9C6273FD}" dt="2023-09-17T23:46:20.455" v="1"/>
        <pc:sldMkLst>
          <pc:docMk/>
          <pc:sldMk cId="2405948394" sldId="2145708994"/>
        </pc:sldMkLst>
      </pc:sldChg>
      <pc:sldChg chg="ord">
        <pc:chgData name="Ron Melton" userId="5553941352b42db9" providerId="LiveId" clId="{DF4C0858-9229-4FA4-A611-34EF9C6273FD}" dt="2023-09-17T23:46:20.455" v="1"/>
        <pc:sldMkLst>
          <pc:docMk/>
          <pc:sldMk cId="748934795" sldId="2145708995"/>
        </pc:sldMkLst>
      </pc:sldChg>
      <pc:sldChg chg="ord">
        <pc:chgData name="Ron Melton" userId="5553941352b42db9" providerId="LiveId" clId="{DF4C0858-9229-4FA4-A611-34EF9C6273FD}" dt="2023-09-17T23:46:20.455" v="1"/>
        <pc:sldMkLst>
          <pc:docMk/>
          <pc:sldMk cId="3996778483" sldId="2145709014"/>
        </pc:sldMkLst>
      </pc:sldChg>
      <pc:sldChg chg="new">
        <pc:chgData name="Ron Melton" userId="5553941352b42db9" providerId="LiveId" clId="{DF4C0858-9229-4FA4-A611-34EF9C6273FD}" dt="2023-09-17T23:47:54.350" v="2" actId="680"/>
        <pc:sldMkLst>
          <pc:docMk/>
          <pc:sldMk cId="4056165783" sldId="2145709093"/>
        </pc:sldMkLst>
      </pc:sldChg>
      <pc:sldChg chg="new">
        <pc:chgData name="Ron Melton" userId="5553941352b42db9" providerId="LiveId" clId="{DF4C0858-9229-4FA4-A611-34EF9C6273FD}" dt="2023-09-17T23:47:56.959" v="3" actId="680"/>
        <pc:sldMkLst>
          <pc:docMk/>
          <pc:sldMk cId="3541252173" sldId="2145709094"/>
        </pc:sldMkLst>
      </pc:sldChg>
      <pc:sldChg chg="new">
        <pc:chgData name="Ron Melton" userId="5553941352b42db9" providerId="LiveId" clId="{DF4C0858-9229-4FA4-A611-34EF9C6273FD}" dt="2023-09-17T23:49:40.038" v="4" actId="680"/>
        <pc:sldMkLst>
          <pc:docMk/>
          <pc:sldMk cId="2809180770" sldId="2145709095"/>
        </pc:sldMkLst>
      </pc:sldChg>
      <pc:sldChg chg="new">
        <pc:chgData name="Ron Melton" userId="5553941352b42db9" providerId="LiveId" clId="{DF4C0858-9229-4FA4-A611-34EF9C6273FD}" dt="2023-09-17T23:49:42.884" v="5" actId="680"/>
        <pc:sldMkLst>
          <pc:docMk/>
          <pc:sldMk cId="1447028072" sldId="2145709096"/>
        </pc:sldMkLst>
      </pc:sldChg>
    </pc:docChg>
  </pc:docChgLst>
  <pc:docChgLst>
    <pc:chgData name="Ron Melton" userId="5553941352b42db9" providerId="LiveId" clId="{36DCD473-F91B-45B5-9CF5-4A067706FACB}"/>
    <pc:docChg chg="undo custSel addSld delSld modSld delMainMaster">
      <pc:chgData name="Ron Melton" userId="5553941352b42db9" providerId="LiveId" clId="{36DCD473-F91B-45B5-9CF5-4A067706FACB}" dt="2023-10-23T00:36:59.267" v="3534" actId="47"/>
      <pc:docMkLst>
        <pc:docMk/>
      </pc:docMkLst>
      <pc:sldChg chg="del">
        <pc:chgData name="Ron Melton" userId="5553941352b42db9" providerId="LiveId" clId="{36DCD473-F91B-45B5-9CF5-4A067706FACB}" dt="2023-09-27T23:41:55.788" v="1262" actId="47"/>
        <pc:sldMkLst>
          <pc:docMk/>
          <pc:sldMk cId="2626859708" sldId="256"/>
        </pc:sldMkLst>
      </pc:sldChg>
      <pc:sldChg chg="del">
        <pc:chgData name="Ron Melton" userId="5553941352b42db9" providerId="LiveId" clId="{36DCD473-F91B-45B5-9CF5-4A067706FACB}" dt="2023-09-27T23:14:21.431" v="207" actId="47"/>
        <pc:sldMkLst>
          <pc:docMk/>
          <pc:sldMk cId="2461350736" sldId="257"/>
        </pc:sldMkLst>
      </pc:sldChg>
      <pc:sldChg chg="del">
        <pc:chgData name="Ron Melton" userId="5553941352b42db9" providerId="LiveId" clId="{36DCD473-F91B-45B5-9CF5-4A067706FACB}" dt="2023-10-23T00:36:59.267" v="3534" actId="47"/>
        <pc:sldMkLst>
          <pc:docMk/>
          <pc:sldMk cId="4017329786" sldId="264"/>
        </pc:sldMkLst>
      </pc:sldChg>
      <pc:sldChg chg="del">
        <pc:chgData name="Ron Melton" userId="5553941352b42db9" providerId="LiveId" clId="{36DCD473-F91B-45B5-9CF5-4A067706FACB}" dt="2023-10-23T00:27:53.144" v="3333" actId="47"/>
        <pc:sldMkLst>
          <pc:docMk/>
          <pc:sldMk cId="3693230545" sldId="266"/>
        </pc:sldMkLst>
      </pc:sldChg>
      <pc:sldChg chg="del">
        <pc:chgData name="Ron Melton" userId="5553941352b42db9" providerId="LiveId" clId="{36DCD473-F91B-45B5-9CF5-4A067706FACB}" dt="2023-10-22T23:31:55.199" v="2266" actId="47"/>
        <pc:sldMkLst>
          <pc:docMk/>
          <pc:sldMk cId="2673309889" sldId="269"/>
        </pc:sldMkLst>
      </pc:sldChg>
      <pc:sldChg chg="del">
        <pc:chgData name="Ron Melton" userId="5553941352b42db9" providerId="LiveId" clId="{36DCD473-F91B-45B5-9CF5-4A067706FACB}" dt="2023-10-23T00:35:12.122" v="3506" actId="47"/>
        <pc:sldMkLst>
          <pc:docMk/>
          <pc:sldMk cId="0" sldId="278"/>
        </pc:sldMkLst>
      </pc:sldChg>
      <pc:sldChg chg="del">
        <pc:chgData name="Ron Melton" userId="5553941352b42db9" providerId="LiveId" clId="{36DCD473-F91B-45B5-9CF5-4A067706FACB}" dt="2023-10-23T00:35:12.627" v="3507" actId="47"/>
        <pc:sldMkLst>
          <pc:docMk/>
          <pc:sldMk cId="0" sldId="279"/>
        </pc:sldMkLst>
      </pc:sldChg>
      <pc:sldChg chg="del">
        <pc:chgData name="Ron Melton" userId="5553941352b42db9" providerId="LiveId" clId="{36DCD473-F91B-45B5-9CF5-4A067706FACB}" dt="2023-10-23T00:15:11.511" v="2668" actId="47"/>
        <pc:sldMkLst>
          <pc:docMk/>
          <pc:sldMk cId="1737023437" sldId="298"/>
        </pc:sldMkLst>
      </pc:sldChg>
      <pc:sldChg chg="del">
        <pc:chgData name="Ron Melton" userId="5553941352b42db9" providerId="LiveId" clId="{36DCD473-F91B-45B5-9CF5-4A067706FACB}" dt="2023-10-23T00:17:08.450" v="2903" actId="47"/>
        <pc:sldMkLst>
          <pc:docMk/>
          <pc:sldMk cId="1662497630" sldId="300"/>
        </pc:sldMkLst>
      </pc:sldChg>
      <pc:sldChg chg="del">
        <pc:chgData name="Ron Melton" userId="5553941352b42db9" providerId="LiveId" clId="{36DCD473-F91B-45B5-9CF5-4A067706FACB}" dt="2023-10-23T00:17:10.014" v="2904" actId="47"/>
        <pc:sldMkLst>
          <pc:docMk/>
          <pc:sldMk cId="3429120557" sldId="301"/>
        </pc:sldMkLst>
      </pc:sldChg>
      <pc:sldChg chg="del">
        <pc:chgData name="Ron Melton" userId="5553941352b42db9" providerId="LiveId" clId="{36DCD473-F91B-45B5-9CF5-4A067706FACB}" dt="2023-10-23T00:17:11.540" v="2905" actId="47"/>
        <pc:sldMkLst>
          <pc:docMk/>
          <pc:sldMk cId="2009859301" sldId="302"/>
        </pc:sldMkLst>
      </pc:sldChg>
      <pc:sldChg chg="del">
        <pc:chgData name="Ron Melton" userId="5553941352b42db9" providerId="LiveId" clId="{36DCD473-F91B-45B5-9CF5-4A067706FACB}" dt="2023-10-23T00:17:13.003" v="2906" actId="47"/>
        <pc:sldMkLst>
          <pc:docMk/>
          <pc:sldMk cId="947935965" sldId="303"/>
        </pc:sldMkLst>
      </pc:sldChg>
      <pc:sldChg chg="del">
        <pc:chgData name="Ron Melton" userId="5553941352b42db9" providerId="LiveId" clId="{36DCD473-F91B-45B5-9CF5-4A067706FACB}" dt="2023-10-23T00:33:12.274" v="3422" actId="47"/>
        <pc:sldMkLst>
          <pc:docMk/>
          <pc:sldMk cId="0" sldId="429"/>
        </pc:sldMkLst>
      </pc:sldChg>
      <pc:sldChg chg="del">
        <pc:chgData name="Ron Melton" userId="5553941352b42db9" providerId="LiveId" clId="{36DCD473-F91B-45B5-9CF5-4A067706FACB}" dt="2023-10-23T00:33:12.846" v="3423" actId="47"/>
        <pc:sldMkLst>
          <pc:docMk/>
          <pc:sldMk cId="0" sldId="430"/>
        </pc:sldMkLst>
      </pc:sldChg>
      <pc:sldChg chg="del">
        <pc:chgData name="Ron Melton" userId="5553941352b42db9" providerId="LiveId" clId="{36DCD473-F91B-45B5-9CF5-4A067706FACB}" dt="2023-10-23T00:33:13.700" v="3424" actId="47"/>
        <pc:sldMkLst>
          <pc:docMk/>
          <pc:sldMk cId="0" sldId="431"/>
        </pc:sldMkLst>
      </pc:sldChg>
      <pc:sldChg chg="del">
        <pc:chgData name="Ron Melton" userId="5553941352b42db9" providerId="LiveId" clId="{36DCD473-F91B-45B5-9CF5-4A067706FACB}" dt="2023-10-23T00:36:59.267" v="3534" actId="47"/>
        <pc:sldMkLst>
          <pc:docMk/>
          <pc:sldMk cId="0" sldId="556"/>
        </pc:sldMkLst>
      </pc:sldChg>
      <pc:sldChg chg="del">
        <pc:chgData name="Ron Melton" userId="5553941352b42db9" providerId="LiveId" clId="{36DCD473-F91B-45B5-9CF5-4A067706FACB}" dt="2023-10-23T00:36:59.267" v="3534" actId="47"/>
        <pc:sldMkLst>
          <pc:docMk/>
          <pc:sldMk cId="0" sldId="557"/>
        </pc:sldMkLst>
      </pc:sldChg>
      <pc:sldChg chg="del">
        <pc:chgData name="Ron Melton" userId="5553941352b42db9" providerId="LiveId" clId="{36DCD473-F91B-45B5-9CF5-4A067706FACB}" dt="2023-10-23T00:36:59.267" v="3534" actId="47"/>
        <pc:sldMkLst>
          <pc:docMk/>
          <pc:sldMk cId="0" sldId="558"/>
        </pc:sldMkLst>
      </pc:sldChg>
      <pc:sldChg chg="del">
        <pc:chgData name="Ron Melton" userId="5553941352b42db9" providerId="LiveId" clId="{36DCD473-F91B-45B5-9CF5-4A067706FACB}" dt="2023-10-23T00:36:59.267" v="3534" actId="47"/>
        <pc:sldMkLst>
          <pc:docMk/>
          <pc:sldMk cId="0" sldId="559"/>
        </pc:sldMkLst>
      </pc:sldChg>
      <pc:sldChg chg="del">
        <pc:chgData name="Ron Melton" userId="5553941352b42db9" providerId="LiveId" clId="{36DCD473-F91B-45B5-9CF5-4A067706FACB}" dt="2023-10-23T00:36:59.267" v="3534" actId="47"/>
        <pc:sldMkLst>
          <pc:docMk/>
          <pc:sldMk cId="0" sldId="560"/>
        </pc:sldMkLst>
      </pc:sldChg>
      <pc:sldChg chg="del">
        <pc:chgData name="Ron Melton" userId="5553941352b42db9" providerId="LiveId" clId="{36DCD473-F91B-45B5-9CF5-4A067706FACB}" dt="2023-10-23T00:36:59.267" v="3534" actId="47"/>
        <pc:sldMkLst>
          <pc:docMk/>
          <pc:sldMk cId="0" sldId="566"/>
        </pc:sldMkLst>
      </pc:sldChg>
      <pc:sldChg chg="del">
        <pc:chgData name="Ron Melton" userId="5553941352b42db9" providerId="LiveId" clId="{36DCD473-F91B-45B5-9CF5-4A067706FACB}" dt="2023-10-23T00:36:59.267" v="3534" actId="47"/>
        <pc:sldMkLst>
          <pc:docMk/>
          <pc:sldMk cId="0" sldId="764"/>
        </pc:sldMkLst>
      </pc:sldChg>
      <pc:sldChg chg="del">
        <pc:chgData name="Ron Melton" userId="5553941352b42db9" providerId="LiveId" clId="{36DCD473-F91B-45B5-9CF5-4A067706FACB}" dt="2023-10-23T00:36:59.267" v="3534" actId="47"/>
        <pc:sldMkLst>
          <pc:docMk/>
          <pc:sldMk cId="0" sldId="971"/>
        </pc:sldMkLst>
      </pc:sldChg>
      <pc:sldChg chg="del">
        <pc:chgData name="Ron Melton" userId="5553941352b42db9" providerId="LiveId" clId="{36DCD473-F91B-45B5-9CF5-4A067706FACB}" dt="2023-10-23T00:36:59.267" v="3534" actId="47"/>
        <pc:sldMkLst>
          <pc:docMk/>
          <pc:sldMk cId="0" sldId="972"/>
        </pc:sldMkLst>
      </pc:sldChg>
      <pc:sldChg chg="del">
        <pc:chgData name="Ron Melton" userId="5553941352b42db9" providerId="LiveId" clId="{36DCD473-F91B-45B5-9CF5-4A067706FACB}" dt="2023-10-23T00:36:59.267" v="3534" actId="47"/>
        <pc:sldMkLst>
          <pc:docMk/>
          <pc:sldMk cId="0" sldId="973"/>
        </pc:sldMkLst>
      </pc:sldChg>
      <pc:sldChg chg="del">
        <pc:chgData name="Ron Melton" userId="5553941352b42db9" providerId="LiveId" clId="{36DCD473-F91B-45B5-9CF5-4A067706FACB}" dt="2023-10-23T00:19:54.804" v="3159" actId="47"/>
        <pc:sldMkLst>
          <pc:docMk/>
          <pc:sldMk cId="0" sldId="1007"/>
        </pc:sldMkLst>
      </pc:sldChg>
      <pc:sldChg chg="del">
        <pc:chgData name="Ron Melton" userId="5553941352b42db9" providerId="LiveId" clId="{36DCD473-F91B-45B5-9CF5-4A067706FACB}" dt="2023-10-23T00:36:59.267" v="3534" actId="47"/>
        <pc:sldMkLst>
          <pc:docMk/>
          <pc:sldMk cId="0" sldId="1012"/>
        </pc:sldMkLst>
      </pc:sldChg>
      <pc:sldChg chg="del">
        <pc:chgData name="Ron Melton" userId="5553941352b42db9" providerId="LiveId" clId="{36DCD473-F91B-45B5-9CF5-4A067706FACB}" dt="2023-10-23T00:36:59.267" v="3534" actId="47"/>
        <pc:sldMkLst>
          <pc:docMk/>
          <pc:sldMk cId="0" sldId="1013"/>
        </pc:sldMkLst>
      </pc:sldChg>
      <pc:sldChg chg="del">
        <pc:chgData name="Ron Melton" userId="5553941352b42db9" providerId="LiveId" clId="{36DCD473-F91B-45B5-9CF5-4A067706FACB}" dt="2023-10-23T00:36:59.267" v="3534" actId="47"/>
        <pc:sldMkLst>
          <pc:docMk/>
          <pc:sldMk cId="0" sldId="1014"/>
        </pc:sldMkLst>
      </pc:sldChg>
      <pc:sldChg chg="del">
        <pc:chgData name="Ron Melton" userId="5553941352b42db9" providerId="LiveId" clId="{36DCD473-F91B-45B5-9CF5-4A067706FACB}" dt="2023-10-23T00:36:59.267" v="3534" actId="47"/>
        <pc:sldMkLst>
          <pc:docMk/>
          <pc:sldMk cId="0" sldId="1015"/>
        </pc:sldMkLst>
      </pc:sldChg>
      <pc:sldChg chg="del">
        <pc:chgData name="Ron Melton" userId="5553941352b42db9" providerId="LiveId" clId="{36DCD473-F91B-45B5-9CF5-4A067706FACB}" dt="2023-10-23T00:36:59.267" v="3534" actId="47"/>
        <pc:sldMkLst>
          <pc:docMk/>
          <pc:sldMk cId="0" sldId="1016"/>
        </pc:sldMkLst>
      </pc:sldChg>
      <pc:sldChg chg="del">
        <pc:chgData name="Ron Melton" userId="5553941352b42db9" providerId="LiveId" clId="{36DCD473-F91B-45B5-9CF5-4A067706FACB}" dt="2023-10-23T00:36:59.267" v="3534" actId="47"/>
        <pc:sldMkLst>
          <pc:docMk/>
          <pc:sldMk cId="0" sldId="1017"/>
        </pc:sldMkLst>
      </pc:sldChg>
      <pc:sldChg chg="del">
        <pc:chgData name="Ron Melton" userId="5553941352b42db9" providerId="LiveId" clId="{36DCD473-F91B-45B5-9CF5-4A067706FACB}" dt="2023-10-23T00:36:59.267" v="3534" actId="47"/>
        <pc:sldMkLst>
          <pc:docMk/>
          <pc:sldMk cId="0" sldId="1018"/>
        </pc:sldMkLst>
      </pc:sldChg>
      <pc:sldChg chg="del">
        <pc:chgData name="Ron Melton" userId="5553941352b42db9" providerId="LiveId" clId="{36DCD473-F91B-45B5-9CF5-4A067706FACB}" dt="2023-10-23T00:36:59.267" v="3534" actId="47"/>
        <pc:sldMkLst>
          <pc:docMk/>
          <pc:sldMk cId="0" sldId="1019"/>
        </pc:sldMkLst>
      </pc:sldChg>
      <pc:sldChg chg="del">
        <pc:chgData name="Ron Melton" userId="5553941352b42db9" providerId="LiveId" clId="{36DCD473-F91B-45B5-9CF5-4A067706FACB}" dt="2023-10-23T00:36:59.267" v="3534" actId="47"/>
        <pc:sldMkLst>
          <pc:docMk/>
          <pc:sldMk cId="0" sldId="1020"/>
        </pc:sldMkLst>
      </pc:sldChg>
      <pc:sldChg chg="del">
        <pc:chgData name="Ron Melton" userId="5553941352b42db9" providerId="LiveId" clId="{36DCD473-F91B-45B5-9CF5-4A067706FACB}" dt="2023-10-23T00:36:59.267" v="3534" actId="47"/>
        <pc:sldMkLst>
          <pc:docMk/>
          <pc:sldMk cId="0" sldId="1021"/>
        </pc:sldMkLst>
      </pc:sldChg>
      <pc:sldChg chg="del">
        <pc:chgData name="Ron Melton" userId="5553941352b42db9" providerId="LiveId" clId="{36DCD473-F91B-45B5-9CF5-4A067706FACB}" dt="2023-10-23T00:36:59.267" v="3534" actId="47"/>
        <pc:sldMkLst>
          <pc:docMk/>
          <pc:sldMk cId="0" sldId="1155"/>
        </pc:sldMkLst>
      </pc:sldChg>
      <pc:sldChg chg="del">
        <pc:chgData name="Ron Melton" userId="5553941352b42db9" providerId="LiveId" clId="{36DCD473-F91B-45B5-9CF5-4A067706FACB}" dt="2023-10-23T00:35:35.100" v="3513" actId="47"/>
        <pc:sldMkLst>
          <pc:docMk/>
          <pc:sldMk cId="0" sldId="1160"/>
        </pc:sldMkLst>
      </pc:sldChg>
      <pc:sldChg chg="del">
        <pc:chgData name="Ron Melton" userId="5553941352b42db9" providerId="LiveId" clId="{36DCD473-F91B-45B5-9CF5-4A067706FACB}" dt="2023-10-23T00:35:35.583" v="3514" actId="47"/>
        <pc:sldMkLst>
          <pc:docMk/>
          <pc:sldMk cId="0" sldId="1161"/>
        </pc:sldMkLst>
      </pc:sldChg>
      <pc:sldChg chg="del">
        <pc:chgData name="Ron Melton" userId="5553941352b42db9" providerId="LiveId" clId="{36DCD473-F91B-45B5-9CF5-4A067706FACB}" dt="2023-10-23T00:36:59.267" v="3534" actId="47"/>
        <pc:sldMkLst>
          <pc:docMk/>
          <pc:sldMk cId="0" sldId="1221"/>
        </pc:sldMkLst>
      </pc:sldChg>
      <pc:sldChg chg="del">
        <pc:chgData name="Ron Melton" userId="5553941352b42db9" providerId="LiveId" clId="{36DCD473-F91B-45B5-9CF5-4A067706FACB}" dt="2023-10-23T00:33:18.339" v="3425" actId="47"/>
        <pc:sldMkLst>
          <pc:docMk/>
          <pc:sldMk cId="0" sldId="1280"/>
        </pc:sldMkLst>
      </pc:sldChg>
      <pc:sldChg chg="del">
        <pc:chgData name="Ron Melton" userId="5553941352b42db9" providerId="LiveId" clId="{36DCD473-F91B-45B5-9CF5-4A067706FACB}" dt="2023-10-23T00:33:19.128" v="3426" actId="47"/>
        <pc:sldMkLst>
          <pc:docMk/>
          <pc:sldMk cId="0" sldId="1281"/>
        </pc:sldMkLst>
      </pc:sldChg>
      <pc:sldChg chg="del">
        <pc:chgData name="Ron Melton" userId="5553941352b42db9" providerId="LiveId" clId="{36DCD473-F91B-45B5-9CF5-4A067706FACB}" dt="2023-10-23T00:33:19.666" v="3427" actId="47"/>
        <pc:sldMkLst>
          <pc:docMk/>
          <pc:sldMk cId="0" sldId="1282"/>
        </pc:sldMkLst>
      </pc:sldChg>
      <pc:sldChg chg="del">
        <pc:chgData name="Ron Melton" userId="5553941352b42db9" providerId="LiveId" clId="{36DCD473-F91B-45B5-9CF5-4A067706FACB}" dt="2023-09-27T23:43:48.952" v="1293" actId="47"/>
        <pc:sldMkLst>
          <pc:docMk/>
          <pc:sldMk cId="0" sldId="1494"/>
        </pc:sldMkLst>
      </pc:sldChg>
      <pc:sldChg chg="del">
        <pc:chgData name="Ron Melton" userId="5553941352b42db9" providerId="LiveId" clId="{36DCD473-F91B-45B5-9CF5-4A067706FACB}" dt="2023-09-27T23:43:50.969" v="1294" actId="47"/>
        <pc:sldMkLst>
          <pc:docMk/>
          <pc:sldMk cId="0" sldId="1495"/>
        </pc:sldMkLst>
      </pc:sldChg>
      <pc:sldChg chg="del">
        <pc:chgData name="Ron Melton" userId="5553941352b42db9" providerId="LiveId" clId="{36DCD473-F91B-45B5-9CF5-4A067706FACB}" dt="2023-09-27T23:43:56.144" v="1295" actId="47"/>
        <pc:sldMkLst>
          <pc:docMk/>
          <pc:sldMk cId="0" sldId="1496"/>
        </pc:sldMkLst>
      </pc:sldChg>
      <pc:sldChg chg="del">
        <pc:chgData name="Ron Melton" userId="5553941352b42db9" providerId="LiveId" clId="{36DCD473-F91B-45B5-9CF5-4A067706FACB}" dt="2023-09-27T23:43:57.121" v="1296" actId="47"/>
        <pc:sldMkLst>
          <pc:docMk/>
          <pc:sldMk cId="0" sldId="1497"/>
        </pc:sldMkLst>
      </pc:sldChg>
      <pc:sldChg chg="del">
        <pc:chgData name="Ron Melton" userId="5553941352b42db9" providerId="LiveId" clId="{36DCD473-F91B-45B5-9CF5-4A067706FACB}" dt="2023-09-27T23:43:57.804" v="1297" actId="47"/>
        <pc:sldMkLst>
          <pc:docMk/>
          <pc:sldMk cId="0" sldId="1498"/>
        </pc:sldMkLst>
      </pc:sldChg>
      <pc:sldChg chg="del">
        <pc:chgData name="Ron Melton" userId="5553941352b42db9" providerId="LiveId" clId="{36DCD473-F91B-45B5-9CF5-4A067706FACB}" dt="2023-09-27T23:43:59.559" v="1299" actId="47"/>
        <pc:sldMkLst>
          <pc:docMk/>
          <pc:sldMk cId="0" sldId="1499"/>
        </pc:sldMkLst>
      </pc:sldChg>
      <pc:sldChg chg="delSp modSp mod">
        <pc:chgData name="Ron Melton" userId="5553941352b42db9" providerId="LiveId" clId="{36DCD473-F91B-45B5-9CF5-4A067706FACB}" dt="2023-09-27T23:44:13.277" v="1310" actId="20577"/>
        <pc:sldMkLst>
          <pc:docMk/>
          <pc:sldMk cId="0" sldId="1500"/>
        </pc:sldMkLst>
        <pc:spChg chg="mod">
          <ac:chgData name="Ron Melton" userId="5553941352b42db9" providerId="LiveId" clId="{36DCD473-F91B-45B5-9CF5-4A067706FACB}" dt="2023-09-27T23:44:13.277" v="1310" actId="20577"/>
          <ac:spMkLst>
            <pc:docMk/>
            <pc:sldMk cId="0" sldId="1500"/>
            <ac:spMk id="823299" creationId="{78082E0E-1060-AFCF-B3C3-2CC8EBD67BC7}"/>
          </ac:spMkLst>
        </pc:spChg>
        <pc:picChg chg="del">
          <ac:chgData name="Ron Melton" userId="5553941352b42db9" providerId="LiveId" clId="{36DCD473-F91B-45B5-9CF5-4A067706FACB}" dt="2023-09-27T23:44:05.275" v="1301" actId="478"/>
          <ac:picMkLst>
            <pc:docMk/>
            <pc:sldMk cId="0" sldId="1500"/>
            <ac:picMk id="823300" creationId="{010DED25-9603-3B7C-A08C-5EA3AA88BCE6}"/>
          </ac:picMkLst>
        </pc:picChg>
        <pc:picChg chg="del">
          <ac:chgData name="Ron Melton" userId="5553941352b42db9" providerId="LiveId" clId="{36DCD473-F91B-45B5-9CF5-4A067706FACB}" dt="2023-09-27T23:44:03.813" v="1300" actId="478"/>
          <ac:picMkLst>
            <pc:docMk/>
            <pc:sldMk cId="0" sldId="1500"/>
            <ac:picMk id="823301" creationId="{7B24E8A9-BBA7-DD0C-239C-AC46F84029D7}"/>
          </ac:picMkLst>
        </pc:picChg>
      </pc:sldChg>
      <pc:sldChg chg="del">
        <pc:chgData name="Ron Melton" userId="5553941352b42db9" providerId="LiveId" clId="{36DCD473-F91B-45B5-9CF5-4A067706FACB}" dt="2023-09-27T23:44:30.944" v="1311" actId="47"/>
        <pc:sldMkLst>
          <pc:docMk/>
          <pc:sldMk cId="0" sldId="1501"/>
        </pc:sldMkLst>
      </pc:sldChg>
      <pc:sldChg chg="del">
        <pc:chgData name="Ron Melton" userId="5553941352b42db9" providerId="LiveId" clId="{36DCD473-F91B-45B5-9CF5-4A067706FACB}" dt="2023-10-23T00:14:37.081" v="2657" actId="47"/>
        <pc:sldMkLst>
          <pc:docMk/>
          <pc:sldMk cId="3740309699" sldId="1530"/>
        </pc:sldMkLst>
      </pc:sldChg>
      <pc:sldChg chg="del">
        <pc:chgData name="Ron Melton" userId="5553941352b42db9" providerId="LiveId" clId="{36DCD473-F91B-45B5-9CF5-4A067706FACB}" dt="2023-09-27T23:44:33.016" v="1313" actId="47"/>
        <pc:sldMkLst>
          <pc:docMk/>
          <pc:sldMk cId="0" sldId="1546"/>
        </pc:sldMkLst>
      </pc:sldChg>
      <pc:sldChg chg="del">
        <pc:chgData name="Ron Melton" userId="5553941352b42db9" providerId="LiveId" clId="{36DCD473-F91B-45B5-9CF5-4A067706FACB}" dt="2023-09-27T23:44:32.217" v="1312" actId="47"/>
        <pc:sldMkLst>
          <pc:docMk/>
          <pc:sldMk cId="0" sldId="1559"/>
        </pc:sldMkLst>
      </pc:sldChg>
      <pc:sldChg chg="del">
        <pc:chgData name="Ron Melton" userId="5553941352b42db9" providerId="LiveId" clId="{36DCD473-F91B-45B5-9CF5-4A067706FACB}" dt="2023-09-27T23:43:58.501" v="1298" actId="47"/>
        <pc:sldMkLst>
          <pc:docMk/>
          <pc:sldMk cId="0" sldId="1560"/>
        </pc:sldMkLst>
      </pc:sldChg>
      <pc:sldChg chg="add del">
        <pc:chgData name="Ron Melton" userId="5553941352b42db9" providerId="LiveId" clId="{36DCD473-F91B-45B5-9CF5-4A067706FACB}" dt="2023-10-23T00:33:01.862" v="3408" actId="47"/>
        <pc:sldMkLst>
          <pc:docMk/>
          <pc:sldMk cId="0" sldId="1681"/>
        </pc:sldMkLst>
      </pc:sldChg>
      <pc:sldChg chg="del">
        <pc:chgData name="Ron Melton" userId="5553941352b42db9" providerId="LiveId" clId="{36DCD473-F91B-45B5-9CF5-4A067706FACB}" dt="2023-10-23T00:36:59.267" v="3534" actId="47"/>
        <pc:sldMkLst>
          <pc:docMk/>
          <pc:sldMk cId="430349504" sldId="1884"/>
        </pc:sldMkLst>
      </pc:sldChg>
      <pc:sldChg chg="del">
        <pc:chgData name="Ron Melton" userId="5553941352b42db9" providerId="LiveId" clId="{36DCD473-F91B-45B5-9CF5-4A067706FACB}" dt="2023-10-23T00:36:59.267" v="3534" actId="47"/>
        <pc:sldMkLst>
          <pc:docMk/>
          <pc:sldMk cId="860959377" sldId="1887"/>
        </pc:sldMkLst>
      </pc:sldChg>
      <pc:sldChg chg="del">
        <pc:chgData name="Ron Melton" userId="5553941352b42db9" providerId="LiveId" clId="{36DCD473-F91B-45B5-9CF5-4A067706FACB}" dt="2023-10-23T00:36:59.267" v="3534" actId="47"/>
        <pc:sldMkLst>
          <pc:docMk/>
          <pc:sldMk cId="1070495431" sldId="2833"/>
        </pc:sldMkLst>
      </pc:sldChg>
      <pc:sldChg chg="delSp modSp mod">
        <pc:chgData name="Ron Melton" userId="5553941352b42db9" providerId="LiveId" clId="{36DCD473-F91B-45B5-9CF5-4A067706FACB}" dt="2023-10-23T00:24:01.638" v="3259" actId="20577"/>
        <pc:sldMkLst>
          <pc:docMk/>
          <pc:sldMk cId="3464313957" sldId="2836"/>
        </pc:sldMkLst>
        <pc:spChg chg="mod">
          <ac:chgData name="Ron Melton" userId="5553941352b42db9" providerId="LiveId" clId="{36DCD473-F91B-45B5-9CF5-4A067706FACB}" dt="2023-10-23T00:24:01.638" v="3259" actId="20577"/>
          <ac:spMkLst>
            <pc:docMk/>
            <pc:sldMk cId="3464313957" sldId="2836"/>
            <ac:spMk id="199682" creationId="{9724B2BC-C70D-4D40-BFEC-DD82094AD746}"/>
          </ac:spMkLst>
        </pc:spChg>
        <pc:picChg chg="del">
          <ac:chgData name="Ron Melton" userId="5553941352b42db9" providerId="LiveId" clId="{36DCD473-F91B-45B5-9CF5-4A067706FACB}" dt="2023-10-23T00:23:30.246" v="3188" actId="478"/>
          <ac:picMkLst>
            <pc:docMk/>
            <pc:sldMk cId="3464313957" sldId="2836"/>
            <ac:picMk id="199684" creationId="{E4A502E1-F9B7-4356-92D6-76FE57DE72A7}"/>
          </ac:picMkLst>
        </pc:picChg>
      </pc:sldChg>
      <pc:sldChg chg="modSp mod">
        <pc:chgData name="Ron Melton" userId="5553941352b42db9" providerId="LiveId" clId="{36DCD473-F91B-45B5-9CF5-4A067706FACB}" dt="2023-10-23T00:06:27.459" v="2507" actId="20577"/>
        <pc:sldMkLst>
          <pc:docMk/>
          <pc:sldMk cId="3582605204" sldId="2837"/>
        </pc:sldMkLst>
        <pc:spChg chg="mod">
          <ac:chgData name="Ron Melton" userId="5553941352b42db9" providerId="LiveId" clId="{36DCD473-F91B-45B5-9CF5-4A067706FACB}" dt="2023-10-23T00:06:27.459" v="2507" actId="20577"/>
          <ac:spMkLst>
            <pc:docMk/>
            <pc:sldMk cId="3582605204" sldId="2837"/>
            <ac:spMk id="3" creationId="{00000000-0000-0000-0000-000000000000}"/>
          </ac:spMkLst>
        </pc:spChg>
      </pc:sldChg>
      <pc:sldChg chg="del">
        <pc:chgData name="Ron Melton" userId="5553941352b42db9" providerId="LiveId" clId="{36DCD473-F91B-45B5-9CF5-4A067706FACB}" dt="2023-10-22T23:31:29.563" v="2256" actId="47"/>
        <pc:sldMkLst>
          <pc:docMk/>
          <pc:sldMk cId="4253213240" sldId="2842"/>
        </pc:sldMkLst>
      </pc:sldChg>
      <pc:sldChg chg="delSp">
        <pc:chgData name="Ron Melton" userId="5553941352b42db9" providerId="LiveId" clId="{36DCD473-F91B-45B5-9CF5-4A067706FACB}" dt="2023-10-23T00:11:49.860" v="2562" actId="478"/>
        <pc:sldMkLst>
          <pc:docMk/>
          <pc:sldMk cId="1855682970" sldId="2852"/>
        </pc:sldMkLst>
        <pc:picChg chg="del">
          <ac:chgData name="Ron Melton" userId="5553941352b42db9" providerId="LiveId" clId="{36DCD473-F91B-45B5-9CF5-4A067706FACB}" dt="2023-10-23T00:11:47.924" v="2561" actId="478"/>
          <ac:picMkLst>
            <pc:docMk/>
            <pc:sldMk cId="1855682970" sldId="2852"/>
            <ac:picMk id="106501" creationId="{00000000-0000-0000-0000-000000000000}"/>
          </ac:picMkLst>
        </pc:picChg>
        <pc:picChg chg="del">
          <ac:chgData name="Ron Melton" userId="5553941352b42db9" providerId="LiveId" clId="{36DCD473-F91B-45B5-9CF5-4A067706FACB}" dt="2023-10-23T00:11:49.860" v="2562" actId="478"/>
          <ac:picMkLst>
            <pc:docMk/>
            <pc:sldMk cId="1855682970" sldId="2852"/>
            <ac:picMk id="106502" creationId="{00000000-0000-0000-0000-000000000000}"/>
          </ac:picMkLst>
        </pc:picChg>
        <pc:picChg chg="del">
          <ac:chgData name="Ron Melton" userId="5553941352b42db9" providerId="LiveId" clId="{36DCD473-F91B-45B5-9CF5-4A067706FACB}" dt="2023-10-23T00:11:42.008" v="2560" actId="478"/>
          <ac:picMkLst>
            <pc:docMk/>
            <pc:sldMk cId="1855682970" sldId="2852"/>
            <ac:picMk id="106503" creationId="{00000000-0000-0000-0000-000000000000}"/>
          </ac:picMkLst>
        </pc:picChg>
      </pc:sldChg>
      <pc:sldChg chg="delSp mod">
        <pc:chgData name="Ron Melton" userId="5553941352b42db9" providerId="LiveId" clId="{36DCD473-F91B-45B5-9CF5-4A067706FACB}" dt="2023-10-23T00:14:29.470" v="2655" actId="478"/>
        <pc:sldMkLst>
          <pc:docMk/>
          <pc:sldMk cId="3961979091" sldId="2853"/>
        </pc:sldMkLst>
        <pc:picChg chg="del">
          <ac:chgData name="Ron Melton" userId="5553941352b42db9" providerId="LiveId" clId="{36DCD473-F91B-45B5-9CF5-4A067706FACB}" dt="2023-10-23T00:14:29.470" v="2655" actId="478"/>
          <ac:picMkLst>
            <pc:docMk/>
            <pc:sldMk cId="3961979091" sldId="2853"/>
            <ac:picMk id="5" creationId="{00000000-0000-0000-0000-000000000000}"/>
          </ac:picMkLst>
        </pc:picChg>
      </pc:sldChg>
      <pc:sldChg chg="del">
        <pc:chgData name="Ron Melton" userId="5553941352b42db9" providerId="LiveId" clId="{36DCD473-F91B-45B5-9CF5-4A067706FACB}" dt="2023-10-23T00:11:37.887" v="2558" actId="47"/>
        <pc:sldMkLst>
          <pc:docMk/>
          <pc:sldMk cId="3770822184" sldId="2862"/>
        </pc:sldMkLst>
      </pc:sldChg>
      <pc:sldChg chg="del">
        <pc:chgData name="Ron Melton" userId="5553941352b42db9" providerId="LiveId" clId="{36DCD473-F91B-45B5-9CF5-4A067706FACB}" dt="2023-10-23T00:14:42.556" v="2659" actId="47"/>
        <pc:sldMkLst>
          <pc:docMk/>
          <pc:sldMk cId="937952424" sldId="2869"/>
        </pc:sldMkLst>
      </pc:sldChg>
      <pc:sldChg chg="del">
        <pc:chgData name="Ron Melton" userId="5553941352b42db9" providerId="LiveId" clId="{36DCD473-F91B-45B5-9CF5-4A067706FACB}" dt="2023-10-23T00:19:24.548" v="3149" actId="47"/>
        <pc:sldMkLst>
          <pc:docMk/>
          <pc:sldMk cId="3748517454" sldId="2870"/>
        </pc:sldMkLst>
      </pc:sldChg>
      <pc:sldChg chg="delSp modSp mod">
        <pc:chgData name="Ron Melton" userId="5553941352b42db9" providerId="LiveId" clId="{36DCD473-F91B-45B5-9CF5-4A067706FACB}" dt="2023-10-23T00:17:24.074" v="2911" actId="478"/>
        <pc:sldMkLst>
          <pc:docMk/>
          <pc:sldMk cId="2631742980" sldId="2873"/>
        </pc:sldMkLst>
        <pc:spChg chg="mod">
          <ac:chgData name="Ron Melton" userId="5553941352b42db9" providerId="LiveId" clId="{36DCD473-F91B-45B5-9CF5-4A067706FACB}" dt="2023-10-23T00:17:19.167" v="2910" actId="20577"/>
          <ac:spMkLst>
            <pc:docMk/>
            <pc:sldMk cId="2631742980" sldId="2873"/>
            <ac:spMk id="120835" creationId="{00000000-0000-0000-0000-000000000000}"/>
          </ac:spMkLst>
        </pc:spChg>
        <pc:picChg chg="del">
          <ac:chgData name="Ron Melton" userId="5553941352b42db9" providerId="LiveId" clId="{36DCD473-F91B-45B5-9CF5-4A067706FACB}" dt="2023-10-23T00:17:24.074" v="2911" actId="478"/>
          <ac:picMkLst>
            <pc:docMk/>
            <pc:sldMk cId="2631742980" sldId="2873"/>
            <ac:picMk id="120834" creationId="{00000000-0000-0000-0000-000000000000}"/>
          </ac:picMkLst>
        </pc:picChg>
      </pc:sldChg>
      <pc:sldChg chg="delSp modSp mod">
        <pc:chgData name="Ron Melton" userId="5553941352b42db9" providerId="LiveId" clId="{36DCD473-F91B-45B5-9CF5-4A067706FACB}" dt="2023-10-23T00:15:04.847" v="2666" actId="1076"/>
        <pc:sldMkLst>
          <pc:docMk/>
          <pc:sldMk cId="713495808" sldId="2875"/>
        </pc:sldMkLst>
        <pc:spChg chg="mod">
          <ac:chgData name="Ron Melton" userId="5553941352b42db9" providerId="LiveId" clId="{36DCD473-F91B-45B5-9CF5-4A067706FACB}" dt="2023-10-23T00:15:04.847" v="2666" actId="1076"/>
          <ac:spMkLst>
            <pc:docMk/>
            <pc:sldMk cId="713495808" sldId="2875"/>
            <ac:spMk id="124930" creationId="{00000000-0000-0000-0000-000000000000}"/>
          </ac:spMkLst>
        </pc:spChg>
        <pc:spChg chg="mod">
          <ac:chgData name="Ron Melton" userId="5553941352b42db9" providerId="LiveId" clId="{36DCD473-F91B-45B5-9CF5-4A067706FACB}" dt="2023-10-23T00:15:00.624" v="2665" actId="1076"/>
          <ac:spMkLst>
            <pc:docMk/>
            <pc:sldMk cId="713495808" sldId="2875"/>
            <ac:spMk id="126979" creationId="{00000000-0000-0000-0000-000000000000}"/>
          </ac:spMkLst>
        </pc:spChg>
        <pc:picChg chg="del">
          <ac:chgData name="Ron Melton" userId="5553941352b42db9" providerId="LiveId" clId="{36DCD473-F91B-45B5-9CF5-4A067706FACB}" dt="2023-10-23T00:14:50.295" v="2664" actId="478"/>
          <ac:picMkLst>
            <pc:docMk/>
            <pc:sldMk cId="713495808" sldId="2875"/>
            <ac:picMk id="2" creationId="{02CAE402-E107-B7D2-222F-07807D39A118}"/>
          </ac:picMkLst>
        </pc:picChg>
        <pc:picChg chg="del">
          <ac:chgData name="Ron Melton" userId="5553941352b42db9" providerId="LiveId" clId="{36DCD473-F91B-45B5-9CF5-4A067706FACB}" dt="2023-10-23T00:14:49.600" v="2663" actId="478"/>
          <ac:picMkLst>
            <pc:docMk/>
            <pc:sldMk cId="713495808" sldId="2875"/>
            <ac:picMk id="124932" creationId="{00000000-0000-0000-0000-000000000000}"/>
          </ac:picMkLst>
        </pc:picChg>
        <pc:picChg chg="del">
          <ac:chgData name="Ron Melton" userId="5553941352b42db9" providerId="LiveId" clId="{36DCD473-F91B-45B5-9CF5-4A067706FACB}" dt="2023-10-23T00:14:48.799" v="2662" actId="478"/>
          <ac:picMkLst>
            <pc:docMk/>
            <pc:sldMk cId="713495808" sldId="2875"/>
            <ac:picMk id="124933" creationId="{00000000-0000-0000-0000-000000000000}"/>
          </ac:picMkLst>
        </pc:picChg>
      </pc:sldChg>
      <pc:sldChg chg="delSp modSp mod">
        <pc:chgData name="Ron Melton" userId="5553941352b42db9" providerId="LiveId" clId="{36DCD473-F91B-45B5-9CF5-4A067706FACB}" dt="2023-10-23T00:16:45.358" v="2901" actId="20577"/>
        <pc:sldMkLst>
          <pc:docMk/>
          <pc:sldMk cId="3641218141" sldId="2877"/>
        </pc:sldMkLst>
        <pc:spChg chg="mod">
          <ac:chgData name="Ron Melton" userId="5553941352b42db9" providerId="LiveId" clId="{36DCD473-F91B-45B5-9CF5-4A067706FACB}" dt="2023-10-23T00:16:45.358" v="2901" actId="20577"/>
          <ac:spMkLst>
            <pc:docMk/>
            <pc:sldMk cId="3641218141" sldId="2877"/>
            <ac:spMk id="48130" creationId="{9F75C12A-506F-4D05-BCB6-95534E52D7FA}"/>
          </ac:spMkLst>
        </pc:spChg>
        <pc:picChg chg="del mod">
          <ac:chgData name="Ron Melton" userId="5553941352b42db9" providerId="LiveId" clId="{36DCD473-F91B-45B5-9CF5-4A067706FACB}" dt="2023-10-23T00:15:25.224" v="2673" actId="478"/>
          <ac:picMkLst>
            <pc:docMk/>
            <pc:sldMk cId="3641218141" sldId="2877"/>
            <ac:picMk id="2" creationId="{D3611B3C-CD60-4DB2-A214-4A83C5CDF64F}"/>
          </ac:picMkLst>
        </pc:picChg>
        <pc:picChg chg="del">
          <ac:chgData name="Ron Melton" userId="5553941352b42db9" providerId="LiveId" clId="{36DCD473-F91B-45B5-9CF5-4A067706FACB}" dt="2023-10-23T00:15:18.426" v="2671" actId="478"/>
          <ac:picMkLst>
            <pc:docMk/>
            <pc:sldMk cId="3641218141" sldId="2877"/>
            <ac:picMk id="3" creationId="{C3BDA879-A05F-4A98-AE73-199C2F321BB2}"/>
          </ac:picMkLst>
        </pc:picChg>
      </pc:sldChg>
      <pc:sldChg chg="del">
        <pc:chgData name="Ron Melton" userId="5553941352b42db9" providerId="LiveId" clId="{36DCD473-F91B-45B5-9CF5-4A067706FACB}" dt="2023-10-23T00:19:23.313" v="3148" actId="47"/>
        <pc:sldMkLst>
          <pc:docMk/>
          <pc:sldMk cId="2149346145" sldId="2878"/>
        </pc:sldMkLst>
      </pc:sldChg>
      <pc:sldChg chg="del">
        <pc:chgData name="Ron Melton" userId="5553941352b42db9" providerId="LiveId" clId="{36DCD473-F91B-45B5-9CF5-4A067706FACB}" dt="2023-10-23T00:17:14.640" v="2907" actId="47"/>
        <pc:sldMkLst>
          <pc:docMk/>
          <pc:sldMk cId="597444564" sldId="2888"/>
        </pc:sldMkLst>
      </pc:sldChg>
      <pc:sldChg chg="del">
        <pc:chgData name="Ron Melton" userId="5553941352b42db9" providerId="LiveId" clId="{36DCD473-F91B-45B5-9CF5-4A067706FACB}" dt="2023-10-23T00:17:16.117" v="2908" actId="47"/>
        <pc:sldMkLst>
          <pc:docMk/>
          <pc:sldMk cId="280742524" sldId="2889"/>
        </pc:sldMkLst>
      </pc:sldChg>
      <pc:sldChg chg="del">
        <pc:chgData name="Ron Melton" userId="5553941352b42db9" providerId="LiveId" clId="{36DCD473-F91B-45B5-9CF5-4A067706FACB}" dt="2023-10-23T00:17:17.598" v="2909" actId="47"/>
        <pc:sldMkLst>
          <pc:docMk/>
          <pc:sldMk cId="1192782806" sldId="2890"/>
        </pc:sldMkLst>
      </pc:sldChg>
      <pc:sldChg chg="del">
        <pc:chgData name="Ron Melton" userId="5553941352b42db9" providerId="LiveId" clId="{36DCD473-F91B-45B5-9CF5-4A067706FACB}" dt="2023-10-23T00:15:10.811" v="2667" actId="47"/>
        <pc:sldMkLst>
          <pc:docMk/>
          <pc:sldMk cId="1801163085" sldId="2891"/>
        </pc:sldMkLst>
      </pc:sldChg>
      <pc:sldChg chg="del">
        <pc:chgData name="Ron Melton" userId="5553941352b42db9" providerId="LiveId" clId="{36DCD473-F91B-45B5-9CF5-4A067706FACB}" dt="2023-10-23T00:15:13.852" v="2669" actId="47"/>
        <pc:sldMkLst>
          <pc:docMk/>
          <pc:sldMk cId="3805762724" sldId="2892"/>
        </pc:sldMkLst>
      </pc:sldChg>
      <pc:sldChg chg="del">
        <pc:chgData name="Ron Melton" userId="5553941352b42db9" providerId="LiveId" clId="{36DCD473-F91B-45B5-9CF5-4A067706FACB}" dt="2023-10-23T00:15:15.119" v="2670" actId="47"/>
        <pc:sldMkLst>
          <pc:docMk/>
          <pc:sldMk cId="3749664605" sldId="2893"/>
        </pc:sldMkLst>
      </pc:sldChg>
      <pc:sldChg chg="del">
        <pc:chgData name="Ron Melton" userId="5553941352b42db9" providerId="LiveId" clId="{36DCD473-F91B-45B5-9CF5-4A067706FACB}" dt="2023-10-23T00:17:33.057" v="2912" actId="47"/>
        <pc:sldMkLst>
          <pc:docMk/>
          <pc:sldMk cId="518952946" sldId="2895"/>
        </pc:sldMkLst>
      </pc:sldChg>
      <pc:sldChg chg="del">
        <pc:chgData name="Ron Melton" userId="5553941352b42db9" providerId="LiveId" clId="{36DCD473-F91B-45B5-9CF5-4A067706FACB}" dt="2023-10-23T00:17:33.562" v="2913" actId="47"/>
        <pc:sldMkLst>
          <pc:docMk/>
          <pc:sldMk cId="2107798143" sldId="2896"/>
        </pc:sldMkLst>
      </pc:sldChg>
      <pc:sldChg chg="del">
        <pc:chgData name="Ron Melton" userId="5553941352b42db9" providerId="LiveId" clId="{36DCD473-F91B-45B5-9CF5-4A067706FACB}" dt="2023-10-23T00:17:34.138" v="2914" actId="47"/>
        <pc:sldMkLst>
          <pc:docMk/>
          <pc:sldMk cId="821981763" sldId="2897"/>
        </pc:sldMkLst>
      </pc:sldChg>
      <pc:sldChg chg="del">
        <pc:chgData name="Ron Melton" userId="5553941352b42db9" providerId="LiveId" clId="{36DCD473-F91B-45B5-9CF5-4A067706FACB}" dt="2023-10-22T23:34:16.706" v="2354" actId="47"/>
        <pc:sldMkLst>
          <pc:docMk/>
          <pc:sldMk cId="264105284" sldId="2907"/>
        </pc:sldMkLst>
      </pc:sldChg>
      <pc:sldChg chg="delSp modSp mod">
        <pc:chgData name="Ron Melton" userId="5553941352b42db9" providerId="LiveId" clId="{36DCD473-F91B-45B5-9CF5-4A067706FACB}" dt="2023-09-27T23:42:38.869" v="1273" actId="1076"/>
        <pc:sldMkLst>
          <pc:docMk/>
          <pc:sldMk cId="2681224517" sldId="2918"/>
        </pc:sldMkLst>
        <pc:spChg chg="mod">
          <ac:chgData name="Ron Melton" userId="5553941352b42db9" providerId="LiveId" clId="{36DCD473-F91B-45B5-9CF5-4A067706FACB}" dt="2023-09-27T23:42:32.426" v="1272" actId="27636"/>
          <ac:spMkLst>
            <pc:docMk/>
            <pc:sldMk cId="2681224517" sldId="2918"/>
            <ac:spMk id="3" creationId="{00000000-0000-0000-0000-000000000000}"/>
          </ac:spMkLst>
        </pc:spChg>
        <pc:spChg chg="mod">
          <ac:chgData name="Ron Melton" userId="5553941352b42db9" providerId="LiveId" clId="{36DCD473-F91B-45B5-9CF5-4A067706FACB}" dt="2023-09-27T23:42:38.869" v="1273" actId="1076"/>
          <ac:spMkLst>
            <pc:docMk/>
            <pc:sldMk cId="2681224517" sldId="2918"/>
            <ac:spMk id="525315" creationId="{00000000-0000-0000-0000-000000000000}"/>
          </ac:spMkLst>
        </pc:spChg>
        <pc:picChg chg="del">
          <ac:chgData name="Ron Melton" userId="5553941352b42db9" providerId="LiveId" clId="{36DCD473-F91B-45B5-9CF5-4A067706FACB}" dt="2023-09-27T23:42:06.012" v="1264" actId="478"/>
          <ac:picMkLst>
            <pc:docMk/>
            <pc:sldMk cId="2681224517" sldId="2918"/>
            <ac:picMk id="2" creationId="{D7FCC5E1-4C48-4A8E-AE98-D2BD69401366}"/>
          </ac:picMkLst>
        </pc:picChg>
        <pc:picChg chg="del">
          <ac:chgData name="Ron Melton" userId="5553941352b42db9" providerId="LiveId" clId="{36DCD473-F91B-45B5-9CF5-4A067706FACB}" dt="2023-09-27T23:42:07.176" v="1265" actId="478"/>
          <ac:picMkLst>
            <pc:docMk/>
            <pc:sldMk cId="2681224517" sldId="2918"/>
            <ac:picMk id="4" creationId="{57C2CBAF-B7D5-4650-B5C6-251A60B89892}"/>
          </ac:picMkLst>
        </pc:picChg>
      </pc:sldChg>
      <pc:sldChg chg="del">
        <pc:chgData name="Ron Melton" userId="5553941352b42db9" providerId="LiveId" clId="{36DCD473-F91B-45B5-9CF5-4A067706FACB}" dt="2023-09-27T23:41:49.522" v="1257" actId="47"/>
        <pc:sldMkLst>
          <pc:docMk/>
          <pc:sldMk cId="1702762502" sldId="2920"/>
        </pc:sldMkLst>
      </pc:sldChg>
      <pc:sldChg chg="del">
        <pc:chgData name="Ron Melton" userId="5553941352b42db9" providerId="LiveId" clId="{36DCD473-F91B-45B5-9CF5-4A067706FACB}" dt="2023-09-27T23:41:52.487" v="1258" actId="47"/>
        <pc:sldMkLst>
          <pc:docMk/>
          <pc:sldMk cId="650377894" sldId="2921"/>
        </pc:sldMkLst>
      </pc:sldChg>
      <pc:sldChg chg="del">
        <pc:chgData name="Ron Melton" userId="5553941352b42db9" providerId="LiveId" clId="{36DCD473-F91B-45B5-9CF5-4A067706FACB}" dt="2023-09-27T23:41:53.245" v="1259" actId="47"/>
        <pc:sldMkLst>
          <pc:docMk/>
          <pc:sldMk cId="2554541713" sldId="2922"/>
        </pc:sldMkLst>
      </pc:sldChg>
      <pc:sldChg chg="del">
        <pc:chgData name="Ron Melton" userId="5553941352b42db9" providerId="LiveId" clId="{36DCD473-F91B-45B5-9CF5-4A067706FACB}" dt="2023-09-27T23:41:54.966" v="1261" actId="47"/>
        <pc:sldMkLst>
          <pc:docMk/>
          <pc:sldMk cId="3711295458" sldId="2923"/>
        </pc:sldMkLst>
      </pc:sldChg>
      <pc:sldChg chg="del">
        <pc:chgData name="Ron Melton" userId="5553941352b42db9" providerId="LiveId" clId="{36DCD473-F91B-45B5-9CF5-4A067706FACB}" dt="2023-10-23T00:32:40.811" v="3382" actId="47"/>
        <pc:sldMkLst>
          <pc:docMk/>
          <pc:sldMk cId="3363529500" sldId="2946"/>
        </pc:sldMkLst>
      </pc:sldChg>
      <pc:sldChg chg="del">
        <pc:chgData name="Ron Melton" userId="5553941352b42db9" providerId="LiveId" clId="{36DCD473-F91B-45B5-9CF5-4A067706FACB}" dt="2023-10-23T00:32:41.338" v="3383" actId="47"/>
        <pc:sldMkLst>
          <pc:docMk/>
          <pc:sldMk cId="348478937" sldId="2947"/>
        </pc:sldMkLst>
      </pc:sldChg>
      <pc:sldChg chg="del">
        <pc:chgData name="Ron Melton" userId="5553941352b42db9" providerId="LiveId" clId="{36DCD473-F91B-45B5-9CF5-4A067706FACB}" dt="2023-10-23T00:32:41.949" v="3384" actId="47"/>
        <pc:sldMkLst>
          <pc:docMk/>
          <pc:sldMk cId="3811314412" sldId="2948"/>
        </pc:sldMkLst>
      </pc:sldChg>
      <pc:sldChg chg="del">
        <pc:chgData name="Ron Melton" userId="5553941352b42db9" providerId="LiveId" clId="{36DCD473-F91B-45B5-9CF5-4A067706FACB}" dt="2023-10-23T00:36:59.267" v="3534" actId="47"/>
        <pc:sldMkLst>
          <pc:docMk/>
          <pc:sldMk cId="2569332301" sldId="2977"/>
        </pc:sldMkLst>
      </pc:sldChg>
      <pc:sldChg chg="del">
        <pc:chgData name="Ron Melton" userId="5553941352b42db9" providerId="LiveId" clId="{36DCD473-F91B-45B5-9CF5-4A067706FACB}" dt="2023-10-23T00:36:59.267" v="3534" actId="47"/>
        <pc:sldMkLst>
          <pc:docMk/>
          <pc:sldMk cId="1105727579" sldId="2996"/>
        </pc:sldMkLst>
      </pc:sldChg>
      <pc:sldChg chg="del">
        <pc:chgData name="Ron Melton" userId="5553941352b42db9" providerId="LiveId" clId="{36DCD473-F91B-45B5-9CF5-4A067706FACB}" dt="2023-10-23T00:36:59.267" v="3534" actId="47"/>
        <pc:sldMkLst>
          <pc:docMk/>
          <pc:sldMk cId="1536564003" sldId="3000"/>
        </pc:sldMkLst>
      </pc:sldChg>
      <pc:sldChg chg="del">
        <pc:chgData name="Ron Melton" userId="5553941352b42db9" providerId="LiveId" clId="{36DCD473-F91B-45B5-9CF5-4A067706FACB}" dt="2023-10-23T00:36:59.267" v="3534" actId="47"/>
        <pc:sldMkLst>
          <pc:docMk/>
          <pc:sldMk cId="1990349290" sldId="3003"/>
        </pc:sldMkLst>
      </pc:sldChg>
      <pc:sldChg chg="del">
        <pc:chgData name="Ron Melton" userId="5553941352b42db9" providerId="LiveId" clId="{36DCD473-F91B-45B5-9CF5-4A067706FACB}" dt="2023-10-23T00:36:59.267" v="3534" actId="47"/>
        <pc:sldMkLst>
          <pc:docMk/>
          <pc:sldMk cId="4102767436" sldId="3004"/>
        </pc:sldMkLst>
      </pc:sldChg>
      <pc:sldChg chg="del">
        <pc:chgData name="Ron Melton" userId="5553941352b42db9" providerId="LiveId" clId="{36DCD473-F91B-45B5-9CF5-4A067706FACB}" dt="2023-10-23T00:36:59.267" v="3534" actId="47"/>
        <pc:sldMkLst>
          <pc:docMk/>
          <pc:sldMk cId="530386990" sldId="3013"/>
        </pc:sldMkLst>
      </pc:sldChg>
      <pc:sldChg chg="del">
        <pc:chgData name="Ron Melton" userId="5553941352b42db9" providerId="LiveId" clId="{36DCD473-F91B-45B5-9CF5-4A067706FACB}" dt="2023-10-23T00:36:59.267" v="3534" actId="47"/>
        <pc:sldMkLst>
          <pc:docMk/>
          <pc:sldMk cId="3388296738" sldId="3026"/>
        </pc:sldMkLst>
      </pc:sldChg>
      <pc:sldChg chg="del">
        <pc:chgData name="Ron Melton" userId="5553941352b42db9" providerId="LiveId" clId="{36DCD473-F91B-45B5-9CF5-4A067706FACB}" dt="2023-10-23T00:36:59.267" v="3534" actId="47"/>
        <pc:sldMkLst>
          <pc:docMk/>
          <pc:sldMk cId="286748406" sldId="3027"/>
        </pc:sldMkLst>
      </pc:sldChg>
      <pc:sldChg chg="del">
        <pc:chgData name="Ron Melton" userId="5553941352b42db9" providerId="LiveId" clId="{36DCD473-F91B-45B5-9CF5-4A067706FACB}" dt="2023-09-27T23:41:48.131" v="1256" actId="47"/>
        <pc:sldMkLst>
          <pc:docMk/>
          <pc:sldMk cId="2908950005" sldId="3040"/>
        </pc:sldMkLst>
      </pc:sldChg>
      <pc:sldChg chg="del">
        <pc:chgData name="Ron Melton" userId="5553941352b42db9" providerId="LiveId" clId="{36DCD473-F91B-45B5-9CF5-4A067706FACB}" dt="2023-10-23T00:36:59.267" v="3534" actId="47"/>
        <pc:sldMkLst>
          <pc:docMk/>
          <pc:sldMk cId="2059880573" sldId="3055"/>
        </pc:sldMkLst>
      </pc:sldChg>
      <pc:sldChg chg="del">
        <pc:chgData name="Ron Melton" userId="5553941352b42db9" providerId="LiveId" clId="{36DCD473-F91B-45B5-9CF5-4A067706FACB}" dt="2023-10-23T00:36:59.267" v="3534" actId="47"/>
        <pc:sldMkLst>
          <pc:docMk/>
          <pc:sldMk cId="2836278288" sldId="3056"/>
        </pc:sldMkLst>
      </pc:sldChg>
      <pc:sldChg chg="del">
        <pc:chgData name="Ron Melton" userId="5553941352b42db9" providerId="LiveId" clId="{36DCD473-F91B-45B5-9CF5-4A067706FACB}" dt="2023-10-23T00:36:59.267" v="3534" actId="47"/>
        <pc:sldMkLst>
          <pc:docMk/>
          <pc:sldMk cId="3876879550" sldId="3062"/>
        </pc:sldMkLst>
      </pc:sldChg>
      <pc:sldChg chg="del">
        <pc:chgData name="Ron Melton" userId="5553941352b42db9" providerId="LiveId" clId="{36DCD473-F91B-45B5-9CF5-4A067706FACB}" dt="2023-10-23T00:35:44.339" v="3524" actId="47"/>
        <pc:sldMkLst>
          <pc:docMk/>
          <pc:sldMk cId="777944758" sldId="3121"/>
        </pc:sldMkLst>
      </pc:sldChg>
      <pc:sldChg chg="del">
        <pc:chgData name="Ron Melton" userId="5553941352b42db9" providerId="LiveId" clId="{36DCD473-F91B-45B5-9CF5-4A067706FACB}" dt="2023-10-23T00:35:43.274" v="3523" actId="47"/>
        <pc:sldMkLst>
          <pc:docMk/>
          <pc:sldMk cId="826059248" sldId="3122"/>
        </pc:sldMkLst>
      </pc:sldChg>
      <pc:sldChg chg="del">
        <pc:chgData name="Ron Melton" userId="5553941352b42db9" providerId="LiveId" clId="{36DCD473-F91B-45B5-9CF5-4A067706FACB}" dt="2023-10-23T00:35:42.242" v="3521" actId="47"/>
        <pc:sldMkLst>
          <pc:docMk/>
          <pc:sldMk cId="3434880738" sldId="3124"/>
        </pc:sldMkLst>
      </pc:sldChg>
      <pc:sldChg chg="del">
        <pc:chgData name="Ron Melton" userId="5553941352b42db9" providerId="LiveId" clId="{36DCD473-F91B-45B5-9CF5-4A067706FACB}" dt="2023-10-23T00:35:41.751" v="3520" actId="47"/>
        <pc:sldMkLst>
          <pc:docMk/>
          <pc:sldMk cId="1147564461" sldId="3125"/>
        </pc:sldMkLst>
      </pc:sldChg>
      <pc:sldChg chg="del">
        <pc:chgData name="Ron Melton" userId="5553941352b42db9" providerId="LiveId" clId="{36DCD473-F91B-45B5-9CF5-4A067706FACB}" dt="2023-10-23T00:35:42.706" v="3522" actId="47"/>
        <pc:sldMkLst>
          <pc:docMk/>
          <pc:sldMk cId="1945707784" sldId="3126"/>
        </pc:sldMkLst>
      </pc:sldChg>
      <pc:sldChg chg="del">
        <pc:chgData name="Ron Melton" userId="5553941352b42db9" providerId="LiveId" clId="{36DCD473-F91B-45B5-9CF5-4A067706FACB}" dt="2023-10-23T00:35:41.406" v="3519" actId="47"/>
        <pc:sldMkLst>
          <pc:docMk/>
          <pc:sldMk cId="235511919" sldId="3127"/>
        </pc:sldMkLst>
      </pc:sldChg>
      <pc:sldChg chg="del">
        <pc:chgData name="Ron Melton" userId="5553941352b42db9" providerId="LiveId" clId="{36DCD473-F91B-45B5-9CF5-4A067706FACB}" dt="2023-10-23T00:35:40.992" v="3518" actId="47"/>
        <pc:sldMkLst>
          <pc:docMk/>
          <pc:sldMk cId="3521636752" sldId="3128"/>
        </pc:sldMkLst>
      </pc:sldChg>
      <pc:sldChg chg="del">
        <pc:chgData name="Ron Melton" userId="5553941352b42db9" providerId="LiveId" clId="{36DCD473-F91B-45B5-9CF5-4A067706FACB}" dt="2023-09-27T23:40:10.365" v="1105" actId="47"/>
        <pc:sldMkLst>
          <pc:docMk/>
          <pc:sldMk cId="2542326260" sldId="3185"/>
        </pc:sldMkLst>
      </pc:sldChg>
      <pc:sldChg chg="del">
        <pc:chgData name="Ron Melton" userId="5553941352b42db9" providerId="LiveId" clId="{36DCD473-F91B-45B5-9CF5-4A067706FACB}" dt="2023-09-27T23:42:49.800" v="1276" actId="47"/>
        <pc:sldMkLst>
          <pc:docMk/>
          <pc:sldMk cId="1903572566" sldId="3198"/>
        </pc:sldMkLst>
      </pc:sldChg>
      <pc:sldChg chg="del">
        <pc:chgData name="Ron Melton" userId="5553941352b42db9" providerId="LiveId" clId="{36DCD473-F91B-45B5-9CF5-4A067706FACB}" dt="2023-09-27T23:42:45.767" v="1275" actId="47"/>
        <pc:sldMkLst>
          <pc:docMk/>
          <pc:sldMk cId="3153986398" sldId="3200"/>
        </pc:sldMkLst>
      </pc:sldChg>
      <pc:sldChg chg="del">
        <pc:chgData name="Ron Melton" userId="5553941352b42db9" providerId="LiveId" clId="{36DCD473-F91B-45B5-9CF5-4A067706FACB}" dt="2023-10-23T00:36:59.267" v="3534" actId="47"/>
        <pc:sldMkLst>
          <pc:docMk/>
          <pc:sldMk cId="1460692631" sldId="3220"/>
        </pc:sldMkLst>
      </pc:sldChg>
      <pc:sldChg chg="del">
        <pc:chgData name="Ron Melton" userId="5553941352b42db9" providerId="LiveId" clId="{36DCD473-F91B-45B5-9CF5-4A067706FACB}" dt="2023-10-22T23:34:46.045" v="2365" actId="47"/>
        <pc:sldMkLst>
          <pc:docMk/>
          <pc:sldMk cId="2736300046" sldId="3224"/>
        </pc:sldMkLst>
      </pc:sldChg>
      <pc:sldChg chg="del">
        <pc:chgData name="Ron Melton" userId="5553941352b42db9" providerId="LiveId" clId="{36DCD473-F91B-45B5-9CF5-4A067706FACB}" dt="2023-10-23T00:36:59.267" v="3534" actId="47"/>
        <pc:sldMkLst>
          <pc:docMk/>
          <pc:sldMk cId="3956132909" sldId="3238"/>
        </pc:sldMkLst>
      </pc:sldChg>
      <pc:sldChg chg="del">
        <pc:chgData name="Ron Melton" userId="5553941352b42db9" providerId="LiveId" clId="{36DCD473-F91B-45B5-9CF5-4A067706FACB}" dt="2023-10-23T00:36:59.267" v="3534" actId="47"/>
        <pc:sldMkLst>
          <pc:docMk/>
          <pc:sldMk cId="414647177" sldId="3242"/>
        </pc:sldMkLst>
      </pc:sldChg>
      <pc:sldChg chg="del">
        <pc:chgData name="Ron Melton" userId="5553941352b42db9" providerId="LiveId" clId="{36DCD473-F91B-45B5-9CF5-4A067706FACB}" dt="2023-10-23T00:36:59.267" v="3534" actId="47"/>
        <pc:sldMkLst>
          <pc:docMk/>
          <pc:sldMk cId="2272454907" sldId="3243"/>
        </pc:sldMkLst>
      </pc:sldChg>
      <pc:sldChg chg="delSp">
        <pc:chgData name="Ron Melton" userId="5553941352b42db9" providerId="LiveId" clId="{36DCD473-F91B-45B5-9CF5-4A067706FACB}" dt="2023-10-23T00:33:26.973" v="3428" actId="478"/>
        <pc:sldMkLst>
          <pc:docMk/>
          <pc:sldMk cId="1297674203" sldId="3308"/>
        </pc:sldMkLst>
        <pc:picChg chg="del">
          <ac:chgData name="Ron Melton" userId="5553941352b42db9" providerId="LiveId" clId="{36DCD473-F91B-45B5-9CF5-4A067706FACB}" dt="2023-10-23T00:33:26.973" v="3428" actId="478"/>
          <ac:picMkLst>
            <pc:docMk/>
            <pc:sldMk cId="1297674203" sldId="3308"/>
            <ac:picMk id="120834" creationId="{00000000-0000-0000-0000-000000000000}"/>
          </ac:picMkLst>
        </pc:picChg>
      </pc:sldChg>
      <pc:sldChg chg="del">
        <pc:chgData name="Ron Melton" userId="5553941352b42db9" providerId="LiveId" clId="{36DCD473-F91B-45B5-9CF5-4A067706FACB}" dt="2023-10-23T00:36:59.267" v="3534" actId="47"/>
        <pc:sldMkLst>
          <pc:docMk/>
          <pc:sldMk cId="2862732618" sldId="3310"/>
        </pc:sldMkLst>
      </pc:sldChg>
      <pc:sldChg chg="del">
        <pc:chgData name="Ron Melton" userId="5553941352b42db9" providerId="LiveId" clId="{36DCD473-F91B-45B5-9CF5-4A067706FACB}" dt="2023-10-23T00:36:59.267" v="3534" actId="47"/>
        <pc:sldMkLst>
          <pc:docMk/>
          <pc:sldMk cId="794074271" sldId="3311"/>
        </pc:sldMkLst>
      </pc:sldChg>
      <pc:sldChg chg="del">
        <pc:chgData name="Ron Melton" userId="5553941352b42db9" providerId="LiveId" clId="{36DCD473-F91B-45B5-9CF5-4A067706FACB}" dt="2023-10-23T00:36:59.267" v="3534" actId="47"/>
        <pc:sldMkLst>
          <pc:docMk/>
          <pc:sldMk cId="3174960005" sldId="3314"/>
        </pc:sldMkLst>
      </pc:sldChg>
      <pc:sldChg chg="del">
        <pc:chgData name="Ron Melton" userId="5553941352b42db9" providerId="LiveId" clId="{36DCD473-F91B-45B5-9CF5-4A067706FACB}" dt="2023-10-23T00:36:59.267" v="3534" actId="47"/>
        <pc:sldMkLst>
          <pc:docMk/>
          <pc:sldMk cId="1586552372" sldId="3315"/>
        </pc:sldMkLst>
      </pc:sldChg>
      <pc:sldChg chg="del">
        <pc:chgData name="Ron Melton" userId="5553941352b42db9" providerId="LiveId" clId="{36DCD473-F91B-45B5-9CF5-4A067706FACB}" dt="2023-10-23T00:36:59.267" v="3534" actId="47"/>
        <pc:sldMkLst>
          <pc:docMk/>
          <pc:sldMk cId="386270938" sldId="3316"/>
        </pc:sldMkLst>
      </pc:sldChg>
      <pc:sldChg chg="del">
        <pc:chgData name="Ron Melton" userId="5553941352b42db9" providerId="LiveId" clId="{36DCD473-F91B-45B5-9CF5-4A067706FACB}" dt="2023-10-22T23:34:41.309" v="2359" actId="47"/>
        <pc:sldMkLst>
          <pc:docMk/>
          <pc:sldMk cId="2845318368" sldId="3318"/>
        </pc:sldMkLst>
      </pc:sldChg>
      <pc:sldChg chg="del">
        <pc:chgData name="Ron Melton" userId="5553941352b42db9" providerId="LiveId" clId="{36DCD473-F91B-45B5-9CF5-4A067706FACB}" dt="2023-10-22T23:34:41.872" v="2360" actId="47"/>
        <pc:sldMkLst>
          <pc:docMk/>
          <pc:sldMk cId="3644552556" sldId="3319"/>
        </pc:sldMkLst>
      </pc:sldChg>
      <pc:sldChg chg="del">
        <pc:chgData name="Ron Melton" userId="5553941352b42db9" providerId="LiveId" clId="{36DCD473-F91B-45B5-9CF5-4A067706FACB}" dt="2023-10-22T23:34:42.543" v="2361" actId="47"/>
        <pc:sldMkLst>
          <pc:docMk/>
          <pc:sldMk cId="698518" sldId="3320"/>
        </pc:sldMkLst>
      </pc:sldChg>
      <pc:sldChg chg="del">
        <pc:chgData name="Ron Melton" userId="5553941352b42db9" providerId="LiveId" clId="{36DCD473-F91B-45B5-9CF5-4A067706FACB}" dt="2023-10-22T23:34:43.284" v="2362" actId="47"/>
        <pc:sldMkLst>
          <pc:docMk/>
          <pc:sldMk cId="2224662146" sldId="3321"/>
        </pc:sldMkLst>
      </pc:sldChg>
      <pc:sldChg chg="del">
        <pc:chgData name="Ron Melton" userId="5553941352b42db9" providerId="LiveId" clId="{36DCD473-F91B-45B5-9CF5-4A067706FACB}" dt="2023-10-22T23:34:44.065" v="2363" actId="47"/>
        <pc:sldMkLst>
          <pc:docMk/>
          <pc:sldMk cId="743719505" sldId="3322"/>
        </pc:sldMkLst>
      </pc:sldChg>
      <pc:sldChg chg="del">
        <pc:chgData name="Ron Melton" userId="5553941352b42db9" providerId="LiveId" clId="{36DCD473-F91B-45B5-9CF5-4A067706FACB}" dt="2023-10-22T23:34:44.835" v="2364" actId="47"/>
        <pc:sldMkLst>
          <pc:docMk/>
          <pc:sldMk cId="693278650" sldId="3324"/>
        </pc:sldMkLst>
      </pc:sldChg>
      <pc:sldChg chg="del">
        <pc:chgData name="Ron Melton" userId="5553941352b42db9" providerId="LiveId" clId="{36DCD473-F91B-45B5-9CF5-4A067706FACB}" dt="2023-10-22T23:34:47.261" v="2366" actId="47"/>
        <pc:sldMkLst>
          <pc:docMk/>
          <pc:sldMk cId="3568406957" sldId="3325"/>
        </pc:sldMkLst>
      </pc:sldChg>
      <pc:sldChg chg="del">
        <pc:chgData name="Ron Melton" userId="5553941352b42db9" providerId="LiveId" clId="{36DCD473-F91B-45B5-9CF5-4A067706FACB}" dt="2023-10-22T23:34:47.783" v="2367" actId="47"/>
        <pc:sldMkLst>
          <pc:docMk/>
          <pc:sldMk cId="520185709" sldId="3326"/>
        </pc:sldMkLst>
      </pc:sldChg>
      <pc:sldChg chg="del">
        <pc:chgData name="Ron Melton" userId="5553941352b42db9" providerId="LiveId" clId="{36DCD473-F91B-45B5-9CF5-4A067706FACB}" dt="2023-10-22T23:34:48.344" v="2368" actId="47"/>
        <pc:sldMkLst>
          <pc:docMk/>
          <pc:sldMk cId="2030869918" sldId="3327"/>
        </pc:sldMkLst>
      </pc:sldChg>
      <pc:sldChg chg="del">
        <pc:chgData name="Ron Melton" userId="5553941352b42db9" providerId="LiveId" clId="{36DCD473-F91B-45B5-9CF5-4A067706FACB}" dt="2023-10-22T23:34:49.211" v="2369" actId="47"/>
        <pc:sldMkLst>
          <pc:docMk/>
          <pc:sldMk cId="4038108950" sldId="3328"/>
        </pc:sldMkLst>
      </pc:sldChg>
      <pc:sldChg chg="del">
        <pc:chgData name="Ron Melton" userId="5553941352b42db9" providerId="LiveId" clId="{36DCD473-F91B-45B5-9CF5-4A067706FACB}" dt="2023-10-22T23:31:35.491" v="2261" actId="47"/>
        <pc:sldMkLst>
          <pc:docMk/>
          <pc:sldMk cId="3328767010" sldId="3333"/>
        </pc:sldMkLst>
      </pc:sldChg>
      <pc:sldChg chg="del">
        <pc:chgData name="Ron Melton" userId="5553941352b42db9" providerId="LiveId" clId="{36DCD473-F91B-45B5-9CF5-4A067706FACB}" dt="2023-10-22T23:31:35.945" v="2262" actId="47"/>
        <pc:sldMkLst>
          <pc:docMk/>
          <pc:sldMk cId="422107645" sldId="3334"/>
        </pc:sldMkLst>
      </pc:sldChg>
      <pc:sldChg chg="del">
        <pc:chgData name="Ron Melton" userId="5553941352b42db9" providerId="LiveId" clId="{36DCD473-F91B-45B5-9CF5-4A067706FACB}" dt="2023-10-22T23:31:35.004" v="2260" actId="47"/>
        <pc:sldMkLst>
          <pc:docMk/>
          <pc:sldMk cId="2868653191" sldId="3339"/>
        </pc:sldMkLst>
      </pc:sldChg>
      <pc:sldChg chg="delSp">
        <pc:chgData name="Ron Melton" userId="5553941352b42db9" providerId="LiveId" clId="{36DCD473-F91B-45B5-9CF5-4A067706FACB}" dt="2023-10-22T23:31:42.384" v="2265" actId="478"/>
        <pc:sldMkLst>
          <pc:docMk/>
          <pc:sldMk cId="798656763" sldId="3345"/>
        </pc:sldMkLst>
        <pc:picChg chg="del">
          <ac:chgData name="Ron Melton" userId="5553941352b42db9" providerId="LiveId" clId="{36DCD473-F91B-45B5-9CF5-4A067706FACB}" dt="2023-10-22T23:31:42.384" v="2265" actId="478"/>
          <ac:picMkLst>
            <pc:docMk/>
            <pc:sldMk cId="798656763" sldId="3345"/>
            <ac:picMk id="124931" creationId="{00000000-0000-0000-0000-000000000000}"/>
          </ac:picMkLst>
        </pc:picChg>
      </pc:sldChg>
      <pc:sldChg chg="del">
        <pc:chgData name="Ron Melton" userId="5553941352b42db9" providerId="LiveId" clId="{36DCD473-F91B-45B5-9CF5-4A067706FACB}" dt="2023-09-27T23:41:54.073" v="1260" actId="47"/>
        <pc:sldMkLst>
          <pc:docMk/>
          <pc:sldMk cId="883063259" sldId="3363"/>
        </pc:sldMkLst>
      </pc:sldChg>
      <pc:sldChg chg="del">
        <pc:chgData name="Ron Melton" userId="5553941352b42db9" providerId="LiveId" clId="{36DCD473-F91B-45B5-9CF5-4A067706FACB}" dt="2023-10-23T00:36:59.267" v="3534" actId="47"/>
        <pc:sldMkLst>
          <pc:docMk/>
          <pc:sldMk cId="3708577165" sldId="3366"/>
        </pc:sldMkLst>
      </pc:sldChg>
      <pc:sldChg chg="del">
        <pc:chgData name="Ron Melton" userId="5553941352b42db9" providerId="LiveId" clId="{36DCD473-F91B-45B5-9CF5-4A067706FACB}" dt="2023-10-23T00:36:59.267" v="3534" actId="47"/>
        <pc:sldMkLst>
          <pc:docMk/>
          <pc:sldMk cId="320063766" sldId="3367"/>
        </pc:sldMkLst>
      </pc:sldChg>
      <pc:sldChg chg="del">
        <pc:chgData name="Ron Melton" userId="5553941352b42db9" providerId="LiveId" clId="{36DCD473-F91B-45B5-9CF5-4A067706FACB}" dt="2023-10-23T00:36:59.267" v="3534" actId="47"/>
        <pc:sldMkLst>
          <pc:docMk/>
          <pc:sldMk cId="171257577" sldId="3368"/>
        </pc:sldMkLst>
      </pc:sldChg>
      <pc:sldChg chg="delSp modSp mod">
        <pc:chgData name="Ron Melton" userId="5553941352b42db9" providerId="LiveId" clId="{36DCD473-F91B-45B5-9CF5-4A067706FACB}" dt="2023-10-22T23:33:56.213" v="2347" actId="1076"/>
        <pc:sldMkLst>
          <pc:docMk/>
          <pc:sldMk cId="4056159747" sldId="3370"/>
        </pc:sldMkLst>
        <pc:spChg chg="mod">
          <ac:chgData name="Ron Melton" userId="5553941352b42db9" providerId="LiveId" clId="{36DCD473-F91B-45B5-9CF5-4A067706FACB}" dt="2023-10-22T23:33:46.147" v="2345" actId="1076"/>
          <ac:spMkLst>
            <pc:docMk/>
            <pc:sldMk cId="4056159747" sldId="3370"/>
            <ac:spMk id="3" creationId="{38284D49-93E0-42F0-8004-2E2FE729ADC7}"/>
          </ac:spMkLst>
        </pc:spChg>
        <pc:spChg chg="mod">
          <ac:chgData name="Ron Melton" userId="5553941352b42db9" providerId="LiveId" clId="{36DCD473-F91B-45B5-9CF5-4A067706FACB}" dt="2023-10-22T23:33:56.213" v="2347" actId="1076"/>
          <ac:spMkLst>
            <pc:docMk/>
            <pc:sldMk cId="4056159747" sldId="3370"/>
            <ac:spMk id="20482" creationId="{58948B48-B4D2-4E90-9EF6-A90817939E2B}"/>
          </ac:spMkLst>
        </pc:spChg>
        <pc:spChg chg="mod">
          <ac:chgData name="Ron Melton" userId="5553941352b42db9" providerId="LiveId" clId="{36DCD473-F91B-45B5-9CF5-4A067706FACB}" dt="2023-10-22T23:33:51.226" v="2346" actId="1076"/>
          <ac:spMkLst>
            <pc:docMk/>
            <pc:sldMk cId="4056159747" sldId="3370"/>
            <ac:spMk id="20484" creationId="{89968B4B-0BC2-43CB-B97D-C8DDF5F58AB2}"/>
          </ac:spMkLst>
        </pc:spChg>
        <pc:picChg chg="del">
          <ac:chgData name="Ron Melton" userId="5553941352b42db9" providerId="LiveId" clId="{36DCD473-F91B-45B5-9CF5-4A067706FACB}" dt="2023-10-22T23:33:33.214" v="2341" actId="478"/>
          <ac:picMkLst>
            <pc:docMk/>
            <pc:sldMk cId="4056159747" sldId="3370"/>
            <ac:picMk id="2" creationId="{2E0A207E-4BE9-46B4-95BB-CFB10FEDE91A}"/>
          </ac:picMkLst>
        </pc:picChg>
        <pc:picChg chg="del">
          <ac:chgData name="Ron Melton" userId="5553941352b42db9" providerId="LiveId" clId="{36DCD473-F91B-45B5-9CF5-4A067706FACB}" dt="2023-10-22T23:33:34.225" v="2342" actId="478"/>
          <ac:picMkLst>
            <pc:docMk/>
            <pc:sldMk cId="4056159747" sldId="3370"/>
            <ac:picMk id="4" creationId="{1F77B134-5F7B-4248-85D4-469CF8C7401A}"/>
          </ac:picMkLst>
        </pc:picChg>
      </pc:sldChg>
      <pc:sldChg chg="del">
        <pc:chgData name="Ron Melton" userId="5553941352b42db9" providerId="LiveId" clId="{36DCD473-F91B-45B5-9CF5-4A067706FACB}" dt="2023-10-22T23:34:08.883" v="2349" actId="47"/>
        <pc:sldMkLst>
          <pc:docMk/>
          <pc:sldMk cId="3994837165" sldId="3374"/>
        </pc:sldMkLst>
      </pc:sldChg>
      <pc:sldChg chg="del">
        <pc:chgData name="Ron Melton" userId="5553941352b42db9" providerId="LiveId" clId="{36DCD473-F91B-45B5-9CF5-4A067706FACB}" dt="2023-10-23T00:36:59.267" v="3534" actId="47"/>
        <pc:sldMkLst>
          <pc:docMk/>
          <pc:sldMk cId="813818537" sldId="3375"/>
        </pc:sldMkLst>
      </pc:sldChg>
      <pc:sldChg chg="del">
        <pc:chgData name="Ron Melton" userId="5553941352b42db9" providerId="LiveId" clId="{36DCD473-F91B-45B5-9CF5-4A067706FACB}" dt="2023-10-23T00:36:59.267" v="3534" actId="47"/>
        <pc:sldMkLst>
          <pc:docMk/>
          <pc:sldMk cId="4061430525" sldId="3376"/>
        </pc:sldMkLst>
      </pc:sldChg>
      <pc:sldChg chg="del">
        <pc:chgData name="Ron Melton" userId="5553941352b42db9" providerId="LiveId" clId="{36DCD473-F91B-45B5-9CF5-4A067706FACB}" dt="2023-10-23T00:36:59.267" v="3534" actId="47"/>
        <pc:sldMkLst>
          <pc:docMk/>
          <pc:sldMk cId="1287896286" sldId="3377"/>
        </pc:sldMkLst>
      </pc:sldChg>
      <pc:sldChg chg="del">
        <pc:chgData name="Ron Melton" userId="5553941352b42db9" providerId="LiveId" clId="{36DCD473-F91B-45B5-9CF5-4A067706FACB}" dt="2023-10-23T00:36:59.267" v="3534" actId="47"/>
        <pc:sldMkLst>
          <pc:docMk/>
          <pc:sldMk cId="144636431" sldId="3378"/>
        </pc:sldMkLst>
      </pc:sldChg>
      <pc:sldChg chg="del">
        <pc:chgData name="Ron Melton" userId="5553941352b42db9" providerId="LiveId" clId="{36DCD473-F91B-45B5-9CF5-4A067706FACB}" dt="2023-10-23T00:36:59.267" v="3534" actId="47"/>
        <pc:sldMkLst>
          <pc:docMk/>
          <pc:sldMk cId="2419799131" sldId="3379"/>
        </pc:sldMkLst>
      </pc:sldChg>
      <pc:sldChg chg="del">
        <pc:chgData name="Ron Melton" userId="5553941352b42db9" providerId="LiveId" clId="{36DCD473-F91B-45B5-9CF5-4A067706FACB}" dt="2023-10-23T00:36:59.267" v="3534" actId="47"/>
        <pc:sldMkLst>
          <pc:docMk/>
          <pc:sldMk cId="2489556000" sldId="3380"/>
        </pc:sldMkLst>
      </pc:sldChg>
      <pc:sldChg chg="del">
        <pc:chgData name="Ron Melton" userId="5553941352b42db9" providerId="LiveId" clId="{36DCD473-F91B-45B5-9CF5-4A067706FACB}" dt="2023-10-23T00:36:59.267" v="3534" actId="47"/>
        <pc:sldMkLst>
          <pc:docMk/>
          <pc:sldMk cId="200350344" sldId="3381"/>
        </pc:sldMkLst>
      </pc:sldChg>
      <pc:sldChg chg="del">
        <pc:chgData name="Ron Melton" userId="5553941352b42db9" providerId="LiveId" clId="{36DCD473-F91B-45B5-9CF5-4A067706FACB}" dt="2023-10-23T00:36:59.267" v="3534" actId="47"/>
        <pc:sldMkLst>
          <pc:docMk/>
          <pc:sldMk cId="134476071" sldId="3382"/>
        </pc:sldMkLst>
      </pc:sldChg>
      <pc:sldChg chg="del">
        <pc:chgData name="Ron Melton" userId="5553941352b42db9" providerId="LiveId" clId="{36DCD473-F91B-45B5-9CF5-4A067706FACB}" dt="2023-10-23T00:36:59.267" v="3534" actId="47"/>
        <pc:sldMkLst>
          <pc:docMk/>
          <pc:sldMk cId="2739616818" sldId="3383"/>
        </pc:sldMkLst>
      </pc:sldChg>
      <pc:sldChg chg="del">
        <pc:chgData name="Ron Melton" userId="5553941352b42db9" providerId="LiveId" clId="{36DCD473-F91B-45B5-9CF5-4A067706FACB}" dt="2023-10-23T00:36:59.267" v="3534" actId="47"/>
        <pc:sldMkLst>
          <pc:docMk/>
          <pc:sldMk cId="955973561" sldId="3384"/>
        </pc:sldMkLst>
      </pc:sldChg>
      <pc:sldChg chg="del">
        <pc:chgData name="Ron Melton" userId="5553941352b42db9" providerId="LiveId" clId="{36DCD473-F91B-45B5-9CF5-4A067706FACB}" dt="2023-10-23T00:36:59.267" v="3534" actId="47"/>
        <pc:sldMkLst>
          <pc:docMk/>
          <pc:sldMk cId="1138254332" sldId="3385"/>
        </pc:sldMkLst>
      </pc:sldChg>
      <pc:sldChg chg="del">
        <pc:chgData name="Ron Melton" userId="5553941352b42db9" providerId="LiveId" clId="{36DCD473-F91B-45B5-9CF5-4A067706FACB}" dt="2023-10-23T00:36:59.267" v="3534" actId="47"/>
        <pc:sldMkLst>
          <pc:docMk/>
          <pc:sldMk cId="844462919" sldId="3386"/>
        </pc:sldMkLst>
      </pc:sldChg>
      <pc:sldChg chg="del">
        <pc:chgData name="Ron Melton" userId="5553941352b42db9" providerId="LiveId" clId="{36DCD473-F91B-45B5-9CF5-4A067706FACB}" dt="2023-10-23T00:36:59.267" v="3534" actId="47"/>
        <pc:sldMkLst>
          <pc:docMk/>
          <pc:sldMk cId="2031667011" sldId="3387"/>
        </pc:sldMkLst>
      </pc:sldChg>
      <pc:sldChg chg="del">
        <pc:chgData name="Ron Melton" userId="5553941352b42db9" providerId="LiveId" clId="{36DCD473-F91B-45B5-9CF5-4A067706FACB}" dt="2023-10-23T00:36:59.267" v="3534" actId="47"/>
        <pc:sldMkLst>
          <pc:docMk/>
          <pc:sldMk cId="3897817814" sldId="3388"/>
        </pc:sldMkLst>
      </pc:sldChg>
      <pc:sldChg chg="del">
        <pc:chgData name="Ron Melton" userId="5553941352b42db9" providerId="LiveId" clId="{36DCD473-F91B-45B5-9CF5-4A067706FACB}" dt="2023-10-23T00:36:59.267" v="3534" actId="47"/>
        <pc:sldMkLst>
          <pc:docMk/>
          <pc:sldMk cId="2112212710" sldId="3389"/>
        </pc:sldMkLst>
      </pc:sldChg>
      <pc:sldChg chg="del">
        <pc:chgData name="Ron Melton" userId="5553941352b42db9" providerId="LiveId" clId="{36DCD473-F91B-45B5-9CF5-4A067706FACB}" dt="2023-10-23T00:36:59.267" v="3534" actId="47"/>
        <pc:sldMkLst>
          <pc:docMk/>
          <pc:sldMk cId="796340203" sldId="3390"/>
        </pc:sldMkLst>
      </pc:sldChg>
      <pc:sldChg chg="del">
        <pc:chgData name="Ron Melton" userId="5553941352b42db9" providerId="LiveId" clId="{36DCD473-F91B-45B5-9CF5-4A067706FACB}" dt="2023-10-23T00:36:59.267" v="3534" actId="47"/>
        <pc:sldMkLst>
          <pc:docMk/>
          <pc:sldMk cId="1380719315" sldId="3391"/>
        </pc:sldMkLst>
      </pc:sldChg>
      <pc:sldChg chg="del">
        <pc:chgData name="Ron Melton" userId="5553941352b42db9" providerId="LiveId" clId="{36DCD473-F91B-45B5-9CF5-4A067706FACB}" dt="2023-10-23T00:36:59.267" v="3534" actId="47"/>
        <pc:sldMkLst>
          <pc:docMk/>
          <pc:sldMk cId="812410670" sldId="3392"/>
        </pc:sldMkLst>
      </pc:sldChg>
      <pc:sldChg chg="del">
        <pc:chgData name="Ron Melton" userId="5553941352b42db9" providerId="LiveId" clId="{36DCD473-F91B-45B5-9CF5-4A067706FACB}" dt="2023-10-23T00:36:59.267" v="3534" actId="47"/>
        <pc:sldMkLst>
          <pc:docMk/>
          <pc:sldMk cId="3814233320" sldId="3393"/>
        </pc:sldMkLst>
      </pc:sldChg>
      <pc:sldChg chg="del">
        <pc:chgData name="Ron Melton" userId="5553941352b42db9" providerId="LiveId" clId="{36DCD473-F91B-45B5-9CF5-4A067706FACB}" dt="2023-10-23T00:36:59.267" v="3534" actId="47"/>
        <pc:sldMkLst>
          <pc:docMk/>
          <pc:sldMk cId="1299428006" sldId="3394"/>
        </pc:sldMkLst>
      </pc:sldChg>
      <pc:sldChg chg="del">
        <pc:chgData name="Ron Melton" userId="5553941352b42db9" providerId="LiveId" clId="{36DCD473-F91B-45B5-9CF5-4A067706FACB}" dt="2023-10-23T00:36:59.267" v="3534" actId="47"/>
        <pc:sldMkLst>
          <pc:docMk/>
          <pc:sldMk cId="4051302461" sldId="3395"/>
        </pc:sldMkLst>
      </pc:sldChg>
      <pc:sldChg chg="del">
        <pc:chgData name="Ron Melton" userId="5553941352b42db9" providerId="LiveId" clId="{36DCD473-F91B-45B5-9CF5-4A067706FACB}" dt="2023-10-23T00:36:59.267" v="3534" actId="47"/>
        <pc:sldMkLst>
          <pc:docMk/>
          <pc:sldMk cId="3471334234" sldId="3396"/>
        </pc:sldMkLst>
      </pc:sldChg>
      <pc:sldChg chg="del">
        <pc:chgData name="Ron Melton" userId="5553941352b42db9" providerId="LiveId" clId="{36DCD473-F91B-45B5-9CF5-4A067706FACB}" dt="2023-10-23T00:36:59.267" v="3534" actId="47"/>
        <pc:sldMkLst>
          <pc:docMk/>
          <pc:sldMk cId="986092998" sldId="3397"/>
        </pc:sldMkLst>
      </pc:sldChg>
      <pc:sldChg chg="del">
        <pc:chgData name="Ron Melton" userId="5553941352b42db9" providerId="LiveId" clId="{36DCD473-F91B-45B5-9CF5-4A067706FACB}" dt="2023-10-23T00:36:59.267" v="3534" actId="47"/>
        <pc:sldMkLst>
          <pc:docMk/>
          <pc:sldMk cId="6973934" sldId="3398"/>
        </pc:sldMkLst>
      </pc:sldChg>
      <pc:sldChg chg="del">
        <pc:chgData name="Ron Melton" userId="5553941352b42db9" providerId="LiveId" clId="{36DCD473-F91B-45B5-9CF5-4A067706FACB}" dt="2023-10-23T00:36:59.267" v="3534" actId="47"/>
        <pc:sldMkLst>
          <pc:docMk/>
          <pc:sldMk cId="2408361769" sldId="3399"/>
        </pc:sldMkLst>
      </pc:sldChg>
      <pc:sldChg chg="del">
        <pc:chgData name="Ron Melton" userId="5553941352b42db9" providerId="LiveId" clId="{36DCD473-F91B-45B5-9CF5-4A067706FACB}" dt="2023-10-23T00:36:59.267" v="3534" actId="47"/>
        <pc:sldMkLst>
          <pc:docMk/>
          <pc:sldMk cId="3694068364" sldId="3400"/>
        </pc:sldMkLst>
      </pc:sldChg>
      <pc:sldChg chg="del">
        <pc:chgData name="Ron Melton" userId="5553941352b42db9" providerId="LiveId" clId="{36DCD473-F91B-45B5-9CF5-4A067706FACB}" dt="2023-10-23T00:36:59.267" v="3534" actId="47"/>
        <pc:sldMkLst>
          <pc:docMk/>
          <pc:sldMk cId="444701253" sldId="3401"/>
        </pc:sldMkLst>
      </pc:sldChg>
      <pc:sldChg chg="del">
        <pc:chgData name="Ron Melton" userId="5553941352b42db9" providerId="LiveId" clId="{36DCD473-F91B-45B5-9CF5-4A067706FACB}" dt="2023-10-23T00:36:59.267" v="3534" actId="47"/>
        <pc:sldMkLst>
          <pc:docMk/>
          <pc:sldMk cId="1197658027" sldId="3402"/>
        </pc:sldMkLst>
      </pc:sldChg>
      <pc:sldChg chg="del">
        <pc:chgData name="Ron Melton" userId="5553941352b42db9" providerId="LiveId" clId="{36DCD473-F91B-45B5-9CF5-4A067706FACB}" dt="2023-10-23T00:36:59.267" v="3534" actId="47"/>
        <pc:sldMkLst>
          <pc:docMk/>
          <pc:sldMk cId="4060336521" sldId="3403"/>
        </pc:sldMkLst>
      </pc:sldChg>
      <pc:sldChg chg="del">
        <pc:chgData name="Ron Melton" userId="5553941352b42db9" providerId="LiveId" clId="{36DCD473-F91B-45B5-9CF5-4A067706FACB}" dt="2023-10-23T00:36:59.267" v="3534" actId="47"/>
        <pc:sldMkLst>
          <pc:docMk/>
          <pc:sldMk cId="2772345232" sldId="3404"/>
        </pc:sldMkLst>
      </pc:sldChg>
      <pc:sldChg chg="del">
        <pc:chgData name="Ron Melton" userId="5553941352b42db9" providerId="LiveId" clId="{36DCD473-F91B-45B5-9CF5-4A067706FACB}" dt="2023-10-23T00:36:59.267" v="3534" actId="47"/>
        <pc:sldMkLst>
          <pc:docMk/>
          <pc:sldMk cId="1177356803" sldId="3405"/>
        </pc:sldMkLst>
      </pc:sldChg>
      <pc:sldChg chg="del">
        <pc:chgData name="Ron Melton" userId="5553941352b42db9" providerId="LiveId" clId="{36DCD473-F91B-45B5-9CF5-4A067706FACB}" dt="2023-10-23T00:36:59.267" v="3534" actId="47"/>
        <pc:sldMkLst>
          <pc:docMk/>
          <pc:sldMk cId="492047018" sldId="3406"/>
        </pc:sldMkLst>
      </pc:sldChg>
      <pc:sldChg chg="del">
        <pc:chgData name="Ron Melton" userId="5553941352b42db9" providerId="LiveId" clId="{36DCD473-F91B-45B5-9CF5-4A067706FACB}" dt="2023-10-23T00:36:59.267" v="3534" actId="47"/>
        <pc:sldMkLst>
          <pc:docMk/>
          <pc:sldMk cId="2239521025" sldId="3407"/>
        </pc:sldMkLst>
      </pc:sldChg>
      <pc:sldChg chg="del">
        <pc:chgData name="Ron Melton" userId="5553941352b42db9" providerId="LiveId" clId="{36DCD473-F91B-45B5-9CF5-4A067706FACB}" dt="2023-10-23T00:36:59.267" v="3534" actId="47"/>
        <pc:sldMkLst>
          <pc:docMk/>
          <pc:sldMk cId="2728863693" sldId="3408"/>
        </pc:sldMkLst>
      </pc:sldChg>
      <pc:sldChg chg="del">
        <pc:chgData name="Ron Melton" userId="5553941352b42db9" providerId="LiveId" clId="{36DCD473-F91B-45B5-9CF5-4A067706FACB}" dt="2023-10-23T00:36:59.267" v="3534" actId="47"/>
        <pc:sldMkLst>
          <pc:docMk/>
          <pc:sldMk cId="457670723" sldId="3409"/>
        </pc:sldMkLst>
      </pc:sldChg>
      <pc:sldChg chg="del">
        <pc:chgData name="Ron Melton" userId="5553941352b42db9" providerId="LiveId" clId="{36DCD473-F91B-45B5-9CF5-4A067706FACB}" dt="2023-10-23T00:36:59.267" v="3534" actId="47"/>
        <pc:sldMkLst>
          <pc:docMk/>
          <pc:sldMk cId="1948757000" sldId="3410"/>
        </pc:sldMkLst>
      </pc:sldChg>
      <pc:sldChg chg="del">
        <pc:chgData name="Ron Melton" userId="5553941352b42db9" providerId="LiveId" clId="{36DCD473-F91B-45B5-9CF5-4A067706FACB}" dt="2023-10-23T00:36:59.267" v="3534" actId="47"/>
        <pc:sldMkLst>
          <pc:docMk/>
          <pc:sldMk cId="2581151916" sldId="3411"/>
        </pc:sldMkLst>
      </pc:sldChg>
      <pc:sldChg chg="del">
        <pc:chgData name="Ron Melton" userId="5553941352b42db9" providerId="LiveId" clId="{36DCD473-F91B-45B5-9CF5-4A067706FACB}" dt="2023-10-23T00:27:41.947" v="3330" actId="47"/>
        <pc:sldMkLst>
          <pc:docMk/>
          <pc:sldMk cId="1251445651" sldId="3429"/>
        </pc:sldMkLst>
      </pc:sldChg>
      <pc:sldChg chg="del">
        <pc:chgData name="Ron Melton" userId="5553941352b42db9" providerId="LiveId" clId="{36DCD473-F91B-45B5-9CF5-4A067706FACB}" dt="2023-10-23T00:27:42.920" v="3331" actId="47"/>
        <pc:sldMkLst>
          <pc:docMk/>
          <pc:sldMk cId="2119168210" sldId="3430"/>
        </pc:sldMkLst>
      </pc:sldChg>
      <pc:sldChg chg="del">
        <pc:chgData name="Ron Melton" userId="5553941352b42db9" providerId="LiveId" clId="{36DCD473-F91B-45B5-9CF5-4A067706FACB}" dt="2023-10-23T00:27:55.243" v="3335" actId="47"/>
        <pc:sldMkLst>
          <pc:docMk/>
          <pc:sldMk cId="2503393800" sldId="3432"/>
        </pc:sldMkLst>
      </pc:sldChg>
      <pc:sldChg chg="del">
        <pc:chgData name="Ron Melton" userId="5553941352b42db9" providerId="LiveId" clId="{36DCD473-F91B-45B5-9CF5-4A067706FACB}" dt="2023-10-23T00:27:55.924" v="3336" actId="47"/>
        <pc:sldMkLst>
          <pc:docMk/>
          <pc:sldMk cId="2377615083" sldId="3433"/>
        </pc:sldMkLst>
      </pc:sldChg>
      <pc:sldChg chg="del">
        <pc:chgData name="Ron Melton" userId="5553941352b42db9" providerId="LiveId" clId="{36DCD473-F91B-45B5-9CF5-4A067706FACB}" dt="2023-10-23T00:36:59.267" v="3534" actId="47"/>
        <pc:sldMkLst>
          <pc:docMk/>
          <pc:sldMk cId="1241248176" sldId="3440"/>
        </pc:sldMkLst>
      </pc:sldChg>
      <pc:sldChg chg="del">
        <pc:chgData name="Ron Melton" userId="5553941352b42db9" providerId="LiveId" clId="{36DCD473-F91B-45B5-9CF5-4A067706FACB}" dt="2023-10-23T00:36:59.267" v="3534" actId="47"/>
        <pc:sldMkLst>
          <pc:docMk/>
          <pc:sldMk cId="180806828" sldId="3442"/>
        </pc:sldMkLst>
      </pc:sldChg>
      <pc:sldChg chg="del">
        <pc:chgData name="Ron Melton" userId="5553941352b42db9" providerId="LiveId" clId="{36DCD473-F91B-45B5-9CF5-4A067706FACB}" dt="2023-10-23T00:36:59.267" v="3534" actId="47"/>
        <pc:sldMkLst>
          <pc:docMk/>
          <pc:sldMk cId="2093703782" sldId="3443"/>
        </pc:sldMkLst>
      </pc:sldChg>
      <pc:sldChg chg="del">
        <pc:chgData name="Ron Melton" userId="5553941352b42db9" providerId="LiveId" clId="{36DCD473-F91B-45B5-9CF5-4A067706FACB}" dt="2023-10-23T00:36:59.267" v="3534" actId="47"/>
        <pc:sldMkLst>
          <pc:docMk/>
          <pc:sldMk cId="361420977" sldId="3444"/>
        </pc:sldMkLst>
      </pc:sldChg>
      <pc:sldChg chg="del">
        <pc:chgData name="Ron Melton" userId="5553941352b42db9" providerId="LiveId" clId="{36DCD473-F91B-45B5-9CF5-4A067706FACB}" dt="2023-10-23T00:36:59.267" v="3534" actId="47"/>
        <pc:sldMkLst>
          <pc:docMk/>
          <pc:sldMk cId="380725875" sldId="3447"/>
        </pc:sldMkLst>
      </pc:sldChg>
      <pc:sldChg chg="del">
        <pc:chgData name="Ron Melton" userId="5553941352b42db9" providerId="LiveId" clId="{36DCD473-F91B-45B5-9CF5-4A067706FACB}" dt="2023-10-23T00:34:18.096" v="3434" actId="47"/>
        <pc:sldMkLst>
          <pc:docMk/>
          <pc:sldMk cId="3977353570" sldId="3449"/>
        </pc:sldMkLst>
      </pc:sldChg>
      <pc:sldChg chg="delSp mod">
        <pc:chgData name="Ron Melton" userId="5553941352b42db9" providerId="LiveId" clId="{36DCD473-F91B-45B5-9CF5-4A067706FACB}" dt="2023-09-27T23:36:53.580" v="865" actId="478"/>
        <pc:sldMkLst>
          <pc:docMk/>
          <pc:sldMk cId="1687812302" sldId="3862"/>
        </pc:sldMkLst>
        <pc:spChg chg="del">
          <ac:chgData name="Ron Melton" userId="5553941352b42db9" providerId="LiveId" clId="{36DCD473-F91B-45B5-9CF5-4A067706FACB}" dt="2023-09-27T23:36:52.359" v="864" actId="478"/>
          <ac:spMkLst>
            <pc:docMk/>
            <pc:sldMk cId="1687812302" sldId="3862"/>
            <ac:spMk id="2" creationId="{00000000-0000-0000-0000-000000000000}"/>
          </ac:spMkLst>
        </pc:spChg>
        <pc:picChg chg="del">
          <ac:chgData name="Ron Melton" userId="5553941352b42db9" providerId="LiveId" clId="{36DCD473-F91B-45B5-9CF5-4A067706FACB}" dt="2023-09-27T23:36:51.124" v="863" actId="478"/>
          <ac:picMkLst>
            <pc:docMk/>
            <pc:sldMk cId="1687812302" sldId="3862"/>
            <ac:picMk id="28" creationId="{00000000-0000-0000-0000-000000000000}"/>
          </ac:picMkLst>
        </pc:picChg>
        <pc:picChg chg="del">
          <ac:chgData name="Ron Melton" userId="5553941352b42db9" providerId="LiveId" clId="{36DCD473-F91B-45B5-9CF5-4A067706FACB}" dt="2023-09-27T23:36:47.646" v="859" actId="478"/>
          <ac:picMkLst>
            <pc:docMk/>
            <pc:sldMk cId="1687812302" sldId="3862"/>
            <ac:picMk id="2054" creationId="{00000000-0000-0000-0000-000000000000}"/>
          </ac:picMkLst>
        </pc:picChg>
        <pc:picChg chg="del">
          <ac:chgData name="Ron Melton" userId="5553941352b42db9" providerId="LiveId" clId="{36DCD473-F91B-45B5-9CF5-4A067706FACB}" dt="2023-09-27T23:36:50.213" v="862" actId="478"/>
          <ac:picMkLst>
            <pc:docMk/>
            <pc:sldMk cId="1687812302" sldId="3862"/>
            <ac:picMk id="2076" creationId="{00000000-0000-0000-0000-000000000000}"/>
          </ac:picMkLst>
        </pc:picChg>
        <pc:picChg chg="del">
          <ac:chgData name="Ron Melton" userId="5553941352b42db9" providerId="LiveId" clId="{36DCD473-F91B-45B5-9CF5-4A067706FACB}" dt="2023-09-27T23:36:49.526" v="861" actId="478"/>
          <ac:picMkLst>
            <pc:docMk/>
            <pc:sldMk cId="1687812302" sldId="3862"/>
            <ac:picMk id="2077" creationId="{00000000-0000-0000-0000-000000000000}"/>
          </ac:picMkLst>
        </pc:picChg>
        <pc:picChg chg="del">
          <ac:chgData name="Ron Melton" userId="5553941352b42db9" providerId="LiveId" clId="{36DCD473-F91B-45B5-9CF5-4A067706FACB}" dt="2023-09-27T23:36:48.701" v="860" actId="478"/>
          <ac:picMkLst>
            <pc:docMk/>
            <pc:sldMk cId="1687812302" sldId="3862"/>
            <ac:picMk id="115716" creationId="{00000000-0000-0000-0000-000000000000}"/>
          </ac:picMkLst>
        </pc:picChg>
        <pc:picChg chg="del">
          <ac:chgData name="Ron Melton" userId="5553941352b42db9" providerId="LiveId" clId="{36DCD473-F91B-45B5-9CF5-4A067706FACB}" dt="2023-09-27T23:36:53.580" v="865" actId="478"/>
          <ac:picMkLst>
            <pc:docMk/>
            <pc:sldMk cId="1687812302" sldId="3862"/>
            <ac:picMk id="115721" creationId="{00000000-0000-0000-0000-000000000000}"/>
          </ac:picMkLst>
        </pc:picChg>
      </pc:sldChg>
      <pc:sldChg chg="del">
        <pc:chgData name="Ron Melton" userId="5553941352b42db9" providerId="LiveId" clId="{36DCD473-F91B-45B5-9CF5-4A067706FACB}" dt="2023-09-27T23:40:20.657" v="1110" actId="47"/>
        <pc:sldMkLst>
          <pc:docMk/>
          <pc:sldMk cId="2928243059" sldId="3879"/>
        </pc:sldMkLst>
      </pc:sldChg>
      <pc:sldChg chg="del">
        <pc:chgData name="Ron Melton" userId="5553941352b42db9" providerId="LiveId" clId="{36DCD473-F91B-45B5-9CF5-4A067706FACB}" dt="2023-10-23T00:36:59.267" v="3534" actId="47"/>
        <pc:sldMkLst>
          <pc:docMk/>
          <pc:sldMk cId="3046235542" sldId="3959"/>
        </pc:sldMkLst>
      </pc:sldChg>
      <pc:sldChg chg="del">
        <pc:chgData name="Ron Melton" userId="5553941352b42db9" providerId="LiveId" clId="{36DCD473-F91B-45B5-9CF5-4A067706FACB}" dt="2023-10-23T00:36:59.267" v="3534" actId="47"/>
        <pc:sldMkLst>
          <pc:docMk/>
          <pc:sldMk cId="3955526870" sldId="4134"/>
        </pc:sldMkLst>
      </pc:sldChg>
      <pc:sldChg chg="del">
        <pc:chgData name="Ron Melton" userId="5553941352b42db9" providerId="LiveId" clId="{36DCD473-F91B-45B5-9CF5-4A067706FACB}" dt="2023-10-23T00:34:18.433" v="3435" actId="47"/>
        <pc:sldMkLst>
          <pc:docMk/>
          <pc:sldMk cId="359944743" sldId="4150"/>
        </pc:sldMkLst>
      </pc:sldChg>
      <pc:sldChg chg="del">
        <pc:chgData name="Ron Melton" userId="5553941352b42db9" providerId="LiveId" clId="{36DCD473-F91B-45B5-9CF5-4A067706FACB}" dt="2023-10-23T00:36:59.267" v="3534" actId="47"/>
        <pc:sldMkLst>
          <pc:docMk/>
          <pc:sldMk cId="2572495050" sldId="4207"/>
        </pc:sldMkLst>
      </pc:sldChg>
      <pc:sldChg chg="del">
        <pc:chgData name="Ron Melton" userId="5553941352b42db9" providerId="LiveId" clId="{36DCD473-F91B-45B5-9CF5-4A067706FACB}" dt="2023-10-23T00:36:59.267" v="3534" actId="47"/>
        <pc:sldMkLst>
          <pc:docMk/>
          <pc:sldMk cId="2779598237" sldId="4208"/>
        </pc:sldMkLst>
      </pc:sldChg>
      <pc:sldChg chg="del">
        <pc:chgData name="Ron Melton" userId="5553941352b42db9" providerId="LiveId" clId="{36DCD473-F91B-45B5-9CF5-4A067706FACB}" dt="2023-10-23T00:36:59.267" v="3534" actId="47"/>
        <pc:sldMkLst>
          <pc:docMk/>
          <pc:sldMk cId="3596339610" sldId="4297"/>
        </pc:sldMkLst>
      </pc:sldChg>
      <pc:sldChg chg="del">
        <pc:chgData name="Ron Melton" userId="5553941352b42db9" providerId="LiveId" clId="{36DCD473-F91B-45B5-9CF5-4A067706FACB}" dt="2023-10-23T00:36:59.267" v="3534" actId="47"/>
        <pc:sldMkLst>
          <pc:docMk/>
          <pc:sldMk cId="2185645371" sldId="4378"/>
        </pc:sldMkLst>
      </pc:sldChg>
      <pc:sldChg chg="del">
        <pc:chgData name="Ron Melton" userId="5553941352b42db9" providerId="LiveId" clId="{36DCD473-F91B-45B5-9CF5-4A067706FACB}" dt="2023-10-23T00:36:59.267" v="3534" actId="47"/>
        <pc:sldMkLst>
          <pc:docMk/>
          <pc:sldMk cId="2014689448" sldId="4379"/>
        </pc:sldMkLst>
      </pc:sldChg>
      <pc:sldChg chg="del">
        <pc:chgData name="Ron Melton" userId="5553941352b42db9" providerId="LiveId" clId="{36DCD473-F91B-45B5-9CF5-4A067706FACB}" dt="2023-10-23T00:36:59.267" v="3534" actId="47"/>
        <pc:sldMkLst>
          <pc:docMk/>
          <pc:sldMk cId="3985605387" sldId="4396"/>
        </pc:sldMkLst>
      </pc:sldChg>
      <pc:sldChg chg="del">
        <pc:chgData name="Ron Melton" userId="5553941352b42db9" providerId="LiveId" clId="{36DCD473-F91B-45B5-9CF5-4A067706FACB}" dt="2023-09-27T23:16:26.446" v="218" actId="47"/>
        <pc:sldMkLst>
          <pc:docMk/>
          <pc:sldMk cId="222370228" sldId="4397"/>
        </pc:sldMkLst>
      </pc:sldChg>
      <pc:sldChg chg="del">
        <pc:chgData name="Ron Melton" userId="5553941352b42db9" providerId="LiveId" clId="{36DCD473-F91B-45B5-9CF5-4A067706FACB}" dt="2023-10-23T00:36:59.267" v="3534" actId="47"/>
        <pc:sldMkLst>
          <pc:docMk/>
          <pc:sldMk cId="632371361" sldId="4398"/>
        </pc:sldMkLst>
      </pc:sldChg>
      <pc:sldChg chg="del">
        <pc:chgData name="Ron Melton" userId="5553941352b42db9" providerId="LiveId" clId="{36DCD473-F91B-45B5-9CF5-4A067706FACB}" dt="2023-10-23T00:36:59.267" v="3534" actId="47"/>
        <pc:sldMkLst>
          <pc:docMk/>
          <pc:sldMk cId="3071067294" sldId="4401"/>
        </pc:sldMkLst>
      </pc:sldChg>
      <pc:sldChg chg="del">
        <pc:chgData name="Ron Melton" userId="5553941352b42db9" providerId="LiveId" clId="{36DCD473-F91B-45B5-9CF5-4A067706FACB}" dt="2023-10-23T00:35:37.085" v="3517" actId="47"/>
        <pc:sldMkLst>
          <pc:docMk/>
          <pc:sldMk cId="3905652376" sldId="4428"/>
        </pc:sldMkLst>
      </pc:sldChg>
      <pc:sldChg chg="del">
        <pc:chgData name="Ron Melton" userId="5553941352b42db9" providerId="LiveId" clId="{36DCD473-F91B-45B5-9CF5-4A067706FACB}" dt="2023-10-23T00:35:36.453" v="3516" actId="47"/>
        <pc:sldMkLst>
          <pc:docMk/>
          <pc:sldMk cId="3015495982" sldId="4429"/>
        </pc:sldMkLst>
      </pc:sldChg>
      <pc:sldChg chg="del">
        <pc:chgData name="Ron Melton" userId="5553941352b42db9" providerId="LiveId" clId="{36DCD473-F91B-45B5-9CF5-4A067706FACB}" dt="2023-10-23T00:36:59.267" v="3534" actId="47"/>
        <pc:sldMkLst>
          <pc:docMk/>
          <pc:sldMk cId="2874507487" sldId="4489"/>
        </pc:sldMkLst>
      </pc:sldChg>
      <pc:sldChg chg="del">
        <pc:chgData name="Ron Melton" userId="5553941352b42db9" providerId="LiveId" clId="{36DCD473-F91B-45B5-9CF5-4A067706FACB}" dt="2023-10-23T00:36:59.267" v="3534" actId="47"/>
        <pc:sldMkLst>
          <pc:docMk/>
          <pc:sldMk cId="3285268510" sldId="4490"/>
        </pc:sldMkLst>
      </pc:sldChg>
      <pc:sldChg chg="del">
        <pc:chgData name="Ron Melton" userId="5553941352b42db9" providerId="LiveId" clId="{36DCD473-F91B-45B5-9CF5-4A067706FACB}" dt="2023-10-23T00:36:59.267" v="3534" actId="47"/>
        <pc:sldMkLst>
          <pc:docMk/>
          <pc:sldMk cId="4026653431" sldId="4492"/>
        </pc:sldMkLst>
      </pc:sldChg>
      <pc:sldChg chg="del">
        <pc:chgData name="Ron Melton" userId="5553941352b42db9" providerId="LiveId" clId="{36DCD473-F91B-45B5-9CF5-4A067706FACB}" dt="2023-10-23T00:36:59.267" v="3534" actId="47"/>
        <pc:sldMkLst>
          <pc:docMk/>
          <pc:sldMk cId="2948164495" sldId="4493"/>
        </pc:sldMkLst>
      </pc:sldChg>
      <pc:sldChg chg="del">
        <pc:chgData name="Ron Melton" userId="5553941352b42db9" providerId="LiveId" clId="{36DCD473-F91B-45B5-9CF5-4A067706FACB}" dt="2023-10-23T00:36:59.267" v="3534" actId="47"/>
        <pc:sldMkLst>
          <pc:docMk/>
          <pc:sldMk cId="4032576747" sldId="4495"/>
        </pc:sldMkLst>
      </pc:sldChg>
      <pc:sldChg chg="del">
        <pc:chgData name="Ron Melton" userId="5553941352b42db9" providerId="LiveId" clId="{36DCD473-F91B-45B5-9CF5-4A067706FACB}" dt="2023-10-23T00:36:59.267" v="3534" actId="47"/>
        <pc:sldMkLst>
          <pc:docMk/>
          <pc:sldMk cId="2455850853" sldId="4496"/>
        </pc:sldMkLst>
      </pc:sldChg>
      <pc:sldChg chg="del">
        <pc:chgData name="Ron Melton" userId="5553941352b42db9" providerId="LiveId" clId="{36DCD473-F91B-45B5-9CF5-4A067706FACB}" dt="2023-10-23T00:36:59.267" v="3534" actId="47"/>
        <pc:sldMkLst>
          <pc:docMk/>
          <pc:sldMk cId="4106516375" sldId="4497"/>
        </pc:sldMkLst>
      </pc:sldChg>
      <pc:sldChg chg="del">
        <pc:chgData name="Ron Melton" userId="5553941352b42db9" providerId="LiveId" clId="{36DCD473-F91B-45B5-9CF5-4A067706FACB}" dt="2023-10-23T00:36:59.267" v="3534" actId="47"/>
        <pc:sldMkLst>
          <pc:docMk/>
          <pc:sldMk cId="2894110801" sldId="4498"/>
        </pc:sldMkLst>
      </pc:sldChg>
      <pc:sldChg chg="del">
        <pc:chgData name="Ron Melton" userId="5553941352b42db9" providerId="LiveId" clId="{36DCD473-F91B-45B5-9CF5-4A067706FACB}" dt="2023-10-23T00:35:36.083" v="3515" actId="47"/>
        <pc:sldMkLst>
          <pc:docMk/>
          <pc:sldMk cId="3548755494" sldId="4504"/>
        </pc:sldMkLst>
      </pc:sldChg>
      <pc:sldChg chg="delSp mod">
        <pc:chgData name="Ron Melton" userId="5553941352b42db9" providerId="LiveId" clId="{36DCD473-F91B-45B5-9CF5-4A067706FACB}" dt="2023-10-23T00:32:32.790" v="3378" actId="478"/>
        <pc:sldMkLst>
          <pc:docMk/>
          <pc:sldMk cId="1319239137" sldId="4672"/>
        </pc:sldMkLst>
        <pc:picChg chg="del">
          <ac:chgData name="Ron Melton" userId="5553941352b42db9" providerId="LiveId" clId="{36DCD473-F91B-45B5-9CF5-4A067706FACB}" dt="2023-10-23T00:32:32.790" v="3378" actId="478"/>
          <ac:picMkLst>
            <pc:docMk/>
            <pc:sldMk cId="1319239137" sldId="4672"/>
            <ac:picMk id="2" creationId="{BE347CC8-93CE-418E-9CA9-682FEBB7A5C3}"/>
          </ac:picMkLst>
        </pc:picChg>
      </pc:sldChg>
      <pc:sldChg chg="del">
        <pc:chgData name="Ron Melton" userId="5553941352b42db9" providerId="LiveId" clId="{36DCD473-F91B-45B5-9CF5-4A067706FACB}" dt="2023-09-27T23:41:57.628" v="1263" actId="47"/>
        <pc:sldMkLst>
          <pc:docMk/>
          <pc:sldMk cId="2761262318" sldId="4679"/>
        </pc:sldMkLst>
      </pc:sldChg>
      <pc:sldChg chg="del">
        <pc:chgData name="Ron Melton" userId="5553941352b42db9" providerId="LiveId" clId="{36DCD473-F91B-45B5-9CF5-4A067706FACB}" dt="2023-10-23T00:36:59.267" v="3534" actId="47"/>
        <pc:sldMkLst>
          <pc:docMk/>
          <pc:sldMk cId="3729408192" sldId="5015"/>
        </pc:sldMkLst>
      </pc:sldChg>
      <pc:sldChg chg="del">
        <pc:chgData name="Ron Melton" userId="5553941352b42db9" providerId="LiveId" clId="{36DCD473-F91B-45B5-9CF5-4A067706FACB}" dt="2023-10-23T00:36:59.267" v="3534" actId="47"/>
        <pc:sldMkLst>
          <pc:docMk/>
          <pc:sldMk cId="4048835637" sldId="5017"/>
        </pc:sldMkLst>
      </pc:sldChg>
      <pc:sldChg chg="del">
        <pc:chgData name="Ron Melton" userId="5553941352b42db9" providerId="LiveId" clId="{36DCD473-F91B-45B5-9CF5-4A067706FACB}" dt="2023-10-23T00:36:59.267" v="3534" actId="47"/>
        <pc:sldMkLst>
          <pc:docMk/>
          <pc:sldMk cId="3737823210" sldId="5018"/>
        </pc:sldMkLst>
      </pc:sldChg>
      <pc:sldChg chg="del">
        <pc:chgData name="Ron Melton" userId="5553941352b42db9" providerId="LiveId" clId="{36DCD473-F91B-45B5-9CF5-4A067706FACB}" dt="2023-10-23T00:36:59.267" v="3534" actId="47"/>
        <pc:sldMkLst>
          <pc:docMk/>
          <pc:sldMk cId="4075991598" sldId="5042"/>
        </pc:sldMkLst>
      </pc:sldChg>
      <pc:sldChg chg="del">
        <pc:chgData name="Ron Melton" userId="5553941352b42db9" providerId="LiveId" clId="{36DCD473-F91B-45B5-9CF5-4A067706FACB}" dt="2023-10-23T00:36:59.267" v="3534" actId="47"/>
        <pc:sldMkLst>
          <pc:docMk/>
          <pc:sldMk cId="143500456" sldId="5045"/>
        </pc:sldMkLst>
      </pc:sldChg>
      <pc:sldChg chg="del">
        <pc:chgData name="Ron Melton" userId="5553941352b42db9" providerId="LiveId" clId="{36DCD473-F91B-45B5-9CF5-4A067706FACB}" dt="2023-10-23T00:36:59.267" v="3534" actId="47"/>
        <pc:sldMkLst>
          <pc:docMk/>
          <pc:sldMk cId="2030998074" sldId="5046"/>
        </pc:sldMkLst>
      </pc:sldChg>
      <pc:sldChg chg="del">
        <pc:chgData name="Ron Melton" userId="5553941352b42db9" providerId="LiveId" clId="{36DCD473-F91B-45B5-9CF5-4A067706FACB}" dt="2023-10-23T00:36:59.267" v="3534" actId="47"/>
        <pc:sldMkLst>
          <pc:docMk/>
          <pc:sldMk cId="2845599502" sldId="5047"/>
        </pc:sldMkLst>
      </pc:sldChg>
      <pc:sldChg chg="del">
        <pc:chgData name="Ron Melton" userId="5553941352b42db9" providerId="LiveId" clId="{36DCD473-F91B-45B5-9CF5-4A067706FACB}" dt="2023-10-23T00:36:59.267" v="3534" actId="47"/>
        <pc:sldMkLst>
          <pc:docMk/>
          <pc:sldMk cId="1201488152" sldId="5048"/>
        </pc:sldMkLst>
      </pc:sldChg>
      <pc:sldChg chg="del">
        <pc:chgData name="Ron Melton" userId="5553941352b42db9" providerId="LiveId" clId="{36DCD473-F91B-45B5-9CF5-4A067706FACB}" dt="2023-10-23T00:36:59.267" v="3534" actId="47"/>
        <pc:sldMkLst>
          <pc:docMk/>
          <pc:sldMk cId="2772762872" sldId="5049"/>
        </pc:sldMkLst>
      </pc:sldChg>
      <pc:sldChg chg="del">
        <pc:chgData name="Ron Melton" userId="5553941352b42db9" providerId="LiveId" clId="{36DCD473-F91B-45B5-9CF5-4A067706FACB}" dt="2023-10-23T00:36:59.267" v="3534" actId="47"/>
        <pc:sldMkLst>
          <pc:docMk/>
          <pc:sldMk cId="1266005536" sldId="5051"/>
        </pc:sldMkLst>
      </pc:sldChg>
      <pc:sldChg chg="del">
        <pc:chgData name="Ron Melton" userId="5553941352b42db9" providerId="LiveId" clId="{36DCD473-F91B-45B5-9CF5-4A067706FACB}" dt="2023-10-23T00:36:59.267" v="3534" actId="47"/>
        <pc:sldMkLst>
          <pc:docMk/>
          <pc:sldMk cId="1807388355" sldId="5054"/>
        </pc:sldMkLst>
      </pc:sldChg>
      <pc:sldChg chg="del">
        <pc:chgData name="Ron Melton" userId="5553941352b42db9" providerId="LiveId" clId="{36DCD473-F91B-45B5-9CF5-4A067706FACB}" dt="2023-10-23T00:36:59.267" v="3534" actId="47"/>
        <pc:sldMkLst>
          <pc:docMk/>
          <pc:sldMk cId="764317557" sldId="5089"/>
        </pc:sldMkLst>
      </pc:sldChg>
      <pc:sldChg chg="del">
        <pc:chgData name="Ron Melton" userId="5553941352b42db9" providerId="LiveId" clId="{36DCD473-F91B-45B5-9CF5-4A067706FACB}" dt="2023-10-23T00:36:59.267" v="3534" actId="47"/>
        <pc:sldMkLst>
          <pc:docMk/>
          <pc:sldMk cId="4223971321" sldId="5091"/>
        </pc:sldMkLst>
      </pc:sldChg>
      <pc:sldChg chg="del">
        <pc:chgData name="Ron Melton" userId="5553941352b42db9" providerId="LiveId" clId="{36DCD473-F91B-45B5-9CF5-4A067706FACB}" dt="2023-10-23T00:36:59.267" v="3534" actId="47"/>
        <pc:sldMkLst>
          <pc:docMk/>
          <pc:sldMk cId="1031680549" sldId="5268"/>
        </pc:sldMkLst>
      </pc:sldChg>
      <pc:sldChg chg="del">
        <pc:chgData name="Ron Melton" userId="5553941352b42db9" providerId="LiveId" clId="{36DCD473-F91B-45B5-9CF5-4A067706FACB}" dt="2023-10-23T00:36:59.267" v="3534" actId="47"/>
        <pc:sldMkLst>
          <pc:docMk/>
          <pc:sldMk cId="3235167579" sldId="5281"/>
        </pc:sldMkLst>
      </pc:sldChg>
      <pc:sldChg chg="addSp delSp modSp mod">
        <pc:chgData name="Ron Melton" userId="5553941352b42db9" providerId="LiveId" clId="{36DCD473-F91B-45B5-9CF5-4A067706FACB}" dt="2023-09-27T23:31:14.007" v="641" actId="20577"/>
        <pc:sldMkLst>
          <pc:docMk/>
          <pc:sldMk cId="3408725882" sldId="5316"/>
        </pc:sldMkLst>
        <pc:spChg chg="mod">
          <ac:chgData name="Ron Melton" userId="5553941352b42db9" providerId="LiveId" clId="{36DCD473-F91B-45B5-9CF5-4A067706FACB}" dt="2023-09-27T23:31:14.007" v="641" actId="20577"/>
          <ac:spMkLst>
            <pc:docMk/>
            <pc:sldMk cId="3408725882" sldId="5316"/>
            <ac:spMk id="3" creationId="{00000000-0000-0000-0000-000000000000}"/>
          </ac:spMkLst>
        </pc:spChg>
        <pc:picChg chg="add del">
          <ac:chgData name="Ron Melton" userId="5553941352b42db9" providerId="LiveId" clId="{36DCD473-F91B-45B5-9CF5-4A067706FACB}" dt="2023-09-27T23:30:52.488" v="535" actId="478"/>
          <ac:picMkLst>
            <pc:docMk/>
            <pc:sldMk cId="3408725882" sldId="5316"/>
            <ac:picMk id="4" creationId="{00000000-0000-0000-0000-000000000000}"/>
          </ac:picMkLst>
        </pc:picChg>
      </pc:sldChg>
      <pc:sldChg chg="del">
        <pc:chgData name="Ron Melton" userId="5553941352b42db9" providerId="LiveId" clId="{36DCD473-F91B-45B5-9CF5-4A067706FACB}" dt="2023-09-27T23:39:33.410" v="1097" actId="47"/>
        <pc:sldMkLst>
          <pc:docMk/>
          <pc:sldMk cId="2221506048" sldId="5323"/>
        </pc:sldMkLst>
      </pc:sldChg>
      <pc:sldChg chg="del">
        <pc:chgData name="Ron Melton" userId="5553941352b42db9" providerId="LiveId" clId="{36DCD473-F91B-45B5-9CF5-4A067706FACB}" dt="2023-09-27T23:39:34.706" v="1098" actId="47"/>
        <pc:sldMkLst>
          <pc:docMk/>
          <pc:sldMk cId="1735793011" sldId="5325"/>
        </pc:sldMkLst>
      </pc:sldChg>
      <pc:sldChg chg="del">
        <pc:chgData name="Ron Melton" userId="5553941352b42db9" providerId="LiveId" clId="{36DCD473-F91B-45B5-9CF5-4A067706FACB}" dt="2023-09-27T23:40:12.234" v="1106" actId="47"/>
        <pc:sldMkLst>
          <pc:docMk/>
          <pc:sldMk cId="524830035" sldId="5326"/>
        </pc:sldMkLst>
      </pc:sldChg>
      <pc:sldChg chg="delSp modSp mod">
        <pc:chgData name="Ron Melton" userId="5553941352b42db9" providerId="LiveId" clId="{36DCD473-F91B-45B5-9CF5-4A067706FACB}" dt="2023-09-27T23:14:50.576" v="211" actId="20577"/>
        <pc:sldMkLst>
          <pc:docMk/>
          <pc:sldMk cId="4223848446" sldId="5352"/>
        </pc:sldMkLst>
        <pc:spChg chg="mod">
          <ac:chgData name="Ron Melton" userId="5553941352b42db9" providerId="LiveId" clId="{36DCD473-F91B-45B5-9CF5-4A067706FACB}" dt="2023-09-27T23:14:50.576" v="211" actId="20577"/>
          <ac:spMkLst>
            <pc:docMk/>
            <pc:sldMk cId="4223848446" sldId="5352"/>
            <ac:spMk id="27651" creationId="{21381087-9F71-44F9-996E-3B3C3A864EB5}"/>
          </ac:spMkLst>
        </pc:spChg>
        <pc:picChg chg="del">
          <ac:chgData name="Ron Melton" userId="5553941352b42db9" providerId="LiveId" clId="{36DCD473-F91B-45B5-9CF5-4A067706FACB}" dt="2023-09-27T23:14:28.416" v="208" actId="478"/>
          <ac:picMkLst>
            <pc:docMk/>
            <pc:sldMk cId="4223848446" sldId="5352"/>
            <ac:picMk id="279556" creationId="{F11C9BD6-EF63-47BB-B445-D1FEA94BB9E7}"/>
          </ac:picMkLst>
        </pc:picChg>
      </pc:sldChg>
      <pc:sldChg chg="delSp modSp mod">
        <pc:chgData name="Ron Melton" userId="5553941352b42db9" providerId="LiveId" clId="{36DCD473-F91B-45B5-9CF5-4A067706FACB}" dt="2023-10-23T00:13:51.761" v="2605" actId="20577"/>
        <pc:sldMkLst>
          <pc:docMk/>
          <pc:sldMk cId="3267588615" sldId="5419"/>
        </pc:sldMkLst>
        <pc:spChg chg="mod">
          <ac:chgData name="Ron Melton" userId="5553941352b42db9" providerId="LiveId" clId="{36DCD473-F91B-45B5-9CF5-4A067706FACB}" dt="2023-10-23T00:13:51.761" v="2605" actId="20577"/>
          <ac:spMkLst>
            <pc:docMk/>
            <pc:sldMk cId="3267588615" sldId="5419"/>
            <ac:spMk id="2" creationId="{00000000-0000-0000-0000-000000000000}"/>
          </ac:spMkLst>
        </pc:spChg>
        <pc:spChg chg="del">
          <ac:chgData name="Ron Melton" userId="5553941352b42db9" providerId="LiveId" clId="{36DCD473-F91B-45B5-9CF5-4A067706FACB}" dt="2023-10-23T00:13:33.706" v="2600" actId="478"/>
          <ac:spMkLst>
            <pc:docMk/>
            <pc:sldMk cId="3267588615" sldId="5419"/>
            <ac:spMk id="12" creationId="{73E30B43-2DAD-4169-AF6F-8C30A69F59A3}"/>
          </ac:spMkLst>
        </pc:spChg>
        <pc:graphicFrameChg chg="del">
          <ac:chgData name="Ron Melton" userId="5553941352b42db9" providerId="LiveId" clId="{36DCD473-F91B-45B5-9CF5-4A067706FACB}" dt="2023-10-23T00:13:28.807" v="2598" actId="478"/>
          <ac:graphicFrameMkLst>
            <pc:docMk/>
            <pc:sldMk cId="3267588615" sldId="5419"/>
            <ac:graphicFrameMk id="110597" creationId="{00000000-0000-0000-0000-000000000000}"/>
          </ac:graphicFrameMkLst>
        </pc:graphicFrameChg>
        <pc:picChg chg="del">
          <ac:chgData name="Ron Melton" userId="5553941352b42db9" providerId="LiveId" clId="{36DCD473-F91B-45B5-9CF5-4A067706FACB}" dt="2023-10-23T00:13:23.850" v="2593" actId="478"/>
          <ac:picMkLst>
            <pc:docMk/>
            <pc:sldMk cId="3267588615" sldId="5419"/>
            <ac:picMk id="3" creationId="{AF52CE55-A462-18EE-6A50-03C2CBD269AB}"/>
          </ac:picMkLst>
        </pc:picChg>
        <pc:picChg chg="del">
          <ac:chgData name="Ron Melton" userId="5553941352b42db9" providerId="LiveId" clId="{36DCD473-F91B-45B5-9CF5-4A067706FACB}" dt="2023-10-23T00:13:25.780" v="2595" actId="478"/>
          <ac:picMkLst>
            <pc:docMk/>
            <pc:sldMk cId="3267588615" sldId="5419"/>
            <ac:picMk id="4" creationId="{DFC3889C-5F3D-453D-B816-4C19D58D2F51}"/>
          </ac:picMkLst>
        </pc:picChg>
        <pc:picChg chg="del">
          <ac:chgData name="Ron Melton" userId="5553941352b42db9" providerId="LiveId" clId="{36DCD473-F91B-45B5-9CF5-4A067706FACB}" dt="2023-10-23T00:11:57.948" v="2563" actId="478"/>
          <ac:picMkLst>
            <pc:docMk/>
            <pc:sldMk cId="3267588615" sldId="5419"/>
            <ac:picMk id="5" creationId="{5D790927-D195-42AB-961A-747AB16FD4AC}"/>
          </ac:picMkLst>
        </pc:picChg>
        <pc:picChg chg="del">
          <ac:chgData name="Ron Melton" userId="5553941352b42db9" providerId="LiveId" clId="{36DCD473-F91B-45B5-9CF5-4A067706FACB}" dt="2023-10-23T00:13:24.963" v="2594" actId="478"/>
          <ac:picMkLst>
            <pc:docMk/>
            <pc:sldMk cId="3267588615" sldId="5419"/>
            <ac:picMk id="7172" creationId="{6205288C-8C7B-42BC-B59E-382278CE647A}"/>
          </ac:picMkLst>
        </pc:picChg>
        <pc:picChg chg="del">
          <ac:chgData name="Ron Melton" userId="5553941352b42db9" providerId="LiveId" clId="{36DCD473-F91B-45B5-9CF5-4A067706FACB}" dt="2023-10-23T00:13:31.531" v="2599" actId="478"/>
          <ac:picMkLst>
            <pc:docMk/>
            <pc:sldMk cId="3267588615" sldId="5419"/>
            <ac:picMk id="7176" creationId="{5DB32501-B8A3-4895-A89D-ADDA0F14D6CF}"/>
          </ac:picMkLst>
        </pc:picChg>
        <pc:picChg chg="del">
          <ac:chgData name="Ron Melton" userId="5553941352b42db9" providerId="LiveId" clId="{36DCD473-F91B-45B5-9CF5-4A067706FACB}" dt="2023-10-23T00:13:26.470" v="2596" actId="478"/>
          <ac:picMkLst>
            <pc:docMk/>
            <pc:sldMk cId="3267588615" sldId="5419"/>
            <ac:picMk id="110594" creationId="{00000000-0000-0000-0000-000000000000}"/>
          </ac:picMkLst>
        </pc:picChg>
        <pc:picChg chg="del">
          <ac:chgData name="Ron Melton" userId="5553941352b42db9" providerId="LiveId" clId="{36DCD473-F91B-45B5-9CF5-4A067706FACB}" dt="2023-10-23T00:13:27.326" v="2597" actId="478"/>
          <ac:picMkLst>
            <pc:docMk/>
            <pc:sldMk cId="3267588615" sldId="5419"/>
            <ac:picMk id="110598" creationId="{00000000-0000-0000-0000-000000000000}"/>
          </ac:picMkLst>
        </pc:picChg>
      </pc:sldChg>
      <pc:sldChg chg="modSp mod">
        <pc:chgData name="Ron Melton" userId="5553941352b42db9" providerId="LiveId" clId="{36DCD473-F91B-45B5-9CF5-4A067706FACB}" dt="2023-10-23T00:33:33.446" v="3429" actId="1076"/>
        <pc:sldMkLst>
          <pc:docMk/>
          <pc:sldMk cId="2162891732" sldId="5434"/>
        </pc:sldMkLst>
        <pc:spChg chg="mod">
          <ac:chgData name="Ron Melton" userId="5553941352b42db9" providerId="LiveId" clId="{36DCD473-F91B-45B5-9CF5-4A067706FACB}" dt="2023-10-23T00:33:33.446" v="3429" actId="1076"/>
          <ac:spMkLst>
            <pc:docMk/>
            <pc:sldMk cId="2162891732" sldId="5434"/>
            <ac:spMk id="4" creationId="{00000000-0000-0000-0000-000000000000}"/>
          </ac:spMkLst>
        </pc:spChg>
      </pc:sldChg>
      <pc:sldChg chg="del">
        <pc:chgData name="Ron Melton" userId="5553941352b42db9" providerId="LiveId" clId="{36DCD473-F91B-45B5-9CF5-4A067706FACB}" dt="2023-10-23T00:36:59.267" v="3534" actId="47"/>
        <pc:sldMkLst>
          <pc:docMk/>
          <pc:sldMk cId="1206270837" sldId="5457"/>
        </pc:sldMkLst>
      </pc:sldChg>
      <pc:sldChg chg="del">
        <pc:chgData name="Ron Melton" userId="5553941352b42db9" providerId="LiveId" clId="{36DCD473-F91B-45B5-9CF5-4A067706FACB}" dt="2023-10-22T23:31:56.177" v="2268" actId="47"/>
        <pc:sldMkLst>
          <pc:docMk/>
          <pc:sldMk cId="2271282681" sldId="5464"/>
        </pc:sldMkLst>
      </pc:sldChg>
      <pc:sldChg chg="del">
        <pc:chgData name="Ron Melton" userId="5553941352b42db9" providerId="LiveId" clId="{36DCD473-F91B-45B5-9CF5-4A067706FACB}" dt="2023-09-27T23:40:19.705" v="1109" actId="47"/>
        <pc:sldMkLst>
          <pc:docMk/>
          <pc:sldMk cId="2343867420" sldId="5465"/>
        </pc:sldMkLst>
      </pc:sldChg>
      <pc:sldChg chg="del">
        <pc:chgData name="Ron Melton" userId="5553941352b42db9" providerId="LiveId" clId="{36DCD473-F91B-45B5-9CF5-4A067706FACB}" dt="2023-10-23T00:27:58.498" v="3340" actId="47"/>
        <pc:sldMkLst>
          <pc:docMk/>
          <pc:sldMk cId="2402218487" sldId="5470"/>
        </pc:sldMkLst>
      </pc:sldChg>
      <pc:sldChg chg="del">
        <pc:chgData name="Ron Melton" userId="5553941352b42db9" providerId="LiveId" clId="{36DCD473-F91B-45B5-9CF5-4A067706FACB}" dt="2023-10-23T00:36:59.267" v="3534" actId="47"/>
        <pc:sldMkLst>
          <pc:docMk/>
          <pc:sldMk cId="285819399" sldId="5503"/>
        </pc:sldMkLst>
      </pc:sldChg>
      <pc:sldChg chg="del">
        <pc:chgData name="Ron Melton" userId="5553941352b42db9" providerId="LiveId" clId="{36DCD473-F91B-45B5-9CF5-4A067706FACB}" dt="2023-10-23T00:36:59.267" v="3534" actId="47"/>
        <pc:sldMkLst>
          <pc:docMk/>
          <pc:sldMk cId="1121398262" sldId="5504"/>
        </pc:sldMkLst>
      </pc:sldChg>
      <pc:sldChg chg="del">
        <pc:chgData name="Ron Melton" userId="5553941352b42db9" providerId="LiveId" clId="{36DCD473-F91B-45B5-9CF5-4A067706FACB}" dt="2023-10-23T00:36:59.267" v="3534" actId="47"/>
        <pc:sldMkLst>
          <pc:docMk/>
          <pc:sldMk cId="1389757338" sldId="5505"/>
        </pc:sldMkLst>
      </pc:sldChg>
      <pc:sldChg chg="del">
        <pc:chgData name="Ron Melton" userId="5553941352b42db9" providerId="LiveId" clId="{36DCD473-F91B-45B5-9CF5-4A067706FACB}" dt="2023-10-23T00:36:59.267" v="3534" actId="47"/>
        <pc:sldMkLst>
          <pc:docMk/>
          <pc:sldMk cId="3988430762" sldId="5507"/>
        </pc:sldMkLst>
      </pc:sldChg>
      <pc:sldChg chg="del">
        <pc:chgData name="Ron Melton" userId="5553941352b42db9" providerId="LiveId" clId="{36DCD473-F91B-45B5-9CF5-4A067706FACB}" dt="2023-10-23T00:36:59.267" v="3534" actId="47"/>
        <pc:sldMkLst>
          <pc:docMk/>
          <pc:sldMk cId="2822437931" sldId="5508"/>
        </pc:sldMkLst>
      </pc:sldChg>
      <pc:sldChg chg="del">
        <pc:chgData name="Ron Melton" userId="5553941352b42db9" providerId="LiveId" clId="{36DCD473-F91B-45B5-9CF5-4A067706FACB}" dt="2023-10-23T00:36:59.267" v="3534" actId="47"/>
        <pc:sldMkLst>
          <pc:docMk/>
          <pc:sldMk cId="3892414488" sldId="5509"/>
        </pc:sldMkLst>
      </pc:sldChg>
      <pc:sldChg chg="del">
        <pc:chgData name="Ron Melton" userId="5553941352b42db9" providerId="LiveId" clId="{36DCD473-F91B-45B5-9CF5-4A067706FACB}" dt="2023-10-23T00:36:59.267" v="3534" actId="47"/>
        <pc:sldMkLst>
          <pc:docMk/>
          <pc:sldMk cId="1347600782" sldId="5510"/>
        </pc:sldMkLst>
      </pc:sldChg>
      <pc:sldChg chg="del">
        <pc:chgData name="Ron Melton" userId="5553941352b42db9" providerId="LiveId" clId="{36DCD473-F91B-45B5-9CF5-4A067706FACB}" dt="2023-10-23T00:36:59.267" v="3534" actId="47"/>
        <pc:sldMkLst>
          <pc:docMk/>
          <pc:sldMk cId="1965214515" sldId="5511"/>
        </pc:sldMkLst>
      </pc:sldChg>
      <pc:sldChg chg="del">
        <pc:chgData name="Ron Melton" userId="5553941352b42db9" providerId="LiveId" clId="{36DCD473-F91B-45B5-9CF5-4A067706FACB}" dt="2023-10-23T00:36:59.267" v="3534" actId="47"/>
        <pc:sldMkLst>
          <pc:docMk/>
          <pc:sldMk cId="2524507450" sldId="5512"/>
        </pc:sldMkLst>
      </pc:sldChg>
      <pc:sldChg chg="del">
        <pc:chgData name="Ron Melton" userId="5553941352b42db9" providerId="LiveId" clId="{36DCD473-F91B-45B5-9CF5-4A067706FACB}" dt="2023-10-23T00:36:59.267" v="3534" actId="47"/>
        <pc:sldMkLst>
          <pc:docMk/>
          <pc:sldMk cId="3050815793" sldId="5514"/>
        </pc:sldMkLst>
      </pc:sldChg>
      <pc:sldChg chg="del">
        <pc:chgData name="Ron Melton" userId="5553941352b42db9" providerId="LiveId" clId="{36DCD473-F91B-45B5-9CF5-4A067706FACB}" dt="2023-10-23T00:36:59.267" v="3534" actId="47"/>
        <pc:sldMkLst>
          <pc:docMk/>
          <pc:sldMk cId="293301037" sldId="5543"/>
        </pc:sldMkLst>
      </pc:sldChg>
      <pc:sldChg chg="del">
        <pc:chgData name="Ron Melton" userId="5553941352b42db9" providerId="LiveId" clId="{36DCD473-F91B-45B5-9CF5-4A067706FACB}" dt="2023-10-23T00:36:59.267" v="3534" actId="47"/>
        <pc:sldMkLst>
          <pc:docMk/>
          <pc:sldMk cId="0" sldId="5546"/>
        </pc:sldMkLst>
      </pc:sldChg>
      <pc:sldChg chg="del">
        <pc:chgData name="Ron Melton" userId="5553941352b42db9" providerId="LiveId" clId="{36DCD473-F91B-45B5-9CF5-4A067706FACB}" dt="2023-10-23T00:35:33.932" v="3511" actId="47"/>
        <pc:sldMkLst>
          <pc:docMk/>
          <pc:sldMk cId="2510732509" sldId="5547"/>
        </pc:sldMkLst>
      </pc:sldChg>
      <pc:sldChg chg="del">
        <pc:chgData name="Ron Melton" userId="5553941352b42db9" providerId="LiveId" clId="{36DCD473-F91B-45B5-9CF5-4A067706FACB}" dt="2023-10-23T00:35:34.732" v="3512" actId="47"/>
        <pc:sldMkLst>
          <pc:docMk/>
          <pc:sldMk cId="1568856155" sldId="5548"/>
        </pc:sldMkLst>
      </pc:sldChg>
      <pc:sldChg chg="del">
        <pc:chgData name="Ron Melton" userId="5553941352b42db9" providerId="LiveId" clId="{36DCD473-F91B-45B5-9CF5-4A067706FACB}" dt="2023-10-23T00:35:14.156" v="3510" actId="47"/>
        <pc:sldMkLst>
          <pc:docMk/>
          <pc:sldMk cId="2301179482" sldId="5550"/>
        </pc:sldMkLst>
      </pc:sldChg>
      <pc:sldChg chg="del">
        <pc:chgData name="Ron Melton" userId="5553941352b42db9" providerId="LiveId" clId="{36DCD473-F91B-45B5-9CF5-4A067706FACB}" dt="2023-09-27T23:40:17.982" v="1107" actId="47"/>
        <pc:sldMkLst>
          <pc:docMk/>
          <pc:sldMk cId="1863087952" sldId="5552"/>
        </pc:sldMkLst>
      </pc:sldChg>
      <pc:sldChg chg="del">
        <pc:chgData name="Ron Melton" userId="5553941352b42db9" providerId="LiveId" clId="{36DCD473-F91B-45B5-9CF5-4A067706FACB}" dt="2023-10-23T00:36:59.267" v="3534" actId="47"/>
        <pc:sldMkLst>
          <pc:docMk/>
          <pc:sldMk cId="489400019" sldId="5557"/>
        </pc:sldMkLst>
      </pc:sldChg>
      <pc:sldChg chg="del">
        <pc:chgData name="Ron Melton" userId="5553941352b42db9" providerId="LiveId" clId="{36DCD473-F91B-45B5-9CF5-4A067706FACB}" dt="2023-10-23T00:36:59.267" v="3534" actId="47"/>
        <pc:sldMkLst>
          <pc:docMk/>
          <pc:sldMk cId="307060205" sldId="5558"/>
        </pc:sldMkLst>
      </pc:sldChg>
      <pc:sldChg chg="del">
        <pc:chgData name="Ron Melton" userId="5553941352b42db9" providerId="LiveId" clId="{36DCD473-F91B-45B5-9CF5-4A067706FACB}" dt="2023-10-23T00:36:59.267" v="3534" actId="47"/>
        <pc:sldMkLst>
          <pc:docMk/>
          <pc:sldMk cId="3397529696" sldId="5559"/>
        </pc:sldMkLst>
      </pc:sldChg>
      <pc:sldChg chg="del">
        <pc:chgData name="Ron Melton" userId="5553941352b42db9" providerId="LiveId" clId="{36DCD473-F91B-45B5-9CF5-4A067706FACB}" dt="2023-10-23T00:36:59.267" v="3534" actId="47"/>
        <pc:sldMkLst>
          <pc:docMk/>
          <pc:sldMk cId="3697359505" sldId="5560"/>
        </pc:sldMkLst>
      </pc:sldChg>
      <pc:sldChg chg="del">
        <pc:chgData name="Ron Melton" userId="5553941352b42db9" providerId="LiveId" clId="{36DCD473-F91B-45B5-9CF5-4A067706FACB}" dt="2023-10-23T00:36:59.267" v="3534" actId="47"/>
        <pc:sldMkLst>
          <pc:docMk/>
          <pc:sldMk cId="2129649352" sldId="5561"/>
        </pc:sldMkLst>
      </pc:sldChg>
      <pc:sldChg chg="del">
        <pc:chgData name="Ron Melton" userId="5553941352b42db9" providerId="LiveId" clId="{36DCD473-F91B-45B5-9CF5-4A067706FACB}" dt="2023-10-23T00:36:59.267" v="3534" actId="47"/>
        <pc:sldMkLst>
          <pc:docMk/>
          <pc:sldMk cId="1317045922" sldId="5562"/>
        </pc:sldMkLst>
      </pc:sldChg>
      <pc:sldChg chg="del">
        <pc:chgData name="Ron Melton" userId="5553941352b42db9" providerId="LiveId" clId="{36DCD473-F91B-45B5-9CF5-4A067706FACB}" dt="2023-10-22T23:34:13.482" v="2352" actId="47"/>
        <pc:sldMkLst>
          <pc:docMk/>
          <pc:sldMk cId="799243785" sldId="5563"/>
        </pc:sldMkLst>
      </pc:sldChg>
      <pc:sldChg chg="del">
        <pc:chgData name="Ron Melton" userId="5553941352b42db9" providerId="LiveId" clId="{36DCD473-F91B-45B5-9CF5-4A067706FACB}" dt="2023-10-22T23:34:15.126" v="2353" actId="47"/>
        <pc:sldMkLst>
          <pc:docMk/>
          <pc:sldMk cId="2724390464" sldId="5564"/>
        </pc:sldMkLst>
      </pc:sldChg>
      <pc:sldChg chg="addSp delSp modSp mod">
        <pc:chgData name="Ron Melton" userId="5553941352b42db9" providerId="LiveId" clId="{36DCD473-F91B-45B5-9CF5-4A067706FACB}" dt="2023-10-23T00:33:54.506" v="3432" actId="478"/>
        <pc:sldMkLst>
          <pc:docMk/>
          <pc:sldMk cId="2190908700" sldId="5569"/>
        </pc:sldMkLst>
        <pc:spChg chg="add mod">
          <ac:chgData name="Ron Melton" userId="5553941352b42db9" providerId="LiveId" clId="{36DCD473-F91B-45B5-9CF5-4A067706FACB}" dt="2023-10-23T00:33:54.506" v="3432" actId="478"/>
          <ac:spMkLst>
            <pc:docMk/>
            <pc:sldMk cId="2190908700" sldId="5569"/>
            <ac:spMk id="3" creationId="{BD4BEC64-E2D2-821A-BD08-BBC2B15DF80B}"/>
          </ac:spMkLst>
        </pc:spChg>
        <pc:picChg chg="del">
          <ac:chgData name="Ron Melton" userId="5553941352b42db9" providerId="LiveId" clId="{36DCD473-F91B-45B5-9CF5-4A067706FACB}" dt="2023-10-23T00:33:54.506" v="3432" actId="478"/>
          <ac:picMkLst>
            <pc:docMk/>
            <pc:sldMk cId="2190908700" sldId="5569"/>
            <ac:picMk id="29700" creationId="{00000000-0000-0000-0000-000000000000}"/>
          </ac:picMkLst>
        </pc:picChg>
      </pc:sldChg>
      <pc:sldChg chg="del">
        <pc:chgData name="Ron Melton" userId="5553941352b42db9" providerId="LiveId" clId="{36DCD473-F91B-45B5-9CF5-4A067706FACB}" dt="2023-10-23T00:36:59.267" v="3534" actId="47"/>
        <pc:sldMkLst>
          <pc:docMk/>
          <pc:sldMk cId="2262369760" sldId="5570"/>
        </pc:sldMkLst>
      </pc:sldChg>
      <pc:sldChg chg="del">
        <pc:chgData name="Ron Melton" userId="5553941352b42db9" providerId="LiveId" clId="{36DCD473-F91B-45B5-9CF5-4A067706FACB}" dt="2023-10-23T00:36:59.267" v="3534" actId="47"/>
        <pc:sldMkLst>
          <pc:docMk/>
          <pc:sldMk cId="1225777345" sldId="5571"/>
        </pc:sldMkLst>
      </pc:sldChg>
      <pc:sldChg chg="del">
        <pc:chgData name="Ron Melton" userId="5553941352b42db9" providerId="LiveId" clId="{36DCD473-F91B-45B5-9CF5-4A067706FACB}" dt="2023-10-23T00:36:59.267" v="3534" actId="47"/>
        <pc:sldMkLst>
          <pc:docMk/>
          <pc:sldMk cId="831102818" sldId="5576"/>
        </pc:sldMkLst>
      </pc:sldChg>
      <pc:sldChg chg="del">
        <pc:chgData name="Ron Melton" userId="5553941352b42db9" providerId="LiveId" clId="{36DCD473-F91B-45B5-9CF5-4A067706FACB}" dt="2023-10-23T00:36:59.267" v="3534" actId="47"/>
        <pc:sldMkLst>
          <pc:docMk/>
          <pc:sldMk cId="2548158708" sldId="5577"/>
        </pc:sldMkLst>
      </pc:sldChg>
      <pc:sldChg chg="del">
        <pc:chgData name="Ron Melton" userId="5553941352b42db9" providerId="LiveId" clId="{36DCD473-F91B-45B5-9CF5-4A067706FACB}" dt="2023-10-23T00:36:59.267" v="3534" actId="47"/>
        <pc:sldMkLst>
          <pc:docMk/>
          <pc:sldMk cId="1596927082" sldId="5578"/>
        </pc:sldMkLst>
      </pc:sldChg>
      <pc:sldChg chg="del">
        <pc:chgData name="Ron Melton" userId="5553941352b42db9" providerId="LiveId" clId="{36DCD473-F91B-45B5-9CF5-4A067706FACB}" dt="2023-10-23T00:36:59.267" v="3534" actId="47"/>
        <pc:sldMkLst>
          <pc:docMk/>
          <pc:sldMk cId="437170477" sldId="5579"/>
        </pc:sldMkLst>
      </pc:sldChg>
      <pc:sldChg chg="del">
        <pc:chgData name="Ron Melton" userId="5553941352b42db9" providerId="LiveId" clId="{36DCD473-F91B-45B5-9CF5-4A067706FACB}" dt="2023-10-23T00:36:59.267" v="3534" actId="47"/>
        <pc:sldMkLst>
          <pc:docMk/>
          <pc:sldMk cId="2458721382" sldId="5580"/>
        </pc:sldMkLst>
      </pc:sldChg>
      <pc:sldChg chg="del">
        <pc:chgData name="Ron Melton" userId="5553941352b42db9" providerId="LiveId" clId="{36DCD473-F91B-45B5-9CF5-4A067706FACB}" dt="2023-10-23T00:36:59.267" v="3534" actId="47"/>
        <pc:sldMkLst>
          <pc:docMk/>
          <pc:sldMk cId="2978441512" sldId="5581"/>
        </pc:sldMkLst>
      </pc:sldChg>
      <pc:sldChg chg="del">
        <pc:chgData name="Ron Melton" userId="5553941352b42db9" providerId="LiveId" clId="{36DCD473-F91B-45B5-9CF5-4A067706FACB}" dt="2023-10-23T00:36:59.267" v="3534" actId="47"/>
        <pc:sldMkLst>
          <pc:docMk/>
          <pc:sldMk cId="327554873" sldId="5582"/>
        </pc:sldMkLst>
      </pc:sldChg>
      <pc:sldChg chg="del">
        <pc:chgData name="Ron Melton" userId="5553941352b42db9" providerId="LiveId" clId="{36DCD473-F91B-45B5-9CF5-4A067706FACB}" dt="2023-10-23T00:36:59.267" v="3534" actId="47"/>
        <pc:sldMkLst>
          <pc:docMk/>
          <pc:sldMk cId="3391322440" sldId="5584"/>
        </pc:sldMkLst>
      </pc:sldChg>
      <pc:sldChg chg="del">
        <pc:chgData name="Ron Melton" userId="5553941352b42db9" providerId="LiveId" clId="{36DCD473-F91B-45B5-9CF5-4A067706FACB}" dt="2023-10-23T00:36:59.267" v="3534" actId="47"/>
        <pc:sldMkLst>
          <pc:docMk/>
          <pc:sldMk cId="886670576" sldId="5591"/>
        </pc:sldMkLst>
      </pc:sldChg>
      <pc:sldChg chg="del">
        <pc:chgData name="Ron Melton" userId="5553941352b42db9" providerId="LiveId" clId="{36DCD473-F91B-45B5-9CF5-4A067706FACB}" dt="2023-10-23T00:36:59.267" v="3534" actId="47"/>
        <pc:sldMkLst>
          <pc:docMk/>
          <pc:sldMk cId="1627582453" sldId="5592"/>
        </pc:sldMkLst>
      </pc:sldChg>
      <pc:sldChg chg="del">
        <pc:chgData name="Ron Melton" userId="5553941352b42db9" providerId="LiveId" clId="{36DCD473-F91B-45B5-9CF5-4A067706FACB}" dt="2023-10-23T00:36:59.267" v="3534" actId="47"/>
        <pc:sldMkLst>
          <pc:docMk/>
          <pc:sldMk cId="3661991188" sldId="5593"/>
        </pc:sldMkLst>
      </pc:sldChg>
      <pc:sldChg chg="del">
        <pc:chgData name="Ron Melton" userId="5553941352b42db9" providerId="LiveId" clId="{36DCD473-F91B-45B5-9CF5-4A067706FACB}" dt="2023-10-23T00:36:59.267" v="3534" actId="47"/>
        <pc:sldMkLst>
          <pc:docMk/>
          <pc:sldMk cId="1086601405" sldId="5595"/>
        </pc:sldMkLst>
      </pc:sldChg>
      <pc:sldChg chg="delSp modSp mod">
        <pc:chgData name="Ron Melton" userId="5553941352b42db9" providerId="LiveId" clId="{36DCD473-F91B-45B5-9CF5-4A067706FACB}" dt="2023-09-27T23:39:55.244" v="1101" actId="14100"/>
        <pc:sldMkLst>
          <pc:docMk/>
          <pc:sldMk cId="2505904164" sldId="5596"/>
        </pc:sldMkLst>
        <pc:spChg chg="mod">
          <ac:chgData name="Ron Melton" userId="5553941352b42db9" providerId="LiveId" clId="{36DCD473-F91B-45B5-9CF5-4A067706FACB}" dt="2023-09-27T23:39:55.244" v="1101" actId="14100"/>
          <ac:spMkLst>
            <pc:docMk/>
            <pc:sldMk cId="2505904164" sldId="5596"/>
            <ac:spMk id="3" creationId="{E76E153C-4BC8-44D2-806B-3DE0D2057ABC}"/>
          </ac:spMkLst>
        </pc:spChg>
        <pc:picChg chg="del">
          <ac:chgData name="Ron Melton" userId="5553941352b42db9" providerId="LiveId" clId="{36DCD473-F91B-45B5-9CF5-4A067706FACB}" dt="2023-09-27T23:39:39.816" v="1099" actId="478"/>
          <ac:picMkLst>
            <pc:docMk/>
            <pc:sldMk cId="2505904164" sldId="5596"/>
            <ac:picMk id="4" creationId="{1248F218-F19E-471D-8CB9-D92A805AE182}"/>
          </ac:picMkLst>
        </pc:picChg>
        <pc:picChg chg="del">
          <ac:chgData name="Ron Melton" userId="5553941352b42db9" providerId="LiveId" clId="{36DCD473-F91B-45B5-9CF5-4A067706FACB}" dt="2023-09-27T23:39:45.304" v="1100" actId="478"/>
          <ac:picMkLst>
            <pc:docMk/>
            <pc:sldMk cId="2505904164" sldId="5596"/>
            <ac:picMk id="5" creationId="{48F0F2AD-4126-4228-BEEB-4881A1552144}"/>
          </ac:picMkLst>
        </pc:picChg>
      </pc:sldChg>
      <pc:sldChg chg="del">
        <pc:chgData name="Ron Melton" userId="5553941352b42db9" providerId="LiveId" clId="{36DCD473-F91B-45B5-9CF5-4A067706FACB}" dt="2023-10-23T00:36:59.267" v="3534" actId="47"/>
        <pc:sldMkLst>
          <pc:docMk/>
          <pc:sldMk cId="2869585243" sldId="5597"/>
        </pc:sldMkLst>
      </pc:sldChg>
      <pc:sldChg chg="del">
        <pc:chgData name="Ron Melton" userId="5553941352b42db9" providerId="LiveId" clId="{36DCD473-F91B-45B5-9CF5-4A067706FACB}" dt="2023-10-23T00:36:59.267" v="3534" actId="47"/>
        <pc:sldMkLst>
          <pc:docMk/>
          <pc:sldMk cId="1784398013" sldId="5598"/>
        </pc:sldMkLst>
      </pc:sldChg>
      <pc:sldChg chg="del">
        <pc:chgData name="Ron Melton" userId="5553941352b42db9" providerId="LiveId" clId="{36DCD473-F91B-45B5-9CF5-4A067706FACB}" dt="2023-10-23T00:36:59.267" v="3534" actId="47"/>
        <pc:sldMkLst>
          <pc:docMk/>
          <pc:sldMk cId="2028854882" sldId="5599"/>
        </pc:sldMkLst>
      </pc:sldChg>
      <pc:sldChg chg="del">
        <pc:chgData name="Ron Melton" userId="5553941352b42db9" providerId="LiveId" clId="{36DCD473-F91B-45B5-9CF5-4A067706FACB}" dt="2023-10-23T00:36:59.267" v="3534" actId="47"/>
        <pc:sldMkLst>
          <pc:docMk/>
          <pc:sldMk cId="1277430388" sldId="5602"/>
        </pc:sldMkLst>
      </pc:sldChg>
      <pc:sldChg chg="del">
        <pc:chgData name="Ron Melton" userId="5553941352b42db9" providerId="LiveId" clId="{36DCD473-F91B-45B5-9CF5-4A067706FACB}" dt="2023-10-23T00:36:59.267" v="3534" actId="47"/>
        <pc:sldMkLst>
          <pc:docMk/>
          <pc:sldMk cId="2021390722" sldId="5603"/>
        </pc:sldMkLst>
      </pc:sldChg>
      <pc:sldChg chg="del">
        <pc:chgData name="Ron Melton" userId="5553941352b42db9" providerId="LiveId" clId="{36DCD473-F91B-45B5-9CF5-4A067706FACB}" dt="2023-10-23T00:36:59.267" v="3534" actId="47"/>
        <pc:sldMkLst>
          <pc:docMk/>
          <pc:sldMk cId="149292489" sldId="5604"/>
        </pc:sldMkLst>
      </pc:sldChg>
      <pc:sldChg chg="del">
        <pc:chgData name="Ron Melton" userId="5553941352b42db9" providerId="LiveId" clId="{36DCD473-F91B-45B5-9CF5-4A067706FACB}" dt="2023-10-23T00:36:59.267" v="3534" actId="47"/>
        <pc:sldMkLst>
          <pc:docMk/>
          <pc:sldMk cId="3230987491" sldId="5606"/>
        </pc:sldMkLst>
      </pc:sldChg>
      <pc:sldChg chg="del">
        <pc:chgData name="Ron Melton" userId="5553941352b42db9" providerId="LiveId" clId="{36DCD473-F91B-45B5-9CF5-4A067706FACB}" dt="2023-10-23T00:36:59.267" v="3534" actId="47"/>
        <pc:sldMkLst>
          <pc:docMk/>
          <pc:sldMk cId="700399408" sldId="5607"/>
        </pc:sldMkLst>
      </pc:sldChg>
      <pc:sldChg chg="del">
        <pc:chgData name="Ron Melton" userId="5553941352b42db9" providerId="LiveId" clId="{36DCD473-F91B-45B5-9CF5-4A067706FACB}" dt="2023-10-23T00:36:59.267" v="3534" actId="47"/>
        <pc:sldMkLst>
          <pc:docMk/>
          <pc:sldMk cId="1614916452" sldId="5608"/>
        </pc:sldMkLst>
      </pc:sldChg>
      <pc:sldChg chg="del">
        <pc:chgData name="Ron Melton" userId="5553941352b42db9" providerId="LiveId" clId="{36DCD473-F91B-45B5-9CF5-4A067706FACB}" dt="2023-10-23T00:36:59.267" v="3534" actId="47"/>
        <pc:sldMkLst>
          <pc:docMk/>
          <pc:sldMk cId="1731046486" sldId="5609"/>
        </pc:sldMkLst>
      </pc:sldChg>
      <pc:sldChg chg="del">
        <pc:chgData name="Ron Melton" userId="5553941352b42db9" providerId="LiveId" clId="{36DCD473-F91B-45B5-9CF5-4A067706FACB}" dt="2023-10-23T00:36:59.267" v="3534" actId="47"/>
        <pc:sldMkLst>
          <pc:docMk/>
          <pc:sldMk cId="1287785513" sldId="5610"/>
        </pc:sldMkLst>
      </pc:sldChg>
      <pc:sldChg chg="del">
        <pc:chgData name="Ron Melton" userId="5553941352b42db9" providerId="LiveId" clId="{36DCD473-F91B-45B5-9CF5-4A067706FACB}" dt="2023-10-22T23:34:51.140" v="2370" actId="47"/>
        <pc:sldMkLst>
          <pc:docMk/>
          <pc:sldMk cId="1176564964" sldId="5611"/>
        </pc:sldMkLst>
      </pc:sldChg>
      <pc:sldChg chg="del">
        <pc:chgData name="Ron Melton" userId="5553941352b42db9" providerId="LiveId" clId="{36DCD473-F91B-45B5-9CF5-4A067706FACB}" dt="2023-10-22T23:34:51.550" v="2371" actId="47"/>
        <pc:sldMkLst>
          <pc:docMk/>
          <pc:sldMk cId="1387339434" sldId="5612"/>
        </pc:sldMkLst>
      </pc:sldChg>
      <pc:sldChg chg="del">
        <pc:chgData name="Ron Melton" userId="5553941352b42db9" providerId="LiveId" clId="{36DCD473-F91B-45B5-9CF5-4A067706FACB}" dt="2023-10-23T00:36:59.267" v="3534" actId="47"/>
        <pc:sldMkLst>
          <pc:docMk/>
          <pc:sldMk cId="1280031267" sldId="5615"/>
        </pc:sldMkLst>
      </pc:sldChg>
      <pc:sldChg chg="del">
        <pc:chgData name="Ron Melton" userId="5553941352b42db9" providerId="LiveId" clId="{36DCD473-F91B-45B5-9CF5-4A067706FACB}" dt="2023-10-23T00:36:59.267" v="3534" actId="47"/>
        <pc:sldMkLst>
          <pc:docMk/>
          <pc:sldMk cId="4080576406" sldId="5616"/>
        </pc:sldMkLst>
      </pc:sldChg>
      <pc:sldChg chg="del">
        <pc:chgData name="Ron Melton" userId="5553941352b42db9" providerId="LiveId" clId="{36DCD473-F91B-45B5-9CF5-4A067706FACB}" dt="2023-10-23T00:36:59.267" v="3534" actId="47"/>
        <pc:sldMkLst>
          <pc:docMk/>
          <pc:sldMk cId="3790725418" sldId="5617"/>
        </pc:sldMkLst>
      </pc:sldChg>
      <pc:sldChg chg="del">
        <pc:chgData name="Ron Melton" userId="5553941352b42db9" providerId="LiveId" clId="{36DCD473-F91B-45B5-9CF5-4A067706FACB}" dt="2023-10-23T00:36:59.267" v="3534" actId="47"/>
        <pc:sldMkLst>
          <pc:docMk/>
          <pc:sldMk cId="3704819502" sldId="5618"/>
        </pc:sldMkLst>
      </pc:sldChg>
      <pc:sldChg chg="del">
        <pc:chgData name="Ron Melton" userId="5553941352b42db9" providerId="LiveId" clId="{36DCD473-F91B-45B5-9CF5-4A067706FACB}" dt="2023-10-23T00:36:59.267" v="3534" actId="47"/>
        <pc:sldMkLst>
          <pc:docMk/>
          <pc:sldMk cId="2045002951" sldId="5619"/>
        </pc:sldMkLst>
      </pc:sldChg>
      <pc:sldChg chg="del">
        <pc:chgData name="Ron Melton" userId="5553941352b42db9" providerId="LiveId" clId="{36DCD473-F91B-45B5-9CF5-4A067706FACB}" dt="2023-10-23T00:36:59.267" v="3534" actId="47"/>
        <pc:sldMkLst>
          <pc:docMk/>
          <pc:sldMk cId="1746665536" sldId="5620"/>
        </pc:sldMkLst>
      </pc:sldChg>
      <pc:sldChg chg="del">
        <pc:chgData name="Ron Melton" userId="5553941352b42db9" providerId="LiveId" clId="{36DCD473-F91B-45B5-9CF5-4A067706FACB}" dt="2023-10-23T00:36:59.267" v="3534" actId="47"/>
        <pc:sldMkLst>
          <pc:docMk/>
          <pc:sldMk cId="1278670308" sldId="5621"/>
        </pc:sldMkLst>
      </pc:sldChg>
      <pc:sldChg chg="del">
        <pc:chgData name="Ron Melton" userId="5553941352b42db9" providerId="LiveId" clId="{36DCD473-F91B-45B5-9CF5-4A067706FACB}" dt="2023-10-23T00:36:59.267" v="3534" actId="47"/>
        <pc:sldMkLst>
          <pc:docMk/>
          <pc:sldMk cId="3234522356" sldId="5622"/>
        </pc:sldMkLst>
      </pc:sldChg>
      <pc:sldChg chg="del">
        <pc:chgData name="Ron Melton" userId="5553941352b42db9" providerId="LiveId" clId="{36DCD473-F91B-45B5-9CF5-4A067706FACB}" dt="2023-10-23T00:36:59.267" v="3534" actId="47"/>
        <pc:sldMkLst>
          <pc:docMk/>
          <pc:sldMk cId="9878187" sldId="5623"/>
        </pc:sldMkLst>
      </pc:sldChg>
      <pc:sldChg chg="del">
        <pc:chgData name="Ron Melton" userId="5553941352b42db9" providerId="LiveId" clId="{36DCD473-F91B-45B5-9CF5-4A067706FACB}" dt="2023-10-23T00:36:59.267" v="3534" actId="47"/>
        <pc:sldMkLst>
          <pc:docMk/>
          <pc:sldMk cId="295738624" sldId="5624"/>
        </pc:sldMkLst>
      </pc:sldChg>
      <pc:sldChg chg="del">
        <pc:chgData name="Ron Melton" userId="5553941352b42db9" providerId="LiveId" clId="{36DCD473-F91B-45B5-9CF5-4A067706FACB}" dt="2023-10-23T00:36:59.267" v="3534" actId="47"/>
        <pc:sldMkLst>
          <pc:docMk/>
          <pc:sldMk cId="3387516201" sldId="5625"/>
        </pc:sldMkLst>
      </pc:sldChg>
      <pc:sldChg chg="del">
        <pc:chgData name="Ron Melton" userId="5553941352b42db9" providerId="LiveId" clId="{36DCD473-F91B-45B5-9CF5-4A067706FACB}" dt="2023-10-23T00:36:59.267" v="3534" actId="47"/>
        <pc:sldMkLst>
          <pc:docMk/>
          <pc:sldMk cId="923675489" sldId="5626"/>
        </pc:sldMkLst>
      </pc:sldChg>
      <pc:sldChg chg="del">
        <pc:chgData name="Ron Melton" userId="5553941352b42db9" providerId="LiveId" clId="{36DCD473-F91B-45B5-9CF5-4A067706FACB}" dt="2023-10-23T00:36:59.267" v="3534" actId="47"/>
        <pc:sldMkLst>
          <pc:docMk/>
          <pc:sldMk cId="564291255" sldId="5627"/>
        </pc:sldMkLst>
      </pc:sldChg>
      <pc:sldChg chg="del">
        <pc:chgData name="Ron Melton" userId="5553941352b42db9" providerId="LiveId" clId="{36DCD473-F91B-45B5-9CF5-4A067706FACB}" dt="2023-10-23T00:36:59.267" v="3534" actId="47"/>
        <pc:sldMkLst>
          <pc:docMk/>
          <pc:sldMk cId="3338704145" sldId="5628"/>
        </pc:sldMkLst>
      </pc:sldChg>
      <pc:sldChg chg="del">
        <pc:chgData name="Ron Melton" userId="5553941352b42db9" providerId="LiveId" clId="{36DCD473-F91B-45B5-9CF5-4A067706FACB}" dt="2023-10-23T00:36:59.267" v="3534" actId="47"/>
        <pc:sldMkLst>
          <pc:docMk/>
          <pc:sldMk cId="1949265595" sldId="5629"/>
        </pc:sldMkLst>
      </pc:sldChg>
      <pc:sldChg chg="del">
        <pc:chgData name="Ron Melton" userId="5553941352b42db9" providerId="LiveId" clId="{36DCD473-F91B-45B5-9CF5-4A067706FACB}" dt="2023-10-23T00:36:59.267" v="3534" actId="47"/>
        <pc:sldMkLst>
          <pc:docMk/>
          <pc:sldMk cId="1921722199" sldId="5630"/>
        </pc:sldMkLst>
      </pc:sldChg>
      <pc:sldChg chg="del">
        <pc:chgData name="Ron Melton" userId="5553941352b42db9" providerId="LiveId" clId="{36DCD473-F91B-45B5-9CF5-4A067706FACB}" dt="2023-10-23T00:36:59.267" v="3534" actId="47"/>
        <pc:sldMkLst>
          <pc:docMk/>
          <pc:sldMk cId="3394547723" sldId="5633"/>
        </pc:sldMkLst>
      </pc:sldChg>
      <pc:sldChg chg="del">
        <pc:chgData name="Ron Melton" userId="5553941352b42db9" providerId="LiveId" clId="{36DCD473-F91B-45B5-9CF5-4A067706FACB}" dt="2023-10-23T00:36:59.267" v="3534" actId="47"/>
        <pc:sldMkLst>
          <pc:docMk/>
          <pc:sldMk cId="3561141917" sldId="5634"/>
        </pc:sldMkLst>
      </pc:sldChg>
      <pc:sldChg chg="del">
        <pc:chgData name="Ron Melton" userId="5553941352b42db9" providerId="LiveId" clId="{36DCD473-F91B-45B5-9CF5-4A067706FACB}" dt="2023-10-23T00:36:59.267" v="3534" actId="47"/>
        <pc:sldMkLst>
          <pc:docMk/>
          <pc:sldMk cId="1153219791" sldId="5635"/>
        </pc:sldMkLst>
      </pc:sldChg>
      <pc:sldChg chg="del">
        <pc:chgData name="Ron Melton" userId="5553941352b42db9" providerId="LiveId" clId="{36DCD473-F91B-45B5-9CF5-4A067706FACB}" dt="2023-10-23T00:36:59.267" v="3534" actId="47"/>
        <pc:sldMkLst>
          <pc:docMk/>
          <pc:sldMk cId="1712247308" sldId="5636"/>
        </pc:sldMkLst>
      </pc:sldChg>
      <pc:sldChg chg="del">
        <pc:chgData name="Ron Melton" userId="5553941352b42db9" providerId="LiveId" clId="{36DCD473-F91B-45B5-9CF5-4A067706FACB}" dt="2023-10-23T00:36:59.267" v="3534" actId="47"/>
        <pc:sldMkLst>
          <pc:docMk/>
          <pc:sldMk cId="2600167094" sldId="5637"/>
        </pc:sldMkLst>
      </pc:sldChg>
      <pc:sldChg chg="del">
        <pc:chgData name="Ron Melton" userId="5553941352b42db9" providerId="LiveId" clId="{36DCD473-F91B-45B5-9CF5-4A067706FACB}" dt="2023-10-23T00:36:59.267" v="3534" actId="47"/>
        <pc:sldMkLst>
          <pc:docMk/>
          <pc:sldMk cId="2426249939" sldId="5638"/>
        </pc:sldMkLst>
      </pc:sldChg>
      <pc:sldChg chg="del">
        <pc:chgData name="Ron Melton" userId="5553941352b42db9" providerId="LiveId" clId="{36DCD473-F91B-45B5-9CF5-4A067706FACB}" dt="2023-10-23T00:36:59.267" v="3534" actId="47"/>
        <pc:sldMkLst>
          <pc:docMk/>
          <pc:sldMk cId="3930820248" sldId="5639"/>
        </pc:sldMkLst>
      </pc:sldChg>
      <pc:sldChg chg="del">
        <pc:chgData name="Ron Melton" userId="5553941352b42db9" providerId="LiveId" clId="{36DCD473-F91B-45B5-9CF5-4A067706FACB}" dt="2023-10-23T00:36:59.267" v="3534" actId="47"/>
        <pc:sldMkLst>
          <pc:docMk/>
          <pc:sldMk cId="2666071532" sldId="5640"/>
        </pc:sldMkLst>
      </pc:sldChg>
      <pc:sldChg chg="del">
        <pc:chgData name="Ron Melton" userId="5553941352b42db9" providerId="LiveId" clId="{36DCD473-F91B-45B5-9CF5-4A067706FACB}" dt="2023-10-23T00:36:59.267" v="3534" actId="47"/>
        <pc:sldMkLst>
          <pc:docMk/>
          <pc:sldMk cId="2219292351" sldId="5641"/>
        </pc:sldMkLst>
      </pc:sldChg>
      <pc:sldChg chg="del">
        <pc:chgData name="Ron Melton" userId="5553941352b42db9" providerId="LiveId" clId="{36DCD473-F91B-45B5-9CF5-4A067706FACB}" dt="2023-10-23T00:36:59.267" v="3534" actId="47"/>
        <pc:sldMkLst>
          <pc:docMk/>
          <pc:sldMk cId="1539458621" sldId="5642"/>
        </pc:sldMkLst>
      </pc:sldChg>
      <pc:sldChg chg="del">
        <pc:chgData name="Ron Melton" userId="5553941352b42db9" providerId="LiveId" clId="{36DCD473-F91B-45B5-9CF5-4A067706FACB}" dt="2023-10-23T00:36:59.267" v="3534" actId="47"/>
        <pc:sldMkLst>
          <pc:docMk/>
          <pc:sldMk cId="3903317288" sldId="5643"/>
        </pc:sldMkLst>
      </pc:sldChg>
      <pc:sldChg chg="del">
        <pc:chgData name="Ron Melton" userId="5553941352b42db9" providerId="LiveId" clId="{36DCD473-F91B-45B5-9CF5-4A067706FACB}" dt="2023-10-23T00:36:59.267" v="3534" actId="47"/>
        <pc:sldMkLst>
          <pc:docMk/>
          <pc:sldMk cId="279167077" sldId="5644"/>
        </pc:sldMkLst>
      </pc:sldChg>
      <pc:sldChg chg="del">
        <pc:chgData name="Ron Melton" userId="5553941352b42db9" providerId="LiveId" clId="{36DCD473-F91B-45B5-9CF5-4A067706FACB}" dt="2023-10-23T00:35:00.354" v="3479" actId="47"/>
        <pc:sldMkLst>
          <pc:docMk/>
          <pc:sldMk cId="1672060713" sldId="5647"/>
        </pc:sldMkLst>
      </pc:sldChg>
      <pc:sldChg chg="del">
        <pc:chgData name="Ron Melton" userId="5553941352b42db9" providerId="LiveId" clId="{36DCD473-F91B-45B5-9CF5-4A067706FACB}" dt="2023-10-23T00:35:00.590" v="3480" actId="47"/>
        <pc:sldMkLst>
          <pc:docMk/>
          <pc:sldMk cId="2273845865" sldId="5648"/>
        </pc:sldMkLst>
      </pc:sldChg>
      <pc:sldChg chg="del">
        <pc:chgData name="Ron Melton" userId="5553941352b42db9" providerId="LiveId" clId="{36DCD473-F91B-45B5-9CF5-4A067706FACB}" dt="2023-10-23T00:35:00.818" v="3481" actId="47"/>
        <pc:sldMkLst>
          <pc:docMk/>
          <pc:sldMk cId="4098868761" sldId="5649"/>
        </pc:sldMkLst>
      </pc:sldChg>
      <pc:sldChg chg="del">
        <pc:chgData name="Ron Melton" userId="5553941352b42db9" providerId="LiveId" clId="{36DCD473-F91B-45B5-9CF5-4A067706FACB}" dt="2023-10-23T00:35:01.131" v="3482" actId="47"/>
        <pc:sldMkLst>
          <pc:docMk/>
          <pc:sldMk cId="1481734346" sldId="5650"/>
        </pc:sldMkLst>
      </pc:sldChg>
      <pc:sldChg chg="del">
        <pc:chgData name="Ron Melton" userId="5553941352b42db9" providerId="LiveId" clId="{36DCD473-F91B-45B5-9CF5-4A067706FACB}" dt="2023-10-23T00:35:03.058" v="3483" actId="47"/>
        <pc:sldMkLst>
          <pc:docMk/>
          <pc:sldMk cId="1754678060" sldId="5652"/>
        </pc:sldMkLst>
      </pc:sldChg>
      <pc:sldChg chg="del">
        <pc:chgData name="Ron Melton" userId="5553941352b42db9" providerId="LiveId" clId="{36DCD473-F91B-45B5-9CF5-4A067706FACB}" dt="2023-10-23T00:32:51.549" v="3391" actId="47"/>
        <pc:sldMkLst>
          <pc:docMk/>
          <pc:sldMk cId="3987985516" sldId="5653"/>
        </pc:sldMkLst>
      </pc:sldChg>
      <pc:sldChg chg="del">
        <pc:chgData name="Ron Melton" userId="5553941352b42db9" providerId="LiveId" clId="{36DCD473-F91B-45B5-9CF5-4A067706FACB}" dt="2023-10-23T00:32:52.209" v="3392" actId="47"/>
        <pc:sldMkLst>
          <pc:docMk/>
          <pc:sldMk cId="3918121799" sldId="5654"/>
        </pc:sldMkLst>
      </pc:sldChg>
      <pc:sldChg chg="del">
        <pc:chgData name="Ron Melton" userId="5553941352b42db9" providerId="LiveId" clId="{36DCD473-F91B-45B5-9CF5-4A067706FACB}" dt="2023-10-23T00:32:52.689" v="3393" actId="47"/>
        <pc:sldMkLst>
          <pc:docMk/>
          <pc:sldMk cId="853063194" sldId="5655"/>
        </pc:sldMkLst>
      </pc:sldChg>
      <pc:sldChg chg="del">
        <pc:chgData name="Ron Melton" userId="5553941352b42db9" providerId="LiveId" clId="{36DCD473-F91B-45B5-9CF5-4A067706FACB}" dt="2023-10-23T00:32:53.208" v="3394" actId="47"/>
        <pc:sldMkLst>
          <pc:docMk/>
          <pc:sldMk cId="2264436839" sldId="5656"/>
        </pc:sldMkLst>
      </pc:sldChg>
      <pc:sldChg chg="del">
        <pc:chgData name="Ron Melton" userId="5553941352b42db9" providerId="LiveId" clId="{36DCD473-F91B-45B5-9CF5-4A067706FACB}" dt="2023-10-23T00:35:03.320" v="3484" actId="47"/>
        <pc:sldMkLst>
          <pc:docMk/>
          <pc:sldMk cId="410691601" sldId="5657"/>
        </pc:sldMkLst>
      </pc:sldChg>
      <pc:sldChg chg="del">
        <pc:chgData name="Ron Melton" userId="5553941352b42db9" providerId="LiveId" clId="{36DCD473-F91B-45B5-9CF5-4A067706FACB}" dt="2023-10-23T00:35:03.570" v="3485" actId="47"/>
        <pc:sldMkLst>
          <pc:docMk/>
          <pc:sldMk cId="906241451" sldId="5658"/>
        </pc:sldMkLst>
      </pc:sldChg>
      <pc:sldChg chg="del">
        <pc:chgData name="Ron Melton" userId="5553941352b42db9" providerId="LiveId" clId="{36DCD473-F91B-45B5-9CF5-4A067706FACB}" dt="2023-10-23T00:35:04.029" v="3487" actId="47"/>
        <pc:sldMkLst>
          <pc:docMk/>
          <pc:sldMk cId="3684860292" sldId="5660"/>
        </pc:sldMkLst>
      </pc:sldChg>
      <pc:sldChg chg="del">
        <pc:chgData name="Ron Melton" userId="5553941352b42db9" providerId="LiveId" clId="{36DCD473-F91B-45B5-9CF5-4A067706FACB}" dt="2023-10-23T00:35:04.496" v="3489" actId="47"/>
        <pc:sldMkLst>
          <pc:docMk/>
          <pc:sldMk cId="3031165490" sldId="5662"/>
        </pc:sldMkLst>
      </pc:sldChg>
      <pc:sldChg chg="del">
        <pc:chgData name="Ron Melton" userId="5553941352b42db9" providerId="LiveId" clId="{36DCD473-F91B-45B5-9CF5-4A067706FACB}" dt="2023-10-23T00:35:04.724" v="3490" actId="47"/>
        <pc:sldMkLst>
          <pc:docMk/>
          <pc:sldMk cId="1722201863" sldId="5663"/>
        </pc:sldMkLst>
      </pc:sldChg>
      <pc:sldChg chg="del">
        <pc:chgData name="Ron Melton" userId="5553941352b42db9" providerId="LiveId" clId="{36DCD473-F91B-45B5-9CF5-4A067706FACB}" dt="2023-10-23T00:34:22.465" v="3448" actId="47"/>
        <pc:sldMkLst>
          <pc:docMk/>
          <pc:sldMk cId="30462487" sldId="5668"/>
        </pc:sldMkLst>
      </pc:sldChg>
      <pc:sldChg chg="del">
        <pc:chgData name="Ron Melton" userId="5553941352b42db9" providerId="LiveId" clId="{36DCD473-F91B-45B5-9CF5-4A067706FACB}" dt="2023-10-23T00:34:23.991" v="3453" actId="47"/>
        <pc:sldMkLst>
          <pc:docMk/>
          <pc:sldMk cId="150077144" sldId="5673"/>
        </pc:sldMkLst>
      </pc:sldChg>
      <pc:sldChg chg="del">
        <pc:chgData name="Ron Melton" userId="5553941352b42db9" providerId="LiveId" clId="{36DCD473-F91B-45B5-9CF5-4A067706FACB}" dt="2023-10-23T00:34:30.267" v="3462" actId="47"/>
        <pc:sldMkLst>
          <pc:docMk/>
          <pc:sldMk cId="3753420340" sldId="5674"/>
        </pc:sldMkLst>
      </pc:sldChg>
      <pc:sldChg chg="del">
        <pc:chgData name="Ron Melton" userId="5553941352b42db9" providerId="LiveId" clId="{36DCD473-F91B-45B5-9CF5-4A067706FACB}" dt="2023-10-23T00:34:29.933" v="3461" actId="47"/>
        <pc:sldMkLst>
          <pc:docMk/>
          <pc:sldMk cId="1946076116" sldId="5678"/>
        </pc:sldMkLst>
      </pc:sldChg>
      <pc:sldChg chg="del">
        <pc:chgData name="Ron Melton" userId="5553941352b42db9" providerId="LiveId" clId="{36DCD473-F91B-45B5-9CF5-4A067706FACB}" dt="2023-10-23T00:36:59.267" v="3534" actId="47"/>
        <pc:sldMkLst>
          <pc:docMk/>
          <pc:sldMk cId="3333253677" sldId="5679"/>
        </pc:sldMkLst>
      </pc:sldChg>
      <pc:sldChg chg="del">
        <pc:chgData name="Ron Melton" userId="5553941352b42db9" providerId="LiveId" clId="{36DCD473-F91B-45B5-9CF5-4A067706FACB}" dt="2023-10-23T00:36:59.267" v="3534" actId="47"/>
        <pc:sldMkLst>
          <pc:docMk/>
          <pc:sldMk cId="1677859733" sldId="5680"/>
        </pc:sldMkLst>
      </pc:sldChg>
      <pc:sldChg chg="del">
        <pc:chgData name="Ron Melton" userId="5553941352b42db9" providerId="LiveId" clId="{36DCD473-F91B-45B5-9CF5-4A067706FACB}" dt="2023-10-23T00:36:59.267" v="3534" actId="47"/>
        <pc:sldMkLst>
          <pc:docMk/>
          <pc:sldMk cId="2044508429" sldId="5683"/>
        </pc:sldMkLst>
      </pc:sldChg>
      <pc:sldChg chg="del">
        <pc:chgData name="Ron Melton" userId="5553941352b42db9" providerId="LiveId" clId="{36DCD473-F91B-45B5-9CF5-4A067706FACB}" dt="2023-10-23T00:36:59.267" v="3534" actId="47"/>
        <pc:sldMkLst>
          <pc:docMk/>
          <pc:sldMk cId="1365772370" sldId="5684"/>
        </pc:sldMkLst>
      </pc:sldChg>
      <pc:sldChg chg="del">
        <pc:chgData name="Ron Melton" userId="5553941352b42db9" providerId="LiveId" clId="{36DCD473-F91B-45B5-9CF5-4A067706FACB}" dt="2023-10-23T00:36:59.267" v="3534" actId="47"/>
        <pc:sldMkLst>
          <pc:docMk/>
          <pc:sldMk cId="33236863" sldId="5685"/>
        </pc:sldMkLst>
      </pc:sldChg>
      <pc:sldChg chg="del">
        <pc:chgData name="Ron Melton" userId="5553941352b42db9" providerId="LiveId" clId="{36DCD473-F91B-45B5-9CF5-4A067706FACB}" dt="2023-10-23T00:36:59.267" v="3534" actId="47"/>
        <pc:sldMkLst>
          <pc:docMk/>
          <pc:sldMk cId="3969286867" sldId="5686"/>
        </pc:sldMkLst>
      </pc:sldChg>
      <pc:sldChg chg="del">
        <pc:chgData name="Ron Melton" userId="5553941352b42db9" providerId="LiveId" clId="{36DCD473-F91B-45B5-9CF5-4A067706FACB}" dt="2023-10-23T00:36:59.267" v="3534" actId="47"/>
        <pc:sldMkLst>
          <pc:docMk/>
          <pc:sldMk cId="132005627" sldId="5687"/>
        </pc:sldMkLst>
      </pc:sldChg>
      <pc:sldChg chg="del">
        <pc:chgData name="Ron Melton" userId="5553941352b42db9" providerId="LiveId" clId="{36DCD473-F91B-45B5-9CF5-4A067706FACB}" dt="2023-10-23T00:36:59.267" v="3534" actId="47"/>
        <pc:sldMkLst>
          <pc:docMk/>
          <pc:sldMk cId="512500624" sldId="5689"/>
        </pc:sldMkLst>
      </pc:sldChg>
      <pc:sldChg chg="del">
        <pc:chgData name="Ron Melton" userId="5553941352b42db9" providerId="LiveId" clId="{36DCD473-F91B-45B5-9CF5-4A067706FACB}" dt="2023-10-23T00:36:59.267" v="3534" actId="47"/>
        <pc:sldMkLst>
          <pc:docMk/>
          <pc:sldMk cId="1077077569" sldId="5690"/>
        </pc:sldMkLst>
      </pc:sldChg>
      <pc:sldChg chg="del">
        <pc:chgData name="Ron Melton" userId="5553941352b42db9" providerId="LiveId" clId="{36DCD473-F91B-45B5-9CF5-4A067706FACB}" dt="2023-10-23T00:34:18.817" v="3436" actId="47"/>
        <pc:sldMkLst>
          <pc:docMk/>
          <pc:sldMk cId="580290328" sldId="5691"/>
        </pc:sldMkLst>
      </pc:sldChg>
      <pc:sldChg chg="del">
        <pc:chgData name="Ron Melton" userId="5553941352b42db9" providerId="LiveId" clId="{36DCD473-F91B-45B5-9CF5-4A067706FACB}" dt="2023-10-23T00:34:19.188" v="3437" actId="47"/>
        <pc:sldMkLst>
          <pc:docMk/>
          <pc:sldMk cId="1356788831" sldId="5692"/>
        </pc:sldMkLst>
      </pc:sldChg>
      <pc:sldChg chg="delSp modSp mod">
        <pc:chgData name="Ron Melton" userId="5553941352b42db9" providerId="LiveId" clId="{36DCD473-F91B-45B5-9CF5-4A067706FACB}" dt="2023-09-27T23:13:09.519" v="201" actId="20577"/>
        <pc:sldMkLst>
          <pc:docMk/>
          <pc:sldMk cId="2796751807" sldId="5693"/>
        </pc:sldMkLst>
        <pc:spChg chg="mod">
          <ac:chgData name="Ron Melton" userId="5553941352b42db9" providerId="LiveId" clId="{36DCD473-F91B-45B5-9CF5-4A067706FACB}" dt="2023-09-27T23:13:09.519" v="201" actId="20577"/>
          <ac:spMkLst>
            <pc:docMk/>
            <pc:sldMk cId="2796751807" sldId="5693"/>
            <ac:spMk id="3" creationId="{5490922F-8229-497F-8F7C-3140699D5FFC}"/>
          </ac:spMkLst>
        </pc:spChg>
        <pc:picChg chg="del">
          <ac:chgData name="Ron Melton" userId="5553941352b42db9" providerId="LiveId" clId="{36DCD473-F91B-45B5-9CF5-4A067706FACB}" dt="2023-09-27T23:12:45.380" v="199" actId="478"/>
          <ac:picMkLst>
            <pc:docMk/>
            <pc:sldMk cId="2796751807" sldId="5693"/>
            <ac:picMk id="1026" creationId="{8C0AAA67-49D0-4576-BA54-B6360AA18D4B}"/>
          </ac:picMkLst>
        </pc:picChg>
      </pc:sldChg>
      <pc:sldChg chg="del">
        <pc:chgData name="Ron Melton" userId="5553941352b42db9" providerId="LiveId" clId="{36DCD473-F91B-45B5-9CF5-4A067706FACB}" dt="2023-10-23T00:36:59.267" v="3534" actId="47"/>
        <pc:sldMkLst>
          <pc:docMk/>
          <pc:sldMk cId="980831770" sldId="5694"/>
        </pc:sldMkLst>
      </pc:sldChg>
      <pc:sldChg chg="del">
        <pc:chgData name="Ron Melton" userId="5553941352b42db9" providerId="LiveId" clId="{36DCD473-F91B-45B5-9CF5-4A067706FACB}" dt="2023-10-23T00:36:59.267" v="3534" actId="47"/>
        <pc:sldMkLst>
          <pc:docMk/>
          <pc:sldMk cId="1780299023" sldId="5695"/>
        </pc:sldMkLst>
      </pc:sldChg>
      <pc:sldChg chg="del">
        <pc:chgData name="Ron Melton" userId="5553941352b42db9" providerId="LiveId" clId="{36DCD473-F91B-45B5-9CF5-4A067706FACB}" dt="2023-10-23T00:34:20.523" v="3441" actId="47"/>
        <pc:sldMkLst>
          <pc:docMk/>
          <pc:sldMk cId="4141840411" sldId="5696"/>
        </pc:sldMkLst>
      </pc:sldChg>
      <pc:sldChg chg="del">
        <pc:chgData name="Ron Melton" userId="5553941352b42db9" providerId="LiveId" clId="{36DCD473-F91B-45B5-9CF5-4A067706FACB}" dt="2023-10-23T00:32:53.769" v="3395" actId="47"/>
        <pc:sldMkLst>
          <pc:docMk/>
          <pc:sldMk cId="4059054629" sldId="5697"/>
        </pc:sldMkLst>
      </pc:sldChg>
      <pc:sldChg chg="del">
        <pc:chgData name="Ron Melton" userId="5553941352b42db9" providerId="LiveId" clId="{36DCD473-F91B-45B5-9CF5-4A067706FACB}" dt="2023-10-23T00:32:54.236" v="3396" actId="47"/>
        <pc:sldMkLst>
          <pc:docMk/>
          <pc:sldMk cId="3739094504" sldId="5698"/>
        </pc:sldMkLst>
      </pc:sldChg>
      <pc:sldChg chg="del">
        <pc:chgData name="Ron Melton" userId="5553941352b42db9" providerId="LiveId" clId="{36DCD473-F91B-45B5-9CF5-4A067706FACB}" dt="2023-10-23T00:32:54.659" v="3397" actId="47"/>
        <pc:sldMkLst>
          <pc:docMk/>
          <pc:sldMk cId="1802571778" sldId="5699"/>
        </pc:sldMkLst>
      </pc:sldChg>
      <pc:sldChg chg="del">
        <pc:chgData name="Ron Melton" userId="5553941352b42db9" providerId="LiveId" clId="{36DCD473-F91B-45B5-9CF5-4A067706FACB}" dt="2023-10-23T00:36:59.267" v="3534" actId="47"/>
        <pc:sldMkLst>
          <pc:docMk/>
          <pc:sldMk cId="2361319707" sldId="5701"/>
        </pc:sldMkLst>
      </pc:sldChg>
      <pc:sldChg chg="del">
        <pc:chgData name="Ron Melton" userId="5553941352b42db9" providerId="LiveId" clId="{36DCD473-F91B-45B5-9CF5-4A067706FACB}" dt="2023-10-23T00:36:59.267" v="3534" actId="47"/>
        <pc:sldMkLst>
          <pc:docMk/>
          <pc:sldMk cId="2461528295" sldId="5703"/>
        </pc:sldMkLst>
      </pc:sldChg>
      <pc:sldChg chg="del">
        <pc:chgData name="Ron Melton" userId="5553941352b42db9" providerId="LiveId" clId="{36DCD473-F91B-45B5-9CF5-4A067706FACB}" dt="2023-10-23T00:36:59.267" v="3534" actId="47"/>
        <pc:sldMkLst>
          <pc:docMk/>
          <pc:sldMk cId="3642761551" sldId="5704"/>
        </pc:sldMkLst>
      </pc:sldChg>
      <pc:sldChg chg="del">
        <pc:chgData name="Ron Melton" userId="5553941352b42db9" providerId="LiveId" clId="{36DCD473-F91B-45B5-9CF5-4A067706FACB}" dt="2023-10-23T00:36:59.267" v="3534" actId="47"/>
        <pc:sldMkLst>
          <pc:docMk/>
          <pc:sldMk cId="2745485040" sldId="5706"/>
        </pc:sldMkLst>
      </pc:sldChg>
      <pc:sldChg chg="del">
        <pc:chgData name="Ron Melton" userId="5553941352b42db9" providerId="LiveId" clId="{36DCD473-F91B-45B5-9CF5-4A067706FACB}" dt="2023-10-23T00:36:59.267" v="3534" actId="47"/>
        <pc:sldMkLst>
          <pc:docMk/>
          <pc:sldMk cId="859722313" sldId="5707"/>
        </pc:sldMkLst>
      </pc:sldChg>
      <pc:sldChg chg="del">
        <pc:chgData name="Ron Melton" userId="5553941352b42db9" providerId="LiveId" clId="{36DCD473-F91B-45B5-9CF5-4A067706FACB}" dt="2023-10-23T00:36:59.267" v="3534" actId="47"/>
        <pc:sldMkLst>
          <pc:docMk/>
          <pc:sldMk cId="3378942590" sldId="5709"/>
        </pc:sldMkLst>
      </pc:sldChg>
      <pc:sldChg chg="del">
        <pc:chgData name="Ron Melton" userId="5553941352b42db9" providerId="LiveId" clId="{36DCD473-F91B-45B5-9CF5-4A067706FACB}" dt="2023-10-23T00:36:59.267" v="3534" actId="47"/>
        <pc:sldMkLst>
          <pc:docMk/>
          <pc:sldMk cId="3658613523" sldId="5710"/>
        </pc:sldMkLst>
      </pc:sldChg>
      <pc:sldChg chg="del">
        <pc:chgData name="Ron Melton" userId="5553941352b42db9" providerId="LiveId" clId="{36DCD473-F91B-45B5-9CF5-4A067706FACB}" dt="2023-10-23T00:36:59.267" v="3534" actId="47"/>
        <pc:sldMkLst>
          <pc:docMk/>
          <pc:sldMk cId="987399154" sldId="5711"/>
        </pc:sldMkLst>
      </pc:sldChg>
      <pc:sldChg chg="del">
        <pc:chgData name="Ron Melton" userId="5553941352b42db9" providerId="LiveId" clId="{36DCD473-F91B-45B5-9CF5-4A067706FACB}" dt="2023-10-23T00:36:59.267" v="3534" actId="47"/>
        <pc:sldMkLst>
          <pc:docMk/>
          <pc:sldMk cId="183392544" sldId="5712"/>
        </pc:sldMkLst>
      </pc:sldChg>
      <pc:sldChg chg="del">
        <pc:chgData name="Ron Melton" userId="5553941352b42db9" providerId="LiveId" clId="{36DCD473-F91B-45B5-9CF5-4A067706FACB}" dt="2023-10-23T00:36:59.267" v="3534" actId="47"/>
        <pc:sldMkLst>
          <pc:docMk/>
          <pc:sldMk cId="1707141203" sldId="5713"/>
        </pc:sldMkLst>
      </pc:sldChg>
      <pc:sldChg chg="del">
        <pc:chgData name="Ron Melton" userId="5553941352b42db9" providerId="LiveId" clId="{36DCD473-F91B-45B5-9CF5-4A067706FACB}" dt="2023-10-23T00:36:59.267" v="3534" actId="47"/>
        <pc:sldMkLst>
          <pc:docMk/>
          <pc:sldMk cId="162919558" sldId="5714"/>
        </pc:sldMkLst>
      </pc:sldChg>
      <pc:sldChg chg="del">
        <pc:chgData name="Ron Melton" userId="5553941352b42db9" providerId="LiveId" clId="{36DCD473-F91B-45B5-9CF5-4A067706FACB}" dt="2023-10-23T00:36:59.267" v="3534" actId="47"/>
        <pc:sldMkLst>
          <pc:docMk/>
          <pc:sldMk cId="3914318230" sldId="5715"/>
        </pc:sldMkLst>
      </pc:sldChg>
      <pc:sldChg chg="del">
        <pc:chgData name="Ron Melton" userId="5553941352b42db9" providerId="LiveId" clId="{36DCD473-F91B-45B5-9CF5-4A067706FACB}" dt="2023-10-23T00:36:59.267" v="3534" actId="47"/>
        <pc:sldMkLst>
          <pc:docMk/>
          <pc:sldMk cId="796911551" sldId="5716"/>
        </pc:sldMkLst>
      </pc:sldChg>
      <pc:sldChg chg="del">
        <pc:chgData name="Ron Melton" userId="5553941352b42db9" providerId="LiveId" clId="{36DCD473-F91B-45B5-9CF5-4A067706FACB}" dt="2023-10-23T00:36:59.267" v="3534" actId="47"/>
        <pc:sldMkLst>
          <pc:docMk/>
          <pc:sldMk cId="1863831833" sldId="5717"/>
        </pc:sldMkLst>
      </pc:sldChg>
      <pc:sldChg chg="del">
        <pc:chgData name="Ron Melton" userId="5553941352b42db9" providerId="LiveId" clId="{36DCD473-F91B-45B5-9CF5-4A067706FACB}" dt="2023-10-23T00:10:42.170" v="2547" actId="47"/>
        <pc:sldMkLst>
          <pc:docMk/>
          <pc:sldMk cId="3764365932" sldId="5718"/>
        </pc:sldMkLst>
      </pc:sldChg>
      <pc:sldChg chg="del">
        <pc:chgData name="Ron Melton" userId="5553941352b42db9" providerId="LiveId" clId="{36DCD473-F91B-45B5-9CF5-4A067706FACB}" dt="2023-10-23T00:36:59.267" v="3534" actId="47"/>
        <pc:sldMkLst>
          <pc:docMk/>
          <pc:sldMk cId="1190313401" sldId="5719"/>
        </pc:sldMkLst>
      </pc:sldChg>
      <pc:sldChg chg="del">
        <pc:chgData name="Ron Melton" userId="5553941352b42db9" providerId="LiveId" clId="{36DCD473-F91B-45B5-9CF5-4A067706FACB}" dt="2023-10-23T00:36:59.267" v="3534" actId="47"/>
        <pc:sldMkLst>
          <pc:docMk/>
          <pc:sldMk cId="1131552732" sldId="5720"/>
        </pc:sldMkLst>
      </pc:sldChg>
      <pc:sldChg chg="del">
        <pc:chgData name="Ron Melton" userId="5553941352b42db9" providerId="LiveId" clId="{36DCD473-F91B-45B5-9CF5-4A067706FACB}" dt="2023-10-23T00:36:59.267" v="3534" actId="47"/>
        <pc:sldMkLst>
          <pc:docMk/>
          <pc:sldMk cId="647250379" sldId="5721"/>
        </pc:sldMkLst>
      </pc:sldChg>
      <pc:sldChg chg="del">
        <pc:chgData name="Ron Melton" userId="5553941352b42db9" providerId="LiveId" clId="{36DCD473-F91B-45B5-9CF5-4A067706FACB}" dt="2023-10-23T00:36:59.267" v="3534" actId="47"/>
        <pc:sldMkLst>
          <pc:docMk/>
          <pc:sldMk cId="1980952392" sldId="5723"/>
        </pc:sldMkLst>
      </pc:sldChg>
      <pc:sldChg chg="del">
        <pc:chgData name="Ron Melton" userId="5553941352b42db9" providerId="LiveId" clId="{36DCD473-F91B-45B5-9CF5-4A067706FACB}" dt="2023-10-23T00:36:59.267" v="3534" actId="47"/>
        <pc:sldMkLst>
          <pc:docMk/>
          <pc:sldMk cId="2589468865" sldId="5724"/>
        </pc:sldMkLst>
      </pc:sldChg>
      <pc:sldChg chg="del">
        <pc:chgData name="Ron Melton" userId="5553941352b42db9" providerId="LiveId" clId="{36DCD473-F91B-45B5-9CF5-4A067706FACB}" dt="2023-10-23T00:36:59.267" v="3534" actId="47"/>
        <pc:sldMkLst>
          <pc:docMk/>
          <pc:sldMk cId="700776354" sldId="5725"/>
        </pc:sldMkLst>
      </pc:sldChg>
      <pc:sldChg chg="del">
        <pc:chgData name="Ron Melton" userId="5553941352b42db9" providerId="LiveId" clId="{36DCD473-F91B-45B5-9CF5-4A067706FACB}" dt="2023-10-23T00:36:59.267" v="3534" actId="47"/>
        <pc:sldMkLst>
          <pc:docMk/>
          <pc:sldMk cId="476036492" sldId="5727"/>
        </pc:sldMkLst>
      </pc:sldChg>
      <pc:sldChg chg="del">
        <pc:chgData name="Ron Melton" userId="5553941352b42db9" providerId="LiveId" clId="{36DCD473-F91B-45B5-9CF5-4A067706FACB}" dt="2023-10-23T00:36:59.267" v="3534" actId="47"/>
        <pc:sldMkLst>
          <pc:docMk/>
          <pc:sldMk cId="2447053178" sldId="5728"/>
        </pc:sldMkLst>
      </pc:sldChg>
      <pc:sldChg chg="del">
        <pc:chgData name="Ron Melton" userId="5553941352b42db9" providerId="LiveId" clId="{36DCD473-F91B-45B5-9CF5-4A067706FACB}" dt="2023-10-23T00:36:59.267" v="3534" actId="47"/>
        <pc:sldMkLst>
          <pc:docMk/>
          <pc:sldMk cId="4255002881" sldId="5729"/>
        </pc:sldMkLst>
      </pc:sldChg>
      <pc:sldChg chg="del">
        <pc:chgData name="Ron Melton" userId="5553941352b42db9" providerId="LiveId" clId="{36DCD473-F91B-45B5-9CF5-4A067706FACB}" dt="2023-10-23T00:36:59.267" v="3534" actId="47"/>
        <pc:sldMkLst>
          <pc:docMk/>
          <pc:sldMk cId="965723869" sldId="5730"/>
        </pc:sldMkLst>
      </pc:sldChg>
      <pc:sldChg chg="del">
        <pc:chgData name="Ron Melton" userId="5553941352b42db9" providerId="LiveId" clId="{36DCD473-F91B-45B5-9CF5-4A067706FACB}" dt="2023-10-23T00:36:59.267" v="3534" actId="47"/>
        <pc:sldMkLst>
          <pc:docMk/>
          <pc:sldMk cId="1519888007" sldId="5731"/>
        </pc:sldMkLst>
      </pc:sldChg>
      <pc:sldChg chg="del">
        <pc:chgData name="Ron Melton" userId="5553941352b42db9" providerId="LiveId" clId="{36DCD473-F91B-45B5-9CF5-4A067706FACB}" dt="2023-10-23T00:36:59.267" v="3534" actId="47"/>
        <pc:sldMkLst>
          <pc:docMk/>
          <pc:sldMk cId="2643025914" sldId="5735"/>
        </pc:sldMkLst>
      </pc:sldChg>
      <pc:sldChg chg="del">
        <pc:chgData name="Ron Melton" userId="5553941352b42db9" providerId="LiveId" clId="{36DCD473-F91B-45B5-9CF5-4A067706FACB}" dt="2023-10-23T00:36:59.267" v="3534" actId="47"/>
        <pc:sldMkLst>
          <pc:docMk/>
          <pc:sldMk cId="3592775135" sldId="5736"/>
        </pc:sldMkLst>
      </pc:sldChg>
      <pc:sldChg chg="del">
        <pc:chgData name="Ron Melton" userId="5553941352b42db9" providerId="LiveId" clId="{36DCD473-F91B-45B5-9CF5-4A067706FACB}" dt="2023-10-23T00:36:59.267" v="3534" actId="47"/>
        <pc:sldMkLst>
          <pc:docMk/>
          <pc:sldMk cId="2289077342" sldId="5737"/>
        </pc:sldMkLst>
      </pc:sldChg>
      <pc:sldChg chg="del">
        <pc:chgData name="Ron Melton" userId="5553941352b42db9" providerId="LiveId" clId="{36DCD473-F91B-45B5-9CF5-4A067706FACB}" dt="2023-10-23T00:32:38.448" v="3379" actId="47"/>
        <pc:sldMkLst>
          <pc:docMk/>
          <pc:sldMk cId="2830281227" sldId="5738"/>
        </pc:sldMkLst>
      </pc:sldChg>
      <pc:sldChg chg="del">
        <pc:chgData name="Ron Melton" userId="5553941352b42db9" providerId="LiveId" clId="{36DCD473-F91B-45B5-9CF5-4A067706FACB}" dt="2023-10-23T00:32:39.020" v="3380" actId="47"/>
        <pc:sldMkLst>
          <pc:docMk/>
          <pc:sldMk cId="59925444" sldId="5739"/>
        </pc:sldMkLst>
      </pc:sldChg>
      <pc:sldChg chg="del">
        <pc:chgData name="Ron Melton" userId="5553941352b42db9" providerId="LiveId" clId="{36DCD473-F91B-45B5-9CF5-4A067706FACB}" dt="2023-10-23T00:32:39.528" v="3381" actId="47"/>
        <pc:sldMkLst>
          <pc:docMk/>
          <pc:sldMk cId="1935736756" sldId="5740"/>
        </pc:sldMkLst>
      </pc:sldChg>
      <pc:sldChg chg="del">
        <pc:chgData name="Ron Melton" userId="5553941352b42db9" providerId="LiveId" clId="{36DCD473-F91B-45B5-9CF5-4A067706FACB}" dt="2023-10-23T00:36:59.267" v="3534" actId="47"/>
        <pc:sldMkLst>
          <pc:docMk/>
          <pc:sldMk cId="800859329" sldId="5742"/>
        </pc:sldMkLst>
      </pc:sldChg>
      <pc:sldChg chg="del">
        <pc:chgData name="Ron Melton" userId="5553941352b42db9" providerId="LiveId" clId="{36DCD473-F91B-45B5-9CF5-4A067706FACB}" dt="2023-10-23T00:36:59.267" v="3534" actId="47"/>
        <pc:sldMkLst>
          <pc:docMk/>
          <pc:sldMk cId="3943904712" sldId="5743"/>
        </pc:sldMkLst>
      </pc:sldChg>
      <pc:sldChg chg="del">
        <pc:chgData name="Ron Melton" userId="5553941352b42db9" providerId="LiveId" clId="{36DCD473-F91B-45B5-9CF5-4A067706FACB}" dt="2023-10-23T00:36:59.267" v="3534" actId="47"/>
        <pc:sldMkLst>
          <pc:docMk/>
          <pc:sldMk cId="50215388" sldId="5744"/>
        </pc:sldMkLst>
      </pc:sldChg>
      <pc:sldChg chg="del">
        <pc:chgData name="Ron Melton" userId="5553941352b42db9" providerId="LiveId" clId="{36DCD473-F91B-45B5-9CF5-4A067706FACB}" dt="2023-10-23T00:34:20.817" v="3442" actId="47"/>
        <pc:sldMkLst>
          <pc:docMk/>
          <pc:sldMk cId="3136766250" sldId="5745"/>
        </pc:sldMkLst>
      </pc:sldChg>
      <pc:sldChg chg="del">
        <pc:chgData name="Ron Melton" userId="5553941352b42db9" providerId="LiveId" clId="{36DCD473-F91B-45B5-9CF5-4A067706FACB}" dt="2023-10-23T00:34:21.366" v="3444" actId="47"/>
        <pc:sldMkLst>
          <pc:docMk/>
          <pc:sldMk cId="943131576" sldId="5747"/>
        </pc:sldMkLst>
      </pc:sldChg>
      <pc:sldChg chg="del">
        <pc:chgData name="Ron Melton" userId="5553941352b42db9" providerId="LiveId" clId="{36DCD473-F91B-45B5-9CF5-4A067706FACB}" dt="2023-10-23T00:10:31.971" v="2545" actId="47"/>
        <pc:sldMkLst>
          <pc:docMk/>
          <pc:sldMk cId="611226038" sldId="5752"/>
        </pc:sldMkLst>
      </pc:sldChg>
      <pc:sldChg chg="del">
        <pc:chgData name="Ron Melton" userId="5553941352b42db9" providerId="LiveId" clId="{36DCD473-F91B-45B5-9CF5-4A067706FACB}" dt="2023-10-23T00:33:10.066" v="3417" actId="47"/>
        <pc:sldMkLst>
          <pc:docMk/>
          <pc:sldMk cId="1248779949" sldId="5755"/>
        </pc:sldMkLst>
      </pc:sldChg>
      <pc:sldChg chg="del">
        <pc:chgData name="Ron Melton" userId="5553941352b42db9" providerId="LiveId" clId="{36DCD473-F91B-45B5-9CF5-4A067706FACB}" dt="2023-10-23T00:33:10.464" v="3418" actId="47"/>
        <pc:sldMkLst>
          <pc:docMk/>
          <pc:sldMk cId="1469565123" sldId="5756"/>
        </pc:sldMkLst>
      </pc:sldChg>
      <pc:sldChg chg="del">
        <pc:chgData name="Ron Melton" userId="5553941352b42db9" providerId="LiveId" clId="{36DCD473-F91B-45B5-9CF5-4A067706FACB}" dt="2023-10-23T00:33:10.837" v="3419" actId="47"/>
        <pc:sldMkLst>
          <pc:docMk/>
          <pc:sldMk cId="2970430069" sldId="5757"/>
        </pc:sldMkLst>
      </pc:sldChg>
      <pc:sldChg chg="del">
        <pc:chgData name="Ron Melton" userId="5553941352b42db9" providerId="LiveId" clId="{36DCD473-F91B-45B5-9CF5-4A067706FACB}" dt="2023-10-23T00:33:11.179" v="3420" actId="47"/>
        <pc:sldMkLst>
          <pc:docMk/>
          <pc:sldMk cId="2968305863" sldId="5758"/>
        </pc:sldMkLst>
      </pc:sldChg>
      <pc:sldChg chg="del">
        <pc:chgData name="Ron Melton" userId="5553941352b42db9" providerId="LiveId" clId="{36DCD473-F91B-45B5-9CF5-4A067706FACB}" dt="2023-10-23T00:33:11.805" v="3421" actId="47"/>
        <pc:sldMkLst>
          <pc:docMk/>
          <pc:sldMk cId="3747388909" sldId="5759"/>
        </pc:sldMkLst>
      </pc:sldChg>
      <pc:sldChg chg="del">
        <pc:chgData name="Ron Melton" userId="5553941352b42db9" providerId="LiveId" clId="{36DCD473-F91B-45B5-9CF5-4A067706FACB}" dt="2023-10-23T00:32:56.278" v="3400" actId="47"/>
        <pc:sldMkLst>
          <pc:docMk/>
          <pc:sldMk cId="599943600" sldId="5760"/>
        </pc:sldMkLst>
      </pc:sldChg>
      <pc:sldChg chg="del">
        <pc:chgData name="Ron Melton" userId="5553941352b42db9" providerId="LiveId" clId="{36DCD473-F91B-45B5-9CF5-4A067706FACB}" dt="2023-10-23T00:32:56.761" v="3401" actId="47"/>
        <pc:sldMkLst>
          <pc:docMk/>
          <pc:sldMk cId="708939533" sldId="5761"/>
        </pc:sldMkLst>
      </pc:sldChg>
      <pc:sldChg chg="del">
        <pc:chgData name="Ron Melton" userId="5553941352b42db9" providerId="LiveId" clId="{36DCD473-F91B-45B5-9CF5-4A067706FACB}" dt="2023-10-23T00:32:57.393" v="3402" actId="47"/>
        <pc:sldMkLst>
          <pc:docMk/>
          <pc:sldMk cId="822157188" sldId="5762"/>
        </pc:sldMkLst>
      </pc:sldChg>
      <pc:sldChg chg="del">
        <pc:chgData name="Ron Melton" userId="5553941352b42db9" providerId="LiveId" clId="{36DCD473-F91B-45B5-9CF5-4A067706FACB}" dt="2023-10-23T00:32:57.743" v="3403" actId="47"/>
        <pc:sldMkLst>
          <pc:docMk/>
          <pc:sldMk cId="780399404" sldId="5763"/>
        </pc:sldMkLst>
      </pc:sldChg>
      <pc:sldChg chg="del">
        <pc:chgData name="Ron Melton" userId="5553941352b42db9" providerId="LiveId" clId="{36DCD473-F91B-45B5-9CF5-4A067706FACB}" dt="2023-10-23T00:27:56.613" v="3337" actId="47"/>
        <pc:sldMkLst>
          <pc:docMk/>
          <pc:sldMk cId="1830406816" sldId="5764"/>
        </pc:sldMkLst>
      </pc:sldChg>
      <pc:sldChg chg="del">
        <pc:chgData name="Ron Melton" userId="5553941352b42db9" providerId="LiveId" clId="{36DCD473-F91B-45B5-9CF5-4A067706FACB}" dt="2023-10-23T00:27:57.206" v="3338" actId="47"/>
        <pc:sldMkLst>
          <pc:docMk/>
          <pc:sldMk cId="508220596" sldId="5765"/>
        </pc:sldMkLst>
      </pc:sldChg>
      <pc:sldChg chg="del">
        <pc:chgData name="Ron Melton" userId="5553941352b42db9" providerId="LiveId" clId="{36DCD473-F91B-45B5-9CF5-4A067706FACB}" dt="2023-10-23T00:32:58.051" v="3404" actId="47"/>
        <pc:sldMkLst>
          <pc:docMk/>
          <pc:sldMk cId="222205798" sldId="5766"/>
        </pc:sldMkLst>
      </pc:sldChg>
      <pc:sldChg chg="del">
        <pc:chgData name="Ron Melton" userId="5553941352b42db9" providerId="LiveId" clId="{36DCD473-F91B-45B5-9CF5-4A067706FACB}" dt="2023-10-23T00:32:58.657" v="3405" actId="47"/>
        <pc:sldMkLst>
          <pc:docMk/>
          <pc:sldMk cId="501545677" sldId="5767"/>
        </pc:sldMkLst>
      </pc:sldChg>
      <pc:sldChg chg="del">
        <pc:chgData name="Ron Melton" userId="5553941352b42db9" providerId="LiveId" clId="{36DCD473-F91B-45B5-9CF5-4A067706FACB}" dt="2023-10-23T00:32:59.004" v="3406" actId="47"/>
        <pc:sldMkLst>
          <pc:docMk/>
          <pc:sldMk cId="3198355339" sldId="5768"/>
        </pc:sldMkLst>
      </pc:sldChg>
      <pc:sldChg chg="del">
        <pc:chgData name="Ron Melton" userId="5553941352b42db9" providerId="LiveId" clId="{36DCD473-F91B-45B5-9CF5-4A067706FACB}" dt="2023-10-23T00:33:03.993" v="3409" actId="47"/>
        <pc:sldMkLst>
          <pc:docMk/>
          <pc:sldMk cId="3109886977" sldId="5769"/>
        </pc:sldMkLst>
      </pc:sldChg>
      <pc:sldChg chg="del">
        <pc:chgData name="Ron Melton" userId="5553941352b42db9" providerId="LiveId" clId="{36DCD473-F91B-45B5-9CF5-4A067706FACB}" dt="2023-10-23T00:33:04.806" v="3410" actId="47"/>
        <pc:sldMkLst>
          <pc:docMk/>
          <pc:sldMk cId="2581288596" sldId="5770"/>
        </pc:sldMkLst>
      </pc:sldChg>
      <pc:sldChg chg="del">
        <pc:chgData name="Ron Melton" userId="5553941352b42db9" providerId="LiveId" clId="{36DCD473-F91B-45B5-9CF5-4A067706FACB}" dt="2023-10-23T00:33:05.223" v="3411" actId="47"/>
        <pc:sldMkLst>
          <pc:docMk/>
          <pc:sldMk cId="2950345819" sldId="5771"/>
        </pc:sldMkLst>
      </pc:sldChg>
      <pc:sldChg chg="del">
        <pc:chgData name="Ron Melton" userId="5553941352b42db9" providerId="LiveId" clId="{36DCD473-F91B-45B5-9CF5-4A067706FACB}" dt="2023-10-23T00:33:05.786" v="3412" actId="47"/>
        <pc:sldMkLst>
          <pc:docMk/>
          <pc:sldMk cId="629848943" sldId="5772"/>
        </pc:sldMkLst>
      </pc:sldChg>
      <pc:sldChg chg="del">
        <pc:chgData name="Ron Melton" userId="5553941352b42db9" providerId="LiveId" clId="{36DCD473-F91B-45B5-9CF5-4A067706FACB}" dt="2023-10-23T00:33:06.200" v="3413" actId="47"/>
        <pc:sldMkLst>
          <pc:docMk/>
          <pc:sldMk cId="400866775" sldId="5773"/>
        </pc:sldMkLst>
      </pc:sldChg>
      <pc:sldChg chg="del">
        <pc:chgData name="Ron Melton" userId="5553941352b42db9" providerId="LiveId" clId="{36DCD473-F91B-45B5-9CF5-4A067706FACB}" dt="2023-10-23T00:33:06.508" v="3414" actId="47"/>
        <pc:sldMkLst>
          <pc:docMk/>
          <pc:sldMk cId="892985716" sldId="5774"/>
        </pc:sldMkLst>
      </pc:sldChg>
      <pc:sldChg chg="del">
        <pc:chgData name="Ron Melton" userId="5553941352b42db9" providerId="LiveId" clId="{36DCD473-F91B-45B5-9CF5-4A067706FACB}" dt="2023-10-23T00:33:06.902" v="3415" actId="47"/>
        <pc:sldMkLst>
          <pc:docMk/>
          <pc:sldMk cId="3017793341" sldId="5775"/>
        </pc:sldMkLst>
      </pc:sldChg>
      <pc:sldChg chg="del">
        <pc:chgData name="Ron Melton" userId="5553941352b42db9" providerId="LiveId" clId="{36DCD473-F91B-45B5-9CF5-4A067706FACB}" dt="2023-10-23T00:33:07.363" v="3416" actId="47"/>
        <pc:sldMkLst>
          <pc:docMk/>
          <pc:sldMk cId="3837808086" sldId="5776"/>
        </pc:sldMkLst>
      </pc:sldChg>
      <pc:sldChg chg="del">
        <pc:chgData name="Ron Melton" userId="5553941352b42db9" providerId="LiveId" clId="{36DCD473-F91B-45B5-9CF5-4A067706FACB}" dt="2023-10-23T00:35:05.022" v="3491" actId="47"/>
        <pc:sldMkLst>
          <pc:docMk/>
          <pc:sldMk cId="1268780801" sldId="5777"/>
        </pc:sldMkLst>
      </pc:sldChg>
      <pc:sldChg chg="del">
        <pc:chgData name="Ron Melton" userId="5553941352b42db9" providerId="LiveId" clId="{36DCD473-F91B-45B5-9CF5-4A067706FACB}" dt="2023-10-23T00:35:07.048" v="3492" actId="47"/>
        <pc:sldMkLst>
          <pc:docMk/>
          <pc:sldMk cId="847226772" sldId="5779"/>
        </pc:sldMkLst>
      </pc:sldChg>
      <pc:sldChg chg="del">
        <pc:chgData name="Ron Melton" userId="5553941352b42db9" providerId="LiveId" clId="{36DCD473-F91B-45B5-9CF5-4A067706FACB}" dt="2023-10-23T00:35:07.310" v="3493" actId="47"/>
        <pc:sldMkLst>
          <pc:docMk/>
          <pc:sldMk cId="1775318176" sldId="5780"/>
        </pc:sldMkLst>
      </pc:sldChg>
      <pc:sldChg chg="del">
        <pc:chgData name="Ron Melton" userId="5553941352b42db9" providerId="LiveId" clId="{36DCD473-F91B-45B5-9CF5-4A067706FACB}" dt="2023-10-23T00:35:07.642" v="3494" actId="47"/>
        <pc:sldMkLst>
          <pc:docMk/>
          <pc:sldMk cId="64601673" sldId="5781"/>
        </pc:sldMkLst>
      </pc:sldChg>
      <pc:sldChg chg="del">
        <pc:chgData name="Ron Melton" userId="5553941352b42db9" providerId="LiveId" clId="{36DCD473-F91B-45B5-9CF5-4A067706FACB}" dt="2023-10-23T00:35:08.047" v="3495" actId="47"/>
        <pc:sldMkLst>
          <pc:docMk/>
          <pc:sldMk cId="1405599540" sldId="5782"/>
        </pc:sldMkLst>
      </pc:sldChg>
      <pc:sldChg chg="del">
        <pc:chgData name="Ron Melton" userId="5553941352b42db9" providerId="LiveId" clId="{36DCD473-F91B-45B5-9CF5-4A067706FACB}" dt="2023-10-23T00:35:08.352" v="3496" actId="47"/>
        <pc:sldMkLst>
          <pc:docMk/>
          <pc:sldMk cId="1267670422" sldId="5783"/>
        </pc:sldMkLst>
      </pc:sldChg>
      <pc:sldChg chg="del">
        <pc:chgData name="Ron Melton" userId="5553941352b42db9" providerId="LiveId" clId="{36DCD473-F91B-45B5-9CF5-4A067706FACB}" dt="2023-10-23T00:35:08.645" v="3497" actId="47"/>
        <pc:sldMkLst>
          <pc:docMk/>
          <pc:sldMk cId="481571472" sldId="5784"/>
        </pc:sldMkLst>
      </pc:sldChg>
      <pc:sldChg chg="del">
        <pc:chgData name="Ron Melton" userId="5553941352b42db9" providerId="LiveId" clId="{36DCD473-F91B-45B5-9CF5-4A067706FACB}" dt="2023-10-23T00:35:08.948" v="3498" actId="47"/>
        <pc:sldMkLst>
          <pc:docMk/>
          <pc:sldMk cId="46554081" sldId="5785"/>
        </pc:sldMkLst>
      </pc:sldChg>
      <pc:sldChg chg="del">
        <pc:chgData name="Ron Melton" userId="5553941352b42db9" providerId="LiveId" clId="{36DCD473-F91B-45B5-9CF5-4A067706FACB}" dt="2023-10-23T00:36:59.267" v="3534" actId="47"/>
        <pc:sldMkLst>
          <pc:docMk/>
          <pc:sldMk cId="3530053397" sldId="5786"/>
        </pc:sldMkLst>
      </pc:sldChg>
      <pc:sldChg chg="del">
        <pc:chgData name="Ron Melton" userId="5553941352b42db9" providerId="LiveId" clId="{36DCD473-F91B-45B5-9CF5-4A067706FACB}" dt="2023-10-23T00:36:59.267" v="3534" actId="47"/>
        <pc:sldMkLst>
          <pc:docMk/>
          <pc:sldMk cId="1951973114" sldId="5797"/>
        </pc:sldMkLst>
      </pc:sldChg>
      <pc:sldChg chg="del">
        <pc:chgData name="Ron Melton" userId="5553941352b42db9" providerId="LiveId" clId="{36DCD473-F91B-45B5-9CF5-4A067706FACB}" dt="2023-10-23T00:36:59.267" v="3534" actId="47"/>
        <pc:sldMkLst>
          <pc:docMk/>
          <pc:sldMk cId="3864057422" sldId="5815"/>
        </pc:sldMkLst>
      </pc:sldChg>
      <pc:sldChg chg="del">
        <pc:chgData name="Ron Melton" userId="5553941352b42db9" providerId="LiveId" clId="{36DCD473-F91B-45B5-9CF5-4A067706FACB}" dt="2023-10-23T00:35:52.188" v="3531" actId="47"/>
        <pc:sldMkLst>
          <pc:docMk/>
          <pc:sldMk cId="3767775671" sldId="5816"/>
        </pc:sldMkLst>
      </pc:sldChg>
      <pc:sldChg chg="del">
        <pc:chgData name="Ron Melton" userId="5553941352b42db9" providerId="LiveId" clId="{36DCD473-F91B-45B5-9CF5-4A067706FACB}" dt="2023-10-23T00:36:59.267" v="3534" actId="47"/>
        <pc:sldMkLst>
          <pc:docMk/>
          <pc:sldMk cId="2240332" sldId="5817"/>
        </pc:sldMkLst>
      </pc:sldChg>
      <pc:sldChg chg="del">
        <pc:chgData name="Ron Melton" userId="5553941352b42db9" providerId="LiveId" clId="{36DCD473-F91B-45B5-9CF5-4A067706FACB}" dt="2023-10-23T00:36:59.267" v="3534" actId="47"/>
        <pc:sldMkLst>
          <pc:docMk/>
          <pc:sldMk cId="2995181801" sldId="5819"/>
        </pc:sldMkLst>
      </pc:sldChg>
      <pc:sldChg chg="del">
        <pc:chgData name="Ron Melton" userId="5553941352b42db9" providerId="LiveId" clId="{36DCD473-F91B-45B5-9CF5-4A067706FACB}" dt="2023-10-23T00:35:11.761" v="3505" actId="47"/>
        <pc:sldMkLst>
          <pc:docMk/>
          <pc:sldMk cId="3782811918" sldId="5828"/>
        </pc:sldMkLst>
      </pc:sldChg>
      <pc:sldChg chg="del">
        <pc:chgData name="Ron Melton" userId="5553941352b42db9" providerId="LiveId" clId="{36DCD473-F91B-45B5-9CF5-4A067706FACB}" dt="2023-10-23T00:35:13.095" v="3508" actId="47"/>
        <pc:sldMkLst>
          <pc:docMk/>
          <pc:sldMk cId="1244124367" sldId="5829"/>
        </pc:sldMkLst>
      </pc:sldChg>
      <pc:sldChg chg="del">
        <pc:chgData name="Ron Melton" userId="5553941352b42db9" providerId="LiveId" clId="{36DCD473-F91B-45B5-9CF5-4A067706FACB}" dt="2023-10-23T00:35:13.448" v="3509" actId="47"/>
        <pc:sldMkLst>
          <pc:docMk/>
          <pc:sldMk cId="3360526886" sldId="5830"/>
        </pc:sldMkLst>
      </pc:sldChg>
      <pc:sldChg chg="del">
        <pc:chgData name="Ron Melton" userId="5553941352b42db9" providerId="LiveId" clId="{36DCD473-F91B-45B5-9CF5-4A067706FACB}" dt="2023-10-23T00:27:54.493" v="3334" actId="47"/>
        <pc:sldMkLst>
          <pc:docMk/>
          <pc:sldMk cId="2055712681" sldId="5833"/>
        </pc:sldMkLst>
      </pc:sldChg>
      <pc:sldChg chg="del">
        <pc:chgData name="Ron Melton" userId="5553941352b42db9" providerId="LiveId" clId="{36DCD473-F91B-45B5-9CF5-4A067706FACB}" dt="2023-10-23T00:36:59.267" v="3534" actId="47"/>
        <pc:sldMkLst>
          <pc:docMk/>
          <pc:sldMk cId="0" sldId="5834"/>
        </pc:sldMkLst>
      </pc:sldChg>
      <pc:sldChg chg="del">
        <pc:chgData name="Ron Melton" userId="5553941352b42db9" providerId="LiveId" clId="{36DCD473-F91B-45B5-9CF5-4A067706FACB}" dt="2023-10-23T00:36:59.267" v="3534" actId="47"/>
        <pc:sldMkLst>
          <pc:docMk/>
          <pc:sldMk cId="0" sldId="5835"/>
        </pc:sldMkLst>
      </pc:sldChg>
      <pc:sldChg chg="del">
        <pc:chgData name="Ron Melton" userId="5553941352b42db9" providerId="LiveId" clId="{36DCD473-F91B-45B5-9CF5-4A067706FACB}" dt="2023-10-23T00:36:59.267" v="3534" actId="47"/>
        <pc:sldMkLst>
          <pc:docMk/>
          <pc:sldMk cId="0" sldId="5836"/>
        </pc:sldMkLst>
      </pc:sldChg>
      <pc:sldChg chg="del">
        <pc:chgData name="Ron Melton" userId="5553941352b42db9" providerId="LiveId" clId="{36DCD473-F91B-45B5-9CF5-4A067706FACB}" dt="2023-10-23T00:36:59.267" v="3534" actId="47"/>
        <pc:sldMkLst>
          <pc:docMk/>
          <pc:sldMk cId="0" sldId="5837"/>
        </pc:sldMkLst>
      </pc:sldChg>
      <pc:sldChg chg="del">
        <pc:chgData name="Ron Melton" userId="5553941352b42db9" providerId="LiveId" clId="{36DCD473-F91B-45B5-9CF5-4A067706FACB}" dt="2023-10-23T00:36:59.267" v="3534" actId="47"/>
        <pc:sldMkLst>
          <pc:docMk/>
          <pc:sldMk cId="1394853618" sldId="5838"/>
        </pc:sldMkLst>
      </pc:sldChg>
      <pc:sldChg chg="del">
        <pc:chgData name="Ron Melton" userId="5553941352b42db9" providerId="LiveId" clId="{36DCD473-F91B-45B5-9CF5-4A067706FACB}" dt="2023-10-23T00:27:57.845" v="3339" actId="47"/>
        <pc:sldMkLst>
          <pc:docMk/>
          <pc:sldMk cId="1665103915" sldId="5841"/>
        </pc:sldMkLst>
      </pc:sldChg>
      <pc:sldChg chg="del">
        <pc:chgData name="Ron Melton" userId="5553941352b42db9" providerId="LiveId" clId="{36DCD473-F91B-45B5-9CF5-4A067706FACB}" dt="2023-10-23T00:34:22.233" v="3447" actId="47"/>
        <pc:sldMkLst>
          <pc:docMk/>
          <pc:sldMk cId="411876324" sldId="5843"/>
        </pc:sldMkLst>
      </pc:sldChg>
      <pc:sldChg chg="del">
        <pc:chgData name="Ron Melton" userId="5553941352b42db9" providerId="LiveId" clId="{36DCD473-F91B-45B5-9CF5-4A067706FACB}" dt="2023-10-23T00:10:31.205" v="2544" actId="47"/>
        <pc:sldMkLst>
          <pc:docMk/>
          <pc:sldMk cId="1177451674" sldId="5846"/>
        </pc:sldMkLst>
      </pc:sldChg>
      <pc:sldChg chg="del">
        <pc:chgData name="Ron Melton" userId="5553941352b42db9" providerId="LiveId" clId="{36DCD473-F91B-45B5-9CF5-4A067706FACB}" dt="2023-09-27T23:40:06.877" v="1104" actId="47"/>
        <pc:sldMkLst>
          <pc:docMk/>
          <pc:sldMk cId="3573176221" sldId="5847"/>
        </pc:sldMkLst>
      </pc:sldChg>
      <pc:sldChg chg="del">
        <pc:chgData name="Ron Melton" userId="5553941352b42db9" providerId="LiveId" clId="{36DCD473-F91B-45B5-9CF5-4A067706FACB}" dt="2023-10-23T00:35:45.774" v="3525" actId="47"/>
        <pc:sldMkLst>
          <pc:docMk/>
          <pc:sldMk cId="2928980802" sldId="5850"/>
        </pc:sldMkLst>
      </pc:sldChg>
      <pc:sldChg chg="del">
        <pc:chgData name="Ron Melton" userId="5553941352b42db9" providerId="LiveId" clId="{36DCD473-F91B-45B5-9CF5-4A067706FACB}" dt="2023-10-23T00:35:46.460" v="3526" actId="47"/>
        <pc:sldMkLst>
          <pc:docMk/>
          <pc:sldMk cId="2082587934" sldId="5851"/>
        </pc:sldMkLst>
      </pc:sldChg>
      <pc:sldChg chg="del">
        <pc:chgData name="Ron Melton" userId="5553941352b42db9" providerId="LiveId" clId="{36DCD473-F91B-45B5-9CF5-4A067706FACB}" dt="2023-10-23T00:35:47.172" v="3527" actId="47"/>
        <pc:sldMkLst>
          <pc:docMk/>
          <pc:sldMk cId="1580976749" sldId="5852"/>
        </pc:sldMkLst>
      </pc:sldChg>
      <pc:sldChg chg="del">
        <pc:chgData name="Ron Melton" userId="5553941352b42db9" providerId="LiveId" clId="{36DCD473-F91B-45B5-9CF5-4A067706FACB}" dt="2023-10-23T00:36:59.267" v="3534" actId="47"/>
        <pc:sldMkLst>
          <pc:docMk/>
          <pc:sldMk cId="925842730" sldId="5854"/>
        </pc:sldMkLst>
      </pc:sldChg>
      <pc:sldChg chg="del">
        <pc:chgData name="Ron Melton" userId="5553941352b42db9" providerId="LiveId" clId="{36DCD473-F91B-45B5-9CF5-4A067706FACB}" dt="2023-10-23T00:35:50.672" v="3528" actId="47"/>
        <pc:sldMkLst>
          <pc:docMk/>
          <pc:sldMk cId="3388445068" sldId="5855"/>
        </pc:sldMkLst>
      </pc:sldChg>
      <pc:sldChg chg="del">
        <pc:chgData name="Ron Melton" userId="5553941352b42db9" providerId="LiveId" clId="{36DCD473-F91B-45B5-9CF5-4A067706FACB}" dt="2023-10-23T00:35:51.282" v="3529" actId="47"/>
        <pc:sldMkLst>
          <pc:docMk/>
          <pc:sldMk cId="3859888782" sldId="5856"/>
        </pc:sldMkLst>
      </pc:sldChg>
      <pc:sldChg chg="del">
        <pc:chgData name="Ron Melton" userId="5553941352b42db9" providerId="LiveId" clId="{36DCD473-F91B-45B5-9CF5-4A067706FACB}" dt="2023-10-23T00:35:51.798" v="3530" actId="47"/>
        <pc:sldMkLst>
          <pc:docMk/>
          <pc:sldMk cId="150067739" sldId="5857"/>
        </pc:sldMkLst>
      </pc:sldChg>
      <pc:sldChg chg="add del">
        <pc:chgData name="Ron Melton" userId="5553941352b42db9" providerId="LiveId" clId="{36DCD473-F91B-45B5-9CF5-4A067706FACB}" dt="2023-10-23T00:36:59.267" v="3534" actId="47"/>
        <pc:sldMkLst>
          <pc:docMk/>
          <pc:sldMk cId="2520645292" sldId="5858"/>
        </pc:sldMkLst>
      </pc:sldChg>
      <pc:sldChg chg="del">
        <pc:chgData name="Ron Melton" userId="5553941352b42db9" providerId="LiveId" clId="{36DCD473-F91B-45B5-9CF5-4A067706FACB}" dt="2023-10-23T00:36:59.267" v="3534" actId="47"/>
        <pc:sldMkLst>
          <pc:docMk/>
          <pc:sldMk cId="671851971" sldId="5859"/>
        </pc:sldMkLst>
      </pc:sldChg>
      <pc:sldChg chg="del">
        <pc:chgData name="Ron Melton" userId="5553941352b42db9" providerId="LiveId" clId="{36DCD473-F91B-45B5-9CF5-4A067706FACB}" dt="2023-10-23T00:36:59.267" v="3534" actId="47"/>
        <pc:sldMkLst>
          <pc:docMk/>
          <pc:sldMk cId="2241453278" sldId="5861"/>
        </pc:sldMkLst>
      </pc:sldChg>
      <pc:sldChg chg="del">
        <pc:chgData name="Ron Melton" userId="5553941352b42db9" providerId="LiveId" clId="{36DCD473-F91B-45B5-9CF5-4A067706FACB}" dt="2023-10-23T00:36:59.267" v="3534" actId="47"/>
        <pc:sldMkLst>
          <pc:docMk/>
          <pc:sldMk cId="3983367132" sldId="5862"/>
        </pc:sldMkLst>
      </pc:sldChg>
      <pc:sldChg chg="del">
        <pc:chgData name="Ron Melton" userId="5553941352b42db9" providerId="LiveId" clId="{36DCD473-F91B-45B5-9CF5-4A067706FACB}" dt="2023-10-23T00:36:59.267" v="3534" actId="47"/>
        <pc:sldMkLst>
          <pc:docMk/>
          <pc:sldMk cId="81309085" sldId="5863"/>
        </pc:sldMkLst>
      </pc:sldChg>
      <pc:sldChg chg="del">
        <pc:chgData name="Ron Melton" userId="5553941352b42db9" providerId="LiveId" clId="{36DCD473-F91B-45B5-9CF5-4A067706FACB}" dt="2023-10-23T00:36:59.267" v="3534" actId="47"/>
        <pc:sldMkLst>
          <pc:docMk/>
          <pc:sldMk cId="815562052" sldId="5864"/>
        </pc:sldMkLst>
      </pc:sldChg>
      <pc:sldChg chg="del">
        <pc:chgData name="Ron Melton" userId="5553941352b42db9" providerId="LiveId" clId="{36DCD473-F91B-45B5-9CF5-4A067706FACB}" dt="2023-10-23T00:36:59.267" v="3534" actId="47"/>
        <pc:sldMkLst>
          <pc:docMk/>
          <pc:sldMk cId="149034282" sldId="5865"/>
        </pc:sldMkLst>
      </pc:sldChg>
      <pc:sldChg chg="del">
        <pc:chgData name="Ron Melton" userId="5553941352b42db9" providerId="LiveId" clId="{36DCD473-F91B-45B5-9CF5-4A067706FACB}" dt="2023-10-23T00:36:59.267" v="3534" actId="47"/>
        <pc:sldMkLst>
          <pc:docMk/>
          <pc:sldMk cId="1396347929" sldId="5866"/>
        </pc:sldMkLst>
      </pc:sldChg>
      <pc:sldChg chg="del">
        <pc:chgData name="Ron Melton" userId="5553941352b42db9" providerId="LiveId" clId="{36DCD473-F91B-45B5-9CF5-4A067706FACB}" dt="2023-10-23T00:36:59.267" v="3534" actId="47"/>
        <pc:sldMkLst>
          <pc:docMk/>
          <pc:sldMk cId="2118692688" sldId="5867"/>
        </pc:sldMkLst>
      </pc:sldChg>
      <pc:sldChg chg="del">
        <pc:chgData name="Ron Melton" userId="5553941352b42db9" providerId="LiveId" clId="{36DCD473-F91B-45B5-9CF5-4A067706FACB}" dt="2023-10-23T00:36:59.267" v="3534" actId="47"/>
        <pc:sldMkLst>
          <pc:docMk/>
          <pc:sldMk cId="0" sldId="5869"/>
        </pc:sldMkLst>
      </pc:sldChg>
      <pc:sldChg chg="del">
        <pc:chgData name="Ron Melton" userId="5553941352b42db9" providerId="LiveId" clId="{36DCD473-F91B-45B5-9CF5-4A067706FACB}" dt="2023-10-23T00:36:59.267" v="3534" actId="47"/>
        <pc:sldMkLst>
          <pc:docMk/>
          <pc:sldMk cId="0" sldId="5870"/>
        </pc:sldMkLst>
      </pc:sldChg>
      <pc:sldChg chg="del">
        <pc:chgData name="Ron Melton" userId="5553941352b42db9" providerId="LiveId" clId="{36DCD473-F91B-45B5-9CF5-4A067706FACB}" dt="2023-10-23T00:36:59.267" v="3534" actId="47"/>
        <pc:sldMkLst>
          <pc:docMk/>
          <pc:sldMk cId="0" sldId="5871"/>
        </pc:sldMkLst>
      </pc:sldChg>
      <pc:sldChg chg="del">
        <pc:chgData name="Ron Melton" userId="5553941352b42db9" providerId="LiveId" clId="{36DCD473-F91B-45B5-9CF5-4A067706FACB}" dt="2023-10-23T00:36:59.267" v="3534" actId="47"/>
        <pc:sldMkLst>
          <pc:docMk/>
          <pc:sldMk cId="2294013708" sldId="5873"/>
        </pc:sldMkLst>
      </pc:sldChg>
      <pc:sldChg chg="del">
        <pc:chgData name="Ron Melton" userId="5553941352b42db9" providerId="LiveId" clId="{36DCD473-F91B-45B5-9CF5-4A067706FACB}" dt="2023-10-23T00:36:59.267" v="3534" actId="47"/>
        <pc:sldMkLst>
          <pc:docMk/>
          <pc:sldMk cId="0" sldId="5874"/>
        </pc:sldMkLst>
      </pc:sldChg>
      <pc:sldChg chg="del">
        <pc:chgData name="Ron Melton" userId="5553941352b42db9" providerId="LiveId" clId="{36DCD473-F91B-45B5-9CF5-4A067706FACB}" dt="2023-10-23T00:36:59.267" v="3534" actId="47"/>
        <pc:sldMkLst>
          <pc:docMk/>
          <pc:sldMk cId="0" sldId="5875"/>
        </pc:sldMkLst>
      </pc:sldChg>
      <pc:sldChg chg="del">
        <pc:chgData name="Ron Melton" userId="5553941352b42db9" providerId="LiveId" clId="{36DCD473-F91B-45B5-9CF5-4A067706FACB}" dt="2023-10-23T00:36:59.267" v="3534" actId="47"/>
        <pc:sldMkLst>
          <pc:docMk/>
          <pc:sldMk cId="2537441597" sldId="5876"/>
        </pc:sldMkLst>
      </pc:sldChg>
      <pc:sldChg chg="del">
        <pc:chgData name="Ron Melton" userId="5553941352b42db9" providerId="LiveId" clId="{36DCD473-F91B-45B5-9CF5-4A067706FACB}" dt="2023-10-23T00:36:59.267" v="3534" actId="47"/>
        <pc:sldMkLst>
          <pc:docMk/>
          <pc:sldMk cId="2318375546" sldId="5877"/>
        </pc:sldMkLst>
      </pc:sldChg>
      <pc:sldChg chg="del">
        <pc:chgData name="Ron Melton" userId="5553941352b42db9" providerId="LiveId" clId="{36DCD473-F91B-45B5-9CF5-4A067706FACB}" dt="2023-10-23T00:36:59.267" v="3534" actId="47"/>
        <pc:sldMkLst>
          <pc:docMk/>
          <pc:sldMk cId="1225026679" sldId="5878"/>
        </pc:sldMkLst>
      </pc:sldChg>
      <pc:sldChg chg="del">
        <pc:chgData name="Ron Melton" userId="5553941352b42db9" providerId="LiveId" clId="{36DCD473-F91B-45B5-9CF5-4A067706FACB}" dt="2023-10-23T00:36:59.267" v="3534" actId="47"/>
        <pc:sldMkLst>
          <pc:docMk/>
          <pc:sldMk cId="3402730177" sldId="5879"/>
        </pc:sldMkLst>
      </pc:sldChg>
      <pc:sldChg chg="del">
        <pc:chgData name="Ron Melton" userId="5553941352b42db9" providerId="LiveId" clId="{36DCD473-F91B-45B5-9CF5-4A067706FACB}" dt="2023-10-23T00:36:59.267" v="3534" actId="47"/>
        <pc:sldMkLst>
          <pc:docMk/>
          <pc:sldMk cId="1285892715" sldId="5880"/>
        </pc:sldMkLst>
      </pc:sldChg>
      <pc:sldChg chg="del">
        <pc:chgData name="Ron Melton" userId="5553941352b42db9" providerId="LiveId" clId="{36DCD473-F91B-45B5-9CF5-4A067706FACB}" dt="2023-10-23T00:36:59.267" v="3534" actId="47"/>
        <pc:sldMkLst>
          <pc:docMk/>
          <pc:sldMk cId="1867392179" sldId="5881"/>
        </pc:sldMkLst>
      </pc:sldChg>
      <pc:sldChg chg="del">
        <pc:chgData name="Ron Melton" userId="5553941352b42db9" providerId="LiveId" clId="{36DCD473-F91B-45B5-9CF5-4A067706FACB}" dt="2023-10-23T00:36:59.267" v="3534" actId="47"/>
        <pc:sldMkLst>
          <pc:docMk/>
          <pc:sldMk cId="2255289420" sldId="5882"/>
        </pc:sldMkLst>
      </pc:sldChg>
      <pc:sldChg chg="del">
        <pc:chgData name="Ron Melton" userId="5553941352b42db9" providerId="LiveId" clId="{36DCD473-F91B-45B5-9CF5-4A067706FACB}" dt="2023-10-23T00:36:59.267" v="3534" actId="47"/>
        <pc:sldMkLst>
          <pc:docMk/>
          <pc:sldMk cId="0" sldId="5883"/>
        </pc:sldMkLst>
      </pc:sldChg>
      <pc:sldChg chg="addSp modSp mod">
        <pc:chgData name="Ron Melton" userId="5553941352b42db9" providerId="LiveId" clId="{36DCD473-F91B-45B5-9CF5-4A067706FACB}" dt="2023-10-23T00:31:10.709" v="3352" actId="1076"/>
        <pc:sldMkLst>
          <pc:docMk/>
          <pc:sldMk cId="3318294798" sldId="5885"/>
        </pc:sldMkLst>
        <pc:spChg chg="mod">
          <ac:chgData name="Ron Melton" userId="5553941352b42db9" providerId="LiveId" clId="{36DCD473-F91B-45B5-9CF5-4A067706FACB}" dt="2023-10-23T00:31:10.709" v="3352" actId="1076"/>
          <ac:spMkLst>
            <pc:docMk/>
            <pc:sldMk cId="3318294798" sldId="5885"/>
            <ac:spMk id="5" creationId="{54986BF2-6878-F1F0-FED4-DB87E0D411A7}"/>
          </ac:spMkLst>
        </pc:spChg>
        <pc:picChg chg="add mod">
          <ac:chgData name="Ron Melton" userId="5553941352b42db9" providerId="LiveId" clId="{36DCD473-F91B-45B5-9CF5-4A067706FACB}" dt="2023-10-23T00:31:02.634" v="3351" actId="1076"/>
          <ac:picMkLst>
            <pc:docMk/>
            <pc:sldMk cId="3318294798" sldId="5885"/>
            <ac:picMk id="3" creationId="{F6ED1BE2-526F-4021-4ECF-B2A9EF25FEB3}"/>
          </ac:picMkLst>
        </pc:picChg>
      </pc:sldChg>
      <pc:sldChg chg="del">
        <pc:chgData name="Ron Melton" userId="5553941352b42db9" providerId="LiveId" clId="{36DCD473-F91B-45B5-9CF5-4A067706FACB}" dt="2023-10-23T00:36:59.267" v="3534" actId="47"/>
        <pc:sldMkLst>
          <pc:docMk/>
          <pc:sldMk cId="2866721610" sldId="5886"/>
        </pc:sldMkLst>
      </pc:sldChg>
      <pc:sldChg chg="del">
        <pc:chgData name="Ron Melton" userId="5553941352b42db9" providerId="LiveId" clId="{36DCD473-F91B-45B5-9CF5-4A067706FACB}" dt="2023-10-23T00:36:59.267" v="3534" actId="47"/>
        <pc:sldMkLst>
          <pc:docMk/>
          <pc:sldMk cId="0" sldId="5887"/>
        </pc:sldMkLst>
      </pc:sldChg>
      <pc:sldChg chg="del">
        <pc:chgData name="Ron Melton" userId="5553941352b42db9" providerId="LiveId" clId="{36DCD473-F91B-45B5-9CF5-4A067706FACB}" dt="2023-10-23T00:36:59.267" v="3534" actId="47"/>
        <pc:sldMkLst>
          <pc:docMk/>
          <pc:sldMk cId="0" sldId="5888"/>
        </pc:sldMkLst>
      </pc:sldChg>
      <pc:sldChg chg="del">
        <pc:chgData name="Ron Melton" userId="5553941352b42db9" providerId="LiveId" clId="{36DCD473-F91B-45B5-9CF5-4A067706FACB}" dt="2023-10-23T00:36:59.267" v="3534" actId="47"/>
        <pc:sldMkLst>
          <pc:docMk/>
          <pc:sldMk cId="0" sldId="5889"/>
        </pc:sldMkLst>
      </pc:sldChg>
      <pc:sldChg chg="del">
        <pc:chgData name="Ron Melton" userId="5553941352b42db9" providerId="LiveId" clId="{36DCD473-F91B-45B5-9CF5-4A067706FACB}" dt="2023-10-23T00:36:59.267" v="3534" actId="47"/>
        <pc:sldMkLst>
          <pc:docMk/>
          <pc:sldMk cId="0" sldId="5890"/>
        </pc:sldMkLst>
      </pc:sldChg>
      <pc:sldChg chg="del">
        <pc:chgData name="Ron Melton" userId="5553941352b42db9" providerId="LiveId" clId="{36DCD473-F91B-45B5-9CF5-4A067706FACB}" dt="2023-10-23T00:36:59.267" v="3534" actId="47"/>
        <pc:sldMkLst>
          <pc:docMk/>
          <pc:sldMk cId="0" sldId="5891"/>
        </pc:sldMkLst>
      </pc:sldChg>
      <pc:sldChg chg="del">
        <pc:chgData name="Ron Melton" userId="5553941352b42db9" providerId="LiveId" clId="{36DCD473-F91B-45B5-9CF5-4A067706FACB}" dt="2023-10-23T00:32:44.636" v="3385" actId="47"/>
        <pc:sldMkLst>
          <pc:docMk/>
          <pc:sldMk cId="2898441646" sldId="5892"/>
        </pc:sldMkLst>
      </pc:sldChg>
      <pc:sldChg chg="del">
        <pc:chgData name="Ron Melton" userId="5553941352b42db9" providerId="LiveId" clId="{36DCD473-F91B-45B5-9CF5-4A067706FACB}" dt="2023-10-23T00:36:59.267" v="3534" actId="47"/>
        <pc:sldMkLst>
          <pc:docMk/>
          <pc:sldMk cId="417270073" sldId="5893"/>
        </pc:sldMkLst>
      </pc:sldChg>
      <pc:sldChg chg="del">
        <pc:chgData name="Ron Melton" userId="5553941352b42db9" providerId="LiveId" clId="{36DCD473-F91B-45B5-9CF5-4A067706FACB}" dt="2023-10-23T00:32:47.080" v="3387" actId="47"/>
        <pc:sldMkLst>
          <pc:docMk/>
          <pc:sldMk cId="3916730573" sldId="5894"/>
        </pc:sldMkLst>
      </pc:sldChg>
      <pc:sldChg chg="del">
        <pc:chgData name="Ron Melton" userId="5553941352b42db9" providerId="LiveId" clId="{36DCD473-F91B-45B5-9CF5-4A067706FACB}" dt="2023-10-23T00:32:48.094" v="3388" actId="47"/>
        <pc:sldMkLst>
          <pc:docMk/>
          <pc:sldMk cId="553156864" sldId="5895"/>
        </pc:sldMkLst>
      </pc:sldChg>
      <pc:sldChg chg="del">
        <pc:chgData name="Ron Melton" userId="5553941352b42db9" providerId="LiveId" clId="{36DCD473-F91B-45B5-9CF5-4A067706FACB}" dt="2023-10-23T00:32:50.263" v="3389" actId="47"/>
        <pc:sldMkLst>
          <pc:docMk/>
          <pc:sldMk cId="1417275027" sldId="5896"/>
        </pc:sldMkLst>
      </pc:sldChg>
      <pc:sldChg chg="del">
        <pc:chgData name="Ron Melton" userId="5553941352b42db9" providerId="LiveId" clId="{36DCD473-F91B-45B5-9CF5-4A067706FACB}" dt="2023-10-23T00:32:51.114" v="3390" actId="47"/>
        <pc:sldMkLst>
          <pc:docMk/>
          <pc:sldMk cId="3643820858" sldId="5897"/>
        </pc:sldMkLst>
      </pc:sldChg>
      <pc:sldChg chg="del">
        <pc:chgData name="Ron Melton" userId="5553941352b42db9" providerId="LiveId" clId="{36DCD473-F91B-45B5-9CF5-4A067706FACB}" dt="2023-10-23T00:36:59.267" v="3534" actId="47"/>
        <pc:sldMkLst>
          <pc:docMk/>
          <pc:sldMk cId="784981248" sldId="5901"/>
        </pc:sldMkLst>
      </pc:sldChg>
      <pc:sldChg chg="del">
        <pc:chgData name="Ron Melton" userId="5553941352b42db9" providerId="LiveId" clId="{36DCD473-F91B-45B5-9CF5-4A067706FACB}" dt="2023-10-23T00:36:59.267" v="3534" actId="47"/>
        <pc:sldMkLst>
          <pc:docMk/>
          <pc:sldMk cId="790033254" sldId="5902"/>
        </pc:sldMkLst>
      </pc:sldChg>
      <pc:sldChg chg="del">
        <pc:chgData name="Ron Melton" userId="5553941352b42db9" providerId="LiveId" clId="{36DCD473-F91B-45B5-9CF5-4A067706FACB}" dt="2023-09-27T23:16:35.499" v="220" actId="47"/>
        <pc:sldMkLst>
          <pc:docMk/>
          <pc:sldMk cId="2237261013" sldId="5932"/>
        </pc:sldMkLst>
      </pc:sldChg>
      <pc:sldChg chg="del">
        <pc:chgData name="Ron Melton" userId="5553941352b42db9" providerId="LiveId" clId="{36DCD473-F91B-45B5-9CF5-4A067706FACB}" dt="2023-10-22T23:31:36.547" v="2263" actId="47"/>
        <pc:sldMkLst>
          <pc:docMk/>
          <pc:sldMk cId="953651751" sldId="5936"/>
        </pc:sldMkLst>
      </pc:sldChg>
      <pc:sldChg chg="del">
        <pc:chgData name="Ron Melton" userId="5553941352b42db9" providerId="LiveId" clId="{36DCD473-F91B-45B5-9CF5-4A067706FACB}" dt="2023-09-27T23:16:07.357" v="214" actId="47"/>
        <pc:sldMkLst>
          <pc:docMk/>
          <pc:sldMk cId="2846668614" sldId="5940"/>
        </pc:sldMkLst>
      </pc:sldChg>
      <pc:sldChg chg="del">
        <pc:chgData name="Ron Melton" userId="5553941352b42db9" providerId="LiveId" clId="{36DCD473-F91B-45B5-9CF5-4A067706FACB}" dt="2023-10-23T00:36:59.267" v="3534" actId="47"/>
        <pc:sldMkLst>
          <pc:docMk/>
          <pc:sldMk cId="2633561621" sldId="5941"/>
        </pc:sldMkLst>
      </pc:sldChg>
      <pc:sldChg chg="del">
        <pc:chgData name="Ron Melton" userId="5553941352b42db9" providerId="LiveId" clId="{36DCD473-F91B-45B5-9CF5-4A067706FACB}" dt="2023-10-23T00:36:59.267" v="3534" actId="47"/>
        <pc:sldMkLst>
          <pc:docMk/>
          <pc:sldMk cId="1537658378" sldId="5960"/>
        </pc:sldMkLst>
      </pc:sldChg>
      <pc:sldChg chg="del">
        <pc:chgData name="Ron Melton" userId="5553941352b42db9" providerId="LiveId" clId="{36DCD473-F91B-45B5-9CF5-4A067706FACB}" dt="2023-10-22T23:30:30.973" v="2248" actId="47"/>
        <pc:sldMkLst>
          <pc:docMk/>
          <pc:sldMk cId="2279025352" sldId="5997"/>
        </pc:sldMkLst>
      </pc:sldChg>
      <pc:sldChg chg="del">
        <pc:chgData name="Ron Melton" userId="5553941352b42db9" providerId="LiveId" clId="{36DCD473-F91B-45B5-9CF5-4A067706FACB}" dt="2023-10-23T00:14:43.753" v="2660" actId="47"/>
        <pc:sldMkLst>
          <pc:docMk/>
          <pc:sldMk cId="1007228499" sldId="6022"/>
        </pc:sldMkLst>
      </pc:sldChg>
      <pc:sldChg chg="del">
        <pc:chgData name="Ron Melton" userId="5553941352b42db9" providerId="LiveId" clId="{36DCD473-F91B-45B5-9CF5-4A067706FACB}" dt="2023-10-23T00:14:44.609" v="2661" actId="47"/>
        <pc:sldMkLst>
          <pc:docMk/>
          <pc:sldMk cId="1481049234" sldId="6023"/>
        </pc:sldMkLst>
      </pc:sldChg>
      <pc:sldChg chg="del">
        <pc:chgData name="Ron Melton" userId="5553941352b42db9" providerId="LiveId" clId="{36DCD473-F91B-45B5-9CF5-4A067706FACB}" dt="2023-10-23T00:26:42.863" v="3312" actId="47"/>
        <pc:sldMkLst>
          <pc:docMk/>
          <pc:sldMk cId="3948356998" sldId="6076"/>
        </pc:sldMkLst>
      </pc:sldChg>
      <pc:sldChg chg="del">
        <pc:chgData name="Ron Melton" userId="5553941352b42db9" providerId="LiveId" clId="{36DCD473-F91B-45B5-9CF5-4A067706FACB}" dt="2023-10-23T00:09:42.418" v="2536" actId="47"/>
        <pc:sldMkLst>
          <pc:docMk/>
          <pc:sldMk cId="3361173151" sldId="6077"/>
        </pc:sldMkLst>
      </pc:sldChg>
      <pc:sldChg chg="del">
        <pc:chgData name="Ron Melton" userId="5553941352b42db9" providerId="LiveId" clId="{36DCD473-F91B-45B5-9CF5-4A067706FACB}" dt="2023-10-23T00:17:06.788" v="2902" actId="47"/>
        <pc:sldMkLst>
          <pc:docMk/>
          <pc:sldMk cId="1937690208" sldId="6080"/>
        </pc:sldMkLst>
      </pc:sldChg>
      <pc:sldChg chg="delSp modSp mod">
        <pc:chgData name="Ron Melton" userId="5553941352b42db9" providerId="LiveId" clId="{36DCD473-F91B-45B5-9CF5-4A067706FACB}" dt="2023-09-27T23:41:05.914" v="1254" actId="20577"/>
        <pc:sldMkLst>
          <pc:docMk/>
          <pc:sldMk cId="1071371208" sldId="6093"/>
        </pc:sldMkLst>
        <pc:spChg chg="mod">
          <ac:chgData name="Ron Melton" userId="5553941352b42db9" providerId="LiveId" clId="{36DCD473-F91B-45B5-9CF5-4A067706FACB}" dt="2023-09-27T23:41:05.914" v="1254" actId="20577"/>
          <ac:spMkLst>
            <pc:docMk/>
            <pc:sldMk cId="1071371208" sldId="6093"/>
            <ac:spMk id="5" creationId="{00000000-0000-0000-0000-000000000000}"/>
          </ac:spMkLst>
        </pc:spChg>
        <pc:picChg chg="del">
          <ac:chgData name="Ron Melton" userId="5553941352b42db9" providerId="LiveId" clId="{36DCD473-F91B-45B5-9CF5-4A067706FACB}" dt="2023-09-27T23:40:23.035" v="1111" actId="478"/>
          <ac:picMkLst>
            <pc:docMk/>
            <pc:sldMk cId="1071371208" sldId="6093"/>
            <ac:picMk id="2" creationId="{1F375023-3E06-4888-8B61-173BB870ED76}"/>
          </ac:picMkLst>
        </pc:picChg>
        <pc:picChg chg="del">
          <ac:chgData name="Ron Melton" userId="5553941352b42db9" providerId="LiveId" clId="{36DCD473-F91B-45B5-9CF5-4A067706FACB}" dt="2023-09-27T23:40:23.881" v="1112" actId="478"/>
          <ac:picMkLst>
            <pc:docMk/>
            <pc:sldMk cId="1071371208" sldId="6093"/>
            <ac:picMk id="3" creationId="{69B568A1-AC39-4B60-8B81-EB74900A6E5F}"/>
          </ac:picMkLst>
        </pc:picChg>
      </pc:sldChg>
      <pc:sldChg chg="del">
        <pc:chgData name="Ron Melton" userId="5553941352b42db9" providerId="LiveId" clId="{36DCD473-F91B-45B5-9CF5-4A067706FACB}" dt="2023-10-23T00:14:38.461" v="2658" actId="47"/>
        <pc:sldMkLst>
          <pc:docMk/>
          <pc:sldMk cId="2687012537" sldId="6103"/>
        </pc:sldMkLst>
      </pc:sldChg>
      <pc:sldChg chg="del">
        <pc:chgData name="Ron Melton" userId="5553941352b42db9" providerId="LiveId" clId="{36DCD473-F91B-45B5-9CF5-4A067706FACB}" dt="2023-10-23T00:36:59.267" v="3534" actId="47"/>
        <pc:sldMkLst>
          <pc:docMk/>
          <pc:sldMk cId="1127446512" sldId="6111"/>
        </pc:sldMkLst>
      </pc:sldChg>
      <pc:sldChg chg="del">
        <pc:chgData name="Ron Melton" userId="5553941352b42db9" providerId="LiveId" clId="{36DCD473-F91B-45B5-9CF5-4A067706FACB}" dt="2023-10-23T00:36:59.267" v="3534" actId="47"/>
        <pc:sldMkLst>
          <pc:docMk/>
          <pc:sldMk cId="1498466764" sldId="6112"/>
        </pc:sldMkLst>
      </pc:sldChg>
      <pc:sldChg chg="del">
        <pc:chgData name="Ron Melton" userId="5553941352b42db9" providerId="LiveId" clId="{36DCD473-F91B-45B5-9CF5-4A067706FACB}" dt="2023-10-23T00:36:59.267" v="3534" actId="47"/>
        <pc:sldMkLst>
          <pc:docMk/>
          <pc:sldMk cId="2915364063" sldId="6113"/>
        </pc:sldMkLst>
      </pc:sldChg>
      <pc:sldChg chg="delSp mod">
        <pc:chgData name="Ron Melton" userId="5553941352b42db9" providerId="LiveId" clId="{36DCD473-F91B-45B5-9CF5-4A067706FACB}" dt="2023-09-27T23:16:15.937" v="217" actId="478"/>
        <pc:sldMkLst>
          <pc:docMk/>
          <pc:sldMk cId="2132283764" sldId="6118"/>
        </pc:sldMkLst>
        <pc:picChg chg="del">
          <ac:chgData name="Ron Melton" userId="5553941352b42db9" providerId="LiveId" clId="{36DCD473-F91B-45B5-9CF5-4A067706FACB}" dt="2023-09-27T23:16:15.937" v="217" actId="478"/>
          <ac:picMkLst>
            <pc:docMk/>
            <pc:sldMk cId="2132283764" sldId="6118"/>
            <ac:picMk id="5" creationId="{1C46C241-191B-49A1-8640-61E4C97170B6}"/>
          </ac:picMkLst>
        </pc:picChg>
        <pc:picChg chg="del">
          <ac:chgData name="Ron Melton" userId="5553941352b42db9" providerId="LiveId" clId="{36DCD473-F91B-45B5-9CF5-4A067706FACB}" dt="2023-09-27T23:16:14.980" v="216" actId="478"/>
          <ac:picMkLst>
            <pc:docMk/>
            <pc:sldMk cId="2132283764" sldId="6118"/>
            <ac:picMk id="6" creationId="{3DACE448-F624-4542-A2E9-4508572468FC}"/>
          </ac:picMkLst>
        </pc:picChg>
        <pc:picChg chg="del">
          <ac:chgData name="Ron Melton" userId="5553941352b42db9" providerId="LiveId" clId="{36DCD473-F91B-45B5-9CF5-4A067706FACB}" dt="2023-09-27T23:16:12.664" v="215" actId="478"/>
          <ac:picMkLst>
            <pc:docMk/>
            <pc:sldMk cId="2132283764" sldId="6118"/>
            <ac:picMk id="1028" creationId="{7947B87A-59CC-4334-9989-3E6914DB0C37}"/>
          </ac:picMkLst>
        </pc:picChg>
      </pc:sldChg>
      <pc:sldChg chg="delSp modSp mod">
        <pc:chgData name="Ron Melton" userId="5553941352b42db9" providerId="LiveId" clId="{36DCD473-F91B-45B5-9CF5-4A067706FACB}" dt="2023-09-27T23:15:46.788" v="213" actId="478"/>
        <pc:sldMkLst>
          <pc:docMk/>
          <pc:sldMk cId="734407521" sldId="6129"/>
        </pc:sldMkLst>
        <pc:spChg chg="mod">
          <ac:chgData name="Ron Melton" userId="5553941352b42db9" providerId="LiveId" clId="{36DCD473-F91B-45B5-9CF5-4A067706FACB}" dt="2023-09-27T23:15:43.479" v="212" actId="14100"/>
          <ac:spMkLst>
            <pc:docMk/>
            <pc:sldMk cId="734407521" sldId="6129"/>
            <ac:spMk id="3" creationId="{00000000-0000-0000-0000-000000000000}"/>
          </ac:spMkLst>
        </pc:spChg>
        <pc:picChg chg="del">
          <ac:chgData name="Ron Melton" userId="5553941352b42db9" providerId="LiveId" clId="{36DCD473-F91B-45B5-9CF5-4A067706FACB}" dt="2023-09-27T23:15:46.788" v="213" actId="478"/>
          <ac:picMkLst>
            <pc:docMk/>
            <pc:sldMk cId="734407521" sldId="6129"/>
            <ac:picMk id="4" creationId="{00000000-0000-0000-0000-000000000000}"/>
          </ac:picMkLst>
        </pc:picChg>
      </pc:sldChg>
      <pc:sldChg chg="del">
        <pc:chgData name="Ron Melton" userId="5553941352b42db9" providerId="LiveId" clId="{36DCD473-F91B-45B5-9CF5-4A067706FACB}" dt="2023-10-23T00:27:50.830" v="3332" actId="47"/>
        <pc:sldMkLst>
          <pc:docMk/>
          <pc:sldMk cId="3331172577" sldId="6132"/>
        </pc:sldMkLst>
      </pc:sldChg>
      <pc:sldChg chg="del">
        <pc:chgData name="Ron Melton" userId="5553941352b42db9" providerId="LiveId" clId="{36DCD473-F91B-45B5-9CF5-4A067706FACB}" dt="2023-09-27T23:39:59.444" v="1102" actId="47"/>
        <pc:sldMkLst>
          <pc:docMk/>
          <pc:sldMk cId="4254994918" sldId="6142"/>
        </pc:sldMkLst>
      </pc:sldChg>
      <pc:sldChg chg="delSp">
        <pc:chgData name="Ron Melton" userId="5553941352b42db9" providerId="LiveId" clId="{36DCD473-F91B-45B5-9CF5-4A067706FACB}" dt="2023-10-22T23:30:07.102" v="2246" actId="478"/>
        <pc:sldMkLst>
          <pc:docMk/>
          <pc:sldMk cId="1979285473" sldId="6222"/>
        </pc:sldMkLst>
        <pc:picChg chg="del">
          <ac:chgData name="Ron Melton" userId="5553941352b42db9" providerId="LiveId" clId="{36DCD473-F91B-45B5-9CF5-4A067706FACB}" dt="2023-10-22T23:30:07.102" v="2246" actId="478"/>
          <ac:picMkLst>
            <pc:docMk/>
            <pc:sldMk cId="1979285473" sldId="6222"/>
            <ac:picMk id="5" creationId="{5F3B2A4F-ECA6-4B5F-8E5D-FFCD986D55E6}"/>
          </ac:picMkLst>
        </pc:picChg>
      </pc:sldChg>
      <pc:sldChg chg="del">
        <pc:chgData name="Ron Melton" userId="5553941352b42db9" providerId="LiveId" clId="{36DCD473-F91B-45B5-9CF5-4A067706FACB}" dt="2023-10-22T23:30:18.538" v="2247" actId="47"/>
        <pc:sldMkLst>
          <pc:docMk/>
          <pc:sldMk cId="4024616053" sldId="6223"/>
        </pc:sldMkLst>
      </pc:sldChg>
      <pc:sldChg chg="delSp modSp mod">
        <pc:chgData name="Ron Melton" userId="5553941352b42db9" providerId="LiveId" clId="{36DCD473-F91B-45B5-9CF5-4A067706FACB}" dt="2023-09-27T23:17:16.352" v="255" actId="20577"/>
        <pc:sldMkLst>
          <pc:docMk/>
          <pc:sldMk cId="4091658663" sldId="6240"/>
        </pc:sldMkLst>
        <pc:spChg chg="mod">
          <ac:chgData name="Ron Melton" userId="5553941352b42db9" providerId="LiveId" clId="{36DCD473-F91B-45B5-9CF5-4A067706FACB}" dt="2023-09-27T23:17:16.352" v="255" actId="20577"/>
          <ac:spMkLst>
            <pc:docMk/>
            <pc:sldMk cId="4091658663" sldId="6240"/>
            <ac:spMk id="3" creationId="{00000000-0000-0000-0000-000000000000}"/>
          </ac:spMkLst>
        </pc:spChg>
        <pc:picChg chg="del">
          <ac:chgData name="Ron Melton" userId="5553941352b42db9" providerId="LiveId" clId="{36DCD473-F91B-45B5-9CF5-4A067706FACB}" dt="2023-09-27T23:17:04.276" v="221" actId="478"/>
          <ac:picMkLst>
            <pc:docMk/>
            <pc:sldMk cId="4091658663" sldId="6240"/>
            <ac:picMk id="6" creationId="{152F6EA7-817B-4AB9-9ADE-37FC991765EC}"/>
          </ac:picMkLst>
        </pc:picChg>
        <pc:picChg chg="del">
          <ac:chgData name="Ron Melton" userId="5553941352b42db9" providerId="LiveId" clId="{36DCD473-F91B-45B5-9CF5-4A067706FACB}" dt="2023-09-27T23:17:05.406" v="222" actId="478"/>
          <ac:picMkLst>
            <pc:docMk/>
            <pc:sldMk cId="4091658663" sldId="6240"/>
            <ac:picMk id="1028" creationId="{00000000-0000-0000-0000-000000000000}"/>
          </ac:picMkLst>
        </pc:picChg>
      </pc:sldChg>
      <pc:sldChg chg="del">
        <pc:chgData name="Ron Melton" userId="5553941352b42db9" providerId="LiveId" clId="{36DCD473-F91B-45B5-9CF5-4A067706FACB}" dt="2023-10-23T00:36:59.267" v="3534" actId="47"/>
        <pc:sldMkLst>
          <pc:docMk/>
          <pc:sldMk cId="4256722888" sldId="6254"/>
        </pc:sldMkLst>
      </pc:sldChg>
      <pc:sldChg chg="del">
        <pc:chgData name="Ron Melton" userId="5553941352b42db9" providerId="LiveId" clId="{36DCD473-F91B-45B5-9CF5-4A067706FACB}" dt="2023-10-23T00:36:59.267" v="3534" actId="47"/>
        <pc:sldMkLst>
          <pc:docMk/>
          <pc:sldMk cId="4238605375" sldId="6255"/>
        </pc:sldMkLst>
      </pc:sldChg>
      <pc:sldChg chg="del">
        <pc:chgData name="Ron Melton" userId="5553941352b42db9" providerId="LiveId" clId="{36DCD473-F91B-45B5-9CF5-4A067706FACB}" dt="2023-10-23T00:36:59.267" v="3534" actId="47"/>
        <pc:sldMkLst>
          <pc:docMk/>
          <pc:sldMk cId="2268201737" sldId="6492"/>
        </pc:sldMkLst>
      </pc:sldChg>
      <pc:sldChg chg="del">
        <pc:chgData name="Ron Melton" userId="5553941352b42db9" providerId="LiveId" clId="{36DCD473-F91B-45B5-9CF5-4A067706FACB}" dt="2023-10-23T00:36:59.267" v="3534" actId="47"/>
        <pc:sldMkLst>
          <pc:docMk/>
          <pc:sldMk cId="1518753064" sldId="6493"/>
        </pc:sldMkLst>
      </pc:sldChg>
      <pc:sldChg chg="delSp modSp mod">
        <pc:chgData name="Ron Melton" userId="5553941352b42db9" providerId="LiveId" clId="{36DCD473-F91B-45B5-9CF5-4A067706FACB}" dt="2023-10-22T23:33:19.734" v="2339" actId="1076"/>
        <pc:sldMkLst>
          <pc:docMk/>
          <pc:sldMk cId="921495528" sldId="6495"/>
        </pc:sldMkLst>
        <pc:spChg chg="mod">
          <ac:chgData name="Ron Melton" userId="5553941352b42db9" providerId="LiveId" clId="{36DCD473-F91B-45B5-9CF5-4A067706FACB}" dt="2023-10-22T23:33:19.734" v="2339" actId="1076"/>
          <ac:spMkLst>
            <pc:docMk/>
            <pc:sldMk cId="921495528" sldId="6495"/>
            <ac:spMk id="8" creationId="{B6257883-4B7B-4752-9976-741311B0D48D}"/>
          </ac:spMkLst>
        </pc:spChg>
        <pc:spChg chg="mod">
          <ac:chgData name="Ron Melton" userId="5553941352b42db9" providerId="LiveId" clId="{36DCD473-F91B-45B5-9CF5-4A067706FACB}" dt="2023-10-22T23:33:10.705" v="2337" actId="1076"/>
          <ac:spMkLst>
            <pc:docMk/>
            <pc:sldMk cId="921495528" sldId="6495"/>
            <ac:spMk id="158722" creationId="{00000000-0000-0000-0000-000000000000}"/>
          </ac:spMkLst>
        </pc:spChg>
        <pc:spChg chg="mod">
          <ac:chgData name="Ron Melton" userId="5553941352b42db9" providerId="LiveId" clId="{36DCD473-F91B-45B5-9CF5-4A067706FACB}" dt="2023-10-22T23:33:15.051" v="2338" actId="1076"/>
          <ac:spMkLst>
            <pc:docMk/>
            <pc:sldMk cId="921495528" sldId="6495"/>
            <ac:spMk id="158723" creationId="{00000000-0000-0000-0000-000000000000}"/>
          </ac:spMkLst>
        </pc:spChg>
        <pc:picChg chg="del">
          <ac:chgData name="Ron Melton" userId="5553941352b42db9" providerId="LiveId" clId="{36DCD473-F91B-45B5-9CF5-4A067706FACB}" dt="2023-10-22T23:32:00.779" v="2272" actId="478"/>
          <ac:picMkLst>
            <pc:docMk/>
            <pc:sldMk cId="921495528" sldId="6495"/>
            <ac:picMk id="158724" creationId="{00000000-0000-0000-0000-000000000000}"/>
          </ac:picMkLst>
        </pc:picChg>
      </pc:sldChg>
      <pc:sldChg chg="del">
        <pc:chgData name="Ron Melton" userId="5553941352b42db9" providerId="LiveId" clId="{36DCD473-F91B-45B5-9CF5-4A067706FACB}" dt="2023-10-23T00:36:59.267" v="3534" actId="47"/>
        <pc:sldMkLst>
          <pc:docMk/>
          <pc:sldMk cId="2440387984" sldId="6496"/>
        </pc:sldMkLst>
      </pc:sldChg>
      <pc:sldChg chg="del">
        <pc:chgData name="Ron Melton" userId="5553941352b42db9" providerId="LiveId" clId="{36DCD473-F91B-45B5-9CF5-4A067706FACB}" dt="2023-10-23T00:36:59.267" v="3534" actId="47"/>
        <pc:sldMkLst>
          <pc:docMk/>
          <pc:sldMk cId="2410472197" sldId="6497"/>
        </pc:sldMkLst>
      </pc:sldChg>
      <pc:sldChg chg="del">
        <pc:chgData name="Ron Melton" userId="5553941352b42db9" providerId="LiveId" clId="{36DCD473-F91B-45B5-9CF5-4A067706FACB}" dt="2023-10-23T00:36:59.267" v="3534" actId="47"/>
        <pc:sldMkLst>
          <pc:docMk/>
          <pc:sldMk cId="914353208" sldId="6501"/>
        </pc:sldMkLst>
      </pc:sldChg>
      <pc:sldChg chg="del">
        <pc:chgData name="Ron Melton" userId="5553941352b42db9" providerId="LiveId" clId="{36DCD473-F91B-45B5-9CF5-4A067706FACB}" dt="2023-10-23T00:36:59.267" v="3534" actId="47"/>
        <pc:sldMkLst>
          <pc:docMk/>
          <pc:sldMk cId="1784286289" sldId="6502"/>
        </pc:sldMkLst>
      </pc:sldChg>
      <pc:sldChg chg="delSp modSp mod">
        <pc:chgData name="Ron Melton" userId="5553941352b42db9" providerId="LiveId" clId="{36DCD473-F91B-45B5-9CF5-4A067706FACB}" dt="2023-09-27T23:39:04.763" v="1094" actId="20577"/>
        <pc:sldMkLst>
          <pc:docMk/>
          <pc:sldMk cId="2224086606" sldId="6509"/>
        </pc:sldMkLst>
        <pc:spChg chg="mod">
          <ac:chgData name="Ron Melton" userId="5553941352b42db9" providerId="LiveId" clId="{36DCD473-F91B-45B5-9CF5-4A067706FACB}" dt="2023-09-27T23:39:04.763" v="1094" actId="20577"/>
          <ac:spMkLst>
            <pc:docMk/>
            <pc:sldMk cId="2224086606" sldId="6509"/>
            <ac:spMk id="3" creationId="{FFA77C6B-96E0-461C-984A-E1CA356B66F3}"/>
          </ac:spMkLst>
        </pc:spChg>
        <pc:picChg chg="del">
          <ac:chgData name="Ron Melton" userId="5553941352b42db9" providerId="LiveId" clId="{36DCD473-F91B-45B5-9CF5-4A067706FACB}" dt="2023-09-27T23:38:15.467" v="879" actId="478"/>
          <ac:picMkLst>
            <pc:docMk/>
            <pc:sldMk cId="2224086606" sldId="6509"/>
            <ac:picMk id="4" creationId="{EBCD736D-3AB0-4784-9214-5E0A4E9A918D}"/>
          </ac:picMkLst>
        </pc:picChg>
        <pc:picChg chg="del">
          <ac:chgData name="Ron Melton" userId="5553941352b42db9" providerId="LiveId" clId="{36DCD473-F91B-45B5-9CF5-4A067706FACB}" dt="2023-09-27T23:38:17.973" v="880" actId="478"/>
          <ac:picMkLst>
            <pc:docMk/>
            <pc:sldMk cId="2224086606" sldId="6509"/>
            <ac:picMk id="5" creationId="{CCC4A3A5-DABC-485A-9229-4A6FA82DF27D}"/>
          </ac:picMkLst>
        </pc:picChg>
      </pc:sldChg>
      <pc:sldChg chg="delSp mod">
        <pc:chgData name="Ron Melton" userId="5553941352b42db9" providerId="LiveId" clId="{36DCD473-F91B-45B5-9CF5-4A067706FACB}" dt="2023-09-27T23:39:18.468" v="1096" actId="478"/>
        <pc:sldMkLst>
          <pc:docMk/>
          <pc:sldMk cId="1657880306" sldId="6511"/>
        </pc:sldMkLst>
        <pc:picChg chg="del">
          <ac:chgData name="Ron Melton" userId="5553941352b42db9" providerId="LiveId" clId="{36DCD473-F91B-45B5-9CF5-4A067706FACB}" dt="2023-09-27T23:39:17.640" v="1095" actId="478"/>
          <ac:picMkLst>
            <pc:docMk/>
            <pc:sldMk cId="1657880306" sldId="6511"/>
            <ac:picMk id="3" creationId="{C7665A05-6266-491F-A48F-4D8EC2D70937}"/>
          </ac:picMkLst>
        </pc:picChg>
        <pc:picChg chg="del">
          <ac:chgData name="Ron Melton" userId="5553941352b42db9" providerId="LiveId" clId="{36DCD473-F91B-45B5-9CF5-4A067706FACB}" dt="2023-09-27T23:39:18.468" v="1096" actId="478"/>
          <ac:picMkLst>
            <pc:docMk/>
            <pc:sldMk cId="1657880306" sldId="6511"/>
            <ac:picMk id="4" creationId="{1FD38D74-CEEF-4056-AB36-AE5E706D5A8C}"/>
          </ac:picMkLst>
        </pc:picChg>
      </pc:sldChg>
      <pc:sldChg chg="del">
        <pc:chgData name="Ron Melton" userId="5553941352b42db9" providerId="LiveId" clId="{36DCD473-F91B-45B5-9CF5-4A067706FACB}" dt="2023-10-23T00:36:59.267" v="3534" actId="47"/>
        <pc:sldMkLst>
          <pc:docMk/>
          <pc:sldMk cId="806313363" sldId="6542"/>
        </pc:sldMkLst>
      </pc:sldChg>
      <pc:sldChg chg="del">
        <pc:chgData name="Ron Melton" userId="5553941352b42db9" providerId="LiveId" clId="{36DCD473-F91B-45B5-9CF5-4A067706FACB}" dt="2023-10-23T00:36:59.267" v="3534" actId="47"/>
        <pc:sldMkLst>
          <pc:docMk/>
          <pc:sldMk cId="395393380" sldId="6548"/>
        </pc:sldMkLst>
      </pc:sldChg>
      <pc:sldChg chg="del">
        <pc:chgData name="Ron Melton" userId="5553941352b42db9" providerId="LiveId" clId="{36DCD473-F91B-45B5-9CF5-4A067706FACB}" dt="2023-10-23T00:36:59.267" v="3534" actId="47"/>
        <pc:sldMkLst>
          <pc:docMk/>
          <pc:sldMk cId="4269561769" sldId="6551"/>
        </pc:sldMkLst>
      </pc:sldChg>
      <pc:sldChg chg="del">
        <pc:chgData name="Ron Melton" userId="5553941352b42db9" providerId="LiveId" clId="{36DCD473-F91B-45B5-9CF5-4A067706FACB}" dt="2023-10-23T00:36:59.267" v="3534" actId="47"/>
        <pc:sldMkLst>
          <pc:docMk/>
          <pc:sldMk cId="442547292" sldId="6552"/>
        </pc:sldMkLst>
      </pc:sldChg>
      <pc:sldChg chg="del">
        <pc:chgData name="Ron Melton" userId="5553941352b42db9" providerId="LiveId" clId="{36DCD473-F91B-45B5-9CF5-4A067706FACB}" dt="2023-10-23T00:36:59.267" v="3534" actId="47"/>
        <pc:sldMkLst>
          <pc:docMk/>
          <pc:sldMk cId="4204884029" sldId="6553"/>
        </pc:sldMkLst>
      </pc:sldChg>
      <pc:sldChg chg="del">
        <pc:chgData name="Ron Melton" userId="5553941352b42db9" providerId="LiveId" clId="{36DCD473-F91B-45B5-9CF5-4A067706FACB}" dt="2023-10-23T00:36:59.267" v="3534" actId="47"/>
        <pc:sldMkLst>
          <pc:docMk/>
          <pc:sldMk cId="189458093" sldId="6556"/>
        </pc:sldMkLst>
      </pc:sldChg>
      <pc:sldChg chg="del">
        <pc:chgData name="Ron Melton" userId="5553941352b42db9" providerId="LiveId" clId="{36DCD473-F91B-45B5-9CF5-4A067706FACB}" dt="2023-10-23T00:36:59.267" v="3534" actId="47"/>
        <pc:sldMkLst>
          <pc:docMk/>
          <pc:sldMk cId="4038941751" sldId="6775"/>
        </pc:sldMkLst>
      </pc:sldChg>
      <pc:sldChg chg="del">
        <pc:chgData name="Ron Melton" userId="5553941352b42db9" providerId="LiveId" clId="{36DCD473-F91B-45B5-9CF5-4A067706FACB}" dt="2023-10-23T00:32:16.588" v="3363" actId="47"/>
        <pc:sldMkLst>
          <pc:docMk/>
          <pc:sldMk cId="3033603381" sldId="6786"/>
        </pc:sldMkLst>
      </pc:sldChg>
      <pc:sldChg chg="del">
        <pc:chgData name="Ron Melton" userId="5553941352b42db9" providerId="LiveId" clId="{36DCD473-F91B-45B5-9CF5-4A067706FACB}" dt="2023-10-23T00:32:17.050" v="3364" actId="47"/>
        <pc:sldMkLst>
          <pc:docMk/>
          <pc:sldMk cId="2866453217" sldId="6787"/>
        </pc:sldMkLst>
      </pc:sldChg>
      <pc:sldChg chg="del">
        <pc:chgData name="Ron Melton" userId="5553941352b42db9" providerId="LiveId" clId="{36DCD473-F91B-45B5-9CF5-4A067706FACB}" dt="2023-10-23T00:32:17.478" v="3365" actId="47"/>
        <pc:sldMkLst>
          <pc:docMk/>
          <pc:sldMk cId="2769554708" sldId="6788"/>
        </pc:sldMkLst>
      </pc:sldChg>
      <pc:sldChg chg="del">
        <pc:chgData name="Ron Melton" userId="5553941352b42db9" providerId="LiveId" clId="{36DCD473-F91B-45B5-9CF5-4A067706FACB}" dt="2023-10-23T00:32:17.896" v="3366" actId="47"/>
        <pc:sldMkLst>
          <pc:docMk/>
          <pc:sldMk cId="963148435" sldId="6789"/>
        </pc:sldMkLst>
      </pc:sldChg>
      <pc:sldChg chg="del">
        <pc:chgData name="Ron Melton" userId="5553941352b42db9" providerId="LiveId" clId="{36DCD473-F91B-45B5-9CF5-4A067706FACB}" dt="2023-10-23T00:32:18.740" v="3367" actId="47"/>
        <pc:sldMkLst>
          <pc:docMk/>
          <pc:sldMk cId="2779724998" sldId="6790"/>
        </pc:sldMkLst>
      </pc:sldChg>
      <pc:sldChg chg="del">
        <pc:chgData name="Ron Melton" userId="5553941352b42db9" providerId="LiveId" clId="{36DCD473-F91B-45B5-9CF5-4A067706FACB}" dt="2023-10-23T00:32:19.476" v="3368" actId="47"/>
        <pc:sldMkLst>
          <pc:docMk/>
          <pc:sldMk cId="33897249" sldId="6791"/>
        </pc:sldMkLst>
      </pc:sldChg>
      <pc:sldChg chg="del">
        <pc:chgData name="Ron Melton" userId="5553941352b42db9" providerId="LiveId" clId="{36DCD473-F91B-45B5-9CF5-4A067706FACB}" dt="2023-10-23T00:32:20.447" v="3369" actId="47"/>
        <pc:sldMkLst>
          <pc:docMk/>
          <pc:sldMk cId="1232719690" sldId="6792"/>
        </pc:sldMkLst>
      </pc:sldChg>
      <pc:sldChg chg="del">
        <pc:chgData name="Ron Melton" userId="5553941352b42db9" providerId="LiveId" clId="{36DCD473-F91B-45B5-9CF5-4A067706FACB}" dt="2023-10-23T00:32:21.223" v="3370" actId="47"/>
        <pc:sldMkLst>
          <pc:docMk/>
          <pc:sldMk cId="4231311199" sldId="6793"/>
        </pc:sldMkLst>
      </pc:sldChg>
      <pc:sldChg chg="del">
        <pc:chgData name="Ron Melton" userId="5553941352b42db9" providerId="LiveId" clId="{36DCD473-F91B-45B5-9CF5-4A067706FACB}" dt="2023-10-23T00:32:21.972" v="3371" actId="47"/>
        <pc:sldMkLst>
          <pc:docMk/>
          <pc:sldMk cId="3945734064" sldId="6794"/>
        </pc:sldMkLst>
      </pc:sldChg>
      <pc:sldChg chg="del">
        <pc:chgData name="Ron Melton" userId="5553941352b42db9" providerId="LiveId" clId="{36DCD473-F91B-45B5-9CF5-4A067706FACB}" dt="2023-10-23T00:19:55.531" v="3160" actId="47"/>
        <pc:sldMkLst>
          <pc:docMk/>
          <pc:sldMk cId="3480077094" sldId="6800"/>
        </pc:sldMkLst>
      </pc:sldChg>
      <pc:sldChg chg="del">
        <pc:chgData name="Ron Melton" userId="5553941352b42db9" providerId="LiveId" clId="{36DCD473-F91B-45B5-9CF5-4A067706FACB}" dt="2023-10-23T00:19:56.972" v="3162" actId="47"/>
        <pc:sldMkLst>
          <pc:docMk/>
          <pc:sldMk cId="1250649158" sldId="6801"/>
        </pc:sldMkLst>
      </pc:sldChg>
      <pc:sldChg chg="del">
        <pc:chgData name="Ron Melton" userId="5553941352b42db9" providerId="LiveId" clId="{36DCD473-F91B-45B5-9CF5-4A067706FACB}" dt="2023-10-23T00:19:56.282" v="3161" actId="47"/>
        <pc:sldMkLst>
          <pc:docMk/>
          <pc:sldMk cId="1772831511" sldId="6803"/>
        </pc:sldMkLst>
      </pc:sldChg>
      <pc:sldChg chg="del">
        <pc:chgData name="Ron Melton" userId="5553941352b42db9" providerId="LiveId" clId="{36DCD473-F91B-45B5-9CF5-4A067706FACB}" dt="2023-10-23T00:19:58.098" v="3163" actId="47"/>
        <pc:sldMkLst>
          <pc:docMk/>
          <pc:sldMk cId="1790253215" sldId="6805"/>
        </pc:sldMkLst>
      </pc:sldChg>
      <pc:sldChg chg="del">
        <pc:chgData name="Ron Melton" userId="5553941352b42db9" providerId="LiveId" clId="{36DCD473-F91B-45B5-9CF5-4A067706FACB}" dt="2023-10-23T00:32:26.196" v="3372" actId="47"/>
        <pc:sldMkLst>
          <pc:docMk/>
          <pc:sldMk cId="2412982175" sldId="6816"/>
        </pc:sldMkLst>
      </pc:sldChg>
      <pc:sldChg chg="del">
        <pc:chgData name="Ron Melton" userId="5553941352b42db9" providerId="LiveId" clId="{36DCD473-F91B-45B5-9CF5-4A067706FACB}" dt="2023-10-23T00:32:26.590" v="3373" actId="47"/>
        <pc:sldMkLst>
          <pc:docMk/>
          <pc:sldMk cId="62589517" sldId="6817"/>
        </pc:sldMkLst>
      </pc:sldChg>
      <pc:sldChg chg="del">
        <pc:chgData name="Ron Melton" userId="5553941352b42db9" providerId="LiveId" clId="{36DCD473-F91B-45B5-9CF5-4A067706FACB}" dt="2023-10-23T00:32:27.614" v="3375" actId="47"/>
        <pc:sldMkLst>
          <pc:docMk/>
          <pc:sldMk cId="1927392854" sldId="6821"/>
        </pc:sldMkLst>
      </pc:sldChg>
      <pc:sldChg chg="del">
        <pc:chgData name="Ron Melton" userId="5553941352b42db9" providerId="LiveId" clId="{36DCD473-F91B-45B5-9CF5-4A067706FACB}" dt="2023-10-23T00:32:29.289" v="3377" actId="47"/>
        <pc:sldMkLst>
          <pc:docMk/>
          <pc:sldMk cId="263086626" sldId="6822"/>
        </pc:sldMkLst>
      </pc:sldChg>
      <pc:sldChg chg="del">
        <pc:chgData name="Ron Melton" userId="5553941352b42db9" providerId="LiveId" clId="{36DCD473-F91B-45B5-9CF5-4A067706FACB}" dt="2023-10-23T00:32:28.429" v="3376" actId="47"/>
        <pc:sldMkLst>
          <pc:docMk/>
          <pc:sldMk cId="837355893" sldId="6823"/>
        </pc:sldMkLst>
      </pc:sldChg>
      <pc:sldChg chg="del">
        <pc:chgData name="Ron Melton" userId="5553941352b42db9" providerId="LiveId" clId="{36DCD473-F91B-45B5-9CF5-4A067706FACB}" dt="2023-10-23T00:32:27.049" v="3374" actId="47"/>
        <pc:sldMkLst>
          <pc:docMk/>
          <pc:sldMk cId="3927014906" sldId="6824"/>
        </pc:sldMkLst>
      </pc:sldChg>
      <pc:sldChg chg="del">
        <pc:chgData name="Ron Melton" userId="5553941352b42db9" providerId="LiveId" clId="{36DCD473-F91B-45B5-9CF5-4A067706FACB}" dt="2023-10-23T00:10:29.645" v="2542" actId="47"/>
        <pc:sldMkLst>
          <pc:docMk/>
          <pc:sldMk cId="3140598930" sldId="6851"/>
        </pc:sldMkLst>
      </pc:sldChg>
      <pc:sldChg chg="del">
        <pc:chgData name="Ron Melton" userId="5553941352b42db9" providerId="LiveId" clId="{36DCD473-F91B-45B5-9CF5-4A067706FACB}" dt="2023-10-23T00:32:16.045" v="3362" actId="47"/>
        <pc:sldMkLst>
          <pc:docMk/>
          <pc:sldMk cId="2556333738" sldId="6853"/>
        </pc:sldMkLst>
      </pc:sldChg>
      <pc:sldChg chg="del">
        <pc:chgData name="Ron Melton" userId="5553941352b42db9" providerId="LiveId" clId="{36DCD473-F91B-45B5-9CF5-4A067706FACB}" dt="2023-10-23T00:07:09.129" v="2508" actId="47"/>
        <pc:sldMkLst>
          <pc:docMk/>
          <pc:sldMk cId="3827667490" sldId="6901"/>
        </pc:sldMkLst>
      </pc:sldChg>
      <pc:sldChg chg="del">
        <pc:chgData name="Ron Melton" userId="5553941352b42db9" providerId="LiveId" clId="{36DCD473-F91B-45B5-9CF5-4A067706FACB}" dt="2023-09-27T23:41:46.602" v="1255" actId="47"/>
        <pc:sldMkLst>
          <pc:docMk/>
          <pc:sldMk cId="1198535346" sldId="6902"/>
        </pc:sldMkLst>
      </pc:sldChg>
      <pc:sldChg chg="del">
        <pc:chgData name="Ron Melton" userId="5553941352b42db9" providerId="LiveId" clId="{36DCD473-F91B-45B5-9CF5-4A067706FACB}" dt="2023-10-23T00:36:59.267" v="3534" actId="47"/>
        <pc:sldMkLst>
          <pc:docMk/>
          <pc:sldMk cId="2812656970" sldId="6907"/>
        </pc:sldMkLst>
      </pc:sldChg>
      <pc:sldChg chg="del">
        <pc:chgData name="Ron Melton" userId="5553941352b42db9" providerId="LiveId" clId="{36DCD473-F91B-45B5-9CF5-4A067706FACB}" dt="2023-10-23T00:35:11.128" v="3503" actId="47"/>
        <pc:sldMkLst>
          <pc:docMk/>
          <pc:sldMk cId="1199035693" sldId="6912"/>
        </pc:sldMkLst>
      </pc:sldChg>
      <pc:sldChg chg="del">
        <pc:chgData name="Ron Melton" userId="5553941352b42db9" providerId="LiveId" clId="{36DCD473-F91B-45B5-9CF5-4A067706FACB}" dt="2023-10-23T00:36:59.267" v="3534" actId="47"/>
        <pc:sldMkLst>
          <pc:docMk/>
          <pc:sldMk cId="3990285227" sldId="6913"/>
        </pc:sldMkLst>
      </pc:sldChg>
      <pc:sldChg chg="del">
        <pc:chgData name="Ron Melton" userId="5553941352b42db9" providerId="LiveId" clId="{36DCD473-F91B-45B5-9CF5-4A067706FACB}" dt="2023-10-23T00:36:59.267" v="3534" actId="47"/>
        <pc:sldMkLst>
          <pc:docMk/>
          <pc:sldMk cId="2831059641" sldId="6919"/>
        </pc:sldMkLst>
      </pc:sldChg>
      <pc:sldChg chg="del">
        <pc:chgData name="Ron Melton" userId="5553941352b42db9" providerId="LiveId" clId="{36DCD473-F91B-45B5-9CF5-4A067706FACB}" dt="2023-10-23T00:36:59.267" v="3534" actId="47"/>
        <pc:sldMkLst>
          <pc:docMk/>
          <pc:sldMk cId="1432328164" sldId="6921"/>
        </pc:sldMkLst>
      </pc:sldChg>
      <pc:sldChg chg="del">
        <pc:chgData name="Ron Melton" userId="5553941352b42db9" providerId="LiveId" clId="{36DCD473-F91B-45B5-9CF5-4A067706FACB}" dt="2023-10-23T00:36:59.267" v="3534" actId="47"/>
        <pc:sldMkLst>
          <pc:docMk/>
          <pc:sldMk cId="3723131207" sldId="6922"/>
        </pc:sldMkLst>
      </pc:sldChg>
      <pc:sldChg chg="del">
        <pc:chgData name="Ron Melton" userId="5553941352b42db9" providerId="LiveId" clId="{36DCD473-F91B-45B5-9CF5-4A067706FACB}" dt="2023-09-27T23:18:41.955" v="261" actId="47"/>
        <pc:sldMkLst>
          <pc:docMk/>
          <pc:sldMk cId="668086103" sldId="7095"/>
        </pc:sldMkLst>
      </pc:sldChg>
      <pc:sldChg chg="del">
        <pc:chgData name="Ron Melton" userId="5553941352b42db9" providerId="LiveId" clId="{36DCD473-F91B-45B5-9CF5-4A067706FACB}" dt="2023-10-23T00:09:37.900" v="2534" actId="47"/>
        <pc:sldMkLst>
          <pc:docMk/>
          <pc:sldMk cId="407882530" sldId="7099"/>
        </pc:sldMkLst>
      </pc:sldChg>
      <pc:sldChg chg="del">
        <pc:chgData name="Ron Melton" userId="5553941352b42db9" providerId="LiveId" clId="{36DCD473-F91B-45B5-9CF5-4A067706FACB}" dt="2023-10-23T00:36:59.267" v="3534" actId="47"/>
        <pc:sldMkLst>
          <pc:docMk/>
          <pc:sldMk cId="206686900" sldId="7111"/>
        </pc:sldMkLst>
      </pc:sldChg>
      <pc:sldChg chg="del">
        <pc:chgData name="Ron Melton" userId="5553941352b42db9" providerId="LiveId" clId="{36DCD473-F91B-45B5-9CF5-4A067706FACB}" dt="2023-10-23T00:36:59.267" v="3534" actId="47"/>
        <pc:sldMkLst>
          <pc:docMk/>
          <pc:sldMk cId="473209036" sldId="7112"/>
        </pc:sldMkLst>
      </pc:sldChg>
      <pc:sldChg chg="del">
        <pc:chgData name="Ron Melton" userId="5553941352b42db9" providerId="LiveId" clId="{36DCD473-F91B-45B5-9CF5-4A067706FACB}" dt="2023-10-23T00:36:59.267" v="3534" actId="47"/>
        <pc:sldMkLst>
          <pc:docMk/>
          <pc:sldMk cId="9406199" sldId="7113"/>
        </pc:sldMkLst>
      </pc:sldChg>
      <pc:sldChg chg="del">
        <pc:chgData name="Ron Melton" userId="5553941352b42db9" providerId="LiveId" clId="{36DCD473-F91B-45B5-9CF5-4A067706FACB}" dt="2023-10-23T00:36:59.267" v="3534" actId="47"/>
        <pc:sldMkLst>
          <pc:docMk/>
          <pc:sldMk cId="1463196065" sldId="7114"/>
        </pc:sldMkLst>
      </pc:sldChg>
      <pc:sldChg chg="del">
        <pc:chgData name="Ron Melton" userId="5553941352b42db9" providerId="LiveId" clId="{36DCD473-F91B-45B5-9CF5-4A067706FACB}" dt="2023-10-23T00:36:59.267" v="3534" actId="47"/>
        <pc:sldMkLst>
          <pc:docMk/>
          <pc:sldMk cId="3973839778" sldId="7115"/>
        </pc:sldMkLst>
      </pc:sldChg>
      <pc:sldChg chg="del">
        <pc:chgData name="Ron Melton" userId="5553941352b42db9" providerId="LiveId" clId="{36DCD473-F91B-45B5-9CF5-4A067706FACB}" dt="2023-10-23T00:36:59.267" v="3534" actId="47"/>
        <pc:sldMkLst>
          <pc:docMk/>
          <pc:sldMk cId="1789712840" sldId="7116"/>
        </pc:sldMkLst>
      </pc:sldChg>
      <pc:sldChg chg="del">
        <pc:chgData name="Ron Melton" userId="5553941352b42db9" providerId="LiveId" clId="{36DCD473-F91B-45B5-9CF5-4A067706FACB}" dt="2023-10-23T00:36:59.267" v="3534" actId="47"/>
        <pc:sldMkLst>
          <pc:docMk/>
          <pc:sldMk cId="3899344699" sldId="7117"/>
        </pc:sldMkLst>
      </pc:sldChg>
      <pc:sldChg chg="del">
        <pc:chgData name="Ron Melton" userId="5553941352b42db9" providerId="LiveId" clId="{36DCD473-F91B-45B5-9CF5-4A067706FACB}" dt="2023-10-23T00:36:59.267" v="3534" actId="47"/>
        <pc:sldMkLst>
          <pc:docMk/>
          <pc:sldMk cId="1679479045" sldId="7118"/>
        </pc:sldMkLst>
      </pc:sldChg>
      <pc:sldChg chg="del">
        <pc:chgData name="Ron Melton" userId="5553941352b42db9" providerId="LiveId" clId="{36DCD473-F91B-45B5-9CF5-4A067706FACB}" dt="2023-10-23T00:36:59.267" v="3534" actId="47"/>
        <pc:sldMkLst>
          <pc:docMk/>
          <pc:sldMk cId="3748730638" sldId="7119"/>
        </pc:sldMkLst>
      </pc:sldChg>
      <pc:sldChg chg="del">
        <pc:chgData name="Ron Melton" userId="5553941352b42db9" providerId="LiveId" clId="{36DCD473-F91B-45B5-9CF5-4A067706FACB}" dt="2023-10-23T00:36:59.267" v="3534" actId="47"/>
        <pc:sldMkLst>
          <pc:docMk/>
          <pc:sldMk cId="1282233695" sldId="7120"/>
        </pc:sldMkLst>
      </pc:sldChg>
      <pc:sldChg chg="del">
        <pc:chgData name="Ron Melton" userId="5553941352b42db9" providerId="LiveId" clId="{36DCD473-F91B-45B5-9CF5-4A067706FACB}" dt="2023-10-23T00:36:59.267" v="3534" actId="47"/>
        <pc:sldMkLst>
          <pc:docMk/>
          <pc:sldMk cId="3643953396" sldId="7121"/>
        </pc:sldMkLst>
      </pc:sldChg>
      <pc:sldChg chg="del">
        <pc:chgData name="Ron Melton" userId="5553941352b42db9" providerId="LiveId" clId="{36DCD473-F91B-45B5-9CF5-4A067706FACB}" dt="2023-10-23T00:36:59.267" v="3534" actId="47"/>
        <pc:sldMkLst>
          <pc:docMk/>
          <pc:sldMk cId="1876035897" sldId="7123"/>
        </pc:sldMkLst>
      </pc:sldChg>
      <pc:sldChg chg="del">
        <pc:chgData name="Ron Melton" userId="5553941352b42db9" providerId="LiveId" clId="{36DCD473-F91B-45B5-9CF5-4A067706FACB}" dt="2023-10-23T00:36:59.267" v="3534" actId="47"/>
        <pc:sldMkLst>
          <pc:docMk/>
          <pc:sldMk cId="3657203204" sldId="7124"/>
        </pc:sldMkLst>
      </pc:sldChg>
      <pc:sldChg chg="del">
        <pc:chgData name="Ron Melton" userId="5553941352b42db9" providerId="LiveId" clId="{36DCD473-F91B-45B5-9CF5-4A067706FACB}" dt="2023-10-23T00:36:59.267" v="3534" actId="47"/>
        <pc:sldMkLst>
          <pc:docMk/>
          <pc:sldMk cId="426492354" sldId="7125"/>
        </pc:sldMkLst>
      </pc:sldChg>
      <pc:sldChg chg="del">
        <pc:chgData name="Ron Melton" userId="5553941352b42db9" providerId="LiveId" clId="{36DCD473-F91B-45B5-9CF5-4A067706FACB}" dt="2023-10-23T00:36:59.267" v="3534" actId="47"/>
        <pc:sldMkLst>
          <pc:docMk/>
          <pc:sldMk cId="2821840488" sldId="7126"/>
        </pc:sldMkLst>
      </pc:sldChg>
      <pc:sldChg chg="del">
        <pc:chgData name="Ron Melton" userId="5553941352b42db9" providerId="LiveId" clId="{36DCD473-F91B-45B5-9CF5-4A067706FACB}" dt="2023-10-23T00:36:59.267" v="3534" actId="47"/>
        <pc:sldMkLst>
          <pc:docMk/>
          <pc:sldMk cId="903351718" sldId="7127"/>
        </pc:sldMkLst>
      </pc:sldChg>
      <pc:sldChg chg="del">
        <pc:chgData name="Ron Melton" userId="5553941352b42db9" providerId="LiveId" clId="{36DCD473-F91B-45B5-9CF5-4A067706FACB}" dt="2023-10-23T00:36:59.267" v="3534" actId="47"/>
        <pc:sldMkLst>
          <pc:docMk/>
          <pc:sldMk cId="61946296" sldId="7128"/>
        </pc:sldMkLst>
      </pc:sldChg>
      <pc:sldChg chg="del">
        <pc:chgData name="Ron Melton" userId="5553941352b42db9" providerId="LiveId" clId="{36DCD473-F91B-45B5-9CF5-4A067706FACB}" dt="2023-10-23T00:09:36.707" v="2533" actId="47"/>
        <pc:sldMkLst>
          <pc:docMk/>
          <pc:sldMk cId="2154403910" sldId="7135"/>
        </pc:sldMkLst>
      </pc:sldChg>
      <pc:sldChg chg="del">
        <pc:chgData name="Ron Melton" userId="5553941352b42db9" providerId="LiveId" clId="{36DCD473-F91B-45B5-9CF5-4A067706FACB}" dt="2023-10-23T00:10:04.581" v="2537" actId="47"/>
        <pc:sldMkLst>
          <pc:docMk/>
          <pc:sldMk cId="3181825811" sldId="7136"/>
        </pc:sldMkLst>
      </pc:sldChg>
      <pc:sldChg chg="del">
        <pc:chgData name="Ron Melton" userId="5553941352b42db9" providerId="LiveId" clId="{36DCD473-F91B-45B5-9CF5-4A067706FACB}" dt="2023-09-27T23:31:38.385" v="642" actId="47"/>
        <pc:sldMkLst>
          <pc:docMk/>
          <pc:sldMk cId="2849183719" sldId="7142"/>
        </pc:sldMkLst>
      </pc:sldChg>
      <pc:sldChg chg="del">
        <pc:chgData name="Ron Melton" userId="5553941352b42db9" providerId="LiveId" clId="{36DCD473-F91B-45B5-9CF5-4A067706FACB}" dt="2023-10-23T00:19:59.485" v="3164" actId="47"/>
        <pc:sldMkLst>
          <pc:docMk/>
          <pc:sldMk cId="123617235" sldId="7353"/>
        </pc:sldMkLst>
      </pc:sldChg>
      <pc:sldChg chg="del">
        <pc:chgData name="Ron Melton" userId="5553941352b42db9" providerId="LiveId" clId="{36DCD473-F91B-45B5-9CF5-4A067706FACB}" dt="2023-10-23T00:20:02.256" v="3165" actId="47"/>
        <pc:sldMkLst>
          <pc:docMk/>
          <pc:sldMk cId="2241381481" sldId="7354"/>
        </pc:sldMkLst>
      </pc:sldChg>
      <pc:sldChg chg="del">
        <pc:chgData name="Ron Melton" userId="5553941352b42db9" providerId="LiveId" clId="{36DCD473-F91B-45B5-9CF5-4A067706FACB}" dt="2023-10-23T00:36:59.267" v="3534" actId="47"/>
        <pc:sldMkLst>
          <pc:docMk/>
          <pc:sldMk cId="343450248" sldId="7364"/>
        </pc:sldMkLst>
      </pc:sldChg>
      <pc:sldChg chg="del">
        <pc:chgData name="Ron Melton" userId="5553941352b42db9" providerId="LiveId" clId="{36DCD473-F91B-45B5-9CF5-4A067706FACB}" dt="2023-10-23T00:36:59.267" v="3534" actId="47"/>
        <pc:sldMkLst>
          <pc:docMk/>
          <pc:sldMk cId="3099988299" sldId="7366"/>
        </pc:sldMkLst>
      </pc:sldChg>
      <pc:sldChg chg="del">
        <pc:chgData name="Ron Melton" userId="5553941352b42db9" providerId="LiveId" clId="{36DCD473-F91B-45B5-9CF5-4A067706FACB}" dt="2023-10-23T00:36:59.267" v="3534" actId="47"/>
        <pc:sldMkLst>
          <pc:docMk/>
          <pc:sldMk cId="4013339575" sldId="7367"/>
        </pc:sldMkLst>
      </pc:sldChg>
      <pc:sldChg chg="del">
        <pc:chgData name="Ron Melton" userId="5553941352b42db9" providerId="LiveId" clId="{36DCD473-F91B-45B5-9CF5-4A067706FACB}" dt="2023-10-23T00:36:59.267" v="3534" actId="47"/>
        <pc:sldMkLst>
          <pc:docMk/>
          <pc:sldMk cId="1936267103" sldId="7368"/>
        </pc:sldMkLst>
      </pc:sldChg>
      <pc:sldChg chg="del">
        <pc:chgData name="Ron Melton" userId="5553941352b42db9" providerId="LiveId" clId="{36DCD473-F91B-45B5-9CF5-4A067706FACB}" dt="2023-10-23T00:36:59.267" v="3534" actId="47"/>
        <pc:sldMkLst>
          <pc:docMk/>
          <pc:sldMk cId="4216318465" sldId="7375"/>
        </pc:sldMkLst>
      </pc:sldChg>
      <pc:sldChg chg="del">
        <pc:chgData name="Ron Melton" userId="5553941352b42db9" providerId="LiveId" clId="{36DCD473-F91B-45B5-9CF5-4A067706FACB}" dt="2023-10-23T00:36:59.267" v="3534" actId="47"/>
        <pc:sldMkLst>
          <pc:docMk/>
          <pc:sldMk cId="91029751" sldId="7579"/>
        </pc:sldMkLst>
      </pc:sldChg>
      <pc:sldChg chg="del">
        <pc:chgData name="Ron Melton" userId="5553941352b42db9" providerId="LiveId" clId="{36DCD473-F91B-45B5-9CF5-4A067706FACB}" dt="2023-10-23T00:36:59.267" v="3534" actId="47"/>
        <pc:sldMkLst>
          <pc:docMk/>
          <pc:sldMk cId="2959313311" sldId="7614"/>
        </pc:sldMkLst>
      </pc:sldChg>
      <pc:sldChg chg="del">
        <pc:chgData name="Ron Melton" userId="5553941352b42db9" providerId="LiveId" clId="{36DCD473-F91B-45B5-9CF5-4A067706FACB}" dt="2023-10-23T00:36:59.267" v="3534" actId="47"/>
        <pc:sldMkLst>
          <pc:docMk/>
          <pc:sldMk cId="3166253335" sldId="7615"/>
        </pc:sldMkLst>
      </pc:sldChg>
      <pc:sldChg chg="del">
        <pc:chgData name="Ron Melton" userId="5553941352b42db9" providerId="LiveId" clId="{36DCD473-F91B-45B5-9CF5-4A067706FACB}" dt="2023-10-23T00:36:59.267" v="3534" actId="47"/>
        <pc:sldMkLst>
          <pc:docMk/>
          <pc:sldMk cId="872095872" sldId="7616"/>
        </pc:sldMkLst>
      </pc:sldChg>
      <pc:sldChg chg="del">
        <pc:chgData name="Ron Melton" userId="5553941352b42db9" providerId="LiveId" clId="{36DCD473-F91B-45B5-9CF5-4A067706FACB}" dt="2023-10-23T00:36:59.267" v="3534" actId="47"/>
        <pc:sldMkLst>
          <pc:docMk/>
          <pc:sldMk cId="203710859" sldId="7617"/>
        </pc:sldMkLst>
      </pc:sldChg>
      <pc:sldChg chg="del">
        <pc:chgData name="Ron Melton" userId="5553941352b42db9" providerId="LiveId" clId="{36DCD473-F91B-45B5-9CF5-4A067706FACB}" dt="2023-10-23T00:36:59.267" v="3534" actId="47"/>
        <pc:sldMkLst>
          <pc:docMk/>
          <pc:sldMk cId="2215416645" sldId="7618"/>
        </pc:sldMkLst>
      </pc:sldChg>
      <pc:sldChg chg="del">
        <pc:chgData name="Ron Melton" userId="5553941352b42db9" providerId="LiveId" clId="{36DCD473-F91B-45B5-9CF5-4A067706FACB}" dt="2023-10-23T00:36:59.267" v="3534" actId="47"/>
        <pc:sldMkLst>
          <pc:docMk/>
          <pc:sldMk cId="1271416770" sldId="7619"/>
        </pc:sldMkLst>
      </pc:sldChg>
      <pc:sldChg chg="del">
        <pc:chgData name="Ron Melton" userId="5553941352b42db9" providerId="LiveId" clId="{36DCD473-F91B-45B5-9CF5-4A067706FACB}" dt="2023-10-23T00:36:59.267" v="3534" actId="47"/>
        <pc:sldMkLst>
          <pc:docMk/>
          <pc:sldMk cId="3906447876" sldId="7750"/>
        </pc:sldMkLst>
      </pc:sldChg>
      <pc:sldChg chg="del">
        <pc:chgData name="Ron Melton" userId="5553941352b42db9" providerId="LiveId" clId="{36DCD473-F91B-45B5-9CF5-4A067706FACB}" dt="2023-10-23T00:36:59.267" v="3534" actId="47"/>
        <pc:sldMkLst>
          <pc:docMk/>
          <pc:sldMk cId="892824772" sldId="7752"/>
        </pc:sldMkLst>
      </pc:sldChg>
      <pc:sldChg chg="del">
        <pc:chgData name="Ron Melton" userId="5553941352b42db9" providerId="LiveId" clId="{36DCD473-F91B-45B5-9CF5-4A067706FACB}" dt="2023-10-23T00:36:59.267" v="3534" actId="47"/>
        <pc:sldMkLst>
          <pc:docMk/>
          <pc:sldMk cId="460532187" sldId="7753"/>
        </pc:sldMkLst>
      </pc:sldChg>
      <pc:sldChg chg="del">
        <pc:chgData name="Ron Melton" userId="5553941352b42db9" providerId="LiveId" clId="{36DCD473-F91B-45B5-9CF5-4A067706FACB}" dt="2023-10-23T00:36:59.267" v="3534" actId="47"/>
        <pc:sldMkLst>
          <pc:docMk/>
          <pc:sldMk cId="372693357" sldId="7754"/>
        </pc:sldMkLst>
      </pc:sldChg>
      <pc:sldChg chg="del">
        <pc:chgData name="Ron Melton" userId="5553941352b42db9" providerId="LiveId" clId="{36DCD473-F91B-45B5-9CF5-4A067706FACB}" dt="2023-10-23T00:36:59.267" v="3534" actId="47"/>
        <pc:sldMkLst>
          <pc:docMk/>
          <pc:sldMk cId="2712073063" sldId="7755"/>
        </pc:sldMkLst>
      </pc:sldChg>
      <pc:sldChg chg="del">
        <pc:chgData name="Ron Melton" userId="5553941352b42db9" providerId="LiveId" clId="{36DCD473-F91B-45B5-9CF5-4A067706FACB}" dt="2023-10-23T00:36:59.267" v="3534" actId="47"/>
        <pc:sldMkLst>
          <pc:docMk/>
          <pc:sldMk cId="1298640224" sldId="7757"/>
        </pc:sldMkLst>
      </pc:sldChg>
      <pc:sldChg chg="del">
        <pc:chgData name="Ron Melton" userId="5553941352b42db9" providerId="LiveId" clId="{36DCD473-F91B-45B5-9CF5-4A067706FACB}" dt="2023-10-23T00:36:59.267" v="3534" actId="47"/>
        <pc:sldMkLst>
          <pc:docMk/>
          <pc:sldMk cId="952583574" sldId="7758"/>
        </pc:sldMkLst>
      </pc:sldChg>
      <pc:sldChg chg="del">
        <pc:chgData name="Ron Melton" userId="5553941352b42db9" providerId="LiveId" clId="{36DCD473-F91B-45B5-9CF5-4A067706FACB}" dt="2023-10-23T00:36:59.267" v="3534" actId="47"/>
        <pc:sldMkLst>
          <pc:docMk/>
          <pc:sldMk cId="644433573" sldId="7759"/>
        </pc:sldMkLst>
      </pc:sldChg>
      <pc:sldChg chg="del">
        <pc:chgData name="Ron Melton" userId="5553941352b42db9" providerId="LiveId" clId="{36DCD473-F91B-45B5-9CF5-4A067706FACB}" dt="2023-10-23T00:36:59.267" v="3534" actId="47"/>
        <pc:sldMkLst>
          <pc:docMk/>
          <pc:sldMk cId="3912079751" sldId="7760"/>
        </pc:sldMkLst>
      </pc:sldChg>
      <pc:sldChg chg="del">
        <pc:chgData name="Ron Melton" userId="5553941352b42db9" providerId="LiveId" clId="{36DCD473-F91B-45B5-9CF5-4A067706FACB}" dt="2023-10-23T00:36:59.267" v="3534" actId="47"/>
        <pc:sldMkLst>
          <pc:docMk/>
          <pc:sldMk cId="3577403579" sldId="7761"/>
        </pc:sldMkLst>
      </pc:sldChg>
      <pc:sldChg chg="del">
        <pc:chgData name="Ron Melton" userId="5553941352b42db9" providerId="LiveId" clId="{36DCD473-F91B-45B5-9CF5-4A067706FACB}" dt="2023-10-23T00:36:59.267" v="3534" actId="47"/>
        <pc:sldMkLst>
          <pc:docMk/>
          <pc:sldMk cId="206319117" sldId="7762"/>
        </pc:sldMkLst>
      </pc:sldChg>
      <pc:sldChg chg="del">
        <pc:chgData name="Ron Melton" userId="5553941352b42db9" providerId="LiveId" clId="{36DCD473-F91B-45B5-9CF5-4A067706FACB}" dt="2023-10-23T00:36:59.267" v="3534" actId="47"/>
        <pc:sldMkLst>
          <pc:docMk/>
          <pc:sldMk cId="2221868385" sldId="7763"/>
        </pc:sldMkLst>
      </pc:sldChg>
      <pc:sldChg chg="del">
        <pc:chgData name="Ron Melton" userId="5553941352b42db9" providerId="LiveId" clId="{36DCD473-F91B-45B5-9CF5-4A067706FACB}" dt="2023-10-23T00:36:59.267" v="3534" actId="47"/>
        <pc:sldMkLst>
          <pc:docMk/>
          <pc:sldMk cId="389419511" sldId="7764"/>
        </pc:sldMkLst>
      </pc:sldChg>
      <pc:sldChg chg="del">
        <pc:chgData name="Ron Melton" userId="5553941352b42db9" providerId="LiveId" clId="{36DCD473-F91B-45B5-9CF5-4A067706FACB}" dt="2023-10-23T00:36:59.267" v="3534" actId="47"/>
        <pc:sldMkLst>
          <pc:docMk/>
          <pc:sldMk cId="1425148343" sldId="7765"/>
        </pc:sldMkLst>
      </pc:sldChg>
      <pc:sldChg chg="del">
        <pc:chgData name="Ron Melton" userId="5553941352b42db9" providerId="LiveId" clId="{36DCD473-F91B-45B5-9CF5-4A067706FACB}" dt="2023-10-23T00:36:59.267" v="3534" actId="47"/>
        <pc:sldMkLst>
          <pc:docMk/>
          <pc:sldMk cId="1742315213" sldId="7766"/>
        </pc:sldMkLst>
      </pc:sldChg>
      <pc:sldChg chg="del">
        <pc:chgData name="Ron Melton" userId="5553941352b42db9" providerId="LiveId" clId="{36DCD473-F91B-45B5-9CF5-4A067706FACB}" dt="2023-10-23T00:36:59.267" v="3534" actId="47"/>
        <pc:sldMkLst>
          <pc:docMk/>
          <pc:sldMk cId="3253681181" sldId="7791"/>
        </pc:sldMkLst>
      </pc:sldChg>
      <pc:sldChg chg="del">
        <pc:chgData name="Ron Melton" userId="5553941352b42db9" providerId="LiveId" clId="{36DCD473-F91B-45B5-9CF5-4A067706FACB}" dt="2023-10-23T00:36:59.267" v="3534" actId="47"/>
        <pc:sldMkLst>
          <pc:docMk/>
          <pc:sldMk cId="1944051746" sldId="7793"/>
        </pc:sldMkLst>
      </pc:sldChg>
      <pc:sldChg chg="del">
        <pc:chgData name="Ron Melton" userId="5553941352b42db9" providerId="LiveId" clId="{36DCD473-F91B-45B5-9CF5-4A067706FACB}" dt="2023-10-23T00:36:59.267" v="3534" actId="47"/>
        <pc:sldMkLst>
          <pc:docMk/>
          <pc:sldMk cId="673870693" sldId="7800"/>
        </pc:sldMkLst>
      </pc:sldChg>
      <pc:sldChg chg="del">
        <pc:chgData name="Ron Melton" userId="5553941352b42db9" providerId="LiveId" clId="{36DCD473-F91B-45B5-9CF5-4A067706FACB}" dt="2023-10-23T00:36:59.267" v="3534" actId="47"/>
        <pc:sldMkLst>
          <pc:docMk/>
          <pc:sldMk cId="3650043563" sldId="7803"/>
        </pc:sldMkLst>
      </pc:sldChg>
      <pc:sldChg chg="del">
        <pc:chgData name="Ron Melton" userId="5553941352b42db9" providerId="LiveId" clId="{36DCD473-F91B-45B5-9CF5-4A067706FACB}" dt="2023-10-23T00:36:59.267" v="3534" actId="47"/>
        <pc:sldMkLst>
          <pc:docMk/>
          <pc:sldMk cId="43727828" sldId="7817"/>
        </pc:sldMkLst>
      </pc:sldChg>
      <pc:sldChg chg="del">
        <pc:chgData name="Ron Melton" userId="5553941352b42db9" providerId="LiveId" clId="{36DCD473-F91B-45B5-9CF5-4A067706FACB}" dt="2023-10-23T00:36:59.267" v="3534" actId="47"/>
        <pc:sldMkLst>
          <pc:docMk/>
          <pc:sldMk cId="1932743782" sldId="7819"/>
        </pc:sldMkLst>
      </pc:sldChg>
      <pc:sldChg chg="del">
        <pc:chgData name="Ron Melton" userId="5553941352b42db9" providerId="LiveId" clId="{36DCD473-F91B-45B5-9CF5-4A067706FACB}" dt="2023-10-23T00:36:59.267" v="3534" actId="47"/>
        <pc:sldMkLst>
          <pc:docMk/>
          <pc:sldMk cId="625177681" sldId="7820"/>
        </pc:sldMkLst>
      </pc:sldChg>
      <pc:sldChg chg="del">
        <pc:chgData name="Ron Melton" userId="5553941352b42db9" providerId="LiveId" clId="{36DCD473-F91B-45B5-9CF5-4A067706FACB}" dt="2023-10-23T00:36:59.267" v="3534" actId="47"/>
        <pc:sldMkLst>
          <pc:docMk/>
          <pc:sldMk cId="3227938661" sldId="7821"/>
        </pc:sldMkLst>
      </pc:sldChg>
      <pc:sldChg chg="del">
        <pc:chgData name="Ron Melton" userId="5553941352b42db9" providerId="LiveId" clId="{36DCD473-F91B-45B5-9CF5-4A067706FACB}" dt="2023-10-23T00:36:59.267" v="3534" actId="47"/>
        <pc:sldMkLst>
          <pc:docMk/>
          <pc:sldMk cId="3032487872" sldId="7823"/>
        </pc:sldMkLst>
      </pc:sldChg>
      <pc:sldChg chg="del">
        <pc:chgData name="Ron Melton" userId="5553941352b42db9" providerId="LiveId" clId="{36DCD473-F91B-45B5-9CF5-4A067706FACB}" dt="2023-10-23T00:36:59.267" v="3534" actId="47"/>
        <pc:sldMkLst>
          <pc:docMk/>
          <pc:sldMk cId="374740972" sldId="7824"/>
        </pc:sldMkLst>
      </pc:sldChg>
      <pc:sldChg chg="del">
        <pc:chgData name="Ron Melton" userId="5553941352b42db9" providerId="LiveId" clId="{36DCD473-F91B-45B5-9CF5-4A067706FACB}" dt="2023-10-23T00:36:59.267" v="3534" actId="47"/>
        <pc:sldMkLst>
          <pc:docMk/>
          <pc:sldMk cId="2799057491" sldId="7826"/>
        </pc:sldMkLst>
      </pc:sldChg>
      <pc:sldChg chg="del">
        <pc:chgData name="Ron Melton" userId="5553941352b42db9" providerId="LiveId" clId="{36DCD473-F91B-45B5-9CF5-4A067706FACB}" dt="2023-10-23T00:36:59.267" v="3534" actId="47"/>
        <pc:sldMkLst>
          <pc:docMk/>
          <pc:sldMk cId="2512559282" sldId="7827"/>
        </pc:sldMkLst>
      </pc:sldChg>
      <pc:sldChg chg="del">
        <pc:chgData name="Ron Melton" userId="5553941352b42db9" providerId="LiveId" clId="{36DCD473-F91B-45B5-9CF5-4A067706FACB}" dt="2023-10-23T00:36:59.267" v="3534" actId="47"/>
        <pc:sldMkLst>
          <pc:docMk/>
          <pc:sldMk cId="3301667113" sldId="7831"/>
        </pc:sldMkLst>
      </pc:sldChg>
      <pc:sldChg chg="del">
        <pc:chgData name="Ron Melton" userId="5553941352b42db9" providerId="LiveId" clId="{36DCD473-F91B-45B5-9CF5-4A067706FACB}" dt="2023-10-23T00:36:59.267" v="3534" actId="47"/>
        <pc:sldMkLst>
          <pc:docMk/>
          <pc:sldMk cId="1384981438" sldId="7854"/>
        </pc:sldMkLst>
      </pc:sldChg>
      <pc:sldChg chg="del">
        <pc:chgData name="Ron Melton" userId="5553941352b42db9" providerId="LiveId" clId="{36DCD473-F91B-45B5-9CF5-4A067706FACB}" dt="2023-10-23T00:36:59.267" v="3534" actId="47"/>
        <pc:sldMkLst>
          <pc:docMk/>
          <pc:sldMk cId="2104337967" sldId="7858"/>
        </pc:sldMkLst>
      </pc:sldChg>
      <pc:sldChg chg="del">
        <pc:chgData name="Ron Melton" userId="5553941352b42db9" providerId="LiveId" clId="{36DCD473-F91B-45B5-9CF5-4A067706FACB}" dt="2023-10-23T00:36:59.267" v="3534" actId="47"/>
        <pc:sldMkLst>
          <pc:docMk/>
          <pc:sldMk cId="1501767722" sldId="7859"/>
        </pc:sldMkLst>
      </pc:sldChg>
      <pc:sldChg chg="del">
        <pc:chgData name="Ron Melton" userId="5553941352b42db9" providerId="LiveId" clId="{36DCD473-F91B-45B5-9CF5-4A067706FACB}" dt="2023-10-23T00:36:59.267" v="3534" actId="47"/>
        <pc:sldMkLst>
          <pc:docMk/>
          <pc:sldMk cId="622346425" sldId="7860"/>
        </pc:sldMkLst>
      </pc:sldChg>
      <pc:sldChg chg="del">
        <pc:chgData name="Ron Melton" userId="5553941352b42db9" providerId="LiveId" clId="{36DCD473-F91B-45B5-9CF5-4A067706FACB}" dt="2023-10-23T00:36:59.267" v="3534" actId="47"/>
        <pc:sldMkLst>
          <pc:docMk/>
          <pc:sldMk cId="1330698858" sldId="7861"/>
        </pc:sldMkLst>
      </pc:sldChg>
      <pc:sldChg chg="del">
        <pc:chgData name="Ron Melton" userId="5553941352b42db9" providerId="LiveId" clId="{36DCD473-F91B-45B5-9CF5-4A067706FACB}" dt="2023-10-23T00:36:59.267" v="3534" actId="47"/>
        <pc:sldMkLst>
          <pc:docMk/>
          <pc:sldMk cId="3322261329" sldId="7862"/>
        </pc:sldMkLst>
      </pc:sldChg>
      <pc:sldChg chg="del">
        <pc:chgData name="Ron Melton" userId="5553941352b42db9" providerId="LiveId" clId="{36DCD473-F91B-45B5-9CF5-4A067706FACB}" dt="2023-10-23T00:36:59.267" v="3534" actId="47"/>
        <pc:sldMkLst>
          <pc:docMk/>
          <pc:sldMk cId="594788590" sldId="7863"/>
        </pc:sldMkLst>
      </pc:sldChg>
      <pc:sldChg chg="del">
        <pc:chgData name="Ron Melton" userId="5553941352b42db9" providerId="LiveId" clId="{36DCD473-F91B-45B5-9CF5-4A067706FACB}" dt="2023-10-23T00:36:59.267" v="3534" actId="47"/>
        <pc:sldMkLst>
          <pc:docMk/>
          <pc:sldMk cId="2710045050" sldId="7864"/>
        </pc:sldMkLst>
      </pc:sldChg>
      <pc:sldChg chg="del">
        <pc:chgData name="Ron Melton" userId="5553941352b42db9" providerId="LiveId" clId="{36DCD473-F91B-45B5-9CF5-4A067706FACB}" dt="2023-10-23T00:36:59.267" v="3534" actId="47"/>
        <pc:sldMkLst>
          <pc:docMk/>
          <pc:sldMk cId="4247675792" sldId="7865"/>
        </pc:sldMkLst>
      </pc:sldChg>
      <pc:sldChg chg="del">
        <pc:chgData name="Ron Melton" userId="5553941352b42db9" providerId="LiveId" clId="{36DCD473-F91B-45B5-9CF5-4A067706FACB}" dt="2023-10-23T00:36:59.267" v="3534" actId="47"/>
        <pc:sldMkLst>
          <pc:docMk/>
          <pc:sldMk cId="4055542561" sldId="7866"/>
        </pc:sldMkLst>
      </pc:sldChg>
      <pc:sldChg chg="del">
        <pc:chgData name="Ron Melton" userId="5553941352b42db9" providerId="LiveId" clId="{36DCD473-F91B-45B5-9CF5-4A067706FACB}" dt="2023-10-23T00:36:59.267" v="3534" actId="47"/>
        <pc:sldMkLst>
          <pc:docMk/>
          <pc:sldMk cId="1735894065" sldId="7867"/>
        </pc:sldMkLst>
      </pc:sldChg>
      <pc:sldChg chg="del">
        <pc:chgData name="Ron Melton" userId="5553941352b42db9" providerId="LiveId" clId="{36DCD473-F91B-45B5-9CF5-4A067706FACB}" dt="2023-10-23T00:36:59.267" v="3534" actId="47"/>
        <pc:sldMkLst>
          <pc:docMk/>
          <pc:sldMk cId="3576466888" sldId="7868"/>
        </pc:sldMkLst>
      </pc:sldChg>
      <pc:sldChg chg="del">
        <pc:chgData name="Ron Melton" userId="5553941352b42db9" providerId="LiveId" clId="{36DCD473-F91B-45B5-9CF5-4A067706FACB}" dt="2023-10-23T00:36:59.267" v="3534" actId="47"/>
        <pc:sldMkLst>
          <pc:docMk/>
          <pc:sldMk cId="647183883" sldId="7869"/>
        </pc:sldMkLst>
      </pc:sldChg>
      <pc:sldChg chg="del">
        <pc:chgData name="Ron Melton" userId="5553941352b42db9" providerId="LiveId" clId="{36DCD473-F91B-45B5-9CF5-4A067706FACB}" dt="2023-10-23T00:36:59.267" v="3534" actId="47"/>
        <pc:sldMkLst>
          <pc:docMk/>
          <pc:sldMk cId="3242997378" sldId="7870"/>
        </pc:sldMkLst>
      </pc:sldChg>
      <pc:sldChg chg="del">
        <pc:chgData name="Ron Melton" userId="5553941352b42db9" providerId="LiveId" clId="{36DCD473-F91B-45B5-9CF5-4A067706FACB}" dt="2023-10-23T00:36:59.267" v="3534" actId="47"/>
        <pc:sldMkLst>
          <pc:docMk/>
          <pc:sldMk cId="890333617" sldId="7873"/>
        </pc:sldMkLst>
      </pc:sldChg>
      <pc:sldChg chg="del">
        <pc:chgData name="Ron Melton" userId="5553941352b42db9" providerId="LiveId" clId="{36DCD473-F91B-45B5-9CF5-4A067706FACB}" dt="2023-10-23T00:36:59.267" v="3534" actId="47"/>
        <pc:sldMkLst>
          <pc:docMk/>
          <pc:sldMk cId="983687502" sldId="7874"/>
        </pc:sldMkLst>
      </pc:sldChg>
      <pc:sldChg chg="del">
        <pc:chgData name="Ron Melton" userId="5553941352b42db9" providerId="LiveId" clId="{36DCD473-F91B-45B5-9CF5-4A067706FACB}" dt="2023-10-23T00:36:59.267" v="3534" actId="47"/>
        <pc:sldMkLst>
          <pc:docMk/>
          <pc:sldMk cId="741955051" sldId="7891"/>
        </pc:sldMkLst>
      </pc:sldChg>
      <pc:sldChg chg="del">
        <pc:chgData name="Ron Melton" userId="5553941352b42db9" providerId="LiveId" clId="{36DCD473-F91B-45B5-9CF5-4A067706FACB}" dt="2023-10-23T00:36:59.267" v="3534" actId="47"/>
        <pc:sldMkLst>
          <pc:docMk/>
          <pc:sldMk cId="2564994847" sldId="7892"/>
        </pc:sldMkLst>
      </pc:sldChg>
      <pc:sldChg chg="del">
        <pc:chgData name="Ron Melton" userId="5553941352b42db9" providerId="LiveId" clId="{36DCD473-F91B-45B5-9CF5-4A067706FACB}" dt="2023-10-23T00:36:59.267" v="3534" actId="47"/>
        <pc:sldMkLst>
          <pc:docMk/>
          <pc:sldMk cId="2504791357" sldId="7894"/>
        </pc:sldMkLst>
      </pc:sldChg>
      <pc:sldChg chg="del">
        <pc:chgData name="Ron Melton" userId="5553941352b42db9" providerId="LiveId" clId="{36DCD473-F91B-45B5-9CF5-4A067706FACB}" dt="2023-10-23T00:36:59.267" v="3534" actId="47"/>
        <pc:sldMkLst>
          <pc:docMk/>
          <pc:sldMk cId="2254960942" sldId="7895"/>
        </pc:sldMkLst>
      </pc:sldChg>
      <pc:sldChg chg="del">
        <pc:chgData name="Ron Melton" userId="5553941352b42db9" providerId="LiveId" clId="{36DCD473-F91B-45B5-9CF5-4A067706FACB}" dt="2023-10-23T00:36:59.267" v="3534" actId="47"/>
        <pc:sldMkLst>
          <pc:docMk/>
          <pc:sldMk cId="4051984530" sldId="7899"/>
        </pc:sldMkLst>
      </pc:sldChg>
      <pc:sldChg chg="del">
        <pc:chgData name="Ron Melton" userId="5553941352b42db9" providerId="LiveId" clId="{36DCD473-F91B-45B5-9CF5-4A067706FACB}" dt="2023-10-23T00:36:59.267" v="3534" actId="47"/>
        <pc:sldMkLst>
          <pc:docMk/>
          <pc:sldMk cId="3192581291" sldId="7901"/>
        </pc:sldMkLst>
      </pc:sldChg>
      <pc:sldChg chg="del">
        <pc:chgData name="Ron Melton" userId="5553941352b42db9" providerId="LiveId" clId="{36DCD473-F91B-45B5-9CF5-4A067706FACB}" dt="2023-10-23T00:36:59.267" v="3534" actId="47"/>
        <pc:sldMkLst>
          <pc:docMk/>
          <pc:sldMk cId="2389875964" sldId="7902"/>
        </pc:sldMkLst>
      </pc:sldChg>
      <pc:sldChg chg="del">
        <pc:chgData name="Ron Melton" userId="5553941352b42db9" providerId="LiveId" clId="{36DCD473-F91B-45B5-9CF5-4A067706FACB}" dt="2023-10-23T00:36:59.267" v="3534" actId="47"/>
        <pc:sldMkLst>
          <pc:docMk/>
          <pc:sldMk cId="2150917113" sldId="7910"/>
        </pc:sldMkLst>
      </pc:sldChg>
      <pc:sldChg chg="del">
        <pc:chgData name="Ron Melton" userId="5553941352b42db9" providerId="LiveId" clId="{36DCD473-F91B-45B5-9CF5-4A067706FACB}" dt="2023-10-23T00:36:59.267" v="3534" actId="47"/>
        <pc:sldMkLst>
          <pc:docMk/>
          <pc:sldMk cId="3449310245" sldId="7922"/>
        </pc:sldMkLst>
      </pc:sldChg>
      <pc:sldChg chg="del">
        <pc:chgData name="Ron Melton" userId="5553941352b42db9" providerId="LiveId" clId="{36DCD473-F91B-45B5-9CF5-4A067706FACB}" dt="2023-09-27T23:18:54.225" v="264" actId="47"/>
        <pc:sldMkLst>
          <pc:docMk/>
          <pc:sldMk cId="146160470" sldId="7935"/>
        </pc:sldMkLst>
      </pc:sldChg>
      <pc:sldChg chg="del">
        <pc:chgData name="Ron Melton" userId="5553941352b42db9" providerId="LiveId" clId="{36DCD473-F91B-45B5-9CF5-4A067706FACB}" dt="2023-09-27T23:18:57.559" v="265" actId="47"/>
        <pc:sldMkLst>
          <pc:docMk/>
          <pc:sldMk cId="1439702001" sldId="7938"/>
        </pc:sldMkLst>
      </pc:sldChg>
      <pc:sldChg chg="del">
        <pc:chgData name="Ron Melton" userId="5553941352b42db9" providerId="LiveId" clId="{36DCD473-F91B-45B5-9CF5-4A067706FACB}" dt="2023-09-27T23:18:58.657" v="266" actId="47"/>
        <pc:sldMkLst>
          <pc:docMk/>
          <pc:sldMk cId="3604572038" sldId="7940"/>
        </pc:sldMkLst>
      </pc:sldChg>
      <pc:sldChg chg="del">
        <pc:chgData name="Ron Melton" userId="5553941352b42db9" providerId="LiveId" clId="{36DCD473-F91B-45B5-9CF5-4A067706FACB}" dt="2023-10-23T00:36:59.267" v="3534" actId="47"/>
        <pc:sldMkLst>
          <pc:docMk/>
          <pc:sldMk cId="3885984488" sldId="7945"/>
        </pc:sldMkLst>
      </pc:sldChg>
      <pc:sldChg chg="delSp modSp mod">
        <pc:chgData name="Ron Melton" userId="5553941352b42db9" providerId="LiveId" clId="{36DCD473-F91B-45B5-9CF5-4A067706FACB}" dt="2023-10-23T00:11:23.914" v="2555" actId="1076"/>
        <pc:sldMkLst>
          <pc:docMk/>
          <pc:sldMk cId="247629776" sldId="7949"/>
        </pc:sldMkLst>
        <pc:spChg chg="mod">
          <ac:chgData name="Ron Melton" userId="5553941352b42db9" providerId="LiveId" clId="{36DCD473-F91B-45B5-9CF5-4A067706FACB}" dt="2023-10-23T00:11:23.914" v="2555" actId="1076"/>
          <ac:spMkLst>
            <pc:docMk/>
            <pc:sldMk cId="247629776" sldId="7949"/>
            <ac:spMk id="3" creationId="{6C365882-5255-4205-84D7-F1090F1F007D}"/>
          </ac:spMkLst>
        </pc:spChg>
        <pc:picChg chg="del">
          <ac:chgData name="Ron Melton" userId="5553941352b42db9" providerId="LiveId" clId="{36DCD473-F91B-45B5-9CF5-4A067706FACB}" dt="2023-10-23T00:10:49.778" v="2548" actId="478"/>
          <ac:picMkLst>
            <pc:docMk/>
            <pc:sldMk cId="247629776" sldId="7949"/>
            <ac:picMk id="3076" creationId="{94F5C4E8-F8E2-4B29-80FF-3A52B065776B}"/>
          </ac:picMkLst>
        </pc:picChg>
      </pc:sldChg>
      <pc:sldChg chg="del">
        <pc:chgData name="Ron Melton" userId="5553941352b42db9" providerId="LiveId" clId="{36DCD473-F91B-45B5-9CF5-4A067706FACB}" dt="2023-10-23T00:36:59.267" v="3534" actId="47"/>
        <pc:sldMkLst>
          <pc:docMk/>
          <pc:sldMk cId="2951664966" sldId="7950"/>
        </pc:sldMkLst>
      </pc:sldChg>
      <pc:sldChg chg="del">
        <pc:chgData name="Ron Melton" userId="5553941352b42db9" providerId="LiveId" clId="{36DCD473-F91B-45B5-9CF5-4A067706FACB}" dt="2023-10-23T00:36:59.267" v="3534" actId="47"/>
        <pc:sldMkLst>
          <pc:docMk/>
          <pc:sldMk cId="3227490513" sldId="7951"/>
        </pc:sldMkLst>
      </pc:sldChg>
      <pc:sldChg chg="del">
        <pc:chgData name="Ron Melton" userId="5553941352b42db9" providerId="LiveId" clId="{36DCD473-F91B-45B5-9CF5-4A067706FACB}" dt="2023-10-23T00:36:59.267" v="3534" actId="47"/>
        <pc:sldMkLst>
          <pc:docMk/>
          <pc:sldMk cId="1646552687" sldId="7952"/>
        </pc:sldMkLst>
      </pc:sldChg>
      <pc:sldChg chg="del">
        <pc:chgData name="Ron Melton" userId="5553941352b42db9" providerId="LiveId" clId="{36DCD473-F91B-45B5-9CF5-4A067706FACB}" dt="2023-10-23T00:36:59.267" v="3534" actId="47"/>
        <pc:sldMkLst>
          <pc:docMk/>
          <pc:sldMk cId="1210343038" sldId="7953"/>
        </pc:sldMkLst>
      </pc:sldChg>
      <pc:sldChg chg="del">
        <pc:chgData name="Ron Melton" userId="5553941352b42db9" providerId="LiveId" clId="{36DCD473-F91B-45B5-9CF5-4A067706FACB}" dt="2023-10-23T00:36:59.267" v="3534" actId="47"/>
        <pc:sldMkLst>
          <pc:docMk/>
          <pc:sldMk cId="3266139245" sldId="7954"/>
        </pc:sldMkLst>
      </pc:sldChg>
      <pc:sldChg chg="delSp modSp mod">
        <pc:chgData name="Ron Melton" userId="5553941352b42db9" providerId="LiveId" clId="{36DCD473-F91B-45B5-9CF5-4A067706FACB}" dt="2023-09-27T23:32:09.167" v="648" actId="20577"/>
        <pc:sldMkLst>
          <pc:docMk/>
          <pc:sldMk cId="2618404228" sldId="7958"/>
        </pc:sldMkLst>
        <pc:spChg chg="mod">
          <ac:chgData name="Ron Melton" userId="5553941352b42db9" providerId="LiveId" clId="{36DCD473-F91B-45B5-9CF5-4A067706FACB}" dt="2023-09-27T23:32:09.167" v="648" actId="20577"/>
          <ac:spMkLst>
            <pc:docMk/>
            <pc:sldMk cId="2618404228" sldId="7958"/>
            <ac:spMk id="3" creationId="{E1BDFE26-BB84-4ECC-98A8-F1344345EFEB}"/>
          </ac:spMkLst>
        </pc:spChg>
        <pc:picChg chg="del">
          <ac:chgData name="Ron Melton" userId="5553941352b42db9" providerId="LiveId" clId="{36DCD473-F91B-45B5-9CF5-4A067706FACB}" dt="2023-09-27T23:31:40.810" v="643" actId="478"/>
          <ac:picMkLst>
            <pc:docMk/>
            <pc:sldMk cId="2618404228" sldId="7958"/>
            <ac:picMk id="4" creationId="{124F6EEF-1607-4E3E-83CD-128DFF0B322A}"/>
          </ac:picMkLst>
        </pc:picChg>
      </pc:sldChg>
      <pc:sldChg chg="del">
        <pc:chgData name="Ron Melton" userId="5553941352b42db9" providerId="LiveId" clId="{36DCD473-F91B-45B5-9CF5-4A067706FACB}" dt="2023-09-27T23:42:42.692" v="1274" actId="47"/>
        <pc:sldMkLst>
          <pc:docMk/>
          <pc:sldMk cId="2248620059" sldId="7961"/>
        </pc:sldMkLst>
      </pc:sldChg>
      <pc:sldChg chg="del">
        <pc:chgData name="Ron Melton" userId="5553941352b42db9" providerId="LiveId" clId="{36DCD473-F91B-45B5-9CF5-4A067706FACB}" dt="2023-10-23T00:36:59.267" v="3534" actId="47"/>
        <pc:sldMkLst>
          <pc:docMk/>
          <pc:sldMk cId="3360615086" sldId="7963"/>
        </pc:sldMkLst>
      </pc:sldChg>
      <pc:sldChg chg="del">
        <pc:chgData name="Ron Melton" userId="5553941352b42db9" providerId="LiveId" clId="{36DCD473-F91B-45B5-9CF5-4A067706FACB}" dt="2023-10-23T00:36:59.267" v="3534" actId="47"/>
        <pc:sldMkLst>
          <pc:docMk/>
          <pc:sldMk cId="1565797806" sldId="7964"/>
        </pc:sldMkLst>
      </pc:sldChg>
      <pc:sldChg chg="del">
        <pc:chgData name="Ron Melton" userId="5553941352b42db9" providerId="LiveId" clId="{36DCD473-F91B-45B5-9CF5-4A067706FACB}" dt="2023-10-23T00:36:59.267" v="3534" actId="47"/>
        <pc:sldMkLst>
          <pc:docMk/>
          <pc:sldMk cId="619181096" sldId="7965"/>
        </pc:sldMkLst>
      </pc:sldChg>
      <pc:sldChg chg="del">
        <pc:chgData name="Ron Melton" userId="5553941352b42db9" providerId="LiveId" clId="{36DCD473-F91B-45B5-9CF5-4A067706FACB}" dt="2023-09-27T23:37:04.374" v="866" actId="47"/>
        <pc:sldMkLst>
          <pc:docMk/>
          <pc:sldMk cId="2907647450" sldId="7966"/>
        </pc:sldMkLst>
      </pc:sldChg>
      <pc:sldChg chg="del">
        <pc:chgData name="Ron Melton" userId="5553941352b42db9" providerId="LiveId" clId="{36DCD473-F91B-45B5-9CF5-4A067706FACB}" dt="2023-10-22T23:31:37.791" v="2264" actId="47"/>
        <pc:sldMkLst>
          <pc:docMk/>
          <pc:sldMk cId="147286962" sldId="7967"/>
        </pc:sldMkLst>
      </pc:sldChg>
      <pc:sldChg chg="del">
        <pc:chgData name="Ron Melton" userId="5553941352b42db9" providerId="LiveId" clId="{36DCD473-F91B-45B5-9CF5-4A067706FACB}" dt="2023-10-23T00:09:40.639" v="2535" actId="47"/>
        <pc:sldMkLst>
          <pc:docMk/>
          <pc:sldMk cId="2494345860" sldId="7968"/>
        </pc:sldMkLst>
      </pc:sldChg>
      <pc:sldChg chg="del">
        <pc:chgData name="Ron Melton" userId="5553941352b42db9" providerId="LiveId" clId="{36DCD473-F91B-45B5-9CF5-4A067706FACB}" dt="2023-10-22T23:31:33.484" v="2258" actId="47"/>
        <pc:sldMkLst>
          <pc:docMk/>
          <pc:sldMk cId="4264779330" sldId="7972"/>
        </pc:sldMkLst>
      </pc:sldChg>
      <pc:sldChg chg="del">
        <pc:chgData name="Ron Melton" userId="5553941352b42db9" providerId="LiveId" clId="{36DCD473-F91B-45B5-9CF5-4A067706FACB}" dt="2023-10-22T23:31:34.569" v="2259" actId="47"/>
        <pc:sldMkLst>
          <pc:docMk/>
          <pc:sldMk cId="2000140054" sldId="7973"/>
        </pc:sldMkLst>
      </pc:sldChg>
      <pc:sldChg chg="del">
        <pc:chgData name="Ron Melton" userId="5553941352b42db9" providerId="LiveId" clId="{36DCD473-F91B-45B5-9CF5-4A067706FACB}" dt="2023-10-22T23:31:56.693" v="2269" actId="47"/>
        <pc:sldMkLst>
          <pc:docMk/>
          <pc:sldMk cId="2294710096" sldId="7974"/>
        </pc:sldMkLst>
      </pc:sldChg>
      <pc:sldChg chg="del">
        <pc:chgData name="Ron Melton" userId="5553941352b42db9" providerId="LiveId" clId="{36DCD473-F91B-45B5-9CF5-4A067706FACB}" dt="2023-10-23T00:11:34.773" v="2556" actId="47"/>
        <pc:sldMkLst>
          <pc:docMk/>
          <pc:sldMk cId="749237704" sldId="7979"/>
        </pc:sldMkLst>
      </pc:sldChg>
      <pc:sldChg chg="del">
        <pc:chgData name="Ron Melton" userId="5553941352b42db9" providerId="LiveId" clId="{36DCD473-F91B-45B5-9CF5-4A067706FACB}" dt="2023-10-23T00:11:37.021" v="2557" actId="47"/>
        <pc:sldMkLst>
          <pc:docMk/>
          <pc:sldMk cId="3704585729" sldId="7980"/>
        </pc:sldMkLst>
      </pc:sldChg>
      <pc:sldChg chg="del">
        <pc:chgData name="Ron Melton" userId="5553941352b42db9" providerId="LiveId" clId="{36DCD473-F91B-45B5-9CF5-4A067706FACB}" dt="2023-10-22T23:31:55.714" v="2267" actId="47"/>
        <pc:sldMkLst>
          <pc:docMk/>
          <pc:sldMk cId="181932689" sldId="7981"/>
        </pc:sldMkLst>
      </pc:sldChg>
      <pc:sldChg chg="del">
        <pc:chgData name="Ron Melton" userId="5553941352b42db9" providerId="LiveId" clId="{36DCD473-F91B-45B5-9CF5-4A067706FACB}" dt="2023-10-23T00:36:59.267" v="3534" actId="47"/>
        <pc:sldMkLst>
          <pc:docMk/>
          <pc:sldMk cId="2974792479" sldId="7983"/>
        </pc:sldMkLst>
      </pc:sldChg>
      <pc:sldChg chg="del">
        <pc:chgData name="Ron Melton" userId="5553941352b42db9" providerId="LiveId" clId="{36DCD473-F91B-45B5-9CF5-4A067706FACB}" dt="2023-10-23T00:36:59.267" v="3534" actId="47"/>
        <pc:sldMkLst>
          <pc:docMk/>
          <pc:sldMk cId="3409836433" sldId="7984"/>
        </pc:sldMkLst>
      </pc:sldChg>
      <pc:sldChg chg="del">
        <pc:chgData name="Ron Melton" userId="5553941352b42db9" providerId="LiveId" clId="{36DCD473-F91B-45B5-9CF5-4A067706FACB}" dt="2023-10-23T00:36:59.267" v="3534" actId="47"/>
        <pc:sldMkLst>
          <pc:docMk/>
          <pc:sldMk cId="1726004731" sldId="7985"/>
        </pc:sldMkLst>
      </pc:sldChg>
      <pc:sldChg chg="del">
        <pc:chgData name="Ron Melton" userId="5553941352b42db9" providerId="LiveId" clId="{36DCD473-F91B-45B5-9CF5-4A067706FACB}" dt="2023-10-23T00:36:59.267" v="3534" actId="47"/>
        <pc:sldMkLst>
          <pc:docMk/>
          <pc:sldMk cId="895463118" sldId="7986"/>
        </pc:sldMkLst>
      </pc:sldChg>
      <pc:sldChg chg="del">
        <pc:chgData name="Ron Melton" userId="5553941352b42db9" providerId="LiveId" clId="{36DCD473-F91B-45B5-9CF5-4A067706FACB}" dt="2023-10-23T00:36:59.267" v="3534" actId="47"/>
        <pc:sldMkLst>
          <pc:docMk/>
          <pc:sldMk cId="742486492" sldId="7987"/>
        </pc:sldMkLst>
      </pc:sldChg>
      <pc:sldChg chg="del">
        <pc:chgData name="Ron Melton" userId="5553941352b42db9" providerId="LiveId" clId="{36DCD473-F91B-45B5-9CF5-4A067706FACB}" dt="2023-10-23T00:36:59.267" v="3534" actId="47"/>
        <pc:sldMkLst>
          <pc:docMk/>
          <pc:sldMk cId="1001785473" sldId="7988"/>
        </pc:sldMkLst>
      </pc:sldChg>
      <pc:sldChg chg="del">
        <pc:chgData name="Ron Melton" userId="5553941352b42db9" providerId="LiveId" clId="{36DCD473-F91B-45B5-9CF5-4A067706FACB}" dt="2023-10-23T00:19:48.116" v="3157" actId="47"/>
        <pc:sldMkLst>
          <pc:docMk/>
          <pc:sldMk cId="2225707602" sldId="7990"/>
        </pc:sldMkLst>
      </pc:sldChg>
      <pc:sldChg chg="del">
        <pc:chgData name="Ron Melton" userId="5553941352b42db9" providerId="LiveId" clId="{36DCD473-F91B-45B5-9CF5-4A067706FACB}" dt="2023-10-23T00:19:49.200" v="3158" actId="47"/>
        <pc:sldMkLst>
          <pc:docMk/>
          <pc:sldMk cId="2405816306" sldId="7991"/>
        </pc:sldMkLst>
      </pc:sldChg>
      <pc:sldChg chg="del">
        <pc:chgData name="Ron Melton" userId="5553941352b42db9" providerId="LiveId" clId="{36DCD473-F91B-45B5-9CF5-4A067706FACB}" dt="2023-10-23T00:36:59.267" v="3534" actId="47"/>
        <pc:sldMkLst>
          <pc:docMk/>
          <pc:sldMk cId="2815165650" sldId="7992"/>
        </pc:sldMkLst>
      </pc:sldChg>
      <pc:sldChg chg="del">
        <pc:chgData name="Ron Melton" userId="5553941352b42db9" providerId="LiveId" clId="{36DCD473-F91B-45B5-9CF5-4A067706FACB}" dt="2023-10-23T00:36:59.267" v="3534" actId="47"/>
        <pc:sldMkLst>
          <pc:docMk/>
          <pc:sldMk cId="3236128945" sldId="7993"/>
        </pc:sldMkLst>
      </pc:sldChg>
      <pc:sldChg chg="del">
        <pc:chgData name="Ron Melton" userId="5553941352b42db9" providerId="LiveId" clId="{36DCD473-F91B-45B5-9CF5-4A067706FACB}" dt="2023-10-23T00:36:59.267" v="3534" actId="47"/>
        <pc:sldMkLst>
          <pc:docMk/>
          <pc:sldMk cId="3480430693" sldId="7994"/>
        </pc:sldMkLst>
      </pc:sldChg>
      <pc:sldChg chg="del">
        <pc:chgData name="Ron Melton" userId="5553941352b42db9" providerId="LiveId" clId="{36DCD473-F91B-45B5-9CF5-4A067706FACB}" dt="2023-10-23T00:36:59.267" v="3534" actId="47"/>
        <pc:sldMkLst>
          <pc:docMk/>
          <pc:sldMk cId="1804044435" sldId="7995"/>
        </pc:sldMkLst>
      </pc:sldChg>
      <pc:sldChg chg="del">
        <pc:chgData name="Ron Melton" userId="5553941352b42db9" providerId="LiveId" clId="{36DCD473-F91B-45B5-9CF5-4A067706FACB}" dt="2023-10-23T00:36:59.267" v="3534" actId="47"/>
        <pc:sldMkLst>
          <pc:docMk/>
          <pc:sldMk cId="3515591698" sldId="7996"/>
        </pc:sldMkLst>
      </pc:sldChg>
      <pc:sldChg chg="del">
        <pc:chgData name="Ron Melton" userId="5553941352b42db9" providerId="LiveId" clId="{36DCD473-F91B-45B5-9CF5-4A067706FACB}" dt="2023-10-23T00:36:59.267" v="3534" actId="47"/>
        <pc:sldMkLst>
          <pc:docMk/>
          <pc:sldMk cId="2750833750" sldId="7997"/>
        </pc:sldMkLst>
      </pc:sldChg>
      <pc:sldChg chg="del">
        <pc:chgData name="Ron Melton" userId="5553941352b42db9" providerId="LiveId" clId="{36DCD473-F91B-45B5-9CF5-4A067706FACB}" dt="2023-10-23T00:36:59.267" v="3534" actId="47"/>
        <pc:sldMkLst>
          <pc:docMk/>
          <pc:sldMk cId="3173270685" sldId="7998"/>
        </pc:sldMkLst>
      </pc:sldChg>
      <pc:sldChg chg="del">
        <pc:chgData name="Ron Melton" userId="5553941352b42db9" providerId="LiveId" clId="{36DCD473-F91B-45B5-9CF5-4A067706FACB}" dt="2023-10-23T00:36:59.267" v="3534" actId="47"/>
        <pc:sldMkLst>
          <pc:docMk/>
          <pc:sldMk cId="2197164917" sldId="7999"/>
        </pc:sldMkLst>
      </pc:sldChg>
      <pc:sldChg chg="del">
        <pc:chgData name="Ron Melton" userId="5553941352b42db9" providerId="LiveId" clId="{36DCD473-F91B-45B5-9CF5-4A067706FACB}" dt="2023-10-23T00:36:59.267" v="3534" actId="47"/>
        <pc:sldMkLst>
          <pc:docMk/>
          <pc:sldMk cId="2607020529" sldId="8000"/>
        </pc:sldMkLst>
      </pc:sldChg>
      <pc:sldChg chg="del">
        <pc:chgData name="Ron Melton" userId="5553941352b42db9" providerId="LiveId" clId="{36DCD473-F91B-45B5-9CF5-4A067706FACB}" dt="2023-10-23T00:20:03.422" v="3166" actId="47"/>
        <pc:sldMkLst>
          <pc:docMk/>
          <pc:sldMk cId="2185555192" sldId="8002"/>
        </pc:sldMkLst>
      </pc:sldChg>
      <pc:sldChg chg="del">
        <pc:chgData name="Ron Melton" userId="5553941352b42db9" providerId="LiveId" clId="{36DCD473-F91B-45B5-9CF5-4A067706FACB}" dt="2023-10-23T00:20:04.004" v="3167" actId="47"/>
        <pc:sldMkLst>
          <pc:docMk/>
          <pc:sldMk cId="1463336148" sldId="8003"/>
        </pc:sldMkLst>
      </pc:sldChg>
      <pc:sldChg chg="del">
        <pc:chgData name="Ron Melton" userId="5553941352b42db9" providerId="LiveId" clId="{36DCD473-F91B-45B5-9CF5-4A067706FACB}" dt="2023-10-23T00:10:40.481" v="2546" actId="47"/>
        <pc:sldMkLst>
          <pc:docMk/>
          <pc:sldMk cId="193307416" sldId="8004"/>
        </pc:sldMkLst>
      </pc:sldChg>
      <pc:sldChg chg="del">
        <pc:chgData name="Ron Melton" userId="5553941352b42db9" providerId="LiveId" clId="{36DCD473-F91B-45B5-9CF5-4A067706FACB}" dt="2023-10-23T00:36:59.267" v="3534" actId="47"/>
        <pc:sldMkLst>
          <pc:docMk/>
          <pc:sldMk cId="2507333825" sldId="8005"/>
        </pc:sldMkLst>
      </pc:sldChg>
      <pc:sldChg chg="del">
        <pc:chgData name="Ron Melton" userId="5553941352b42db9" providerId="LiveId" clId="{36DCD473-F91B-45B5-9CF5-4A067706FACB}" dt="2023-10-23T00:36:59.267" v="3534" actId="47"/>
        <pc:sldMkLst>
          <pc:docMk/>
          <pc:sldMk cId="3280294095" sldId="8006"/>
        </pc:sldMkLst>
      </pc:sldChg>
      <pc:sldChg chg="del">
        <pc:chgData name="Ron Melton" userId="5553941352b42db9" providerId="LiveId" clId="{36DCD473-F91B-45B5-9CF5-4A067706FACB}" dt="2023-10-23T00:36:59.267" v="3534" actId="47"/>
        <pc:sldMkLst>
          <pc:docMk/>
          <pc:sldMk cId="1900556745" sldId="8007"/>
        </pc:sldMkLst>
      </pc:sldChg>
      <pc:sldChg chg="del">
        <pc:chgData name="Ron Melton" userId="5553941352b42db9" providerId="LiveId" clId="{36DCD473-F91B-45B5-9CF5-4A067706FACB}" dt="2023-10-23T00:36:59.267" v="3534" actId="47"/>
        <pc:sldMkLst>
          <pc:docMk/>
          <pc:sldMk cId="838096457" sldId="8011"/>
        </pc:sldMkLst>
      </pc:sldChg>
      <pc:sldChg chg="del">
        <pc:chgData name="Ron Melton" userId="5553941352b42db9" providerId="LiveId" clId="{36DCD473-F91B-45B5-9CF5-4A067706FACB}" dt="2023-10-23T00:36:59.267" v="3534" actId="47"/>
        <pc:sldMkLst>
          <pc:docMk/>
          <pc:sldMk cId="3155828471" sldId="8026"/>
        </pc:sldMkLst>
      </pc:sldChg>
      <pc:sldChg chg="del">
        <pc:chgData name="Ron Melton" userId="5553941352b42db9" providerId="LiveId" clId="{36DCD473-F91B-45B5-9CF5-4A067706FACB}" dt="2023-10-23T00:36:59.267" v="3534" actId="47"/>
        <pc:sldMkLst>
          <pc:docMk/>
          <pc:sldMk cId="773499233" sldId="8027"/>
        </pc:sldMkLst>
      </pc:sldChg>
      <pc:sldChg chg="del">
        <pc:chgData name="Ron Melton" userId="5553941352b42db9" providerId="LiveId" clId="{36DCD473-F91B-45B5-9CF5-4A067706FACB}" dt="2023-10-23T00:36:59.267" v="3534" actId="47"/>
        <pc:sldMkLst>
          <pc:docMk/>
          <pc:sldMk cId="31604290" sldId="8028"/>
        </pc:sldMkLst>
      </pc:sldChg>
      <pc:sldChg chg="del">
        <pc:chgData name="Ron Melton" userId="5553941352b42db9" providerId="LiveId" clId="{36DCD473-F91B-45B5-9CF5-4A067706FACB}" dt="2023-10-23T00:36:59.267" v="3534" actId="47"/>
        <pc:sldMkLst>
          <pc:docMk/>
          <pc:sldMk cId="1616331017" sldId="8029"/>
        </pc:sldMkLst>
      </pc:sldChg>
      <pc:sldChg chg="del">
        <pc:chgData name="Ron Melton" userId="5553941352b42db9" providerId="LiveId" clId="{36DCD473-F91B-45B5-9CF5-4A067706FACB}" dt="2023-10-23T00:36:59.267" v="3534" actId="47"/>
        <pc:sldMkLst>
          <pc:docMk/>
          <pc:sldMk cId="2713808945" sldId="8030"/>
        </pc:sldMkLst>
      </pc:sldChg>
      <pc:sldChg chg="del">
        <pc:chgData name="Ron Melton" userId="5553941352b42db9" providerId="LiveId" clId="{36DCD473-F91B-45B5-9CF5-4A067706FACB}" dt="2023-10-23T00:36:59.267" v="3534" actId="47"/>
        <pc:sldMkLst>
          <pc:docMk/>
          <pc:sldMk cId="3106266857" sldId="8031"/>
        </pc:sldMkLst>
      </pc:sldChg>
      <pc:sldChg chg="del">
        <pc:chgData name="Ron Melton" userId="5553941352b42db9" providerId="LiveId" clId="{36DCD473-F91B-45B5-9CF5-4A067706FACB}" dt="2023-10-23T00:36:59.267" v="3534" actId="47"/>
        <pc:sldMkLst>
          <pc:docMk/>
          <pc:sldMk cId="983432331" sldId="8032"/>
        </pc:sldMkLst>
      </pc:sldChg>
      <pc:sldChg chg="del">
        <pc:chgData name="Ron Melton" userId="5553941352b42db9" providerId="LiveId" clId="{36DCD473-F91B-45B5-9CF5-4A067706FACB}" dt="2023-10-23T00:36:59.267" v="3534" actId="47"/>
        <pc:sldMkLst>
          <pc:docMk/>
          <pc:sldMk cId="2416513528" sldId="8033"/>
        </pc:sldMkLst>
      </pc:sldChg>
      <pc:sldChg chg="del">
        <pc:chgData name="Ron Melton" userId="5553941352b42db9" providerId="LiveId" clId="{36DCD473-F91B-45B5-9CF5-4A067706FACB}" dt="2023-10-23T00:36:59.267" v="3534" actId="47"/>
        <pc:sldMkLst>
          <pc:docMk/>
          <pc:sldMk cId="1743018746" sldId="8034"/>
        </pc:sldMkLst>
      </pc:sldChg>
      <pc:sldChg chg="del">
        <pc:chgData name="Ron Melton" userId="5553941352b42db9" providerId="LiveId" clId="{36DCD473-F91B-45B5-9CF5-4A067706FACB}" dt="2023-10-23T00:36:59.267" v="3534" actId="47"/>
        <pc:sldMkLst>
          <pc:docMk/>
          <pc:sldMk cId="3334424977" sldId="8035"/>
        </pc:sldMkLst>
      </pc:sldChg>
      <pc:sldChg chg="del">
        <pc:chgData name="Ron Melton" userId="5553941352b42db9" providerId="LiveId" clId="{36DCD473-F91B-45B5-9CF5-4A067706FACB}" dt="2023-10-23T00:36:59.267" v="3534" actId="47"/>
        <pc:sldMkLst>
          <pc:docMk/>
          <pc:sldMk cId="4107095933" sldId="8036"/>
        </pc:sldMkLst>
      </pc:sldChg>
      <pc:sldChg chg="del">
        <pc:chgData name="Ron Melton" userId="5553941352b42db9" providerId="LiveId" clId="{36DCD473-F91B-45B5-9CF5-4A067706FACB}" dt="2023-10-23T00:36:59.267" v="3534" actId="47"/>
        <pc:sldMkLst>
          <pc:docMk/>
          <pc:sldMk cId="651174329" sldId="8037"/>
        </pc:sldMkLst>
      </pc:sldChg>
      <pc:sldChg chg="del">
        <pc:chgData name="Ron Melton" userId="5553941352b42db9" providerId="LiveId" clId="{36DCD473-F91B-45B5-9CF5-4A067706FACB}" dt="2023-10-23T00:36:59.267" v="3534" actId="47"/>
        <pc:sldMkLst>
          <pc:docMk/>
          <pc:sldMk cId="3366087814" sldId="8038"/>
        </pc:sldMkLst>
      </pc:sldChg>
      <pc:sldChg chg="del">
        <pc:chgData name="Ron Melton" userId="5553941352b42db9" providerId="LiveId" clId="{36DCD473-F91B-45B5-9CF5-4A067706FACB}" dt="2023-10-23T00:36:59.267" v="3534" actId="47"/>
        <pc:sldMkLst>
          <pc:docMk/>
          <pc:sldMk cId="4208711553" sldId="8039"/>
        </pc:sldMkLst>
      </pc:sldChg>
      <pc:sldChg chg="del">
        <pc:chgData name="Ron Melton" userId="5553941352b42db9" providerId="LiveId" clId="{36DCD473-F91B-45B5-9CF5-4A067706FACB}" dt="2023-10-23T00:36:59.267" v="3534" actId="47"/>
        <pc:sldMkLst>
          <pc:docMk/>
          <pc:sldMk cId="1488669456" sldId="8040"/>
        </pc:sldMkLst>
      </pc:sldChg>
      <pc:sldChg chg="del">
        <pc:chgData name="Ron Melton" userId="5553941352b42db9" providerId="LiveId" clId="{36DCD473-F91B-45B5-9CF5-4A067706FACB}" dt="2023-10-23T00:36:59.267" v="3534" actId="47"/>
        <pc:sldMkLst>
          <pc:docMk/>
          <pc:sldMk cId="3398962668" sldId="8041"/>
        </pc:sldMkLst>
      </pc:sldChg>
      <pc:sldChg chg="del">
        <pc:chgData name="Ron Melton" userId="5553941352b42db9" providerId="LiveId" clId="{36DCD473-F91B-45B5-9CF5-4A067706FACB}" dt="2023-10-23T00:36:59.267" v="3534" actId="47"/>
        <pc:sldMkLst>
          <pc:docMk/>
          <pc:sldMk cId="1656907202" sldId="8050"/>
        </pc:sldMkLst>
      </pc:sldChg>
      <pc:sldChg chg="del">
        <pc:chgData name="Ron Melton" userId="5553941352b42db9" providerId="LiveId" clId="{36DCD473-F91B-45B5-9CF5-4A067706FACB}" dt="2023-10-23T00:36:59.267" v="3534" actId="47"/>
        <pc:sldMkLst>
          <pc:docMk/>
          <pc:sldMk cId="2610262763" sldId="8051"/>
        </pc:sldMkLst>
      </pc:sldChg>
      <pc:sldChg chg="del">
        <pc:chgData name="Ron Melton" userId="5553941352b42db9" providerId="LiveId" clId="{36DCD473-F91B-45B5-9CF5-4A067706FACB}" dt="2023-10-23T00:32:45.754" v="3386" actId="47"/>
        <pc:sldMkLst>
          <pc:docMk/>
          <pc:sldMk cId="373636886" sldId="8053"/>
        </pc:sldMkLst>
      </pc:sldChg>
      <pc:sldChg chg="del">
        <pc:chgData name="Ron Melton" userId="5553941352b42db9" providerId="LiveId" clId="{36DCD473-F91B-45B5-9CF5-4A067706FACB}" dt="2023-10-23T00:32:55.213" v="3398" actId="47"/>
        <pc:sldMkLst>
          <pc:docMk/>
          <pc:sldMk cId="1744581576" sldId="8054"/>
        </pc:sldMkLst>
      </pc:sldChg>
      <pc:sldChg chg="del">
        <pc:chgData name="Ron Melton" userId="5553941352b42db9" providerId="LiveId" clId="{36DCD473-F91B-45B5-9CF5-4A067706FACB}" dt="2023-10-23T00:32:55.752" v="3399" actId="47"/>
        <pc:sldMkLst>
          <pc:docMk/>
          <pc:sldMk cId="437291982" sldId="8055"/>
        </pc:sldMkLst>
      </pc:sldChg>
      <pc:sldChg chg="del">
        <pc:chgData name="Ron Melton" userId="5553941352b42db9" providerId="LiveId" clId="{36DCD473-F91B-45B5-9CF5-4A067706FACB}" dt="2023-10-23T00:34:19.547" v="3438" actId="47"/>
        <pc:sldMkLst>
          <pc:docMk/>
          <pc:sldMk cId="4236827201" sldId="8056"/>
        </pc:sldMkLst>
      </pc:sldChg>
      <pc:sldChg chg="del">
        <pc:chgData name="Ron Melton" userId="5553941352b42db9" providerId="LiveId" clId="{36DCD473-F91B-45B5-9CF5-4A067706FACB}" dt="2023-10-23T00:34:19.889" v="3439" actId="47"/>
        <pc:sldMkLst>
          <pc:docMk/>
          <pc:sldMk cId="571086128" sldId="8057"/>
        </pc:sldMkLst>
      </pc:sldChg>
      <pc:sldChg chg="del">
        <pc:chgData name="Ron Melton" userId="5553941352b42db9" providerId="LiveId" clId="{36DCD473-F91B-45B5-9CF5-4A067706FACB}" dt="2023-10-23T00:34:20.217" v="3440" actId="47"/>
        <pc:sldMkLst>
          <pc:docMk/>
          <pc:sldMk cId="3785558730" sldId="8058"/>
        </pc:sldMkLst>
      </pc:sldChg>
      <pc:sldChg chg="del">
        <pc:chgData name="Ron Melton" userId="5553941352b42db9" providerId="LiveId" clId="{36DCD473-F91B-45B5-9CF5-4A067706FACB}" dt="2023-10-23T00:34:21.079" v="3443" actId="47"/>
        <pc:sldMkLst>
          <pc:docMk/>
          <pc:sldMk cId="853313738" sldId="8059"/>
        </pc:sldMkLst>
      </pc:sldChg>
      <pc:sldChg chg="del">
        <pc:chgData name="Ron Melton" userId="5553941352b42db9" providerId="LiveId" clId="{36DCD473-F91B-45B5-9CF5-4A067706FACB}" dt="2023-10-23T00:34:21.709" v="3445" actId="47"/>
        <pc:sldMkLst>
          <pc:docMk/>
          <pc:sldMk cId="3016314486" sldId="8060"/>
        </pc:sldMkLst>
      </pc:sldChg>
      <pc:sldChg chg="del">
        <pc:chgData name="Ron Melton" userId="5553941352b42db9" providerId="LiveId" clId="{36DCD473-F91B-45B5-9CF5-4A067706FACB}" dt="2023-10-23T00:34:22.007" v="3446" actId="47"/>
        <pc:sldMkLst>
          <pc:docMk/>
          <pc:sldMk cId="1340044047" sldId="8061"/>
        </pc:sldMkLst>
      </pc:sldChg>
      <pc:sldChg chg="del">
        <pc:chgData name="Ron Melton" userId="5553941352b42db9" providerId="LiveId" clId="{36DCD473-F91B-45B5-9CF5-4A067706FACB}" dt="2023-10-23T00:34:22.727" v="3449" actId="47"/>
        <pc:sldMkLst>
          <pc:docMk/>
          <pc:sldMk cId="2934331010" sldId="8062"/>
        </pc:sldMkLst>
      </pc:sldChg>
      <pc:sldChg chg="del">
        <pc:chgData name="Ron Melton" userId="5553941352b42db9" providerId="LiveId" clId="{36DCD473-F91B-45B5-9CF5-4A067706FACB}" dt="2023-10-23T00:34:23.219" v="3450" actId="47"/>
        <pc:sldMkLst>
          <pc:docMk/>
          <pc:sldMk cId="4042387682" sldId="8063"/>
        </pc:sldMkLst>
      </pc:sldChg>
      <pc:sldChg chg="del">
        <pc:chgData name="Ron Melton" userId="5553941352b42db9" providerId="LiveId" clId="{36DCD473-F91B-45B5-9CF5-4A067706FACB}" dt="2023-10-23T00:34:23.472" v="3451" actId="47"/>
        <pc:sldMkLst>
          <pc:docMk/>
          <pc:sldMk cId="3904557119" sldId="8064"/>
        </pc:sldMkLst>
      </pc:sldChg>
      <pc:sldChg chg="del">
        <pc:chgData name="Ron Melton" userId="5553941352b42db9" providerId="LiveId" clId="{36DCD473-F91B-45B5-9CF5-4A067706FACB}" dt="2023-10-23T00:34:23.705" v="3452" actId="47"/>
        <pc:sldMkLst>
          <pc:docMk/>
          <pc:sldMk cId="227171270" sldId="8065"/>
        </pc:sldMkLst>
      </pc:sldChg>
      <pc:sldChg chg="del">
        <pc:chgData name="Ron Melton" userId="5553941352b42db9" providerId="LiveId" clId="{36DCD473-F91B-45B5-9CF5-4A067706FACB}" dt="2023-10-23T00:34:24.202" v="3454" actId="47"/>
        <pc:sldMkLst>
          <pc:docMk/>
          <pc:sldMk cId="2768656199" sldId="8066"/>
        </pc:sldMkLst>
      </pc:sldChg>
      <pc:sldChg chg="del">
        <pc:chgData name="Ron Melton" userId="5553941352b42db9" providerId="LiveId" clId="{36DCD473-F91B-45B5-9CF5-4A067706FACB}" dt="2023-10-23T00:34:24.462" v="3455" actId="47"/>
        <pc:sldMkLst>
          <pc:docMk/>
          <pc:sldMk cId="3649601263" sldId="8067"/>
        </pc:sldMkLst>
      </pc:sldChg>
      <pc:sldChg chg="del">
        <pc:chgData name="Ron Melton" userId="5553941352b42db9" providerId="LiveId" clId="{36DCD473-F91B-45B5-9CF5-4A067706FACB}" dt="2023-10-23T00:34:25.056" v="3456" actId="47"/>
        <pc:sldMkLst>
          <pc:docMk/>
          <pc:sldMk cId="908793016" sldId="8068"/>
        </pc:sldMkLst>
      </pc:sldChg>
      <pc:sldChg chg="del">
        <pc:chgData name="Ron Melton" userId="5553941352b42db9" providerId="LiveId" clId="{36DCD473-F91B-45B5-9CF5-4A067706FACB}" dt="2023-10-23T00:34:25.348" v="3457" actId="47"/>
        <pc:sldMkLst>
          <pc:docMk/>
          <pc:sldMk cId="1172384178" sldId="8069"/>
        </pc:sldMkLst>
      </pc:sldChg>
      <pc:sldChg chg="del">
        <pc:chgData name="Ron Melton" userId="5553941352b42db9" providerId="LiveId" clId="{36DCD473-F91B-45B5-9CF5-4A067706FACB}" dt="2023-10-23T00:34:28.739" v="3458" actId="47"/>
        <pc:sldMkLst>
          <pc:docMk/>
          <pc:sldMk cId="3017136422" sldId="8070"/>
        </pc:sldMkLst>
      </pc:sldChg>
      <pc:sldChg chg="del">
        <pc:chgData name="Ron Melton" userId="5553941352b42db9" providerId="LiveId" clId="{36DCD473-F91B-45B5-9CF5-4A067706FACB}" dt="2023-10-23T00:34:29.113" v="3459" actId="47"/>
        <pc:sldMkLst>
          <pc:docMk/>
          <pc:sldMk cId="4024543875" sldId="8071"/>
        </pc:sldMkLst>
      </pc:sldChg>
      <pc:sldChg chg="del">
        <pc:chgData name="Ron Melton" userId="5553941352b42db9" providerId="LiveId" clId="{36DCD473-F91B-45B5-9CF5-4A067706FACB}" dt="2023-10-23T00:34:29.380" v="3460" actId="47"/>
        <pc:sldMkLst>
          <pc:docMk/>
          <pc:sldMk cId="159186047" sldId="8072"/>
        </pc:sldMkLst>
      </pc:sldChg>
      <pc:sldChg chg="del">
        <pc:chgData name="Ron Melton" userId="5553941352b42db9" providerId="LiveId" clId="{36DCD473-F91B-45B5-9CF5-4A067706FACB}" dt="2023-10-23T00:36:59.267" v="3534" actId="47"/>
        <pc:sldMkLst>
          <pc:docMk/>
          <pc:sldMk cId="765790547" sldId="8073"/>
        </pc:sldMkLst>
      </pc:sldChg>
      <pc:sldChg chg="del">
        <pc:chgData name="Ron Melton" userId="5553941352b42db9" providerId="LiveId" clId="{36DCD473-F91B-45B5-9CF5-4A067706FACB}" dt="2023-10-23T00:36:59.267" v="3534" actId="47"/>
        <pc:sldMkLst>
          <pc:docMk/>
          <pc:sldMk cId="1945894992" sldId="8074"/>
        </pc:sldMkLst>
      </pc:sldChg>
      <pc:sldChg chg="del">
        <pc:chgData name="Ron Melton" userId="5553941352b42db9" providerId="LiveId" clId="{36DCD473-F91B-45B5-9CF5-4A067706FACB}" dt="2023-10-23T00:36:59.267" v="3534" actId="47"/>
        <pc:sldMkLst>
          <pc:docMk/>
          <pc:sldMk cId="1501995459" sldId="8075"/>
        </pc:sldMkLst>
      </pc:sldChg>
      <pc:sldChg chg="del">
        <pc:chgData name="Ron Melton" userId="5553941352b42db9" providerId="LiveId" clId="{36DCD473-F91B-45B5-9CF5-4A067706FACB}" dt="2023-10-23T00:36:59.267" v="3534" actId="47"/>
        <pc:sldMkLst>
          <pc:docMk/>
          <pc:sldMk cId="1146385476" sldId="8076"/>
        </pc:sldMkLst>
      </pc:sldChg>
      <pc:sldChg chg="delSp">
        <pc:chgData name="Ron Melton" userId="5553941352b42db9" providerId="LiveId" clId="{36DCD473-F91B-45B5-9CF5-4A067706FACB}" dt="2023-10-23T00:33:46.351" v="3431" actId="478"/>
        <pc:sldMkLst>
          <pc:docMk/>
          <pc:sldMk cId="4239489782" sldId="8079"/>
        </pc:sldMkLst>
        <pc:picChg chg="del">
          <ac:chgData name="Ron Melton" userId="5553941352b42db9" providerId="LiveId" clId="{36DCD473-F91B-45B5-9CF5-4A067706FACB}" dt="2023-10-23T00:33:45.603" v="3430" actId="478"/>
          <ac:picMkLst>
            <pc:docMk/>
            <pc:sldMk cId="4239489782" sldId="8079"/>
            <ac:picMk id="198660" creationId="{00000000-0000-0000-0000-000000000000}"/>
          </ac:picMkLst>
        </pc:picChg>
        <pc:picChg chg="del">
          <ac:chgData name="Ron Melton" userId="5553941352b42db9" providerId="LiveId" clId="{36DCD473-F91B-45B5-9CF5-4A067706FACB}" dt="2023-10-23T00:33:46.351" v="3431" actId="478"/>
          <ac:picMkLst>
            <pc:docMk/>
            <pc:sldMk cId="4239489782" sldId="8079"/>
            <ac:picMk id="198661" creationId="{00000000-0000-0000-0000-000000000000}"/>
          </ac:picMkLst>
        </pc:picChg>
      </pc:sldChg>
      <pc:sldChg chg="del">
        <pc:chgData name="Ron Melton" userId="5553941352b42db9" providerId="LiveId" clId="{36DCD473-F91B-45B5-9CF5-4A067706FACB}" dt="2023-10-23T00:36:59.267" v="3534" actId="47"/>
        <pc:sldMkLst>
          <pc:docMk/>
          <pc:sldMk cId="3283179370" sldId="8080"/>
        </pc:sldMkLst>
      </pc:sldChg>
      <pc:sldChg chg="del">
        <pc:chgData name="Ron Melton" userId="5553941352b42db9" providerId="LiveId" clId="{36DCD473-F91B-45B5-9CF5-4A067706FACB}" dt="2023-10-23T00:36:59.267" v="3534" actId="47"/>
        <pc:sldMkLst>
          <pc:docMk/>
          <pc:sldMk cId="644176155" sldId="8081"/>
        </pc:sldMkLst>
      </pc:sldChg>
      <pc:sldChg chg="del">
        <pc:chgData name="Ron Melton" userId="5553941352b42db9" providerId="LiveId" clId="{36DCD473-F91B-45B5-9CF5-4A067706FACB}" dt="2023-10-23T00:36:59.267" v="3534" actId="47"/>
        <pc:sldMkLst>
          <pc:docMk/>
          <pc:sldMk cId="232737776" sldId="8082"/>
        </pc:sldMkLst>
      </pc:sldChg>
      <pc:sldChg chg="del">
        <pc:chgData name="Ron Melton" userId="5553941352b42db9" providerId="LiveId" clId="{36DCD473-F91B-45B5-9CF5-4A067706FACB}" dt="2023-10-23T00:36:59.267" v="3534" actId="47"/>
        <pc:sldMkLst>
          <pc:docMk/>
          <pc:sldMk cId="90985740" sldId="8083"/>
        </pc:sldMkLst>
      </pc:sldChg>
      <pc:sldChg chg="del">
        <pc:chgData name="Ron Melton" userId="5553941352b42db9" providerId="LiveId" clId="{36DCD473-F91B-45B5-9CF5-4A067706FACB}" dt="2023-10-23T00:36:59.267" v="3534" actId="47"/>
        <pc:sldMkLst>
          <pc:docMk/>
          <pc:sldMk cId="3465623564" sldId="8084"/>
        </pc:sldMkLst>
      </pc:sldChg>
      <pc:sldChg chg="del">
        <pc:chgData name="Ron Melton" userId="5553941352b42db9" providerId="LiveId" clId="{36DCD473-F91B-45B5-9CF5-4A067706FACB}" dt="2023-10-23T00:36:59.267" v="3534" actId="47"/>
        <pc:sldMkLst>
          <pc:docMk/>
          <pc:sldMk cId="3983765498" sldId="8085"/>
        </pc:sldMkLst>
      </pc:sldChg>
      <pc:sldChg chg="del">
        <pc:chgData name="Ron Melton" userId="5553941352b42db9" providerId="LiveId" clId="{36DCD473-F91B-45B5-9CF5-4A067706FACB}" dt="2023-10-23T00:36:59.267" v="3534" actId="47"/>
        <pc:sldMkLst>
          <pc:docMk/>
          <pc:sldMk cId="359520075" sldId="8086"/>
        </pc:sldMkLst>
      </pc:sldChg>
      <pc:sldChg chg="del">
        <pc:chgData name="Ron Melton" userId="5553941352b42db9" providerId="LiveId" clId="{36DCD473-F91B-45B5-9CF5-4A067706FACB}" dt="2023-10-23T00:34:30.731" v="3463" actId="47"/>
        <pc:sldMkLst>
          <pc:docMk/>
          <pc:sldMk cId="3413535031" sldId="8087"/>
        </pc:sldMkLst>
      </pc:sldChg>
      <pc:sldChg chg="del">
        <pc:chgData name="Ron Melton" userId="5553941352b42db9" providerId="LiveId" clId="{36DCD473-F91B-45B5-9CF5-4A067706FACB}" dt="2023-10-23T00:34:32.098" v="3464" actId="47"/>
        <pc:sldMkLst>
          <pc:docMk/>
          <pc:sldMk cId="3715672922" sldId="8088"/>
        </pc:sldMkLst>
      </pc:sldChg>
      <pc:sldChg chg="delSp">
        <pc:chgData name="Ron Melton" userId="5553941352b42db9" providerId="LiveId" clId="{36DCD473-F91B-45B5-9CF5-4A067706FACB}" dt="2023-10-23T00:34:41.089" v="3466" actId="478"/>
        <pc:sldMkLst>
          <pc:docMk/>
          <pc:sldMk cId="2215915077" sldId="8089"/>
        </pc:sldMkLst>
        <pc:picChg chg="del">
          <ac:chgData name="Ron Melton" userId="5553941352b42db9" providerId="LiveId" clId="{36DCD473-F91B-45B5-9CF5-4A067706FACB}" dt="2023-10-23T00:34:41.089" v="3466" actId="478"/>
          <ac:picMkLst>
            <pc:docMk/>
            <pc:sldMk cId="2215915077" sldId="8089"/>
            <ac:picMk id="233476" creationId="{00000000-0000-0000-0000-000000000000}"/>
          </ac:picMkLst>
        </pc:picChg>
        <pc:picChg chg="del">
          <ac:chgData name="Ron Melton" userId="5553941352b42db9" providerId="LiveId" clId="{36DCD473-F91B-45B5-9CF5-4A067706FACB}" dt="2023-10-23T00:34:40.167" v="3465" actId="478"/>
          <ac:picMkLst>
            <pc:docMk/>
            <pc:sldMk cId="2215915077" sldId="8089"/>
            <ac:picMk id="233477" creationId="{00000000-0000-0000-0000-000000000000}"/>
          </ac:picMkLst>
        </pc:picChg>
      </pc:sldChg>
      <pc:sldChg chg="delSp">
        <pc:chgData name="Ron Melton" userId="5553941352b42db9" providerId="LiveId" clId="{36DCD473-F91B-45B5-9CF5-4A067706FACB}" dt="2023-10-23T00:34:45.025" v="3468" actId="478"/>
        <pc:sldMkLst>
          <pc:docMk/>
          <pc:sldMk cId="2672704742" sldId="8090"/>
        </pc:sldMkLst>
        <pc:picChg chg="del">
          <ac:chgData name="Ron Melton" userId="5553941352b42db9" providerId="LiveId" clId="{36DCD473-F91B-45B5-9CF5-4A067706FACB}" dt="2023-10-23T00:34:44.203" v="3467" actId="478"/>
          <ac:picMkLst>
            <pc:docMk/>
            <pc:sldMk cId="2672704742" sldId="8090"/>
            <ac:picMk id="4" creationId="{00000000-0000-0000-0000-000000000000}"/>
          </ac:picMkLst>
        </pc:picChg>
        <pc:picChg chg="del">
          <ac:chgData name="Ron Melton" userId="5553941352b42db9" providerId="LiveId" clId="{36DCD473-F91B-45B5-9CF5-4A067706FACB}" dt="2023-10-23T00:34:45.025" v="3468" actId="478"/>
          <ac:picMkLst>
            <pc:docMk/>
            <pc:sldMk cId="2672704742" sldId="8090"/>
            <ac:picMk id="5" creationId="{00000000-0000-0000-0000-000000000000}"/>
          </ac:picMkLst>
        </pc:picChg>
      </pc:sldChg>
      <pc:sldChg chg="del">
        <pc:chgData name="Ron Melton" userId="5553941352b42db9" providerId="LiveId" clId="{36DCD473-F91B-45B5-9CF5-4A067706FACB}" dt="2023-10-23T00:34:52.113" v="3469" actId="47"/>
        <pc:sldMkLst>
          <pc:docMk/>
          <pc:sldMk cId="1255764060" sldId="8094"/>
        </pc:sldMkLst>
      </pc:sldChg>
      <pc:sldChg chg="del">
        <pc:chgData name="Ron Melton" userId="5553941352b42db9" providerId="LiveId" clId="{36DCD473-F91B-45B5-9CF5-4A067706FACB}" dt="2023-10-23T00:34:57.380" v="3470" actId="47"/>
        <pc:sldMkLst>
          <pc:docMk/>
          <pc:sldMk cId="603654862" sldId="8096"/>
        </pc:sldMkLst>
      </pc:sldChg>
      <pc:sldChg chg="del">
        <pc:chgData name="Ron Melton" userId="5553941352b42db9" providerId="LiveId" clId="{36DCD473-F91B-45B5-9CF5-4A067706FACB}" dt="2023-10-23T00:34:57.850" v="3471" actId="47"/>
        <pc:sldMkLst>
          <pc:docMk/>
          <pc:sldMk cId="731515594" sldId="8097"/>
        </pc:sldMkLst>
      </pc:sldChg>
      <pc:sldChg chg="del">
        <pc:chgData name="Ron Melton" userId="5553941352b42db9" providerId="LiveId" clId="{36DCD473-F91B-45B5-9CF5-4A067706FACB}" dt="2023-10-23T00:34:58.207" v="3472" actId="47"/>
        <pc:sldMkLst>
          <pc:docMk/>
          <pc:sldMk cId="3129867612" sldId="8098"/>
        </pc:sldMkLst>
      </pc:sldChg>
      <pc:sldChg chg="del">
        <pc:chgData name="Ron Melton" userId="5553941352b42db9" providerId="LiveId" clId="{36DCD473-F91B-45B5-9CF5-4A067706FACB}" dt="2023-10-23T00:34:58.570" v="3473" actId="47"/>
        <pc:sldMkLst>
          <pc:docMk/>
          <pc:sldMk cId="1211834211" sldId="8099"/>
        </pc:sldMkLst>
      </pc:sldChg>
      <pc:sldChg chg="del">
        <pc:chgData name="Ron Melton" userId="5553941352b42db9" providerId="LiveId" clId="{36DCD473-F91B-45B5-9CF5-4A067706FACB}" dt="2023-10-23T00:34:58.889" v="3474" actId="47"/>
        <pc:sldMkLst>
          <pc:docMk/>
          <pc:sldMk cId="2664571051" sldId="8100"/>
        </pc:sldMkLst>
      </pc:sldChg>
      <pc:sldChg chg="del">
        <pc:chgData name="Ron Melton" userId="5553941352b42db9" providerId="LiveId" clId="{36DCD473-F91B-45B5-9CF5-4A067706FACB}" dt="2023-10-23T00:34:59.247" v="3475" actId="47"/>
        <pc:sldMkLst>
          <pc:docMk/>
          <pc:sldMk cId="1900513256" sldId="8101"/>
        </pc:sldMkLst>
      </pc:sldChg>
      <pc:sldChg chg="del">
        <pc:chgData name="Ron Melton" userId="5553941352b42db9" providerId="LiveId" clId="{36DCD473-F91B-45B5-9CF5-4A067706FACB}" dt="2023-10-23T00:34:59.549" v="3476" actId="47"/>
        <pc:sldMkLst>
          <pc:docMk/>
          <pc:sldMk cId="2121570067" sldId="8102"/>
        </pc:sldMkLst>
      </pc:sldChg>
      <pc:sldChg chg="del">
        <pc:chgData name="Ron Melton" userId="5553941352b42db9" providerId="LiveId" clId="{36DCD473-F91B-45B5-9CF5-4A067706FACB}" dt="2023-10-23T00:34:59.867" v="3477" actId="47"/>
        <pc:sldMkLst>
          <pc:docMk/>
          <pc:sldMk cId="3463814077" sldId="8103"/>
        </pc:sldMkLst>
      </pc:sldChg>
      <pc:sldChg chg="del">
        <pc:chgData name="Ron Melton" userId="5553941352b42db9" providerId="LiveId" clId="{36DCD473-F91B-45B5-9CF5-4A067706FACB}" dt="2023-10-23T00:35:00.108" v="3478" actId="47"/>
        <pc:sldMkLst>
          <pc:docMk/>
          <pc:sldMk cId="2148804816" sldId="8104"/>
        </pc:sldMkLst>
      </pc:sldChg>
      <pc:sldChg chg="del">
        <pc:chgData name="Ron Melton" userId="5553941352b42db9" providerId="LiveId" clId="{36DCD473-F91B-45B5-9CF5-4A067706FACB}" dt="2023-10-23T00:35:03.801" v="3486" actId="47"/>
        <pc:sldMkLst>
          <pc:docMk/>
          <pc:sldMk cId="1912433990" sldId="8105"/>
        </pc:sldMkLst>
      </pc:sldChg>
      <pc:sldChg chg="del">
        <pc:chgData name="Ron Melton" userId="5553941352b42db9" providerId="LiveId" clId="{36DCD473-F91B-45B5-9CF5-4A067706FACB}" dt="2023-10-23T00:35:04.280" v="3488" actId="47"/>
        <pc:sldMkLst>
          <pc:docMk/>
          <pc:sldMk cId="463175461" sldId="8106"/>
        </pc:sldMkLst>
      </pc:sldChg>
      <pc:sldChg chg="del">
        <pc:chgData name="Ron Melton" userId="5553941352b42db9" providerId="LiveId" clId="{36DCD473-F91B-45B5-9CF5-4A067706FACB}" dt="2023-10-23T00:36:59.267" v="3534" actId="47"/>
        <pc:sldMkLst>
          <pc:docMk/>
          <pc:sldMk cId="2468748626" sldId="8107"/>
        </pc:sldMkLst>
      </pc:sldChg>
      <pc:sldChg chg="del">
        <pc:chgData name="Ron Melton" userId="5553941352b42db9" providerId="LiveId" clId="{36DCD473-F91B-45B5-9CF5-4A067706FACB}" dt="2023-10-23T00:36:59.267" v="3534" actId="47"/>
        <pc:sldMkLst>
          <pc:docMk/>
          <pc:sldMk cId="2407088757" sldId="8108"/>
        </pc:sldMkLst>
      </pc:sldChg>
      <pc:sldChg chg="del">
        <pc:chgData name="Ron Melton" userId="5553941352b42db9" providerId="LiveId" clId="{36DCD473-F91B-45B5-9CF5-4A067706FACB}" dt="2023-10-23T00:36:59.267" v="3534" actId="47"/>
        <pc:sldMkLst>
          <pc:docMk/>
          <pc:sldMk cId="815523206" sldId="8109"/>
        </pc:sldMkLst>
      </pc:sldChg>
      <pc:sldChg chg="del">
        <pc:chgData name="Ron Melton" userId="5553941352b42db9" providerId="LiveId" clId="{36DCD473-F91B-45B5-9CF5-4A067706FACB}" dt="2023-10-23T00:36:59.267" v="3534" actId="47"/>
        <pc:sldMkLst>
          <pc:docMk/>
          <pc:sldMk cId="3740191521" sldId="8110"/>
        </pc:sldMkLst>
      </pc:sldChg>
      <pc:sldChg chg="del">
        <pc:chgData name="Ron Melton" userId="5553941352b42db9" providerId="LiveId" clId="{36DCD473-F91B-45B5-9CF5-4A067706FACB}" dt="2023-10-23T00:36:59.267" v="3534" actId="47"/>
        <pc:sldMkLst>
          <pc:docMk/>
          <pc:sldMk cId="4116589652" sldId="8111"/>
        </pc:sldMkLst>
      </pc:sldChg>
      <pc:sldChg chg="del">
        <pc:chgData name="Ron Melton" userId="5553941352b42db9" providerId="LiveId" clId="{36DCD473-F91B-45B5-9CF5-4A067706FACB}" dt="2023-10-23T00:36:59.267" v="3534" actId="47"/>
        <pc:sldMkLst>
          <pc:docMk/>
          <pc:sldMk cId="3373423179" sldId="8112"/>
        </pc:sldMkLst>
      </pc:sldChg>
      <pc:sldChg chg="del">
        <pc:chgData name="Ron Melton" userId="5553941352b42db9" providerId="LiveId" clId="{36DCD473-F91B-45B5-9CF5-4A067706FACB}" dt="2023-10-23T00:36:59.267" v="3534" actId="47"/>
        <pc:sldMkLst>
          <pc:docMk/>
          <pc:sldMk cId="2240968637" sldId="8113"/>
        </pc:sldMkLst>
      </pc:sldChg>
      <pc:sldChg chg="del">
        <pc:chgData name="Ron Melton" userId="5553941352b42db9" providerId="LiveId" clId="{36DCD473-F91B-45B5-9CF5-4A067706FACB}" dt="2023-10-23T00:36:59.267" v="3534" actId="47"/>
        <pc:sldMkLst>
          <pc:docMk/>
          <pc:sldMk cId="3168965476" sldId="8114"/>
        </pc:sldMkLst>
      </pc:sldChg>
      <pc:sldChg chg="del">
        <pc:chgData name="Ron Melton" userId="5553941352b42db9" providerId="LiveId" clId="{36DCD473-F91B-45B5-9CF5-4A067706FACB}" dt="2023-10-23T00:36:59.267" v="3534" actId="47"/>
        <pc:sldMkLst>
          <pc:docMk/>
          <pc:sldMk cId="3870302473" sldId="8115"/>
        </pc:sldMkLst>
      </pc:sldChg>
      <pc:sldChg chg="del">
        <pc:chgData name="Ron Melton" userId="5553941352b42db9" providerId="LiveId" clId="{36DCD473-F91B-45B5-9CF5-4A067706FACB}" dt="2023-10-23T00:36:59.267" v="3534" actId="47"/>
        <pc:sldMkLst>
          <pc:docMk/>
          <pc:sldMk cId="387541722" sldId="8116"/>
        </pc:sldMkLst>
      </pc:sldChg>
      <pc:sldChg chg="del">
        <pc:chgData name="Ron Melton" userId="5553941352b42db9" providerId="LiveId" clId="{36DCD473-F91B-45B5-9CF5-4A067706FACB}" dt="2023-10-23T00:36:59.267" v="3534" actId="47"/>
        <pc:sldMkLst>
          <pc:docMk/>
          <pc:sldMk cId="3729934741" sldId="8117"/>
        </pc:sldMkLst>
      </pc:sldChg>
      <pc:sldChg chg="del">
        <pc:chgData name="Ron Melton" userId="5553941352b42db9" providerId="LiveId" clId="{36DCD473-F91B-45B5-9CF5-4A067706FACB}" dt="2023-10-23T00:36:59.267" v="3534" actId="47"/>
        <pc:sldMkLst>
          <pc:docMk/>
          <pc:sldMk cId="3106013077" sldId="8118"/>
        </pc:sldMkLst>
      </pc:sldChg>
      <pc:sldChg chg="del">
        <pc:chgData name="Ron Melton" userId="5553941352b42db9" providerId="LiveId" clId="{36DCD473-F91B-45B5-9CF5-4A067706FACB}" dt="2023-10-23T00:36:59.267" v="3534" actId="47"/>
        <pc:sldMkLst>
          <pc:docMk/>
          <pc:sldMk cId="4193523024" sldId="8119"/>
        </pc:sldMkLst>
      </pc:sldChg>
      <pc:sldChg chg="del">
        <pc:chgData name="Ron Melton" userId="5553941352b42db9" providerId="LiveId" clId="{36DCD473-F91B-45B5-9CF5-4A067706FACB}" dt="2023-10-23T00:36:59.267" v="3534" actId="47"/>
        <pc:sldMkLst>
          <pc:docMk/>
          <pc:sldMk cId="1971766651" sldId="8120"/>
        </pc:sldMkLst>
      </pc:sldChg>
      <pc:sldChg chg="del">
        <pc:chgData name="Ron Melton" userId="5553941352b42db9" providerId="LiveId" clId="{36DCD473-F91B-45B5-9CF5-4A067706FACB}" dt="2023-10-23T00:36:59.267" v="3534" actId="47"/>
        <pc:sldMkLst>
          <pc:docMk/>
          <pc:sldMk cId="1172517982" sldId="8121"/>
        </pc:sldMkLst>
      </pc:sldChg>
      <pc:sldChg chg="del">
        <pc:chgData name="Ron Melton" userId="5553941352b42db9" providerId="LiveId" clId="{36DCD473-F91B-45B5-9CF5-4A067706FACB}" dt="2023-10-23T00:36:59.267" v="3534" actId="47"/>
        <pc:sldMkLst>
          <pc:docMk/>
          <pc:sldMk cId="64385972" sldId="8122"/>
        </pc:sldMkLst>
      </pc:sldChg>
      <pc:sldChg chg="del">
        <pc:chgData name="Ron Melton" userId="5553941352b42db9" providerId="LiveId" clId="{36DCD473-F91B-45B5-9CF5-4A067706FACB}" dt="2023-10-23T00:36:59.267" v="3534" actId="47"/>
        <pc:sldMkLst>
          <pc:docMk/>
          <pc:sldMk cId="3668487445" sldId="8123"/>
        </pc:sldMkLst>
      </pc:sldChg>
      <pc:sldChg chg="del">
        <pc:chgData name="Ron Melton" userId="5553941352b42db9" providerId="LiveId" clId="{36DCD473-F91B-45B5-9CF5-4A067706FACB}" dt="2023-10-23T00:36:59.267" v="3534" actId="47"/>
        <pc:sldMkLst>
          <pc:docMk/>
          <pc:sldMk cId="3274454252" sldId="8124"/>
        </pc:sldMkLst>
      </pc:sldChg>
      <pc:sldChg chg="del">
        <pc:chgData name="Ron Melton" userId="5553941352b42db9" providerId="LiveId" clId="{36DCD473-F91B-45B5-9CF5-4A067706FACB}" dt="2023-10-23T00:36:59.267" v="3534" actId="47"/>
        <pc:sldMkLst>
          <pc:docMk/>
          <pc:sldMk cId="2610027435" sldId="8125"/>
        </pc:sldMkLst>
      </pc:sldChg>
      <pc:sldChg chg="del">
        <pc:chgData name="Ron Melton" userId="5553941352b42db9" providerId="LiveId" clId="{36DCD473-F91B-45B5-9CF5-4A067706FACB}" dt="2023-10-23T00:36:59.267" v="3534" actId="47"/>
        <pc:sldMkLst>
          <pc:docMk/>
          <pc:sldMk cId="3863080697" sldId="8126"/>
        </pc:sldMkLst>
      </pc:sldChg>
      <pc:sldChg chg="del">
        <pc:chgData name="Ron Melton" userId="5553941352b42db9" providerId="LiveId" clId="{36DCD473-F91B-45B5-9CF5-4A067706FACB}" dt="2023-10-23T00:36:59.267" v="3534" actId="47"/>
        <pc:sldMkLst>
          <pc:docMk/>
          <pc:sldMk cId="1784759831" sldId="8127"/>
        </pc:sldMkLst>
      </pc:sldChg>
      <pc:sldChg chg="del">
        <pc:chgData name="Ron Melton" userId="5553941352b42db9" providerId="LiveId" clId="{36DCD473-F91B-45B5-9CF5-4A067706FACB}" dt="2023-10-23T00:36:59.267" v="3534" actId="47"/>
        <pc:sldMkLst>
          <pc:docMk/>
          <pc:sldMk cId="2788673363" sldId="8128"/>
        </pc:sldMkLst>
      </pc:sldChg>
      <pc:sldChg chg="del">
        <pc:chgData name="Ron Melton" userId="5553941352b42db9" providerId="LiveId" clId="{36DCD473-F91B-45B5-9CF5-4A067706FACB}" dt="2023-10-23T00:36:59.267" v="3534" actId="47"/>
        <pc:sldMkLst>
          <pc:docMk/>
          <pc:sldMk cId="3324416870" sldId="8129"/>
        </pc:sldMkLst>
      </pc:sldChg>
      <pc:sldChg chg="del">
        <pc:chgData name="Ron Melton" userId="5553941352b42db9" providerId="LiveId" clId="{36DCD473-F91B-45B5-9CF5-4A067706FACB}" dt="2023-10-23T00:36:59.267" v="3534" actId="47"/>
        <pc:sldMkLst>
          <pc:docMk/>
          <pc:sldMk cId="1668927676" sldId="8130"/>
        </pc:sldMkLst>
      </pc:sldChg>
      <pc:sldChg chg="del">
        <pc:chgData name="Ron Melton" userId="5553941352b42db9" providerId="LiveId" clId="{36DCD473-F91B-45B5-9CF5-4A067706FACB}" dt="2023-10-23T00:36:59.267" v="3534" actId="47"/>
        <pc:sldMkLst>
          <pc:docMk/>
          <pc:sldMk cId="1304097753" sldId="8131"/>
        </pc:sldMkLst>
      </pc:sldChg>
      <pc:sldChg chg="del">
        <pc:chgData name="Ron Melton" userId="5553941352b42db9" providerId="LiveId" clId="{36DCD473-F91B-45B5-9CF5-4A067706FACB}" dt="2023-10-23T00:36:59.267" v="3534" actId="47"/>
        <pc:sldMkLst>
          <pc:docMk/>
          <pc:sldMk cId="2382362938" sldId="8132"/>
        </pc:sldMkLst>
      </pc:sldChg>
      <pc:sldChg chg="del">
        <pc:chgData name="Ron Melton" userId="5553941352b42db9" providerId="LiveId" clId="{36DCD473-F91B-45B5-9CF5-4A067706FACB}" dt="2023-10-23T00:36:59.267" v="3534" actId="47"/>
        <pc:sldMkLst>
          <pc:docMk/>
          <pc:sldMk cId="3228781047" sldId="8133"/>
        </pc:sldMkLst>
      </pc:sldChg>
      <pc:sldChg chg="del">
        <pc:chgData name="Ron Melton" userId="5553941352b42db9" providerId="LiveId" clId="{36DCD473-F91B-45B5-9CF5-4A067706FACB}" dt="2023-10-23T00:34:17.684" v="3433" actId="47"/>
        <pc:sldMkLst>
          <pc:docMk/>
          <pc:sldMk cId="4214586001" sldId="8134"/>
        </pc:sldMkLst>
      </pc:sldChg>
      <pc:sldChg chg="del">
        <pc:chgData name="Ron Melton" userId="5553941352b42db9" providerId="LiveId" clId="{36DCD473-F91B-45B5-9CF5-4A067706FACB}" dt="2023-10-23T00:36:59.267" v="3534" actId="47"/>
        <pc:sldMkLst>
          <pc:docMk/>
          <pc:sldMk cId="0" sldId="8135"/>
        </pc:sldMkLst>
      </pc:sldChg>
      <pc:sldChg chg="del">
        <pc:chgData name="Ron Melton" userId="5553941352b42db9" providerId="LiveId" clId="{36DCD473-F91B-45B5-9CF5-4A067706FACB}" dt="2023-10-23T00:36:59.267" v="3534" actId="47"/>
        <pc:sldMkLst>
          <pc:docMk/>
          <pc:sldMk cId="0" sldId="8136"/>
        </pc:sldMkLst>
      </pc:sldChg>
      <pc:sldChg chg="del">
        <pc:chgData name="Ron Melton" userId="5553941352b42db9" providerId="LiveId" clId="{36DCD473-F91B-45B5-9CF5-4A067706FACB}" dt="2023-10-23T00:36:59.267" v="3534" actId="47"/>
        <pc:sldMkLst>
          <pc:docMk/>
          <pc:sldMk cId="0" sldId="8137"/>
        </pc:sldMkLst>
      </pc:sldChg>
      <pc:sldChg chg="del">
        <pc:chgData name="Ron Melton" userId="5553941352b42db9" providerId="LiveId" clId="{36DCD473-F91B-45B5-9CF5-4A067706FACB}" dt="2023-10-23T00:36:59.267" v="3534" actId="47"/>
        <pc:sldMkLst>
          <pc:docMk/>
          <pc:sldMk cId="3932532679" sldId="8138"/>
        </pc:sldMkLst>
      </pc:sldChg>
      <pc:sldChg chg="del">
        <pc:chgData name="Ron Melton" userId="5553941352b42db9" providerId="LiveId" clId="{36DCD473-F91B-45B5-9CF5-4A067706FACB}" dt="2023-10-23T00:36:59.267" v="3534" actId="47"/>
        <pc:sldMkLst>
          <pc:docMk/>
          <pc:sldMk cId="2374986838" sldId="8140"/>
        </pc:sldMkLst>
      </pc:sldChg>
      <pc:sldChg chg="del">
        <pc:chgData name="Ron Melton" userId="5553941352b42db9" providerId="LiveId" clId="{36DCD473-F91B-45B5-9CF5-4A067706FACB}" dt="2023-10-23T00:36:59.267" v="3534" actId="47"/>
        <pc:sldMkLst>
          <pc:docMk/>
          <pc:sldMk cId="1554816695" sldId="8141"/>
        </pc:sldMkLst>
      </pc:sldChg>
      <pc:sldChg chg="del">
        <pc:chgData name="Ron Melton" userId="5553941352b42db9" providerId="LiveId" clId="{36DCD473-F91B-45B5-9CF5-4A067706FACB}" dt="2023-10-23T00:36:59.267" v="3534" actId="47"/>
        <pc:sldMkLst>
          <pc:docMk/>
          <pc:sldMk cId="309134962" sldId="8146"/>
        </pc:sldMkLst>
      </pc:sldChg>
      <pc:sldChg chg="del">
        <pc:chgData name="Ron Melton" userId="5553941352b42db9" providerId="LiveId" clId="{36DCD473-F91B-45B5-9CF5-4A067706FACB}" dt="2023-10-23T00:36:59.267" v="3534" actId="47"/>
        <pc:sldMkLst>
          <pc:docMk/>
          <pc:sldMk cId="701952035" sldId="8147"/>
        </pc:sldMkLst>
      </pc:sldChg>
      <pc:sldChg chg="del">
        <pc:chgData name="Ron Melton" userId="5553941352b42db9" providerId="LiveId" clId="{36DCD473-F91B-45B5-9CF5-4A067706FACB}" dt="2023-10-23T00:36:59.267" v="3534" actId="47"/>
        <pc:sldMkLst>
          <pc:docMk/>
          <pc:sldMk cId="931943656" sldId="8148"/>
        </pc:sldMkLst>
      </pc:sldChg>
      <pc:sldChg chg="del">
        <pc:chgData name="Ron Melton" userId="5553941352b42db9" providerId="LiveId" clId="{36DCD473-F91B-45B5-9CF5-4A067706FACB}" dt="2023-10-23T00:36:59.267" v="3534" actId="47"/>
        <pc:sldMkLst>
          <pc:docMk/>
          <pc:sldMk cId="1328703629" sldId="8149"/>
        </pc:sldMkLst>
      </pc:sldChg>
      <pc:sldChg chg="del">
        <pc:chgData name="Ron Melton" userId="5553941352b42db9" providerId="LiveId" clId="{36DCD473-F91B-45B5-9CF5-4A067706FACB}" dt="2023-10-23T00:36:59.267" v="3534" actId="47"/>
        <pc:sldMkLst>
          <pc:docMk/>
          <pc:sldMk cId="2039797556" sldId="8150"/>
        </pc:sldMkLst>
      </pc:sldChg>
      <pc:sldChg chg="del">
        <pc:chgData name="Ron Melton" userId="5553941352b42db9" providerId="LiveId" clId="{36DCD473-F91B-45B5-9CF5-4A067706FACB}" dt="2023-10-23T00:36:59.267" v="3534" actId="47"/>
        <pc:sldMkLst>
          <pc:docMk/>
          <pc:sldMk cId="2878766940" sldId="8151"/>
        </pc:sldMkLst>
      </pc:sldChg>
      <pc:sldChg chg="del">
        <pc:chgData name="Ron Melton" userId="5553941352b42db9" providerId="LiveId" clId="{36DCD473-F91B-45B5-9CF5-4A067706FACB}" dt="2023-10-23T00:36:59.267" v="3534" actId="47"/>
        <pc:sldMkLst>
          <pc:docMk/>
          <pc:sldMk cId="1042777480" sldId="8152"/>
        </pc:sldMkLst>
      </pc:sldChg>
      <pc:sldChg chg="del">
        <pc:chgData name="Ron Melton" userId="5553941352b42db9" providerId="LiveId" clId="{36DCD473-F91B-45B5-9CF5-4A067706FACB}" dt="2023-10-23T00:36:59.267" v="3534" actId="47"/>
        <pc:sldMkLst>
          <pc:docMk/>
          <pc:sldMk cId="4210259475" sldId="8153"/>
        </pc:sldMkLst>
      </pc:sldChg>
      <pc:sldChg chg="del">
        <pc:chgData name="Ron Melton" userId="5553941352b42db9" providerId="LiveId" clId="{36DCD473-F91B-45B5-9CF5-4A067706FACB}" dt="2023-10-23T00:36:59.267" v="3534" actId="47"/>
        <pc:sldMkLst>
          <pc:docMk/>
          <pc:sldMk cId="3707943932" sldId="8154"/>
        </pc:sldMkLst>
      </pc:sldChg>
      <pc:sldChg chg="del">
        <pc:chgData name="Ron Melton" userId="5553941352b42db9" providerId="LiveId" clId="{36DCD473-F91B-45B5-9CF5-4A067706FACB}" dt="2023-10-23T00:36:59.267" v="3534" actId="47"/>
        <pc:sldMkLst>
          <pc:docMk/>
          <pc:sldMk cId="1029131182" sldId="8155"/>
        </pc:sldMkLst>
      </pc:sldChg>
      <pc:sldChg chg="del">
        <pc:chgData name="Ron Melton" userId="5553941352b42db9" providerId="LiveId" clId="{36DCD473-F91B-45B5-9CF5-4A067706FACB}" dt="2023-10-23T00:36:59.267" v="3534" actId="47"/>
        <pc:sldMkLst>
          <pc:docMk/>
          <pc:sldMk cId="467135670" sldId="8156"/>
        </pc:sldMkLst>
      </pc:sldChg>
      <pc:sldChg chg="del">
        <pc:chgData name="Ron Melton" userId="5553941352b42db9" providerId="LiveId" clId="{36DCD473-F91B-45B5-9CF5-4A067706FACB}" dt="2023-10-23T00:36:59.267" v="3534" actId="47"/>
        <pc:sldMkLst>
          <pc:docMk/>
          <pc:sldMk cId="1508844126" sldId="8157"/>
        </pc:sldMkLst>
      </pc:sldChg>
      <pc:sldChg chg="del">
        <pc:chgData name="Ron Melton" userId="5553941352b42db9" providerId="LiveId" clId="{36DCD473-F91B-45B5-9CF5-4A067706FACB}" dt="2023-10-23T00:36:59.267" v="3534" actId="47"/>
        <pc:sldMkLst>
          <pc:docMk/>
          <pc:sldMk cId="2006575573" sldId="8158"/>
        </pc:sldMkLst>
      </pc:sldChg>
      <pc:sldChg chg="del">
        <pc:chgData name="Ron Melton" userId="5553941352b42db9" providerId="LiveId" clId="{36DCD473-F91B-45B5-9CF5-4A067706FACB}" dt="2023-10-23T00:36:59.267" v="3534" actId="47"/>
        <pc:sldMkLst>
          <pc:docMk/>
          <pc:sldMk cId="1648725209" sldId="8159"/>
        </pc:sldMkLst>
      </pc:sldChg>
      <pc:sldChg chg="del">
        <pc:chgData name="Ron Melton" userId="5553941352b42db9" providerId="LiveId" clId="{36DCD473-F91B-45B5-9CF5-4A067706FACB}" dt="2023-10-23T00:36:59.267" v="3534" actId="47"/>
        <pc:sldMkLst>
          <pc:docMk/>
          <pc:sldMk cId="3480230614" sldId="8160"/>
        </pc:sldMkLst>
      </pc:sldChg>
      <pc:sldChg chg="del">
        <pc:chgData name="Ron Melton" userId="5553941352b42db9" providerId="LiveId" clId="{36DCD473-F91B-45B5-9CF5-4A067706FACB}" dt="2023-10-23T00:36:59.267" v="3534" actId="47"/>
        <pc:sldMkLst>
          <pc:docMk/>
          <pc:sldMk cId="2881904459" sldId="8161"/>
        </pc:sldMkLst>
      </pc:sldChg>
      <pc:sldChg chg="del">
        <pc:chgData name="Ron Melton" userId="5553941352b42db9" providerId="LiveId" clId="{36DCD473-F91B-45B5-9CF5-4A067706FACB}" dt="2023-10-23T00:36:59.267" v="3534" actId="47"/>
        <pc:sldMkLst>
          <pc:docMk/>
          <pc:sldMk cId="3832080782" sldId="8162"/>
        </pc:sldMkLst>
      </pc:sldChg>
      <pc:sldChg chg="del">
        <pc:chgData name="Ron Melton" userId="5553941352b42db9" providerId="LiveId" clId="{36DCD473-F91B-45B5-9CF5-4A067706FACB}" dt="2023-10-23T00:36:59.267" v="3534" actId="47"/>
        <pc:sldMkLst>
          <pc:docMk/>
          <pc:sldMk cId="2244021991" sldId="8163"/>
        </pc:sldMkLst>
      </pc:sldChg>
      <pc:sldChg chg="del">
        <pc:chgData name="Ron Melton" userId="5553941352b42db9" providerId="LiveId" clId="{36DCD473-F91B-45B5-9CF5-4A067706FACB}" dt="2023-10-23T00:36:59.267" v="3534" actId="47"/>
        <pc:sldMkLst>
          <pc:docMk/>
          <pc:sldMk cId="4228093508" sldId="8164"/>
        </pc:sldMkLst>
      </pc:sldChg>
      <pc:sldChg chg="del">
        <pc:chgData name="Ron Melton" userId="5553941352b42db9" providerId="LiveId" clId="{36DCD473-F91B-45B5-9CF5-4A067706FACB}" dt="2023-10-23T00:36:59.267" v="3534" actId="47"/>
        <pc:sldMkLst>
          <pc:docMk/>
          <pc:sldMk cId="115725160" sldId="8165"/>
        </pc:sldMkLst>
      </pc:sldChg>
      <pc:sldChg chg="del">
        <pc:chgData name="Ron Melton" userId="5553941352b42db9" providerId="LiveId" clId="{36DCD473-F91B-45B5-9CF5-4A067706FACB}" dt="2023-10-23T00:36:59.267" v="3534" actId="47"/>
        <pc:sldMkLst>
          <pc:docMk/>
          <pc:sldMk cId="1156985287" sldId="8166"/>
        </pc:sldMkLst>
      </pc:sldChg>
      <pc:sldChg chg="del">
        <pc:chgData name="Ron Melton" userId="5553941352b42db9" providerId="LiveId" clId="{36DCD473-F91B-45B5-9CF5-4A067706FACB}" dt="2023-10-23T00:36:59.267" v="3534" actId="47"/>
        <pc:sldMkLst>
          <pc:docMk/>
          <pc:sldMk cId="655550131" sldId="8167"/>
        </pc:sldMkLst>
      </pc:sldChg>
      <pc:sldChg chg="del">
        <pc:chgData name="Ron Melton" userId="5553941352b42db9" providerId="LiveId" clId="{36DCD473-F91B-45B5-9CF5-4A067706FACB}" dt="2023-10-23T00:36:59.267" v="3534" actId="47"/>
        <pc:sldMkLst>
          <pc:docMk/>
          <pc:sldMk cId="2242836343" sldId="8168"/>
        </pc:sldMkLst>
      </pc:sldChg>
      <pc:sldChg chg="del">
        <pc:chgData name="Ron Melton" userId="5553941352b42db9" providerId="LiveId" clId="{36DCD473-F91B-45B5-9CF5-4A067706FACB}" dt="2023-10-23T00:36:59.267" v="3534" actId="47"/>
        <pc:sldMkLst>
          <pc:docMk/>
          <pc:sldMk cId="898164414" sldId="8169"/>
        </pc:sldMkLst>
      </pc:sldChg>
      <pc:sldChg chg="del">
        <pc:chgData name="Ron Melton" userId="5553941352b42db9" providerId="LiveId" clId="{36DCD473-F91B-45B5-9CF5-4A067706FACB}" dt="2023-10-23T00:36:59.267" v="3534" actId="47"/>
        <pc:sldMkLst>
          <pc:docMk/>
          <pc:sldMk cId="4272383430" sldId="8170"/>
        </pc:sldMkLst>
      </pc:sldChg>
      <pc:sldChg chg="del">
        <pc:chgData name="Ron Melton" userId="5553941352b42db9" providerId="LiveId" clId="{36DCD473-F91B-45B5-9CF5-4A067706FACB}" dt="2023-10-23T00:36:59.267" v="3534" actId="47"/>
        <pc:sldMkLst>
          <pc:docMk/>
          <pc:sldMk cId="2232326097" sldId="8173"/>
        </pc:sldMkLst>
      </pc:sldChg>
      <pc:sldChg chg="del">
        <pc:chgData name="Ron Melton" userId="5553941352b42db9" providerId="LiveId" clId="{36DCD473-F91B-45B5-9CF5-4A067706FACB}" dt="2023-10-23T00:36:59.267" v="3534" actId="47"/>
        <pc:sldMkLst>
          <pc:docMk/>
          <pc:sldMk cId="1481832305" sldId="8174"/>
        </pc:sldMkLst>
      </pc:sldChg>
      <pc:sldChg chg="del">
        <pc:chgData name="Ron Melton" userId="5553941352b42db9" providerId="LiveId" clId="{36DCD473-F91B-45B5-9CF5-4A067706FACB}" dt="2023-10-22T23:34:10.272" v="2350" actId="47"/>
        <pc:sldMkLst>
          <pc:docMk/>
          <pc:sldMk cId="2917416841" sldId="8190"/>
        </pc:sldMkLst>
      </pc:sldChg>
      <pc:sldChg chg="del">
        <pc:chgData name="Ron Melton" userId="5553941352b42db9" providerId="LiveId" clId="{36DCD473-F91B-45B5-9CF5-4A067706FACB}" dt="2023-10-22T23:34:11.789" v="2351" actId="47"/>
        <pc:sldMkLst>
          <pc:docMk/>
          <pc:sldMk cId="859566483" sldId="8191"/>
        </pc:sldMkLst>
      </pc:sldChg>
      <pc:sldChg chg="del">
        <pc:chgData name="Ron Melton" userId="5553941352b42db9" providerId="LiveId" clId="{36DCD473-F91B-45B5-9CF5-4A067706FACB}" dt="2023-10-23T00:36:59.267" v="3534" actId="47"/>
        <pc:sldMkLst>
          <pc:docMk/>
          <pc:sldMk cId="2927388591" sldId="8194"/>
        </pc:sldMkLst>
      </pc:sldChg>
      <pc:sldChg chg="del">
        <pc:chgData name="Ron Melton" userId="5553941352b42db9" providerId="LiveId" clId="{36DCD473-F91B-45B5-9CF5-4A067706FACB}" dt="2023-10-23T00:36:59.267" v="3534" actId="47"/>
        <pc:sldMkLst>
          <pc:docMk/>
          <pc:sldMk cId="3192797757" sldId="8195"/>
        </pc:sldMkLst>
      </pc:sldChg>
      <pc:sldChg chg="del">
        <pc:chgData name="Ron Melton" userId="5553941352b42db9" providerId="LiveId" clId="{36DCD473-F91B-45B5-9CF5-4A067706FACB}" dt="2023-10-23T00:36:59.267" v="3534" actId="47"/>
        <pc:sldMkLst>
          <pc:docMk/>
          <pc:sldMk cId="3823078506" sldId="8199"/>
        </pc:sldMkLst>
      </pc:sldChg>
      <pc:sldChg chg="del">
        <pc:chgData name="Ron Melton" userId="5553941352b42db9" providerId="LiveId" clId="{36DCD473-F91B-45B5-9CF5-4A067706FACB}" dt="2023-10-23T00:35:11.407" v="3504" actId="47"/>
        <pc:sldMkLst>
          <pc:docMk/>
          <pc:sldMk cId="4036285868" sldId="8201"/>
        </pc:sldMkLst>
      </pc:sldChg>
      <pc:sldChg chg="del">
        <pc:chgData name="Ron Melton" userId="5553941352b42db9" providerId="LiveId" clId="{36DCD473-F91B-45B5-9CF5-4A067706FACB}" dt="2023-10-23T00:35:09.910" v="3500" actId="47"/>
        <pc:sldMkLst>
          <pc:docMk/>
          <pc:sldMk cId="2756241387" sldId="8202"/>
        </pc:sldMkLst>
      </pc:sldChg>
      <pc:sldChg chg="del">
        <pc:chgData name="Ron Melton" userId="5553941352b42db9" providerId="LiveId" clId="{36DCD473-F91B-45B5-9CF5-4A067706FACB}" dt="2023-10-23T00:36:59.267" v="3534" actId="47"/>
        <pc:sldMkLst>
          <pc:docMk/>
          <pc:sldMk cId="378249804" sldId="8206"/>
        </pc:sldMkLst>
      </pc:sldChg>
      <pc:sldChg chg="del">
        <pc:chgData name="Ron Melton" userId="5553941352b42db9" providerId="LiveId" clId="{36DCD473-F91B-45B5-9CF5-4A067706FACB}" dt="2023-10-23T00:36:59.267" v="3534" actId="47"/>
        <pc:sldMkLst>
          <pc:docMk/>
          <pc:sldMk cId="2146375491" sldId="8207"/>
        </pc:sldMkLst>
      </pc:sldChg>
      <pc:sldChg chg="del">
        <pc:chgData name="Ron Melton" userId="5553941352b42db9" providerId="LiveId" clId="{36DCD473-F91B-45B5-9CF5-4A067706FACB}" dt="2023-09-27T23:37:06.666" v="867" actId="47"/>
        <pc:sldMkLst>
          <pc:docMk/>
          <pc:sldMk cId="2161861152" sldId="8208"/>
        </pc:sldMkLst>
      </pc:sldChg>
      <pc:sldChg chg="del">
        <pc:chgData name="Ron Melton" userId="5553941352b42db9" providerId="LiveId" clId="{36DCD473-F91B-45B5-9CF5-4A067706FACB}" dt="2023-10-23T00:36:59.267" v="3534" actId="47"/>
        <pc:sldMkLst>
          <pc:docMk/>
          <pc:sldMk cId="979355610" sldId="8209"/>
        </pc:sldMkLst>
      </pc:sldChg>
      <pc:sldChg chg="del">
        <pc:chgData name="Ron Melton" userId="5553941352b42db9" providerId="LiveId" clId="{36DCD473-F91B-45B5-9CF5-4A067706FACB}" dt="2023-10-23T00:36:59.267" v="3534" actId="47"/>
        <pc:sldMkLst>
          <pc:docMk/>
          <pc:sldMk cId="1167428331" sldId="8212"/>
        </pc:sldMkLst>
      </pc:sldChg>
      <pc:sldChg chg="del">
        <pc:chgData name="Ron Melton" userId="5553941352b42db9" providerId="LiveId" clId="{36DCD473-F91B-45B5-9CF5-4A067706FACB}" dt="2023-10-23T00:36:59.267" v="3534" actId="47"/>
        <pc:sldMkLst>
          <pc:docMk/>
          <pc:sldMk cId="1209201160" sldId="8214"/>
        </pc:sldMkLst>
      </pc:sldChg>
      <pc:sldChg chg="del">
        <pc:chgData name="Ron Melton" userId="5553941352b42db9" providerId="LiveId" clId="{36DCD473-F91B-45B5-9CF5-4A067706FACB}" dt="2023-10-23T00:36:59.267" v="3534" actId="47"/>
        <pc:sldMkLst>
          <pc:docMk/>
          <pc:sldMk cId="3573459465" sldId="8216"/>
        </pc:sldMkLst>
      </pc:sldChg>
      <pc:sldChg chg="del">
        <pc:chgData name="Ron Melton" userId="5553941352b42db9" providerId="LiveId" clId="{36DCD473-F91B-45B5-9CF5-4A067706FACB}" dt="2023-10-23T00:22:39.201" v="3174" actId="47"/>
        <pc:sldMkLst>
          <pc:docMk/>
          <pc:sldMk cId="3896287549" sldId="8241"/>
        </pc:sldMkLst>
      </pc:sldChg>
      <pc:sldChg chg="del">
        <pc:chgData name="Ron Melton" userId="5553941352b42db9" providerId="LiveId" clId="{36DCD473-F91B-45B5-9CF5-4A067706FACB}" dt="2023-10-23T00:22:39.663" v="3175" actId="47"/>
        <pc:sldMkLst>
          <pc:docMk/>
          <pc:sldMk cId="1285905724" sldId="8243"/>
        </pc:sldMkLst>
      </pc:sldChg>
      <pc:sldChg chg="addSp delSp modSp mod">
        <pc:chgData name="Ron Melton" userId="5553941352b42db9" providerId="LiveId" clId="{36DCD473-F91B-45B5-9CF5-4A067706FACB}" dt="2023-09-27T23:07:20.352" v="14" actId="1076"/>
        <pc:sldMkLst>
          <pc:docMk/>
          <pc:sldMk cId="3361211962" sldId="8250"/>
        </pc:sldMkLst>
        <pc:spChg chg="mod">
          <ac:chgData name="Ron Melton" userId="5553941352b42db9" providerId="LiveId" clId="{36DCD473-F91B-45B5-9CF5-4A067706FACB}" dt="2023-09-27T23:07:20.352" v="14" actId="1076"/>
          <ac:spMkLst>
            <pc:docMk/>
            <pc:sldMk cId="3361211962" sldId="8250"/>
            <ac:spMk id="2" creationId="{4C9776AD-339E-4DEB-ABCE-22386ABD586E}"/>
          </ac:spMkLst>
        </pc:spChg>
        <pc:spChg chg="add del mod">
          <ac:chgData name="Ron Melton" userId="5553941352b42db9" providerId="LiveId" clId="{36DCD473-F91B-45B5-9CF5-4A067706FACB}" dt="2023-09-27T23:07:04.794" v="12" actId="478"/>
          <ac:spMkLst>
            <pc:docMk/>
            <pc:sldMk cId="3361211962" sldId="8250"/>
            <ac:spMk id="5" creationId="{D67213F2-192C-C361-F436-85E5A7C03CC7}"/>
          </ac:spMkLst>
        </pc:spChg>
        <pc:picChg chg="mod">
          <ac:chgData name="Ron Melton" userId="5553941352b42db9" providerId="LiveId" clId="{36DCD473-F91B-45B5-9CF5-4A067706FACB}" dt="2023-09-27T23:07:16.486" v="13" actId="14100"/>
          <ac:picMkLst>
            <pc:docMk/>
            <pc:sldMk cId="3361211962" sldId="8250"/>
            <ac:picMk id="4" creationId="{83A59E6D-370A-4205-8C3D-797DA0DC3702}"/>
          </ac:picMkLst>
        </pc:picChg>
        <pc:picChg chg="del">
          <ac:chgData name="Ron Melton" userId="5553941352b42db9" providerId="LiveId" clId="{36DCD473-F91B-45B5-9CF5-4A067706FACB}" dt="2023-09-27T23:06:55.495" v="9" actId="478"/>
          <ac:picMkLst>
            <pc:docMk/>
            <pc:sldMk cId="3361211962" sldId="8250"/>
            <ac:picMk id="7" creationId="{9C6616FD-5C34-4DFE-B9C7-4306E7A6426D}"/>
          </ac:picMkLst>
        </pc:picChg>
        <pc:picChg chg="del mod">
          <ac:chgData name="Ron Melton" userId="5553941352b42db9" providerId="LiveId" clId="{36DCD473-F91B-45B5-9CF5-4A067706FACB}" dt="2023-09-27T23:06:57.123" v="11" actId="478"/>
          <ac:picMkLst>
            <pc:docMk/>
            <pc:sldMk cId="3361211962" sldId="8250"/>
            <ac:picMk id="11" creationId="{D65D27E3-8540-48A7-BD1E-BE0676772652}"/>
          </ac:picMkLst>
        </pc:picChg>
      </pc:sldChg>
      <pc:sldChg chg="delSp modSp mod">
        <pc:chgData name="Ron Melton" userId="5553941352b42db9" providerId="LiveId" clId="{36DCD473-F91B-45B5-9CF5-4A067706FACB}" dt="2023-10-23T00:25:44.768" v="3290" actId="1076"/>
        <pc:sldMkLst>
          <pc:docMk/>
          <pc:sldMk cId="3879957701" sldId="8266"/>
        </pc:sldMkLst>
        <pc:spChg chg="mod">
          <ac:chgData name="Ron Melton" userId="5553941352b42db9" providerId="LiveId" clId="{36DCD473-F91B-45B5-9CF5-4A067706FACB}" dt="2023-10-23T00:25:31.633" v="3288" actId="20577"/>
          <ac:spMkLst>
            <pc:docMk/>
            <pc:sldMk cId="3879957701" sldId="8266"/>
            <ac:spMk id="2" creationId="{00000000-0000-0000-0000-000000000000}"/>
          </ac:spMkLst>
        </pc:spChg>
        <pc:spChg chg="mod">
          <ac:chgData name="Ron Melton" userId="5553941352b42db9" providerId="LiveId" clId="{36DCD473-F91B-45B5-9CF5-4A067706FACB}" dt="2023-10-23T00:25:44.768" v="3290" actId="1076"/>
          <ac:spMkLst>
            <pc:docMk/>
            <pc:sldMk cId="3879957701" sldId="8266"/>
            <ac:spMk id="3" creationId="{00000000-0000-0000-0000-000000000000}"/>
          </ac:spMkLst>
        </pc:spChg>
        <pc:picChg chg="del">
          <ac:chgData name="Ron Melton" userId="5553941352b42db9" providerId="LiveId" clId="{36DCD473-F91B-45B5-9CF5-4A067706FACB}" dt="2023-10-23T00:24:13.855" v="3260" actId="478"/>
          <ac:picMkLst>
            <pc:docMk/>
            <pc:sldMk cId="3879957701" sldId="8266"/>
            <ac:picMk id="4" creationId="{5FA18AAF-3E15-57AC-CD73-8F36C5C54ACD}"/>
          </ac:picMkLst>
        </pc:picChg>
        <pc:picChg chg="del">
          <ac:chgData name="Ron Melton" userId="5553941352b42db9" providerId="LiveId" clId="{36DCD473-F91B-45B5-9CF5-4A067706FACB}" dt="2023-10-23T00:24:14.989" v="3261" actId="478"/>
          <ac:picMkLst>
            <pc:docMk/>
            <pc:sldMk cId="3879957701" sldId="8266"/>
            <ac:picMk id="5" creationId="{11BA563A-CAC9-2BC6-00BF-46DCC9AE0E10}"/>
          </ac:picMkLst>
        </pc:picChg>
      </pc:sldChg>
      <pc:sldChg chg="del">
        <pc:chgData name="Ron Melton" userId="5553941352b42db9" providerId="LiveId" clId="{36DCD473-F91B-45B5-9CF5-4A067706FACB}" dt="2023-10-23T00:26:10.787" v="3304" actId="47"/>
        <pc:sldMkLst>
          <pc:docMk/>
          <pc:sldMk cId="3662442526" sldId="8267"/>
        </pc:sldMkLst>
      </pc:sldChg>
      <pc:sldChg chg="del">
        <pc:chgData name="Ron Melton" userId="5553941352b42db9" providerId="LiveId" clId="{36DCD473-F91B-45B5-9CF5-4A067706FACB}" dt="2023-10-23T00:26:09.888" v="3303" actId="47"/>
        <pc:sldMkLst>
          <pc:docMk/>
          <pc:sldMk cId="1270127987" sldId="8268"/>
        </pc:sldMkLst>
      </pc:sldChg>
      <pc:sldChg chg="del">
        <pc:chgData name="Ron Melton" userId="5553941352b42db9" providerId="LiveId" clId="{36DCD473-F91B-45B5-9CF5-4A067706FACB}" dt="2023-10-22T23:30:04.262" v="2245" actId="47"/>
        <pc:sldMkLst>
          <pc:docMk/>
          <pc:sldMk cId="1513911156" sldId="8276"/>
        </pc:sldMkLst>
      </pc:sldChg>
      <pc:sldChg chg="delSp modSp mod">
        <pc:chgData name="Ron Melton" userId="5553941352b42db9" providerId="LiveId" clId="{36DCD473-F91B-45B5-9CF5-4A067706FACB}" dt="2023-09-27T23:21:34.530" v="488" actId="478"/>
        <pc:sldMkLst>
          <pc:docMk/>
          <pc:sldMk cId="392881826" sldId="8297"/>
        </pc:sldMkLst>
        <pc:spChg chg="del">
          <ac:chgData name="Ron Melton" userId="5553941352b42db9" providerId="LiveId" clId="{36DCD473-F91B-45B5-9CF5-4A067706FACB}" dt="2023-09-27T23:21:34.530" v="488" actId="478"/>
          <ac:spMkLst>
            <pc:docMk/>
            <pc:sldMk cId="392881826" sldId="8297"/>
            <ac:spMk id="2" creationId="{00000000-0000-0000-0000-000000000000}"/>
          </ac:spMkLst>
        </pc:spChg>
        <pc:picChg chg="del">
          <ac:chgData name="Ron Melton" userId="5553941352b42db9" providerId="LiveId" clId="{36DCD473-F91B-45B5-9CF5-4A067706FACB}" dt="2023-09-27T23:21:30.211" v="487" actId="478"/>
          <ac:picMkLst>
            <pc:docMk/>
            <pc:sldMk cId="392881826" sldId="8297"/>
            <ac:picMk id="28" creationId="{00000000-0000-0000-0000-000000000000}"/>
          </ac:picMkLst>
        </pc:picChg>
        <pc:picChg chg="del">
          <ac:chgData name="Ron Melton" userId="5553941352b42db9" providerId="LiveId" clId="{36DCD473-F91B-45B5-9CF5-4A067706FACB}" dt="2023-09-27T23:21:29.143" v="486" actId="478"/>
          <ac:picMkLst>
            <pc:docMk/>
            <pc:sldMk cId="392881826" sldId="8297"/>
            <ac:picMk id="2054" creationId="{00000000-0000-0000-0000-000000000000}"/>
          </ac:picMkLst>
        </pc:picChg>
        <pc:picChg chg="del">
          <ac:chgData name="Ron Melton" userId="5553941352b42db9" providerId="LiveId" clId="{36DCD473-F91B-45B5-9CF5-4A067706FACB}" dt="2023-09-27T23:21:24.572" v="483" actId="478"/>
          <ac:picMkLst>
            <pc:docMk/>
            <pc:sldMk cId="392881826" sldId="8297"/>
            <ac:picMk id="2076" creationId="{00000000-0000-0000-0000-000000000000}"/>
          </ac:picMkLst>
        </pc:picChg>
        <pc:picChg chg="del">
          <ac:chgData name="Ron Melton" userId="5553941352b42db9" providerId="LiveId" clId="{36DCD473-F91B-45B5-9CF5-4A067706FACB}" dt="2023-09-27T23:21:25.243" v="484" actId="478"/>
          <ac:picMkLst>
            <pc:docMk/>
            <pc:sldMk cId="392881826" sldId="8297"/>
            <ac:picMk id="2077" creationId="{00000000-0000-0000-0000-000000000000}"/>
          </ac:picMkLst>
        </pc:picChg>
        <pc:picChg chg="del">
          <ac:chgData name="Ron Melton" userId="5553941352b42db9" providerId="LiveId" clId="{36DCD473-F91B-45B5-9CF5-4A067706FACB}" dt="2023-09-27T23:21:26.029" v="485" actId="478"/>
          <ac:picMkLst>
            <pc:docMk/>
            <pc:sldMk cId="392881826" sldId="8297"/>
            <ac:picMk id="115716" creationId="{00000000-0000-0000-0000-000000000000}"/>
          </ac:picMkLst>
        </pc:picChg>
        <pc:picChg chg="del mod">
          <ac:chgData name="Ron Melton" userId="5553941352b42db9" providerId="LiveId" clId="{36DCD473-F91B-45B5-9CF5-4A067706FACB}" dt="2023-09-27T23:21:23.585" v="482" actId="478"/>
          <ac:picMkLst>
            <pc:docMk/>
            <pc:sldMk cId="392881826" sldId="8297"/>
            <ac:picMk id="115721" creationId="{00000000-0000-0000-0000-000000000000}"/>
          </ac:picMkLst>
        </pc:picChg>
      </pc:sldChg>
      <pc:sldChg chg="del">
        <pc:chgData name="Ron Melton" userId="5553941352b42db9" providerId="LiveId" clId="{36DCD473-F91B-45B5-9CF5-4A067706FACB}" dt="2023-10-23T00:17:34.709" v="2915" actId="47"/>
        <pc:sldMkLst>
          <pc:docMk/>
          <pc:sldMk cId="4175178739" sldId="8312"/>
        </pc:sldMkLst>
      </pc:sldChg>
      <pc:sldChg chg="del">
        <pc:chgData name="Ron Melton" userId="5553941352b42db9" providerId="LiveId" clId="{36DCD473-F91B-45B5-9CF5-4A067706FACB}" dt="2023-10-23T00:36:59.267" v="3534" actId="47"/>
        <pc:sldMkLst>
          <pc:docMk/>
          <pc:sldMk cId="1698476466" sldId="8431"/>
        </pc:sldMkLst>
      </pc:sldChg>
      <pc:sldChg chg="del">
        <pc:chgData name="Ron Melton" userId="5553941352b42db9" providerId="LiveId" clId="{36DCD473-F91B-45B5-9CF5-4A067706FACB}" dt="2023-10-23T00:36:59.267" v="3534" actId="47"/>
        <pc:sldMkLst>
          <pc:docMk/>
          <pc:sldMk cId="180372229" sldId="8432"/>
        </pc:sldMkLst>
      </pc:sldChg>
      <pc:sldChg chg="del">
        <pc:chgData name="Ron Melton" userId="5553941352b42db9" providerId="LiveId" clId="{36DCD473-F91B-45B5-9CF5-4A067706FACB}" dt="2023-10-23T00:36:59.267" v="3534" actId="47"/>
        <pc:sldMkLst>
          <pc:docMk/>
          <pc:sldMk cId="105485728" sldId="2145708155"/>
        </pc:sldMkLst>
      </pc:sldChg>
      <pc:sldChg chg="del">
        <pc:chgData name="Ron Melton" userId="5553941352b42db9" providerId="LiveId" clId="{36DCD473-F91B-45B5-9CF5-4A067706FACB}" dt="2023-10-23T00:36:59.267" v="3534" actId="47"/>
        <pc:sldMkLst>
          <pc:docMk/>
          <pc:sldMk cId="3459554269" sldId="2145708156"/>
        </pc:sldMkLst>
      </pc:sldChg>
      <pc:sldChg chg="del">
        <pc:chgData name="Ron Melton" userId="5553941352b42db9" providerId="LiveId" clId="{36DCD473-F91B-45B5-9CF5-4A067706FACB}" dt="2023-10-22T23:34:19.758" v="2355" actId="47"/>
        <pc:sldMkLst>
          <pc:docMk/>
          <pc:sldMk cId="3840625642" sldId="2145708219"/>
        </pc:sldMkLst>
      </pc:sldChg>
      <pc:sldChg chg="del">
        <pc:chgData name="Ron Melton" userId="5553941352b42db9" providerId="LiveId" clId="{36DCD473-F91B-45B5-9CF5-4A067706FACB}" dt="2023-09-27T23:36:35.909" v="858" actId="47"/>
        <pc:sldMkLst>
          <pc:docMk/>
          <pc:sldMk cId="221551425" sldId="2145708231"/>
        </pc:sldMkLst>
      </pc:sldChg>
      <pc:sldChg chg="del">
        <pc:chgData name="Ron Melton" userId="5553941352b42db9" providerId="LiveId" clId="{36DCD473-F91B-45B5-9CF5-4A067706FACB}" dt="2023-10-22T23:34:27.715" v="2358" actId="47"/>
        <pc:sldMkLst>
          <pc:docMk/>
          <pc:sldMk cId="916149810" sldId="2145708246"/>
        </pc:sldMkLst>
      </pc:sldChg>
      <pc:sldChg chg="del">
        <pc:chgData name="Ron Melton" userId="5553941352b42db9" providerId="LiveId" clId="{36DCD473-F91B-45B5-9CF5-4A067706FACB}" dt="2023-10-22T23:34:26.461" v="2357" actId="47"/>
        <pc:sldMkLst>
          <pc:docMk/>
          <pc:sldMk cId="888482076" sldId="2145708247"/>
        </pc:sldMkLst>
      </pc:sldChg>
      <pc:sldChg chg="del">
        <pc:chgData name="Ron Melton" userId="5553941352b42db9" providerId="LiveId" clId="{36DCD473-F91B-45B5-9CF5-4A067706FACB}" dt="2023-10-23T00:23:04.996" v="3183" actId="47"/>
        <pc:sldMkLst>
          <pc:docMk/>
          <pc:sldMk cId="4288188333" sldId="2145708251"/>
        </pc:sldMkLst>
      </pc:sldChg>
      <pc:sldChg chg="del">
        <pc:chgData name="Ron Melton" userId="5553941352b42db9" providerId="LiveId" clId="{36DCD473-F91B-45B5-9CF5-4A067706FACB}" dt="2023-10-23T00:36:59.267" v="3534" actId="47"/>
        <pc:sldMkLst>
          <pc:docMk/>
          <pc:sldMk cId="4082250759" sldId="2145708278"/>
        </pc:sldMkLst>
      </pc:sldChg>
      <pc:sldChg chg="del">
        <pc:chgData name="Ron Melton" userId="5553941352b42db9" providerId="LiveId" clId="{36DCD473-F91B-45B5-9CF5-4A067706FACB}" dt="2023-10-23T00:36:59.267" v="3534" actId="47"/>
        <pc:sldMkLst>
          <pc:docMk/>
          <pc:sldMk cId="1334261833" sldId="2145708281"/>
        </pc:sldMkLst>
      </pc:sldChg>
      <pc:sldChg chg="delSp modSp mod">
        <pc:chgData name="Ron Melton" userId="5553941352b42db9" providerId="LiveId" clId="{36DCD473-F91B-45B5-9CF5-4A067706FACB}" dt="2023-09-27T23:17:49.546" v="260" actId="1076"/>
        <pc:sldMkLst>
          <pc:docMk/>
          <pc:sldMk cId="2001674129" sldId="2145708296"/>
        </pc:sldMkLst>
        <pc:spChg chg="mod">
          <ac:chgData name="Ron Melton" userId="5553941352b42db9" providerId="LiveId" clId="{36DCD473-F91B-45B5-9CF5-4A067706FACB}" dt="2023-09-27T23:17:36.421" v="258" actId="20577"/>
          <ac:spMkLst>
            <pc:docMk/>
            <pc:sldMk cId="2001674129" sldId="2145708296"/>
            <ac:spMk id="3" creationId="{8AEB6926-0EA5-419F-B62F-8C4290669FF6}"/>
          </ac:spMkLst>
        </pc:spChg>
        <pc:spChg chg="mod">
          <ac:chgData name="Ron Melton" userId="5553941352b42db9" providerId="LiveId" clId="{36DCD473-F91B-45B5-9CF5-4A067706FACB}" dt="2023-09-27T23:17:49.546" v="260" actId="1076"/>
          <ac:spMkLst>
            <pc:docMk/>
            <pc:sldMk cId="2001674129" sldId="2145708296"/>
            <ac:spMk id="4" creationId="{D6CE5B70-9BB7-4C2F-8D8A-A219CA54BFE5}"/>
          </ac:spMkLst>
        </pc:spChg>
        <pc:picChg chg="del">
          <ac:chgData name="Ron Melton" userId="5553941352b42db9" providerId="LiveId" clId="{36DCD473-F91B-45B5-9CF5-4A067706FACB}" dt="2023-09-27T23:17:23.424" v="256" actId="478"/>
          <ac:picMkLst>
            <pc:docMk/>
            <pc:sldMk cId="2001674129" sldId="2145708296"/>
            <ac:picMk id="1028" creationId="{60188FBB-7F17-4AF4-AD08-BC4BD40CD683}"/>
          </ac:picMkLst>
        </pc:picChg>
      </pc:sldChg>
      <pc:sldChg chg="del">
        <pc:chgData name="Ron Melton" userId="5553941352b42db9" providerId="LiveId" clId="{36DCD473-F91B-45B5-9CF5-4A067706FACB}" dt="2023-10-23T00:36:59.267" v="3534" actId="47"/>
        <pc:sldMkLst>
          <pc:docMk/>
          <pc:sldMk cId="3308116066" sldId="2145708300"/>
        </pc:sldMkLst>
      </pc:sldChg>
      <pc:sldChg chg="del">
        <pc:chgData name="Ron Melton" userId="5553941352b42db9" providerId="LiveId" clId="{36DCD473-F91B-45B5-9CF5-4A067706FACB}" dt="2023-10-23T00:36:59.267" v="3534" actId="47"/>
        <pc:sldMkLst>
          <pc:docMk/>
          <pc:sldMk cId="290667887" sldId="2145708301"/>
        </pc:sldMkLst>
      </pc:sldChg>
      <pc:sldChg chg="delSp mod">
        <pc:chgData name="Ron Melton" userId="5553941352b42db9" providerId="LiveId" clId="{36DCD473-F91B-45B5-9CF5-4A067706FACB}" dt="2023-09-27T23:40:02.582" v="1103" actId="478"/>
        <pc:sldMkLst>
          <pc:docMk/>
          <pc:sldMk cId="3243511915" sldId="2145708417"/>
        </pc:sldMkLst>
        <pc:picChg chg="del">
          <ac:chgData name="Ron Melton" userId="5553941352b42db9" providerId="LiveId" clId="{36DCD473-F91B-45B5-9CF5-4A067706FACB}" dt="2023-09-27T23:40:02.582" v="1103" actId="478"/>
          <ac:picMkLst>
            <pc:docMk/>
            <pc:sldMk cId="3243511915" sldId="2145708417"/>
            <ac:picMk id="3" creationId="{7AC28CC7-EC6A-D9C0-5C98-BC9CB0B52F95}"/>
          </ac:picMkLst>
        </pc:picChg>
      </pc:sldChg>
      <pc:sldChg chg="del">
        <pc:chgData name="Ron Melton" userId="5553941352b42db9" providerId="LiveId" clId="{36DCD473-F91B-45B5-9CF5-4A067706FACB}" dt="2023-10-23T00:31:47.506" v="3354" actId="47"/>
        <pc:sldMkLst>
          <pc:docMk/>
          <pc:sldMk cId="1453611880" sldId="2145708501"/>
        </pc:sldMkLst>
      </pc:sldChg>
      <pc:sldChg chg="del">
        <pc:chgData name="Ron Melton" userId="5553941352b42db9" providerId="LiveId" clId="{36DCD473-F91B-45B5-9CF5-4A067706FACB}" dt="2023-10-23T00:31:49.237" v="3355" actId="47"/>
        <pc:sldMkLst>
          <pc:docMk/>
          <pc:sldMk cId="1819793924" sldId="2145708503"/>
        </pc:sldMkLst>
      </pc:sldChg>
      <pc:sldChg chg="del">
        <pc:chgData name="Ron Melton" userId="5553941352b42db9" providerId="LiveId" clId="{36DCD473-F91B-45B5-9CF5-4A067706FACB}" dt="2023-10-23T00:31:52.280" v="3356" actId="47"/>
        <pc:sldMkLst>
          <pc:docMk/>
          <pc:sldMk cId="114312378" sldId="2145708504"/>
        </pc:sldMkLst>
      </pc:sldChg>
      <pc:sldChg chg="del">
        <pc:chgData name="Ron Melton" userId="5553941352b42db9" providerId="LiveId" clId="{36DCD473-F91B-45B5-9CF5-4A067706FACB}" dt="2023-10-23T00:31:53.243" v="3357" actId="47"/>
        <pc:sldMkLst>
          <pc:docMk/>
          <pc:sldMk cId="2492575952" sldId="2145708505"/>
        </pc:sldMkLst>
      </pc:sldChg>
      <pc:sldChg chg="del">
        <pc:chgData name="Ron Melton" userId="5553941352b42db9" providerId="LiveId" clId="{36DCD473-F91B-45B5-9CF5-4A067706FACB}" dt="2023-10-23T00:31:39.515" v="3353" actId="47"/>
        <pc:sldMkLst>
          <pc:docMk/>
          <pc:sldMk cId="4015071640" sldId="2145708506"/>
        </pc:sldMkLst>
      </pc:sldChg>
      <pc:sldChg chg="del">
        <pc:chgData name="Ron Melton" userId="5553941352b42db9" providerId="LiveId" clId="{36DCD473-F91B-45B5-9CF5-4A067706FACB}" dt="2023-10-23T00:32:05.010" v="3358" actId="47"/>
        <pc:sldMkLst>
          <pc:docMk/>
          <pc:sldMk cId="2701218808" sldId="2145708507"/>
        </pc:sldMkLst>
      </pc:sldChg>
      <pc:sldChg chg="del">
        <pc:chgData name="Ron Melton" userId="5553941352b42db9" providerId="LiveId" clId="{36DCD473-F91B-45B5-9CF5-4A067706FACB}" dt="2023-09-27T23:40:18.857" v="1108" actId="47"/>
        <pc:sldMkLst>
          <pc:docMk/>
          <pc:sldMk cId="729533338" sldId="2145708541"/>
        </pc:sldMkLst>
      </pc:sldChg>
      <pc:sldChg chg="del">
        <pc:chgData name="Ron Melton" userId="5553941352b42db9" providerId="LiveId" clId="{36DCD473-F91B-45B5-9CF5-4A067706FACB}" dt="2023-09-27T23:42:55.049" v="1277" actId="47"/>
        <pc:sldMkLst>
          <pc:docMk/>
          <pc:sldMk cId="3289510914" sldId="2145708543"/>
        </pc:sldMkLst>
      </pc:sldChg>
      <pc:sldChg chg="del">
        <pc:chgData name="Ron Melton" userId="5553941352b42db9" providerId="LiveId" clId="{36DCD473-F91B-45B5-9CF5-4A067706FACB}" dt="2023-10-22T23:34:25.081" v="2356" actId="47"/>
        <pc:sldMkLst>
          <pc:docMk/>
          <pc:sldMk cId="2310304189" sldId="2145708548"/>
        </pc:sldMkLst>
      </pc:sldChg>
      <pc:sldChg chg="del">
        <pc:chgData name="Ron Melton" userId="5553941352b42db9" providerId="LiveId" clId="{36DCD473-F91B-45B5-9CF5-4A067706FACB}" dt="2023-10-23T00:27:59.381" v="3341" actId="47"/>
        <pc:sldMkLst>
          <pc:docMk/>
          <pc:sldMk cId="1126959612" sldId="2145708549"/>
        </pc:sldMkLst>
      </pc:sldChg>
      <pc:sldChg chg="del">
        <pc:chgData name="Ron Melton" userId="5553941352b42db9" providerId="LiveId" clId="{36DCD473-F91B-45B5-9CF5-4A067706FACB}" dt="2023-10-23T00:28:02.759" v="3342" actId="47"/>
        <pc:sldMkLst>
          <pc:docMk/>
          <pc:sldMk cId="2020441752" sldId="2145708551"/>
        </pc:sldMkLst>
      </pc:sldChg>
      <pc:sldChg chg="del">
        <pc:chgData name="Ron Melton" userId="5553941352b42db9" providerId="LiveId" clId="{36DCD473-F91B-45B5-9CF5-4A067706FACB}" dt="2023-10-23T00:32:06.321" v="3359" actId="47"/>
        <pc:sldMkLst>
          <pc:docMk/>
          <pc:sldMk cId="0" sldId="2145708552"/>
        </pc:sldMkLst>
      </pc:sldChg>
      <pc:sldChg chg="del">
        <pc:chgData name="Ron Melton" userId="5553941352b42db9" providerId="LiveId" clId="{36DCD473-F91B-45B5-9CF5-4A067706FACB}" dt="2023-10-23T00:32:06.888" v="3360" actId="47"/>
        <pc:sldMkLst>
          <pc:docMk/>
          <pc:sldMk cId="0" sldId="2145708553"/>
        </pc:sldMkLst>
      </pc:sldChg>
      <pc:sldChg chg="del">
        <pc:chgData name="Ron Melton" userId="5553941352b42db9" providerId="LiveId" clId="{36DCD473-F91B-45B5-9CF5-4A067706FACB}" dt="2023-10-23T00:32:07.861" v="3361" actId="47"/>
        <pc:sldMkLst>
          <pc:docMk/>
          <pc:sldMk cId="0" sldId="2145708554"/>
        </pc:sldMkLst>
      </pc:sldChg>
      <pc:sldChg chg="del">
        <pc:chgData name="Ron Melton" userId="5553941352b42db9" providerId="LiveId" clId="{36DCD473-F91B-45B5-9CF5-4A067706FACB}" dt="2023-10-23T00:36:59.267" v="3534" actId="47"/>
        <pc:sldMkLst>
          <pc:docMk/>
          <pc:sldMk cId="596867508" sldId="2145708623"/>
        </pc:sldMkLst>
      </pc:sldChg>
      <pc:sldChg chg="del">
        <pc:chgData name="Ron Melton" userId="5553941352b42db9" providerId="LiveId" clId="{36DCD473-F91B-45B5-9CF5-4A067706FACB}" dt="2023-10-23T00:36:59.267" v="3534" actId="47"/>
        <pc:sldMkLst>
          <pc:docMk/>
          <pc:sldMk cId="1410016628" sldId="2145708633"/>
        </pc:sldMkLst>
      </pc:sldChg>
      <pc:sldChg chg="del">
        <pc:chgData name="Ron Melton" userId="5553941352b42db9" providerId="LiveId" clId="{36DCD473-F91B-45B5-9CF5-4A067706FACB}" dt="2023-10-23T00:36:59.267" v="3534" actId="47"/>
        <pc:sldMkLst>
          <pc:docMk/>
          <pc:sldMk cId="2771182670" sldId="2145708634"/>
        </pc:sldMkLst>
      </pc:sldChg>
      <pc:sldChg chg="del">
        <pc:chgData name="Ron Melton" userId="5553941352b42db9" providerId="LiveId" clId="{36DCD473-F91B-45B5-9CF5-4A067706FACB}" dt="2023-10-23T00:36:59.267" v="3534" actId="47"/>
        <pc:sldMkLst>
          <pc:docMk/>
          <pc:sldMk cId="3789507128" sldId="2145708751"/>
        </pc:sldMkLst>
      </pc:sldChg>
      <pc:sldChg chg="del">
        <pc:chgData name="Ron Melton" userId="5553941352b42db9" providerId="LiveId" clId="{36DCD473-F91B-45B5-9CF5-4A067706FACB}" dt="2023-10-23T00:36:59.267" v="3534" actId="47"/>
        <pc:sldMkLst>
          <pc:docMk/>
          <pc:sldMk cId="2153636183" sldId="2145708758"/>
        </pc:sldMkLst>
      </pc:sldChg>
      <pc:sldChg chg="del">
        <pc:chgData name="Ron Melton" userId="5553941352b42db9" providerId="LiveId" clId="{36DCD473-F91B-45B5-9CF5-4A067706FACB}" dt="2023-09-27T23:16:32.723" v="219" actId="47"/>
        <pc:sldMkLst>
          <pc:docMk/>
          <pc:sldMk cId="2481436575" sldId="2145708766"/>
        </pc:sldMkLst>
      </pc:sldChg>
      <pc:sldChg chg="del">
        <pc:chgData name="Ron Melton" userId="5553941352b42db9" providerId="LiveId" clId="{36DCD473-F91B-45B5-9CF5-4A067706FACB}" dt="2023-10-22T23:31:24.849" v="2251" actId="47"/>
        <pc:sldMkLst>
          <pc:docMk/>
          <pc:sldMk cId="1616657614" sldId="2145708767"/>
        </pc:sldMkLst>
      </pc:sldChg>
      <pc:sldChg chg="del">
        <pc:chgData name="Ron Melton" userId="5553941352b42db9" providerId="LiveId" clId="{36DCD473-F91B-45B5-9CF5-4A067706FACB}" dt="2023-10-22T23:31:25.537" v="2252" actId="47"/>
        <pc:sldMkLst>
          <pc:docMk/>
          <pc:sldMk cId="2343557410" sldId="2145708768"/>
        </pc:sldMkLst>
      </pc:sldChg>
      <pc:sldChg chg="del">
        <pc:chgData name="Ron Melton" userId="5553941352b42db9" providerId="LiveId" clId="{36DCD473-F91B-45B5-9CF5-4A067706FACB}" dt="2023-10-22T23:34:05.022" v="2348" actId="47"/>
        <pc:sldMkLst>
          <pc:docMk/>
          <pc:sldMk cId="1846402019" sldId="2145708773"/>
        </pc:sldMkLst>
      </pc:sldChg>
      <pc:sldChg chg="del">
        <pc:chgData name="Ron Melton" userId="5553941352b42db9" providerId="LiveId" clId="{36DCD473-F91B-45B5-9CF5-4A067706FACB}" dt="2023-10-23T00:36:59.267" v="3534" actId="47"/>
        <pc:sldMkLst>
          <pc:docMk/>
          <pc:sldMk cId="1126352318" sldId="2145708846"/>
        </pc:sldMkLst>
      </pc:sldChg>
      <pc:sldChg chg="delSp modSp mod">
        <pc:chgData name="Ron Melton" userId="5553941352b42db9" providerId="LiveId" clId="{36DCD473-F91B-45B5-9CF5-4A067706FACB}" dt="2023-09-27T23:29:42.525" v="500" actId="1076"/>
        <pc:sldMkLst>
          <pc:docMk/>
          <pc:sldMk cId="432014318" sldId="2145708853"/>
        </pc:sldMkLst>
        <pc:spChg chg="mod">
          <ac:chgData name="Ron Melton" userId="5553941352b42db9" providerId="LiveId" clId="{36DCD473-F91B-45B5-9CF5-4A067706FACB}" dt="2023-09-27T23:29:42.525" v="500" actId="1076"/>
          <ac:spMkLst>
            <pc:docMk/>
            <pc:sldMk cId="432014318" sldId="2145708853"/>
            <ac:spMk id="5" creationId="{C9CC1563-5C22-2166-51A4-C8D7B491F919}"/>
          </ac:spMkLst>
        </pc:spChg>
        <pc:picChg chg="del">
          <ac:chgData name="Ron Melton" userId="5553941352b42db9" providerId="LiveId" clId="{36DCD473-F91B-45B5-9CF5-4A067706FACB}" dt="2023-09-27T23:29:25.474" v="499" actId="478"/>
          <ac:picMkLst>
            <pc:docMk/>
            <pc:sldMk cId="432014318" sldId="2145708853"/>
            <ac:picMk id="4" creationId="{A4FAF19D-E625-7B36-B8A7-F90FA44C0A85}"/>
          </ac:picMkLst>
        </pc:picChg>
      </pc:sldChg>
      <pc:sldChg chg="delSp modSp mod">
        <pc:chgData name="Ron Melton" userId="5553941352b42db9" providerId="LiveId" clId="{36DCD473-F91B-45B5-9CF5-4A067706FACB}" dt="2023-09-27T23:12:15.005" v="198" actId="20577"/>
        <pc:sldMkLst>
          <pc:docMk/>
          <pc:sldMk cId="774635695" sldId="2145708916"/>
        </pc:sldMkLst>
        <pc:spChg chg="mod">
          <ac:chgData name="Ron Melton" userId="5553941352b42db9" providerId="LiveId" clId="{36DCD473-F91B-45B5-9CF5-4A067706FACB}" dt="2023-09-27T23:12:15.005" v="198" actId="20577"/>
          <ac:spMkLst>
            <pc:docMk/>
            <pc:sldMk cId="774635695" sldId="2145708916"/>
            <ac:spMk id="3" creationId="{8109C658-63AA-8694-696E-53F35F5C3874}"/>
          </ac:spMkLst>
        </pc:spChg>
        <pc:picChg chg="del">
          <ac:chgData name="Ron Melton" userId="5553941352b42db9" providerId="LiveId" clId="{36DCD473-F91B-45B5-9CF5-4A067706FACB}" dt="2023-09-27T23:11:43.486" v="35" actId="478"/>
          <ac:picMkLst>
            <pc:docMk/>
            <pc:sldMk cId="774635695" sldId="2145708916"/>
            <ac:picMk id="5" creationId="{5316E0DD-CC69-A6D1-E889-EF364D1087AF}"/>
          </ac:picMkLst>
        </pc:picChg>
      </pc:sldChg>
      <pc:sldChg chg="del">
        <pc:chgData name="Ron Melton" userId="5553941352b42db9" providerId="LiveId" clId="{36DCD473-F91B-45B5-9CF5-4A067706FACB}" dt="2023-09-27T23:13:59.740" v="203" actId="47"/>
        <pc:sldMkLst>
          <pc:docMk/>
          <pc:sldMk cId="2998794356" sldId="2145708917"/>
        </pc:sldMkLst>
      </pc:sldChg>
      <pc:sldChg chg="del">
        <pc:chgData name="Ron Melton" userId="5553941352b42db9" providerId="LiveId" clId="{36DCD473-F91B-45B5-9CF5-4A067706FACB}" dt="2023-09-27T23:13:26.811" v="202" actId="47"/>
        <pc:sldMkLst>
          <pc:docMk/>
          <pc:sldMk cId="256382611" sldId="2145708918"/>
        </pc:sldMkLst>
      </pc:sldChg>
      <pc:sldChg chg="del">
        <pc:chgData name="Ron Melton" userId="5553941352b42db9" providerId="LiveId" clId="{36DCD473-F91B-45B5-9CF5-4A067706FACB}" dt="2023-10-23T00:36:59.267" v="3534" actId="47"/>
        <pc:sldMkLst>
          <pc:docMk/>
          <pc:sldMk cId="3440404876" sldId="2145708923"/>
        </pc:sldMkLst>
      </pc:sldChg>
      <pc:sldChg chg="del">
        <pc:chgData name="Ron Melton" userId="5553941352b42db9" providerId="LiveId" clId="{36DCD473-F91B-45B5-9CF5-4A067706FACB}" dt="2023-10-23T00:36:59.267" v="3534" actId="47"/>
        <pc:sldMkLst>
          <pc:docMk/>
          <pc:sldMk cId="1204893698" sldId="2145708925"/>
        </pc:sldMkLst>
      </pc:sldChg>
      <pc:sldChg chg="del">
        <pc:chgData name="Ron Melton" userId="5553941352b42db9" providerId="LiveId" clId="{36DCD473-F91B-45B5-9CF5-4A067706FACB}" dt="2023-10-23T00:36:59.267" v="3534" actId="47"/>
        <pc:sldMkLst>
          <pc:docMk/>
          <pc:sldMk cId="850430407" sldId="2145708926"/>
        </pc:sldMkLst>
      </pc:sldChg>
      <pc:sldChg chg="del">
        <pc:chgData name="Ron Melton" userId="5553941352b42db9" providerId="LiveId" clId="{36DCD473-F91B-45B5-9CF5-4A067706FACB}" dt="2023-10-23T00:36:59.267" v="3534" actId="47"/>
        <pc:sldMkLst>
          <pc:docMk/>
          <pc:sldMk cId="2534733094" sldId="2145708927"/>
        </pc:sldMkLst>
      </pc:sldChg>
      <pc:sldChg chg="del">
        <pc:chgData name="Ron Melton" userId="5553941352b42db9" providerId="LiveId" clId="{36DCD473-F91B-45B5-9CF5-4A067706FACB}" dt="2023-10-23T00:36:59.267" v="3534" actId="47"/>
        <pc:sldMkLst>
          <pc:docMk/>
          <pc:sldMk cId="2848928619" sldId="2145708928"/>
        </pc:sldMkLst>
      </pc:sldChg>
      <pc:sldChg chg="del">
        <pc:chgData name="Ron Melton" userId="5553941352b42db9" providerId="LiveId" clId="{36DCD473-F91B-45B5-9CF5-4A067706FACB}" dt="2023-10-23T00:09:35.597" v="2532" actId="47"/>
        <pc:sldMkLst>
          <pc:docMk/>
          <pc:sldMk cId="2981345156" sldId="2145708930"/>
        </pc:sldMkLst>
      </pc:sldChg>
      <pc:sldChg chg="del">
        <pc:chgData name="Ron Melton" userId="5553941352b42db9" providerId="LiveId" clId="{36DCD473-F91B-45B5-9CF5-4A067706FACB}" dt="2023-10-23T00:36:59.267" v="3534" actId="47"/>
        <pc:sldMkLst>
          <pc:docMk/>
          <pc:sldMk cId="3707784226" sldId="2145708932"/>
        </pc:sldMkLst>
      </pc:sldChg>
      <pc:sldChg chg="del">
        <pc:chgData name="Ron Melton" userId="5553941352b42db9" providerId="LiveId" clId="{36DCD473-F91B-45B5-9CF5-4A067706FACB}" dt="2023-10-22T23:31:57.699" v="2271" actId="47"/>
        <pc:sldMkLst>
          <pc:docMk/>
          <pc:sldMk cId="2752983658" sldId="2145708934"/>
        </pc:sldMkLst>
      </pc:sldChg>
      <pc:sldChg chg="del">
        <pc:chgData name="Ron Melton" userId="5553941352b42db9" providerId="LiveId" clId="{36DCD473-F91B-45B5-9CF5-4A067706FACB}" dt="2023-10-22T23:33:27.833" v="2340" actId="47"/>
        <pc:sldMkLst>
          <pc:docMk/>
          <pc:sldMk cId="2251577446" sldId="2145708936"/>
        </pc:sldMkLst>
      </pc:sldChg>
      <pc:sldChg chg="del">
        <pc:chgData name="Ron Melton" userId="5553941352b42db9" providerId="LiveId" clId="{36DCD473-F91B-45B5-9CF5-4A067706FACB}" dt="2023-10-22T23:31:57.189" v="2270" actId="47"/>
        <pc:sldMkLst>
          <pc:docMk/>
          <pc:sldMk cId="3716051738" sldId="2145708940"/>
        </pc:sldMkLst>
      </pc:sldChg>
      <pc:sldChg chg="del">
        <pc:chgData name="Ron Melton" userId="5553941352b42db9" providerId="LiveId" clId="{36DCD473-F91B-45B5-9CF5-4A067706FACB}" dt="2023-10-23T00:36:59.267" v="3534" actId="47"/>
        <pc:sldMkLst>
          <pc:docMk/>
          <pc:sldMk cId="3054262129" sldId="2145708941"/>
        </pc:sldMkLst>
      </pc:sldChg>
      <pc:sldChg chg="del">
        <pc:chgData name="Ron Melton" userId="5553941352b42db9" providerId="LiveId" clId="{36DCD473-F91B-45B5-9CF5-4A067706FACB}" dt="2023-10-23T00:36:59.267" v="3534" actId="47"/>
        <pc:sldMkLst>
          <pc:docMk/>
          <pc:sldMk cId="2013495465" sldId="2145708944"/>
        </pc:sldMkLst>
      </pc:sldChg>
      <pc:sldChg chg="del">
        <pc:chgData name="Ron Melton" userId="5553941352b42db9" providerId="LiveId" clId="{36DCD473-F91B-45B5-9CF5-4A067706FACB}" dt="2023-10-23T00:36:59.267" v="3534" actId="47"/>
        <pc:sldMkLst>
          <pc:docMk/>
          <pc:sldMk cId="2196275297" sldId="2145708945"/>
        </pc:sldMkLst>
      </pc:sldChg>
      <pc:sldChg chg="del">
        <pc:chgData name="Ron Melton" userId="5553941352b42db9" providerId="LiveId" clId="{36DCD473-F91B-45B5-9CF5-4A067706FACB}" dt="2023-10-23T00:28:06.680" v="3343" actId="47"/>
        <pc:sldMkLst>
          <pc:docMk/>
          <pc:sldMk cId="3986791983" sldId="2145708955"/>
        </pc:sldMkLst>
      </pc:sldChg>
      <pc:sldChg chg="addSp modSp mod">
        <pc:chgData name="Ron Melton" userId="5553941352b42db9" providerId="LiveId" clId="{36DCD473-F91B-45B5-9CF5-4A067706FACB}" dt="2023-10-23T00:30:02.309" v="3349" actId="1076"/>
        <pc:sldMkLst>
          <pc:docMk/>
          <pc:sldMk cId="1242563060" sldId="2145708956"/>
        </pc:sldMkLst>
        <pc:picChg chg="mod">
          <ac:chgData name="Ron Melton" userId="5553941352b42db9" providerId="LiveId" clId="{36DCD473-F91B-45B5-9CF5-4A067706FACB}" dt="2023-10-23T00:30:02.309" v="3349" actId="1076"/>
          <ac:picMkLst>
            <pc:docMk/>
            <pc:sldMk cId="1242563060" sldId="2145708956"/>
            <ac:picMk id="5" creationId="{CBF12135-7F3E-8BBE-3DFA-AAEC887F1A3F}"/>
          </ac:picMkLst>
        </pc:picChg>
        <pc:picChg chg="add mod">
          <ac:chgData name="Ron Melton" userId="5553941352b42db9" providerId="LiveId" clId="{36DCD473-F91B-45B5-9CF5-4A067706FACB}" dt="2023-10-23T00:29:56.363" v="3348" actId="1076"/>
          <ac:picMkLst>
            <pc:docMk/>
            <pc:sldMk cId="1242563060" sldId="2145708956"/>
            <ac:picMk id="6" creationId="{BCEDF3D6-BB5A-7EB1-017B-967E389A6779}"/>
          </ac:picMkLst>
        </pc:picChg>
      </pc:sldChg>
      <pc:sldChg chg="del">
        <pc:chgData name="Ron Melton" userId="5553941352b42db9" providerId="LiveId" clId="{36DCD473-F91B-45B5-9CF5-4A067706FACB}" dt="2023-10-23T00:28:22.061" v="3344" actId="47"/>
        <pc:sldMkLst>
          <pc:docMk/>
          <pc:sldMk cId="2120308916" sldId="2145708957"/>
        </pc:sldMkLst>
      </pc:sldChg>
      <pc:sldChg chg="del">
        <pc:chgData name="Ron Melton" userId="5553941352b42db9" providerId="LiveId" clId="{36DCD473-F91B-45B5-9CF5-4A067706FACB}" dt="2023-10-23T00:36:59.267" v="3534" actId="47"/>
        <pc:sldMkLst>
          <pc:docMk/>
          <pc:sldMk cId="2415981134" sldId="2145708972"/>
        </pc:sldMkLst>
      </pc:sldChg>
      <pc:sldChg chg="del">
        <pc:chgData name="Ron Melton" userId="5553941352b42db9" providerId="LiveId" clId="{36DCD473-F91B-45B5-9CF5-4A067706FACB}" dt="2023-10-23T00:36:59.267" v="3534" actId="47"/>
        <pc:sldMkLst>
          <pc:docMk/>
          <pc:sldMk cId="3776179587" sldId="2145708973"/>
        </pc:sldMkLst>
      </pc:sldChg>
      <pc:sldChg chg="del">
        <pc:chgData name="Ron Melton" userId="5553941352b42db9" providerId="LiveId" clId="{36DCD473-F91B-45B5-9CF5-4A067706FACB}" dt="2023-10-23T00:36:59.267" v="3534" actId="47"/>
        <pc:sldMkLst>
          <pc:docMk/>
          <pc:sldMk cId="3343175842" sldId="2145708985"/>
        </pc:sldMkLst>
      </pc:sldChg>
      <pc:sldChg chg="del">
        <pc:chgData name="Ron Melton" userId="5553941352b42db9" providerId="LiveId" clId="{36DCD473-F91B-45B5-9CF5-4A067706FACB}" dt="2023-10-23T00:36:59.267" v="3534" actId="47"/>
        <pc:sldMkLst>
          <pc:docMk/>
          <pc:sldMk cId="2648647337" sldId="2145708986"/>
        </pc:sldMkLst>
      </pc:sldChg>
      <pc:sldChg chg="del">
        <pc:chgData name="Ron Melton" userId="5553941352b42db9" providerId="LiveId" clId="{36DCD473-F91B-45B5-9CF5-4A067706FACB}" dt="2023-10-23T00:20:05.002" v="3168" actId="47"/>
        <pc:sldMkLst>
          <pc:docMk/>
          <pc:sldMk cId="1392608518" sldId="2145708989"/>
        </pc:sldMkLst>
      </pc:sldChg>
      <pc:sldChg chg="del">
        <pc:chgData name="Ron Melton" userId="5553941352b42db9" providerId="LiveId" clId="{36DCD473-F91B-45B5-9CF5-4A067706FACB}" dt="2023-10-23T00:36:59.267" v="3534" actId="47"/>
        <pc:sldMkLst>
          <pc:docMk/>
          <pc:sldMk cId="2405948394" sldId="2145708994"/>
        </pc:sldMkLst>
      </pc:sldChg>
      <pc:sldChg chg="del">
        <pc:chgData name="Ron Melton" userId="5553941352b42db9" providerId="LiveId" clId="{36DCD473-F91B-45B5-9CF5-4A067706FACB}" dt="2023-10-23T00:36:59.267" v="3534" actId="47"/>
        <pc:sldMkLst>
          <pc:docMk/>
          <pc:sldMk cId="748934795" sldId="2145708995"/>
        </pc:sldMkLst>
      </pc:sldChg>
      <pc:sldChg chg="del">
        <pc:chgData name="Ron Melton" userId="5553941352b42db9" providerId="LiveId" clId="{36DCD473-F91B-45B5-9CF5-4A067706FACB}" dt="2023-10-22T23:29:59.137" v="2243" actId="47"/>
        <pc:sldMkLst>
          <pc:docMk/>
          <pc:sldMk cId="2067564054" sldId="2145708997"/>
        </pc:sldMkLst>
      </pc:sldChg>
      <pc:sldChg chg="del">
        <pc:chgData name="Ron Melton" userId="5553941352b42db9" providerId="LiveId" clId="{36DCD473-F91B-45B5-9CF5-4A067706FACB}" dt="2023-10-22T23:30:01.676" v="2244" actId="47"/>
        <pc:sldMkLst>
          <pc:docMk/>
          <pc:sldMk cId="1097605327" sldId="2145708998"/>
        </pc:sldMkLst>
      </pc:sldChg>
      <pc:sldChg chg="del">
        <pc:chgData name="Ron Melton" userId="5553941352b42db9" providerId="LiveId" clId="{36DCD473-F91B-45B5-9CF5-4A067706FACB}" dt="2023-09-27T23:11:39.529" v="34" actId="47"/>
        <pc:sldMkLst>
          <pc:docMk/>
          <pc:sldMk cId="482740848" sldId="2145708999"/>
        </pc:sldMkLst>
      </pc:sldChg>
      <pc:sldChg chg="del">
        <pc:chgData name="Ron Melton" userId="5553941352b42db9" providerId="LiveId" clId="{36DCD473-F91B-45B5-9CF5-4A067706FACB}" dt="2023-09-27T23:11:09.916" v="30" actId="47"/>
        <pc:sldMkLst>
          <pc:docMk/>
          <pc:sldMk cId="2136825632" sldId="2145709004"/>
        </pc:sldMkLst>
      </pc:sldChg>
      <pc:sldChg chg="del">
        <pc:chgData name="Ron Melton" userId="5553941352b42db9" providerId="LiveId" clId="{36DCD473-F91B-45B5-9CF5-4A067706FACB}" dt="2023-10-22T23:31:16.877" v="2250" actId="47"/>
        <pc:sldMkLst>
          <pc:docMk/>
          <pc:sldMk cId="467757998" sldId="2145709006"/>
        </pc:sldMkLst>
      </pc:sldChg>
      <pc:sldChg chg="del">
        <pc:chgData name="Ron Melton" userId="5553941352b42db9" providerId="LiveId" clId="{36DCD473-F91B-45B5-9CF5-4A067706FACB}" dt="2023-10-22T23:31:28.577" v="2255" actId="47"/>
        <pc:sldMkLst>
          <pc:docMk/>
          <pc:sldMk cId="1154279067" sldId="2145709010"/>
        </pc:sldMkLst>
      </pc:sldChg>
      <pc:sldChg chg="del">
        <pc:chgData name="Ron Melton" userId="5553941352b42db9" providerId="LiveId" clId="{36DCD473-F91B-45B5-9CF5-4A067706FACB}" dt="2023-10-22T23:31:26.612" v="2253" actId="47"/>
        <pc:sldMkLst>
          <pc:docMk/>
          <pc:sldMk cId="3133703719" sldId="2145709011"/>
        </pc:sldMkLst>
      </pc:sldChg>
      <pc:sldChg chg="del">
        <pc:chgData name="Ron Melton" userId="5553941352b42db9" providerId="LiveId" clId="{36DCD473-F91B-45B5-9CF5-4A067706FACB}" dt="2023-10-22T23:31:27.149" v="2254" actId="47"/>
        <pc:sldMkLst>
          <pc:docMk/>
          <pc:sldMk cId="3235493701" sldId="2145709012"/>
        </pc:sldMkLst>
      </pc:sldChg>
      <pc:sldChg chg="del">
        <pc:chgData name="Ron Melton" userId="5553941352b42db9" providerId="LiveId" clId="{36DCD473-F91B-45B5-9CF5-4A067706FACB}" dt="2023-10-23T00:36:59.267" v="3534" actId="47"/>
        <pc:sldMkLst>
          <pc:docMk/>
          <pc:sldMk cId="3996778483" sldId="2145709014"/>
        </pc:sldMkLst>
      </pc:sldChg>
      <pc:sldChg chg="del">
        <pc:chgData name="Ron Melton" userId="5553941352b42db9" providerId="LiveId" clId="{36DCD473-F91B-45B5-9CF5-4A067706FACB}" dt="2023-10-23T00:35:09.427" v="3499" actId="47"/>
        <pc:sldMkLst>
          <pc:docMk/>
          <pc:sldMk cId="3596517238" sldId="2145709016"/>
        </pc:sldMkLst>
      </pc:sldChg>
      <pc:sldChg chg="del">
        <pc:chgData name="Ron Melton" userId="5553941352b42db9" providerId="LiveId" clId="{36DCD473-F91B-45B5-9CF5-4A067706FACB}" dt="2023-10-22T23:34:52.304" v="2372" actId="47"/>
        <pc:sldMkLst>
          <pc:docMk/>
          <pc:sldMk cId="2670880602" sldId="2145709017"/>
        </pc:sldMkLst>
      </pc:sldChg>
      <pc:sldChg chg="delSp modSp mod">
        <pc:chgData name="Ron Melton" userId="5553941352b42db9" providerId="LiveId" clId="{36DCD473-F91B-45B5-9CF5-4A067706FACB}" dt="2023-10-22T23:35:11.166" v="2377" actId="1076"/>
        <pc:sldMkLst>
          <pc:docMk/>
          <pc:sldMk cId="0" sldId="2145709018"/>
        </pc:sldMkLst>
        <pc:spChg chg="mod">
          <ac:chgData name="Ron Melton" userId="5553941352b42db9" providerId="LiveId" clId="{36DCD473-F91B-45B5-9CF5-4A067706FACB}" dt="2023-10-22T23:35:06.962" v="2376" actId="20577"/>
          <ac:spMkLst>
            <pc:docMk/>
            <pc:sldMk cId="0" sldId="2145709018"/>
            <ac:spMk id="25602" creationId="{00000000-0000-0000-0000-000000000000}"/>
          </ac:spMkLst>
        </pc:spChg>
        <pc:spChg chg="mod">
          <ac:chgData name="Ron Melton" userId="5553941352b42db9" providerId="LiveId" clId="{36DCD473-F91B-45B5-9CF5-4A067706FACB}" dt="2023-10-22T23:35:11.166" v="2377" actId="1076"/>
          <ac:spMkLst>
            <pc:docMk/>
            <pc:sldMk cId="0" sldId="2145709018"/>
            <ac:spMk id="25603" creationId="{00000000-0000-0000-0000-000000000000}"/>
          </ac:spMkLst>
        </pc:spChg>
        <pc:picChg chg="del">
          <ac:chgData name="Ron Melton" userId="5553941352b42db9" providerId="LiveId" clId="{36DCD473-F91B-45B5-9CF5-4A067706FACB}" dt="2023-10-22T23:34:55.668" v="2373" actId="478"/>
          <ac:picMkLst>
            <pc:docMk/>
            <pc:sldMk cId="0" sldId="2145709018"/>
            <ac:picMk id="25604" creationId="{00000000-0000-0000-0000-000000000000}"/>
          </ac:picMkLst>
        </pc:picChg>
      </pc:sldChg>
      <pc:sldChg chg="del">
        <pc:chgData name="Ron Melton" userId="5553941352b42db9" providerId="LiveId" clId="{36DCD473-F91B-45B5-9CF5-4A067706FACB}" dt="2023-10-23T00:07:11.997" v="2509" actId="47"/>
        <pc:sldMkLst>
          <pc:docMk/>
          <pc:sldMk cId="3435998995" sldId="2145709020"/>
        </pc:sldMkLst>
      </pc:sldChg>
      <pc:sldChg chg="del">
        <pc:chgData name="Ron Melton" userId="5553941352b42db9" providerId="LiveId" clId="{36DCD473-F91B-45B5-9CF5-4A067706FACB}" dt="2023-10-23T00:07:12.504" v="2510" actId="47"/>
        <pc:sldMkLst>
          <pc:docMk/>
          <pc:sldMk cId="2246224813" sldId="2145709021"/>
        </pc:sldMkLst>
      </pc:sldChg>
      <pc:sldChg chg="del">
        <pc:chgData name="Ron Melton" userId="5553941352b42db9" providerId="LiveId" clId="{36DCD473-F91B-45B5-9CF5-4A067706FACB}" dt="2023-10-23T00:07:12.992" v="2511" actId="47"/>
        <pc:sldMkLst>
          <pc:docMk/>
          <pc:sldMk cId="3721674490" sldId="2145709022"/>
        </pc:sldMkLst>
      </pc:sldChg>
      <pc:sldChg chg="del">
        <pc:chgData name="Ron Melton" userId="5553941352b42db9" providerId="LiveId" clId="{36DCD473-F91B-45B5-9CF5-4A067706FACB}" dt="2023-10-23T00:07:16.585" v="2512" actId="47"/>
        <pc:sldMkLst>
          <pc:docMk/>
          <pc:sldMk cId="624840597" sldId="2145709024"/>
        </pc:sldMkLst>
      </pc:sldChg>
      <pc:sldChg chg="delSp">
        <pc:chgData name="Ron Melton" userId="5553941352b42db9" providerId="LiveId" clId="{36DCD473-F91B-45B5-9CF5-4A067706FACB}" dt="2023-10-23T00:07:43.959" v="2515" actId="478"/>
        <pc:sldMkLst>
          <pc:docMk/>
          <pc:sldMk cId="1268944986" sldId="2145709025"/>
        </pc:sldMkLst>
        <pc:picChg chg="del">
          <ac:chgData name="Ron Melton" userId="5553941352b42db9" providerId="LiveId" clId="{36DCD473-F91B-45B5-9CF5-4A067706FACB}" dt="2023-10-23T00:07:43.959" v="2515" actId="478"/>
          <ac:picMkLst>
            <pc:docMk/>
            <pc:sldMk cId="1268944986" sldId="2145709025"/>
            <ac:picMk id="1026" creationId="{77C2ADF6-BCB9-4193-8A5E-2129948BAA48}"/>
          </ac:picMkLst>
        </pc:picChg>
      </pc:sldChg>
      <pc:sldChg chg="del">
        <pc:chgData name="Ron Melton" userId="5553941352b42db9" providerId="LiveId" clId="{36DCD473-F91B-45B5-9CF5-4A067706FACB}" dt="2023-10-23T00:07:17.479" v="2513" actId="47"/>
        <pc:sldMkLst>
          <pc:docMk/>
          <pc:sldMk cId="0" sldId="2145709027"/>
        </pc:sldMkLst>
      </pc:sldChg>
      <pc:sldChg chg="del">
        <pc:chgData name="Ron Melton" userId="5553941352b42db9" providerId="LiveId" clId="{36DCD473-F91B-45B5-9CF5-4A067706FACB}" dt="2023-10-23T00:07:21.781" v="2514" actId="47"/>
        <pc:sldMkLst>
          <pc:docMk/>
          <pc:sldMk cId="944919074" sldId="2145709028"/>
        </pc:sldMkLst>
      </pc:sldChg>
      <pc:sldChg chg="delSp modSp mod">
        <pc:chgData name="Ron Melton" userId="5553941352b42db9" providerId="LiveId" clId="{36DCD473-F91B-45B5-9CF5-4A067706FACB}" dt="2023-10-23T00:08:57.763" v="2524" actId="1076"/>
        <pc:sldMkLst>
          <pc:docMk/>
          <pc:sldMk cId="351083043" sldId="2145709030"/>
        </pc:sldMkLst>
        <pc:spChg chg="del">
          <ac:chgData name="Ron Melton" userId="5553941352b42db9" providerId="LiveId" clId="{36DCD473-F91B-45B5-9CF5-4A067706FACB}" dt="2023-10-23T00:08:49.083" v="2520" actId="478"/>
          <ac:spMkLst>
            <pc:docMk/>
            <pc:sldMk cId="351083043" sldId="2145709030"/>
            <ac:spMk id="2" creationId="{F2C7C817-B87C-4E0F-B6DA-F4F461C02119}"/>
          </ac:spMkLst>
        </pc:spChg>
        <pc:spChg chg="mod">
          <ac:chgData name="Ron Melton" userId="5553941352b42db9" providerId="LiveId" clId="{36DCD473-F91B-45B5-9CF5-4A067706FACB}" dt="2023-10-23T00:08:57.763" v="2524" actId="1076"/>
          <ac:spMkLst>
            <pc:docMk/>
            <pc:sldMk cId="351083043" sldId="2145709030"/>
            <ac:spMk id="64514" creationId="{00000000-0000-0000-0000-000000000000}"/>
          </ac:spMkLst>
        </pc:spChg>
        <pc:spChg chg="mod">
          <ac:chgData name="Ron Melton" userId="5553941352b42db9" providerId="LiveId" clId="{36DCD473-F91B-45B5-9CF5-4A067706FACB}" dt="2023-10-23T00:08:54.879" v="2523" actId="1076"/>
          <ac:spMkLst>
            <pc:docMk/>
            <pc:sldMk cId="351083043" sldId="2145709030"/>
            <ac:spMk id="64515" creationId="{00000000-0000-0000-0000-000000000000}"/>
          </ac:spMkLst>
        </pc:spChg>
        <pc:spChg chg="del">
          <ac:chgData name="Ron Melton" userId="5553941352b42db9" providerId="LiveId" clId="{36DCD473-F91B-45B5-9CF5-4A067706FACB}" dt="2023-10-23T00:08:46.926" v="2519" actId="478"/>
          <ac:spMkLst>
            <pc:docMk/>
            <pc:sldMk cId="351083043" sldId="2145709030"/>
            <ac:spMk id="64519" creationId="{00000000-0000-0000-0000-000000000000}"/>
          </ac:spMkLst>
        </pc:spChg>
        <pc:graphicFrameChg chg="del">
          <ac:chgData name="Ron Melton" userId="5553941352b42db9" providerId="LiveId" clId="{36DCD473-F91B-45B5-9CF5-4A067706FACB}" dt="2023-10-23T00:08:42.111" v="2518" actId="478"/>
          <ac:graphicFrameMkLst>
            <pc:docMk/>
            <pc:sldMk cId="351083043" sldId="2145709030"/>
            <ac:graphicFrameMk id="64518" creationId="{00000000-0000-0000-0000-000000000000}"/>
          </ac:graphicFrameMkLst>
        </pc:graphicFrameChg>
        <pc:picChg chg="del">
          <ac:chgData name="Ron Melton" userId="5553941352b42db9" providerId="LiveId" clId="{36DCD473-F91B-45B5-9CF5-4A067706FACB}" dt="2023-10-23T00:08:51.225" v="2522" actId="478"/>
          <ac:picMkLst>
            <pc:docMk/>
            <pc:sldMk cId="351083043" sldId="2145709030"/>
            <ac:picMk id="64517" creationId="{00000000-0000-0000-0000-000000000000}"/>
          </ac:picMkLst>
        </pc:picChg>
        <pc:picChg chg="del">
          <ac:chgData name="Ron Melton" userId="5553941352b42db9" providerId="LiveId" clId="{36DCD473-F91B-45B5-9CF5-4A067706FACB}" dt="2023-10-23T00:08:50.111" v="2521" actId="478"/>
          <ac:picMkLst>
            <pc:docMk/>
            <pc:sldMk cId="351083043" sldId="2145709030"/>
            <ac:picMk id="64520" creationId="{00000000-0000-0000-0000-000000000000}"/>
          </ac:picMkLst>
        </pc:picChg>
      </pc:sldChg>
      <pc:sldChg chg="del">
        <pc:chgData name="Ron Melton" userId="5553941352b42db9" providerId="LiveId" clId="{36DCD473-F91B-45B5-9CF5-4A067706FACB}" dt="2023-10-23T00:08:35.747" v="2516" actId="47"/>
        <pc:sldMkLst>
          <pc:docMk/>
          <pc:sldMk cId="0" sldId="2145709032"/>
        </pc:sldMkLst>
      </pc:sldChg>
      <pc:sldChg chg="del">
        <pc:chgData name="Ron Melton" userId="5553941352b42db9" providerId="LiveId" clId="{36DCD473-F91B-45B5-9CF5-4A067706FACB}" dt="2023-10-23T00:08:37.020" v="2517" actId="47"/>
        <pc:sldMkLst>
          <pc:docMk/>
          <pc:sldMk cId="3076569505" sldId="2145709033"/>
        </pc:sldMkLst>
      </pc:sldChg>
      <pc:sldChg chg="del">
        <pc:chgData name="Ron Melton" userId="5553941352b42db9" providerId="LiveId" clId="{36DCD473-F91B-45B5-9CF5-4A067706FACB}" dt="2023-10-23T00:09:06.049" v="2526" actId="47"/>
        <pc:sldMkLst>
          <pc:docMk/>
          <pc:sldMk cId="573716991" sldId="2145709034"/>
        </pc:sldMkLst>
      </pc:sldChg>
      <pc:sldChg chg="del">
        <pc:chgData name="Ron Melton" userId="5553941352b42db9" providerId="LiveId" clId="{36DCD473-F91B-45B5-9CF5-4A067706FACB}" dt="2023-10-23T00:09:09.414" v="2527" actId="47"/>
        <pc:sldMkLst>
          <pc:docMk/>
          <pc:sldMk cId="87091976" sldId="2145709035"/>
        </pc:sldMkLst>
      </pc:sldChg>
      <pc:sldChg chg="del">
        <pc:chgData name="Ron Melton" userId="5553941352b42db9" providerId="LiveId" clId="{36DCD473-F91B-45B5-9CF5-4A067706FACB}" dt="2023-10-23T00:09:12.312" v="2528" actId="47"/>
        <pc:sldMkLst>
          <pc:docMk/>
          <pc:sldMk cId="3978845335" sldId="2145709036"/>
        </pc:sldMkLst>
      </pc:sldChg>
      <pc:sldChg chg="modSp mod">
        <pc:chgData name="Ron Melton" userId="5553941352b42db9" providerId="LiveId" clId="{36DCD473-F91B-45B5-9CF5-4A067706FACB}" dt="2023-10-23T00:09:19.175" v="2529" actId="1076"/>
        <pc:sldMkLst>
          <pc:docMk/>
          <pc:sldMk cId="825786875" sldId="2145709037"/>
        </pc:sldMkLst>
        <pc:spChg chg="mod">
          <ac:chgData name="Ron Melton" userId="5553941352b42db9" providerId="LiveId" clId="{36DCD473-F91B-45B5-9CF5-4A067706FACB}" dt="2023-10-23T00:09:19.175" v="2529" actId="1076"/>
          <ac:spMkLst>
            <pc:docMk/>
            <pc:sldMk cId="825786875" sldId="2145709037"/>
            <ac:spMk id="4" creationId="{52F17DEE-E1AB-274B-746A-30BACBD8DA56}"/>
          </ac:spMkLst>
        </pc:spChg>
      </pc:sldChg>
      <pc:sldChg chg="del">
        <pc:chgData name="Ron Melton" userId="5553941352b42db9" providerId="LiveId" clId="{36DCD473-F91B-45B5-9CF5-4A067706FACB}" dt="2023-10-23T00:09:32.712" v="2530" actId="47"/>
        <pc:sldMkLst>
          <pc:docMk/>
          <pc:sldMk cId="1442912650" sldId="2145709038"/>
        </pc:sldMkLst>
      </pc:sldChg>
      <pc:sldChg chg="del">
        <pc:chgData name="Ron Melton" userId="5553941352b42db9" providerId="LiveId" clId="{36DCD473-F91B-45B5-9CF5-4A067706FACB}" dt="2023-10-23T00:09:33.726" v="2531" actId="47"/>
        <pc:sldMkLst>
          <pc:docMk/>
          <pc:sldMk cId="3172865996" sldId="2145709039"/>
        </pc:sldMkLst>
      </pc:sldChg>
      <pc:sldChg chg="delSp mod">
        <pc:chgData name="Ron Melton" userId="5553941352b42db9" providerId="LiveId" clId="{36DCD473-F91B-45B5-9CF5-4A067706FACB}" dt="2023-10-23T00:22:43.770" v="3178" actId="478"/>
        <pc:sldMkLst>
          <pc:docMk/>
          <pc:sldMk cId="2275423538" sldId="2145709040"/>
        </pc:sldMkLst>
        <pc:picChg chg="del">
          <ac:chgData name="Ron Melton" userId="5553941352b42db9" providerId="LiveId" clId="{36DCD473-F91B-45B5-9CF5-4A067706FACB}" dt="2023-10-23T00:22:43.770" v="3178" actId="478"/>
          <ac:picMkLst>
            <pc:docMk/>
            <pc:sldMk cId="2275423538" sldId="2145709040"/>
            <ac:picMk id="2" creationId="{9479EE09-2454-2421-6AE9-6501E00418BD}"/>
          </ac:picMkLst>
        </pc:picChg>
        <pc:picChg chg="del">
          <ac:chgData name="Ron Melton" userId="5553941352b42db9" providerId="LiveId" clId="{36DCD473-F91B-45B5-9CF5-4A067706FACB}" dt="2023-10-23T00:22:41.794" v="3176" actId="478"/>
          <ac:picMkLst>
            <pc:docMk/>
            <pc:sldMk cId="2275423538" sldId="2145709040"/>
            <ac:picMk id="4" creationId="{79745A76-80F4-4310-8EEE-74DA137511C6}"/>
          </ac:picMkLst>
        </pc:picChg>
        <pc:picChg chg="del">
          <ac:chgData name="Ron Melton" userId="5553941352b42db9" providerId="LiveId" clId="{36DCD473-F91B-45B5-9CF5-4A067706FACB}" dt="2023-10-23T00:22:42.793" v="3177" actId="478"/>
          <ac:picMkLst>
            <pc:docMk/>
            <pc:sldMk cId="2275423538" sldId="2145709040"/>
            <ac:picMk id="5" creationId="{1A30DC90-7BE4-77FB-4F8B-B76104C3B377}"/>
          </ac:picMkLst>
        </pc:picChg>
      </pc:sldChg>
      <pc:sldChg chg="delSp">
        <pc:chgData name="Ron Melton" userId="5553941352b42db9" providerId="LiveId" clId="{36DCD473-F91B-45B5-9CF5-4A067706FACB}" dt="2023-10-23T00:22:48.372" v="3179" actId="478"/>
        <pc:sldMkLst>
          <pc:docMk/>
          <pc:sldMk cId="140205353" sldId="2145709041"/>
        </pc:sldMkLst>
        <pc:picChg chg="del">
          <ac:chgData name="Ron Melton" userId="5553941352b42db9" providerId="LiveId" clId="{36DCD473-F91B-45B5-9CF5-4A067706FACB}" dt="2023-10-23T00:22:48.372" v="3179" actId="478"/>
          <ac:picMkLst>
            <pc:docMk/>
            <pc:sldMk cId="140205353" sldId="2145709041"/>
            <ac:picMk id="269317" creationId="{00000000-0000-0000-0000-000000000000}"/>
          </ac:picMkLst>
        </pc:picChg>
      </pc:sldChg>
      <pc:sldChg chg="del">
        <pc:chgData name="Ron Melton" userId="5553941352b42db9" providerId="LiveId" clId="{36DCD473-F91B-45B5-9CF5-4A067706FACB}" dt="2023-10-23T00:22:54.857" v="3181" actId="47"/>
        <pc:sldMkLst>
          <pc:docMk/>
          <pc:sldMk cId="1878961663" sldId="2145709043"/>
        </pc:sldMkLst>
      </pc:sldChg>
      <pc:sldChg chg="delSp">
        <pc:chgData name="Ron Melton" userId="5553941352b42db9" providerId="LiveId" clId="{36DCD473-F91B-45B5-9CF5-4A067706FACB}" dt="2023-10-23T00:22:57.570" v="3182" actId="478"/>
        <pc:sldMkLst>
          <pc:docMk/>
          <pc:sldMk cId="4042526496" sldId="2145709044"/>
        </pc:sldMkLst>
        <pc:picChg chg="del">
          <ac:chgData name="Ron Melton" userId="5553941352b42db9" providerId="LiveId" clId="{36DCD473-F91B-45B5-9CF5-4A067706FACB}" dt="2023-10-23T00:22:57.570" v="3182" actId="478"/>
          <ac:picMkLst>
            <pc:docMk/>
            <pc:sldMk cId="4042526496" sldId="2145709044"/>
            <ac:picMk id="265220" creationId="{00000000-0000-0000-0000-000000000000}"/>
          </ac:picMkLst>
        </pc:picChg>
      </pc:sldChg>
      <pc:sldChg chg="delSp modSp mod">
        <pc:chgData name="Ron Melton" userId="5553941352b42db9" providerId="LiveId" clId="{36DCD473-F91B-45B5-9CF5-4A067706FACB}" dt="2023-10-23T00:23:26.545" v="3187" actId="1076"/>
        <pc:sldMkLst>
          <pc:docMk/>
          <pc:sldMk cId="3271475563" sldId="2145709045"/>
        </pc:sldMkLst>
        <pc:spChg chg="mod">
          <ac:chgData name="Ron Melton" userId="5553941352b42db9" providerId="LiveId" clId="{36DCD473-F91B-45B5-9CF5-4A067706FACB}" dt="2023-10-23T00:23:20.041" v="3186" actId="14100"/>
          <ac:spMkLst>
            <pc:docMk/>
            <pc:sldMk cId="3271475563" sldId="2145709045"/>
            <ac:spMk id="272387" creationId="{00000000-0000-0000-0000-000000000000}"/>
          </ac:spMkLst>
        </pc:spChg>
        <pc:spChg chg="mod">
          <ac:chgData name="Ron Melton" userId="5553941352b42db9" providerId="LiveId" clId="{36DCD473-F91B-45B5-9CF5-4A067706FACB}" dt="2023-10-23T00:23:26.545" v="3187" actId="1076"/>
          <ac:spMkLst>
            <pc:docMk/>
            <pc:sldMk cId="3271475563" sldId="2145709045"/>
            <ac:spMk id="272389" creationId="{00000000-0000-0000-0000-000000000000}"/>
          </ac:spMkLst>
        </pc:spChg>
        <pc:picChg chg="del">
          <ac:chgData name="Ron Melton" userId="5553941352b42db9" providerId="LiveId" clId="{36DCD473-F91B-45B5-9CF5-4A067706FACB}" dt="2023-10-23T00:23:11.273" v="3185" actId="478"/>
          <ac:picMkLst>
            <pc:docMk/>
            <pc:sldMk cId="3271475563" sldId="2145709045"/>
            <ac:picMk id="2" creationId="{10992C7B-A5E7-F167-6A43-3B7CC48C05B8}"/>
          </ac:picMkLst>
        </pc:picChg>
        <pc:picChg chg="del">
          <ac:chgData name="Ron Melton" userId="5553941352b42db9" providerId="LiveId" clId="{36DCD473-F91B-45B5-9CF5-4A067706FACB}" dt="2023-10-23T00:23:10.114" v="3184" actId="478"/>
          <ac:picMkLst>
            <pc:docMk/>
            <pc:sldMk cId="3271475563" sldId="2145709045"/>
            <ac:picMk id="272388" creationId="{00000000-0000-0000-0000-000000000000}"/>
          </ac:picMkLst>
        </pc:picChg>
      </pc:sldChg>
      <pc:sldChg chg="del">
        <pc:chgData name="Ron Melton" userId="5553941352b42db9" providerId="LiveId" clId="{36DCD473-F91B-45B5-9CF5-4A067706FACB}" dt="2023-10-23T00:26:11.724" v="3305" actId="47"/>
        <pc:sldMkLst>
          <pc:docMk/>
          <pc:sldMk cId="1540237283" sldId="2145709046"/>
        </pc:sldMkLst>
      </pc:sldChg>
      <pc:sldChg chg="delSp modSp mod">
        <pc:chgData name="Ron Melton" userId="5553941352b42db9" providerId="LiveId" clId="{36DCD473-F91B-45B5-9CF5-4A067706FACB}" dt="2023-10-23T00:26:36.067" v="3310" actId="1076"/>
        <pc:sldMkLst>
          <pc:docMk/>
          <pc:sldMk cId="3265936479" sldId="2145709047"/>
        </pc:sldMkLst>
        <pc:spChg chg="mod">
          <ac:chgData name="Ron Melton" userId="5553941352b42db9" providerId="LiveId" clId="{36DCD473-F91B-45B5-9CF5-4A067706FACB}" dt="2023-10-23T00:26:36.067" v="3310" actId="1076"/>
          <ac:spMkLst>
            <pc:docMk/>
            <pc:sldMk cId="3265936479" sldId="2145709047"/>
            <ac:spMk id="743426" creationId="{C798B8D9-03AA-4FE8-9E39-DEE18E6C3934}"/>
          </ac:spMkLst>
        </pc:spChg>
        <pc:spChg chg="mod">
          <ac:chgData name="Ron Melton" userId="5553941352b42db9" providerId="LiveId" clId="{36DCD473-F91B-45B5-9CF5-4A067706FACB}" dt="2023-10-23T00:26:26.165" v="3309" actId="1076"/>
          <ac:spMkLst>
            <pc:docMk/>
            <pc:sldMk cId="3265936479" sldId="2145709047"/>
            <ac:spMk id="743427" creationId="{DB003100-5AD5-4B27-88EE-58847DCC6CF9}"/>
          </ac:spMkLst>
        </pc:spChg>
        <pc:picChg chg="del">
          <ac:chgData name="Ron Melton" userId="5553941352b42db9" providerId="LiveId" clId="{36DCD473-F91B-45B5-9CF5-4A067706FACB}" dt="2023-10-23T00:26:14.946" v="3306" actId="478"/>
          <ac:picMkLst>
            <pc:docMk/>
            <pc:sldMk cId="3265936479" sldId="2145709047"/>
            <ac:picMk id="2" creationId="{8FCD3CBC-CBCD-DF61-B2B2-F20B3AF9D872}"/>
          </ac:picMkLst>
        </pc:picChg>
      </pc:sldChg>
      <pc:sldChg chg="del">
        <pc:chgData name="Ron Melton" userId="5553941352b42db9" providerId="LiveId" clId="{36DCD473-F91B-45B5-9CF5-4A067706FACB}" dt="2023-10-23T00:11:38.689" v="2559" actId="47"/>
        <pc:sldMkLst>
          <pc:docMk/>
          <pc:sldMk cId="2215175109" sldId="2145709048"/>
        </pc:sldMkLst>
      </pc:sldChg>
      <pc:sldChg chg="delSp modSp mod">
        <pc:chgData name="Ron Melton" userId="5553941352b42db9" providerId="LiveId" clId="{36DCD473-F91B-45B5-9CF5-4A067706FACB}" dt="2023-10-23T00:14:22.913" v="2654" actId="20577"/>
        <pc:sldMkLst>
          <pc:docMk/>
          <pc:sldMk cId="1955522591" sldId="2145709049"/>
        </pc:sldMkLst>
        <pc:spChg chg="mod">
          <ac:chgData name="Ron Melton" userId="5553941352b42db9" providerId="LiveId" clId="{36DCD473-F91B-45B5-9CF5-4A067706FACB}" dt="2023-10-23T00:14:22.913" v="2654" actId="20577"/>
          <ac:spMkLst>
            <pc:docMk/>
            <pc:sldMk cId="1955522591" sldId="2145709049"/>
            <ac:spMk id="113666" creationId="{00000000-0000-0000-0000-000000000000}"/>
          </ac:spMkLst>
        </pc:spChg>
        <pc:grpChg chg="del">
          <ac:chgData name="Ron Melton" userId="5553941352b42db9" providerId="LiveId" clId="{36DCD473-F91B-45B5-9CF5-4A067706FACB}" dt="2023-10-23T00:14:02.522" v="2606" actId="478"/>
          <ac:grpSpMkLst>
            <pc:docMk/>
            <pc:sldMk cId="1955522591" sldId="2145709049"/>
            <ac:grpSpMk id="113668" creationId="{00000000-0000-0000-0000-000000000000}"/>
          </ac:grpSpMkLst>
        </pc:grpChg>
      </pc:sldChg>
      <pc:sldChg chg="del">
        <pc:chgData name="Ron Melton" userId="5553941352b42db9" providerId="LiveId" clId="{36DCD473-F91B-45B5-9CF5-4A067706FACB}" dt="2023-10-23T00:14:33.608" v="2656" actId="47"/>
        <pc:sldMkLst>
          <pc:docMk/>
          <pc:sldMk cId="2825362368" sldId="2145709050"/>
        </pc:sldMkLst>
      </pc:sldChg>
      <pc:sldChg chg="del">
        <pc:chgData name="Ron Melton" userId="5553941352b42db9" providerId="LiveId" clId="{36DCD473-F91B-45B5-9CF5-4A067706FACB}" dt="2023-10-23T00:17:35.660" v="2916" actId="47"/>
        <pc:sldMkLst>
          <pc:docMk/>
          <pc:sldMk cId="160745177" sldId="2145709052"/>
        </pc:sldMkLst>
      </pc:sldChg>
      <pc:sldChg chg="delSp modSp mod">
        <pc:chgData name="Ron Melton" userId="5553941352b42db9" providerId="LiveId" clId="{36DCD473-F91B-45B5-9CF5-4A067706FACB}" dt="2023-10-23T00:19:01.861" v="3147" actId="20577"/>
        <pc:sldMkLst>
          <pc:docMk/>
          <pc:sldMk cId="891425508" sldId="2145709053"/>
        </pc:sldMkLst>
        <pc:spChg chg="mod">
          <ac:chgData name="Ron Melton" userId="5553941352b42db9" providerId="LiveId" clId="{36DCD473-F91B-45B5-9CF5-4A067706FACB}" dt="2023-10-23T00:19:01.861" v="3147" actId="20577"/>
          <ac:spMkLst>
            <pc:docMk/>
            <pc:sldMk cId="891425508" sldId="2145709053"/>
            <ac:spMk id="48130" creationId="{9F75C12A-506F-4D05-BCB6-95534E52D7FA}"/>
          </ac:spMkLst>
        </pc:spChg>
        <pc:picChg chg="del">
          <ac:chgData name="Ron Melton" userId="5553941352b42db9" providerId="LiveId" clId="{36DCD473-F91B-45B5-9CF5-4A067706FACB}" dt="2023-10-23T00:18:00.508" v="2917" actId="478"/>
          <ac:picMkLst>
            <pc:docMk/>
            <pc:sldMk cId="891425508" sldId="2145709053"/>
            <ac:picMk id="2" creationId="{D3611B3C-CD60-4DB2-A214-4A83C5CDF64F}"/>
          </ac:picMkLst>
        </pc:picChg>
        <pc:picChg chg="del">
          <ac:chgData name="Ron Melton" userId="5553941352b42db9" providerId="LiveId" clId="{36DCD473-F91B-45B5-9CF5-4A067706FACB}" dt="2023-10-23T00:18:02.467" v="2918" actId="478"/>
          <ac:picMkLst>
            <pc:docMk/>
            <pc:sldMk cId="891425508" sldId="2145709053"/>
            <ac:picMk id="3" creationId="{C3BDA879-A05F-4A98-AE73-199C2F321BB2}"/>
          </ac:picMkLst>
        </pc:picChg>
      </pc:sldChg>
      <pc:sldChg chg="del">
        <pc:chgData name="Ron Melton" userId="5553941352b42db9" providerId="LiveId" clId="{36DCD473-F91B-45B5-9CF5-4A067706FACB}" dt="2023-10-23T00:19:26.304" v="3150" actId="47"/>
        <pc:sldMkLst>
          <pc:docMk/>
          <pc:sldMk cId="2657690636" sldId="2145709055"/>
        </pc:sldMkLst>
      </pc:sldChg>
      <pc:sldChg chg="del">
        <pc:chgData name="Ron Melton" userId="5553941352b42db9" providerId="LiveId" clId="{36DCD473-F91B-45B5-9CF5-4A067706FACB}" dt="2023-10-23T00:19:27.076" v="3151" actId="47"/>
        <pc:sldMkLst>
          <pc:docMk/>
          <pc:sldMk cId="3041889691" sldId="2145709056"/>
        </pc:sldMkLst>
      </pc:sldChg>
      <pc:sldChg chg="delSp modSp mod">
        <pc:chgData name="Ron Melton" userId="5553941352b42db9" providerId="LiveId" clId="{36DCD473-F91B-45B5-9CF5-4A067706FACB}" dt="2023-09-27T23:35:35.528" v="836" actId="20577"/>
        <pc:sldMkLst>
          <pc:docMk/>
          <pc:sldMk cId="128381815" sldId="2145709069"/>
        </pc:sldMkLst>
        <pc:spChg chg="mod">
          <ac:chgData name="Ron Melton" userId="5553941352b42db9" providerId="LiveId" clId="{36DCD473-F91B-45B5-9CF5-4A067706FACB}" dt="2023-09-27T23:35:35.528" v="836" actId="20577"/>
          <ac:spMkLst>
            <pc:docMk/>
            <pc:sldMk cId="128381815" sldId="2145709069"/>
            <ac:spMk id="3" creationId="{00000000-0000-0000-0000-000000000000}"/>
          </ac:spMkLst>
        </pc:spChg>
        <pc:picChg chg="del">
          <ac:chgData name="Ron Melton" userId="5553941352b42db9" providerId="LiveId" clId="{36DCD473-F91B-45B5-9CF5-4A067706FACB}" dt="2023-09-27T23:34:52.875" v="653" actId="478"/>
          <ac:picMkLst>
            <pc:docMk/>
            <pc:sldMk cId="128381815" sldId="2145709069"/>
            <ac:picMk id="5" creationId="{1A99DEB3-BF9E-4E51-8D0C-83D7A141092F}"/>
          </ac:picMkLst>
        </pc:picChg>
        <pc:picChg chg="del">
          <ac:chgData name="Ron Melton" userId="5553941352b42db9" providerId="LiveId" clId="{36DCD473-F91B-45B5-9CF5-4A067706FACB}" dt="2023-09-27T23:34:50.042" v="649" actId="478"/>
          <ac:picMkLst>
            <pc:docMk/>
            <pc:sldMk cId="128381815" sldId="2145709069"/>
            <ac:picMk id="6" creationId="{294376A8-B63A-40C8-AB22-A2F466DE2C3B}"/>
          </ac:picMkLst>
        </pc:picChg>
        <pc:picChg chg="del mod">
          <ac:chgData name="Ron Melton" userId="5553941352b42db9" providerId="LiveId" clId="{36DCD473-F91B-45B5-9CF5-4A067706FACB}" dt="2023-09-27T23:34:50.996" v="651" actId="478"/>
          <ac:picMkLst>
            <pc:docMk/>
            <pc:sldMk cId="128381815" sldId="2145709069"/>
            <ac:picMk id="7" creationId="{B8195CF0-6399-41B5-B8CF-E0D041913743}"/>
          </ac:picMkLst>
        </pc:picChg>
        <pc:picChg chg="del">
          <ac:chgData name="Ron Melton" userId="5553941352b42db9" providerId="LiveId" clId="{36DCD473-F91B-45B5-9CF5-4A067706FACB}" dt="2023-09-27T23:34:51.742" v="652" actId="478"/>
          <ac:picMkLst>
            <pc:docMk/>
            <pc:sldMk cId="128381815" sldId="2145709069"/>
            <ac:picMk id="8" creationId="{CA0959A4-9BF3-44C9-A676-B7B29DCAAF05}"/>
          </ac:picMkLst>
        </pc:picChg>
      </pc:sldChg>
      <pc:sldChg chg="delSp modSp mod">
        <pc:chgData name="Ron Melton" userId="5553941352b42db9" providerId="LiveId" clId="{36DCD473-F91B-45B5-9CF5-4A067706FACB}" dt="2023-09-27T23:36:20.305" v="857" actId="1076"/>
        <pc:sldMkLst>
          <pc:docMk/>
          <pc:sldMk cId="497658846" sldId="2145709070"/>
        </pc:sldMkLst>
        <pc:spChg chg="mod">
          <ac:chgData name="Ron Melton" userId="5553941352b42db9" providerId="LiveId" clId="{36DCD473-F91B-45B5-9CF5-4A067706FACB}" dt="2023-09-27T23:36:02.834" v="855" actId="20577"/>
          <ac:spMkLst>
            <pc:docMk/>
            <pc:sldMk cId="497658846" sldId="2145709070"/>
            <ac:spMk id="3" creationId="{555E6BBD-7582-B80F-C629-669AA4CCC4DA}"/>
          </ac:spMkLst>
        </pc:spChg>
        <pc:spChg chg="mod">
          <ac:chgData name="Ron Melton" userId="5553941352b42db9" providerId="LiveId" clId="{36DCD473-F91B-45B5-9CF5-4A067706FACB}" dt="2023-09-27T23:36:20.305" v="857" actId="1076"/>
          <ac:spMkLst>
            <pc:docMk/>
            <pc:sldMk cId="497658846" sldId="2145709070"/>
            <ac:spMk id="4" creationId="{5C570CFC-DBED-E580-41E4-F4CBC88F7B6A}"/>
          </ac:spMkLst>
        </pc:spChg>
        <pc:picChg chg="del">
          <ac:chgData name="Ron Melton" userId="5553941352b42db9" providerId="LiveId" clId="{36DCD473-F91B-45B5-9CF5-4A067706FACB}" dt="2023-09-27T23:35:44.748" v="837" actId="478"/>
          <ac:picMkLst>
            <pc:docMk/>
            <pc:sldMk cId="497658846" sldId="2145709070"/>
            <ac:picMk id="5" creationId="{ED13FF08-F183-E4A0-809D-B853F546D74A}"/>
          </ac:picMkLst>
        </pc:picChg>
      </pc:sldChg>
      <pc:sldChg chg="delSp mod">
        <pc:chgData name="Ron Melton" userId="5553941352b42db9" providerId="LiveId" clId="{36DCD473-F91B-45B5-9CF5-4A067706FACB}" dt="2023-09-27T23:42:57.189" v="1278" actId="478"/>
        <pc:sldMkLst>
          <pc:docMk/>
          <pc:sldMk cId="3665397784" sldId="2145709075"/>
        </pc:sldMkLst>
        <pc:picChg chg="del">
          <ac:chgData name="Ron Melton" userId="5553941352b42db9" providerId="LiveId" clId="{36DCD473-F91B-45B5-9CF5-4A067706FACB}" dt="2023-09-27T23:42:57.189" v="1278" actId="478"/>
          <ac:picMkLst>
            <pc:docMk/>
            <pc:sldMk cId="3665397784" sldId="2145709075"/>
            <ac:picMk id="5" creationId="{7EF582CE-7E07-3FF1-C44A-7543CA75EE61}"/>
          </ac:picMkLst>
        </pc:picChg>
      </pc:sldChg>
      <pc:sldChg chg="delSp modSp mod">
        <pc:chgData name="Ron Melton" userId="5553941352b42db9" providerId="LiveId" clId="{36DCD473-F91B-45B5-9CF5-4A067706FACB}" dt="2023-09-27T23:43:36.534" v="1291" actId="20577"/>
        <pc:sldMkLst>
          <pc:docMk/>
          <pc:sldMk cId="28475612" sldId="2145709076"/>
        </pc:sldMkLst>
        <pc:spChg chg="mod">
          <ac:chgData name="Ron Melton" userId="5553941352b42db9" providerId="LiveId" clId="{36DCD473-F91B-45B5-9CF5-4A067706FACB}" dt="2023-09-27T23:43:36.534" v="1291" actId="20577"/>
          <ac:spMkLst>
            <pc:docMk/>
            <pc:sldMk cId="28475612" sldId="2145709076"/>
            <ac:spMk id="3" creationId="{35D6AFB1-BF6A-A012-951F-B4109F9C8711}"/>
          </ac:spMkLst>
        </pc:spChg>
        <pc:picChg chg="del">
          <ac:chgData name="Ron Melton" userId="5553941352b42db9" providerId="LiveId" clId="{36DCD473-F91B-45B5-9CF5-4A067706FACB}" dt="2023-09-27T23:43:00.705" v="1279" actId="478"/>
          <ac:picMkLst>
            <pc:docMk/>
            <pc:sldMk cId="28475612" sldId="2145709076"/>
            <ac:picMk id="4" creationId="{4C7F10FA-B714-5201-5175-9F81F5D9B3A6}"/>
          </ac:picMkLst>
        </pc:picChg>
      </pc:sldChg>
      <pc:sldChg chg="del">
        <pc:chgData name="Ron Melton" userId="5553941352b42db9" providerId="LiveId" clId="{36DCD473-F91B-45B5-9CF5-4A067706FACB}" dt="2023-09-27T23:43:44.152" v="1292" actId="47"/>
        <pc:sldMkLst>
          <pc:docMk/>
          <pc:sldMk cId="1414208273" sldId="2145709077"/>
        </pc:sldMkLst>
      </pc:sldChg>
      <pc:sldChg chg="del">
        <pc:chgData name="Ron Melton" userId="5553941352b42db9" providerId="LiveId" clId="{36DCD473-F91B-45B5-9CF5-4A067706FACB}" dt="2023-10-22T23:31:30.924" v="2257" actId="47"/>
        <pc:sldMkLst>
          <pc:docMk/>
          <pc:sldMk cId="87416657" sldId="2145709079"/>
        </pc:sldMkLst>
      </pc:sldChg>
      <pc:sldChg chg="del">
        <pc:chgData name="Ron Melton" userId="5553941352b42db9" providerId="LiveId" clId="{36DCD473-F91B-45B5-9CF5-4A067706FACB}" dt="2023-10-23T00:19:29.651" v="3152" actId="47"/>
        <pc:sldMkLst>
          <pc:docMk/>
          <pc:sldMk cId="2820851509" sldId="2145709087"/>
        </pc:sldMkLst>
      </pc:sldChg>
      <pc:sldChg chg="delSp modSp mod">
        <pc:chgData name="Ron Melton" userId="5553941352b42db9" providerId="LiveId" clId="{36DCD473-F91B-45B5-9CF5-4A067706FACB}" dt="2023-10-23T00:19:40.563" v="3156" actId="1076"/>
        <pc:sldMkLst>
          <pc:docMk/>
          <pc:sldMk cId="3236312338" sldId="2145709088"/>
        </pc:sldMkLst>
        <pc:spChg chg="mod">
          <ac:chgData name="Ron Melton" userId="5553941352b42db9" providerId="LiveId" clId="{36DCD473-F91B-45B5-9CF5-4A067706FACB}" dt="2023-10-23T00:19:40.563" v="3156" actId="1076"/>
          <ac:spMkLst>
            <pc:docMk/>
            <pc:sldMk cId="3236312338" sldId="2145709088"/>
            <ac:spMk id="4" creationId="{00000000-0000-0000-0000-000000000000}"/>
          </ac:spMkLst>
        </pc:spChg>
        <pc:picChg chg="del">
          <ac:chgData name="Ron Melton" userId="5553941352b42db9" providerId="LiveId" clId="{36DCD473-F91B-45B5-9CF5-4A067706FACB}" dt="2023-10-23T00:19:35.577" v="3155" actId="478"/>
          <ac:picMkLst>
            <pc:docMk/>
            <pc:sldMk cId="3236312338" sldId="2145709088"/>
            <ac:picMk id="1026" creationId="{00000000-0000-0000-0000-000000000000}"/>
          </ac:picMkLst>
        </pc:picChg>
        <pc:picChg chg="del">
          <ac:chgData name="Ron Melton" userId="5553941352b42db9" providerId="LiveId" clId="{36DCD473-F91B-45B5-9CF5-4A067706FACB}" dt="2023-10-23T00:19:33.298" v="3154" actId="478"/>
          <ac:picMkLst>
            <pc:docMk/>
            <pc:sldMk cId="3236312338" sldId="2145709088"/>
            <ac:picMk id="1027" creationId="{00000000-0000-0000-0000-000000000000}"/>
          </ac:picMkLst>
        </pc:picChg>
        <pc:picChg chg="del">
          <ac:chgData name="Ron Melton" userId="5553941352b42db9" providerId="LiveId" clId="{36DCD473-F91B-45B5-9CF5-4A067706FACB}" dt="2023-10-23T00:19:32.587" v="3153" actId="478"/>
          <ac:picMkLst>
            <pc:docMk/>
            <pc:sldMk cId="3236312338" sldId="2145709088"/>
            <ac:picMk id="1028" creationId="{00000000-0000-0000-0000-000000000000}"/>
          </ac:picMkLst>
        </pc:picChg>
      </pc:sldChg>
      <pc:sldChg chg="del">
        <pc:chgData name="Ron Melton" userId="5553941352b42db9" providerId="LiveId" clId="{36DCD473-F91B-45B5-9CF5-4A067706FACB}" dt="2023-10-23T00:22:37.077" v="3170" actId="47"/>
        <pc:sldMkLst>
          <pc:docMk/>
          <pc:sldMk cId="1198987308" sldId="2145709089"/>
        </pc:sldMkLst>
      </pc:sldChg>
      <pc:sldChg chg="del">
        <pc:chgData name="Ron Melton" userId="5553941352b42db9" providerId="LiveId" clId="{36DCD473-F91B-45B5-9CF5-4A067706FACB}" dt="2023-10-23T00:22:37.575" v="3171" actId="47"/>
        <pc:sldMkLst>
          <pc:docMk/>
          <pc:sldMk cId="1362030503" sldId="2145709090"/>
        </pc:sldMkLst>
      </pc:sldChg>
      <pc:sldChg chg="del">
        <pc:chgData name="Ron Melton" userId="5553941352b42db9" providerId="LiveId" clId="{36DCD473-F91B-45B5-9CF5-4A067706FACB}" dt="2023-10-23T00:22:38.061" v="3172" actId="47"/>
        <pc:sldMkLst>
          <pc:docMk/>
          <pc:sldMk cId="1904417762" sldId="2145709091"/>
        </pc:sldMkLst>
      </pc:sldChg>
      <pc:sldChg chg="del">
        <pc:chgData name="Ron Melton" userId="5553941352b42db9" providerId="LiveId" clId="{36DCD473-F91B-45B5-9CF5-4A067706FACB}" dt="2023-10-23T00:22:38.596" v="3173" actId="47"/>
        <pc:sldMkLst>
          <pc:docMk/>
          <pc:sldMk cId="3083393677" sldId="2145709092"/>
        </pc:sldMkLst>
      </pc:sldChg>
      <pc:sldChg chg="del">
        <pc:chgData name="Ron Melton" userId="5553941352b42db9" providerId="LiveId" clId="{36DCD473-F91B-45B5-9CF5-4A067706FACB}" dt="2023-09-27T23:18:59.457" v="267" actId="47"/>
        <pc:sldMkLst>
          <pc:docMk/>
          <pc:sldMk cId="1959864544" sldId="2145709099"/>
        </pc:sldMkLst>
      </pc:sldChg>
      <pc:sldChg chg="delSp modSp mod">
        <pc:chgData name="Ron Melton" userId="5553941352b42db9" providerId="LiveId" clId="{36DCD473-F91B-45B5-9CF5-4A067706FACB}" dt="2023-09-27T23:05:22.418" v="2" actId="1076"/>
        <pc:sldMkLst>
          <pc:docMk/>
          <pc:sldMk cId="1476430768" sldId="2145709101"/>
        </pc:sldMkLst>
        <pc:spChg chg="mod">
          <ac:chgData name="Ron Melton" userId="5553941352b42db9" providerId="LiveId" clId="{36DCD473-F91B-45B5-9CF5-4A067706FACB}" dt="2023-09-27T23:05:22.418" v="2" actId="1076"/>
          <ac:spMkLst>
            <pc:docMk/>
            <pc:sldMk cId="1476430768" sldId="2145709101"/>
            <ac:spMk id="10" creationId="{00000000-0000-0000-0000-000000000000}"/>
          </ac:spMkLst>
        </pc:spChg>
        <pc:picChg chg="del">
          <ac:chgData name="Ron Melton" userId="5553941352b42db9" providerId="LiveId" clId="{36DCD473-F91B-45B5-9CF5-4A067706FACB}" dt="2023-09-27T23:05:17.253" v="0" actId="478"/>
          <ac:picMkLst>
            <pc:docMk/>
            <pc:sldMk cId="1476430768" sldId="2145709101"/>
            <ac:picMk id="2" creationId="{D2B22E47-7703-44F7-B72C-7AC39F2DF376}"/>
          </ac:picMkLst>
        </pc:picChg>
        <pc:picChg chg="del">
          <ac:chgData name="Ron Melton" userId="5553941352b42db9" providerId="LiveId" clId="{36DCD473-F91B-45B5-9CF5-4A067706FACB}" dt="2023-09-27T23:05:18.557" v="1" actId="478"/>
          <ac:picMkLst>
            <pc:docMk/>
            <pc:sldMk cId="1476430768" sldId="2145709101"/>
            <ac:picMk id="3" creationId="{72252DD6-5C51-7CF0-BE7D-2D3CC5CBDF5B}"/>
          </ac:picMkLst>
        </pc:picChg>
      </pc:sldChg>
      <pc:sldChg chg="del">
        <pc:chgData name="Ron Melton" userId="5553941352b42db9" providerId="LiveId" clId="{36DCD473-F91B-45B5-9CF5-4A067706FACB}" dt="2023-09-27T23:05:26.663" v="3" actId="47"/>
        <pc:sldMkLst>
          <pc:docMk/>
          <pc:sldMk cId="3387263648" sldId="2145709102"/>
        </pc:sldMkLst>
      </pc:sldChg>
      <pc:sldChg chg="del">
        <pc:chgData name="Ron Melton" userId="5553941352b42db9" providerId="LiveId" clId="{36DCD473-F91B-45B5-9CF5-4A067706FACB}" dt="2023-09-27T23:05:31.203" v="4" actId="47"/>
        <pc:sldMkLst>
          <pc:docMk/>
          <pc:sldMk cId="2365518156" sldId="2145709103"/>
        </pc:sldMkLst>
      </pc:sldChg>
      <pc:sldChg chg="del">
        <pc:chgData name="Ron Melton" userId="5553941352b42db9" providerId="LiveId" clId="{36DCD473-F91B-45B5-9CF5-4A067706FACB}" dt="2023-09-27T23:05:32.088" v="5" actId="47"/>
        <pc:sldMkLst>
          <pc:docMk/>
          <pc:sldMk cId="1150184721" sldId="2145709104"/>
        </pc:sldMkLst>
      </pc:sldChg>
      <pc:sldChg chg="del">
        <pc:chgData name="Ron Melton" userId="5553941352b42db9" providerId="LiveId" clId="{36DCD473-F91B-45B5-9CF5-4A067706FACB}" dt="2023-09-27T23:06:13.627" v="6" actId="47"/>
        <pc:sldMkLst>
          <pc:docMk/>
          <pc:sldMk cId="2356100634" sldId="2145709105"/>
        </pc:sldMkLst>
      </pc:sldChg>
      <pc:sldChg chg="del">
        <pc:chgData name="Ron Melton" userId="5553941352b42db9" providerId="LiveId" clId="{36DCD473-F91B-45B5-9CF5-4A067706FACB}" dt="2023-09-27T23:19:36.151" v="272" actId="47"/>
        <pc:sldMkLst>
          <pc:docMk/>
          <pc:sldMk cId="400414108" sldId="2145709106"/>
        </pc:sldMkLst>
      </pc:sldChg>
      <pc:sldChg chg="del">
        <pc:chgData name="Ron Melton" userId="5553941352b42db9" providerId="LiveId" clId="{36DCD473-F91B-45B5-9CF5-4A067706FACB}" dt="2023-09-27T23:07:36.633" v="15" actId="47"/>
        <pc:sldMkLst>
          <pc:docMk/>
          <pc:sldMk cId="249890153" sldId="2145709107"/>
        </pc:sldMkLst>
      </pc:sldChg>
      <pc:sldChg chg="del">
        <pc:chgData name="Ron Melton" userId="5553941352b42db9" providerId="LiveId" clId="{36DCD473-F91B-45B5-9CF5-4A067706FACB}" dt="2023-09-27T23:07:37.783" v="16" actId="47"/>
        <pc:sldMkLst>
          <pc:docMk/>
          <pc:sldMk cId="1238343140" sldId="2145709108"/>
        </pc:sldMkLst>
      </pc:sldChg>
      <pc:sldChg chg="del">
        <pc:chgData name="Ron Melton" userId="5553941352b42db9" providerId="LiveId" clId="{36DCD473-F91B-45B5-9CF5-4A067706FACB}" dt="2023-09-27T23:07:39.281" v="17" actId="47"/>
        <pc:sldMkLst>
          <pc:docMk/>
          <pc:sldMk cId="1759801225" sldId="2145709109"/>
        </pc:sldMkLst>
      </pc:sldChg>
      <pc:sldChg chg="del">
        <pc:chgData name="Ron Melton" userId="5553941352b42db9" providerId="LiveId" clId="{36DCD473-F91B-45B5-9CF5-4A067706FACB}" dt="2023-09-27T23:07:40.168" v="18" actId="47"/>
        <pc:sldMkLst>
          <pc:docMk/>
          <pc:sldMk cId="1857497204" sldId="2145709110"/>
        </pc:sldMkLst>
      </pc:sldChg>
      <pc:sldChg chg="addSp modSp mod">
        <pc:chgData name="Ron Melton" userId="5553941352b42db9" providerId="LiveId" clId="{36DCD473-F91B-45B5-9CF5-4A067706FACB}" dt="2023-09-27T23:10:01.178" v="29" actId="1076"/>
        <pc:sldMkLst>
          <pc:docMk/>
          <pc:sldMk cId="3416444927" sldId="2145709111"/>
        </pc:sldMkLst>
        <pc:picChg chg="add mod modCrop">
          <ac:chgData name="Ron Melton" userId="5553941352b42db9" providerId="LiveId" clId="{36DCD473-F91B-45B5-9CF5-4A067706FACB}" dt="2023-09-27T23:10:01.178" v="29" actId="1076"/>
          <ac:picMkLst>
            <pc:docMk/>
            <pc:sldMk cId="3416444927" sldId="2145709111"/>
            <ac:picMk id="3" creationId="{A1931816-9FEA-A283-FB2B-CE4408206969}"/>
          </ac:picMkLst>
        </pc:picChg>
        <pc:picChg chg="mod">
          <ac:chgData name="Ron Melton" userId="5553941352b42db9" providerId="LiveId" clId="{36DCD473-F91B-45B5-9CF5-4A067706FACB}" dt="2023-09-27T23:08:13.695" v="19" actId="1076"/>
          <ac:picMkLst>
            <pc:docMk/>
            <pc:sldMk cId="3416444927" sldId="2145709111"/>
            <ac:picMk id="5" creationId="{144D341A-2693-1135-1A15-F1B8247C3148}"/>
          </ac:picMkLst>
        </pc:picChg>
      </pc:sldChg>
      <pc:sldChg chg="del">
        <pc:chgData name="Ron Melton" userId="5553941352b42db9" providerId="LiveId" clId="{36DCD473-F91B-45B5-9CF5-4A067706FACB}" dt="2023-09-27T23:11:32.956" v="33" actId="47"/>
        <pc:sldMkLst>
          <pc:docMk/>
          <pc:sldMk cId="2964655595" sldId="2145709112"/>
        </pc:sldMkLst>
      </pc:sldChg>
      <pc:sldChg chg="addSp delSp modSp del mod">
        <pc:chgData name="Ron Melton" userId="5553941352b42db9" providerId="LiveId" clId="{36DCD473-F91B-45B5-9CF5-4A067706FACB}" dt="2023-09-27T23:11:22.197" v="32" actId="47"/>
        <pc:sldMkLst>
          <pc:docMk/>
          <pc:sldMk cId="523003426" sldId="2145709113"/>
        </pc:sldMkLst>
        <pc:spChg chg="add mod">
          <ac:chgData name="Ron Melton" userId="5553941352b42db9" providerId="LiveId" clId="{36DCD473-F91B-45B5-9CF5-4A067706FACB}" dt="2023-09-27T23:11:19.281" v="31" actId="478"/>
          <ac:spMkLst>
            <pc:docMk/>
            <pc:sldMk cId="523003426" sldId="2145709113"/>
            <ac:spMk id="4" creationId="{2CD581D0-0378-0183-3DBB-7ECA2248DB18}"/>
          </ac:spMkLst>
        </pc:spChg>
        <pc:picChg chg="del">
          <ac:chgData name="Ron Melton" userId="5553941352b42db9" providerId="LiveId" clId="{36DCD473-F91B-45B5-9CF5-4A067706FACB}" dt="2023-09-27T23:11:19.281" v="31" actId="478"/>
          <ac:picMkLst>
            <pc:docMk/>
            <pc:sldMk cId="523003426" sldId="2145709113"/>
            <ac:picMk id="5" creationId="{2D32B1E5-635E-47A6-C9CA-C84EB45E30C2}"/>
          </ac:picMkLst>
        </pc:picChg>
      </pc:sldChg>
      <pc:sldChg chg="del">
        <pc:chgData name="Ron Melton" userId="5553941352b42db9" providerId="LiveId" clId="{36DCD473-F91B-45B5-9CF5-4A067706FACB}" dt="2023-09-27T23:14:11.139" v="204" actId="47"/>
        <pc:sldMkLst>
          <pc:docMk/>
          <pc:sldMk cId="1446118582" sldId="2145709117"/>
        </pc:sldMkLst>
      </pc:sldChg>
      <pc:sldChg chg="del">
        <pc:chgData name="Ron Melton" userId="5553941352b42db9" providerId="LiveId" clId="{36DCD473-F91B-45B5-9CF5-4A067706FACB}" dt="2023-09-27T23:14:17.069" v="205" actId="47"/>
        <pc:sldMkLst>
          <pc:docMk/>
          <pc:sldMk cId="0" sldId="2145709118"/>
        </pc:sldMkLst>
      </pc:sldChg>
      <pc:sldChg chg="del">
        <pc:chgData name="Ron Melton" userId="5553941352b42db9" providerId="LiveId" clId="{36DCD473-F91B-45B5-9CF5-4A067706FACB}" dt="2023-09-27T23:14:19.162" v="206" actId="47"/>
        <pc:sldMkLst>
          <pc:docMk/>
          <pc:sldMk cId="0" sldId="2145709119"/>
        </pc:sldMkLst>
      </pc:sldChg>
      <pc:sldChg chg="del">
        <pc:chgData name="Ron Melton" userId="5553941352b42db9" providerId="LiveId" clId="{36DCD473-F91B-45B5-9CF5-4A067706FACB}" dt="2023-09-27T23:19:40.296" v="273" actId="47"/>
        <pc:sldMkLst>
          <pc:docMk/>
          <pc:sldMk cId="3639156372" sldId="2145709121"/>
        </pc:sldMkLst>
      </pc:sldChg>
      <pc:sldChg chg="del">
        <pc:chgData name="Ron Melton" userId="5553941352b42db9" providerId="LiveId" clId="{36DCD473-F91B-45B5-9CF5-4A067706FACB}" dt="2023-09-27T23:19:41.243" v="274" actId="47"/>
        <pc:sldMkLst>
          <pc:docMk/>
          <pc:sldMk cId="998139327" sldId="2145709122"/>
        </pc:sldMkLst>
      </pc:sldChg>
      <pc:sldChg chg="delSp modSp mod">
        <pc:chgData name="Ron Melton" userId="5553941352b42db9" providerId="LiveId" clId="{36DCD473-F91B-45B5-9CF5-4A067706FACB}" dt="2023-09-27T23:20:44.669" v="480" actId="20577"/>
        <pc:sldMkLst>
          <pc:docMk/>
          <pc:sldMk cId="3496590598" sldId="2145709125"/>
        </pc:sldMkLst>
        <pc:spChg chg="mod">
          <ac:chgData name="Ron Melton" userId="5553941352b42db9" providerId="LiveId" clId="{36DCD473-F91B-45B5-9CF5-4A067706FACB}" dt="2023-09-27T23:20:44.669" v="480" actId="20577"/>
          <ac:spMkLst>
            <pc:docMk/>
            <pc:sldMk cId="3496590598" sldId="2145709125"/>
            <ac:spMk id="3" creationId="{A3706EED-3149-4365-A889-D36D124C37D8}"/>
          </ac:spMkLst>
        </pc:spChg>
        <pc:picChg chg="del">
          <ac:chgData name="Ron Melton" userId="5553941352b42db9" providerId="LiveId" clId="{36DCD473-F91B-45B5-9CF5-4A067706FACB}" dt="2023-09-27T23:19:47.169" v="275" actId="478"/>
          <ac:picMkLst>
            <pc:docMk/>
            <pc:sldMk cId="3496590598" sldId="2145709125"/>
            <ac:picMk id="4" creationId="{3A08A17D-A98C-4E54-9806-EC3529E60C12}"/>
          </ac:picMkLst>
        </pc:picChg>
      </pc:sldChg>
      <pc:sldChg chg="delSp modSp mod">
        <pc:chgData name="Ron Melton" userId="5553941352b42db9" providerId="LiveId" clId="{36DCD473-F91B-45B5-9CF5-4A067706FACB}" dt="2023-09-27T23:22:28.151" v="496" actId="1076"/>
        <pc:sldMkLst>
          <pc:docMk/>
          <pc:sldMk cId="245968945" sldId="2145709128"/>
        </pc:sldMkLst>
        <pc:spChg chg="mod">
          <ac:chgData name="Ron Melton" userId="5553941352b42db9" providerId="LiveId" clId="{36DCD473-F91B-45B5-9CF5-4A067706FACB}" dt="2023-09-27T23:22:28.151" v="496" actId="1076"/>
          <ac:spMkLst>
            <pc:docMk/>
            <pc:sldMk cId="245968945" sldId="2145709128"/>
            <ac:spMk id="5" creationId="{00000000-0000-0000-0000-000000000000}"/>
          </ac:spMkLst>
        </pc:spChg>
        <pc:spChg chg="mod">
          <ac:chgData name="Ron Melton" userId="5553941352b42db9" providerId="LiveId" clId="{36DCD473-F91B-45B5-9CF5-4A067706FACB}" dt="2023-09-27T23:22:23.926" v="495" actId="1076"/>
          <ac:spMkLst>
            <pc:docMk/>
            <pc:sldMk cId="245968945" sldId="2145709128"/>
            <ac:spMk id="160774" creationId="{00000000-0000-0000-0000-000000000000}"/>
          </ac:spMkLst>
        </pc:spChg>
        <pc:picChg chg="del">
          <ac:chgData name="Ron Melton" userId="5553941352b42db9" providerId="LiveId" clId="{36DCD473-F91B-45B5-9CF5-4A067706FACB}" dt="2023-09-27T23:22:09.407" v="493" actId="478"/>
          <ac:picMkLst>
            <pc:docMk/>
            <pc:sldMk cId="245968945" sldId="2145709128"/>
            <ac:picMk id="3" creationId="{F83C0C41-A3BA-4D51-9804-5750ABDDFCDB}"/>
          </ac:picMkLst>
        </pc:picChg>
        <pc:picChg chg="del">
          <ac:chgData name="Ron Melton" userId="5553941352b42db9" providerId="LiveId" clId="{36DCD473-F91B-45B5-9CF5-4A067706FACB}" dt="2023-09-27T23:22:01.531" v="489" actId="478"/>
          <ac:picMkLst>
            <pc:docMk/>
            <pc:sldMk cId="245968945" sldId="2145709128"/>
            <ac:picMk id="160771" creationId="{00000000-0000-0000-0000-000000000000}"/>
          </ac:picMkLst>
        </pc:picChg>
        <pc:picChg chg="del">
          <ac:chgData name="Ron Melton" userId="5553941352b42db9" providerId="LiveId" clId="{36DCD473-F91B-45B5-9CF5-4A067706FACB}" dt="2023-09-27T23:22:07.963" v="492" actId="478"/>
          <ac:picMkLst>
            <pc:docMk/>
            <pc:sldMk cId="245968945" sldId="2145709128"/>
            <ac:picMk id="160772" creationId="{00000000-0000-0000-0000-000000000000}"/>
          </ac:picMkLst>
        </pc:picChg>
      </pc:sldChg>
      <pc:sldChg chg="del">
        <pc:chgData name="Ron Melton" userId="5553941352b42db9" providerId="LiveId" clId="{36DCD473-F91B-45B5-9CF5-4A067706FACB}" dt="2023-09-27T23:29:20.976" v="497" actId="47"/>
        <pc:sldMkLst>
          <pc:docMk/>
          <pc:sldMk cId="3341999554" sldId="2145709129"/>
        </pc:sldMkLst>
      </pc:sldChg>
      <pc:sldChg chg="delSp modSp mod">
        <pc:chgData name="Ron Melton" userId="5553941352b42db9" providerId="LiveId" clId="{36DCD473-F91B-45B5-9CF5-4A067706FACB}" dt="2023-10-22T23:22:26.562" v="1946" actId="1076"/>
        <pc:sldMkLst>
          <pc:docMk/>
          <pc:sldMk cId="2244507277" sldId="2145709142"/>
        </pc:sldMkLst>
        <pc:spChg chg="mod">
          <ac:chgData name="Ron Melton" userId="5553941352b42db9" providerId="LiveId" clId="{36DCD473-F91B-45B5-9CF5-4A067706FACB}" dt="2023-10-22T23:22:26.562" v="1946" actId="1076"/>
          <ac:spMkLst>
            <pc:docMk/>
            <pc:sldMk cId="2244507277" sldId="2145709142"/>
            <ac:spMk id="3" creationId="{730BBC00-BF12-4253-B068-46264B010869}"/>
          </ac:spMkLst>
        </pc:spChg>
        <pc:picChg chg="del">
          <ac:chgData name="Ron Melton" userId="5553941352b42db9" providerId="LiveId" clId="{36DCD473-F91B-45B5-9CF5-4A067706FACB}" dt="2023-10-22T23:22:20.912" v="1945" actId="478"/>
          <ac:picMkLst>
            <pc:docMk/>
            <pc:sldMk cId="2244507277" sldId="2145709142"/>
            <ac:picMk id="1028" creationId="{1B7FC7C1-5DBC-4A6A-895D-A6CA44E43557}"/>
          </ac:picMkLst>
        </pc:picChg>
      </pc:sldChg>
      <pc:sldChg chg="del">
        <pc:chgData name="Ron Melton" userId="5553941352b42db9" providerId="LiveId" clId="{36DCD473-F91B-45B5-9CF5-4A067706FACB}" dt="2023-10-22T23:22:07.783" v="1942" actId="47"/>
        <pc:sldMkLst>
          <pc:docMk/>
          <pc:sldMk cId="1015461869" sldId="2145709143"/>
        </pc:sldMkLst>
      </pc:sldChg>
      <pc:sldChg chg="del">
        <pc:chgData name="Ron Melton" userId="5553941352b42db9" providerId="LiveId" clId="{36DCD473-F91B-45B5-9CF5-4A067706FACB}" dt="2023-10-22T23:23:56.180" v="1965" actId="47"/>
        <pc:sldMkLst>
          <pc:docMk/>
          <pc:sldMk cId="36682607" sldId="2145709145"/>
        </pc:sldMkLst>
      </pc:sldChg>
      <pc:sldChg chg="del">
        <pc:chgData name="Ron Melton" userId="5553941352b42db9" providerId="LiveId" clId="{36DCD473-F91B-45B5-9CF5-4A067706FACB}" dt="2023-10-22T23:28:49.869" v="2209" actId="47"/>
        <pc:sldMkLst>
          <pc:docMk/>
          <pc:sldMk cId="1165229244" sldId="2145709146"/>
        </pc:sldMkLst>
      </pc:sldChg>
      <pc:sldChg chg="del">
        <pc:chgData name="Ron Melton" userId="5553941352b42db9" providerId="LiveId" clId="{36DCD473-F91B-45B5-9CF5-4A067706FACB}" dt="2023-10-22T23:28:49.332" v="2208" actId="47"/>
        <pc:sldMkLst>
          <pc:docMk/>
          <pc:sldMk cId="2010563695" sldId="2145709147"/>
        </pc:sldMkLst>
      </pc:sldChg>
      <pc:sldChg chg="del">
        <pc:chgData name="Ron Melton" userId="5553941352b42db9" providerId="LiveId" clId="{36DCD473-F91B-45B5-9CF5-4A067706FACB}" dt="2023-10-22T23:28:52.082" v="2210" actId="47"/>
        <pc:sldMkLst>
          <pc:docMk/>
          <pc:sldMk cId="2151264900" sldId="2145709148"/>
        </pc:sldMkLst>
      </pc:sldChg>
      <pc:sldChg chg="del">
        <pc:chgData name="Ron Melton" userId="5553941352b42db9" providerId="LiveId" clId="{36DCD473-F91B-45B5-9CF5-4A067706FACB}" dt="2023-10-22T23:24:05.947" v="1970" actId="47"/>
        <pc:sldMkLst>
          <pc:docMk/>
          <pc:sldMk cId="2202954096" sldId="2145709149"/>
        </pc:sldMkLst>
      </pc:sldChg>
      <pc:sldChg chg="del">
        <pc:chgData name="Ron Melton" userId="5553941352b42db9" providerId="LiveId" clId="{36DCD473-F91B-45B5-9CF5-4A067706FACB}" dt="2023-10-22T23:28:10.708" v="2171" actId="47"/>
        <pc:sldMkLst>
          <pc:docMk/>
          <pc:sldMk cId="446127083" sldId="2145709152"/>
        </pc:sldMkLst>
      </pc:sldChg>
      <pc:sldChg chg="delSp modSp mod">
        <pc:chgData name="Ron Melton" userId="5553941352b42db9" providerId="LiveId" clId="{36DCD473-F91B-45B5-9CF5-4A067706FACB}" dt="2023-09-27T23:19:24.406" v="271" actId="1076"/>
        <pc:sldMkLst>
          <pc:docMk/>
          <pc:sldMk cId="1623573409" sldId="2145709168"/>
        </pc:sldMkLst>
        <pc:spChg chg="mod">
          <ac:chgData name="Ron Melton" userId="5553941352b42db9" providerId="LiveId" clId="{36DCD473-F91B-45B5-9CF5-4A067706FACB}" dt="2023-09-27T23:19:24.406" v="271" actId="1076"/>
          <ac:spMkLst>
            <pc:docMk/>
            <pc:sldMk cId="1623573409" sldId="2145709168"/>
            <ac:spMk id="10" creationId="{00000000-0000-0000-0000-000000000000}"/>
          </ac:spMkLst>
        </pc:spChg>
        <pc:picChg chg="del">
          <ac:chgData name="Ron Melton" userId="5553941352b42db9" providerId="LiveId" clId="{36DCD473-F91B-45B5-9CF5-4A067706FACB}" dt="2023-09-27T23:19:18.956" v="269" actId="478"/>
          <ac:picMkLst>
            <pc:docMk/>
            <pc:sldMk cId="1623573409" sldId="2145709168"/>
            <ac:picMk id="2" creationId="{D2B22E47-7703-44F7-B72C-7AC39F2DF376}"/>
          </ac:picMkLst>
        </pc:picChg>
        <pc:picChg chg="del">
          <ac:chgData name="Ron Melton" userId="5553941352b42db9" providerId="LiveId" clId="{36DCD473-F91B-45B5-9CF5-4A067706FACB}" dt="2023-09-27T23:19:20.224" v="270" actId="478"/>
          <ac:picMkLst>
            <pc:docMk/>
            <pc:sldMk cId="1623573409" sldId="2145709168"/>
            <ac:picMk id="3" creationId="{72252DD6-5C51-7CF0-BE7D-2D3CC5CBDF5B}"/>
          </ac:picMkLst>
        </pc:picChg>
      </pc:sldChg>
      <pc:sldChg chg="delSp modSp mod">
        <pc:chgData name="Ron Melton" userId="5553941352b42db9" providerId="LiveId" clId="{36DCD473-F91B-45B5-9CF5-4A067706FACB}" dt="2023-09-27T23:37:33.491" v="870" actId="27636"/>
        <pc:sldMkLst>
          <pc:docMk/>
          <pc:sldMk cId="1885727639" sldId="2145709170"/>
        </pc:sldMkLst>
        <pc:spChg chg="mod">
          <ac:chgData name="Ron Melton" userId="5553941352b42db9" providerId="LiveId" clId="{36DCD473-F91B-45B5-9CF5-4A067706FACB}" dt="2023-09-27T23:37:33.491" v="870" actId="27636"/>
          <ac:spMkLst>
            <pc:docMk/>
            <pc:sldMk cId="1885727639" sldId="2145709170"/>
            <ac:spMk id="4" creationId="{C1DDEA04-DE1E-5BC3-869B-D0B4DB39F1BE}"/>
          </ac:spMkLst>
        </pc:spChg>
        <pc:picChg chg="del">
          <ac:chgData name="Ron Melton" userId="5553941352b42db9" providerId="LiveId" clId="{36DCD473-F91B-45B5-9CF5-4A067706FACB}" dt="2023-09-27T23:37:25.830" v="868" actId="478"/>
          <ac:picMkLst>
            <pc:docMk/>
            <pc:sldMk cId="1885727639" sldId="2145709170"/>
            <ac:picMk id="1042" creationId="{3BAFA2D0-1285-DEDD-BA2B-DD3D4322602E}"/>
          </ac:picMkLst>
        </pc:picChg>
      </pc:sldChg>
      <pc:sldChg chg="delSp modSp mod">
        <pc:chgData name="Ron Melton" userId="5553941352b42db9" providerId="LiveId" clId="{36DCD473-F91B-45B5-9CF5-4A067706FACB}" dt="2023-09-27T23:37:48.595" v="874" actId="1076"/>
        <pc:sldMkLst>
          <pc:docMk/>
          <pc:sldMk cId="2534325892" sldId="2145709171"/>
        </pc:sldMkLst>
        <pc:spChg chg="mod">
          <ac:chgData name="Ron Melton" userId="5553941352b42db9" providerId="LiveId" clId="{36DCD473-F91B-45B5-9CF5-4A067706FACB}" dt="2023-09-27T23:37:48.595" v="874" actId="1076"/>
          <ac:spMkLst>
            <pc:docMk/>
            <pc:sldMk cId="2534325892" sldId="2145709171"/>
            <ac:spMk id="2" creationId="{00000000-0000-0000-0000-000000000000}"/>
          </ac:spMkLst>
        </pc:spChg>
        <pc:picChg chg="del">
          <ac:chgData name="Ron Melton" userId="5553941352b42db9" providerId="LiveId" clId="{36DCD473-F91B-45B5-9CF5-4A067706FACB}" dt="2023-09-27T23:37:41.574" v="871" actId="478"/>
          <ac:picMkLst>
            <pc:docMk/>
            <pc:sldMk cId="2534325892" sldId="2145709171"/>
            <ac:picMk id="5" creationId="{34E1A615-2B2B-4950-80A4-24C3F3CA2541}"/>
          </ac:picMkLst>
        </pc:picChg>
        <pc:picChg chg="del mod">
          <ac:chgData name="Ron Melton" userId="5553941352b42db9" providerId="LiveId" clId="{36DCD473-F91B-45B5-9CF5-4A067706FACB}" dt="2023-09-27T23:37:43.820" v="873" actId="478"/>
          <ac:picMkLst>
            <pc:docMk/>
            <pc:sldMk cId="2534325892" sldId="2145709171"/>
            <ac:picMk id="7" creationId="{69B05FDC-5B2B-4323-993A-634EC0617534}"/>
          </ac:picMkLst>
        </pc:picChg>
      </pc:sldChg>
      <pc:sldChg chg="del">
        <pc:chgData name="Ron Melton" userId="5553941352b42db9" providerId="LiveId" clId="{36DCD473-F91B-45B5-9CF5-4A067706FACB}" dt="2023-09-27T23:37:55.915" v="875" actId="47"/>
        <pc:sldMkLst>
          <pc:docMk/>
          <pc:sldMk cId="0" sldId="2145709172"/>
        </pc:sldMkLst>
      </pc:sldChg>
      <pc:sldChg chg="add del">
        <pc:chgData name="Ron Melton" userId="5553941352b42db9" providerId="LiveId" clId="{36DCD473-F91B-45B5-9CF5-4A067706FACB}" dt="2023-09-27T23:38:01.099" v="878" actId="47"/>
        <pc:sldMkLst>
          <pc:docMk/>
          <pc:sldMk cId="2569051745" sldId="2145709173"/>
        </pc:sldMkLst>
      </pc:sldChg>
      <pc:sldChg chg="del">
        <pc:chgData name="Ron Melton" userId="5553941352b42db9" providerId="LiveId" clId="{36DCD473-F91B-45B5-9CF5-4A067706FACB}" dt="2023-09-27T23:29:21.980" v="498" actId="47"/>
        <pc:sldMkLst>
          <pc:docMk/>
          <pc:sldMk cId="3749433380" sldId="2145709174"/>
        </pc:sldMkLst>
      </pc:sldChg>
      <pc:sldChg chg="delSp modSp mod">
        <pc:chgData name="Ron Melton" userId="5553941352b42db9" providerId="LiveId" clId="{36DCD473-F91B-45B5-9CF5-4A067706FACB}" dt="2023-10-22T23:29:52.463" v="2242" actId="1076"/>
        <pc:sldMkLst>
          <pc:docMk/>
          <pc:sldMk cId="2793046918" sldId="2145709175"/>
        </pc:sldMkLst>
        <pc:spChg chg="mod">
          <ac:chgData name="Ron Melton" userId="5553941352b42db9" providerId="LiveId" clId="{36DCD473-F91B-45B5-9CF5-4A067706FACB}" dt="2023-10-22T23:29:52.463" v="2242" actId="1076"/>
          <ac:spMkLst>
            <pc:docMk/>
            <pc:sldMk cId="2793046918" sldId="2145709175"/>
            <ac:spMk id="10" creationId="{00000000-0000-0000-0000-000000000000}"/>
          </ac:spMkLst>
        </pc:spChg>
        <pc:spChg chg="mod">
          <ac:chgData name="Ron Melton" userId="5553941352b42db9" providerId="LiveId" clId="{36DCD473-F91B-45B5-9CF5-4A067706FACB}" dt="2023-10-22T23:29:48.272" v="2241" actId="1076"/>
          <ac:spMkLst>
            <pc:docMk/>
            <pc:sldMk cId="2793046918" sldId="2145709175"/>
            <ac:spMk id="28675" creationId="{00000000-0000-0000-0000-000000000000}"/>
          </ac:spMkLst>
        </pc:spChg>
        <pc:picChg chg="del">
          <ac:chgData name="Ron Melton" userId="5553941352b42db9" providerId="LiveId" clId="{36DCD473-F91B-45B5-9CF5-4A067706FACB}" dt="2023-10-22T23:29:42.956" v="2239" actId="478"/>
          <ac:picMkLst>
            <pc:docMk/>
            <pc:sldMk cId="2793046918" sldId="2145709175"/>
            <ac:picMk id="3" creationId="{72252DD6-5C51-7CF0-BE7D-2D3CC5CBDF5B}"/>
          </ac:picMkLst>
        </pc:picChg>
        <pc:picChg chg="del">
          <ac:chgData name="Ron Melton" userId="5553941352b42db9" providerId="LiveId" clId="{36DCD473-F91B-45B5-9CF5-4A067706FACB}" dt="2023-10-22T23:29:41.418" v="2238" actId="478"/>
          <ac:picMkLst>
            <pc:docMk/>
            <pc:sldMk cId="2793046918" sldId="2145709175"/>
            <ac:picMk id="5" creationId="{79ED7EE8-8B04-E78B-9D71-538EF5CEAED6}"/>
          </ac:picMkLst>
        </pc:picChg>
        <pc:picChg chg="del">
          <ac:chgData name="Ron Melton" userId="5553941352b42db9" providerId="LiveId" clId="{36DCD473-F91B-45B5-9CF5-4A067706FACB}" dt="2023-10-22T23:29:44.174" v="2240" actId="478"/>
          <ac:picMkLst>
            <pc:docMk/>
            <pc:sldMk cId="2793046918" sldId="2145709175"/>
            <ac:picMk id="6" creationId="{DA0E1BAF-B71C-9955-5D9F-338AD5C17323}"/>
          </ac:picMkLst>
        </pc:picChg>
      </pc:sldChg>
      <pc:sldChg chg="del">
        <pc:chgData name="Ron Melton" userId="5553941352b42db9" providerId="LiveId" clId="{36DCD473-F91B-45B5-9CF5-4A067706FACB}" dt="2023-10-22T23:31:16.162" v="2249" actId="47"/>
        <pc:sldMkLst>
          <pc:docMk/>
          <pc:sldMk cId="3076569505" sldId="2145709176"/>
        </pc:sldMkLst>
      </pc:sldChg>
      <pc:sldChg chg="delSp modSp mod">
        <pc:chgData name="Ron Melton" userId="5553941352b42db9" providerId="LiveId" clId="{36DCD473-F91B-45B5-9CF5-4A067706FACB}" dt="2023-10-23T00:10:19.651" v="2541" actId="1076"/>
        <pc:sldMkLst>
          <pc:docMk/>
          <pc:sldMk cId="4105139807" sldId="2145709177"/>
        </pc:sldMkLst>
        <pc:spChg chg="mod">
          <ac:chgData name="Ron Melton" userId="5553941352b42db9" providerId="LiveId" clId="{36DCD473-F91B-45B5-9CF5-4A067706FACB}" dt="2023-10-23T00:10:19.651" v="2541" actId="1076"/>
          <ac:spMkLst>
            <pc:docMk/>
            <pc:sldMk cId="4105139807" sldId="2145709177"/>
            <ac:spMk id="10" creationId="{00000000-0000-0000-0000-000000000000}"/>
          </ac:spMkLst>
        </pc:spChg>
        <pc:picChg chg="del">
          <ac:chgData name="Ron Melton" userId="5553941352b42db9" providerId="LiveId" clId="{36DCD473-F91B-45B5-9CF5-4A067706FACB}" dt="2023-10-23T00:10:13.020" v="2539" actId="478"/>
          <ac:picMkLst>
            <pc:docMk/>
            <pc:sldMk cId="4105139807" sldId="2145709177"/>
            <ac:picMk id="3" creationId="{72252DD6-5C51-7CF0-BE7D-2D3CC5CBDF5B}"/>
          </ac:picMkLst>
        </pc:picChg>
        <pc:picChg chg="del">
          <ac:chgData name="Ron Melton" userId="5553941352b42db9" providerId="LiveId" clId="{36DCD473-F91B-45B5-9CF5-4A067706FACB}" dt="2023-10-23T00:10:11.350" v="2538" actId="478"/>
          <ac:picMkLst>
            <pc:docMk/>
            <pc:sldMk cId="4105139807" sldId="2145709177"/>
            <ac:picMk id="5" creationId="{79ED7EE8-8B04-E78B-9D71-538EF5CEAED6}"/>
          </ac:picMkLst>
        </pc:picChg>
        <pc:picChg chg="del">
          <ac:chgData name="Ron Melton" userId="5553941352b42db9" providerId="LiveId" clId="{36DCD473-F91B-45B5-9CF5-4A067706FACB}" dt="2023-10-23T00:10:14.134" v="2540" actId="478"/>
          <ac:picMkLst>
            <pc:docMk/>
            <pc:sldMk cId="4105139807" sldId="2145709177"/>
            <ac:picMk id="6" creationId="{DA0E1BAF-B71C-9955-5D9F-338AD5C17323}"/>
          </ac:picMkLst>
        </pc:picChg>
      </pc:sldChg>
      <pc:sldChg chg="del">
        <pc:chgData name="Ron Melton" userId="5553941352b42db9" providerId="LiveId" clId="{36DCD473-F91B-45B5-9CF5-4A067706FACB}" dt="2023-09-27T23:18:45.259" v="262" actId="47"/>
        <pc:sldMkLst>
          <pc:docMk/>
          <pc:sldMk cId="1459841806" sldId="2145709178"/>
        </pc:sldMkLst>
      </pc:sldChg>
      <pc:sldChg chg="del">
        <pc:chgData name="Ron Melton" userId="5553941352b42db9" providerId="LiveId" clId="{36DCD473-F91B-45B5-9CF5-4A067706FACB}" dt="2023-10-23T00:10:30.471" v="2543" actId="47"/>
        <pc:sldMkLst>
          <pc:docMk/>
          <pc:sldMk cId="3740429343" sldId="2145709179"/>
        </pc:sldMkLst>
      </pc:sldChg>
      <pc:sldChg chg="delSp">
        <pc:chgData name="Ron Melton" userId="5553941352b42db9" providerId="LiveId" clId="{36DCD473-F91B-45B5-9CF5-4A067706FACB}" dt="2023-10-23T00:09:02.096" v="2525" actId="478"/>
        <pc:sldMkLst>
          <pc:docMk/>
          <pc:sldMk cId="2020432787" sldId="2145709180"/>
        </pc:sldMkLst>
        <pc:picChg chg="del">
          <ac:chgData name="Ron Melton" userId="5553941352b42db9" providerId="LiveId" clId="{36DCD473-F91B-45B5-9CF5-4A067706FACB}" dt="2023-10-23T00:09:02.096" v="2525" actId="478"/>
          <ac:picMkLst>
            <pc:docMk/>
            <pc:sldMk cId="2020432787" sldId="2145709180"/>
            <ac:picMk id="5" creationId="{44832587-4EF5-4CA9-990D-9CFB8BBF78E5}"/>
          </ac:picMkLst>
        </pc:picChg>
      </pc:sldChg>
      <pc:sldChg chg="delSp">
        <pc:chgData name="Ron Melton" userId="5553941352b42db9" providerId="LiveId" clId="{36DCD473-F91B-45B5-9CF5-4A067706FACB}" dt="2023-10-23T00:22:51.135" v="3180" actId="478"/>
        <pc:sldMkLst>
          <pc:docMk/>
          <pc:sldMk cId="17260696" sldId="2145709183"/>
        </pc:sldMkLst>
        <pc:picChg chg="del">
          <ac:chgData name="Ron Melton" userId="5553941352b42db9" providerId="LiveId" clId="{36DCD473-F91B-45B5-9CF5-4A067706FACB}" dt="2023-10-23T00:22:51.135" v="3180" actId="478"/>
          <ac:picMkLst>
            <pc:docMk/>
            <pc:sldMk cId="17260696" sldId="2145709183"/>
            <ac:picMk id="269317" creationId="{00000000-0000-0000-0000-000000000000}"/>
          </ac:picMkLst>
        </pc:picChg>
      </pc:sldChg>
      <pc:sldChg chg="del">
        <pc:chgData name="Ron Melton" userId="5553941352b42db9" providerId="LiveId" clId="{36DCD473-F91B-45B5-9CF5-4A067706FACB}" dt="2023-10-23T00:26:01.769" v="3291" actId="47"/>
        <pc:sldMkLst>
          <pc:docMk/>
          <pc:sldMk cId="2770970702" sldId="2145709184"/>
        </pc:sldMkLst>
      </pc:sldChg>
      <pc:sldChg chg="del">
        <pc:chgData name="Ron Melton" userId="5553941352b42db9" providerId="LiveId" clId="{36DCD473-F91B-45B5-9CF5-4A067706FACB}" dt="2023-10-23T00:26:02.419" v="3292" actId="47"/>
        <pc:sldMkLst>
          <pc:docMk/>
          <pc:sldMk cId="1245933640" sldId="2145709185"/>
        </pc:sldMkLst>
      </pc:sldChg>
      <pc:sldChg chg="del">
        <pc:chgData name="Ron Melton" userId="5553941352b42db9" providerId="LiveId" clId="{36DCD473-F91B-45B5-9CF5-4A067706FACB}" dt="2023-10-23T00:26:02.843" v="3293" actId="47"/>
        <pc:sldMkLst>
          <pc:docMk/>
          <pc:sldMk cId="4077356663" sldId="2145709186"/>
        </pc:sldMkLst>
      </pc:sldChg>
      <pc:sldChg chg="del">
        <pc:chgData name="Ron Melton" userId="5553941352b42db9" providerId="LiveId" clId="{36DCD473-F91B-45B5-9CF5-4A067706FACB}" dt="2023-10-23T00:26:03.274" v="3294" actId="47"/>
        <pc:sldMkLst>
          <pc:docMk/>
          <pc:sldMk cId="2268361642" sldId="2145709187"/>
        </pc:sldMkLst>
      </pc:sldChg>
      <pc:sldChg chg="del">
        <pc:chgData name="Ron Melton" userId="5553941352b42db9" providerId="LiveId" clId="{36DCD473-F91B-45B5-9CF5-4A067706FACB}" dt="2023-10-23T00:26:03.778" v="3295" actId="47"/>
        <pc:sldMkLst>
          <pc:docMk/>
          <pc:sldMk cId="3301414160" sldId="2145709188"/>
        </pc:sldMkLst>
      </pc:sldChg>
      <pc:sldChg chg="del">
        <pc:chgData name="Ron Melton" userId="5553941352b42db9" providerId="LiveId" clId="{36DCD473-F91B-45B5-9CF5-4A067706FACB}" dt="2023-10-23T00:26:05.312" v="3296" actId="47"/>
        <pc:sldMkLst>
          <pc:docMk/>
          <pc:sldMk cId="1261625953" sldId="2145709190"/>
        </pc:sldMkLst>
      </pc:sldChg>
      <pc:sldChg chg="del">
        <pc:chgData name="Ron Melton" userId="5553941352b42db9" providerId="LiveId" clId="{36DCD473-F91B-45B5-9CF5-4A067706FACB}" dt="2023-10-23T00:26:06.697" v="3297" actId="47"/>
        <pc:sldMkLst>
          <pc:docMk/>
          <pc:sldMk cId="2560887295" sldId="2145709191"/>
        </pc:sldMkLst>
      </pc:sldChg>
      <pc:sldChg chg="del">
        <pc:chgData name="Ron Melton" userId="5553941352b42db9" providerId="LiveId" clId="{36DCD473-F91B-45B5-9CF5-4A067706FACB}" dt="2023-10-23T00:26:07.246" v="3298" actId="47"/>
        <pc:sldMkLst>
          <pc:docMk/>
          <pc:sldMk cId="4084791113" sldId="2145709192"/>
        </pc:sldMkLst>
      </pc:sldChg>
      <pc:sldChg chg="del">
        <pc:chgData name="Ron Melton" userId="5553941352b42db9" providerId="LiveId" clId="{36DCD473-F91B-45B5-9CF5-4A067706FACB}" dt="2023-10-23T00:26:07.717" v="3299" actId="47"/>
        <pc:sldMkLst>
          <pc:docMk/>
          <pc:sldMk cId="4149209846" sldId="2145709193"/>
        </pc:sldMkLst>
      </pc:sldChg>
      <pc:sldChg chg="del">
        <pc:chgData name="Ron Melton" userId="5553941352b42db9" providerId="LiveId" clId="{36DCD473-F91B-45B5-9CF5-4A067706FACB}" dt="2023-10-23T00:26:08.137" v="3300" actId="47"/>
        <pc:sldMkLst>
          <pc:docMk/>
          <pc:sldMk cId="959427643" sldId="2145709194"/>
        </pc:sldMkLst>
      </pc:sldChg>
      <pc:sldChg chg="del">
        <pc:chgData name="Ron Melton" userId="5553941352b42db9" providerId="LiveId" clId="{36DCD473-F91B-45B5-9CF5-4A067706FACB}" dt="2023-10-23T00:26:08.678" v="3301" actId="47"/>
        <pc:sldMkLst>
          <pc:docMk/>
          <pc:sldMk cId="4116024540" sldId="2145709195"/>
        </pc:sldMkLst>
      </pc:sldChg>
      <pc:sldChg chg="del">
        <pc:chgData name="Ron Melton" userId="5553941352b42db9" providerId="LiveId" clId="{36DCD473-F91B-45B5-9CF5-4A067706FACB}" dt="2023-10-23T00:26:09.238" v="3302" actId="47"/>
        <pc:sldMkLst>
          <pc:docMk/>
          <pc:sldMk cId="3800881856" sldId="2145709196"/>
        </pc:sldMkLst>
      </pc:sldChg>
      <pc:sldChg chg="del">
        <pc:chgData name="Ron Melton" userId="5553941352b42db9" providerId="LiveId" clId="{36DCD473-F91B-45B5-9CF5-4A067706FACB}" dt="2023-10-23T00:26:41.272" v="3311" actId="47"/>
        <pc:sldMkLst>
          <pc:docMk/>
          <pc:sldMk cId="2507820875" sldId="2145709197"/>
        </pc:sldMkLst>
      </pc:sldChg>
      <pc:sldChg chg="del">
        <pc:chgData name="Ron Melton" userId="5553941352b42db9" providerId="LiveId" clId="{36DCD473-F91B-45B5-9CF5-4A067706FACB}" dt="2023-10-23T00:26:43.676" v="3313" actId="47"/>
        <pc:sldMkLst>
          <pc:docMk/>
          <pc:sldMk cId="3756696084" sldId="2145709198"/>
        </pc:sldMkLst>
      </pc:sldChg>
      <pc:sldChg chg="del">
        <pc:chgData name="Ron Melton" userId="5553941352b42db9" providerId="LiveId" clId="{36DCD473-F91B-45B5-9CF5-4A067706FACB}" dt="2023-10-23T00:26:44.558" v="3314" actId="47"/>
        <pc:sldMkLst>
          <pc:docMk/>
          <pc:sldMk cId="1996564731" sldId="2145709199"/>
        </pc:sldMkLst>
      </pc:sldChg>
      <pc:sldChg chg="del">
        <pc:chgData name="Ron Melton" userId="5553941352b42db9" providerId="LiveId" clId="{36DCD473-F91B-45B5-9CF5-4A067706FACB}" dt="2023-10-23T00:26:46.409" v="3315" actId="47"/>
        <pc:sldMkLst>
          <pc:docMk/>
          <pc:sldMk cId="3937682311" sldId="2145709200"/>
        </pc:sldMkLst>
      </pc:sldChg>
      <pc:sldChg chg="del">
        <pc:chgData name="Ron Melton" userId="5553941352b42db9" providerId="LiveId" clId="{36DCD473-F91B-45B5-9CF5-4A067706FACB}" dt="2023-10-23T00:26:47.208" v="3316" actId="47"/>
        <pc:sldMkLst>
          <pc:docMk/>
          <pc:sldMk cId="1000398488" sldId="2145709201"/>
        </pc:sldMkLst>
      </pc:sldChg>
      <pc:sldChg chg="del">
        <pc:chgData name="Ron Melton" userId="5553941352b42db9" providerId="LiveId" clId="{36DCD473-F91B-45B5-9CF5-4A067706FACB}" dt="2023-10-23T00:26:48.108" v="3317" actId="47"/>
        <pc:sldMkLst>
          <pc:docMk/>
          <pc:sldMk cId="140147462" sldId="2145709202"/>
        </pc:sldMkLst>
      </pc:sldChg>
      <pc:sldChg chg="del">
        <pc:chgData name="Ron Melton" userId="5553941352b42db9" providerId="LiveId" clId="{36DCD473-F91B-45B5-9CF5-4A067706FACB}" dt="2023-10-23T00:26:48.975" v="3318" actId="47"/>
        <pc:sldMkLst>
          <pc:docMk/>
          <pc:sldMk cId="784725011" sldId="2145709203"/>
        </pc:sldMkLst>
      </pc:sldChg>
      <pc:sldChg chg="del">
        <pc:chgData name="Ron Melton" userId="5553941352b42db9" providerId="LiveId" clId="{36DCD473-F91B-45B5-9CF5-4A067706FACB}" dt="2023-10-23T00:26:49.745" v="3319" actId="47"/>
        <pc:sldMkLst>
          <pc:docMk/>
          <pc:sldMk cId="2713850551" sldId="2145709204"/>
        </pc:sldMkLst>
      </pc:sldChg>
      <pc:sldChg chg="del">
        <pc:chgData name="Ron Melton" userId="5553941352b42db9" providerId="LiveId" clId="{36DCD473-F91B-45B5-9CF5-4A067706FACB}" dt="2023-10-23T00:26:50.485" v="3320" actId="47"/>
        <pc:sldMkLst>
          <pc:docMk/>
          <pc:sldMk cId="3827336348" sldId="2145709205"/>
        </pc:sldMkLst>
      </pc:sldChg>
      <pc:sldChg chg="del">
        <pc:chgData name="Ron Melton" userId="5553941352b42db9" providerId="LiveId" clId="{36DCD473-F91B-45B5-9CF5-4A067706FACB}" dt="2023-10-23T00:26:51.271" v="3321" actId="47"/>
        <pc:sldMkLst>
          <pc:docMk/>
          <pc:sldMk cId="0" sldId="2145709206"/>
        </pc:sldMkLst>
      </pc:sldChg>
      <pc:sldChg chg="del">
        <pc:chgData name="Ron Melton" userId="5553941352b42db9" providerId="LiveId" clId="{36DCD473-F91B-45B5-9CF5-4A067706FACB}" dt="2023-10-23T00:26:52.063" v="3322" actId="47"/>
        <pc:sldMkLst>
          <pc:docMk/>
          <pc:sldMk cId="2344497738" sldId="2145709207"/>
        </pc:sldMkLst>
      </pc:sldChg>
      <pc:sldChg chg="delSp modSp mod">
        <pc:chgData name="Ron Melton" userId="5553941352b42db9" providerId="LiveId" clId="{36DCD473-F91B-45B5-9CF5-4A067706FACB}" dt="2023-10-23T00:27:21.887" v="3329" actId="1076"/>
        <pc:sldMkLst>
          <pc:docMk/>
          <pc:sldMk cId="1195408317" sldId="2145709211"/>
        </pc:sldMkLst>
        <pc:spChg chg="mod">
          <ac:chgData name="Ron Melton" userId="5553941352b42db9" providerId="LiveId" clId="{36DCD473-F91B-45B5-9CF5-4A067706FACB}" dt="2023-10-23T00:27:18.837" v="3328" actId="1076"/>
          <ac:spMkLst>
            <pc:docMk/>
            <pc:sldMk cId="1195408317" sldId="2145709211"/>
            <ac:spMk id="10" creationId="{00000000-0000-0000-0000-000000000000}"/>
          </ac:spMkLst>
        </pc:spChg>
        <pc:spChg chg="mod">
          <ac:chgData name="Ron Melton" userId="5553941352b42db9" providerId="LiveId" clId="{36DCD473-F91B-45B5-9CF5-4A067706FACB}" dt="2023-10-23T00:27:21.887" v="3329" actId="1076"/>
          <ac:spMkLst>
            <pc:docMk/>
            <pc:sldMk cId="1195408317" sldId="2145709211"/>
            <ac:spMk id="28675" creationId="{00000000-0000-0000-0000-000000000000}"/>
          </ac:spMkLst>
        </pc:spChg>
        <pc:picChg chg="del">
          <ac:chgData name="Ron Melton" userId="5553941352b42db9" providerId="LiveId" clId="{36DCD473-F91B-45B5-9CF5-4A067706FACB}" dt="2023-10-23T00:27:03.537" v="3324" actId="478"/>
          <ac:picMkLst>
            <pc:docMk/>
            <pc:sldMk cId="1195408317" sldId="2145709211"/>
            <ac:picMk id="3" creationId="{72252DD6-5C51-7CF0-BE7D-2D3CC5CBDF5B}"/>
          </ac:picMkLst>
        </pc:picChg>
        <pc:picChg chg="del">
          <ac:chgData name="Ron Melton" userId="5553941352b42db9" providerId="LiveId" clId="{36DCD473-F91B-45B5-9CF5-4A067706FACB}" dt="2023-10-23T00:27:02.076" v="3323" actId="478"/>
          <ac:picMkLst>
            <pc:docMk/>
            <pc:sldMk cId="1195408317" sldId="2145709211"/>
            <ac:picMk id="5" creationId="{79ED7EE8-8B04-E78B-9D71-538EF5CEAED6}"/>
          </ac:picMkLst>
        </pc:picChg>
        <pc:picChg chg="del">
          <ac:chgData name="Ron Melton" userId="5553941352b42db9" providerId="LiveId" clId="{36DCD473-F91B-45B5-9CF5-4A067706FACB}" dt="2023-10-23T00:27:04.515" v="3325" actId="478"/>
          <ac:picMkLst>
            <pc:docMk/>
            <pc:sldMk cId="1195408317" sldId="2145709211"/>
            <ac:picMk id="6" creationId="{DA0E1BAF-B71C-9955-5D9F-338AD5C17323}"/>
          </ac:picMkLst>
        </pc:picChg>
      </pc:sldChg>
      <pc:sldChg chg="del">
        <pc:chgData name="Ron Melton" userId="5553941352b42db9" providerId="LiveId" clId="{36DCD473-F91B-45B5-9CF5-4A067706FACB}" dt="2023-10-23T00:36:59.267" v="3534" actId="47"/>
        <pc:sldMkLst>
          <pc:docMk/>
          <pc:sldMk cId="3267989458" sldId="2145709212"/>
        </pc:sldMkLst>
      </pc:sldChg>
      <pc:sldChg chg="delSp modSp mod">
        <pc:chgData name="Ron Melton" userId="5553941352b42db9" providerId="LiveId" clId="{36DCD473-F91B-45B5-9CF5-4A067706FACB}" dt="2023-10-22T22:59:34.522" v="1319" actId="1076"/>
        <pc:sldMkLst>
          <pc:docMk/>
          <pc:sldMk cId="695483233" sldId="2145709215"/>
        </pc:sldMkLst>
        <pc:spChg chg="mod">
          <ac:chgData name="Ron Melton" userId="5553941352b42db9" providerId="LiveId" clId="{36DCD473-F91B-45B5-9CF5-4A067706FACB}" dt="2023-10-22T22:59:34.522" v="1319" actId="1076"/>
          <ac:spMkLst>
            <pc:docMk/>
            <pc:sldMk cId="695483233" sldId="2145709215"/>
            <ac:spMk id="10" creationId="{00000000-0000-0000-0000-000000000000}"/>
          </ac:spMkLst>
        </pc:spChg>
        <pc:spChg chg="mod">
          <ac:chgData name="Ron Melton" userId="5553941352b42db9" providerId="LiveId" clId="{36DCD473-F91B-45B5-9CF5-4A067706FACB}" dt="2023-10-22T22:59:31.340" v="1318" actId="1076"/>
          <ac:spMkLst>
            <pc:docMk/>
            <pc:sldMk cId="695483233" sldId="2145709215"/>
            <ac:spMk id="28675" creationId="{00000000-0000-0000-0000-000000000000}"/>
          </ac:spMkLst>
        </pc:spChg>
        <pc:picChg chg="del">
          <ac:chgData name="Ron Melton" userId="5553941352b42db9" providerId="LiveId" clId="{36DCD473-F91B-45B5-9CF5-4A067706FACB}" dt="2023-10-22T22:59:24.240" v="1314" actId="478"/>
          <ac:picMkLst>
            <pc:docMk/>
            <pc:sldMk cId="695483233" sldId="2145709215"/>
            <ac:picMk id="3" creationId="{72252DD6-5C51-7CF0-BE7D-2D3CC5CBDF5B}"/>
          </ac:picMkLst>
        </pc:picChg>
        <pc:picChg chg="del mod">
          <ac:chgData name="Ron Melton" userId="5553941352b42db9" providerId="LiveId" clId="{36DCD473-F91B-45B5-9CF5-4A067706FACB}" dt="2023-10-22T22:59:26.862" v="1317" actId="478"/>
          <ac:picMkLst>
            <pc:docMk/>
            <pc:sldMk cId="695483233" sldId="2145709215"/>
            <ac:picMk id="5" creationId="{79ED7EE8-8B04-E78B-9D71-538EF5CEAED6}"/>
          </ac:picMkLst>
        </pc:picChg>
        <pc:picChg chg="del">
          <ac:chgData name="Ron Melton" userId="5553941352b42db9" providerId="LiveId" clId="{36DCD473-F91B-45B5-9CF5-4A067706FACB}" dt="2023-10-22T22:59:25.969" v="1315" actId="478"/>
          <ac:picMkLst>
            <pc:docMk/>
            <pc:sldMk cId="695483233" sldId="2145709215"/>
            <ac:picMk id="6" creationId="{DA0E1BAF-B71C-9955-5D9F-338AD5C17323}"/>
          </ac:picMkLst>
        </pc:picChg>
      </pc:sldChg>
      <pc:sldChg chg="delSp">
        <pc:chgData name="Ron Melton" userId="5553941352b42db9" providerId="LiveId" clId="{36DCD473-F91B-45B5-9CF5-4A067706FACB}" dt="2023-10-22T22:59:46.189" v="1320" actId="478"/>
        <pc:sldMkLst>
          <pc:docMk/>
          <pc:sldMk cId="820623972" sldId="2145709216"/>
        </pc:sldMkLst>
        <pc:picChg chg="del">
          <ac:chgData name="Ron Melton" userId="5553941352b42db9" providerId="LiveId" clId="{36DCD473-F91B-45B5-9CF5-4A067706FACB}" dt="2023-10-22T22:59:46.189" v="1320" actId="478"/>
          <ac:picMkLst>
            <pc:docMk/>
            <pc:sldMk cId="820623972" sldId="2145709216"/>
            <ac:picMk id="1026" creationId="{00000000-0000-0000-0000-000000000000}"/>
          </ac:picMkLst>
        </pc:picChg>
      </pc:sldChg>
      <pc:sldChg chg="del">
        <pc:chgData name="Ron Melton" userId="5553941352b42db9" providerId="LiveId" clId="{36DCD473-F91B-45B5-9CF5-4A067706FACB}" dt="2023-10-22T22:59:51.267" v="1321" actId="47"/>
        <pc:sldMkLst>
          <pc:docMk/>
          <pc:sldMk cId="1769345799" sldId="2145709217"/>
        </pc:sldMkLst>
      </pc:sldChg>
      <pc:sldChg chg="delSp modSp mod">
        <pc:chgData name="Ron Melton" userId="5553941352b42db9" providerId="LiveId" clId="{36DCD473-F91B-45B5-9CF5-4A067706FACB}" dt="2023-10-22T23:00:05.985" v="1324" actId="14100"/>
        <pc:sldMkLst>
          <pc:docMk/>
          <pc:sldMk cId="3136608126" sldId="2145709218"/>
        </pc:sldMkLst>
        <pc:spChg chg="mod">
          <ac:chgData name="Ron Melton" userId="5553941352b42db9" providerId="LiveId" clId="{36DCD473-F91B-45B5-9CF5-4A067706FACB}" dt="2023-10-22T23:00:05.985" v="1324" actId="14100"/>
          <ac:spMkLst>
            <pc:docMk/>
            <pc:sldMk cId="3136608126" sldId="2145709218"/>
            <ac:spMk id="16386" creationId="{6065AA0C-01E7-4D01-804C-AA77A53775B8}"/>
          </ac:spMkLst>
        </pc:spChg>
        <pc:picChg chg="del">
          <ac:chgData name="Ron Melton" userId="5553941352b42db9" providerId="LiveId" clId="{36DCD473-F91B-45B5-9CF5-4A067706FACB}" dt="2023-10-22T23:00:00.397" v="1323" actId="478"/>
          <ac:picMkLst>
            <pc:docMk/>
            <pc:sldMk cId="3136608126" sldId="2145709218"/>
            <ac:picMk id="4" creationId="{FFB72C0C-0FCB-426F-8373-F11400CC2103}"/>
          </ac:picMkLst>
        </pc:picChg>
        <pc:picChg chg="del">
          <ac:chgData name="Ron Melton" userId="5553941352b42db9" providerId="LiveId" clId="{36DCD473-F91B-45B5-9CF5-4A067706FACB}" dt="2023-10-22T22:59:59.608" v="1322" actId="478"/>
          <ac:picMkLst>
            <pc:docMk/>
            <pc:sldMk cId="3136608126" sldId="2145709218"/>
            <ac:picMk id="6" creationId="{0AE63972-1BE2-4EA9-AC4D-85456069A6FF}"/>
          </ac:picMkLst>
        </pc:picChg>
      </pc:sldChg>
      <pc:sldChg chg="delSp modSp mod">
        <pc:chgData name="Ron Melton" userId="5553941352b42db9" providerId="LiveId" clId="{36DCD473-F91B-45B5-9CF5-4A067706FACB}" dt="2023-10-22T23:00:18.032" v="1327" actId="1076"/>
        <pc:sldMkLst>
          <pc:docMk/>
          <pc:sldMk cId="407987876" sldId="2145709219"/>
        </pc:sldMkLst>
        <pc:spChg chg="mod">
          <ac:chgData name="Ron Melton" userId="5553941352b42db9" providerId="LiveId" clId="{36DCD473-F91B-45B5-9CF5-4A067706FACB}" dt="2023-10-22T23:00:18.032" v="1327" actId="1076"/>
          <ac:spMkLst>
            <pc:docMk/>
            <pc:sldMk cId="407987876" sldId="2145709219"/>
            <ac:spMk id="20483" creationId="{00000000-0000-0000-0000-000000000000}"/>
          </ac:spMkLst>
        </pc:spChg>
        <pc:grpChg chg="del">
          <ac:chgData name="Ron Melton" userId="5553941352b42db9" providerId="LiveId" clId="{36DCD473-F91B-45B5-9CF5-4A067706FACB}" dt="2023-10-22T23:00:12.124" v="1325" actId="478"/>
          <ac:grpSpMkLst>
            <pc:docMk/>
            <pc:sldMk cId="407987876" sldId="2145709219"/>
            <ac:grpSpMk id="152580" creationId="{00000000-0000-0000-0000-000000000000}"/>
          </ac:grpSpMkLst>
        </pc:grpChg>
        <pc:picChg chg="del">
          <ac:chgData name="Ron Melton" userId="5553941352b42db9" providerId="LiveId" clId="{36DCD473-F91B-45B5-9CF5-4A067706FACB}" dt="2023-10-22T23:00:13.182" v="1326" actId="478"/>
          <ac:picMkLst>
            <pc:docMk/>
            <pc:sldMk cId="407987876" sldId="2145709219"/>
            <ac:picMk id="152581" creationId="{00000000-0000-0000-0000-000000000000}"/>
          </ac:picMkLst>
        </pc:picChg>
      </pc:sldChg>
      <pc:sldChg chg="delSp">
        <pc:chgData name="Ron Melton" userId="5553941352b42db9" providerId="LiveId" clId="{36DCD473-F91B-45B5-9CF5-4A067706FACB}" dt="2023-10-22T23:00:22.282" v="1328" actId="478"/>
        <pc:sldMkLst>
          <pc:docMk/>
          <pc:sldMk cId="1835286577" sldId="2145709220"/>
        </pc:sldMkLst>
        <pc:picChg chg="del">
          <ac:chgData name="Ron Melton" userId="5553941352b42db9" providerId="LiveId" clId="{36DCD473-F91B-45B5-9CF5-4A067706FACB}" dt="2023-10-22T23:00:22.282" v="1328" actId="478"/>
          <ac:picMkLst>
            <pc:docMk/>
            <pc:sldMk cId="1835286577" sldId="2145709220"/>
            <ac:picMk id="1026" creationId="{7BC1F852-4F1A-4250-9C44-628A64A1C40B}"/>
          </ac:picMkLst>
        </pc:picChg>
      </pc:sldChg>
      <pc:sldChg chg="del">
        <pc:chgData name="Ron Melton" userId="5553941352b42db9" providerId="LiveId" clId="{36DCD473-F91B-45B5-9CF5-4A067706FACB}" dt="2023-10-22T23:00:33.611" v="1329" actId="47"/>
        <pc:sldMkLst>
          <pc:docMk/>
          <pc:sldMk cId="1483908558" sldId="2145709224"/>
        </pc:sldMkLst>
      </pc:sldChg>
      <pc:sldChg chg="delSp mod">
        <pc:chgData name="Ron Melton" userId="5553941352b42db9" providerId="LiveId" clId="{36DCD473-F91B-45B5-9CF5-4A067706FACB}" dt="2023-10-22T23:00:37.553" v="1330" actId="478"/>
        <pc:sldMkLst>
          <pc:docMk/>
          <pc:sldMk cId="710965575" sldId="2145709225"/>
        </pc:sldMkLst>
        <pc:picChg chg="del">
          <ac:chgData name="Ron Melton" userId="5553941352b42db9" providerId="LiveId" clId="{36DCD473-F91B-45B5-9CF5-4A067706FACB}" dt="2023-10-22T23:00:37.553" v="1330" actId="478"/>
          <ac:picMkLst>
            <pc:docMk/>
            <pc:sldMk cId="710965575" sldId="2145709225"/>
            <ac:picMk id="4" creationId="{32C8BD0B-BF13-473B-D30C-21AA2FB9E074}"/>
          </ac:picMkLst>
        </pc:picChg>
      </pc:sldChg>
      <pc:sldChg chg="delSp">
        <pc:chgData name="Ron Melton" userId="5553941352b42db9" providerId="LiveId" clId="{36DCD473-F91B-45B5-9CF5-4A067706FACB}" dt="2023-10-22T23:00:43.815" v="1331" actId="478"/>
        <pc:sldMkLst>
          <pc:docMk/>
          <pc:sldMk cId="2505849663" sldId="2145709227"/>
        </pc:sldMkLst>
        <pc:picChg chg="del">
          <ac:chgData name="Ron Melton" userId="5553941352b42db9" providerId="LiveId" clId="{36DCD473-F91B-45B5-9CF5-4A067706FACB}" dt="2023-10-22T23:00:43.815" v="1331" actId="478"/>
          <ac:picMkLst>
            <pc:docMk/>
            <pc:sldMk cId="2505849663" sldId="2145709227"/>
            <ac:picMk id="146436" creationId="{00000000-0000-0000-0000-000000000000}"/>
          </ac:picMkLst>
        </pc:picChg>
      </pc:sldChg>
      <pc:sldChg chg="del">
        <pc:chgData name="Ron Melton" userId="5553941352b42db9" providerId="LiveId" clId="{36DCD473-F91B-45B5-9CF5-4A067706FACB}" dt="2023-10-22T23:00:47.111" v="1332" actId="47"/>
        <pc:sldMkLst>
          <pc:docMk/>
          <pc:sldMk cId="2150748574" sldId="2145709229"/>
        </pc:sldMkLst>
      </pc:sldChg>
      <pc:sldChg chg="delSp mod">
        <pc:chgData name="Ron Melton" userId="5553941352b42db9" providerId="LiveId" clId="{36DCD473-F91B-45B5-9CF5-4A067706FACB}" dt="2023-10-22T23:00:50.397" v="1333" actId="478"/>
        <pc:sldMkLst>
          <pc:docMk/>
          <pc:sldMk cId="1104323955" sldId="2145709230"/>
        </pc:sldMkLst>
        <pc:picChg chg="del">
          <ac:chgData name="Ron Melton" userId="5553941352b42db9" providerId="LiveId" clId="{36DCD473-F91B-45B5-9CF5-4A067706FACB}" dt="2023-10-22T23:00:50.397" v="1333" actId="478"/>
          <ac:picMkLst>
            <pc:docMk/>
            <pc:sldMk cId="1104323955" sldId="2145709230"/>
            <ac:picMk id="5" creationId="{29092FB0-AB70-4938-93E9-1BF4F258E1D7}"/>
          </ac:picMkLst>
        </pc:picChg>
      </pc:sldChg>
      <pc:sldChg chg="delSp mod">
        <pc:chgData name="Ron Melton" userId="5553941352b42db9" providerId="LiveId" clId="{36DCD473-F91B-45B5-9CF5-4A067706FACB}" dt="2023-10-22T23:01:01.528" v="1335" actId="478"/>
        <pc:sldMkLst>
          <pc:docMk/>
          <pc:sldMk cId="3908729741" sldId="2145709231"/>
        </pc:sldMkLst>
        <pc:graphicFrameChg chg="del">
          <ac:chgData name="Ron Melton" userId="5553941352b42db9" providerId="LiveId" clId="{36DCD473-F91B-45B5-9CF5-4A067706FACB}" dt="2023-10-22T23:01:00.421" v="1334" actId="478"/>
          <ac:graphicFrameMkLst>
            <pc:docMk/>
            <pc:sldMk cId="3908729741" sldId="2145709231"/>
            <ac:graphicFrameMk id="4" creationId="{BD197A33-514D-4E61-A020-13C28756B969}"/>
          </ac:graphicFrameMkLst>
        </pc:graphicFrameChg>
        <pc:picChg chg="del">
          <ac:chgData name="Ron Melton" userId="5553941352b42db9" providerId="LiveId" clId="{36DCD473-F91B-45B5-9CF5-4A067706FACB}" dt="2023-10-22T23:01:01.528" v="1335" actId="478"/>
          <ac:picMkLst>
            <pc:docMk/>
            <pc:sldMk cId="3908729741" sldId="2145709231"/>
            <ac:picMk id="1026" creationId="{00000000-0000-0000-0000-000000000000}"/>
          </ac:picMkLst>
        </pc:picChg>
      </pc:sldChg>
      <pc:sldChg chg="delSp modSp mod">
        <pc:chgData name="Ron Melton" userId="5553941352b42db9" providerId="LiveId" clId="{36DCD473-F91B-45B5-9CF5-4A067706FACB}" dt="2023-10-22T23:01:41.703" v="1422" actId="20577"/>
        <pc:sldMkLst>
          <pc:docMk/>
          <pc:sldMk cId="1003540370" sldId="2145709232"/>
        </pc:sldMkLst>
        <pc:spChg chg="mod">
          <ac:chgData name="Ron Melton" userId="5553941352b42db9" providerId="LiveId" clId="{36DCD473-F91B-45B5-9CF5-4A067706FACB}" dt="2023-10-22T23:01:41.703" v="1422" actId="20577"/>
          <ac:spMkLst>
            <pc:docMk/>
            <pc:sldMk cId="1003540370" sldId="2145709232"/>
            <ac:spMk id="246786" creationId="{00000000-0000-0000-0000-000000000000}"/>
          </ac:spMkLst>
        </pc:spChg>
        <pc:picChg chg="del">
          <ac:chgData name="Ron Melton" userId="5553941352b42db9" providerId="LiveId" clId="{36DCD473-F91B-45B5-9CF5-4A067706FACB}" dt="2023-10-22T23:01:05.221" v="1337" actId="478"/>
          <ac:picMkLst>
            <pc:docMk/>
            <pc:sldMk cId="1003540370" sldId="2145709232"/>
            <ac:picMk id="3" creationId="{8AFB1A21-74BF-47C4-A309-2AF593C0B25A}"/>
          </ac:picMkLst>
        </pc:picChg>
      </pc:sldChg>
      <pc:sldChg chg="del">
        <pc:chgData name="Ron Melton" userId="5553941352b42db9" providerId="LiveId" clId="{36DCD473-F91B-45B5-9CF5-4A067706FACB}" dt="2023-10-22T23:01:53.317" v="1423" actId="47"/>
        <pc:sldMkLst>
          <pc:docMk/>
          <pc:sldMk cId="849527750" sldId="2145709233"/>
        </pc:sldMkLst>
      </pc:sldChg>
      <pc:sldChg chg="del">
        <pc:chgData name="Ron Melton" userId="5553941352b42db9" providerId="LiveId" clId="{36DCD473-F91B-45B5-9CF5-4A067706FACB}" dt="2023-10-22T23:01:55.855" v="1424" actId="47"/>
        <pc:sldMkLst>
          <pc:docMk/>
          <pc:sldMk cId="3588238129" sldId="2145709235"/>
        </pc:sldMkLst>
      </pc:sldChg>
      <pc:sldChg chg="delSp modSp mod">
        <pc:chgData name="Ron Melton" userId="5553941352b42db9" providerId="LiveId" clId="{36DCD473-F91B-45B5-9CF5-4A067706FACB}" dt="2023-10-22T23:03:33.982" v="1530" actId="20577"/>
        <pc:sldMkLst>
          <pc:docMk/>
          <pc:sldMk cId="3959528997" sldId="2145709236"/>
        </pc:sldMkLst>
        <pc:spChg chg="mod">
          <ac:chgData name="Ron Melton" userId="5553941352b42db9" providerId="LiveId" clId="{36DCD473-F91B-45B5-9CF5-4A067706FACB}" dt="2023-10-22T23:03:33.982" v="1530" actId="20577"/>
          <ac:spMkLst>
            <pc:docMk/>
            <pc:sldMk cId="3959528997" sldId="2145709236"/>
            <ac:spMk id="3" creationId="{00000000-0000-0000-0000-000000000000}"/>
          </ac:spMkLst>
        </pc:spChg>
        <pc:picChg chg="del">
          <ac:chgData name="Ron Melton" userId="5553941352b42db9" providerId="LiveId" clId="{36DCD473-F91B-45B5-9CF5-4A067706FACB}" dt="2023-10-22T23:01:58.504" v="1425" actId="478"/>
          <ac:picMkLst>
            <pc:docMk/>
            <pc:sldMk cId="3959528997" sldId="2145709236"/>
            <ac:picMk id="2" creationId="{73F4D810-F0DC-4C43-A0F9-60AC56C9312A}"/>
          </ac:picMkLst>
        </pc:picChg>
      </pc:sldChg>
      <pc:sldChg chg="del">
        <pc:chgData name="Ron Melton" userId="5553941352b42db9" providerId="LiveId" clId="{36DCD473-F91B-45B5-9CF5-4A067706FACB}" dt="2023-10-22T23:02:13.561" v="1464" actId="47"/>
        <pc:sldMkLst>
          <pc:docMk/>
          <pc:sldMk cId="1403920615" sldId="2145709238"/>
        </pc:sldMkLst>
      </pc:sldChg>
      <pc:sldChg chg="del">
        <pc:chgData name="Ron Melton" userId="5553941352b42db9" providerId="LiveId" clId="{36DCD473-F91B-45B5-9CF5-4A067706FACB}" dt="2023-10-22T23:02:15.238" v="1465" actId="47"/>
        <pc:sldMkLst>
          <pc:docMk/>
          <pc:sldMk cId="1332404770" sldId="2145709239"/>
        </pc:sldMkLst>
      </pc:sldChg>
      <pc:sldChg chg="delSp modSp mod">
        <pc:chgData name="Ron Melton" userId="5553941352b42db9" providerId="LiveId" clId="{36DCD473-F91B-45B5-9CF5-4A067706FACB}" dt="2023-10-22T23:03:21.396" v="1522" actId="20577"/>
        <pc:sldMkLst>
          <pc:docMk/>
          <pc:sldMk cId="3943807907" sldId="2145709240"/>
        </pc:sldMkLst>
        <pc:spChg chg="mod">
          <ac:chgData name="Ron Melton" userId="5553941352b42db9" providerId="LiveId" clId="{36DCD473-F91B-45B5-9CF5-4A067706FACB}" dt="2023-10-22T23:03:21.396" v="1522" actId="20577"/>
          <ac:spMkLst>
            <pc:docMk/>
            <pc:sldMk cId="3943807907" sldId="2145709240"/>
            <ac:spMk id="3" creationId="{00000000-0000-0000-0000-000000000000}"/>
          </ac:spMkLst>
        </pc:spChg>
        <pc:picChg chg="del">
          <ac:chgData name="Ron Melton" userId="5553941352b42db9" providerId="LiveId" clId="{36DCD473-F91B-45B5-9CF5-4A067706FACB}" dt="2023-10-22T23:02:18.900" v="1466" actId="478"/>
          <ac:picMkLst>
            <pc:docMk/>
            <pc:sldMk cId="3943807907" sldId="2145709240"/>
            <ac:picMk id="4" creationId="{5155ACFF-B6E8-4DEB-A7DF-D13A27D9D0D0}"/>
          </ac:picMkLst>
        </pc:picChg>
      </pc:sldChg>
      <pc:sldChg chg="del">
        <pc:chgData name="Ron Melton" userId="5553941352b42db9" providerId="LiveId" clId="{36DCD473-F91B-45B5-9CF5-4A067706FACB}" dt="2023-10-22T23:03:42.238" v="1531" actId="47"/>
        <pc:sldMkLst>
          <pc:docMk/>
          <pc:sldMk cId="991226447" sldId="2145709241"/>
        </pc:sldMkLst>
      </pc:sldChg>
      <pc:sldChg chg="del">
        <pc:chgData name="Ron Melton" userId="5553941352b42db9" providerId="LiveId" clId="{36DCD473-F91B-45B5-9CF5-4A067706FACB}" dt="2023-10-22T23:03:43.177" v="1532" actId="47"/>
        <pc:sldMkLst>
          <pc:docMk/>
          <pc:sldMk cId="2834835162" sldId="2145709242"/>
        </pc:sldMkLst>
      </pc:sldChg>
      <pc:sldChg chg="del">
        <pc:chgData name="Ron Melton" userId="5553941352b42db9" providerId="LiveId" clId="{36DCD473-F91B-45B5-9CF5-4A067706FACB}" dt="2023-10-22T23:03:45.469" v="1533" actId="47"/>
        <pc:sldMkLst>
          <pc:docMk/>
          <pc:sldMk cId="2831774266" sldId="2145709244"/>
        </pc:sldMkLst>
      </pc:sldChg>
      <pc:sldChg chg="del">
        <pc:chgData name="Ron Melton" userId="5553941352b42db9" providerId="LiveId" clId="{36DCD473-F91B-45B5-9CF5-4A067706FACB}" dt="2023-10-22T23:03:46.276" v="1534" actId="47"/>
        <pc:sldMkLst>
          <pc:docMk/>
          <pc:sldMk cId="610531724" sldId="2145709245"/>
        </pc:sldMkLst>
      </pc:sldChg>
      <pc:sldChg chg="delSp">
        <pc:chgData name="Ron Melton" userId="5553941352b42db9" providerId="LiveId" clId="{36DCD473-F91B-45B5-9CF5-4A067706FACB}" dt="2023-10-22T23:03:49.211" v="1535" actId="478"/>
        <pc:sldMkLst>
          <pc:docMk/>
          <pc:sldMk cId="1459209021" sldId="2145709246"/>
        </pc:sldMkLst>
        <pc:picChg chg="del">
          <ac:chgData name="Ron Melton" userId="5553941352b42db9" providerId="LiveId" clId="{36DCD473-F91B-45B5-9CF5-4A067706FACB}" dt="2023-10-22T23:03:49.211" v="1535" actId="478"/>
          <ac:picMkLst>
            <pc:docMk/>
            <pc:sldMk cId="1459209021" sldId="2145709246"/>
            <ac:picMk id="159748" creationId="{00000000-0000-0000-0000-000000000000}"/>
          </ac:picMkLst>
        </pc:picChg>
      </pc:sldChg>
      <pc:sldChg chg="delSp">
        <pc:chgData name="Ron Melton" userId="5553941352b42db9" providerId="LiveId" clId="{36DCD473-F91B-45B5-9CF5-4A067706FACB}" dt="2023-10-22T23:03:53.901" v="1536" actId="478"/>
        <pc:sldMkLst>
          <pc:docMk/>
          <pc:sldMk cId="1146920123" sldId="2145709247"/>
        </pc:sldMkLst>
        <pc:picChg chg="del">
          <ac:chgData name="Ron Melton" userId="5553941352b42db9" providerId="LiveId" clId="{36DCD473-F91B-45B5-9CF5-4A067706FACB}" dt="2023-10-22T23:03:53.901" v="1536" actId="478"/>
          <ac:picMkLst>
            <pc:docMk/>
            <pc:sldMk cId="1146920123" sldId="2145709247"/>
            <ac:picMk id="161796" creationId="{00000000-0000-0000-0000-000000000000}"/>
          </ac:picMkLst>
        </pc:picChg>
      </pc:sldChg>
      <pc:sldChg chg="delSp">
        <pc:chgData name="Ron Melton" userId="5553941352b42db9" providerId="LiveId" clId="{36DCD473-F91B-45B5-9CF5-4A067706FACB}" dt="2023-10-22T23:03:58.698" v="1537" actId="478"/>
        <pc:sldMkLst>
          <pc:docMk/>
          <pc:sldMk cId="1973580948" sldId="2145709249"/>
        </pc:sldMkLst>
        <pc:picChg chg="del">
          <ac:chgData name="Ron Melton" userId="5553941352b42db9" providerId="LiveId" clId="{36DCD473-F91B-45B5-9CF5-4A067706FACB}" dt="2023-10-22T23:03:58.698" v="1537" actId="478"/>
          <ac:picMkLst>
            <pc:docMk/>
            <pc:sldMk cId="1973580948" sldId="2145709249"/>
            <ac:picMk id="263172" creationId="{00000000-0000-0000-0000-000000000000}"/>
          </ac:picMkLst>
        </pc:picChg>
      </pc:sldChg>
      <pc:sldChg chg="delSp modSp mod">
        <pc:chgData name="Ron Melton" userId="5553941352b42db9" providerId="LiveId" clId="{36DCD473-F91B-45B5-9CF5-4A067706FACB}" dt="2023-10-22T23:04:24.317" v="1543" actId="1076"/>
        <pc:sldMkLst>
          <pc:docMk/>
          <pc:sldMk cId="11548965" sldId="2145709250"/>
        </pc:sldMkLst>
        <pc:spChg chg="mod">
          <ac:chgData name="Ron Melton" userId="5553941352b42db9" providerId="LiveId" clId="{36DCD473-F91B-45B5-9CF5-4A067706FACB}" dt="2023-10-22T23:04:19.385" v="1542" actId="1076"/>
          <ac:spMkLst>
            <pc:docMk/>
            <pc:sldMk cId="11548965" sldId="2145709250"/>
            <ac:spMk id="178178" creationId="{00000000-0000-0000-0000-000000000000}"/>
          </ac:spMkLst>
        </pc:spChg>
        <pc:spChg chg="mod">
          <ac:chgData name="Ron Melton" userId="5553941352b42db9" providerId="LiveId" clId="{36DCD473-F91B-45B5-9CF5-4A067706FACB}" dt="2023-10-22T23:04:24.317" v="1543" actId="1076"/>
          <ac:spMkLst>
            <pc:docMk/>
            <pc:sldMk cId="11548965" sldId="2145709250"/>
            <ac:spMk id="178179" creationId="{00000000-0000-0000-0000-000000000000}"/>
          </ac:spMkLst>
        </pc:spChg>
        <pc:picChg chg="del">
          <ac:chgData name="Ron Melton" userId="5553941352b42db9" providerId="LiveId" clId="{36DCD473-F91B-45B5-9CF5-4A067706FACB}" dt="2023-10-22T23:04:01.223" v="1538" actId="478"/>
          <ac:picMkLst>
            <pc:docMk/>
            <pc:sldMk cId="11548965" sldId="2145709250"/>
            <ac:picMk id="178180" creationId="{00000000-0000-0000-0000-000000000000}"/>
          </ac:picMkLst>
        </pc:picChg>
      </pc:sldChg>
      <pc:sldChg chg="delSp modSp mod">
        <pc:chgData name="Ron Melton" userId="5553941352b42db9" providerId="LiveId" clId="{36DCD473-F91B-45B5-9CF5-4A067706FACB}" dt="2023-10-22T23:04:35.180" v="1574" actId="20577"/>
        <pc:sldMkLst>
          <pc:docMk/>
          <pc:sldMk cId="314389004" sldId="2145709251"/>
        </pc:sldMkLst>
        <pc:spChg chg="mod">
          <ac:chgData name="Ron Melton" userId="5553941352b42db9" providerId="LiveId" clId="{36DCD473-F91B-45B5-9CF5-4A067706FACB}" dt="2023-10-22T23:04:35.180" v="1574" actId="20577"/>
          <ac:spMkLst>
            <pc:docMk/>
            <pc:sldMk cId="314389004" sldId="2145709251"/>
            <ac:spMk id="227331" creationId="{00000000-0000-0000-0000-000000000000}"/>
          </ac:spMkLst>
        </pc:spChg>
        <pc:grpChg chg="del">
          <ac:chgData name="Ron Melton" userId="5553941352b42db9" providerId="LiveId" clId="{36DCD473-F91B-45B5-9CF5-4A067706FACB}" dt="2023-10-22T23:04:27.563" v="1544" actId="478"/>
          <ac:grpSpMkLst>
            <pc:docMk/>
            <pc:sldMk cId="314389004" sldId="2145709251"/>
            <ac:grpSpMk id="179204" creationId="{00000000-0000-0000-0000-000000000000}"/>
          </ac:grpSpMkLst>
        </pc:grpChg>
        <pc:picChg chg="del">
          <ac:chgData name="Ron Melton" userId="5553941352b42db9" providerId="LiveId" clId="{36DCD473-F91B-45B5-9CF5-4A067706FACB}" dt="2023-10-22T23:04:29.787" v="1545" actId="478"/>
          <ac:picMkLst>
            <pc:docMk/>
            <pc:sldMk cId="314389004" sldId="2145709251"/>
            <ac:picMk id="179205" creationId="{00000000-0000-0000-0000-000000000000}"/>
          </ac:picMkLst>
        </pc:picChg>
      </pc:sldChg>
      <pc:sldChg chg="del">
        <pc:chgData name="Ron Melton" userId="5553941352b42db9" providerId="LiveId" clId="{36DCD473-F91B-45B5-9CF5-4A067706FACB}" dt="2023-10-22T23:04:43.806" v="1575" actId="47"/>
        <pc:sldMkLst>
          <pc:docMk/>
          <pc:sldMk cId="3923309667" sldId="2145709253"/>
        </pc:sldMkLst>
      </pc:sldChg>
      <pc:sldChg chg="delSp modSp mod">
        <pc:chgData name="Ron Melton" userId="5553941352b42db9" providerId="LiveId" clId="{36DCD473-F91B-45B5-9CF5-4A067706FACB}" dt="2023-10-22T23:06:02.791" v="1730" actId="255"/>
        <pc:sldMkLst>
          <pc:docMk/>
          <pc:sldMk cId="3064972221" sldId="2145709254"/>
        </pc:sldMkLst>
        <pc:spChg chg="mod">
          <ac:chgData name="Ron Melton" userId="5553941352b42db9" providerId="LiveId" clId="{36DCD473-F91B-45B5-9CF5-4A067706FACB}" dt="2023-10-22T23:06:02.791" v="1730" actId="255"/>
          <ac:spMkLst>
            <pc:docMk/>
            <pc:sldMk cId="3064972221" sldId="2145709254"/>
            <ac:spMk id="182275" creationId="{00000000-0000-0000-0000-000000000000}"/>
          </ac:spMkLst>
        </pc:spChg>
        <pc:picChg chg="del">
          <ac:chgData name="Ron Melton" userId="5553941352b42db9" providerId="LiveId" clId="{36DCD473-F91B-45B5-9CF5-4A067706FACB}" dt="2023-10-22T23:04:46.093" v="1576" actId="478"/>
          <ac:picMkLst>
            <pc:docMk/>
            <pc:sldMk cId="3064972221" sldId="2145709254"/>
            <ac:picMk id="182276" creationId="{00000000-0000-0000-0000-000000000000}"/>
          </ac:picMkLst>
        </pc:picChg>
      </pc:sldChg>
      <pc:sldChg chg="delSp">
        <pc:chgData name="Ron Melton" userId="5553941352b42db9" providerId="LiveId" clId="{36DCD473-F91B-45B5-9CF5-4A067706FACB}" dt="2023-10-22T23:06:11.539" v="1731" actId="478"/>
        <pc:sldMkLst>
          <pc:docMk/>
          <pc:sldMk cId="1318307037" sldId="2145709255"/>
        </pc:sldMkLst>
        <pc:picChg chg="del">
          <ac:chgData name="Ron Melton" userId="5553941352b42db9" providerId="LiveId" clId="{36DCD473-F91B-45B5-9CF5-4A067706FACB}" dt="2023-10-22T23:06:11.539" v="1731" actId="478"/>
          <ac:picMkLst>
            <pc:docMk/>
            <pc:sldMk cId="1318307037" sldId="2145709255"/>
            <ac:picMk id="186372" creationId="{00000000-0000-0000-0000-000000000000}"/>
          </ac:picMkLst>
        </pc:picChg>
      </pc:sldChg>
      <pc:sldChg chg="delSp modSp mod modAnim">
        <pc:chgData name="Ron Melton" userId="5553941352b42db9" providerId="LiveId" clId="{36DCD473-F91B-45B5-9CF5-4A067706FACB}" dt="2023-10-22T23:07:31.292" v="1788" actId="20577"/>
        <pc:sldMkLst>
          <pc:docMk/>
          <pc:sldMk cId="2799079297" sldId="2145709256"/>
        </pc:sldMkLst>
        <pc:spChg chg="mod">
          <ac:chgData name="Ron Melton" userId="5553941352b42db9" providerId="LiveId" clId="{36DCD473-F91B-45B5-9CF5-4A067706FACB}" dt="2023-10-22T23:07:31.292" v="1788" actId="20577"/>
          <ac:spMkLst>
            <pc:docMk/>
            <pc:sldMk cId="2799079297" sldId="2145709256"/>
            <ac:spMk id="188420" creationId="{00000000-0000-0000-0000-000000000000}"/>
          </ac:spMkLst>
        </pc:spChg>
        <pc:picChg chg="del">
          <ac:chgData name="Ron Melton" userId="5553941352b42db9" providerId="LiveId" clId="{36DCD473-F91B-45B5-9CF5-4A067706FACB}" dt="2023-10-22T23:06:21.307" v="1733" actId="478"/>
          <ac:picMkLst>
            <pc:docMk/>
            <pc:sldMk cId="2799079297" sldId="2145709256"/>
            <ac:picMk id="2" creationId="{50DEC118-A93D-4F20-9812-82EBE1C2C05E}"/>
          </ac:picMkLst>
        </pc:picChg>
        <pc:picChg chg="del mod">
          <ac:chgData name="Ron Melton" userId="5553941352b42db9" providerId="LiveId" clId="{36DCD473-F91B-45B5-9CF5-4A067706FACB}" dt="2023-10-22T23:06:22.418" v="1735" actId="478"/>
          <ac:picMkLst>
            <pc:docMk/>
            <pc:sldMk cId="2799079297" sldId="2145709256"/>
            <ac:picMk id="3" creationId="{9E1F642B-201D-404C-96A1-E6A4BD456524}"/>
          </ac:picMkLst>
        </pc:picChg>
        <pc:picChg chg="del">
          <ac:chgData name="Ron Melton" userId="5553941352b42db9" providerId="LiveId" clId="{36DCD473-F91B-45B5-9CF5-4A067706FACB}" dt="2023-10-22T23:06:20.487" v="1732" actId="478"/>
          <ac:picMkLst>
            <pc:docMk/>
            <pc:sldMk cId="2799079297" sldId="2145709256"/>
            <ac:picMk id="4755458" creationId="{00000000-0000-0000-0000-000000000000}"/>
          </ac:picMkLst>
        </pc:picChg>
      </pc:sldChg>
      <pc:sldChg chg="delSp modSp mod">
        <pc:chgData name="Ron Melton" userId="5553941352b42db9" providerId="LiveId" clId="{36DCD473-F91B-45B5-9CF5-4A067706FACB}" dt="2023-10-22T23:07:45.136" v="1790" actId="14100"/>
        <pc:sldMkLst>
          <pc:docMk/>
          <pc:sldMk cId="1038257110" sldId="2145709257"/>
        </pc:sldMkLst>
        <pc:spChg chg="mod">
          <ac:chgData name="Ron Melton" userId="5553941352b42db9" providerId="LiveId" clId="{36DCD473-F91B-45B5-9CF5-4A067706FACB}" dt="2023-10-22T23:07:45.136" v="1790" actId="14100"/>
          <ac:spMkLst>
            <pc:docMk/>
            <pc:sldMk cId="1038257110" sldId="2145709257"/>
            <ac:spMk id="191491" creationId="{00000000-0000-0000-0000-000000000000}"/>
          </ac:spMkLst>
        </pc:spChg>
        <pc:picChg chg="del">
          <ac:chgData name="Ron Melton" userId="5553941352b42db9" providerId="LiveId" clId="{36DCD473-F91B-45B5-9CF5-4A067706FACB}" dt="2023-10-22T23:07:38.479" v="1789" actId="478"/>
          <ac:picMkLst>
            <pc:docMk/>
            <pc:sldMk cId="1038257110" sldId="2145709257"/>
            <ac:picMk id="191492" creationId="{00000000-0000-0000-0000-000000000000}"/>
          </ac:picMkLst>
        </pc:picChg>
      </pc:sldChg>
      <pc:sldChg chg="del">
        <pc:chgData name="Ron Melton" userId="5553941352b42db9" providerId="LiveId" clId="{36DCD473-F91B-45B5-9CF5-4A067706FACB}" dt="2023-10-22T23:20:05.199" v="1866" actId="47"/>
        <pc:sldMkLst>
          <pc:docMk/>
          <pc:sldMk cId="2519307833" sldId="2145709264"/>
        </pc:sldMkLst>
      </pc:sldChg>
      <pc:sldChg chg="delSp modSp mod">
        <pc:chgData name="Ron Melton" userId="5553941352b42db9" providerId="LiveId" clId="{36DCD473-F91B-45B5-9CF5-4A067706FACB}" dt="2023-10-22T23:20:42.794" v="1871" actId="1076"/>
        <pc:sldMkLst>
          <pc:docMk/>
          <pc:sldMk cId="4093391104" sldId="2145709265"/>
        </pc:sldMkLst>
        <pc:spChg chg="mod">
          <ac:chgData name="Ron Melton" userId="5553941352b42db9" providerId="LiveId" clId="{36DCD473-F91B-45B5-9CF5-4A067706FACB}" dt="2023-10-22T23:20:42.794" v="1871" actId="1076"/>
          <ac:spMkLst>
            <pc:docMk/>
            <pc:sldMk cId="4093391104" sldId="2145709265"/>
            <ac:spMk id="4" creationId="{5DA55B15-60B7-4429-A5AC-D92C0418084E}"/>
          </ac:spMkLst>
        </pc:spChg>
        <pc:picChg chg="del">
          <ac:chgData name="Ron Melton" userId="5553941352b42db9" providerId="LiveId" clId="{36DCD473-F91B-45B5-9CF5-4A067706FACB}" dt="2023-10-22T23:20:36.635" v="1869" actId="478"/>
          <ac:picMkLst>
            <pc:docMk/>
            <pc:sldMk cId="4093391104" sldId="2145709265"/>
            <ac:picMk id="3074" creationId="{577C2585-C7D0-431A-BDF1-F04A6BE4484F}"/>
          </ac:picMkLst>
        </pc:picChg>
        <pc:picChg chg="del">
          <ac:chgData name="Ron Melton" userId="5553941352b42db9" providerId="LiveId" clId="{36DCD473-F91B-45B5-9CF5-4A067706FACB}" dt="2023-10-22T23:20:38.256" v="1870" actId="478"/>
          <ac:picMkLst>
            <pc:docMk/>
            <pc:sldMk cId="4093391104" sldId="2145709265"/>
            <ac:picMk id="3076" creationId="{1A0327B2-B751-4716-BC10-B63AF0BB7CA0}"/>
          </ac:picMkLst>
        </pc:picChg>
      </pc:sldChg>
      <pc:sldChg chg="del">
        <pc:chgData name="Ron Melton" userId="5553941352b42db9" providerId="LiveId" clId="{36DCD473-F91B-45B5-9CF5-4A067706FACB}" dt="2023-10-22T23:20:07.322" v="1867" actId="47"/>
        <pc:sldMkLst>
          <pc:docMk/>
          <pc:sldMk cId="4009063297" sldId="2145709268"/>
        </pc:sldMkLst>
      </pc:sldChg>
      <pc:sldChg chg="del">
        <pc:chgData name="Ron Melton" userId="5553941352b42db9" providerId="LiveId" clId="{36DCD473-F91B-45B5-9CF5-4A067706FACB}" dt="2023-10-22T23:20:26.022" v="1868" actId="47"/>
        <pc:sldMkLst>
          <pc:docMk/>
          <pc:sldMk cId="1263789842" sldId="2145709270"/>
        </pc:sldMkLst>
      </pc:sldChg>
      <pc:sldChg chg="delSp modSp mod">
        <pc:chgData name="Ron Melton" userId="5553941352b42db9" providerId="LiveId" clId="{36DCD473-F91B-45B5-9CF5-4A067706FACB}" dt="2023-10-22T23:10:20.467" v="1847" actId="1076"/>
        <pc:sldMkLst>
          <pc:docMk/>
          <pc:sldMk cId="2051115156" sldId="2145709272"/>
        </pc:sldMkLst>
        <pc:spChg chg="mod">
          <ac:chgData name="Ron Melton" userId="5553941352b42db9" providerId="LiveId" clId="{36DCD473-F91B-45B5-9CF5-4A067706FACB}" dt="2023-10-22T23:10:17.593" v="1846" actId="1076"/>
          <ac:spMkLst>
            <pc:docMk/>
            <pc:sldMk cId="2051115156" sldId="2145709272"/>
            <ac:spMk id="303106" creationId="{00000000-0000-0000-0000-000000000000}"/>
          </ac:spMkLst>
        </pc:spChg>
        <pc:spChg chg="mod">
          <ac:chgData name="Ron Melton" userId="5553941352b42db9" providerId="LiveId" clId="{36DCD473-F91B-45B5-9CF5-4A067706FACB}" dt="2023-10-22T23:10:20.467" v="1847" actId="1076"/>
          <ac:spMkLst>
            <pc:docMk/>
            <pc:sldMk cId="2051115156" sldId="2145709272"/>
            <ac:spMk id="303107" creationId="{00000000-0000-0000-0000-000000000000}"/>
          </ac:spMkLst>
        </pc:spChg>
        <pc:picChg chg="del">
          <ac:chgData name="Ron Melton" userId="5553941352b42db9" providerId="LiveId" clId="{36DCD473-F91B-45B5-9CF5-4A067706FACB}" dt="2023-10-22T23:09:39.959" v="1792" actId="478"/>
          <ac:picMkLst>
            <pc:docMk/>
            <pc:sldMk cId="2051115156" sldId="2145709272"/>
            <ac:picMk id="303108" creationId="{00000000-0000-0000-0000-000000000000}"/>
          </ac:picMkLst>
        </pc:picChg>
      </pc:sldChg>
      <pc:sldChg chg="modSp mod">
        <pc:chgData name="Ron Melton" userId="5553941352b42db9" providerId="LiveId" clId="{36DCD473-F91B-45B5-9CF5-4A067706FACB}" dt="2023-10-22T23:09:34.847" v="1791" actId="1076"/>
        <pc:sldMkLst>
          <pc:docMk/>
          <pc:sldMk cId="3801242844" sldId="2145709273"/>
        </pc:sldMkLst>
        <pc:spChg chg="mod">
          <ac:chgData name="Ron Melton" userId="5553941352b42db9" providerId="LiveId" clId="{36DCD473-F91B-45B5-9CF5-4A067706FACB}" dt="2023-10-22T23:09:34.847" v="1791" actId="1076"/>
          <ac:spMkLst>
            <pc:docMk/>
            <pc:sldMk cId="3801242844" sldId="2145709273"/>
            <ac:spMk id="4" creationId="{23DCA77C-817B-DB07-80AD-2986BC221D1F}"/>
          </ac:spMkLst>
        </pc:spChg>
      </pc:sldChg>
      <pc:sldChg chg="del">
        <pc:chgData name="Ron Melton" userId="5553941352b42db9" providerId="LiveId" clId="{36DCD473-F91B-45B5-9CF5-4A067706FACB}" dt="2023-10-22T23:10:27.369" v="1848" actId="47"/>
        <pc:sldMkLst>
          <pc:docMk/>
          <pc:sldMk cId="1194936112" sldId="2145709276"/>
        </pc:sldMkLst>
      </pc:sldChg>
      <pc:sldChg chg="del">
        <pc:chgData name="Ron Melton" userId="5553941352b42db9" providerId="LiveId" clId="{36DCD473-F91B-45B5-9CF5-4A067706FACB}" dt="2023-10-22T23:10:31.270" v="1849" actId="47"/>
        <pc:sldMkLst>
          <pc:docMk/>
          <pc:sldMk cId="1200315029" sldId="2145709278"/>
        </pc:sldMkLst>
      </pc:sldChg>
      <pc:sldChg chg="delSp modSp mod">
        <pc:chgData name="Ron Melton" userId="5553941352b42db9" providerId="LiveId" clId="{36DCD473-F91B-45B5-9CF5-4A067706FACB}" dt="2023-10-22T23:10:43.341" v="1854" actId="27636"/>
        <pc:sldMkLst>
          <pc:docMk/>
          <pc:sldMk cId="1187196201" sldId="2145709279"/>
        </pc:sldMkLst>
        <pc:spChg chg="mod">
          <ac:chgData name="Ron Melton" userId="5553941352b42db9" providerId="LiveId" clId="{36DCD473-F91B-45B5-9CF5-4A067706FACB}" dt="2023-10-22T23:10:43.341" v="1854" actId="27636"/>
          <ac:spMkLst>
            <pc:docMk/>
            <pc:sldMk cId="1187196201" sldId="2145709279"/>
            <ac:spMk id="196611" creationId="{00000000-0000-0000-0000-000000000000}"/>
          </ac:spMkLst>
        </pc:spChg>
        <pc:picChg chg="del">
          <ac:chgData name="Ron Melton" userId="5553941352b42db9" providerId="LiveId" clId="{36DCD473-F91B-45B5-9CF5-4A067706FACB}" dt="2023-10-22T23:10:36.433" v="1852" actId="478"/>
          <ac:picMkLst>
            <pc:docMk/>
            <pc:sldMk cId="1187196201" sldId="2145709279"/>
            <ac:picMk id="196612" creationId="{00000000-0000-0000-0000-000000000000}"/>
          </ac:picMkLst>
        </pc:picChg>
        <pc:picChg chg="del">
          <ac:chgData name="Ron Melton" userId="5553941352b42db9" providerId="LiveId" clId="{36DCD473-F91B-45B5-9CF5-4A067706FACB}" dt="2023-10-22T23:10:35.366" v="1851" actId="478"/>
          <ac:picMkLst>
            <pc:docMk/>
            <pc:sldMk cId="1187196201" sldId="2145709279"/>
            <ac:picMk id="196613" creationId="{00000000-0000-0000-0000-000000000000}"/>
          </ac:picMkLst>
        </pc:picChg>
        <pc:picChg chg="del">
          <ac:chgData name="Ron Melton" userId="5553941352b42db9" providerId="LiveId" clId="{36DCD473-F91B-45B5-9CF5-4A067706FACB}" dt="2023-10-22T23:10:33.084" v="1850" actId="478"/>
          <ac:picMkLst>
            <pc:docMk/>
            <pc:sldMk cId="1187196201" sldId="2145709279"/>
            <ac:picMk id="196614" creationId="{00000000-0000-0000-0000-000000000000}"/>
          </ac:picMkLst>
        </pc:picChg>
      </pc:sldChg>
      <pc:sldChg chg="delSp modSp mod">
        <pc:chgData name="Ron Melton" userId="5553941352b42db9" providerId="LiveId" clId="{36DCD473-F91B-45B5-9CF5-4A067706FACB}" dt="2023-10-22T23:11:08.166" v="1859" actId="1076"/>
        <pc:sldMkLst>
          <pc:docMk/>
          <pc:sldMk cId="3300682013" sldId="2145709283"/>
        </pc:sldMkLst>
        <pc:spChg chg="mod">
          <ac:chgData name="Ron Melton" userId="5553941352b42db9" providerId="LiveId" clId="{36DCD473-F91B-45B5-9CF5-4A067706FACB}" dt="2023-10-22T23:11:08.166" v="1859" actId="1076"/>
          <ac:spMkLst>
            <pc:docMk/>
            <pc:sldMk cId="3300682013" sldId="2145709283"/>
            <ac:spMk id="10" creationId="{00000000-0000-0000-0000-000000000000}"/>
          </ac:spMkLst>
        </pc:spChg>
        <pc:spChg chg="mod">
          <ac:chgData name="Ron Melton" userId="5553941352b42db9" providerId="LiveId" clId="{36DCD473-F91B-45B5-9CF5-4A067706FACB}" dt="2023-10-22T23:11:03.211" v="1858" actId="1076"/>
          <ac:spMkLst>
            <pc:docMk/>
            <pc:sldMk cId="3300682013" sldId="2145709283"/>
            <ac:spMk id="28675" creationId="{00000000-0000-0000-0000-000000000000}"/>
          </ac:spMkLst>
        </pc:spChg>
        <pc:picChg chg="del">
          <ac:chgData name="Ron Melton" userId="5553941352b42db9" providerId="LiveId" clId="{36DCD473-F91B-45B5-9CF5-4A067706FACB}" dt="2023-10-22T23:10:57.179" v="1856" actId="478"/>
          <ac:picMkLst>
            <pc:docMk/>
            <pc:sldMk cId="3300682013" sldId="2145709283"/>
            <ac:picMk id="3" creationId="{72252DD6-5C51-7CF0-BE7D-2D3CC5CBDF5B}"/>
          </ac:picMkLst>
        </pc:picChg>
        <pc:picChg chg="del">
          <ac:chgData name="Ron Melton" userId="5553941352b42db9" providerId="LiveId" clId="{36DCD473-F91B-45B5-9CF5-4A067706FACB}" dt="2023-10-22T23:10:55.236" v="1855" actId="478"/>
          <ac:picMkLst>
            <pc:docMk/>
            <pc:sldMk cId="3300682013" sldId="2145709283"/>
            <ac:picMk id="5" creationId="{79ED7EE8-8B04-E78B-9D71-538EF5CEAED6}"/>
          </ac:picMkLst>
        </pc:picChg>
        <pc:picChg chg="del">
          <ac:chgData name="Ron Melton" userId="5553941352b42db9" providerId="LiveId" clId="{36DCD473-F91B-45B5-9CF5-4A067706FACB}" dt="2023-10-22T23:10:58.284" v="1857" actId="478"/>
          <ac:picMkLst>
            <pc:docMk/>
            <pc:sldMk cId="3300682013" sldId="2145709283"/>
            <ac:picMk id="6" creationId="{DA0E1BAF-B71C-9955-5D9F-338AD5C17323}"/>
          </ac:picMkLst>
        </pc:picChg>
      </pc:sldChg>
      <pc:sldChg chg="del">
        <pc:chgData name="Ron Melton" userId="5553941352b42db9" providerId="LiveId" clId="{36DCD473-F91B-45B5-9CF5-4A067706FACB}" dt="2023-10-22T23:11:14.788" v="1860" actId="47"/>
        <pc:sldMkLst>
          <pc:docMk/>
          <pc:sldMk cId="2513440777" sldId="2145709285"/>
        </pc:sldMkLst>
      </pc:sldChg>
      <pc:sldChg chg="delSp mod">
        <pc:chgData name="Ron Melton" userId="5553941352b42db9" providerId="LiveId" clId="{36DCD473-F91B-45B5-9CF5-4A067706FACB}" dt="2023-10-22T23:11:31.099" v="1862" actId="478"/>
        <pc:sldMkLst>
          <pc:docMk/>
          <pc:sldMk cId="2271679187" sldId="2145709286"/>
        </pc:sldMkLst>
        <pc:picChg chg="del">
          <ac:chgData name="Ron Melton" userId="5553941352b42db9" providerId="LiveId" clId="{36DCD473-F91B-45B5-9CF5-4A067706FACB}" dt="2023-10-22T23:11:22.572" v="1861" actId="478"/>
          <ac:picMkLst>
            <pc:docMk/>
            <pc:sldMk cId="2271679187" sldId="2145709286"/>
            <ac:picMk id="5" creationId="{19D580AC-F3F7-4A97-9D12-BA71AC616C5C}"/>
          </ac:picMkLst>
        </pc:picChg>
        <pc:picChg chg="del">
          <ac:chgData name="Ron Melton" userId="5553941352b42db9" providerId="LiveId" clId="{36DCD473-F91B-45B5-9CF5-4A067706FACB}" dt="2023-10-22T23:11:31.099" v="1862" actId="478"/>
          <ac:picMkLst>
            <pc:docMk/>
            <pc:sldMk cId="2271679187" sldId="2145709286"/>
            <ac:picMk id="6" creationId="{0CC8C755-5728-48CE-9F2C-F5412CC965DF}"/>
          </ac:picMkLst>
        </pc:picChg>
      </pc:sldChg>
      <pc:sldChg chg="del">
        <pc:chgData name="Ron Melton" userId="5553941352b42db9" providerId="LiveId" clId="{36DCD473-F91B-45B5-9CF5-4A067706FACB}" dt="2023-10-22T23:19:37.144" v="1864" actId="47"/>
        <pc:sldMkLst>
          <pc:docMk/>
          <pc:sldMk cId="1800465106" sldId="2145709287"/>
        </pc:sldMkLst>
      </pc:sldChg>
      <pc:sldChg chg="del">
        <pc:chgData name="Ron Melton" userId="5553941352b42db9" providerId="LiveId" clId="{36DCD473-F91B-45B5-9CF5-4A067706FACB}" dt="2023-10-22T23:20:57.034" v="1872" actId="47"/>
        <pc:sldMkLst>
          <pc:docMk/>
          <pc:sldMk cId="3352847737" sldId="2145709289"/>
        </pc:sldMkLst>
      </pc:sldChg>
      <pc:sldChg chg="del">
        <pc:chgData name="Ron Melton" userId="5553941352b42db9" providerId="LiveId" clId="{36DCD473-F91B-45B5-9CF5-4A067706FACB}" dt="2023-10-22T23:20:59.590" v="1873" actId="47"/>
        <pc:sldMkLst>
          <pc:docMk/>
          <pc:sldMk cId="1721493847" sldId="2145709290"/>
        </pc:sldMkLst>
      </pc:sldChg>
      <pc:sldChg chg="delSp modSp mod">
        <pc:chgData name="Ron Melton" userId="5553941352b42db9" providerId="LiveId" clId="{36DCD473-F91B-45B5-9CF5-4A067706FACB}" dt="2023-10-22T23:21:41.522" v="1937" actId="20577"/>
        <pc:sldMkLst>
          <pc:docMk/>
          <pc:sldMk cId="845699074" sldId="2145709291"/>
        </pc:sldMkLst>
        <pc:spChg chg="mod">
          <ac:chgData name="Ron Melton" userId="5553941352b42db9" providerId="LiveId" clId="{36DCD473-F91B-45B5-9CF5-4A067706FACB}" dt="2023-10-22T23:21:41.522" v="1937" actId="20577"/>
          <ac:spMkLst>
            <pc:docMk/>
            <pc:sldMk cId="845699074" sldId="2145709291"/>
            <ac:spMk id="2" creationId="{00000000-0000-0000-0000-000000000000}"/>
          </ac:spMkLst>
        </pc:spChg>
        <pc:picChg chg="del">
          <ac:chgData name="Ron Melton" userId="5553941352b42db9" providerId="LiveId" clId="{36DCD473-F91B-45B5-9CF5-4A067706FACB}" dt="2023-10-22T23:21:03.175" v="1874" actId="478"/>
          <ac:picMkLst>
            <pc:docMk/>
            <pc:sldMk cId="845699074" sldId="2145709291"/>
            <ac:picMk id="27652" creationId="{00000000-0000-0000-0000-000000000000}"/>
          </ac:picMkLst>
        </pc:picChg>
      </pc:sldChg>
      <pc:sldChg chg="del">
        <pc:chgData name="Ron Melton" userId="5553941352b42db9" providerId="LiveId" clId="{36DCD473-F91B-45B5-9CF5-4A067706FACB}" dt="2023-10-22T23:21:59.274" v="1938" actId="47"/>
        <pc:sldMkLst>
          <pc:docMk/>
          <pc:sldMk cId="3904700740" sldId="2145709293"/>
        </pc:sldMkLst>
      </pc:sldChg>
      <pc:sldChg chg="del">
        <pc:chgData name="Ron Melton" userId="5553941352b42db9" providerId="LiveId" clId="{36DCD473-F91B-45B5-9CF5-4A067706FACB}" dt="2023-10-22T23:22:00.837" v="1939" actId="47"/>
        <pc:sldMkLst>
          <pc:docMk/>
          <pc:sldMk cId="2095664284" sldId="2145709294"/>
        </pc:sldMkLst>
      </pc:sldChg>
      <pc:sldChg chg="del">
        <pc:chgData name="Ron Melton" userId="5553941352b42db9" providerId="LiveId" clId="{36DCD473-F91B-45B5-9CF5-4A067706FACB}" dt="2023-10-22T23:22:01.680" v="1940" actId="47"/>
        <pc:sldMkLst>
          <pc:docMk/>
          <pc:sldMk cId="3141332416" sldId="2145709295"/>
        </pc:sldMkLst>
      </pc:sldChg>
      <pc:sldChg chg="del">
        <pc:chgData name="Ron Melton" userId="5553941352b42db9" providerId="LiveId" clId="{36DCD473-F91B-45B5-9CF5-4A067706FACB}" dt="2023-10-22T23:22:06.131" v="1941" actId="47"/>
        <pc:sldMkLst>
          <pc:docMk/>
          <pc:sldMk cId="2148128165" sldId="2145709299"/>
        </pc:sldMkLst>
      </pc:sldChg>
      <pc:sldChg chg="del">
        <pc:chgData name="Ron Melton" userId="5553941352b42db9" providerId="LiveId" clId="{36DCD473-F91B-45B5-9CF5-4A067706FACB}" dt="2023-10-22T23:22:08.775" v="1943" actId="47"/>
        <pc:sldMkLst>
          <pc:docMk/>
          <pc:sldMk cId="2678141809" sldId="2145709300"/>
        </pc:sldMkLst>
      </pc:sldChg>
      <pc:sldChg chg="delSp modSp mod">
        <pc:chgData name="Ron Melton" userId="5553941352b42db9" providerId="LiveId" clId="{36DCD473-F91B-45B5-9CF5-4A067706FACB}" dt="2023-10-22T23:22:54.426" v="1951" actId="1076"/>
        <pc:sldMkLst>
          <pc:docMk/>
          <pc:sldMk cId="2405581119" sldId="2145709301"/>
        </pc:sldMkLst>
        <pc:spChg chg="mod">
          <ac:chgData name="Ron Melton" userId="5553941352b42db9" providerId="LiveId" clId="{36DCD473-F91B-45B5-9CF5-4A067706FACB}" dt="2023-10-22T23:22:48.784" v="1950" actId="20577"/>
          <ac:spMkLst>
            <pc:docMk/>
            <pc:sldMk cId="2405581119" sldId="2145709301"/>
            <ac:spMk id="3" creationId="{7D313C66-2869-4365-A146-E45D2E7DE7D1}"/>
          </ac:spMkLst>
        </pc:spChg>
        <pc:spChg chg="mod">
          <ac:chgData name="Ron Melton" userId="5553941352b42db9" providerId="LiveId" clId="{36DCD473-F91B-45B5-9CF5-4A067706FACB}" dt="2023-10-22T23:22:54.426" v="1951" actId="1076"/>
          <ac:spMkLst>
            <pc:docMk/>
            <pc:sldMk cId="2405581119" sldId="2145709301"/>
            <ac:spMk id="6" creationId="{5ADF3629-0E0C-422C-A75C-7E233E386C46}"/>
          </ac:spMkLst>
        </pc:spChg>
        <pc:picChg chg="del">
          <ac:chgData name="Ron Melton" userId="5553941352b42db9" providerId="LiveId" clId="{36DCD473-F91B-45B5-9CF5-4A067706FACB}" dt="2023-10-22T23:22:33.541" v="1948" actId="478"/>
          <ac:picMkLst>
            <pc:docMk/>
            <pc:sldMk cId="2405581119" sldId="2145709301"/>
            <ac:picMk id="5" creationId="{44EE45DA-F64C-16AE-E47D-8754D8181A73}"/>
          </ac:picMkLst>
        </pc:picChg>
        <pc:picChg chg="del">
          <ac:chgData name="Ron Melton" userId="5553941352b42db9" providerId="LiveId" clId="{36DCD473-F91B-45B5-9CF5-4A067706FACB}" dt="2023-10-22T23:22:32.251" v="1947" actId="478"/>
          <ac:picMkLst>
            <pc:docMk/>
            <pc:sldMk cId="2405581119" sldId="2145709301"/>
            <ac:picMk id="2053" creationId="{1944494C-03D3-4AE4-AEE6-4075F83EA216}"/>
          </ac:picMkLst>
        </pc:picChg>
      </pc:sldChg>
      <pc:sldChg chg="del">
        <pc:chgData name="Ron Melton" userId="5553941352b42db9" providerId="LiveId" clId="{36DCD473-F91B-45B5-9CF5-4A067706FACB}" dt="2023-10-22T23:22:58.155" v="1952" actId="47"/>
        <pc:sldMkLst>
          <pc:docMk/>
          <pc:sldMk cId="3748796250" sldId="2145709303"/>
        </pc:sldMkLst>
      </pc:sldChg>
      <pc:sldChg chg="del">
        <pc:chgData name="Ron Melton" userId="5553941352b42db9" providerId="LiveId" clId="{36DCD473-F91B-45B5-9CF5-4A067706FACB}" dt="2023-10-22T23:22:59.343" v="1953" actId="47"/>
        <pc:sldMkLst>
          <pc:docMk/>
          <pc:sldMk cId="2069989352" sldId="2145709304"/>
        </pc:sldMkLst>
      </pc:sldChg>
      <pc:sldChg chg="del">
        <pc:chgData name="Ron Melton" userId="5553941352b42db9" providerId="LiveId" clId="{36DCD473-F91B-45B5-9CF5-4A067706FACB}" dt="2023-10-22T23:23:01.152" v="1954" actId="47"/>
        <pc:sldMkLst>
          <pc:docMk/>
          <pc:sldMk cId="584101453" sldId="2145709305"/>
        </pc:sldMkLst>
      </pc:sldChg>
      <pc:sldChg chg="del">
        <pc:chgData name="Ron Melton" userId="5553941352b42db9" providerId="LiveId" clId="{36DCD473-F91B-45B5-9CF5-4A067706FACB}" dt="2023-10-22T23:23:12.188" v="1955" actId="47"/>
        <pc:sldMkLst>
          <pc:docMk/>
          <pc:sldMk cId="2272148635" sldId="2145709306"/>
        </pc:sldMkLst>
      </pc:sldChg>
      <pc:sldChg chg="del">
        <pc:chgData name="Ron Melton" userId="5553941352b42db9" providerId="LiveId" clId="{36DCD473-F91B-45B5-9CF5-4A067706FACB}" dt="2023-10-22T23:23:15.018" v="1956" actId="47"/>
        <pc:sldMkLst>
          <pc:docMk/>
          <pc:sldMk cId="1786188079" sldId="2145709310"/>
        </pc:sldMkLst>
      </pc:sldChg>
      <pc:sldChg chg="delSp modSp mod">
        <pc:chgData name="Ron Melton" userId="5553941352b42db9" providerId="LiveId" clId="{36DCD473-F91B-45B5-9CF5-4A067706FACB}" dt="2023-10-22T23:23:26.514" v="1959" actId="1076"/>
        <pc:sldMkLst>
          <pc:docMk/>
          <pc:sldMk cId="275922941" sldId="2145709311"/>
        </pc:sldMkLst>
        <pc:spChg chg="mod">
          <ac:chgData name="Ron Melton" userId="5553941352b42db9" providerId="LiveId" clId="{36DCD473-F91B-45B5-9CF5-4A067706FACB}" dt="2023-10-22T23:23:26.514" v="1959" actId="1076"/>
          <ac:spMkLst>
            <pc:docMk/>
            <pc:sldMk cId="275922941" sldId="2145709311"/>
            <ac:spMk id="4" creationId="{5DA55B15-60B7-4429-A5AC-D92C0418084E}"/>
          </ac:spMkLst>
        </pc:spChg>
        <pc:picChg chg="del">
          <ac:chgData name="Ron Melton" userId="5553941352b42db9" providerId="LiveId" clId="{36DCD473-F91B-45B5-9CF5-4A067706FACB}" dt="2023-10-22T23:23:22.520" v="1957" actId="478"/>
          <ac:picMkLst>
            <pc:docMk/>
            <pc:sldMk cId="275922941" sldId="2145709311"/>
            <ac:picMk id="3074" creationId="{577C2585-C7D0-431A-BDF1-F04A6BE4484F}"/>
          </ac:picMkLst>
        </pc:picChg>
        <pc:picChg chg="del">
          <ac:chgData name="Ron Melton" userId="5553941352b42db9" providerId="LiveId" clId="{36DCD473-F91B-45B5-9CF5-4A067706FACB}" dt="2023-10-22T23:23:23.568" v="1958" actId="478"/>
          <ac:picMkLst>
            <pc:docMk/>
            <pc:sldMk cId="275922941" sldId="2145709311"/>
            <ac:picMk id="3076" creationId="{1A0327B2-B751-4716-BC10-B63AF0BB7CA0}"/>
          </ac:picMkLst>
        </pc:picChg>
      </pc:sldChg>
      <pc:sldChg chg="del">
        <pc:chgData name="Ron Melton" userId="5553941352b42db9" providerId="LiveId" clId="{36DCD473-F91B-45B5-9CF5-4A067706FACB}" dt="2023-10-22T23:23:30.263" v="1960" actId="47"/>
        <pc:sldMkLst>
          <pc:docMk/>
          <pc:sldMk cId="3706885563" sldId="2145709313"/>
        </pc:sldMkLst>
      </pc:sldChg>
      <pc:sldChg chg="del">
        <pc:chgData name="Ron Melton" userId="5553941352b42db9" providerId="LiveId" clId="{36DCD473-F91B-45B5-9CF5-4A067706FACB}" dt="2023-10-22T23:23:34.722" v="1961" actId="47"/>
        <pc:sldMkLst>
          <pc:docMk/>
          <pc:sldMk cId="3625263536" sldId="2145709316"/>
        </pc:sldMkLst>
      </pc:sldChg>
      <pc:sldChg chg="delSp modSp mod">
        <pc:chgData name="Ron Melton" userId="5553941352b42db9" providerId="LiveId" clId="{36DCD473-F91B-45B5-9CF5-4A067706FACB}" dt="2023-10-22T23:23:51.790" v="1964" actId="1076"/>
        <pc:sldMkLst>
          <pc:docMk/>
          <pc:sldMk cId="3796222402" sldId="2145709321"/>
        </pc:sldMkLst>
        <pc:spChg chg="mod">
          <ac:chgData name="Ron Melton" userId="5553941352b42db9" providerId="LiveId" clId="{36DCD473-F91B-45B5-9CF5-4A067706FACB}" dt="2023-10-22T23:23:47.165" v="1963" actId="1076"/>
          <ac:spMkLst>
            <pc:docMk/>
            <pc:sldMk cId="3796222402" sldId="2145709321"/>
            <ac:spMk id="3" creationId="{519FF00B-D47E-4D41-8E39-2D6CE8C46CB1}"/>
          </ac:spMkLst>
        </pc:spChg>
        <pc:spChg chg="mod">
          <ac:chgData name="Ron Melton" userId="5553941352b42db9" providerId="LiveId" clId="{36DCD473-F91B-45B5-9CF5-4A067706FACB}" dt="2023-10-22T23:23:51.790" v="1964" actId="1076"/>
          <ac:spMkLst>
            <pc:docMk/>
            <pc:sldMk cId="3796222402" sldId="2145709321"/>
            <ac:spMk id="4" creationId="{2D985318-B423-45AE-AFE8-BEA4430BB7F5}"/>
          </ac:spMkLst>
        </pc:spChg>
        <pc:picChg chg="del">
          <ac:chgData name="Ron Melton" userId="5553941352b42db9" providerId="LiveId" clId="{36DCD473-F91B-45B5-9CF5-4A067706FACB}" dt="2023-10-22T23:23:40.810" v="1962" actId="478"/>
          <ac:picMkLst>
            <pc:docMk/>
            <pc:sldMk cId="3796222402" sldId="2145709321"/>
            <ac:picMk id="1026" creationId="{CA0865B5-881E-478B-820F-C8048818B54A}"/>
          </ac:picMkLst>
        </pc:picChg>
      </pc:sldChg>
      <pc:sldChg chg="del">
        <pc:chgData name="Ron Melton" userId="5553941352b42db9" providerId="LiveId" clId="{36DCD473-F91B-45B5-9CF5-4A067706FACB}" dt="2023-10-22T23:24:02.077" v="1966" actId="47"/>
        <pc:sldMkLst>
          <pc:docMk/>
          <pc:sldMk cId="1281493724" sldId="2145709322"/>
        </pc:sldMkLst>
      </pc:sldChg>
      <pc:sldChg chg="del">
        <pc:chgData name="Ron Melton" userId="5553941352b42db9" providerId="LiveId" clId="{36DCD473-F91B-45B5-9CF5-4A067706FACB}" dt="2023-10-22T23:24:03.387" v="1967" actId="47"/>
        <pc:sldMkLst>
          <pc:docMk/>
          <pc:sldMk cId="2729037454" sldId="2145709324"/>
        </pc:sldMkLst>
      </pc:sldChg>
      <pc:sldChg chg="del">
        <pc:chgData name="Ron Melton" userId="5553941352b42db9" providerId="LiveId" clId="{36DCD473-F91B-45B5-9CF5-4A067706FACB}" dt="2023-10-22T23:24:04.240" v="1968" actId="47"/>
        <pc:sldMkLst>
          <pc:docMk/>
          <pc:sldMk cId="2223422358" sldId="2145709325"/>
        </pc:sldMkLst>
      </pc:sldChg>
      <pc:sldChg chg="del">
        <pc:chgData name="Ron Melton" userId="5553941352b42db9" providerId="LiveId" clId="{36DCD473-F91B-45B5-9CF5-4A067706FACB}" dt="2023-10-22T23:24:04.962" v="1969" actId="47"/>
        <pc:sldMkLst>
          <pc:docMk/>
          <pc:sldMk cId="1239090854" sldId="2145709326"/>
        </pc:sldMkLst>
      </pc:sldChg>
      <pc:sldChg chg="del">
        <pc:chgData name="Ron Melton" userId="5553941352b42db9" providerId="LiveId" clId="{36DCD473-F91B-45B5-9CF5-4A067706FACB}" dt="2023-10-22T23:24:06.756" v="1971" actId="47"/>
        <pc:sldMkLst>
          <pc:docMk/>
          <pc:sldMk cId="1267605374" sldId="2145709327"/>
        </pc:sldMkLst>
      </pc:sldChg>
      <pc:sldChg chg="del">
        <pc:chgData name="Ron Melton" userId="5553941352b42db9" providerId="LiveId" clId="{36DCD473-F91B-45B5-9CF5-4A067706FACB}" dt="2023-10-22T23:24:07.722" v="1972" actId="47"/>
        <pc:sldMkLst>
          <pc:docMk/>
          <pc:sldMk cId="4182986843" sldId="2145709328"/>
        </pc:sldMkLst>
      </pc:sldChg>
      <pc:sldChg chg="del">
        <pc:chgData name="Ron Melton" userId="5553941352b42db9" providerId="LiveId" clId="{36DCD473-F91B-45B5-9CF5-4A067706FACB}" dt="2023-10-22T23:24:08.586" v="1973" actId="47"/>
        <pc:sldMkLst>
          <pc:docMk/>
          <pc:sldMk cId="2693445220" sldId="2145709329"/>
        </pc:sldMkLst>
      </pc:sldChg>
      <pc:sldChg chg="modSp mod">
        <pc:chgData name="Ron Melton" userId="5553941352b42db9" providerId="LiveId" clId="{36DCD473-F91B-45B5-9CF5-4A067706FACB}" dt="2023-10-22T23:24:15.536" v="1974" actId="1076"/>
        <pc:sldMkLst>
          <pc:docMk/>
          <pc:sldMk cId="69088506" sldId="2145709330"/>
        </pc:sldMkLst>
        <pc:spChg chg="mod">
          <ac:chgData name="Ron Melton" userId="5553941352b42db9" providerId="LiveId" clId="{36DCD473-F91B-45B5-9CF5-4A067706FACB}" dt="2023-10-22T23:24:15.536" v="1974" actId="1076"/>
          <ac:spMkLst>
            <pc:docMk/>
            <pc:sldMk cId="69088506" sldId="2145709330"/>
            <ac:spMk id="4" creationId="{00000000-0000-0000-0000-000000000000}"/>
          </ac:spMkLst>
        </pc:spChg>
      </pc:sldChg>
      <pc:sldChg chg="delSp modSp mod">
        <pc:chgData name="Ron Melton" userId="5553941352b42db9" providerId="LiveId" clId="{36DCD473-F91B-45B5-9CF5-4A067706FACB}" dt="2023-10-22T23:24:24.355" v="1976" actId="1076"/>
        <pc:sldMkLst>
          <pc:docMk/>
          <pc:sldMk cId="2747216591" sldId="2145709332"/>
        </pc:sldMkLst>
        <pc:spChg chg="mod">
          <ac:chgData name="Ron Melton" userId="5553941352b42db9" providerId="LiveId" clId="{36DCD473-F91B-45B5-9CF5-4A067706FACB}" dt="2023-10-22T23:24:24.355" v="1976" actId="1076"/>
          <ac:spMkLst>
            <pc:docMk/>
            <pc:sldMk cId="2747216591" sldId="2145709332"/>
            <ac:spMk id="4" creationId="{00000000-0000-0000-0000-000000000000}"/>
          </ac:spMkLst>
        </pc:spChg>
        <pc:picChg chg="del">
          <ac:chgData name="Ron Melton" userId="5553941352b42db9" providerId="LiveId" clId="{36DCD473-F91B-45B5-9CF5-4A067706FACB}" dt="2023-10-22T23:24:21.526" v="1975" actId="478"/>
          <ac:picMkLst>
            <pc:docMk/>
            <pc:sldMk cId="2747216591" sldId="2145709332"/>
            <ac:picMk id="4099" creationId="{00000000-0000-0000-0000-000000000000}"/>
          </ac:picMkLst>
        </pc:picChg>
      </pc:sldChg>
      <pc:sldChg chg="delSp modSp del mod">
        <pc:chgData name="Ron Melton" userId="5553941352b42db9" providerId="LiveId" clId="{36DCD473-F91B-45B5-9CF5-4A067706FACB}" dt="2023-10-22T23:24:40.307" v="1980" actId="47"/>
        <pc:sldMkLst>
          <pc:docMk/>
          <pc:sldMk cId="649376071" sldId="2145709333"/>
        </pc:sldMkLst>
        <pc:spChg chg="del">
          <ac:chgData name="Ron Melton" userId="5553941352b42db9" providerId="LiveId" clId="{36DCD473-F91B-45B5-9CF5-4A067706FACB}" dt="2023-10-22T23:24:32.416" v="1978" actId="478"/>
          <ac:spMkLst>
            <pc:docMk/>
            <pc:sldMk cId="649376071" sldId="2145709333"/>
            <ac:spMk id="2" creationId="{A8E5A4AB-B002-516E-AE1B-9A92CCD02AD7}"/>
          </ac:spMkLst>
        </pc:spChg>
        <pc:picChg chg="del">
          <ac:chgData name="Ron Melton" userId="5553941352b42db9" providerId="LiveId" clId="{36DCD473-F91B-45B5-9CF5-4A067706FACB}" dt="2023-10-22T23:24:30.829" v="1977" actId="478"/>
          <ac:picMkLst>
            <pc:docMk/>
            <pc:sldMk cId="649376071" sldId="2145709333"/>
            <ac:picMk id="4" creationId="{C916EE0C-4F32-E9FB-6F3C-33B4E8FFDEDB}"/>
          </ac:picMkLst>
        </pc:picChg>
        <pc:picChg chg="mod">
          <ac:chgData name="Ron Melton" userId="5553941352b42db9" providerId="LiveId" clId="{36DCD473-F91B-45B5-9CF5-4A067706FACB}" dt="2023-10-22T23:24:35.137" v="1979" actId="1076"/>
          <ac:picMkLst>
            <pc:docMk/>
            <pc:sldMk cId="649376071" sldId="2145709333"/>
            <ac:picMk id="9" creationId="{16148B4A-0C99-AC94-4744-B941CB9FECB6}"/>
          </ac:picMkLst>
        </pc:picChg>
      </pc:sldChg>
      <pc:sldChg chg="del">
        <pc:chgData name="Ron Melton" userId="5553941352b42db9" providerId="LiveId" clId="{36DCD473-F91B-45B5-9CF5-4A067706FACB}" dt="2023-10-22T23:24:41.705" v="1981" actId="47"/>
        <pc:sldMkLst>
          <pc:docMk/>
          <pc:sldMk cId="1856152511" sldId="2145709334"/>
        </pc:sldMkLst>
      </pc:sldChg>
      <pc:sldChg chg="del">
        <pc:chgData name="Ron Melton" userId="5553941352b42db9" providerId="LiveId" clId="{36DCD473-F91B-45B5-9CF5-4A067706FACB}" dt="2023-10-22T23:24:43.594" v="1982" actId="47"/>
        <pc:sldMkLst>
          <pc:docMk/>
          <pc:sldMk cId="3948663218" sldId="2145709335"/>
        </pc:sldMkLst>
      </pc:sldChg>
      <pc:sldChg chg="del">
        <pc:chgData name="Ron Melton" userId="5553941352b42db9" providerId="LiveId" clId="{36DCD473-F91B-45B5-9CF5-4A067706FACB}" dt="2023-10-22T23:24:57.629" v="1985" actId="47"/>
        <pc:sldMkLst>
          <pc:docMk/>
          <pc:sldMk cId="2411846046" sldId="2145709336"/>
        </pc:sldMkLst>
      </pc:sldChg>
      <pc:sldChg chg="del">
        <pc:chgData name="Ron Melton" userId="5553941352b42db9" providerId="LiveId" clId="{36DCD473-F91B-45B5-9CF5-4A067706FACB}" dt="2023-10-22T23:24:50.294" v="1983" actId="47"/>
        <pc:sldMkLst>
          <pc:docMk/>
          <pc:sldMk cId="3713958995" sldId="2145709337"/>
        </pc:sldMkLst>
      </pc:sldChg>
      <pc:sldChg chg="del">
        <pc:chgData name="Ron Melton" userId="5553941352b42db9" providerId="LiveId" clId="{36DCD473-F91B-45B5-9CF5-4A067706FACB}" dt="2023-10-22T23:24:53.830" v="1984" actId="47"/>
        <pc:sldMkLst>
          <pc:docMk/>
          <pc:sldMk cId="2388364858" sldId="2145709338"/>
        </pc:sldMkLst>
      </pc:sldChg>
      <pc:sldChg chg="del">
        <pc:chgData name="Ron Melton" userId="5553941352b42db9" providerId="LiveId" clId="{36DCD473-F91B-45B5-9CF5-4A067706FACB}" dt="2023-10-22T23:25:00.565" v="1986" actId="47"/>
        <pc:sldMkLst>
          <pc:docMk/>
          <pc:sldMk cId="4017633512" sldId="2145709340"/>
        </pc:sldMkLst>
      </pc:sldChg>
      <pc:sldChg chg="delSp modSp mod">
        <pc:chgData name="Ron Melton" userId="5553941352b42db9" providerId="LiveId" clId="{36DCD473-F91B-45B5-9CF5-4A067706FACB}" dt="2023-10-22T23:26:08.602" v="2132" actId="20577"/>
        <pc:sldMkLst>
          <pc:docMk/>
          <pc:sldMk cId="4045513859" sldId="2145709341"/>
        </pc:sldMkLst>
        <pc:spChg chg="del mod">
          <ac:chgData name="Ron Melton" userId="5553941352b42db9" providerId="LiveId" clId="{36DCD473-F91B-45B5-9CF5-4A067706FACB}" dt="2023-10-22T23:25:54.476" v="2121" actId="478"/>
          <ac:spMkLst>
            <pc:docMk/>
            <pc:sldMk cId="4045513859" sldId="2145709341"/>
            <ac:spMk id="5" creationId="{3E42E6E9-9B1B-4035-8A0C-E58F97D5EC7D}"/>
          </ac:spMkLst>
        </pc:spChg>
        <pc:spChg chg="mod">
          <ac:chgData name="Ron Melton" userId="5553941352b42db9" providerId="LiveId" clId="{36DCD473-F91B-45B5-9CF5-4A067706FACB}" dt="2023-10-22T23:26:08.602" v="2132" actId="20577"/>
          <ac:spMkLst>
            <pc:docMk/>
            <pc:sldMk cId="4045513859" sldId="2145709341"/>
            <ac:spMk id="66563" creationId="{00000000-0000-0000-0000-000000000000}"/>
          </ac:spMkLst>
        </pc:spChg>
        <pc:picChg chg="del">
          <ac:chgData name="Ron Melton" userId="5553941352b42db9" providerId="LiveId" clId="{36DCD473-F91B-45B5-9CF5-4A067706FACB}" dt="2023-10-22T23:25:04.242" v="1987" actId="478"/>
          <ac:picMkLst>
            <pc:docMk/>
            <pc:sldMk cId="4045513859" sldId="2145709341"/>
            <ac:picMk id="2" creationId="{5F5CE9ED-76A7-4CF1-92E3-2A2970FCE80A}"/>
          </ac:picMkLst>
        </pc:picChg>
      </pc:sldChg>
      <pc:sldChg chg="del">
        <pc:chgData name="Ron Melton" userId="5553941352b42db9" providerId="LiveId" clId="{36DCD473-F91B-45B5-9CF5-4A067706FACB}" dt="2023-10-22T23:26:16.714" v="2133" actId="47"/>
        <pc:sldMkLst>
          <pc:docMk/>
          <pc:sldMk cId="3115021754" sldId="2145709342"/>
        </pc:sldMkLst>
      </pc:sldChg>
      <pc:sldChg chg="del">
        <pc:chgData name="Ron Melton" userId="5553941352b42db9" providerId="LiveId" clId="{36DCD473-F91B-45B5-9CF5-4A067706FACB}" dt="2023-10-22T23:26:21.737" v="2134" actId="47"/>
        <pc:sldMkLst>
          <pc:docMk/>
          <pc:sldMk cId="3728395805" sldId="2145709343"/>
        </pc:sldMkLst>
      </pc:sldChg>
      <pc:sldChg chg="del">
        <pc:chgData name="Ron Melton" userId="5553941352b42db9" providerId="LiveId" clId="{36DCD473-F91B-45B5-9CF5-4A067706FACB}" dt="2023-10-22T23:26:25.474" v="2135" actId="47"/>
        <pc:sldMkLst>
          <pc:docMk/>
          <pc:sldMk cId="3757231242" sldId="2145709345"/>
        </pc:sldMkLst>
      </pc:sldChg>
      <pc:sldChg chg="del">
        <pc:chgData name="Ron Melton" userId="5553941352b42db9" providerId="LiveId" clId="{36DCD473-F91B-45B5-9CF5-4A067706FACB}" dt="2023-10-22T23:26:29.125" v="2136" actId="47"/>
        <pc:sldMkLst>
          <pc:docMk/>
          <pc:sldMk cId="2804016826" sldId="2145709346"/>
        </pc:sldMkLst>
      </pc:sldChg>
      <pc:sldChg chg="del">
        <pc:chgData name="Ron Melton" userId="5553941352b42db9" providerId="LiveId" clId="{36DCD473-F91B-45B5-9CF5-4A067706FACB}" dt="2023-10-22T23:26:30.124" v="2137" actId="47"/>
        <pc:sldMkLst>
          <pc:docMk/>
          <pc:sldMk cId="128914634" sldId="2145709347"/>
        </pc:sldMkLst>
      </pc:sldChg>
      <pc:sldChg chg="del">
        <pc:chgData name="Ron Melton" userId="5553941352b42db9" providerId="LiveId" clId="{36DCD473-F91B-45B5-9CF5-4A067706FACB}" dt="2023-10-22T23:26:41.091" v="2138" actId="47"/>
        <pc:sldMkLst>
          <pc:docMk/>
          <pc:sldMk cId="3387359664" sldId="2145709350"/>
        </pc:sldMkLst>
      </pc:sldChg>
      <pc:sldChg chg="del">
        <pc:chgData name="Ron Melton" userId="5553941352b42db9" providerId="LiveId" clId="{36DCD473-F91B-45B5-9CF5-4A067706FACB}" dt="2023-10-22T23:26:42.163" v="2139" actId="47"/>
        <pc:sldMkLst>
          <pc:docMk/>
          <pc:sldMk cId="3459421145" sldId="2145709351"/>
        </pc:sldMkLst>
      </pc:sldChg>
      <pc:sldChg chg="del">
        <pc:chgData name="Ron Melton" userId="5553941352b42db9" providerId="LiveId" clId="{36DCD473-F91B-45B5-9CF5-4A067706FACB}" dt="2023-10-22T23:26:42.598" v="2140" actId="47"/>
        <pc:sldMkLst>
          <pc:docMk/>
          <pc:sldMk cId="1239210742" sldId="2145709352"/>
        </pc:sldMkLst>
      </pc:sldChg>
      <pc:sldChg chg="del">
        <pc:chgData name="Ron Melton" userId="5553941352b42db9" providerId="LiveId" clId="{36DCD473-F91B-45B5-9CF5-4A067706FACB}" dt="2023-10-22T23:26:43.334" v="2141" actId="47"/>
        <pc:sldMkLst>
          <pc:docMk/>
          <pc:sldMk cId="4104621021" sldId="2145709353"/>
        </pc:sldMkLst>
      </pc:sldChg>
      <pc:sldChg chg="del">
        <pc:chgData name="Ron Melton" userId="5553941352b42db9" providerId="LiveId" clId="{36DCD473-F91B-45B5-9CF5-4A067706FACB}" dt="2023-10-22T23:26:43.851" v="2142" actId="47"/>
        <pc:sldMkLst>
          <pc:docMk/>
          <pc:sldMk cId="572386640" sldId="2145709354"/>
        </pc:sldMkLst>
      </pc:sldChg>
      <pc:sldChg chg="del">
        <pc:chgData name="Ron Melton" userId="5553941352b42db9" providerId="LiveId" clId="{36DCD473-F91B-45B5-9CF5-4A067706FACB}" dt="2023-10-22T23:26:45.844" v="2143" actId="47"/>
        <pc:sldMkLst>
          <pc:docMk/>
          <pc:sldMk cId="3174098208" sldId="2145709355"/>
        </pc:sldMkLst>
      </pc:sldChg>
      <pc:sldChg chg="del">
        <pc:chgData name="Ron Melton" userId="5553941352b42db9" providerId="LiveId" clId="{36DCD473-F91B-45B5-9CF5-4A067706FACB}" dt="2023-10-22T23:26:46.367" v="2144" actId="47"/>
        <pc:sldMkLst>
          <pc:docMk/>
          <pc:sldMk cId="2760047837" sldId="2145709356"/>
        </pc:sldMkLst>
      </pc:sldChg>
      <pc:sldChg chg="del">
        <pc:chgData name="Ron Melton" userId="5553941352b42db9" providerId="LiveId" clId="{36DCD473-F91B-45B5-9CF5-4A067706FACB}" dt="2023-10-22T23:26:46.787" v="2145" actId="47"/>
        <pc:sldMkLst>
          <pc:docMk/>
          <pc:sldMk cId="1247959832" sldId="2145709357"/>
        </pc:sldMkLst>
      </pc:sldChg>
      <pc:sldChg chg="del">
        <pc:chgData name="Ron Melton" userId="5553941352b42db9" providerId="LiveId" clId="{36DCD473-F91B-45B5-9CF5-4A067706FACB}" dt="2023-10-22T23:26:47.155" v="2146" actId="47"/>
        <pc:sldMkLst>
          <pc:docMk/>
          <pc:sldMk cId="1773835013" sldId="2145709358"/>
        </pc:sldMkLst>
      </pc:sldChg>
      <pc:sldChg chg="del">
        <pc:chgData name="Ron Melton" userId="5553941352b42db9" providerId="LiveId" clId="{36DCD473-F91B-45B5-9CF5-4A067706FACB}" dt="2023-10-22T23:26:47.550" v="2147" actId="47"/>
        <pc:sldMkLst>
          <pc:docMk/>
          <pc:sldMk cId="2163525503" sldId="2145709359"/>
        </pc:sldMkLst>
      </pc:sldChg>
      <pc:sldChg chg="del">
        <pc:chgData name="Ron Melton" userId="5553941352b42db9" providerId="LiveId" clId="{36DCD473-F91B-45B5-9CF5-4A067706FACB}" dt="2023-10-22T23:26:47.907" v="2148" actId="47"/>
        <pc:sldMkLst>
          <pc:docMk/>
          <pc:sldMk cId="3575896926" sldId="2145709360"/>
        </pc:sldMkLst>
      </pc:sldChg>
      <pc:sldChg chg="del">
        <pc:chgData name="Ron Melton" userId="5553941352b42db9" providerId="LiveId" clId="{36DCD473-F91B-45B5-9CF5-4A067706FACB}" dt="2023-10-22T23:26:48.347" v="2149" actId="47"/>
        <pc:sldMkLst>
          <pc:docMk/>
          <pc:sldMk cId="2949315154" sldId="2145709361"/>
        </pc:sldMkLst>
      </pc:sldChg>
      <pc:sldChg chg="del">
        <pc:chgData name="Ron Melton" userId="5553941352b42db9" providerId="LiveId" clId="{36DCD473-F91B-45B5-9CF5-4A067706FACB}" dt="2023-10-22T23:26:49.164" v="2150" actId="47"/>
        <pc:sldMkLst>
          <pc:docMk/>
          <pc:sldMk cId="3783104674" sldId="2145709362"/>
        </pc:sldMkLst>
      </pc:sldChg>
      <pc:sldChg chg="del">
        <pc:chgData name="Ron Melton" userId="5553941352b42db9" providerId="LiveId" clId="{36DCD473-F91B-45B5-9CF5-4A067706FACB}" dt="2023-10-22T23:26:49.530" v="2151" actId="47"/>
        <pc:sldMkLst>
          <pc:docMk/>
          <pc:sldMk cId="1457126690" sldId="2145709363"/>
        </pc:sldMkLst>
      </pc:sldChg>
      <pc:sldChg chg="del">
        <pc:chgData name="Ron Melton" userId="5553941352b42db9" providerId="LiveId" clId="{36DCD473-F91B-45B5-9CF5-4A067706FACB}" dt="2023-10-22T23:26:49.912" v="2152" actId="47"/>
        <pc:sldMkLst>
          <pc:docMk/>
          <pc:sldMk cId="3529363936" sldId="2145709364"/>
        </pc:sldMkLst>
      </pc:sldChg>
      <pc:sldChg chg="del">
        <pc:chgData name="Ron Melton" userId="5553941352b42db9" providerId="LiveId" clId="{36DCD473-F91B-45B5-9CF5-4A067706FACB}" dt="2023-10-22T23:26:50.320" v="2153" actId="47"/>
        <pc:sldMkLst>
          <pc:docMk/>
          <pc:sldMk cId="2598378005" sldId="2145709365"/>
        </pc:sldMkLst>
      </pc:sldChg>
      <pc:sldChg chg="del">
        <pc:chgData name="Ron Melton" userId="5553941352b42db9" providerId="LiveId" clId="{36DCD473-F91B-45B5-9CF5-4A067706FACB}" dt="2023-10-22T23:26:50.659" v="2154" actId="47"/>
        <pc:sldMkLst>
          <pc:docMk/>
          <pc:sldMk cId="1189552162" sldId="2145709366"/>
        </pc:sldMkLst>
      </pc:sldChg>
      <pc:sldChg chg="modSp add del mod">
        <pc:chgData name="Ron Melton" userId="5553941352b42db9" providerId="LiveId" clId="{36DCD473-F91B-45B5-9CF5-4A067706FACB}" dt="2023-10-22T23:27:16.740" v="2159" actId="1076"/>
        <pc:sldMkLst>
          <pc:docMk/>
          <pc:sldMk cId="1681995174" sldId="2145709367"/>
        </pc:sldMkLst>
        <pc:spChg chg="mod">
          <ac:chgData name="Ron Melton" userId="5553941352b42db9" providerId="LiveId" clId="{36DCD473-F91B-45B5-9CF5-4A067706FACB}" dt="2023-10-22T23:27:09.888" v="2158" actId="1076"/>
          <ac:spMkLst>
            <pc:docMk/>
            <pc:sldMk cId="1681995174" sldId="2145709367"/>
            <ac:spMk id="2" creationId="{00000000-0000-0000-0000-000000000000}"/>
          </ac:spMkLst>
        </pc:spChg>
        <pc:spChg chg="mod">
          <ac:chgData name="Ron Melton" userId="5553941352b42db9" providerId="LiveId" clId="{36DCD473-F91B-45B5-9CF5-4A067706FACB}" dt="2023-10-22T23:27:05.153" v="2157" actId="1076"/>
          <ac:spMkLst>
            <pc:docMk/>
            <pc:sldMk cId="1681995174" sldId="2145709367"/>
            <ac:spMk id="3" creationId="{00000000-0000-0000-0000-000000000000}"/>
          </ac:spMkLst>
        </pc:spChg>
        <pc:spChg chg="mod">
          <ac:chgData name="Ron Melton" userId="5553941352b42db9" providerId="LiveId" clId="{36DCD473-F91B-45B5-9CF5-4A067706FACB}" dt="2023-10-22T23:27:16.740" v="2159" actId="1076"/>
          <ac:spMkLst>
            <pc:docMk/>
            <pc:sldMk cId="1681995174" sldId="2145709367"/>
            <ac:spMk id="4" creationId="{00000000-0000-0000-0000-000000000000}"/>
          </ac:spMkLst>
        </pc:spChg>
      </pc:sldChg>
      <pc:sldChg chg="del">
        <pc:chgData name="Ron Melton" userId="5553941352b42db9" providerId="LiveId" clId="{36DCD473-F91B-45B5-9CF5-4A067706FACB}" dt="2023-10-22T23:27:32.725" v="2160" actId="47"/>
        <pc:sldMkLst>
          <pc:docMk/>
          <pc:sldMk cId="2011069032" sldId="2145709371"/>
        </pc:sldMkLst>
      </pc:sldChg>
      <pc:sldChg chg="del">
        <pc:chgData name="Ron Melton" userId="5553941352b42db9" providerId="LiveId" clId="{36DCD473-F91B-45B5-9CF5-4A067706FACB}" dt="2023-10-22T23:27:51.930" v="2163" actId="47"/>
        <pc:sldMkLst>
          <pc:docMk/>
          <pc:sldMk cId="3130672957" sldId="2145709373"/>
        </pc:sldMkLst>
      </pc:sldChg>
      <pc:sldChg chg="del">
        <pc:chgData name="Ron Melton" userId="5553941352b42db9" providerId="LiveId" clId="{36DCD473-F91B-45B5-9CF5-4A067706FACB}" dt="2023-10-22T23:27:42.404" v="2161" actId="47"/>
        <pc:sldMkLst>
          <pc:docMk/>
          <pc:sldMk cId="1890687940" sldId="2145709374"/>
        </pc:sldMkLst>
      </pc:sldChg>
      <pc:sldChg chg="delSp">
        <pc:chgData name="Ron Melton" userId="5553941352b42db9" providerId="LiveId" clId="{36DCD473-F91B-45B5-9CF5-4A067706FACB}" dt="2023-10-22T23:27:46.468" v="2162" actId="478"/>
        <pc:sldMkLst>
          <pc:docMk/>
          <pc:sldMk cId="400573703" sldId="2145709375"/>
        </pc:sldMkLst>
        <pc:picChg chg="del">
          <ac:chgData name="Ron Melton" userId="5553941352b42db9" providerId="LiveId" clId="{36DCD473-F91B-45B5-9CF5-4A067706FACB}" dt="2023-10-22T23:27:46.468" v="2162" actId="478"/>
          <ac:picMkLst>
            <pc:docMk/>
            <pc:sldMk cId="400573703" sldId="2145709375"/>
            <ac:picMk id="66564" creationId="{596A6574-BA60-4F58-8F34-CED171B31A56}"/>
          </ac:picMkLst>
        </pc:picChg>
      </pc:sldChg>
      <pc:sldChg chg="del">
        <pc:chgData name="Ron Melton" userId="5553941352b42db9" providerId="LiveId" clId="{36DCD473-F91B-45B5-9CF5-4A067706FACB}" dt="2023-10-22T23:28:03.379" v="2164" actId="47"/>
        <pc:sldMkLst>
          <pc:docMk/>
          <pc:sldMk cId="410288330" sldId="2145709377"/>
        </pc:sldMkLst>
      </pc:sldChg>
      <pc:sldChg chg="del">
        <pc:chgData name="Ron Melton" userId="5553941352b42db9" providerId="LiveId" clId="{36DCD473-F91B-45B5-9CF5-4A067706FACB}" dt="2023-10-22T23:28:04.294" v="2165" actId="47"/>
        <pc:sldMkLst>
          <pc:docMk/>
          <pc:sldMk cId="3651616442" sldId="2145709378"/>
        </pc:sldMkLst>
      </pc:sldChg>
      <pc:sldChg chg="del">
        <pc:chgData name="Ron Melton" userId="5553941352b42db9" providerId="LiveId" clId="{36DCD473-F91B-45B5-9CF5-4A067706FACB}" dt="2023-10-22T23:28:07.522" v="2166" actId="47"/>
        <pc:sldMkLst>
          <pc:docMk/>
          <pc:sldMk cId="3671720825" sldId="2145709379"/>
        </pc:sldMkLst>
      </pc:sldChg>
      <pc:sldChg chg="del">
        <pc:chgData name="Ron Melton" userId="5553941352b42db9" providerId="LiveId" clId="{36DCD473-F91B-45B5-9CF5-4A067706FACB}" dt="2023-10-22T23:28:07.983" v="2167" actId="47"/>
        <pc:sldMkLst>
          <pc:docMk/>
          <pc:sldMk cId="1346737612" sldId="2145709380"/>
        </pc:sldMkLst>
      </pc:sldChg>
      <pc:sldChg chg="del">
        <pc:chgData name="Ron Melton" userId="5553941352b42db9" providerId="LiveId" clId="{36DCD473-F91B-45B5-9CF5-4A067706FACB}" dt="2023-10-22T23:28:08.400" v="2168" actId="47"/>
        <pc:sldMkLst>
          <pc:docMk/>
          <pc:sldMk cId="1154096531" sldId="2145709381"/>
        </pc:sldMkLst>
      </pc:sldChg>
      <pc:sldChg chg="del">
        <pc:chgData name="Ron Melton" userId="5553941352b42db9" providerId="LiveId" clId="{36DCD473-F91B-45B5-9CF5-4A067706FACB}" dt="2023-10-22T23:28:08.972" v="2169" actId="47"/>
        <pc:sldMkLst>
          <pc:docMk/>
          <pc:sldMk cId="1525827566" sldId="2145709382"/>
        </pc:sldMkLst>
      </pc:sldChg>
      <pc:sldChg chg="del">
        <pc:chgData name="Ron Melton" userId="5553941352b42db9" providerId="LiveId" clId="{36DCD473-F91B-45B5-9CF5-4A067706FACB}" dt="2023-10-22T23:28:09.632" v="2170" actId="47"/>
        <pc:sldMkLst>
          <pc:docMk/>
          <pc:sldMk cId="610670513" sldId="2145709383"/>
        </pc:sldMkLst>
      </pc:sldChg>
      <pc:sldChg chg="del">
        <pc:chgData name="Ron Melton" userId="5553941352b42db9" providerId="LiveId" clId="{36DCD473-F91B-45B5-9CF5-4A067706FACB}" dt="2023-10-22T23:28:11.128" v="2172" actId="47"/>
        <pc:sldMkLst>
          <pc:docMk/>
          <pc:sldMk cId="2943137544" sldId="2145709384"/>
        </pc:sldMkLst>
      </pc:sldChg>
      <pc:sldChg chg="del">
        <pc:chgData name="Ron Melton" userId="5553941352b42db9" providerId="LiveId" clId="{36DCD473-F91B-45B5-9CF5-4A067706FACB}" dt="2023-10-22T23:28:11.491" v="2173" actId="47"/>
        <pc:sldMkLst>
          <pc:docMk/>
          <pc:sldMk cId="3015622096" sldId="2145709385"/>
        </pc:sldMkLst>
      </pc:sldChg>
      <pc:sldChg chg="del">
        <pc:chgData name="Ron Melton" userId="5553941352b42db9" providerId="LiveId" clId="{36DCD473-F91B-45B5-9CF5-4A067706FACB}" dt="2023-10-22T23:28:12.021" v="2174" actId="47"/>
        <pc:sldMkLst>
          <pc:docMk/>
          <pc:sldMk cId="2114291549" sldId="2145709386"/>
        </pc:sldMkLst>
      </pc:sldChg>
      <pc:sldChg chg="del">
        <pc:chgData name="Ron Melton" userId="5553941352b42db9" providerId="LiveId" clId="{36DCD473-F91B-45B5-9CF5-4A067706FACB}" dt="2023-10-22T23:28:12.475" v="2175" actId="47"/>
        <pc:sldMkLst>
          <pc:docMk/>
          <pc:sldMk cId="2986859736" sldId="2145709387"/>
        </pc:sldMkLst>
      </pc:sldChg>
      <pc:sldChg chg="del">
        <pc:chgData name="Ron Melton" userId="5553941352b42db9" providerId="LiveId" clId="{36DCD473-F91B-45B5-9CF5-4A067706FACB}" dt="2023-10-22T23:28:12.859" v="2176" actId="47"/>
        <pc:sldMkLst>
          <pc:docMk/>
          <pc:sldMk cId="1287362542" sldId="2145709388"/>
        </pc:sldMkLst>
      </pc:sldChg>
      <pc:sldChg chg="del">
        <pc:chgData name="Ron Melton" userId="5553941352b42db9" providerId="LiveId" clId="{36DCD473-F91B-45B5-9CF5-4A067706FACB}" dt="2023-10-22T23:28:13.314" v="2177" actId="47"/>
        <pc:sldMkLst>
          <pc:docMk/>
          <pc:sldMk cId="2994034322" sldId="2145709389"/>
        </pc:sldMkLst>
      </pc:sldChg>
      <pc:sldChg chg="del">
        <pc:chgData name="Ron Melton" userId="5553941352b42db9" providerId="LiveId" clId="{36DCD473-F91B-45B5-9CF5-4A067706FACB}" dt="2023-10-22T23:28:14.033" v="2178" actId="47"/>
        <pc:sldMkLst>
          <pc:docMk/>
          <pc:sldMk cId="1265168197" sldId="2145709390"/>
        </pc:sldMkLst>
      </pc:sldChg>
      <pc:sldChg chg="del">
        <pc:chgData name="Ron Melton" userId="5553941352b42db9" providerId="LiveId" clId="{36DCD473-F91B-45B5-9CF5-4A067706FACB}" dt="2023-10-22T23:28:14.473" v="2179" actId="47"/>
        <pc:sldMkLst>
          <pc:docMk/>
          <pc:sldMk cId="2525911341" sldId="2145709391"/>
        </pc:sldMkLst>
      </pc:sldChg>
      <pc:sldChg chg="del">
        <pc:chgData name="Ron Melton" userId="5553941352b42db9" providerId="LiveId" clId="{36DCD473-F91B-45B5-9CF5-4A067706FACB}" dt="2023-10-22T23:28:14.825" v="2180" actId="47"/>
        <pc:sldMkLst>
          <pc:docMk/>
          <pc:sldMk cId="56530455" sldId="2145709392"/>
        </pc:sldMkLst>
      </pc:sldChg>
      <pc:sldChg chg="del">
        <pc:chgData name="Ron Melton" userId="5553941352b42db9" providerId="LiveId" clId="{36DCD473-F91B-45B5-9CF5-4A067706FACB}" dt="2023-10-22T23:28:16.758" v="2181" actId="47"/>
        <pc:sldMkLst>
          <pc:docMk/>
          <pc:sldMk cId="569969424" sldId="2145709393"/>
        </pc:sldMkLst>
      </pc:sldChg>
      <pc:sldChg chg="del">
        <pc:chgData name="Ron Melton" userId="5553941352b42db9" providerId="LiveId" clId="{36DCD473-F91B-45B5-9CF5-4A067706FACB}" dt="2023-10-22T23:28:17.710" v="2182" actId="47"/>
        <pc:sldMkLst>
          <pc:docMk/>
          <pc:sldMk cId="270903064" sldId="2145709394"/>
        </pc:sldMkLst>
      </pc:sldChg>
      <pc:sldChg chg="del">
        <pc:chgData name="Ron Melton" userId="5553941352b42db9" providerId="LiveId" clId="{36DCD473-F91B-45B5-9CF5-4A067706FACB}" dt="2023-10-22T23:28:19.864" v="2183" actId="47"/>
        <pc:sldMkLst>
          <pc:docMk/>
          <pc:sldMk cId="1415954278" sldId="2145709396"/>
        </pc:sldMkLst>
      </pc:sldChg>
      <pc:sldChg chg="del">
        <pc:chgData name="Ron Melton" userId="5553941352b42db9" providerId="LiveId" clId="{36DCD473-F91B-45B5-9CF5-4A067706FACB}" dt="2023-10-22T23:28:20.380" v="2184" actId="47"/>
        <pc:sldMkLst>
          <pc:docMk/>
          <pc:sldMk cId="1495861632" sldId="2145709397"/>
        </pc:sldMkLst>
      </pc:sldChg>
      <pc:sldChg chg="del">
        <pc:chgData name="Ron Melton" userId="5553941352b42db9" providerId="LiveId" clId="{36DCD473-F91B-45B5-9CF5-4A067706FACB}" dt="2023-10-22T23:28:20.830" v="2185" actId="47"/>
        <pc:sldMkLst>
          <pc:docMk/>
          <pc:sldMk cId="3035743020" sldId="2145709398"/>
        </pc:sldMkLst>
      </pc:sldChg>
      <pc:sldChg chg="del">
        <pc:chgData name="Ron Melton" userId="5553941352b42db9" providerId="LiveId" clId="{36DCD473-F91B-45B5-9CF5-4A067706FACB}" dt="2023-10-22T23:28:21.293" v="2186" actId="47"/>
        <pc:sldMkLst>
          <pc:docMk/>
          <pc:sldMk cId="2127835354" sldId="2145709399"/>
        </pc:sldMkLst>
      </pc:sldChg>
      <pc:sldChg chg="del">
        <pc:chgData name="Ron Melton" userId="5553941352b42db9" providerId="LiveId" clId="{36DCD473-F91B-45B5-9CF5-4A067706FACB}" dt="2023-10-22T23:28:23.275" v="2187" actId="47"/>
        <pc:sldMkLst>
          <pc:docMk/>
          <pc:sldMk cId="4077491343" sldId="2145709400"/>
        </pc:sldMkLst>
      </pc:sldChg>
      <pc:sldChg chg="del">
        <pc:chgData name="Ron Melton" userId="5553941352b42db9" providerId="LiveId" clId="{36DCD473-F91B-45B5-9CF5-4A067706FACB}" dt="2023-10-22T23:28:23.738" v="2188" actId="47"/>
        <pc:sldMkLst>
          <pc:docMk/>
          <pc:sldMk cId="2658692865" sldId="2145709401"/>
        </pc:sldMkLst>
      </pc:sldChg>
      <pc:sldChg chg="del">
        <pc:chgData name="Ron Melton" userId="5553941352b42db9" providerId="LiveId" clId="{36DCD473-F91B-45B5-9CF5-4A067706FACB}" dt="2023-10-22T23:28:24.175" v="2189" actId="47"/>
        <pc:sldMkLst>
          <pc:docMk/>
          <pc:sldMk cId="2117123737" sldId="2145709402"/>
        </pc:sldMkLst>
      </pc:sldChg>
      <pc:sldChg chg="del">
        <pc:chgData name="Ron Melton" userId="5553941352b42db9" providerId="LiveId" clId="{36DCD473-F91B-45B5-9CF5-4A067706FACB}" dt="2023-10-22T23:28:24.614" v="2190" actId="47"/>
        <pc:sldMkLst>
          <pc:docMk/>
          <pc:sldMk cId="889265796" sldId="2145709403"/>
        </pc:sldMkLst>
      </pc:sldChg>
      <pc:sldChg chg="del">
        <pc:chgData name="Ron Melton" userId="5553941352b42db9" providerId="LiveId" clId="{36DCD473-F91B-45B5-9CF5-4A067706FACB}" dt="2023-10-22T23:28:25.105" v="2191" actId="47"/>
        <pc:sldMkLst>
          <pc:docMk/>
          <pc:sldMk cId="3585892351" sldId="2145709404"/>
        </pc:sldMkLst>
      </pc:sldChg>
      <pc:sldChg chg="del">
        <pc:chgData name="Ron Melton" userId="5553941352b42db9" providerId="LiveId" clId="{36DCD473-F91B-45B5-9CF5-4A067706FACB}" dt="2023-10-22T23:28:25.698" v="2192" actId="47"/>
        <pc:sldMkLst>
          <pc:docMk/>
          <pc:sldMk cId="3066803486" sldId="2145709405"/>
        </pc:sldMkLst>
      </pc:sldChg>
      <pc:sldChg chg="del">
        <pc:chgData name="Ron Melton" userId="5553941352b42db9" providerId="LiveId" clId="{36DCD473-F91B-45B5-9CF5-4A067706FACB}" dt="2023-10-22T23:28:26.375" v="2193" actId="47"/>
        <pc:sldMkLst>
          <pc:docMk/>
          <pc:sldMk cId="3597560288" sldId="2145709406"/>
        </pc:sldMkLst>
      </pc:sldChg>
      <pc:sldChg chg="del">
        <pc:chgData name="Ron Melton" userId="5553941352b42db9" providerId="LiveId" clId="{36DCD473-F91B-45B5-9CF5-4A067706FACB}" dt="2023-10-22T23:28:27.860" v="2194" actId="47"/>
        <pc:sldMkLst>
          <pc:docMk/>
          <pc:sldMk cId="4281060495" sldId="2145709407"/>
        </pc:sldMkLst>
      </pc:sldChg>
      <pc:sldChg chg="del">
        <pc:chgData name="Ron Melton" userId="5553941352b42db9" providerId="LiveId" clId="{36DCD473-F91B-45B5-9CF5-4A067706FACB}" dt="2023-10-22T23:28:30.503" v="2195" actId="47"/>
        <pc:sldMkLst>
          <pc:docMk/>
          <pc:sldMk cId="4194440307" sldId="2145709408"/>
        </pc:sldMkLst>
      </pc:sldChg>
      <pc:sldChg chg="del">
        <pc:chgData name="Ron Melton" userId="5553941352b42db9" providerId="LiveId" clId="{36DCD473-F91B-45B5-9CF5-4A067706FACB}" dt="2023-10-22T23:28:31.644" v="2196" actId="47"/>
        <pc:sldMkLst>
          <pc:docMk/>
          <pc:sldMk cId="3969239431" sldId="2145709409"/>
        </pc:sldMkLst>
      </pc:sldChg>
      <pc:sldChg chg="del">
        <pc:chgData name="Ron Melton" userId="5553941352b42db9" providerId="LiveId" clId="{36DCD473-F91B-45B5-9CF5-4A067706FACB}" dt="2023-10-22T23:28:32.059" v="2197" actId="47"/>
        <pc:sldMkLst>
          <pc:docMk/>
          <pc:sldMk cId="355243454" sldId="2145709410"/>
        </pc:sldMkLst>
      </pc:sldChg>
      <pc:sldChg chg="del">
        <pc:chgData name="Ron Melton" userId="5553941352b42db9" providerId="LiveId" clId="{36DCD473-F91B-45B5-9CF5-4A067706FACB}" dt="2023-10-22T23:28:33.208" v="2198" actId="47"/>
        <pc:sldMkLst>
          <pc:docMk/>
          <pc:sldMk cId="2878898204" sldId="2145709411"/>
        </pc:sldMkLst>
      </pc:sldChg>
      <pc:sldChg chg="del">
        <pc:chgData name="Ron Melton" userId="5553941352b42db9" providerId="LiveId" clId="{36DCD473-F91B-45B5-9CF5-4A067706FACB}" dt="2023-10-22T23:28:33.641" v="2199" actId="47"/>
        <pc:sldMkLst>
          <pc:docMk/>
          <pc:sldMk cId="320200745" sldId="2145709412"/>
        </pc:sldMkLst>
      </pc:sldChg>
      <pc:sldChg chg="del">
        <pc:chgData name="Ron Melton" userId="5553941352b42db9" providerId="LiveId" clId="{36DCD473-F91B-45B5-9CF5-4A067706FACB}" dt="2023-10-22T23:28:34.047" v="2200" actId="47"/>
        <pc:sldMkLst>
          <pc:docMk/>
          <pc:sldMk cId="376801728" sldId="2145709413"/>
        </pc:sldMkLst>
      </pc:sldChg>
      <pc:sldChg chg="del">
        <pc:chgData name="Ron Melton" userId="5553941352b42db9" providerId="LiveId" clId="{36DCD473-F91B-45B5-9CF5-4A067706FACB}" dt="2023-10-22T23:28:34.476" v="2201" actId="47"/>
        <pc:sldMkLst>
          <pc:docMk/>
          <pc:sldMk cId="3517006040" sldId="2145709414"/>
        </pc:sldMkLst>
      </pc:sldChg>
      <pc:sldChg chg="del">
        <pc:chgData name="Ron Melton" userId="5553941352b42db9" providerId="LiveId" clId="{36DCD473-F91B-45B5-9CF5-4A067706FACB}" dt="2023-10-22T23:28:34.910" v="2202" actId="47"/>
        <pc:sldMkLst>
          <pc:docMk/>
          <pc:sldMk cId="1007228041" sldId="2145709415"/>
        </pc:sldMkLst>
      </pc:sldChg>
      <pc:sldChg chg="del">
        <pc:chgData name="Ron Melton" userId="5553941352b42db9" providerId="LiveId" clId="{36DCD473-F91B-45B5-9CF5-4A067706FACB}" dt="2023-10-22T23:28:35.611" v="2203" actId="47"/>
        <pc:sldMkLst>
          <pc:docMk/>
          <pc:sldMk cId="3455791343" sldId="2145709416"/>
        </pc:sldMkLst>
      </pc:sldChg>
      <pc:sldChg chg="del">
        <pc:chgData name="Ron Melton" userId="5553941352b42db9" providerId="LiveId" clId="{36DCD473-F91B-45B5-9CF5-4A067706FACB}" dt="2023-10-22T23:28:37.361" v="2204" actId="47"/>
        <pc:sldMkLst>
          <pc:docMk/>
          <pc:sldMk cId="941674089" sldId="2145709417"/>
        </pc:sldMkLst>
      </pc:sldChg>
      <pc:sldChg chg="del">
        <pc:chgData name="Ron Melton" userId="5553941352b42db9" providerId="LiveId" clId="{36DCD473-F91B-45B5-9CF5-4A067706FACB}" dt="2023-10-22T23:28:37.798" v="2205" actId="47"/>
        <pc:sldMkLst>
          <pc:docMk/>
          <pc:sldMk cId="3440672689" sldId="2145709418"/>
        </pc:sldMkLst>
      </pc:sldChg>
      <pc:sldChg chg="del">
        <pc:chgData name="Ron Melton" userId="5553941352b42db9" providerId="LiveId" clId="{36DCD473-F91B-45B5-9CF5-4A067706FACB}" dt="2023-10-22T23:28:46.476" v="2206" actId="47"/>
        <pc:sldMkLst>
          <pc:docMk/>
          <pc:sldMk cId="4185197669" sldId="2145709420"/>
        </pc:sldMkLst>
      </pc:sldChg>
      <pc:sldChg chg="del">
        <pc:chgData name="Ron Melton" userId="5553941352b42db9" providerId="LiveId" clId="{36DCD473-F91B-45B5-9CF5-4A067706FACB}" dt="2023-10-22T23:28:47.143" v="2207" actId="47"/>
        <pc:sldMkLst>
          <pc:docMk/>
          <pc:sldMk cId="1000302546" sldId="2145709421"/>
        </pc:sldMkLst>
      </pc:sldChg>
      <pc:sldChg chg="del">
        <pc:chgData name="Ron Melton" userId="5553941352b42db9" providerId="LiveId" clId="{36DCD473-F91B-45B5-9CF5-4A067706FACB}" dt="2023-10-22T23:28:53.215" v="2211" actId="47"/>
        <pc:sldMkLst>
          <pc:docMk/>
          <pc:sldMk cId="2581471569" sldId="2145709422"/>
        </pc:sldMkLst>
      </pc:sldChg>
      <pc:sldChg chg="del">
        <pc:chgData name="Ron Melton" userId="5553941352b42db9" providerId="LiveId" clId="{36DCD473-F91B-45B5-9CF5-4A067706FACB}" dt="2023-10-22T23:28:53.609" v="2212" actId="47"/>
        <pc:sldMkLst>
          <pc:docMk/>
          <pc:sldMk cId="1454984119" sldId="2145709423"/>
        </pc:sldMkLst>
      </pc:sldChg>
      <pc:sldChg chg="del">
        <pc:chgData name="Ron Melton" userId="5553941352b42db9" providerId="LiveId" clId="{36DCD473-F91B-45B5-9CF5-4A067706FACB}" dt="2023-10-22T23:28:54.933" v="2213" actId="47"/>
        <pc:sldMkLst>
          <pc:docMk/>
          <pc:sldMk cId="752273826" sldId="2145709424"/>
        </pc:sldMkLst>
      </pc:sldChg>
      <pc:sldChg chg="del">
        <pc:chgData name="Ron Melton" userId="5553941352b42db9" providerId="LiveId" clId="{36DCD473-F91B-45B5-9CF5-4A067706FACB}" dt="2023-10-22T23:28:55.408" v="2214" actId="47"/>
        <pc:sldMkLst>
          <pc:docMk/>
          <pc:sldMk cId="1507122626" sldId="2145709425"/>
        </pc:sldMkLst>
      </pc:sldChg>
      <pc:sldChg chg="del">
        <pc:chgData name="Ron Melton" userId="5553941352b42db9" providerId="LiveId" clId="{36DCD473-F91B-45B5-9CF5-4A067706FACB}" dt="2023-10-22T23:28:55.853" v="2215" actId="47"/>
        <pc:sldMkLst>
          <pc:docMk/>
          <pc:sldMk cId="954483662" sldId="2145709426"/>
        </pc:sldMkLst>
      </pc:sldChg>
      <pc:sldChg chg="del">
        <pc:chgData name="Ron Melton" userId="5553941352b42db9" providerId="LiveId" clId="{36DCD473-F91B-45B5-9CF5-4A067706FACB}" dt="2023-10-22T23:28:56.273" v="2216" actId="47"/>
        <pc:sldMkLst>
          <pc:docMk/>
          <pc:sldMk cId="753034010" sldId="2145709427"/>
        </pc:sldMkLst>
      </pc:sldChg>
      <pc:sldChg chg="del">
        <pc:chgData name="Ron Melton" userId="5553941352b42db9" providerId="LiveId" clId="{36DCD473-F91B-45B5-9CF5-4A067706FACB}" dt="2023-10-22T23:28:56.737" v="2217" actId="47"/>
        <pc:sldMkLst>
          <pc:docMk/>
          <pc:sldMk cId="1998170332" sldId="2145709428"/>
        </pc:sldMkLst>
      </pc:sldChg>
      <pc:sldChg chg="del">
        <pc:chgData name="Ron Melton" userId="5553941352b42db9" providerId="LiveId" clId="{36DCD473-F91B-45B5-9CF5-4A067706FACB}" dt="2023-10-22T23:28:57.200" v="2218" actId="47"/>
        <pc:sldMkLst>
          <pc:docMk/>
          <pc:sldMk cId="1084441562" sldId="2145709429"/>
        </pc:sldMkLst>
      </pc:sldChg>
      <pc:sldChg chg="del">
        <pc:chgData name="Ron Melton" userId="5553941352b42db9" providerId="LiveId" clId="{36DCD473-F91B-45B5-9CF5-4A067706FACB}" dt="2023-10-22T23:28:57.888" v="2219" actId="47"/>
        <pc:sldMkLst>
          <pc:docMk/>
          <pc:sldMk cId="1575944793" sldId="2145709430"/>
        </pc:sldMkLst>
      </pc:sldChg>
      <pc:sldChg chg="del">
        <pc:chgData name="Ron Melton" userId="5553941352b42db9" providerId="LiveId" clId="{36DCD473-F91B-45B5-9CF5-4A067706FACB}" dt="2023-10-22T23:28:58.436" v="2220" actId="47"/>
        <pc:sldMkLst>
          <pc:docMk/>
          <pc:sldMk cId="1424263262" sldId="2145709431"/>
        </pc:sldMkLst>
      </pc:sldChg>
      <pc:sldChg chg="del">
        <pc:chgData name="Ron Melton" userId="5553941352b42db9" providerId="LiveId" clId="{36DCD473-F91B-45B5-9CF5-4A067706FACB}" dt="2023-10-22T23:28:59.664" v="2221" actId="47"/>
        <pc:sldMkLst>
          <pc:docMk/>
          <pc:sldMk cId="279329601" sldId="2145709432"/>
        </pc:sldMkLst>
      </pc:sldChg>
      <pc:sldChg chg="del">
        <pc:chgData name="Ron Melton" userId="5553941352b42db9" providerId="LiveId" clId="{36DCD473-F91B-45B5-9CF5-4A067706FACB}" dt="2023-10-22T23:29:00.614" v="2222" actId="47"/>
        <pc:sldMkLst>
          <pc:docMk/>
          <pc:sldMk cId="360518773" sldId="2145709433"/>
        </pc:sldMkLst>
      </pc:sldChg>
      <pc:sldChg chg="del">
        <pc:chgData name="Ron Melton" userId="5553941352b42db9" providerId="LiveId" clId="{36DCD473-F91B-45B5-9CF5-4A067706FACB}" dt="2023-10-22T23:29:01.475" v="2223" actId="47"/>
        <pc:sldMkLst>
          <pc:docMk/>
          <pc:sldMk cId="3516892146" sldId="2145709434"/>
        </pc:sldMkLst>
      </pc:sldChg>
      <pc:sldChg chg="del">
        <pc:chgData name="Ron Melton" userId="5553941352b42db9" providerId="LiveId" clId="{36DCD473-F91B-45B5-9CF5-4A067706FACB}" dt="2023-10-22T23:29:01.905" v="2224" actId="47"/>
        <pc:sldMkLst>
          <pc:docMk/>
          <pc:sldMk cId="2988614904" sldId="2145709435"/>
        </pc:sldMkLst>
      </pc:sldChg>
      <pc:sldChg chg="del">
        <pc:chgData name="Ron Melton" userId="5553941352b42db9" providerId="LiveId" clId="{36DCD473-F91B-45B5-9CF5-4A067706FACB}" dt="2023-10-22T23:29:02.366" v="2225" actId="47"/>
        <pc:sldMkLst>
          <pc:docMk/>
          <pc:sldMk cId="1035449152" sldId="2145709436"/>
        </pc:sldMkLst>
      </pc:sldChg>
      <pc:sldChg chg="del">
        <pc:chgData name="Ron Melton" userId="5553941352b42db9" providerId="LiveId" clId="{36DCD473-F91B-45B5-9CF5-4A067706FACB}" dt="2023-10-22T23:29:02.846" v="2226" actId="47"/>
        <pc:sldMkLst>
          <pc:docMk/>
          <pc:sldMk cId="3621222664" sldId="2145709437"/>
        </pc:sldMkLst>
      </pc:sldChg>
      <pc:sldChg chg="del">
        <pc:chgData name="Ron Melton" userId="5553941352b42db9" providerId="LiveId" clId="{36DCD473-F91B-45B5-9CF5-4A067706FACB}" dt="2023-10-22T23:29:03.481" v="2227" actId="47"/>
        <pc:sldMkLst>
          <pc:docMk/>
          <pc:sldMk cId="221007714" sldId="2145709438"/>
        </pc:sldMkLst>
      </pc:sldChg>
      <pc:sldChg chg="del">
        <pc:chgData name="Ron Melton" userId="5553941352b42db9" providerId="LiveId" clId="{36DCD473-F91B-45B5-9CF5-4A067706FACB}" dt="2023-10-22T23:29:03.985" v="2228" actId="47"/>
        <pc:sldMkLst>
          <pc:docMk/>
          <pc:sldMk cId="1219330967" sldId="2145709439"/>
        </pc:sldMkLst>
      </pc:sldChg>
      <pc:sldChg chg="del">
        <pc:chgData name="Ron Melton" userId="5553941352b42db9" providerId="LiveId" clId="{36DCD473-F91B-45B5-9CF5-4A067706FACB}" dt="2023-10-22T23:29:04.459" v="2229" actId="47"/>
        <pc:sldMkLst>
          <pc:docMk/>
          <pc:sldMk cId="3648218297" sldId="2145709440"/>
        </pc:sldMkLst>
      </pc:sldChg>
      <pc:sldChg chg="del">
        <pc:chgData name="Ron Melton" userId="5553941352b42db9" providerId="LiveId" clId="{36DCD473-F91B-45B5-9CF5-4A067706FACB}" dt="2023-10-22T23:29:04.897" v="2230" actId="47"/>
        <pc:sldMkLst>
          <pc:docMk/>
          <pc:sldMk cId="2379012649" sldId="2145709441"/>
        </pc:sldMkLst>
      </pc:sldChg>
      <pc:sldChg chg="del">
        <pc:chgData name="Ron Melton" userId="5553941352b42db9" providerId="LiveId" clId="{36DCD473-F91B-45B5-9CF5-4A067706FACB}" dt="2023-10-22T23:29:05.406" v="2231" actId="47"/>
        <pc:sldMkLst>
          <pc:docMk/>
          <pc:sldMk cId="324019951" sldId="2145709442"/>
        </pc:sldMkLst>
      </pc:sldChg>
      <pc:sldChg chg="del">
        <pc:chgData name="Ron Melton" userId="5553941352b42db9" providerId="LiveId" clId="{36DCD473-F91B-45B5-9CF5-4A067706FACB}" dt="2023-10-22T23:29:05.824" v="2232" actId="47"/>
        <pc:sldMkLst>
          <pc:docMk/>
          <pc:sldMk cId="11555263" sldId="2145709443"/>
        </pc:sldMkLst>
      </pc:sldChg>
      <pc:sldChg chg="del">
        <pc:chgData name="Ron Melton" userId="5553941352b42db9" providerId="LiveId" clId="{36DCD473-F91B-45B5-9CF5-4A067706FACB}" dt="2023-10-22T23:29:06.341" v="2233" actId="47"/>
        <pc:sldMkLst>
          <pc:docMk/>
          <pc:sldMk cId="1808046586" sldId="2145709444"/>
        </pc:sldMkLst>
      </pc:sldChg>
      <pc:sldChg chg="del">
        <pc:chgData name="Ron Melton" userId="5553941352b42db9" providerId="LiveId" clId="{36DCD473-F91B-45B5-9CF5-4A067706FACB}" dt="2023-10-22T23:29:07.202" v="2234" actId="47"/>
        <pc:sldMkLst>
          <pc:docMk/>
          <pc:sldMk cId="3140232970" sldId="2145709445"/>
        </pc:sldMkLst>
      </pc:sldChg>
      <pc:sldChg chg="del">
        <pc:chgData name="Ron Melton" userId="5553941352b42db9" providerId="LiveId" clId="{36DCD473-F91B-45B5-9CF5-4A067706FACB}" dt="2023-10-22T23:29:07.851" v="2235" actId="47"/>
        <pc:sldMkLst>
          <pc:docMk/>
          <pc:sldMk cId="4079517678" sldId="2145709446"/>
        </pc:sldMkLst>
      </pc:sldChg>
      <pc:sldChg chg="del">
        <pc:chgData name="Ron Melton" userId="5553941352b42db9" providerId="LiveId" clId="{36DCD473-F91B-45B5-9CF5-4A067706FACB}" dt="2023-10-22T23:29:08.295" v="2236" actId="47"/>
        <pc:sldMkLst>
          <pc:docMk/>
          <pc:sldMk cId="1841850978" sldId="2145709447"/>
        </pc:sldMkLst>
      </pc:sldChg>
      <pc:sldChg chg="del">
        <pc:chgData name="Ron Melton" userId="5553941352b42db9" providerId="LiveId" clId="{36DCD473-F91B-45B5-9CF5-4A067706FACB}" dt="2023-10-22T23:29:08.916" v="2237" actId="47"/>
        <pc:sldMkLst>
          <pc:docMk/>
          <pc:sldMk cId="1411865500" sldId="2145709448"/>
        </pc:sldMkLst>
      </pc:sldChg>
      <pc:sldChg chg="del">
        <pc:chgData name="Ron Melton" userId="5553941352b42db9" providerId="LiveId" clId="{36DCD473-F91B-45B5-9CF5-4A067706FACB}" dt="2023-10-23T00:35:10.178" v="3501" actId="47"/>
        <pc:sldMkLst>
          <pc:docMk/>
          <pc:sldMk cId="3907596710" sldId="2145709449"/>
        </pc:sldMkLst>
      </pc:sldChg>
      <pc:sldChg chg="del">
        <pc:chgData name="Ron Melton" userId="5553941352b42db9" providerId="LiveId" clId="{36DCD473-F91B-45B5-9CF5-4A067706FACB}" dt="2023-10-23T00:35:10.434" v="3502" actId="47"/>
        <pc:sldMkLst>
          <pc:docMk/>
          <pc:sldMk cId="161961476" sldId="2145709450"/>
        </pc:sldMkLst>
      </pc:sldChg>
      <pc:sldChg chg="del">
        <pc:chgData name="Ron Melton" userId="5553941352b42db9" providerId="LiveId" clId="{36DCD473-F91B-45B5-9CF5-4A067706FACB}" dt="2023-10-23T00:22:36.525" v="3169" actId="47"/>
        <pc:sldMkLst>
          <pc:docMk/>
          <pc:sldMk cId="3281888173" sldId="2145709451"/>
        </pc:sldMkLst>
      </pc:sldChg>
      <pc:sldChg chg="del">
        <pc:chgData name="Ron Melton" userId="5553941352b42db9" providerId="LiveId" clId="{36DCD473-F91B-45B5-9CF5-4A067706FACB}" dt="2023-10-22T23:20:01.701" v="1865" actId="47"/>
        <pc:sldMkLst>
          <pc:docMk/>
          <pc:sldMk cId="2454609634" sldId="2145709452"/>
        </pc:sldMkLst>
      </pc:sldChg>
      <pc:sldChg chg="del">
        <pc:chgData name="Ron Melton" userId="5553941352b42db9" providerId="LiveId" clId="{36DCD473-F91B-45B5-9CF5-4A067706FACB}" dt="2023-09-27T23:18:47.955" v="263" actId="47"/>
        <pc:sldMkLst>
          <pc:docMk/>
          <pc:sldMk cId="1533637002" sldId="2145709453"/>
        </pc:sldMkLst>
      </pc:sldChg>
      <pc:sldChg chg="new">
        <pc:chgData name="Ron Melton" userId="5553941352b42db9" providerId="LiveId" clId="{36DCD473-F91B-45B5-9CF5-4A067706FACB}" dt="2023-09-27T23:19:09.228" v="268" actId="680"/>
        <pc:sldMkLst>
          <pc:docMk/>
          <pc:sldMk cId="1186750476" sldId="2145709455"/>
        </pc:sldMkLst>
      </pc:sldChg>
      <pc:sldChg chg="add">
        <pc:chgData name="Ron Melton" userId="5553941352b42db9" providerId="LiveId" clId="{36DCD473-F91B-45B5-9CF5-4A067706FACB}" dt="2023-10-22T23:19:24.378" v="1863"/>
        <pc:sldMkLst>
          <pc:docMk/>
          <pc:sldMk cId="613247108" sldId="2145709456"/>
        </pc:sldMkLst>
      </pc:sldChg>
      <pc:sldMasterChg chg="delSldLayout">
        <pc:chgData name="Ron Melton" userId="5553941352b42db9" providerId="LiveId" clId="{36DCD473-F91B-45B5-9CF5-4A067706FACB}" dt="2023-10-23T00:36:59.267" v="3534" actId="47"/>
        <pc:sldMasterMkLst>
          <pc:docMk/>
          <pc:sldMasterMk cId="394967926" sldId="2147485635"/>
        </pc:sldMasterMkLst>
        <pc:sldLayoutChg chg="del">
          <pc:chgData name="Ron Melton" userId="5553941352b42db9" providerId="LiveId" clId="{36DCD473-F91B-45B5-9CF5-4A067706FACB}" dt="2023-10-22T23:34:52.304" v="2372" actId="47"/>
          <pc:sldLayoutMkLst>
            <pc:docMk/>
            <pc:sldMasterMk cId="394967926" sldId="2147485635"/>
            <pc:sldLayoutMk cId="3463369147" sldId="2147485778"/>
          </pc:sldLayoutMkLst>
        </pc:sldLayoutChg>
        <pc:sldLayoutChg chg="del">
          <pc:chgData name="Ron Melton" userId="5553941352b42db9" providerId="LiveId" clId="{36DCD473-F91B-45B5-9CF5-4A067706FACB}" dt="2023-10-23T00:36:59.267" v="3534" actId="47"/>
          <pc:sldLayoutMkLst>
            <pc:docMk/>
            <pc:sldMasterMk cId="394967926" sldId="2147485635"/>
            <pc:sldLayoutMk cId="2250113828" sldId="2147485821"/>
          </pc:sldLayoutMkLst>
        </pc:sldLayoutChg>
        <pc:sldLayoutChg chg="del">
          <pc:chgData name="Ron Melton" userId="5553941352b42db9" providerId="LiveId" clId="{36DCD473-F91B-45B5-9CF5-4A067706FACB}" dt="2023-10-23T00:36:59.267" v="3534" actId="47"/>
          <pc:sldLayoutMkLst>
            <pc:docMk/>
            <pc:sldMasterMk cId="394967926" sldId="2147485635"/>
            <pc:sldLayoutMk cId="2206677743" sldId="2147485823"/>
          </pc:sldLayoutMkLst>
        </pc:sldLayoutChg>
        <pc:sldLayoutChg chg="del">
          <pc:chgData name="Ron Melton" userId="5553941352b42db9" providerId="LiveId" clId="{36DCD473-F91B-45B5-9CF5-4A067706FACB}" dt="2023-10-23T00:36:59.267" v="3534" actId="47"/>
          <pc:sldLayoutMkLst>
            <pc:docMk/>
            <pc:sldMasterMk cId="394967926" sldId="2147485635"/>
            <pc:sldLayoutMk cId="4146360532" sldId="2147485824"/>
          </pc:sldLayoutMkLst>
        </pc:sldLayoutChg>
        <pc:sldLayoutChg chg="del">
          <pc:chgData name="Ron Melton" userId="5553941352b42db9" providerId="LiveId" clId="{36DCD473-F91B-45B5-9CF5-4A067706FACB}" dt="2023-10-23T00:36:59.267" v="3534" actId="47"/>
          <pc:sldLayoutMkLst>
            <pc:docMk/>
            <pc:sldMasterMk cId="394967926" sldId="2147485635"/>
            <pc:sldLayoutMk cId="2466368190" sldId="2147485825"/>
          </pc:sldLayoutMkLst>
        </pc:sldLayoutChg>
        <pc:sldLayoutChg chg="del">
          <pc:chgData name="Ron Melton" userId="5553941352b42db9" providerId="LiveId" clId="{36DCD473-F91B-45B5-9CF5-4A067706FACB}" dt="2023-10-23T00:36:59.267" v="3534" actId="47"/>
          <pc:sldLayoutMkLst>
            <pc:docMk/>
            <pc:sldMasterMk cId="394967926" sldId="2147485635"/>
            <pc:sldLayoutMk cId="279513782" sldId="2147485826"/>
          </pc:sldLayoutMkLst>
        </pc:sldLayoutChg>
      </pc:sldMasterChg>
      <pc:sldMasterChg chg="del delSldLayout">
        <pc:chgData name="Ron Melton" userId="5553941352b42db9" providerId="LiveId" clId="{36DCD473-F91B-45B5-9CF5-4A067706FACB}" dt="2023-10-23T00:09:42.418" v="2536" actId="47"/>
        <pc:sldMasterMkLst>
          <pc:docMk/>
          <pc:sldMasterMk cId="1515791003" sldId="2147485645"/>
        </pc:sldMasterMkLst>
        <pc:sldLayoutChg chg="del">
          <pc:chgData name="Ron Melton" userId="5553941352b42db9" providerId="LiveId" clId="{36DCD473-F91B-45B5-9CF5-4A067706FACB}" dt="2023-10-23T00:09:42.418" v="2536" actId="47"/>
          <pc:sldLayoutMkLst>
            <pc:docMk/>
            <pc:sldMasterMk cId="1515791003" sldId="2147485645"/>
            <pc:sldLayoutMk cId="874479715" sldId="2147485646"/>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90378430" sldId="2147485647"/>
          </pc:sldLayoutMkLst>
        </pc:sldLayoutChg>
        <pc:sldLayoutChg chg="del">
          <pc:chgData name="Ron Melton" userId="5553941352b42db9" providerId="LiveId" clId="{36DCD473-F91B-45B5-9CF5-4A067706FACB}" dt="2023-10-23T00:09:42.418" v="2536" actId="47"/>
          <pc:sldLayoutMkLst>
            <pc:docMk/>
            <pc:sldMasterMk cId="1515791003" sldId="2147485645"/>
            <pc:sldLayoutMk cId="3448400849" sldId="2147485648"/>
          </pc:sldLayoutMkLst>
        </pc:sldLayoutChg>
        <pc:sldLayoutChg chg="del">
          <pc:chgData name="Ron Melton" userId="5553941352b42db9" providerId="LiveId" clId="{36DCD473-F91B-45B5-9CF5-4A067706FACB}" dt="2023-10-23T00:09:42.418" v="2536" actId="47"/>
          <pc:sldLayoutMkLst>
            <pc:docMk/>
            <pc:sldMasterMk cId="1515791003" sldId="2147485645"/>
            <pc:sldLayoutMk cId="4155874857" sldId="2147485649"/>
          </pc:sldLayoutMkLst>
        </pc:sldLayoutChg>
        <pc:sldLayoutChg chg="del">
          <pc:chgData name="Ron Melton" userId="5553941352b42db9" providerId="LiveId" clId="{36DCD473-F91B-45B5-9CF5-4A067706FACB}" dt="2023-10-23T00:09:42.418" v="2536" actId="47"/>
          <pc:sldLayoutMkLst>
            <pc:docMk/>
            <pc:sldMasterMk cId="1515791003" sldId="2147485645"/>
            <pc:sldLayoutMk cId="155893923" sldId="2147485650"/>
          </pc:sldLayoutMkLst>
        </pc:sldLayoutChg>
        <pc:sldLayoutChg chg="del">
          <pc:chgData name="Ron Melton" userId="5553941352b42db9" providerId="LiveId" clId="{36DCD473-F91B-45B5-9CF5-4A067706FACB}" dt="2023-10-23T00:09:42.418" v="2536" actId="47"/>
          <pc:sldLayoutMkLst>
            <pc:docMk/>
            <pc:sldMasterMk cId="1515791003" sldId="2147485645"/>
            <pc:sldLayoutMk cId="1004934236" sldId="2147485652"/>
          </pc:sldLayoutMkLst>
        </pc:sldLayoutChg>
        <pc:sldLayoutChg chg="del">
          <pc:chgData name="Ron Melton" userId="5553941352b42db9" providerId="LiveId" clId="{36DCD473-F91B-45B5-9CF5-4A067706FACB}" dt="2023-10-23T00:09:42.418" v="2536" actId="47"/>
          <pc:sldLayoutMkLst>
            <pc:docMk/>
            <pc:sldMasterMk cId="1515791003" sldId="2147485645"/>
            <pc:sldLayoutMk cId="908069923" sldId="2147485653"/>
          </pc:sldLayoutMkLst>
        </pc:sldLayoutChg>
        <pc:sldLayoutChg chg="del">
          <pc:chgData name="Ron Melton" userId="5553941352b42db9" providerId="LiveId" clId="{36DCD473-F91B-45B5-9CF5-4A067706FACB}" dt="2023-10-23T00:09:42.418" v="2536" actId="47"/>
          <pc:sldLayoutMkLst>
            <pc:docMk/>
            <pc:sldMasterMk cId="1515791003" sldId="2147485645"/>
            <pc:sldLayoutMk cId="4006171002" sldId="2147485654"/>
          </pc:sldLayoutMkLst>
        </pc:sldLayoutChg>
      </pc:sldMasterChg>
      <pc:sldMasterChg chg="del delSldLayout">
        <pc:chgData name="Ron Melton" userId="5553941352b42db9" providerId="LiveId" clId="{36DCD473-F91B-45B5-9CF5-4A067706FACB}" dt="2023-10-23T00:36:59.267" v="3534" actId="47"/>
        <pc:sldMasterMkLst>
          <pc:docMk/>
          <pc:sldMasterMk cId="208591126" sldId="2147485744"/>
        </pc:sldMasterMkLst>
        <pc:sldLayoutChg chg="del">
          <pc:chgData name="Ron Melton" userId="5553941352b42db9" providerId="LiveId" clId="{36DCD473-F91B-45B5-9CF5-4A067706FACB}" dt="2023-10-23T00:36:59.267" v="3534" actId="47"/>
          <pc:sldLayoutMkLst>
            <pc:docMk/>
            <pc:sldMasterMk cId="208591126" sldId="2147485744"/>
            <pc:sldLayoutMk cId="35418302" sldId="2147485745"/>
          </pc:sldLayoutMkLst>
        </pc:sldLayoutChg>
        <pc:sldLayoutChg chg="del">
          <pc:chgData name="Ron Melton" userId="5553941352b42db9" providerId="LiveId" clId="{36DCD473-F91B-45B5-9CF5-4A067706FACB}" dt="2023-10-23T00:36:59.267" v="3534" actId="47"/>
          <pc:sldLayoutMkLst>
            <pc:docMk/>
            <pc:sldMasterMk cId="208591126" sldId="2147485744"/>
            <pc:sldLayoutMk cId="4238779387" sldId="2147485746"/>
          </pc:sldLayoutMkLst>
        </pc:sldLayoutChg>
        <pc:sldLayoutChg chg="del">
          <pc:chgData name="Ron Melton" userId="5553941352b42db9" providerId="LiveId" clId="{36DCD473-F91B-45B5-9CF5-4A067706FACB}" dt="2023-10-23T00:36:59.267" v="3534" actId="47"/>
          <pc:sldLayoutMkLst>
            <pc:docMk/>
            <pc:sldMasterMk cId="208591126" sldId="2147485744"/>
            <pc:sldLayoutMk cId="237731215" sldId="2147485747"/>
          </pc:sldLayoutMkLst>
        </pc:sldLayoutChg>
        <pc:sldLayoutChg chg="del">
          <pc:chgData name="Ron Melton" userId="5553941352b42db9" providerId="LiveId" clId="{36DCD473-F91B-45B5-9CF5-4A067706FACB}" dt="2023-10-23T00:36:59.267" v="3534" actId="47"/>
          <pc:sldLayoutMkLst>
            <pc:docMk/>
            <pc:sldMasterMk cId="208591126" sldId="2147485744"/>
            <pc:sldLayoutMk cId="3388215175" sldId="2147485748"/>
          </pc:sldLayoutMkLst>
        </pc:sldLayoutChg>
        <pc:sldLayoutChg chg="del">
          <pc:chgData name="Ron Melton" userId="5553941352b42db9" providerId="LiveId" clId="{36DCD473-F91B-45B5-9CF5-4A067706FACB}" dt="2023-10-23T00:36:59.267" v="3534" actId="47"/>
          <pc:sldLayoutMkLst>
            <pc:docMk/>
            <pc:sldMasterMk cId="208591126" sldId="2147485744"/>
            <pc:sldLayoutMk cId="672917064" sldId="2147485749"/>
          </pc:sldLayoutMkLst>
        </pc:sldLayoutChg>
        <pc:sldLayoutChg chg="del">
          <pc:chgData name="Ron Melton" userId="5553941352b42db9" providerId="LiveId" clId="{36DCD473-F91B-45B5-9CF5-4A067706FACB}" dt="2023-10-23T00:36:59.267" v="3534" actId="47"/>
          <pc:sldLayoutMkLst>
            <pc:docMk/>
            <pc:sldMasterMk cId="208591126" sldId="2147485744"/>
            <pc:sldLayoutMk cId="2912636516" sldId="2147485750"/>
          </pc:sldLayoutMkLst>
        </pc:sldLayoutChg>
        <pc:sldLayoutChg chg="del">
          <pc:chgData name="Ron Melton" userId="5553941352b42db9" providerId="LiveId" clId="{36DCD473-F91B-45B5-9CF5-4A067706FACB}" dt="2023-10-23T00:36:59.267" v="3534" actId="47"/>
          <pc:sldLayoutMkLst>
            <pc:docMk/>
            <pc:sldMasterMk cId="208591126" sldId="2147485744"/>
            <pc:sldLayoutMk cId="1805077081" sldId="2147485751"/>
          </pc:sldLayoutMkLst>
        </pc:sldLayoutChg>
        <pc:sldLayoutChg chg="del">
          <pc:chgData name="Ron Melton" userId="5553941352b42db9" providerId="LiveId" clId="{36DCD473-F91B-45B5-9CF5-4A067706FACB}" dt="2023-10-23T00:36:59.267" v="3534" actId="47"/>
          <pc:sldLayoutMkLst>
            <pc:docMk/>
            <pc:sldMasterMk cId="208591126" sldId="2147485744"/>
            <pc:sldLayoutMk cId="1254392468" sldId="2147485752"/>
          </pc:sldLayoutMkLst>
        </pc:sldLayoutChg>
        <pc:sldLayoutChg chg="del">
          <pc:chgData name="Ron Melton" userId="5553941352b42db9" providerId="LiveId" clId="{36DCD473-F91B-45B5-9CF5-4A067706FACB}" dt="2023-10-23T00:36:59.267" v="3534" actId="47"/>
          <pc:sldLayoutMkLst>
            <pc:docMk/>
            <pc:sldMasterMk cId="208591126" sldId="2147485744"/>
            <pc:sldLayoutMk cId="1499202571" sldId="2147485753"/>
          </pc:sldLayoutMkLst>
        </pc:sldLayoutChg>
      </pc:sldMasterChg>
      <pc:sldMasterChg chg="del delSldLayout">
        <pc:chgData name="Ron Melton" userId="5553941352b42db9" providerId="LiveId" clId="{36DCD473-F91B-45B5-9CF5-4A067706FACB}" dt="2023-10-23T00:36:59.267" v="3534" actId="47"/>
        <pc:sldMasterMkLst>
          <pc:docMk/>
          <pc:sldMasterMk cId="2410131996" sldId="2147485766"/>
        </pc:sldMasterMkLst>
        <pc:sldLayoutChg chg="del">
          <pc:chgData name="Ron Melton" userId="5553941352b42db9" providerId="LiveId" clId="{36DCD473-F91B-45B5-9CF5-4A067706FACB}" dt="2023-10-23T00:36:59.267" v="3534" actId="47"/>
          <pc:sldLayoutMkLst>
            <pc:docMk/>
            <pc:sldMasterMk cId="2410131996" sldId="2147485766"/>
            <pc:sldLayoutMk cId="1361115845" sldId="2147485767"/>
          </pc:sldLayoutMkLst>
        </pc:sldLayoutChg>
        <pc:sldLayoutChg chg="del">
          <pc:chgData name="Ron Melton" userId="5553941352b42db9" providerId="LiveId" clId="{36DCD473-F91B-45B5-9CF5-4A067706FACB}" dt="2023-10-23T00:36:59.267" v="3534" actId="47"/>
          <pc:sldLayoutMkLst>
            <pc:docMk/>
            <pc:sldMasterMk cId="2410131996" sldId="2147485766"/>
            <pc:sldLayoutMk cId="2269530838" sldId="2147485768"/>
          </pc:sldLayoutMkLst>
        </pc:sldLayoutChg>
        <pc:sldLayoutChg chg="del">
          <pc:chgData name="Ron Melton" userId="5553941352b42db9" providerId="LiveId" clId="{36DCD473-F91B-45B5-9CF5-4A067706FACB}" dt="2023-10-23T00:36:59.267" v="3534" actId="47"/>
          <pc:sldLayoutMkLst>
            <pc:docMk/>
            <pc:sldMasterMk cId="2410131996" sldId="2147485766"/>
            <pc:sldLayoutMk cId="208652420" sldId="2147485769"/>
          </pc:sldLayoutMkLst>
        </pc:sldLayoutChg>
        <pc:sldLayoutChg chg="del">
          <pc:chgData name="Ron Melton" userId="5553941352b42db9" providerId="LiveId" clId="{36DCD473-F91B-45B5-9CF5-4A067706FACB}" dt="2023-10-23T00:36:59.267" v="3534" actId="47"/>
          <pc:sldLayoutMkLst>
            <pc:docMk/>
            <pc:sldMasterMk cId="2410131996" sldId="2147485766"/>
            <pc:sldLayoutMk cId="1810961323" sldId="2147485770"/>
          </pc:sldLayoutMkLst>
        </pc:sldLayoutChg>
        <pc:sldLayoutChg chg="del">
          <pc:chgData name="Ron Melton" userId="5553941352b42db9" providerId="LiveId" clId="{36DCD473-F91B-45B5-9CF5-4A067706FACB}" dt="2023-10-23T00:36:59.267" v="3534" actId="47"/>
          <pc:sldLayoutMkLst>
            <pc:docMk/>
            <pc:sldMasterMk cId="2410131996" sldId="2147485766"/>
            <pc:sldLayoutMk cId="1945568733" sldId="2147485771"/>
          </pc:sldLayoutMkLst>
        </pc:sldLayoutChg>
        <pc:sldLayoutChg chg="del">
          <pc:chgData name="Ron Melton" userId="5553941352b42db9" providerId="LiveId" clId="{36DCD473-F91B-45B5-9CF5-4A067706FACB}" dt="2023-10-23T00:36:59.267" v="3534" actId="47"/>
          <pc:sldLayoutMkLst>
            <pc:docMk/>
            <pc:sldMasterMk cId="2410131996" sldId="2147485766"/>
            <pc:sldLayoutMk cId="3949835530" sldId="2147485772"/>
          </pc:sldLayoutMkLst>
        </pc:sldLayoutChg>
        <pc:sldLayoutChg chg="del">
          <pc:chgData name="Ron Melton" userId="5553941352b42db9" providerId="LiveId" clId="{36DCD473-F91B-45B5-9CF5-4A067706FACB}" dt="2023-10-23T00:36:59.267" v="3534" actId="47"/>
          <pc:sldLayoutMkLst>
            <pc:docMk/>
            <pc:sldMasterMk cId="2410131996" sldId="2147485766"/>
            <pc:sldLayoutMk cId="3353426730" sldId="2147485773"/>
          </pc:sldLayoutMkLst>
        </pc:sldLayoutChg>
        <pc:sldLayoutChg chg="del">
          <pc:chgData name="Ron Melton" userId="5553941352b42db9" providerId="LiveId" clId="{36DCD473-F91B-45B5-9CF5-4A067706FACB}" dt="2023-10-23T00:36:59.267" v="3534" actId="47"/>
          <pc:sldLayoutMkLst>
            <pc:docMk/>
            <pc:sldMasterMk cId="2410131996" sldId="2147485766"/>
            <pc:sldLayoutMk cId="1125227177" sldId="2147485774"/>
          </pc:sldLayoutMkLst>
        </pc:sldLayoutChg>
        <pc:sldLayoutChg chg="del">
          <pc:chgData name="Ron Melton" userId="5553941352b42db9" providerId="LiveId" clId="{36DCD473-F91B-45B5-9CF5-4A067706FACB}" dt="2023-10-23T00:36:59.267" v="3534" actId="47"/>
          <pc:sldLayoutMkLst>
            <pc:docMk/>
            <pc:sldMasterMk cId="2410131996" sldId="2147485766"/>
            <pc:sldLayoutMk cId="4018412031" sldId="2147485775"/>
          </pc:sldLayoutMkLst>
        </pc:sldLayoutChg>
        <pc:sldLayoutChg chg="del">
          <pc:chgData name="Ron Melton" userId="5553941352b42db9" providerId="LiveId" clId="{36DCD473-F91B-45B5-9CF5-4A067706FACB}" dt="2023-10-23T00:36:59.267" v="3534" actId="47"/>
          <pc:sldLayoutMkLst>
            <pc:docMk/>
            <pc:sldMasterMk cId="2410131996" sldId="2147485766"/>
            <pc:sldLayoutMk cId="1674713003" sldId="2147485776"/>
          </pc:sldLayoutMkLst>
        </pc:sldLayoutChg>
        <pc:sldLayoutChg chg="del">
          <pc:chgData name="Ron Melton" userId="5553941352b42db9" providerId="LiveId" clId="{36DCD473-F91B-45B5-9CF5-4A067706FACB}" dt="2023-10-23T00:36:59.267" v="3534" actId="47"/>
          <pc:sldLayoutMkLst>
            <pc:docMk/>
            <pc:sldMasterMk cId="2410131996" sldId="2147485766"/>
            <pc:sldLayoutMk cId="1281414400" sldId="2147485777"/>
          </pc:sldLayoutMkLst>
        </pc:sldLayoutChg>
      </pc:sldMasterChg>
      <pc:sldMasterChg chg="del delSldLayout">
        <pc:chgData name="Ron Melton" userId="5553941352b42db9" providerId="LiveId" clId="{36DCD473-F91B-45B5-9CF5-4A067706FACB}" dt="2023-10-23T00:36:59.267" v="3534" actId="47"/>
        <pc:sldMasterMkLst>
          <pc:docMk/>
          <pc:sldMasterMk cId="9991670" sldId="2147485796"/>
        </pc:sldMasterMkLst>
        <pc:sldLayoutChg chg="del">
          <pc:chgData name="Ron Melton" userId="5553941352b42db9" providerId="LiveId" clId="{36DCD473-F91B-45B5-9CF5-4A067706FACB}" dt="2023-10-23T00:36:59.267" v="3534" actId="47"/>
          <pc:sldLayoutMkLst>
            <pc:docMk/>
            <pc:sldMasterMk cId="9991670" sldId="2147485796"/>
            <pc:sldLayoutMk cId="528508563" sldId="2147485797"/>
          </pc:sldLayoutMkLst>
        </pc:sldLayoutChg>
        <pc:sldLayoutChg chg="del">
          <pc:chgData name="Ron Melton" userId="5553941352b42db9" providerId="LiveId" clId="{36DCD473-F91B-45B5-9CF5-4A067706FACB}" dt="2023-10-23T00:36:59.267" v="3534" actId="47"/>
          <pc:sldLayoutMkLst>
            <pc:docMk/>
            <pc:sldMasterMk cId="9991670" sldId="2147485796"/>
            <pc:sldLayoutMk cId="68009160" sldId="2147485798"/>
          </pc:sldLayoutMkLst>
        </pc:sldLayoutChg>
        <pc:sldLayoutChg chg="del">
          <pc:chgData name="Ron Melton" userId="5553941352b42db9" providerId="LiveId" clId="{36DCD473-F91B-45B5-9CF5-4A067706FACB}" dt="2023-10-23T00:36:59.267" v="3534" actId="47"/>
          <pc:sldLayoutMkLst>
            <pc:docMk/>
            <pc:sldMasterMk cId="9991670" sldId="2147485796"/>
            <pc:sldLayoutMk cId="2659916723" sldId="2147485799"/>
          </pc:sldLayoutMkLst>
        </pc:sldLayoutChg>
        <pc:sldLayoutChg chg="del">
          <pc:chgData name="Ron Melton" userId="5553941352b42db9" providerId="LiveId" clId="{36DCD473-F91B-45B5-9CF5-4A067706FACB}" dt="2023-10-23T00:36:59.267" v="3534" actId="47"/>
          <pc:sldLayoutMkLst>
            <pc:docMk/>
            <pc:sldMasterMk cId="9991670" sldId="2147485796"/>
            <pc:sldLayoutMk cId="3318840517" sldId="2147485800"/>
          </pc:sldLayoutMkLst>
        </pc:sldLayoutChg>
        <pc:sldLayoutChg chg="del">
          <pc:chgData name="Ron Melton" userId="5553941352b42db9" providerId="LiveId" clId="{36DCD473-F91B-45B5-9CF5-4A067706FACB}" dt="2023-10-23T00:36:59.267" v="3534" actId="47"/>
          <pc:sldLayoutMkLst>
            <pc:docMk/>
            <pc:sldMasterMk cId="9991670" sldId="2147485796"/>
            <pc:sldLayoutMk cId="3020123040" sldId="2147485801"/>
          </pc:sldLayoutMkLst>
        </pc:sldLayoutChg>
        <pc:sldLayoutChg chg="del">
          <pc:chgData name="Ron Melton" userId="5553941352b42db9" providerId="LiveId" clId="{36DCD473-F91B-45B5-9CF5-4A067706FACB}" dt="2023-10-23T00:36:59.267" v="3534" actId="47"/>
          <pc:sldLayoutMkLst>
            <pc:docMk/>
            <pc:sldMasterMk cId="9991670" sldId="2147485796"/>
            <pc:sldLayoutMk cId="1434044713" sldId="2147485802"/>
          </pc:sldLayoutMkLst>
        </pc:sldLayoutChg>
        <pc:sldLayoutChg chg="del">
          <pc:chgData name="Ron Melton" userId="5553941352b42db9" providerId="LiveId" clId="{36DCD473-F91B-45B5-9CF5-4A067706FACB}" dt="2023-10-23T00:36:59.267" v="3534" actId="47"/>
          <pc:sldLayoutMkLst>
            <pc:docMk/>
            <pc:sldMasterMk cId="9991670" sldId="2147485796"/>
            <pc:sldLayoutMk cId="250131201" sldId="2147485803"/>
          </pc:sldLayoutMkLst>
        </pc:sldLayoutChg>
        <pc:sldLayoutChg chg="del">
          <pc:chgData name="Ron Melton" userId="5553941352b42db9" providerId="LiveId" clId="{36DCD473-F91B-45B5-9CF5-4A067706FACB}" dt="2023-10-23T00:36:59.267" v="3534" actId="47"/>
          <pc:sldLayoutMkLst>
            <pc:docMk/>
            <pc:sldMasterMk cId="9991670" sldId="2147485796"/>
            <pc:sldLayoutMk cId="2192992460" sldId="2147485804"/>
          </pc:sldLayoutMkLst>
        </pc:sldLayoutChg>
        <pc:sldLayoutChg chg="del">
          <pc:chgData name="Ron Melton" userId="5553941352b42db9" providerId="LiveId" clId="{36DCD473-F91B-45B5-9CF5-4A067706FACB}" dt="2023-10-23T00:36:59.267" v="3534" actId="47"/>
          <pc:sldLayoutMkLst>
            <pc:docMk/>
            <pc:sldMasterMk cId="9991670" sldId="2147485796"/>
            <pc:sldLayoutMk cId="2486044552" sldId="2147485805"/>
          </pc:sldLayoutMkLst>
        </pc:sldLayoutChg>
        <pc:sldLayoutChg chg="del">
          <pc:chgData name="Ron Melton" userId="5553941352b42db9" providerId="LiveId" clId="{36DCD473-F91B-45B5-9CF5-4A067706FACB}" dt="2023-10-23T00:36:59.267" v="3534" actId="47"/>
          <pc:sldLayoutMkLst>
            <pc:docMk/>
            <pc:sldMasterMk cId="9991670" sldId="2147485796"/>
            <pc:sldLayoutMk cId="1553383786" sldId="2147485806"/>
          </pc:sldLayoutMkLst>
        </pc:sldLayoutChg>
        <pc:sldLayoutChg chg="del">
          <pc:chgData name="Ron Melton" userId="5553941352b42db9" providerId="LiveId" clId="{36DCD473-F91B-45B5-9CF5-4A067706FACB}" dt="2023-10-23T00:36:59.267" v="3534" actId="47"/>
          <pc:sldLayoutMkLst>
            <pc:docMk/>
            <pc:sldMasterMk cId="9991670" sldId="2147485796"/>
            <pc:sldLayoutMk cId="862536568" sldId="2147485807"/>
          </pc:sldLayoutMkLst>
        </pc:sldLayoutChg>
      </pc:sldMasterChg>
    </pc:docChg>
  </pc:docChgLst>
  <pc:docChgLst>
    <pc:chgData name="Ron Melton" userId="5553941352b42db9" providerId="LiveId" clId="{7ED559D4-CBAD-445E-A617-2B03DAC99018}"/>
    <pc:docChg chg="undo custSel addSld delSld modSld sldOrd delMainMaster">
      <pc:chgData name="Ron Melton" userId="5553941352b42db9" providerId="LiveId" clId="{7ED559D4-CBAD-445E-A617-2B03DAC99018}" dt="2023-09-25T00:48:37.165" v="583"/>
      <pc:docMkLst>
        <pc:docMk/>
      </pc:docMkLst>
      <pc:sldChg chg="ord">
        <pc:chgData name="Ron Melton" userId="5553941352b42db9" providerId="LiveId" clId="{7ED559D4-CBAD-445E-A617-2B03DAC99018}" dt="2023-09-22T18:14:49.197" v="50"/>
        <pc:sldMkLst>
          <pc:docMk/>
          <pc:sldMk cId="2626859708" sldId="256"/>
        </pc:sldMkLst>
      </pc:sldChg>
      <pc:sldChg chg="add">
        <pc:chgData name="Ron Melton" userId="5553941352b42db9" providerId="LiveId" clId="{7ED559D4-CBAD-445E-A617-2B03DAC99018}" dt="2023-09-22T17:55:36.019" v="43"/>
        <pc:sldMkLst>
          <pc:docMk/>
          <pc:sldMk cId="2461350736" sldId="257"/>
        </pc:sldMkLst>
      </pc:sldChg>
      <pc:sldChg chg="del ord">
        <pc:chgData name="Ron Melton" userId="5553941352b42db9" providerId="LiveId" clId="{7ED559D4-CBAD-445E-A617-2B03DAC99018}" dt="2023-09-22T18:15:23.619" v="51" actId="47"/>
        <pc:sldMkLst>
          <pc:docMk/>
          <pc:sldMk cId="136990451" sldId="258"/>
        </pc:sldMkLst>
      </pc:sldChg>
      <pc:sldChg chg="del ord">
        <pc:chgData name="Ron Melton" userId="5553941352b42db9" providerId="LiveId" clId="{7ED559D4-CBAD-445E-A617-2B03DAC99018}" dt="2023-09-24T03:57:54.324" v="470" actId="47"/>
        <pc:sldMkLst>
          <pc:docMk/>
          <pc:sldMk cId="1124329652" sldId="259"/>
        </pc:sldMkLst>
      </pc:sldChg>
      <pc:sldChg chg="ord">
        <pc:chgData name="Ron Melton" userId="5553941352b42db9" providerId="LiveId" clId="{7ED559D4-CBAD-445E-A617-2B03DAC99018}" dt="2023-09-24T02:01:28.667" v="455"/>
        <pc:sldMkLst>
          <pc:docMk/>
          <pc:sldMk cId="3693230545" sldId="266"/>
        </pc:sldMkLst>
      </pc:sldChg>
      <pc:sldChg chg="del ord">
        <pc:chgData name="Ron Melton" userId="5553941352b42db9" providerId="LiveId" clId="{7ED559D4-CBAD-445E-A617-2B03DAC99018}" dt="2023-09-24T03:57:54.324" v="470" actId="47"/>
        <pc:sldMkLst>
          <pc:docMk/>
          <pc:sldMk cId="1234814131" sldId="267"/>
        </pc:sldMkLst>
      </pc:sldChg>
      <pc:sldChg chg="del">
        <pc:chgData name="Ron Melton" userId="5553941352b42db9" providerId="LiveId" clId="{7ED559D4-CBAD-445E-A617-2B03DAC99018}" dt="2023-09-22T20:09:40.370" v="247" actId="47"/>
        <pc:sldMkLst>
          <pc:docMk/>
          <pc:sldMk cId="1554509744" sldId="268"/>
        </pc:sldMkLst>
      </pc:sldChg>
      <pc:sldChg chg="ord">
        <pc:chgData name="Ron Melton" userId="5553941352b42db9" providerId="LiveId" clId="{7ED559D4-CBAD-445E-A617-2B03DAC99018}" dt="2023-09-22T23:05:42.327" v="392"/>
        <pc:sldMkLst>
          <pc:docMk/>
          <pc:sldMk cId="1737023437" sldId="298"/>
        </pc:sldMkLst>
      </pc:sldChg>
      <pc:sldChg chg="ord">
        <pc:chgData name="Ron Melton" userId="5553941352b42db9" providerId="LiveId" clId="{7ED559D4-CBAD-445E-A617-2B03DAC99018}" dt="2023-09-22T23:05:42.327" v="392"/>
        <pc:sldMkLst>
          <pc:docMk/>
          <pc:sldMk cId="1662497630" sldId="300"/>
        </pc:sldMkLst>
      </pc:sldChg>
      <pc:sldChg chg="ord">
        <pc:chgData name="Ron Melton" userId="5553941352b42db9" providerId="LiveId" clId="{7ED559D4-CBAD-445E-A617-2B03DAC99018}" dt="2023-09-22T23:05:42.327" v="392"/>
        <pc:sldMkLst>
          <pc:docMk/>
          <pc:sldMk cId="3429120557" sldId="301"/>
        </pc:sldMkLst>
      </pc:sldChg>
      <pc:sldChg chg="ord">
        <pc:chgData name="Ron Melton" userId="5553941352b42db9" providerId="LiveId" clId="{7ED559D4-CBAD-445E-A617-2B03DAC99018}" dt="2023-09-22T23:05:42.327" v="392"/>
        <pc:sldMkLst>
          <pc:docMk/>
          <pc:sldMk cId="2009859301" sldId="302"/>
        </pc:sldMkLst>
      </pc:sldChg>
      <pc:sldChg chg="ord">
        <pc:chgData name="Ron Melton" userId="5553941352b42db9" providerId="LiveId" clId="{7ED559D4-CBAD-445E-A617-2B03DAC99018}" dt="2023-09-22T23:05:42.327" v="392"/>
        <pc:sldMkLst>
          <pc:docMk/>
          <pc:sldMk cId="947935965" sldId="303"/>
        </pc:sldMkLst>
      </pc:sldChg>
      <pc:sldChg chg="ord">
        <pc:chgData name="Ron Melton" userId="5553941352b42db9" providerId="LiveId" clId="{7ED559D4-CBAD-445E-A617-2B03DAC99018}" dt="2023-09-24T02:01:28.667" v="455"/>
        <pc:sldMkLst>
          <pc:docMk/>
          <pc:sldMk cId="0" sldId="429"/>
        </pc:sldMkLst>
      </pc:sldChg>
      <pc:sldChg chg="ord">
        <pc:chgData name="Ron Melton" userId="5553941352b42db9" providerId="LiveId" clId="{7ED559D4-CBAD-445E-A617-2B03DAC99018}" dt="2023-09-24T02:01:28.667" v="455"/>
        <pc:sldMkLst>
          <pc:docMk/>
          <pc:sldMk cId="0" sldId="430"/>
        </pc:sldMkLst>
      </pc:sldChg>
      <pc:sldChg chg="ord">
        <pc:chgData name="Ron Melton" userId="5553941352b42db9" providerId="LiveId" clId="{7ED559D4-CBAD-445E-A617-2B03DAC99018}" dt="2023-09-24T02:01:28.667" v="455"/>
        <pc:sldMkLst>
          <pc:docMk/>
          <pc:sldMk cId="0" sldId="431"/>
        </pc:sldMkLst>
      </pc:sldChg>
      <pc:sldChg chg="del">
        <pc:chgData name="Ron Melton" userId="5553941352b42db9" providerId="LiveId" clId="{7ED559D4-CBAD-445E-A617-2B03DAC99018}" dt="2023-09-24T02:03:20.412" v="462" actId="47"/>
        <pc:sldMkLst>
          <pc:docMk/>
          <pc:sldMk cId="0" sldId="463"/>
        </pc:sldMkLst>
      </pc:sldChg>
      <pc:sldChg chg="del ord">
        <pc:chgData name="Ron Melton" userId="5553941352b42db9" providerId="LiveId" clId="{7ED559D4-CBAD-445E-A617-2B03DAC99018}" dt="2023-09-24T03:57:54.324" v="470" actId="47"/>
        <pc:sldMkLst>
          <pc:docMk/>
          <pc:sldMk cId="2929515824" sldId="641"/>
        </pc:sldMkLst>
      </pc:sldChg>
      <pc:sldChg chg="del ord">
        <pc:chgData name="Ron Melton" userId="5553941352b42db9" providerId="LiveId" clId="{7ED559D4-CBAD-445E-A617-2B03DAC99018}" dt="2023-09-24T03:57:54.324" v="470" actId="47"/>
        <pc:sldMkLst>
          <pc:docMk/>
          <pc:sldMk cId="1768599303" sldId="642"/>
        </pc:sldMkLst>
      </pc:sldChg>
      <pc:sldChg chg="del ord">
        <pc:chgData name="Ron Melton" userId="5553941352b42db9" providerId="LiveId" clId="{7ED559D4-CBAD-445E-A617-2B03DAC99018}" dt="2023-09-24T03:57:54.324" v="470" actId="47"/>
        <pc:sldMkLst>
          <pc:docMk/>
          <pc:sldMk cId="3517020646" sldId="644"/>
        </pc:sldMkLst>
      </pc:sldChg>
      <pc:sldChg chg="del ord">
        <pc:chgData name="Ron Melton" userId="5553941352b42db9" providerId="LiveId" clId="{7ED559D4-CBAD-445E-A617-2B03DAC99018}" dt="2023-09-24T03:57:54.324" v="470" actId="47"/>
        <pc:sldMkLst>
          <pc:docMk/>
          <pc:sldMk cId="1033977654" sldId="645"/>
        </pc:sldMkLst>
      </pc:sldChg>
      <pc:sldChg chg="del ord">
        <pc:chgData name="Ron Melton" userId="5553941352b42db9" providerId="LiveId" clId="{7ED559D4-CBAD-445E-A617-2B03DAC99018}" dt="2023-09-24T02:24:55.867" v="463" actId="47"/>
        <pc:sldMkLst>
          <pc:docMk/>
          <pc:sldMk cId="4068110371" sldId="777"/>
        </pc:sldMkLst>
      </pc:sldChg>
      <pc:sldChg chg="del ord">
        <pc:chgData name="Ron Melton" userId="5553941352b42db9" providerId="LiveId" clId="{7ED559D4-CBAD-445E-A617-2B03DAC99018}" dt="2023-09-24T02:24:55.867" v="463" actId="47"/>
        <pc:sldMkLst>
          <pc:docMk/>
          <pc:sldMk cId="2523952000" sldId="778"/>
        </pc:sldMkLst>
      </pc:sldChg>
      <pc:sldChg chg="ord">
        <pc:chgData name="Ron Melton" userId="5553941352b42db9" providerId="LiveId" clId="{7ED559D4-CBAD-445E-A617-2B03DAC99018}" dt="2023-09-22T20:52:16.680" v="325"/>
        <pc:sldMkLst>
          <pc:docMk/>
          <pc:sldMk cId="0" sldId="1007"/>
        </pc:sldMkLst>
      </pc:sldChg>
      <pc:sldChg chg="del">
        <pc:chgData name="Ron Melton" userId="5553941352b42db9" providerId="LiveId" clId="{7ED559D4-CBAD-445E-A617-2B03DAC99018}" dt="2023-09-24T02:03:18.248" v="460" actId="47"/>
        <pc:sldMkLst>
          <pc:docMk/>
          <pc:sldMk cId="0" sldId="1040"/>
        </pc:sldMkLst>
      </pc:sldChg>
      <pc:sldChg chg="del">
        <pc:chgData name="Ron Melton" userId="5553941352b42db9" providerId="LiveId" clId="{7ED559D4-CBAD-445E-A617-2B03DAC99018}" dt="2023-09-24T02:03:19.023" v="461" actId="47"/>
        <pc:sldMkLst>
          <pc:docMk/>
          <pc:sldMk cId="0" sldId="1041"/>
        </pc:sldMkLst>
      </pc:sldChg>
      <pc:sldChg chg="ord">
        <pc:chgData name="Ron Melton" userId="5553941352b42db9" providerId="LiveId" clId="{7ED559D4-CBAD-445E-A617-2B03DAC99018}" dt="2023-09-24T02:01:28.667" v="455"/>
        <pc:sldMkLst>
          <pc:docMk/>
          <pc:sldMk cId="0" sldId="1280"/>
        </pc:sldMkLst>
      </pc:sldChg>
      <pc:sldChg chg="ord">
        <pc:chgData name="Ron Melton" userId="5553941352b42db9" providerId="LiveId" clId="{7ED559D4-CBAD-445E-A617-2B03DAC99018}" dt="2023-09-24T02:01:28.667" v="455"/>
        <pc:sldMkLst>
          <pc:docMk/>
          <pc:sldMk cId="0" sldId="1281"/>
        </pc:sldMkLst>
      </pc:sldChg>
      <pc:sldChg chg="ord">
        <pc:chgData name="Ron Melton" userId="5553941352b42db9" providerId="LiveId" clId="{7ED559D4-CBAD-445E-A617-2B03DAC99018}" dt="2023-09-24T02:01:28.667" v="455"/>
        <pc:sldMkLst>
          <pc:docMk/>
          <pc:sldMk cId="0" sldId="1282"/>
        </pc:sldMkLst>
      </pc:sldChg>
      <pc:sldChg chg="add del">
        <pc:chgData name="Ron Melton" userId="5553941352b42db9" providerId="LiveId" clId="{7ED559D4-CBAD-445E-A617-2B03DAC99018}" dt="2023-09-22T20:00:16.780" v="170"/>
        <pc:sldMkLst>
          <pc:docMk/>
          <pc:sldMk cId="0" sldId="1494"/>
        </pc:sldMkLst>
      </pc:sldChg>
      <pc:sldChg chg="add del">
        <pc:chgData name="Ron Melton" userId="5553941352b42db9" providerId="LiveId" clId="{7ED559D4-CBAD-445E-A617-2B03DAC99018}" dt="2023-09-22T20:00:16.780" v="170"/>
        <pc:sldMkLst>
          <pc:docMk/>
          <pc:sldMk cId="0" sldId="1495"/>
        </pc:sldMkLst>
      </pc:sldChg>
      <pc:sldChg chg="add del">
        <pc:chgData name="Ron Melton" userId="5553941352b42db9" providerId="LiveId" clId="{7ED559D4-CBAD-445E-A617-2B03DAC99018}" dt="2023-09-22T20:00:16.780" v="170"/>
        <pc:sldMkLst>
          <pc:docMk/>
          <pc:sldMk cId="0" sldId="1496"/>
        </pc:sldMkLst>
      </pc:sldChg>
      <pc:sldChg chg="add del">
        <pc:chgData name="Ron Melton" userId="5553941352b42db9" providerId="LiveId" clId="{7ED559D4-CBAD-445E-A617-2B03DAC99018}" dt="2023-09-22T20:00:16.780" v="170"/>
        <pc:sldMkLst>
          <pc:docMk/>
          <pc:sldMk cId="0" sldId="1497"/>
        </pc:sldMkLst>
      </pc:sldChg>
      <pc:sldChg chg="add del">
        <pc:chgData name="Ron Melton" userId="5553941352b42db9" providerId="LiveId" clId="{7ED559D4-CBAD-445E-A617-2B03DAC99018}" dt="2023-09-22T20:00:16.780" v="170"/>
        <pc:sldMkLst>
          <pc:docMk/>
          <pc:sldMk cId="0" sldId="1498"/>
        </pc:sldMkLst>
      </pc:sldChg>
      <pc:sldChg chg="add del">
        <pc:chgData name="Ron Melton" userId="5553941352b42db9" providerId="LiveId" clId="{7ED559D4-CBAD-445E-A617-2B03DAC99018}" dt="2023-09-22T20:00:16.780" v="170"/>
        <pc:sldMkLst>
          <pc:docMk/>
          <pc:sldMk cId="0" sldId="1499"/>
        </pc:sldMkLst>
      </pc:sldChg>
      <pc:sldChg chg="add del">
        <pc:chgData name="Ron Melton" userId="5553941352b42db9" providerId="LiveId" clId="{7ED559D4-CBAD-445E-A617-2B03DAC99018}" dt="2023-09-22T20:00:16.780" v="170"/>
        <pc:sldMkLst>
          <pc:docMk/>
          <pc:sldMk cId="0" sldId="1500"/>
        </pc:sldMkLst>
      </pc:sldChg>
      <pc:sldChg chg="add del">
        <pc:chgData name="Ron Melton" userId="5553941352b42db9" providerId="LiveId" clId="{7ED559D4-CBAD-445E-A617-2B03DAC99018}" dt="2023-09-22T20:00:16.780" v="170"/>
        <pc:sldMkLst>
          <pc:docMk/>
          <pc:sldMk cId="0" sldId="1501"/>
        </pc:sldMkLst>
      </pc:sldChg>
      <pc:sldChg chg="ord">
        <pc:chgData name="Ron Melton" userId="5553941352b42db9" providerId="LiveId" clId="{7ED559D4-CBAD-445E-A617-2B03DAC99018}" dt="2023-09-22T20:36:59.649" v="264"/>
        <pc:sldMkLst>
          <pc:docMk/>
          <pc:sldMk cId="3740309699" sldId="1530"/>
        </pc:sldMkLst>
      </pc:sldChg>
      <pc:sldChg chg="modSp add del mod">
        <pc:chgData name="Ron Melton" userId="5553941352b42db9" providerId="LiveId" clId="{7ED559D4-CBAD-445E-A617-2B03DAC99018}" dt="2023-09-22T20:03:24.067" v="173" actId="27636"/>
        <pc:sldMkLst>
          <pc:docMk/>
          <pc:sldMk cId="0" sldId="1546"/>
        </pc:sldMkLst>
        <pc:spChg chg="mod">
          <ac:chgData name="Ron Melton" userId="5553941352b42db9" providerId="LiveId" clId="{7ED559D4-CBAD-445E-A617-2B03DAC99018}" dt="2023-09-22T20:03:24.067" v="173" actId="27636"/>
          <ac:spMkLst>
            <pc:docMk/>
            <pc:sldMk cId="0" sldId="1546"/>
            <ac:spMk id="828418" creationId="{9ACB45B8-7661-9793-E843-D30F222D6DA2}"/>
          </ac:spMkLst>
        </pc:spChg>
      </pc:sldChg>
      <pc:sldChg chg="add del">
        <pc:chgData name="Ron Melton" userId="5553941352b42db9" providerId="LiveId" clId="{7ED559D4-CBAD-445E-A617-2B03DAC99018}" dt="2023-09-22T20:00:16.780" v="170"/>
        <pc:sldMkLst>
          <pc:docMk/>
          <pc:sldMk cId="0" sldId="1559"/>
        </pc:sldMkLst>
      </pc:sldChg>
      <pc:sldChg chg="add del">
        <pc:chgData name="Ron Melton" userId="5553941352b42db9" providerId="LiveId" clId="{7ED559D4-CBAD-445E-A617-2B03DAC99018}" dt="2023-09-22T20:00:16.780" v="170"/>
        <pc:sldMkLst>
          <pc:docMk/>
          <pc:sldMk cId="0" sldId="1560"/>
        </pc:sldMkLst>
      </pc:sldChg>
      <pc:sldChg chg="ord">
        <pc:chgData name="Ron Melton" userId="5553941352b42db9" providerId="LiveId" clId="{7ED559D4-CBAD-445E-A617-2B03DAC99018}" dt="2023-09-24T02:01:28.667" v="455"/>
        <pc:sldMkLst>
          <pc:docMk/>
          <pc:sldMk cId="0" sldId="1675"/>
        </pc:sldMkLst>
      </pc:sldChg>
      <pc:sldChg chg="ord">
        <pc:chgData name="Ron Melton" userId="5553941352b42db9" providerId="LiveId" clId="{7ED559D4-CBAD-445E-A617-2B03DAC99018}" dt="2023-09-24T02:01:28.667" v="455"/>
        <pc:sldMkLst>
          <pc:docMk/>
          <pc:sldMk cId="0" sldId="1681"/>
        </pc:sldMkLst>
      </pc:sldChg>
      <pc:sldChg chg="add">
        <pc:chgData name="Ron Melton" userId="5553941352b42db9" providerId="LiveId" clId="{7ED559D4-CBAD-445E-A617-2B03DAC99018}" dt="2023-09-22T16:38:05.768" v="40"/>
        <pc:sldMkLst>
          <pc:docMk/>
          <pc:sldMk cId="3242369845" sldId="2790"/>
        </pc:sldMkLst>
      </pc:sldChg>
      <pc:sldChg chg="ord">
        <pc:chgData name="Ron Melton" userId="5553941352b42db9" providerId="LiveId" clId="{7ED559D4-CBAD-445E-A617-2B03DAC99018}" dt="2023-09-22T20:57:47.608" v="327"/>
        <pc:sldMkLst>
          <pc:docMk/>
          <pc:sldMk cId="3582605204" sldId="2837"/>
        </pc:sldMkLst>
      </pc:sldChg>
      <pc:sldChg chg="del">
        <pc:chgData name="Ron Melton" userId="5553941352b42db9" providerId="LiveId" clId="{7ED559D4-CBAD-445E-A617-2B03DAC99018}" dt="2023-09-24T00:57:24.634" v="453" actId="47"/>
        <pc:sldMkLst>
          <pc:docMk/>
          <pc:sldMk cId="3789919395" sldId="2845"/>
        </pc:sldMkLst>
      </pc:sldChg>
      <pc:sldChg chg="del">
        <pc:chgData name="Ron Melton" userId="5553941352b42db9" providerId="LiveId" clId="{7ED559D4-CBAD-445E-A617-2B03DAC99018}" dt="2023-09-24T00:57:24.634" v="453" actId="47"/>
        <pc:sldMkLst>
          <pc:docMk/>
          <pc:sldMk cId="2507855243" sldId="2846"/>
        </pc:sldMkLst>
      </pc:sldChg>
      <pc:sldChg chg="del">
        <pc:chgData name="Ron Melton" userId="5553941352b42db9" providerId="LiveId" clId="{7ED559D4-CBAD-445E-A617-2B03DAC99018}" dt="2023-09-24T00:57:24.634" v="453" actId="47"/>
        <pc:sldMkLst>
          <pc:docMk/>
          <pc:sldMk cId="3805176718" sldId="2847"/>
        </pc:sldMkLst>
      </pc:sldChg>
      <pc:sldChg chg="ord">
        <pc:chgData name="Ron Melton" userId="5553941352b42db9" providerId="LiveId" clId="{7ED559D4-CBAD-445E-A617-2B03DAC99018}" dt="2023-09-22T20:36:59.649" v="264"/>
        <pc:sldMkLst>
          <pc:docMk/>
          <pc:sldMk cId="1855682970" sldId="2852"/>
        </pc:sldMkLst>
      </pc:sldChg>
      <pc:sldChg chg="ord">
        <pc:chgData name="Ron Melton" userId="5553941352b42db9" providerId="LiveId" clId="{7ED559D4-CBAD-445E-A617-2B03DAC99018}" dt="2023-09-22T20:36:59.649" v="264"/>
        <pc:sldMkLst>
          <pc:docMk/>
          <pc:sldMk cId="3961979091" sldId="2853"/>
        </pc:sldMkLst>
      </pc:sldChg>
      <pc:sldChg chg="del ord">
        <pc:chgData name="Ron Melton" userId="5553941352b42db9" providerId="LiveId" clId="{7ED559D4-CBAD-445E-A617-2B03DAC99018}" dt="2023-09-24T03:57:54.324" v="470" actId="47"/>
        <pc:sldMkLst>
          <pc:docMk/>
          <pc:sldMk cId="3416789995" sldId="2857"/>
        </pc:sldMkLst>
      </pc:sldChg>
      <pc:sldChg chg="del ord">
        <pc:chgData name="Ron Melton" userId="5553941352b42db9" providerId="LiveId" clId="{7ED559D4-CBAD-445E-A617-2B03DAC99018}" dt="2023-09-24T03:57:54.324" v="470" actId="47"/>
        <pc:sldMkLst>
          <pc:docMk/>
          <pc:sldMk cId="3955657354" sldId="2859"/>
        </pc:sldMkLst>
      </pc:sldChg>
      <pc:sldChg chg="ord">
        <pc:chgData name="Ron Melton" userId="5553941352b42db9" providerId="LiveId" clId="{7ED559D4-CBAD-445E-A617-2B03DAC99018}" dt="2023-09-22T20:36:59.649" v="264"/>
        <pc:sldMkLst>
          <pc:docMk/>
          <pc:sldMk cId="3770822184" sldId="2862"/>
        </pc:sldMkLst>
      </pc:sldChg>
      <pc:sldChg chg="del ord">
        <pc:chgData name="Ron Melton" userId="5553941352b42db9" providerId="LiveId" clId="{7ED559D4-CBAD-445E-A617-2B03DAC99018}" dt="2023-09-24T03:57:54.324" v="470" actId="47"/>
        <pc:sldMkLst>
          <pc:docMk/>
          <pc:sldMk cId="4060267080" sldId="2863"/>
        </pc:sldMkLst>
      </pc:sldChg>
      <pc:sldChg chg="del ord">
        <pc:chgData name="Ron Melton" userId="5553941352b42db9" providerId="LiveId" clId="{7ED559D4-CBAD-445E-A617-2B03DAC99018}" dt="2023-09-24T03:57:54.324" v="470" actId="47"/>
        <pc:sldMkLst>
          <pc:docMk/>
          <pc:sldMk cId="2126933272" sldId="2864"/>
        </pc:sldMkLst>
      </pc:sldChg>
      <pc:sldChg chg="del ord">
        <pc:chgData name="Ron Melton" userId="5553941352b42db9" providerId="LiveId" clId="{7ED559D4-CBAD-445E-A617-2B03DAC99018}" dt="2023-09-24T03:57:54.324" v="470" actId="47"/>
        <pc:sldMkLst>
          <pc:docMk/>
          <pc:sldMk cId="1772257276" sldId="2867"/>
        </pc:sldMkLst>
      </pc:sldChg>
      <pc:sldChg chg="ord">
        <pc:chgData name="Ron Melton" userId="5553941352b42db9" providerId="LiveId" clId="{7ED559D4-CBAD-445E-A617-2B03DAC99018}" dt="2023-09-22T20:36:59.649" v="264"/>
        <pc:sldMkLst>
          <pc:docMk/>
          <pc:sldMk cId="937952424" sldId="2869"/>
        </pc:sldMkLst>
      </pc:sldChg>
      <pc:sldChg chg="ord">
        <pc:chgData name="Ron Melton" userId="5553941352b42db9" providerId="LiveId" clId="{7ED559D4-CBAD-445E-A617-2B03DAC99018}" dt="2023-09-22T20:36:59.649" v="264"/>
        <pc:sldMkLst>
          <pc:docMk/>
          <pc:sldMk cId="3748517454" sldId="2870"/>
        </pc:sldMkLst>
      </pc:sldChg>
      <pc:sldChg chg="ord">
        <pc:chgData name="Ron Melton" userId="5553941352b42db9" providerId="LiveId" clId="{7ED559D4-CBAD-445E-A617-2B03DAC99018}" dt="2023-09-22T23:06:53.896" v="400"/>
        <pc:sldMkLst>
          <pc:docMk/>
          <pc:sldMk cId="2631742980" sldId="2873"/>
        </pc:sldMkLst>
      </pc:sldChg>
      <pc:sldChg chg="ord">
        <pc:chgData name="Ron Melton" userId="5553941352b42db9" providerId="LiveId" clId="{7ED559D4-CBAD-445E-A617-2B03DAC99018}" dt="2023-09-22T20:36:59.649" v="264"/>
        <pc:sldMkLst>
          <pc:docMk/>
          <pc:sldMk cId="713495808" sldId="2875"/>
        </pc:sldMkLst>
      </pc:sldChg>
      <pc:sldChg chg="ord">
        <pc:chgData name="Ron Melton" userId="5553941352b42db9" providerId="LiveId" clId="{7ED559D4-CBAD-445E-A617-2B03DAC99018}" dt="2023-09-22T23:05:42.327" v="392"/>
        <pc:sldMkLst>
          <pc:docMk/>
          <pc:sldMk cId="3641218141" sldId="2877"/>
        </pc:sldMkLst>
      </pc:sldChg>
      <pc:sldChg chg="ord">
        <pc:chgData name="Ron Melton" userId="5553941352b42db9" providerId="LiveId" clId="{7ED559D4-CBAD-445E-A617-2B03DAC99018}" dt="2023-09-22T20:36:59.649" v="264"/>
        <pc:sldMkLst>
          <pc:docMk/>
          <pc:sldMk cId="2149346145" sldId="2878"/>
        </pc:sldMkLst>
      </pc:sldChg>
      <pc:sldChg chg="add del ord">
        <pc:chgData name="Ron Melton" userId="5553941352b42db9" providerId="LiveId" clId="{7ED559D4-CBAD-445E-A617-2B03DAC99018}" dt="2023-09-24T02:24:55.867" v="463" actId="47"/>
        <pc:sldMkLst>
          <pc:docMk/>
          <pc:sldMk cId="782490229" sldId="2879"/>
        </pc:sldMkLst>
      </pc:sldChg>
      <pc:sldChg chg="del ord">
        <pc:chgData name="Ron Melton" userId="5553941352b42db9" providerId="LiveId" clId="{7ED559D4-CBAD-445E-A617-2B03DAC99018}" dt="2023-09-24T02:24:55.867" v="463" actId="47"/>
        <pc:sldMkLst>
          <pc:docMk/>
          <pc:sldMk cId="2344407814" sldId="2881"/>
        </pc:sldMkLst>
      </pc:sldChg>
      <pc:sldChg chg="del ord">
        <pc:chgData name="Ron Melton" userId="5553941352b42db9" providerId="LiveId" clId="{7ED559D4-CBAD-445E-A617-2B03DAC99018}" dt="2023-09-24T02:24:55.867" v="463" actId="47"/>
        <pc:sldMkLst>
          <pc:docMk/>
          <pc:sldMk cId="42407562" sldId="2882"/>
        </pc:sldMkLst>
      </pc:sldChg>
      <pc:sldChg chg="del ord">
        <pc:chgData name="Ron Melton" userId="5553941352b42db9" providerId="LiveId" clId="{7ED559D4-CBAD-445E-A617-2B03DAC99018}" dt="2023-09-24T02:24:55.867" v="463" actId="47"/>
        <pc:sldMkLst>
          <pc:docMk/>
          <pc:sldMk cId="3789325385" sldId="2883"/>
        </pc:sldMkLst>
      </pc:sldChg>
      <pc:sldChg chg="del ord">
        <pc:chgData name="Ron Melton" userId="5553941352b42db9" providerId="LiveId" clId="{7ED559D4-CBAD-445E-A617-2B03DAC99018}" dt="2023-09-24T02:24:55.867" v="463" actId="47"/>
        <pc:sldMkLst>
          <pc:docMk/>
          <pc:sldMk cId="394544952" sldId="2884"/>
        </pc:sldMkLst>
      </pc:sldChg>
      <pc:sldChg chg="del ord">
        <pc:chgData name="Ron Melton" userId="5553941352b42db9" providerId="LiveId" clId="{7ED559D4-CBAD-445E-A617-2B03DAC99018}" dt="2023-09-22T23:05:47.242" v="393" actId="47"/>
        <pc:sldMkLst>
          <pc:docMk/>
          <pc:sldMk cId="1117587768" sldId="2885"/>
        </pc:sldMkLst>
      </pc:sldChg>
      <pc:sldChg chg="del ord">
        <pc:chgData name="Ron Melton" userId="5553941352b42db9" providerId="LiveId" clId="{7ED559D4-CBAD-445E-A617-2B03DAC99018}" dt="2023-09-22T23:05:49.342" v="394" actId="47"/>
        <pc:sldMkLst>
          <pc:docMk/>
          <pc:sldMk cId="1393474657" sldId="2886"/>
        </pc:sldMkLst>
      </pc:sldChg>
      <pc:sldChg chg="ord">
        <pc:chgData name="Ron Melton" userId="5553941352b42db9" providerId="LiveId" clId="{7ED559D4-CBAD-445E-A617-2B03DAC99018}" dt="2023-09-22T23:05:42.327" v="392"/>
        <pc:sldMkLst>
          <pc:docMk/>
          <pc:sldMk cId="597444564" sldId="2888"/>
        </pc:sldMkLst>
      </pc:sldChg>
      <pc:sldChg chg="ord">
        <pc:chgData name="Ron Melton" userId="5553941352b42db9" providerId="LiveId" clId="{7ED559D4-CBAD-445E-A617-2B03DAC99018}" dt="2023-09-22T23:05:42.327" v="392"/>
        <pc:sldMkLst>
          <pc:docMk/>
          <pc:sldMk cId="280742524" sldId="2889"/>
        </pc:sldMkLst>
      </pc:sldChg>
      <pc:sldChg chg="ord">
        <pc:chgData name="Ron Melton" userId="5553941352b42db9" providerId="LiveId" clId="{7ED559D4-CBAD-445E-A617-2B03DAC99018}" dt="2023-09-22T23:05:42.327" v="392"/>
        <pc:sldMkLst>
          <pc:docMk/>
          <pc:sldMk cId="1192782806" sldId="2890"/>
        </pc:sldMkLst>
      </pc:sldChg>
      <pc:sldChg chg="ord">
        <pc:chgData name="Ron Melton" userId="5553941352b42db9" providerId="LiveId" clId="{7ED559D4-CBAD-445E-A617-2B03DAC99018}" dt="2023-09-22T23:05:42.327" v="392"/>
        <pc:sldMkLst>
          <pc:docMk/>
          <pc:sldMk cId="1801163085" sldId="2891"/>
        </pc:sldMkLst>
      </pc:sldChg>
      <pc:sldChg chg="ord">
        <pc:chgData name="Ron Melton" userId="5553941352b42db9" providerId="LiveId" clId="{7ED559D4-CBAD-445E-A617-2B03DAC99018}" dt="2023-09-22T23:05:42.327" v="392"/>
        <pc:sldMkLst>
          <pc:docMk/>
          <pc:sldMk cId="3805762724" sldId="2892"/>
        </pc:sldMkLst>
      </pc:sldChg>
      <pc:sldChg chg="ord">
        <pc:chgData name="Ron Melton" userId="5553941352b42db9" providerId="LiveId" clId="{7ED559D4-CBAD-445E-A617-2B03DAC99018}" dt="2023-09-22T23:06:16.389" v="396"/>
        <pc:sldMkLst>
          <pc:docMk/>
          <pc:sldMk cId="3749664605" sldId="2893"/>
        </pc:sldMkLst>
      </pc:sldChg>
      <pc:sldChg chg="ord">
        <pc:chgData name="Ron Melton" userId="5553941352b42db9" providerId="LiveId" clId="{7ED559D4-CBAD-445E-A617-2B03DAC99018}" dt="2023-09-22T23:05:42.327" v="392"/>
        <pc:sldMkLst>
          <pc:docMk/>
          <pc:sldMk cId="518952946" sldId="2895"/>
        </pc:sldMkLst>
      </pc:sldChg>
      <pc:sldChg chg="ord">
        <pc:chgData name="Ron Melton" userId="5553941352b42db9" providerId="LiveId" clId="{7ED559D4-CBAD-445E-A617-2B03DAC99018}" dt="2023-09-22T23:05:42.327" v="392"/>
        <pc:sldMkLst>
          <pc:docMk/>
          <pc:sldMk cId="2107798143" sldId="2896"/>
        </pc:sldMkLst>
      </pc:sldChg>
      <pc:sldChg chg="ord">
        <pc:chgData name="Ron Melton" userId="5553941352b42db9" providerId="LiveId" clId="{7ED559D4-CBAD-445E-A617-2B03DAC99018}" dt="2023-09-22T23:05:42.327" v="392"/>
        <pc:sldMkLst>
          <pc:docMk/>
          <pc:sldMk cId="821981763" sldId="2897"/>
        </pc:sldMkLst>
      </pc:sldChg>
      <pc:sldChg chg="del ord">
        <pc:chgData name="Ron Melton" userId="5553941352b42db9" providerId="LiveId" clId="{7ED559D4-CBAD-445E-A617-2B03DAC99018}" dt="2023-09-24T02:24:55.867" v="463" actId="47"/>
        <pc:sldMkLst>
          <pc:docMk/>
          <pc:sldMk cId="3635515075" sldId="2899"/>
        </pc:sldMkLst>
      </pc:sldChg>
      <pc:sldChg chg="ord">
        <pc:chgData name="Ron Melton" userId="5553941352b42db9" providerId="LiveId" clId="{7ED559D4-CBAD-445E-A617-2B03DAC99018}" dt="2023-09-22T18:14:49.197" v="50"/>
        <pc:sldMkLst>
          <pc:docMk/>
          <pc:sldMk cId="2681224517" sldId="2918"/>
        </pc:sldMkLst>
      </pc:sldChg>
      <pc:sldChg chg="ord">
        <pc:chgData name="Ron Melton" userId="5553941352b42db9" providerId="LiveId" clId="{7ED559D4-CBAD-445E-A617-2B03DAC99018}" dt="2023-09-22T18:14:49.197" v="50"/>
        <pc:sldMkLst>
          <pc:docMk/>
          <pc:sldMk cId="1702762502" sldId="2920"/>
        </pc:sldMkLst>
      </pc:sldChg>
      <pc:sldChg chg="ord">
        <pc:chgData name="Ron Melton" userId="5553941352b42db9" providerId="LiveId" clId="{7ED559D4-CBAD-445E-A617-2B03DAC99018}" dt="2023-09-22T18:14:49.197" v="50"/>
        <pc:sldMkLst>
          <pc:docMk/>
          <pc:sldMk cId="650377894" sldId="2921"/>
        </pc:sldMkLst>
      </pc:sldChg>
      <pc:sldChg chg="ord">
        <pc:chgData name="Ron Melton" userId="5553941352b42db9" providerId="LiveId" clId="{7ED559D4-CBAD-445E-A617-2B03DAC99018}" dt="2023-09-22T18:14:49.197" v="50"/>
        <pc:sldMkLst>
          <pc:docMk/>
          <pc:sldMk cId="2554541713" sldId="2922"/>
        </pc:sldMkLst>
      </pc:sldChg>
      <pc:sldChg chg="ord">
        <pc:chgData name="Ron Melton" userId="5553941352b42db9" providerId="LiveId" clId="{7ED559D4-CBAD-445E-A617-2B03DAC99018}" dt="2023-09-22T18:14:49.197" v="50"/>
        <pc:sldMkLst>
          <pc:docMk/>
          <pc:sldMk cId="3711295458" sldId="2923"/>
        </pc:sldMkLst>
      </pc:sldChg>
      <pc:sldChg chg="del ord">
        <pc:chgData name="Ron Melton" userId="5553941352b42db9" providerId="LiveId" clId="{7ED559D4-CBAD-445E-A617-2B03DAC99018}" dt="2023-09-22T18:15:23.619" v="51" actId="47"/>
        <pc:sldMkLst>
          <pc:docMk/>
          <pc:sldMk cId="2127797349" sldId="2929"/>
        </pc:sldMkLst>
      </pc:sldChg>
      <pc:sldChg chg="ord">
        <pc:chgData name="Ron Melton" userId="5553941352b42db9" providerId="LiveId" clId="{7ED559D4-CBAD-445E-A617-2B03DAC99018}" dt="2023-09-22T18:14:49.197" v="50"/>
        <pc:sldMkLst>
          <pc:docMk/>
          <pc:sldMk cId="4057509376" sldId="2944"/>
        </pc:sldMkLst>
      </pc:sldChg>
      <pc:sldChg chg="ord">
        <pc:chgData name="Ron Melton" userId="5553941352b42db9" providerId="LiveId" clId="{7ED559D4-CBAD-445E-A617-2B03DAC99018}" dt="2023-09-24T02:01:28.667" v="455"/>
        <pc:sldMkLst>
          <pc:docMk/>
          <pc:sldMk cId="3363529500" sldId="2946"/>
        </pc:sldMkLst>
      </pc:sldChg>
      <pc:sldChg chg="ord">
        <pc:chgData name="Ron Melton" userId="5553941352b42db9" providerId="LiveId" clId="{7ED559D4-CBAD-445E-A617-2B03DAC99018}" dt="2023-09-24T02:01:28.667" v="455"/>
        <pc:sldMkLst>
          <pc:docMk/>
          <pc:sldMk cId="348478937" sldId="2947"/>
        </pc:sldMkLst>
      </pc:sldChg>
      <pc:sldChg chg="ord">
        <pc:chgData name="Ron Melton" userId="5553941352b42db9" providerId="LiveId" clId="{7ED559D4-CBAD-445E-A617-2B03DAC99018}" dt="2023-09-24T02:01:28.667" v="455"/>
        <pc:sldMkLst>
          <pc:docMk/>
          <pc:sldMk cId="3811314412" sldId="2948"/>
        </pc:sldMkLst>
      </pc:sldChg>
      <pc:sldChg chg="ord">
        <pc:chgData name="Ron Melton" userId="5553941352b42db9" providerId="LiveId" clId="{7ED559D4-CBAD-445E-A617-2B03DAC99018}" dt="2023-09-24T02:01:28.667" v="455"/>
        <pc:sldMkLst>
          <pc:docMk/>
          <pc:sldMk cId="1916904159" sldId="2949"/>
        </pc:sldMkLst>
      </pc:sldChg>
      <pc:sldChg chg="ord">
        <pc:chgData name="Ron Melton" userId="5553941352b42db9" providerId="LiveId" clId="{7ED559D4-CBAD-445E-A617-2B03DAC99018}" dt="2023-09-24T02:01:28.667" v="455"/>
        <pc:sldMkLst>
          <pc:docMk/>
          <pc:sldMk cId="3664476114" sldId="2963"/>
        </pc:sldMkLst>
      </pc:sldChg>
      <pc:sldChg chg="del ord">
        <pc:chgData name="Ron Melton" userId="5553941352b42db9" providerId="LiveId" clId="{7ED559D4-CBAD-445E-A617-2B03DAC99018}" dt="2023-09-24T02:24:55.867" v="463" actId="47"/>
        <pc:sldMkLst>
          <pc:docMk/>
          <pc:sldMk cId="77646802" sldId="2975"/>
        </pc:sldMkLst>
      </pc:sldChg>
      <pc:sldChg chg="del ord">
        <pc:chgData name="Ron Melton" userId="5553941352b42db9" providerId="LiveId" clId="{7ED559D4-CBAD-445E-A617-2B03DAC99018}" dt="2023-09-24T02:24:55.867" v="463" actId="47"/>
        <pc:sldMkLst>
          <pc:docMk/>
          <pc:sldMk cId="2381487929" sldId="2976"/>
        </pc:sldMkLst>
      </pc:sldChg>
      <pc:sldChg chg="del ord">
        <pc:chgData name="Ron Melton" userId="5553941352b42db9" providerId="LiveId" clId="{7ED559D4-CBAD-445E-A617-2B03DAC99018}" dt="2023-09-24T03:57:54.324" v="470" actId="47"/>
        <pc:sldMkLst>
          <pc:docMk/>
          <pc:sldMk cId="87010939" sldId="2988"/>
        </pc:sldMkLst>
      </pc:sldChg>
      <pc:sldChg chg="del ord">
        <pc:chgData name="Ron Melton" userId="5553941352b42db9" providerId="LiveId" clId="{7ED559D4-CBAD-445E-A617-2B03DAC99018}" dt="2023-09-24T03:57:54.324" v="470" actId="47"/>
        <pc:sldMkLst>
          <pc:docMk/>
          <pc:sldMk cId="3450272047" sldId="2990"/>
        </pc:sldMkLst>
      </pc:sldChg>
      <pc:sldChg chg="add del">
        <pc:chgData name="Ron Melton" userId="5553941352b42db9" providerId="LiveId" clId="{7ED559D4-CBAD-445E-A617-2B03DAC99018}" dt="2023-09-22T18:15:23.619" v="51" actId="47"/>
        <pc:sldMkLst>
          <pc:docMk/>
          <pc:sldMk cId="4139390003" sldId="2991"/>
        </pc:sldMkLst>
      </pc:sldChg>
      <pc:sldChg chg="del ord">
        <pc:chgData name="Ron Melton" userId="5553941352b42db9" providerId="LiveId" clId="{7ED559D4-CBAD-445E-A617-2B03DAC99018}" dt="2023-09-24T03:57:54.324" v="470" actId="47"/>
        <pc:sldMkLst>
          <pc:docMk/>
          <pc:sldMk cId="985637903" sldId="2992"/>
        </pc:sldMkLst>
      </pc:sldChg>
      <pc:sldChg chg="del ord">
        <pc:chgData name="Ron Melton" userId="5553941352b42db9" providerId="LiveId" clId="{7ED559D4-CBAD-445E-A617-2B03DAC99018}" dt="2023-09-24T02:24:55.867" v="463" actId="47"/>
        <pc:sldMkLst>
          <pc:docMk/>
          <pc:sldMk cId="3947784292" sldId="3006"/>
        </pc:sldMkLst>
      </pc:sldChg>
      <pc:sldChg chg="del ord">
        <pc:chgData name="Ron Melton" userId="5553941352b42db9" providerId="LiveId" clId="{7ED559D4-CBAD-445E-A617-2B03DAC99018}" dt="2023-09-22T18:15:23.619" v="51" actId="47"/>
        <pc:sldMkLst>
          <pc:docMk/>
          <pc:sldMk cId="3944167773" sldId="3012"/>
        </pc:sldMkLst>
      </pc:sldChg>
      <pc:sldChg chg="add del">
        <pc:chgData name="Ron Melton" userId="5553941352b42db9" providerId="LiveId" clId="{7ED559D4-CBAD-445E-A617-2B03DAC99018}" dt="2023-09-22T18:15:23.619" v="51" actId="47"/>
        <pc:sldMkLst>
          <pc:docMk/>
          <pc:sldMk cId="1881216366" sldId="3016"/>
        </pc:sldMkLst>
      </pc:sldChg>
      <pc:sldChg chg="add del">
        <pc:chgData name="Ron Melton" userId="5553941352b42db9" providerId="LiveId" clId="{7ED559D4-CBAD-445E-A617-2B03DAC99018}" dt="2023-09-22T18:15:23.619" v="51" actId="47"/>
        <pc:sldMkLst>
          <pc:docMk/>
          <pc:sldMk cId="1929289766" sldId="3017"/>
        </pc:sldMkLst>
      </pc:sldChg>
      <pc:sldChg chg="del ord">
        <pc:chgData name="Ron Melton" userId="5553941352b42db9" providerId="LiveId" clId="{7ED559D4-CBAD-445E-A617-2B03DAC99018}" dt="2023-09-24T02:24:55.867" v="463" actId="47"/>
        <pc:sldMkLst>
          <pc:docMk/>
          <pc:sldMk cId="0" sldId="3018"/>
        </pc:sldMkLst>
      </pc:sldChg>
      <pc:sldChg chg="add del">
        <pc:chgData name="Ron Melton" userId="5553941352b42db9" providerId="LiveId" clId="{7ED559D4-CBAD-445E-A617-2B03DAC99018}" dt="2023-09-22T18:15:23.619" v="51" actId="47"/>
        <pc:sldMkLst>
          <pc:docMk/>
          <pc:sldMk cId="2408606892" sldId="3019"/>
        </pc:sldMkLst>
      </pc:sldChg>
      <pc:sldChg chg="del ord">
        <pc:chgData name="Ron Melton" userId="5553941352b42db9" providerId="LiveId" clId="{7ED559D4-CBAD-445E-A617-2B03DAC99018}" dt="2023-09-24T03:57:54.324" v="470" actId="47"/>
        <pc:sldMkLst>
          <pc:docMk/>
          <pc:sldMk cId="4269322702" sldId="3020"/>
        </pc:sldMkLst>
      </pc:sldChg>
      <pc:sldChg chg="modSp add del mod">
        <pc:chgData name="Ron Melton" userId="5553941352b42db9" providerId="LiveId" clId="{7ED559D4-CBAD-445E-A617-2B03DAC99018}" dt="2023-09-22T19:47:38.840" v="167" actId="47"/>
        <pc:sldMkLst>
          <pc:docMk/>
          <pc:sldMk cId="3117074681" sldId="3037"/>
        </pc:sldMkLst>
        <pc:picChg chg="mod">
          <ac:chgData name="Ron Melton" userId="5553941352b42db9" providerId="LiveId" clId="{7ED559D4-CBAD-445E-A617-2B03DAC99018}" dt="2023-09-22T19:46:41.613" v="162" actId="1076"/>
          <ac:picMkLst>
            <pc:docMk/>
            <pc:sldMk cId="3117074681" sldId="3037"/>
            <ac:picMk id="193539" creationId="{00000000-0000-0000-0000-000000000000}"/>
          </ac:picMkLst>
        </pc:picChg>
      </pc:sldChg>
      <pc:sldChg chg="ord">
        <pc:chgData name="Ron Melton" userId="5553941352b42db9" providerId="LiveId" clId="{7ED559D4-CBAD-445E-A617-2B03DAC99018}" dt="2023-09-22T18:14:49.197" v="50"/>
        <pc:sldMkLst>
          <pc:docMk/>
          <pc:sldMk cId="2908950005" sldId="3040"/>
        </pc:sldMkLst>
      </pc:sldChg>
      <pc:sldChg chg="ord">
        <pc:chgData name="Ron Melton" userId="5553941352b42db9" providerId="LiveId" clId="{7ED559D4-CBAD-445E-A617-2B03DAC99018}" dt="2023-09-22T18:14:49.197" v="50"/>
        <pc:sldMkLst>
          <pc:docMk/>
          <pc:sldMk cId="2542326260" sldId="3185"/>
        </pc:sldMkLst>
      </pc:sldChg>
      <pc:sldChg chg="ord">
        <pc:chgData name="Ron Melton" userId="5553941352b42db9" providerId="LiveId" clId="{7ED559D4-CBAD-445E-A617-2B03DAC99018}" dt="2023-09-22T18:14:49.197" v="50"/>
        <pc:sldMkLst>
          <pc:docMk/>
          <pc:sldMk cId="331951051" sldId="3186"/>
        </pc:sldMkLst>
      </pc:sldChg>
      <pc:sldChg chg="ord">
        <pc:chgData name="Ron Melton" userId="5553941352b42db9" providerId="LiveId" clId="{7ED559D4-CBAD-445E-A617-2B03DAC99018}" dt="2023-09-22T18:14:49.197" v="50"/>
        <pc:sldMkLst>
          <pc:docMk/>
          <pc:sldMk cId="2200860847" sldId="3196"/>
        </pc:sldMkLst>
      </pc:sldChg>
      <pc:sldChg chg="ord">
        <pc:chgData name="Ron Melton" userId="5553941352b42db9" providerId="LiveId" clId="{7ED559D4-CBAD-445E-A617-2B03DAC99018}" dt="2023-09-22T18:14:49.197" v="50"/>
        <pc:sldMkLst>
          <pc:docMk/>
          <pc:sldMk cId="1903572566" sldId="3198"/>
        </pc:sldMkLst>
      </pc:sldChg>
      <pc:sldChg chg="ord">
        <pc:chgData name="Ron Melton" userId="5553941352b42db9" providerId="LiveId" clId="{7ED559D4-CBAD-445E-A617-2B03DAC99018}" dt="2023-09-22T18:14:49.197" v="50"/>
        <pc:sldMkLst>
          <pc:docMk/>
          <pc:sldMk cId="3153986398" sldId="3200"/>
        </pc:sldMkLst>
      </pc:sldChg>
      <pc:sldChg chg="ord">
        <pc:chgData name="Ron Melton" userId="5553941352b42db9" providerId="LiveId" clId="{7ED559D4-CBAD-445E-A617-2B03DAC99018}" dt="2023-09-22T18:14:49.197" v="50"/>
        <pc:sldMkLst>
          <pc:docMk/>
          <pc:sldMk cId="4213127970" sldId="3219"/>
        </pc:sldMkLst>
      </pc:sldChg>
      <pc:sldChg chg="ord">
        <pc:chgData name="Ron Melton" userId="5553941352b42db9" providerId="LiveId" clId="{7ED559D4-CBAD-445E-A617-2B03DAC99018}" dt="2023-09-22T20:57:47.608" v="327"/>
        <pc:sldMkLst>
          <pc:docMk/>
          <pc:sldMk cId="2736300046" sldId="3224"/>
        </pc:sldMkLst>
      </pc:sldChg>
      <pc:sldChg chg="del ord">
        <pc:chgData name="Ron Melton" userId="5553941352b42db9" providerId="LiveId" clId="{7ED559D4-CBAD-445E-A617-2B03DAC99018}" dt="2023-09-24T02:24:55.867" v="463" actId="47"/>
        <pc:sldMkLst>
          <pc:docMk/>
          <pc:sldMk cId="2250431815" sldId="3228"/>
        </pc:sldMkLst>
      </pc:sldChg>
      <pc:sldChg chg="del ord">
        <pc:chgData name="Ron Melton" userId="5553941352b42db9" providerId="LiveId" clId="{7ED559D4-CBAD-445E-A617-2B03DAC99018}" dt="2023-09-24T02:24:55.867" v="463" actId="47"/>
        <pc:sldMkLst>
          <pc:docMk/>
          <pc:sldMk cId="2342565722" sldId="3229"/>
        </pc:sldMkLst>
      </pc:sldChg>
      <pc:sldChg chg="del ord">
        <pc:chgData name="Ron Melton" userId="5553941352b42db9" providerId="LiveId" clId="{7ED559D4-CBAD-445E-A617-2B03DAC99018}" dt="2023-09-24T02:24:55.867" v="463" actId="47"/>
        <pc:sldMkLst>
          <pc:docMk/>
          <pc:sldMk cId="155866918" sldId="3230"/>
        </pc:sldMkLst>
      </pc:sldChg>
      <pc:sldChg chg="del ord">
        <pc:chgData name="Ron Melton" userId="5553941352b42db9" providerId="LiveId" clId="{7ED559D4-CBAD-445E-A617-2B03DAC99018}" dt="2023-09-24T02:24:55.867" v="463" actId="47"/>
        <pc:sldMkLst>
          <pc:docMk/>
          <pc:sldMk cId="3128836487" sldId="3231"/>
        </pc:sldMkLst>
      </pc:sldChg>
      <pc:sldChg chg="del ord">
        <pc:chgData name="Ron Melton" userId="5553941352b42db9" providerId="LiveId" clId="{7ED559D4-CBAD-445E-A617-2B03DAC99018}" dt="2023-09-24T02:24:55.867" v="463" actId="47"/>
        <pc:sldMkLst>
          <pc:docMk/>
          <pc:sldMk cId="1004545050" sldId="3232"/>
        </pc:sldMkLst>
      </pc:sldChg>
      <pc:sldChg chg="del">
        <pc:chgData name="Ron Melton" userId="5553941352b42db9" providerId="LiveId" clId="{7ED559D4-CBAD-445E-A617-2B03DAC99018}" dt="2023-09-24T00:57:24.634" v="453" actId="47"/>
        <pc:sldMkLst>
          <pc:docMk/>
          <pc:sldMk cId="2284957018" sldId="3234"/>
        </pc:sldMkLst>
      </pc:sldChg>
      <pc:sldChg chg="del ord">
        <pc:chgData name="Ron Melton" userId="5553941352b42db9" providerId="LiveId" clId="{7ED559D4-CBAD-445E-A617-2B03DAC99018}" dt="2023-09-24T02:24:55.867" v="463" actId="47"/>
        <pc:sldMkLst>
          <pc:docMk/>
          <pc:sldMk cId="556749478" sldId="3244"/>
        </pc:sldMkLst>
      </pc:sldChg>
      <pc:sldChg chg="ord">
        <pc:chgData name="Ron Melton" userId="5553941352b42db9" providerId="LiveId" clId="{7ED559D4-CBAD-445E-A617-2B03DAC99018}" dt="2023-09-22T18:14:49.197" v="50"/>
        <pc:sldMkLst>
          <pc:docMk/>
          <pc:sldMk cId="3558847029" sldId="3251"/>
        </pc:sldMkLst>
      </pc:sldChg>
      <pc:sldChg chg="del ord">
        <pc:chgData name="Ron Melton" userId="5553941352b42db9" providerId="LiveId" clId="{7ED559D4-CBAD-445E-A617-2B03DAC99018}" dt="2023-09-24T02:24:55.867" v="463" actId="47"/>
        <pc:sldMkLst>
          <pc:docMk/>
          <pc:sldMk cId="2761245072" sldId="3296"/>
        </pc:sldMkLst>
      </pc:sldChg>
      <pc:sldChg chg="ord">
        <pc:chgData name="Ron Melton" userId="5553941352b42db9" providerId="LiveId" clId="{7ED559D4-CBAD-445E-A617-2B03DAC99018}" dt="2023-09-24T02:01:28.667" v="455"/>
        <pc:sldMkLst>
          <pc:docMk/>
          <pc:sldMk cId="1297674203" sldId="3308"/>
        </pc:sldMkLst>
      </pc:sldChg>
      <pc:sldChg chg="ord">
        <pc:chgData name="Ron Melton" userId="5553941352b42db9" providerId="LiveId" clId="{7ED559D4-CBAD-445E-A617-2B03DAC99018}" dt="2023-09-22T20:57:47.608" v="327"/>
        <pc:sldMkLst>
          <pc:docMk/>
          <pc:sldMk cId="2845318368" sldId="3318"/>
        </pc:sldMkLst>
      </pc:sldChg>
      <pc:sldChg chg="ord">
        <pc:chgData name="Ron Melton" userId="5553941352b42db9" providerId="LiveId" clId="{7ED559D4-CBAD-445E-A617-2B03DAC99018}" dt="2023-09-22T20:57:47.608" v="327"/>
        <pc:sldMkLst>
          <pc:docMk/>
          <pc:sldMk cId="3644552556" sldId="3319"/>
        </pc:sldMkLst>
      </pc:sldChg>
      <pc:sldChg chg="ord">
        <pc:chgData name="Ron Melton" userId="5553941352b42db9" providerId="LiveId" clId="{7ED559D4-CBAD-445E-A617-2B03DAC99018}" dt="2023-09-22T20:57:47.608" v="327"/>
        <pc:sldMkLst>
          <pc:docMk/>
          <pc:sldMk cId="698518" sldId="3320"/>
        </pc:sldMkLst>
      </pc:sldChg>
      <pc:sldChg chg="ord">
        <pc:chgData name="Ron Melton" userId="5553941352b42db9" providerId="LiveId" clId="{7ED559D4-CBAD-445E-A617-2B03DAC99018}" dt="2023-09-22T20:57:47.608" v="327"/>
        <pc:sldMkLst>
          <pc:docMk/>
          <pc:sldMk cId="2224662146" sldId="3321"/>
        </pc:sldMkLst>
      </pc:sldChg>
      <pc:sldChg chg="ord">
        <pc:chgData name="Ron Melton" userId="5553941352b42db9" providerId="LiveId" clId="{7ED559D4-CBAD-445E-A617-2B03DAC99018}" dt="2023-09-22T20:57:47.608" v="327"/>
        <pc:sldMkLst>
          <pc:docMk/>
          <pc:sldMk cId="743719505" sldId="3322"/>
        </pc:sldMkLst>
      </pc:sldChg>
      <pc:sldChg chg="ord">
        <pc:chgData name="Ron Melton" userId="5553941352b42db9" providerId="LiveId" clId="{7ED559D4-CBAD-445E-A617-2B03DAC99018}" dt="2023-09-22T20:57:47.608" v="327"/>
        <pc:sldMkLst>
          <pc:docMk/>
          <pc:sldMk cId="942955929" sldId="3323"/>
        </pc:sldMkLst>
      </pc:sldChg>
      <pc:sldChg chg="ord">
        <pc:chgData name="Ron Melton" userId="5553941352b42db9" providerId="LiveId" clId="{7ED559D4-CBAD-445E-A617-2B03DAC99018}" dt="2023-09-22T20:57:47.608" v="327"/>
        <pc:sldMkLst>
          <pc:docMk/>
          <pc:sldMk cId="693278650" sldId="3324"/>
        </pc:sldMkLst>
      </pc:sldChg>
      <pc:sldChg chg="ord">
        <pc:chgData name="Ron Melton" userId="5553941352b42db9" providerId="LiveId" clId="{7ED559D4-CBAD-445E-A617-2B03DAC99018}" dt="2023-09-22T20:57:47.608" v="327"/>
        <pc:sldMkLst>
          <pc:docMk/>
          <pc:sldMk cId="3568406957" sldId="3325"/>
        </pc:sldMkLst>
      </pc:sldChg>
      <pc:sldChg chg="ord">
        <pc:chgData name="Ron Melton" userId="5553941352b42db9" providerId="LiveId" clId="{7ED559D4-CBAD-445E-A617-2B03DAC99018}" dt="2023-09-22T20:57:47.608" v="327"/>
        <pc:sldMkLst>
          <pc:docMk/>
          <pc:sldMk cId="520185709" sldId="3326"/>
        </pc:sldMkLst>
      </pc:sldChg>
      <pc:sldChg chg="ord">
        <pc:chgData name="Ron Melton" userId="5553941352b42db9" providerId="LiveId" clId="{7ED559D4-CBAD-445E-A617-2B03DAC99018}" dt="2023-09-22T20:57:47.608" v="327"/>
        <pc:sldMkLst>
          <pc:docMk/>
          <pc:sldMk cId="2030869918" sldId="3327"/>
        </pc:sldMkLst>
      </pc:sldChg>
      <pc:sldChg chg="ord">
        <pc:chgData name="Ron Melton" userId="5553941352b42db9" providerId="LiveId" clId="{7ED559D4-CBAD-445E-A617-2B03DAC99018}" dt="2023-09-22T20:57:47.608" v="327"/>
        <pc:sldMkLst>
          <pc:docMk/>
          <pc:sldMk cId="4038108950" sldId="3328"/>
        </pc:sldMkLst>
      </pc:sldChg>
      <pc:sldChg chg="ord">
        <pc:chgData name="Ron Melton" userId="5553941352b42db9" providerId="LiveId" clId="{7ED559D4-CBAD-445E-A617-2B03DAC99018}" dt="2023-09-22T20:57:47.608" v="327"/>
        <pc:sldMkLst>
          <pc:docMk/>
          <pc:sldMk cId="2803829195" sldId="3329"/>
        </pc:sldMkLst>
      </pc:sldChg>
      <pc:sldChg chg="del ord">
        <pc:chgData name="Ron Melton" userId="5553941352b42db9" providerId="LiveId" clId="{7ED559D4-CBAD-445E-A617-2B03DAC99018}" dt="2023-09-24T03:57:54.324" v="470" actId="47"/>
        <pc:sldMkLst>
          <pc:docMk/>
          <pc:sldMk cId="2783279891" sldId="3346"/>
        </pc:sldMkLst>
      </pc:sldChg>
      <pc:sldChg chg="del ord">
        <pc:chgData name="Ron Melton" userId="5553941352b42db9" providerId="LiveId" clId="{7ED559D4-CBAD-445E-A617-2B03DAC99018}" dt="2023-09-24T03:57:54.324" v="470" actId="47"/>
        <pc:sldMkLst>
          <pc:docMk/>
          <pc:sldMk cId="2418299176" sldId="3357"/>
        </pc:sldMkLst>
      </pc:sldChg>
      <pc:sldChg chg="ord">
        <pc:chgData name="Ron Melton" userId="5553941352b42db9" providerId="LiveId" clId="{7ED559D4-CBAD-445E-A617-2B03DAC99018}" dt="2023-09-22T18:14:49.197" v="50"/>
        <pc:sldMkLst>
          <pc:docMk/>
          <pc:sldMk cId="2546807184" sldId="3362"/>
        </pc:sldMkLst>
      </pc:sldChg>
      <pc:sldChg chg="ord">
        <pc:chgData name="Ron Melton" userId="5553941352b42db9" providerId="LiveId" clId="{7ED559D4-CBAD-445E-A617-2B03DAC99018}" dt="2023-09-22T18:14:49.197" v="50"/>
        <pc:sldMkLst>
          <pc:docMk/>
          <pc:sldMk cId="883063259" sldId="3363"/>
        </pc:sldMkLst>
      </pc:sldChg>
      <pc:sldChg chg="del ord">
        <pc:chgData name="Ron Melton" userId="5553941352b42db9" providerId="LiveId" clId="{7ED559D4-CBAD-445E-A617-2B03DAC99018}" dt="2023-09-24T03:57:54.324" v="470" actId="47"/>
        <pc:sldMkLst>
          <pc:docMk/>
          <pc:sldMk cId="2409157944" sldId="3372"/>
        </pc:sldMkLst>
      </pc:sldChg>
      <pc:sldChg chg="del ord">
        <pc:chgData name="Ron Melton" userId="5553941352b42db9" providerId="LiveId" clId="{7ED559D4-CBAD-445E-A617-2B03DAC99018}" dt="2023-09-24T02:24:55.867" v="463" actId="47"/>
        <pc:sldMkLst>
          <pc:docMk/>
          <pc:sldMk cId="1434312416" sldId="3420"/>
        </pc:sldMkLst>
      </pc:sldChg>
      <pc:sldChg chg="del ord">
        <pc:chgData name="Ron Melton" userId="5553941352b42db9" providerId="LiveId" clId="{7ED559D4-CBAD-445E-A617-2B03DAC99018}" dt="2023-09-24T02:24:55.867" v="463" actId="47"/>
        <pc:sldMkLst>
          <pc:docMk/>
          <pc:sldMk cId="920691349" sldId="3421"/>
        </pc:sldMkLst>
      </pc:sldChg>
      <pc:sldChg chg="del ord">
        <pc:chgData name="Ron Melton" userId="5553941352b42db9" providerId="LiveId" clId="{7ED559D4-CBAD-445E-A617-2B03DAC99018}" dt="2023-09-24T02:24:55.867" v="463" actId="47"/>
        <pc:sldMkLst>
          <pc:docMk/>
          <pc:sldMk cId="2205114525" sldId="3422"/>
        </pc:sldMkLst>
      </pc:sldChg>
      <pc:sldChg chg="del ord">
        <pc:chgData name="Ron Melton" userId="5553941352b42db9" providerId="LiveId" clId="{7ED559D4-CBAD-445E-A617-2B03DAC99018}" dt="2023-09-24T02:24:55.867" v="463" actId="47"/>
        <pc:sldMkLst>
          <pc:docMk/>
          <pc:sldMk cId="3228562371" sldId="3424"/>
        </pc:sldMkLst>
      </pc:sldChg>
      <pc:sldChg chg="del ord">
        <pc:chgData name="Ron Melton" userId="5553941352b42db9" providerId="LiveId" clId="{7ED559D4-CBAD-445E-A617-2B03DAC99018}" dt="2023-09-24T02:24:55.867" v="463" actId="47"/>
        <pc:sldMkLst>
          <pc:docMk/>
          <pc:sldMk cId="1465732875" sldId="3425"/>
        </pc:sldMkLst>
      </pc:sldChg>
      <pc:sldChg chg="del ord">
        <pc:chgData name="Ron Melton" userId="5553941352b42db9" providerId="LiveId" clId="{7ED559D4-CBAD-445E-A617-2B03DAC99018}" dt="2023-09-24T02:24:55.867" v="463" actId="47"/>
        <pc:sldMkLst>
          <pc:docMk/>
          <pc:sldMk cId="2844092631" sldId="3426"/>
        </pc:sldMkLst>
      </pc:sldChg>
      <pc:sldChg chg="del ord">
        <pc:chgData name="Ron Melton" userId="5553941352b42db9" providerId="LiveId" clId="{7ED559D4-CBAD-445E-A617-2B03DAC99018}" dt="2023-09-24T02:24:55.867" v="463" actId="47"/>
        <pc:sldMkLst>
          <pc:docMk/>
          <pc:sldMk cId="884209095" sldId="3427"/>
        </pc:sldMkLst>
      </pc:sldChg>
      <pc:sldChg chg="del ord">
        <pc:chgData name="Ron Melton" userId="5553941352b42db9" providerId="LiveId" clId="{7ED559D4-CBAD-445E-A617-2B03DAC99018}" dt="2023-09-24T02:24:55.867" v="463" actId="47"/>
        <pc:sldMkLst>
          <pc:docMk/>
          <pc:sldMk cId="1022086362" sldId="3428"/>
        </pc:sldMkLst>
      </pc:sldChg>
      <pc:sldChg chg="ord">
        <pc:chgData name="Ron Melton" userId="5553941352b42db9" providerId="LiveId" clId="{7ED559D4-CBAD-445E-A617-2B03DAC99018}" dt="2023-09-24T02:01:28.667" v="455"/>
        <pc:sldMkLst>
          <pc:docMk/>
          <pc:sldMk cId="1251445651" sldId="3429"/>
        </pc:sldMkLst>
      </pc:sldChg>
      <pc:sldChg chg="ord">
        <pc:chgData name="Ron Melton" userId="5553941352b42db9" providerId="LiveId" clId="{7ED559D4-CBAD-445E-A617-2B03DAC99018}" dt="2023-09-24T02:01:28.667" v="455"/>
        <pc:sldMkLst>
          <pc:docMk/>
          <pc:sldMk cId="2119168210" sldId="3430"/>
        </pc:sldMkLst>
      </pc:sldChg>
      <pc:sldChg chg="ord">
        <pc:chgData name="Ron Melton" userId="5553941352b42db9" providerId="LiveId" clId="{7ED559D4-CBAD-445E-A617-2B03DAC99018}" dt="2023-09-24T02:01:28.667" v="455"/>
        <pc:sldMkLst>
          <pc:docMk/>
          <pc:sldMk cId="2503393800" sldId="3432"/>
        </pc:sldMkLst>
      </pc:sldChg>
      <pc:sldChg chg="ord">
        <pc:chgData name="Ron Melton" userId="5553941352b42db9" providerId="LiveId" clId="{7ED559D4-CBAD-445E-A617-2B03DAC99018}" dt="2023-09-24T02:01:28.667" v="455"/>
        <pc:sldMkLst>
          <pc:docMk/>
          <pc:sldMk cId="2377615083" sldId="3433"/>
        </pc:sldMkLst>
      </pc:sldChg>
      <pc:sldChg chg="del ord">
        <pc:chgData name="Ron Melton" userId="5553941352b42db9" providerId="LiveId" clId="{7ED559D4-CBAD-445E-A617-2B03DAC99018}" dt="2023-09-24T02:24:55.867" v="463" actId="47"/>
        <pc:sldMkLst>
          <pc:docMk/>
          <pc:sldMk cId="1608969717" sldId="3437"/>
        </pc:sldMkLst>
      </pc:sldChg>
      <pc:sldChg chg="del ord">
        <pc:chgData name="Ron Melton" userId="5553941352b42db9" providerId="LiveId" clId="{7ED559D4-CBAD-445E-A617-2B03DAC99018}" dt="2023-09-24T02:24:55.867" v="463" actId="47"/>
        <pc:sldMkLst>
          <pc:docMk/>
          <pc:sldMk cId="1905455539" sldId="3439"/>
        </pc:sldMkLst>
      </pc:sldChg>
      <pc:sldChg chg="ord">
        <pc:chgData name="Ron Melton" userId="5553941352b42db9" providerId="LiveId" clId="{7ED559D4-CBAD-445E-A617-2B03DAC99018}" dt="2023-09-24T02:01:28.667" v="455"/>
        <pc:sldMkLst>
          <pc:docMk/>
          <pc:sldMk cId="3977353570" sldId="3449"/>
        </pc:sldMkLst>
      </pc:sldChg>
      <pc:sldChg chg="del ord">
        <pc:chgData name="Ron Melton" userId="5553941352b42db9" providerId="LiveId" clId="{7ED559D4-CBAD-445E-A617-2B03DAC99018}" dt="2023-09-24T03:57:54.324" v="470" actId="47"/>
        <pc:sldMkLst>
          <pc:docMk/>
          <pc:sldMk cId="2099968640" sldId="3454"/>
        </pc:sldMkLst>
      </pc:sldChg>
      <pc:sldChg chg="ord">
        <pc:chgData name="Ron Melton" userId="5553941352b42db9" providerId="LiveId" clId="{7ED559D4-CBAD-445E-A617-2B03DAC99018}" dt="2023-09-22T18:14:49.197" v="50"/>
        <pc:sldMkLst>
          <pc:docMk/>
          <pc:sldMk cId="1687812302" sldId="3862"/>
        </pc:sldMkLst>
      </pc:sldChg>
      <pc:sldChg chg="ord">
        <pc:chgData name="Ron Melton" userId="5553941352b42db9" providerId="LiveId" clId="{7ED559D4-CBAD-445E-A617-2B03DAC99018}" dt="2023-09-22T18:14:49.197" v="50"/>
        <pc:sldMkLst>
          <pc:docMk/>
          <pc:sldMk cId="2928243059" sldId="3879"/>
        </pc:sldMkLst>
      </pc:sldChg>
      <pc:sldChg chg="ord">
        <pc:chgData name="Ron Melton" userId="5553941352b42db9" providerId="LiveId" clId="{7ED559D4-CBAD-445E-A617-2B03DAC99018}" dt="2023-09-24T02:01:28.667" v="455"/>
        <pc:sldMkLst>
          <pc:docMk/>
          <pc:sldMk cId="359944743" sldId="4150"/>
        </pc:sldMkLst>
      </pc:sldChg>
      <pc:sldChg chg="del ord">
        <pc:chgData name="Ron Melton" userId="5553941352b42db9" providerId="LiveId" clId="{7ED559D4-CBAD-445E-A617-2B03DAC99018}" dt="2023-09-24T03:57:54.324" v="470" actId="47"/>
        <pc:sldMkLst>
          <pc:docMk/>
          <pc:sldMk cId="1395005520" sldId="4151"/>
        </pc:sldMkLst>
      </pc:sldChg>
      <pc:sldChg chg="del ord">
        <pc:chgData name="Ron Melton" userId="5553941352b42db9" providerId="LiveId" clId="{7ED559D4-CBAD-445E-A617-2B03DAC99018}" dt="2023-09-24T03:57:54.324" v="470" actId="47"/>
        <pc:sldMkLst>
          <pc:docMk/>
          <pc:sldMk cId="1833317829" sldId="4191"/>
        </pc:sldMkLst>
      </pc:sldChg>
      <pc:sldChg chg="del ord">
        <pc:chgData name="Ron Melton" userId="5553941352b42db9" providerId="LiveId" clId="{7ED559D4-CBAD-445E-A617-2B03DAC99018}" dt="2023-09-24T03:57:54.324" v="470" actId="47"/>
        <pc:sldMkLst>
          <pc:docMk/>
          <pc:sldMk cId="2598301262" sldId="4370"/>
        </pc:sldMkLst>
      </pc:sldChg>
      <pc:sldChg chg="add">
        <pc:chgData name="Ron Melton" userId="5553941352b42db9" providerId="LiveId" clId="{7ED559D4-CBAD-445E-A617-2B03DAC99018}" dt="2023-09-22T17:13:17.292" v="42"/>
        <pc:sldMkLst>
          <pc:docMk/>
          <pc:sldMk cId="222370228" sldId="4397"/>
        </pc:sldMkLst>
      </pc:sldChg>
      <pc:sldChg chg="del ord">
        <pc:chgData name="Ron Melton" userId="5553941352b42db9" providerId="LiveId" clId="{7ED559D4-CBAD-445E-A617-2B03DAC99018}" dt="2023-09-24T03:57:54.324" v="470" actId="47"/>
        <pc:sldMkLst>
          <pc:docMk/>
          <pc:sldMk cId="287338547" sldId="4563"/>
        </pc:sldMkLst>
      </pc:sldChg>
      <pc:sldChg chg="del ord">
        <pc:chgData name="Ron Melton" userId="5553941352b42db9" providerId="LiveId" clId="{7ED559D4-CBAD-445E-A617-2B03DAC99018}" dt="2023-09-24T03:57:54.324" v="470" actId="47"/>
        <pc:sldMkLst>
          <pc:docMk/>
          <pc:sldMk cId="4077944020" sldId="4564"/>
        </pc:sldMkLst>
      </pc:sldChg>
      <pc:sldChg chg="del ord">
        <pc:chgData name="Ron Melton" userId="5553941352b42db9" providerId="LiveId" clId="{7ED559D4-CBAD-445E-A617-2B03DAC99018}" dt="2023-09-24T03:57:54.324" v="470" actId="47"/>
        <pc:sldMkLst>
          <pc:docMk/>
          <pc:sldMk cId="205883436" sldId="4565"/>
        </pc:sldMkLst>
      </pc:sldChg>
      <pc:sldChg chg="del ord">
        <pc:chgData name="Ron Melton" userId="5553941352b42db9" providerId="LiveId" clId="{7ED559D4-CBAD-445E-A617-2B03DAC99018}" dt="2023-09-24T03:57:54.324" v="470" actId="47"/>
        <pc:sldMkLst>
          <pc:docMk/>
          <pc:sldMk cId="186743500" sldId="4566"/>
        </pc:sldMkLst>
      </pc:sldChg>
      <pc:sldChg chg="del ord">
        <pc:chgData name="Ron Melton" userId="5553941352b42db9" providerId="LiveId" clId="{7ED559D4-CBAD-445E-A617-2B03DAC99018}" dt="2023-09-24T03:57:54.324" v="470" actId="47"/>
        <pc:sldMkLst>
          <pc:docMk/>
          <pc:sldMk cId="1455332900" sldId="4567"/>
        </pc:sldMkLst>
      </pc:sldChg>
      <pc:sldChg chg="del ord">
        <pc:chgData name="Ron Melton" userId="5553941352b42db9" providerId="LiveId" clId="{7ED559D4-CBAD-445E-A617-2B03DAC99018}" dt="2023-09-24T03:57:54.324" v="470" actId="47"/>
        <pc:sldMkLst>
          <pc:docMk/>
          <pc:sldMk cId="1219713262" sldId="4572"/>
        </pc:sldMkLst>
      </pc:sldChg>
      <pc:sldChg chg="del ord">
        <pc:chgData name="Ron Melton" userId="5553941352b42db9" providerId="LiveId" clId="{7ED559D4-CBAD-445E-A617-2B03DAC99018}" dt="2023-09-24T03:57:54.324" v="470" actId="47"/>
        <pc:sldMkLst>
          <pc:docMk/>
          <pc:sldMk cId="298450291" sldId="4573"/>
        </pc:sldMkLst>
      </pc:sldChg>
      <pc:sldChg chg="del ord">
        <pc:chgData name="Ron Melton" userId="5553941352b42db9" providerId="LiveId" clId="{7ED559D4-CBAD-445E-A617-2B03DAC99018}" dt="2023-09-24T03:57:54.324" v="470" actId="47"/>
        <pc:sldMkLst>
          <pc:docMk/>
          <pc:sldMk cId="684421969" sldId="4585"/>
        </pc:sldMkLst>
      </pc:sldChg>
      <pc:sldChg chg="del ord">
        <pc:chgData name="Ron Melton" userId="5553941352b42db9" providerId="LiveId" clId="{7ED559D4-CBAD-445E-A617-2B03DAC99018}" dt="2023-09-24T03:57:54.324" v="470" actId="47"/>
        <pc:sldMkLst>
          <pc:docMk/>
          <pc:sldMk cId="1313386712" sldId="4586"/>
        </pc:sldMkLst>
      </pc:sldChg>
      <pc:sldChg chg="del ord">
        <pc:chgData name="Ron Melton" userId="5553941352b42db9" providerId="LiveId" clId="{7ED559D4-CBAD-445E-A617-2B03DAC99018}" dt="2023-09-24T03:57:54.324" v="470" actId="47"/>
        <pc:sldMkLst>
          <pc:docMk/>
          <pc:sldMk cId="3003061311" sldId="4587"/>
        </pc:sldMkLst>
      </pc:sldChg>
      <pc:sldChg chg="del ord">
        <pc:chgData name="Ron Melton" userId="5553941352b42db9" providerId="LiveId" clId="{7ED559D4-CBAD-445E-A617-2B03DAC99018}" dt="2023-09-24T03:57:54.324" v="470" actId="47"/>
        <pc:sldMkLst>
          <pc:docMk/>
          <pc:sldMk cId="1594239470" sldId="4591"/>
        </pc:sldMkLst>
      </pc:sldChg>
      <pc:sldChg chg="del ord">
        <pc:chgData name="Ron Melton" userId="5553941352b42db9" providerId="LiveId" clId="{7ED559D4-CBAD-445E-A617-2B03DAC99018}" dt="2023-09-24T03:57:54.324" v="470" actId="47"/>
        <pc:sldMkLst>
          <pc:docMk/>
          <pc:sldMk cId="461650848" sldId="4592"/>
        </pc:sldMkLst>
      </pc:sldChg>
      <pc:sldChg chg="del ord">
        <pc:chgData name="Ron Melton" userId="5553941352b42db9" providerId="LiveId" clId="{7ED559D4-CBAD-445E-A617-2B03DAC99018}" dt="2023-09-24T03:57:54.324" v="470" actId="47"/>
        <pc:sldMkLst>
          <pc:docMk/>
          <pc:sldMk cId="611695789" sldId="4593"/>
        </pc:sldMkLst>
      </pc:sldChg>
      <pc:sldChg chg="del ord">
        <pc:chgData name="Ron Melton" userId="5553941352b42db9" providerId="LiveId" clId="{7ED559D4-CBAD-445E-A617-2B03DAC99018}" dt="2023-09-24T03:57:54.324" v="470" actId="47"/>
        <pc:sldMkLst>
          <pc:docMk/>
          <pc:sldMk cId="1067187083" sldId="4594"/>
        </pc:sldMkLst>
      </pc:sldChg>
      <pc:sldChg chg="del ord">
        <pc:chgData name="Ron Melton" userId="5553941352b42db9" providerId="LiveId" clId="{7ED559D4-CBAD-445E-A617-2B03DAC99018}" dt="2023-09-24T03:57:54.324" v="470" actId="47"/>
        <pc:sldMkLst>
          <pc:docMk/>
          <pc:sldMk cId="3311126859" sldId="4596"/>
        </pc:sldMkLst>
      </pc:sldChg>
      <pc:sldChg chg="del ord">
        <pc:chgData name="Ron Melton" userId="5553941352b42db9" providerId="LiveId" clId="{7ED559D4-CBAD-445E-A617-2B03DAC99018}" dt="2023-09-24T03:57:54.324" v="470" actId="47"/>
        <pc:sldMkLst>
          <pc:docMk/>
          <pc:sldMk cId="3257754625" sldId="4597"/>
        </pc:sldMkLst>
      </pc:sldChg>
      <pc:sldChg chg="del ord">
        <pc:chgData name="Ron Melton" userId="5553941352b42db9" providerId="LiveId" clId="{7ED559D4-CBAD-445E-A617-2B03DAC99018}" dt="2023-09-24T03:57:54.324" v="470" actId="47"/>
        <pc:sldMkLst>
          <pc:docMk/>
          <pc:sldMk cId="2355153348" sldId="4598"/>
        </pc:sldMkLst>
      </pc:sldChg>
      <pc:sldChg chg="del ord">
        <pc:chgData name="Ron Melton" userId="5553941352b42db9" providerId="LiveId" clId="{7ED559D4-CBAD-445E-A617-2B03DAC99018}" dt="2023-09-24T03:57:54.324" v="470" actId="47"/>
        <pc:sldMkLst>
          <pc:docMk/>
          <pc:sldMk cId="151716244" sldId="4600"/>
        </pc:sldMkLst>
      </pc:sldChg>
      <pc:sldChg chg="del ord">
        <pc:chgData name="Ron Melton" userId="5553941352b42db9" providerId="LiveId" clId="{7ED559D4-CBAD-445E-A617-2B03DAC99018}" dt="2023-09-24T03:57:54.324" v="470" actId="47"/>
        <pc:sldMkLst>
          <pc:docMk/>
          <pc:sldMk cId="2097783898" sldId="4601"/>
        </pc:sldMkLst>
      </pc:sldChg>
      <pc:sldChg chg="del ord">
        <pc:chgData name="Ron Melton" userId="5553941352b42db9" providerId="LiveId" clId="{7ED559D4-CBAD-445E-A617-2B03DAC99018}" dt="2023-09-24T03:57:54.324" v="470" actId="47"/>
        <pc:sldMkLst>
          <pc:docMk/>
          <pc:sldMk cId="1964281192" sldId="4602"/>
        </pc:sldMkLst>
      </pc:sldChg>
      <pc:sldChg chg="del ord">
        <pc:chgData name="Ron Melton" userId="5553941352b42db9" providerId="LiveId" clId="{7ED559D4-CBAD-445E-A617-2B03DAC99018}" dt="2023-09-24T03:57:54.324" v="470" actId="47"/>
        <pc:sldMkLst>
          <pc:docMk/>
          <pc:sldMk cId="963927839" sldId="4603"/>
        </pc:sldMkLst>
      </pc:sldChg>
      <pc:sldChg chg="del ord">
        <pc:chgData name="Ron Melton" userId="5553941352b42db9" providerId="LiveId" clId="{7ED559D4-CBAD-445E-A617-2B03DAC99018}" dt="2023-09-24T03:57:54.324" v="470" actId="47"/>
        <pc:sldMkLst>
          <pc:docMk/>
          <pc:sldMk cId="3095703277" sldId="4604"/>
        </pc:sldMkLst>
      </pc:sldChg>
      <pc:sldChg chg="del ord">
        <pc:chgData name="Ron Melton" userId="5553941352b42db9" providerId="LiveId" clId="{7ED559D4-CBAD-445E-A617-2B03DAC99018}" dt="2023-09-24T03:57:54.324" v="470" actId="47"/>
        <pc:sldMkLst>
          <pc:docMk/>
          <pc:sldMk cId="2918089709" sldId="4668"/>
        </pc:sldMkLst>
      </pc:sldChg>
      <pc:sldChg chg="del ord">
        <pc:chgData name="Ron Melton" userId="5553941352b42db9" providerId="LiveId" clId="{7ED559D4-CBAD-445E-A617-2B03DAC99018}" dt="2023-09-24T03:57:54.324" v="470" actId="47"/>
        <pc:sldMkLst>
          <pc:docMk/>
          <pc:sldMk cId="2361560131" sldId="4669"/>
        </pc:sldMkLst>
      </pc:sldChg>
      <pc:sldChg chg="ord">
        <pc:chgData name="Ron Melton" userId="5553941352b42db9" providerId="LiveId" clId="{7ED559D4-CBAD-445E-A617-2B03DAC99018}" dt="2023-09-24T02:01:28.667" v="455"/>
        <pc:sldMkLst>
          <pc:docMk/>
          <pc:sldMk cId="1319239137" sldId="4672"/>
        </pc:sldMkLst>
      </pc:sldChg>
      <pc:sldChg chg="ord">
        <pc:chgData name="Ron Melton" userId="5553941352b42db9" providerId="LiveId" clId="{7ED559D4-CBAD-445E-A617-2B03DAC99018}" dt="2023-09-22T18:14:49.197" v="50"/>
        <pc:sldMkLst>
          <pc:docMk/>
          <pc:sldMk cId="2761262318" sldId="4679"/>
        </pc:sldMkLst>
      </pc:sldChg>
      <pc:sldChg chg="del ord">
        <pc:chgData name="Ron Melton" userId="5553941352b42db9" providerId="LiveId" clId="{7ED559D4-CBAD-445E-A617-2B03DAC99018}" dt="2023-09-24T02:24:55.867" v="463" actId="47"/>
        <pc:sldMkLst>
          <pc:docMk/>
          <pc:sldMk cId="2308956768" sldId="4687"/>
        </pc:sldMkLst>
      </pc:sldChg>
      <pc:sldChg chg="del ord">
        <pc:chgData name="Ron Melton" userId="5553941352b42db9" providerId="LiveId" clId="{7ED559D4-CBAD-445E-A617-2B03DAC99018}" dt="2023-09-24T02:24:55.867" v="463" actId="47"/>
        <pc:sldMkLst>
          <pc:docMk/>
          <pc:sldMk cId="2182630275" sldId="4689"/>
        </pc:sldMkLst>
      </pc:sldChg>
      <pc:sldChg chg="del ord">
        <pc:chgData name="Ron Melton" userId="5553941352b42db9" providerId="LiveId" clId="{7ED559D4-CBAD-445E-A617-2B03DAC99018}" dt="2023-09-24T03:57:54.324" v="470" actId="47"/>
        <pc:sldMkLst>
          <pc:docMk/>
          <pc:sldMk cId="3561918702" sldId="4913"/>
        </pc:sldMkLst>
      </pc:sldChg>
      <pc:sldChg chg="del ord">
        <pc:chgData name="Ron Melton" userId="5553941352b42db9" providerId="LiveId" clId="{7ED559D4-CBAD-445E-A617-2B03DAC99018}" dt="2023-09-24T03:57:54.324" v="470" actId="47"/>
        <pc:sldMkLst>
          <pc:docMk/>
          <pc:sldMk cId="3953679073" sldId="5014"/>
        </pc:sldMkLst>
      </pc:sldChg>
      <pc:sldChg chg="del ord">
        <pc:chgData name="Ron Melton" userId="5553941352b42db9" providerId="LiveId" clId="{7ED559D4-CBAD-445E-A617-2B03DAC99018}" dt="2023-09-24T02:24:55.867" v="463" actId="47"/>
        <pc:sldMkLst>
          <pc:docMk/>
          <pc:sldMk cId="845003120" sldId="5176"/>
        </pc:sldMkLst>
      </pc:sldChg>
      <pc:sldChg chg="del ord">
        <pc:chgData name="Ron Melton" userId="5553941352b42db9" providerId="LiveId" clId="{7ED559D4-CBAD-445E-A617-2B03DAC99018}" dt="2023-09-24T02:24:55.867" v="463" actId="47"/>
        <pc:sldMkLst>
          <pc:docMk/>
          <pc:sldMk cId="3963393054" sldId="5177"/>
        </pc:sldMkLst>
      </pc:sldChg>
      <pc:sldChg chg="del ord">
        <pc:chgData name="Ron Melton" userId="5553941352b42db9" providerId="LiveId" clId="{7ED559D4-CBAD-445E-A617-2B03DAC99018}" dt="2023-09-24T03:57:54.324" v="470" actId="47"/>
        <pc:sldMkLst>
          <pc:docMk/>
          <pc:sldMk cId="298745302" sldId="5189"/>
        </pc:sldMkLst>
      </pc:sldChg>
      <pc:sldChg chg="del ord">
        <pc:chgData name="Ron Melton" userId="5553941352b42db9" providerId="LiveId" clId="{7ED559D4-CBAD-445E-A617-2B03DAC99018}" dt="2023-09-24T03:57:54.324" v="470" actId="47"/>
        <pc:sldMkLst>
          <pc:docMk/>
          <pc:sldMk cId="3673631013" sldId="5190"/>
        </pc:sldMkLst>
      </pc:sldChg>
      <pc:sldChg chg="del ord">
        <pc:chgData name="Ron Melton" userId="5553941352b42db9" providerId="LiveId" clId="{7ED559D4-CBAD-445E-A617-2B03DAC99018}" dt="2023-09-24T02:24:55.867" v="463" actId="47"/>
        <pc:sldMkLst>
          <pc:docMk/>
          <pc:sldMk cId="1406461133" sldId="5196"/>
        </pc:sldMkLst>
      </pc:sldChg>
      <pc:sldChg chg="del">
        <pc:chgData name="Ron Melton" userId="5553941352b42db9" providerId="LiveId" clId="{7ED559D4-CBAD-445E-A617-2B03DAC99018}" dt="2023-09-24T02:24:55.867" v="463" actId="47"/>
        <pc:sldMkLst>
          <pc:docMk/>
          <pc:sldMk cId="4059998845" sldId="5262"/>
        </pc:sldMkLst>
      </pc:sldChg>
      <pc:sldChg chg="del ord">
        <pc:chgData name="Ron Melton" userId="5553941352b42db9" providerId="LiveId" clId="{7ED559D4-CBAD-445E-A617-2B03DAC99018}" dt="2023-09-22T18:15:23.619" v="51" actId="47"/>
        <pc:sldMkLst>
          <pc:docMk/>
          <pc:sldMk cId="878439341" sldId="5310"/>
        </pc:sldMkLst>
      </pc:sldChg>
      <pc:sldChg chg="del ord">
        <pc:chgData name="Ron Melton" userId="5553941352b42db9" providerId="LiveId" clId="{7ED559D4-CBAD-445E-A617-2B03DAC99018}" dt="2023-09-22T18:15:23.619" v="51" actId="47"/>
        <pc:sldMkLst>
          <pc:docMk/>
          <pc:sldMk cId="1959002049" sldId="5315"/>
        </pc:sldMkLst>
      </pc:sldChg>
      <pc:sldChg chg="ord">
        <pc:chgData name="Ron Melton" userId="5553941352b42db9" providerId="LiveId" clId="{7ED559D4-CBAD-445E-A617-2B03DAC99018}" dt="2023-09-22T18:14:49.197" v="50"/>
        <pc:sldMkLst>
          <pc:docMk/>
          <pc:sldMk cId="3408725882" sldId="5316"/>
        </pc:sldMkLst>
      </pc:sldChg>
      <pc:sldChg chg="ord">
        <pc:chgData name="Ron Melton" userId="5553941352b42db9" providerId="LiveId" clId="{7ED559D4-CBAD-445E-A617-2B03DAC99018}" dt="2023-09-22T18:14:49.197" v="50"/>
        <pc:sldMkLst>
          <pc:docMk/>
          <pc:sldMk cId="2221506048" sldId="5323"/>
        </pc:sldMkLst>
      </pc:sldChg>
      <pc:sldChg chg="ord">
        <pc:chgData name="Ron Melton" userId="5553941352b42db9" providerId="LiveId" clId="{7ED559D4-CBAD-445E-A617-2B03DAC99018}" dt="2023-09-22T18:14:49.197" v="50"/>
        <pc:sldMkLst>
          <pc:docMk/>
          <pc:sldMk cId="1735793011" sldId="5325"/>
        </pc:sldMkLst>
      </pc:sldChg>
      <pc:sldChg chg="ord">
        <pc:chgData name="Ron Melton" userId="5553941352b42db9" providerId="LiveId" clId="{7ED559D4-CBAD-445E-A617-2B03DAC99018}" dt="2023-09-22T18:14:49.197" v="50"/>
        <pc:sldMkLst>
          <pc:docMk/>
          <pc:sldMk cId="524830035" sldId="5326"/>
        </pc:sldMkLst>
      </pc:sldChg>
      <pc:sldChg chg="add">
        <pc:chgData name="Ron Melton" userId="5553941352b42db9" providerId="LiveId" clId="{7ED559D4-CBAD-445E-A617-2B03DAC99018}" dt="2023-09-22T17:13:17.292" v="42"/>
        <pc:sldMkLst>
          <pc:docMk/>
          <pc:sldMk cId="4223848446" sldId="5352"/>
        </pc:sldMkLst>
      </pc:sldChg>
      <pc:sldChg chg="add">
        <pc:chgData name="Ron Melton" userId="5553941352b42db9" providerId="LiveId" clId="{7ED559D4-CBAD-445E-A617-2B03DAC99018}" dt="2023-09-22T17:13:17.292" v="42"/>
        <pc:sldMkLst>
          <pc:docMk/>
          <pc:sldMk cId="1144747535" sldId="5353"/>
        </pc:sldMkLst>
      </pc:sldChg>
      <pc:sldChg chg="del ord">
        <pc:chgData name="Ron Melton" userId="5553941352b42db9" providerId="LiveId" clId="{7ED559D4-CBAD-445E-A617-2B03DAC99018}" dt="2023-09-24T02:24:55.867" v="463" actId="47"/>
        <pc:sldMkLst>
          <pc:docMk/>
          <pc:sldMk cId="3678274733" sldId="5370"/>
        </pc:sldMkLst>
      </pc:sldChg>
      <pc:sldChg chg="del ord">
        <pc:chgData name="Ron Melton" userId="5553941352b42db9" providerId="LiveId" clId="{7ED559D4-CBAD-445E-A617-2B03DAC99018}" dt="2023-09-24T02:24:55.867" v="463" actId="47"/>
        <pc:sldMkLst>
          <pc:docMk/>
          <pc:sldMk cId="4007481042" sldId="5371"/>
        </pc:sldMkLst>
      </pc:sldChg>
      <pc:sldChg chg="del ord">
        <pc:chgData name="Ron Melton" userId="5553941352b42db9" providerId="LiveId" clId="{7ED559D4-CBAD-445E-A617-2B03DAC99018}" dt="2023-09-22T18:15:23.619" v="51" actId="47"/>
        <pc:sldMkLst>
          <pc:docMk/>
          <pc:sldMk cId="1259035667" sldId="5409"/>
        </pc:sldMkLst>
      </pc:sldChg>
      <pc:sldChg chg="ord">
        <pc:chgData name="Ron Melton" userId="5553941352b42db9" providerId="LiveId" clId="{7ED559D4-CBAD-445E-A617-2B03DAC99018}" dt="2023-09-22T20:36:59.649" v="264"/>
        <pc:sldMkLst>
          <pc:docMk/>
          <pc:sldMk cId="3267588615" sldId="5419"/>
        </pc:sldMkLst>
      </pc:sldChg>
      <pc:sldChg chg="ord">
        <pc:chgData name="Ron Melton" userId="5553941352b42db9" providerId="LiveId" clId="{7ED559D4-CBAD-445E-A617-2B03DAC99018}" dt="2023-09-24T02:01:28.667" v="455"/>
        <pc:sldMkLst>
          <pc:docMk/>
          <pc:sldMk cId="2162891732" sldId="5434"/>
        </pc:sldMkLst>
      </pc:sldChg>
      <pc:sldChg chg="del ord">
        <pc:chgData name="Ron Melton" userId="5553941352b42db9" providerId="LiveId" clId="{7ED559D4-CBAD-445E-A617-2B03DAC99018}" dt="2023-09-24T03:57:54.324" v="470" actId="47"/>
        <pc:sldMkLst>
          <pc:docMk/>
          <pc:sldMk cId="2152103546" sldId="5446"/>
        </pc:sldMkLst>
      </pc:sldChg>
      <pc:sldChg chg="del ord">
        <pc:chgData name="Ron Melton" userId="5553941352b42db9" providerId="LiveId" clId="{7ED559D4-CBAD-445E-A617-2B03DAC99018}" dt="2023-09-24T03:57:54.324" v="470" actId="47"/>
        <pc:sldMkLst>
          <pc:docMk/>
          <pc:sldMk cId="3268512693" sldId="5447"/>
        </pc:sldMkLst>
      </pc:sldChg>
      <pc:sldChg chg="del ord">
        <pc:chgData name="Ron Melton" userId="5553941352b42db9" providerId="LiveId" clId="{7ED559D4-CBAD-445E-A617-2B03DAC99018}" dt="2023-09-24T02:24:55.867" v="463" actId="47"/>
        <pc:sldMkLst>
          <pc:docMk/>
          <pc:sldMk cId="3942448163" sldId="5455"/>
        </pc:sldMkLst>
      </pc:sldChg>
      <pc:sldChg chg="add">
        <pc:chgData name="Ron Melton" userId="5553941352b42db9" providerId="LiveId" clId="{7ED559D4-CBAD-445E-A617-2B03DAC99018}" dt="2023-09-22T20:34:22.518" v="262"/>
        <pc:sldMkLst>
          <pc:docMk/>
          <pc:sldMk cId="2343867420" sldId="5465"/>
        </pc:sldMkLst>
      </pc:sldChg>
      <pc:sldChg chg="ord">
        <pc:chgData name="Ron Melton" userId="5553941352b42db9" providerId="LiveId" clId="{7ED559D4-CBAD-445E-A617-2B03DAC99018}" dt="2023-09-24T02:01:28.667" v="455"/>
        <pc:sldMkLst>
          <pc:docMk/>
          <pc:sldMk cId="2402218487" sldId="5470"/>
        </pc:sldMkLst>
      </pc:sldChg>
      <pc:sldChg chg="del ord">
        <pc:chgData name="Ron Melton" userId="5553941352b42db9" providerId="LiveId" clId="{7ED559D4-CBAD-445E-A617-2B03DAC99018}" dt="2023-09-22T18:15:23.619" v="51" actId="47"/>
        <pc:sldMkLst>
          <pc:docMk/>
          <pc:sldMk cId="863164449" sldId="5473"/>
        </pc:sldMkLst>
      </pc:sldChg>
      <pc:sldChg chg="del ord">
        <pc:chgData name="Ron Melton" userId="5553941352b42db9" providerId="LiveId" clId="{7ED559D4-CBAD-445E-A617-2B03DAC99018}" dt="2023-09-24T02:24:55.867" v="463" actId="47"/>
        <pc:sldMkLst>
          <pc:docMk/>
          <pc:sldMk cId="1639952699" sldId="5474"/>
        </pc:sldMkLst>
      </pc:sldChg>
      <pc:sldChg chg="del ord">
        <pc:chgData name="Ron Melton" userId="5553941352b42db9" providerId="LiveId" clId="{7ED559D4-CBAD-445E-A617-2B03DAC99018}" dt="2023-09-24T03:57:54.324" v="470" actId="47"/>
        <pc:sldMkLst>
          <pc:docMk/>
          <pc:sldMk cId="1615544643" sldId="5506"/>
        </pc:sldMkLst>
      </pc:sldChg>
      <pc:sldChg chg="del ord">
        <pc:chgData name="Ron Melton" userId="5553941352b42db9" providerId="LiveId" clId="{7ED559D4-CBAD-445E-A617-2B03DAC99018}" dt="2023-09-24T03:57:54.324" v="470" actId="47"/>
        <pc:sldMkLst>
          <pc:docMk/>
          <pc:sldMk cId="1420405454" sldId="5549"/>
        </pc:sldMkLst>
      </pc:sldChg>
      <pc:sldChg chg="ord">
        <pc:chgData name="Ron Melton" userId="5553941352b42db9" providerId="LiveId" clId="{7ED559D4-CBAD-445E-A617-2B03DAC99018}" dt="2023-09-22T18:14:49.197" v="50"/>
        <pc:sldMkLst>
          <pc:docMk/>
          <pc:sldMk cId="1863087952" sldId="5552"/>
        </pc:sldMkLst>
      </pc:sldChg>
      <pc:sldChg chg="del">
        <pc:chgData name="Ron Melton" userId="5553941352b42db9" providerId="LiveId" clId="{7ED559D4-CBAD-445E-A617-2B03DAC99018}" dt="2023-09-24T02:24:55.867" v="463" actId="47"/>
        <pc:sldMkLst>
          <pc:docMk/>
          <pc:sldMk cId="1063814888" sldId="5553"/>
        </pc:sldMkLst>
      </pc:sldChg>
      <pc:sldChg chg="del">
        <pc:chgData name="Ron Melton" userId="5553941352b42db9" providerId="LiveId" clId="{7ED559D4-CBAD-445E-A617-2B03DAC99018}" dt="2023-09-24T00:57:24.634" v="453" actId="47"/>
        <pc:sldMkLst>
          <pc:docMk/>
          <pc:sldMk cId="3959190448" sldId="5554"/>
        </pc:sldMkLst>
      </pc:sldChg>
      <pc:sldChg chg="del">
        <pc:chgData name="Ron Melton" userId="5553941352b42db9" providerId="LiveId" clId="{7ED559D4-CBAD-445E-A617-2B03DAC99018}" dt="2023-09-24T00:57:24.634" v="453" actId="47"/>
        <pc:sldMkLst>
          <pc:docMk/>
          <pc:sldMk cId="4210057038" sldId="5555"/>
        </pc:sldMkLst>
      </pc:sldChg>
      <pc:sldChg chg="ord">
        <pc:chgData name="Ron Melton" userId="5553941352b42db9" providerId="LiveId" clId="{7ED559D4-CBAD-445E-A617-2B03DAC99018}" dt="2023-09-24T02:01:28.667" v="455"/>
        <pc:sldMkLst>
          <pc:docMk/>
          <pc:sldMk cId="2190908700" sldId="5569"/>
        </pc:sldMkLst>
      </pc:sldChg>
      <pc:sldChg chg="del ord">
        <pc:chgData name="Ron Melton" userId="5553941352b42db9" providerId="LiveId" clId="{7ED559D4-CBAD-445E-A617-2B03DAC99018}" dt="2023-09-22T18:15:23.619" v="51" actId="47"/>
        <pc:sldMkLst>
          <pc:docMk/>
          <pc:sldMk cId="3178254646" sldId="5573"/>
        </pc:sldMkLst>
      </pc:sldChg>
      <pc:sldChg chg="del ord">
        <pc:chgData name="Ron Melton" userId="5553941352b42db9" providerId="LiveId" clId="{7ED559D4-CBAD-445E-A617-2B03DAC99018}" dt="2023-09-22T18:15:23.619" v="51" actId="47"/>
        <pc:sldMkLst>
          <pc:docMk/>
          <pc:sldMk cId="2836522042" sldId="5586"/>
        </pc:sldMkLst>
      </pc:sldChg>
      <pc:sldChg chg="del ord">
        <pc:chgData name="Ron Melton" userId="5553941352b42db9" providerId="LiveId" clId="{7ED559D4-CBAD-445E-A617-2B03DAC99018}" dt="2023-09-22T13:51:44.736" v="14" actId="47"/>
        <pc:sldMkLst>
          <pc:docMk/>
          <pc:sldMk cId="2398419944" sldId="5594"/>
        </pc:sldMkLst>
      </pc:sldChg>
      <pc:sldChg chg="ord">
        <pc:chgData name="Ron Melton" userId="5553941352b42db9" providerId="LiveId" clId="{7ED559D4-CBAD-445E-A617-2B03DAC99018}" dt="2023-09-22T18:14:49.197" v="50"/>
        <pc:sldMkLst>
          <pc:docMk/>
          <pc:sldMk cId="2505904164" sldId="5596"/>
        </pc:sldMkLst>
      </pc:sldChg>
      <pc:sldChg chg="del ord">
        <pc:chgData name="Ron Melton" userId="5553941352b42db9" providerId="LiveId" clId="{7ED559D4-CBAD-445E-A617-2B03DAC99018}" dt="2023-09-22T18:15:23.619" v="51" actId="47"/>
        <pc:sldMkLst>
          <pc:docMk/>
          <pc:sldMk cId="3293380166" sldId="5605"/>
        </pc:sldMkLst>
      </pc:sldChg>
      <pc:sldChg chg="ord">
        <pc:chgData name="Ron Melton" userId="5553941352b42db9" providerId="LiveId" clId="{7ED559D4-CBAD-445E-A617-2B03DAC99018}" dt="2023-09-22T20:57:47.608" v="327"/>
        <pc:sldMkLst>
          <pc:docMk/>
          <pc:sldMk cId="1176564964" sldId="5611"/>
        </pc:sldMkLst>
      </pc:sldChg>
      <pc:sldChg chg="ord">
        <pc:chgData name="Ron Melton" userId="5553941352b42db9" providerId="LiveId" clId="{7ED559D4-CBAD-445E-A617-2B03DAC99018}" dt="2023-09-22T20:57:47.608" v="327"/>
        <pc:sldMkLst>
          <pc:docMk/>
          <pc:sldMk cId="1387339434" sldId="5612"/>
        </pc:sldMkLst>
      </pc:sldChg>
      <pc:sldChg chg="del ord">
        <pc:chgData name="Ron Melton" userId="5553941352b42db9" providerId="LiveId" clId="{7ED559D4-CBAD-445E-A617-2B03DAC99018}" dt="2023-09-24T03:57:54.324" v="470" actId="47"/>
        <pc:sldMkLst>
          <pc:docMk/>
          <pc:sldMk cId="3464644816" sldId="5631"/>
        </pc:sldMkLst>
      </pc:sldChg>
      <pc:sldChg chg="del ord">
        <pc:chgData name="Ron Melton" userId="5553941352b42db9" providerId="LiveId" clId="{7ED559D4-CBAD-445E-A617-2B03DAC99018}" dt="2023-09-24T03:57:54.324" v="470" actId="47"/>
        <pc:sldMkLst>
          <pc:docMk/>
          <pc:sldMk cId="1860105769" sldId="5632"/>
        </pc:sldMkLst>
      </pc:sldChg>
      <pc:sldChg chg="ord">
        <pc:chgData name="Ron Melton" userId="5553941352b42db9" providerId="LiveId" clId="{7ED559D4-CBAD-445E-A617-2B03DAC99018}" dt="2023-09-24T02:01:28.667" v="455"/>
        <pc:sldMkLst>
          <pc:docMk/>
          <pc:sldMk cId="1672060713" sldId="5647"/>
        </pc:sldMkLst>
      </pc:sldChg>
      <pc:sldChg chg="ord">
        <pc:chgData name="Ron Melton" userId="5553941352b42db9" providerId="LiveId" clId="{7ED559D4-CBAD-445E-A617-2B03DAC99018}" dt="2023-09-24T02:01:28.667" v="455"/>
        <pc:sldMkLst>
          <pc:docMk/>
          <pc:sldMk cId="2273845865" sldId="5648"/>
        </pc:sldMkLst>
      </pc:sldChg>
      <pc:sldChg chg="ord">
        <pc:chgData name="Ron Melton" userId="5553941352b42db9" providerId="LiveId" clId="{7ED559D4-CBAD-445E-A617-2B03DAC99018}" dt="2023-09-24T02:01:28.667" v="455"/>
        <pc:sldMkLst>
          <pc:docMk/>
          <pc:sldMk cId="4098868761" sldId="5649"/>
        </pc:sldMkLst>
      </pc:sldChg>
      <pc:sldChg chg="ord">
        <pc:chgData name="Ron Melton" userId="5553941352b42db9" providerId="LiveId" clId="{7ED559D4-CBAD-445E-A617-2B03DAC99018}" dt="2023-09-24T02:01:28.667" v="455"/>
        <pc:sldMkLst>
          <pc:docMk/>
          <pc:sldMk cId="1481734346" sldId="5650"/>
        </pc:sldMkLst>
      </pc:sldChg>
      <pc:sldChg chg="ord">
        <pc:chgData name="Ron Melton" userId="5553941352b42db9" providerId="LiveId" clId="{7ED559D4-CBAD-445E-A617-2B03DAC99018}" dt="2023-09-24T02:01:28.667" v="455"/>
        <pc:sldMkLst>
          <pc:docMk/>
          <pc:sldMk cId="2917477667" sldId="5651"/>
        </pc:sldMkLst>
      </pc:sldChg>
      <pc:sldChg chg="ord">
        <pc:chgData name="Ron Melton" userId="5553941352b42db9" providerId="LiveId" clId="{7ED559D4-CBAD-445E-A617-2B03DAC99018}" dt="2023-09-24T02:01:28.667" v="455"/>
        <pc:sldMkLst>
          <pc:docMk/>
          <pc:sldMk cId="1754678060" sldId="5652"/>
        </pc:sldMkLst>
      </pc:sldChg>
      <pc:sldChg chg="ord">
        <pc:chgData name="Ron Melton" userId="5553941352b42db9" providerId="LiveId" clId="{7ED559D4-CBAD-445E-A617-2B03DAC99018}" dt="2023-09-24T02:01:28.667" v="455"/>
        <pc:sldMkLst>
          <pc:docMk/>
          <pc:sldMk cId="3987985516" sldId="5653"/>
        </pc:sldMkLst>
      </pc:sldChg>
      <pc:sldChg chg="ord">
        <pc:chgData name="Ron Melton" userId="5553941352b42db9" providerId="LiveId" clId="{7ED559D4-CBAD-445E-A617-2B03DAC99018}" dt="2023-09-24T02:01:28.667" v="455"/>
        <pc:sldMkLst>
          <pc:docMk/>
          <pc:sldMk cId="3918121799" sldId="5654"/>
        </pc:sldMkLst>
      </pc:sldChg>
      <pc:sldChg chg="ord">
        <pc:chgData name="Ron Melton" userId="5553941352b42db9" providerId="LiveId" clId="{7ED559D4-CBAD-445E-A617-2B03DAC99018}" dt="2023-09-24T02:01:28.667" v="455"/>
        <pc:sldMkLst>
          <pc:docMk/>
          <pc:sldMk cId="853063194" sldId="5655"/>
        </pc:sldMkLst>
      </pc:sldChg>
      <pc:sldChg chg="ord">
        <pc:chgData name="Ron Melton" userId="5553941352b42db9" providerId="LiveId" clId="{7ED559D4-CBAD-445E-A617-2B03DAC99018}" dt="2023-09-24T02:01:28.667" v="455"/>
        <pc:sldMkLst>
          <pc:docMk/>
          <pc:sldMk cId="2264436839" sldId="5656"/>
        </pc:sldMkLst>
      </pc:sldChg>
      <pc:sldChg chg="ord">
        <pc:chgData name="Ron Melton" userId="5553941352b42db9" providerId="LiveId" clId="{7ED559D4-CBAD-445E-A617-2B03DAC99018}" dt="2023-09-24T02:01:28.667" v="455"/>
        <pc:sldMkLst>
          <pc:docMk/>
          <pc:sldMk cId="410691601" sldId="5657"/>
        </pc:sldMkLst>
      </pc:sldChg>
      <pc:sldChg chg="ord">
        <pc:chgData name="Ron Melton" userId="5553941352b42db9" providerId="LiveId" clId="{7ED559D4-CBAD-445E-A617-2B03DAC99018}" dt="2023-09-24T02:01:28.667" v="455"/>
        <pc:sldMkLst>
          <pc:docMk/>
          <pc:sldMk cId="906241451" sldId="5658"/>
        </pc:sldMkLst>
      </pc:sldChg>
      <pc:sldChg chg="del ord">
        <pc:chgData name="Ron Melton" userId="5553941352b42db9" providerId="LiveId" clId="{7ED559D4-CBAD-445E-A617-2B03DAC99018}" dt="2023-09-24T02:24:55.867" v="463" actId="47"/>
        <pc:sldMkLst>
          <pc:docMk/>
          <pc:sldMk cId="2507885870" sldId="5659"/>
        </pc:sldMkLst>
      </pc:sldChg>
      <pc:sldChg chg="ord">
        <pc:chgData name="Ron Melton" userId="5553941352b42db9" providerId="LiveId" clId="{7ED559D4-CBAD-445E-A617-2B03DAC99018}" dt="2023-09-24T02:01:28.667" v="455"/>
        <pc:sldMkLst>
          <pc:docMk/>
          <pc:sldMk cId="3684860292" sldId="5660"/>
        </pc:sldMkLst>
      </pc:sldChg>
      <pc:sldChg chg="ord">
        <pc:chgData name="Ron Melton" userId="5553941352b42db9" providerId="LiveId" clId="{7ED559D4-CBAD-445E-A617-2B03DAC99018}" dt="2023-09-22T20:15:54.709" v="254"/>
        <pc:sldMkLst>
          <pc:docMk/>
          <pc:sldMk cId="3109521507" sldId="5661"/>
        </pc:sldMkLst>
      </pc:sldChg>
      <pc:sldChg chg="ord">
        <pc:chgData name="Ron Melton" userId="5553941352b42db9" providerId="LiveId" clId="{7ED559D4-CBAD-445E-A617-2B03DAC99018}" dt="2023-09-24T02:01:28.667" v="455"/>
        <pc:sldMkLst>
          <pc:docMk/>
          <pc:sldMk cId="3031165490" sldId="5662"/>
        </pc:sldMkLst>
      </pc:sldChg>
      <pc:sldChg chg="ord">
        <pc:chgData name="Ron Melton" userId="5553941352b42db9" providerId="LiveId" clId="{7ED559D4-CBAD-445E-A617-2B03DAC99018}" dt="2023-09-24T02:01:28.667" v="455"/>
        <pc:sldMkLst>
          <pc:docMk/>
          <pc:sldMk cId="1722201863" sldId="5663"/>
        </pc:sldMkLst>
      </pc:sldChg>
      <pc:sldChg chg="del ord">
        <pc:chgData name="Ron Melton" userId="5553941352b42db9" providerId="LiveId" clId="{7ED559D4-CBAD-445E-A617-2B03DAC99018}" dt="2023-09-24T03:57:54.324" v="470" actId="47"/>
        <pc:sldMkLst>
          <pc:docMk/>
          <pc:sldMk cId="3046740466" sldId="5664"/>
        </pc:sldMkLst>
      </pc:sldChg>
      <pc:sldChg chg="del">
        <pc:chgData name="Ron Melton" userId="5553941352b42db9" providerId="LiveId" clId="{7ED559D4-CBAD-445E-A617-2B03DAC99018}" dt="2023-09-24T00:57:24.634" v="453" actId="47"/>
        <pc:sldMkLst>
          <pc:docMk/>
          <pc:sldMk cId="1785564452" sldId="5666"/>
        </pc:sldMkLst>
      </pc:sldChg>
      <pc:sldChg chg="del ord">
        <pc:chgData name="Ron Melton" userId="5553941352b42db9" providerId="LiveId" clId="{7ED559D4-CBAD-445E-A617-2B03DAC99018}" dt="2023-09-22T18:15:23.619" v="51" actId="47"/>
        <pc:sldMkLst>
          <pc:docMk/>
          <pc:sldMk cId="3827057614" sldId="5667"/>
        </pc:sldMkLst>
      </pc:sldChg>
      <pc:sldChg chg="ord">
        <pc:chgData name="Ron Melton" userId="5553941352b42db9" providerId="LiveId" clId="{7ED559D4-CBAD-445E-A617-2B03DAC99018}" dt="2023-09-24T02:01:28.667" v="455"/>
        <pc:sldMkLst>
          <pc:docMk/>
          <pc:sldMk cId="30462487" sldId="5668"/>
        </pc:sldMkLst>
      </pc:sldChg>
      <pc:sldChg chg="del ord">
        <pc:chgData name="Ron Melton" userId="5553941352b42db9" providerId="LiveId" clId="{7ED559D4-CBAD-445E-A617-2B03DAC99018}" dt="2023-09-24T03:57:54.324" v="470" actId="47"/>
        <pc:sldMkLst>
          <pc:docMk/>
          <pc:sldMk cId="958251370" sldId="5670"/>
        </pc:sldMkLst>
      </pc:sldChg>
      <pc:sldChg chg="ord">
        <pc:chgData name="Ron Melton" userId="5553941352b42db9" providerId="LiveId" clId="{7ED559D4-CBAD-445E-A617-2B03DAC99018}" dt="2023-09-24T02:01:28.667" v="455"/>
        <pc:sldMkLst>
          <pc:docMk/>
          <pc:sldMk cId="150077144" sldId="5673"/>
        </pc:sldMkLst>
      </pc:sldChg>
      <pc:sldChg chg="ord">
        <pc:chgData name="Ron Melton" userId="5553941352b42db9" providerId="LiveId" clId="{7ED559D4-CBAD-445E-A617-2B03DAC99018}" dt="2023-09-24T02:01:28.667" v="455"/>
        <pc:sldMkLst>
          <pc:docMk/>
          <pc:sldMk cId="3753420340" sldId="5674"/>
        </pc:sldMkLst>
      </pc:sldChg>
      <pc:sldChg chg="ord">
        <pc:chgData name="Ron Melton" userId="5553941352b42db9" providerId="LiveId" clId="{7ED559D4-CBAD-445E-A617-2B03DAC99018}" dt="2023-09-24T02:01:28.667" v="455"/>
        <pc:sldMkLst>
          <pc:docMk/>
          <pc:sldMk cId="1946076116" sldId="5678"/>
        </pc:sldMkLst>
      </pc:sldChg>
      <pc:sldChg chg="add">
        <pc:chgData name="Ron Melton" userId="5553941352b42db9" providerId="LiveId" clId="{7ED559D4-CBAD-445E-A617-2B03DAC99018}" dt="2023-09-22T17:55:36.019" v="43"/>
        <pc:sldMkLst>
          <pc:docMk/>
          <pc:sldMk cId="1011285638" sldId="5681"/>
        </pc:sldMkLst>
      </pc:sldChg>
      <pc:sldChg chg="ord">
        <pc:chgData name="Ron Melton" userId="5553941352b42db9" providerId="LiveId" clId="{7ED559D4-CBAD-445E-A617-2B03DAC99018}" dt="2023-09-24T02:01:28.667" v="455"/>
        <pc:sldMkLst>
          <pc:docMk/>
          <pc:sldMk cId="580290328" sldId="5691"/>
        </pc:sldMkLst>
      </pc:sldChg>
      <pc:sldChg chg="ord">
        <pc:chgData name="Ron Melton" userId="5553941352b42db9" providerId="LiveId" clId="{7ED559D4-CBAD-445E-A617-2B03DAC99018}" dt="2023-09-24T02:01:28.667" v="455"/>
        <pc:sldMkLst>
          <pc:docMk/>
          <pc:sldMk cId="1356788831" sldId="5692"/>
        </pc:sldMkLst>
      </pc:sldChg>
      <pc:sldChg chg="add">
        <pc:chgData name="Ron Melton" userId="5553941352b42db9" providerId="LiveId" clId="{7ED559D4-CBAD-445E-A617-2B03DAC99018}" dt="2023-09-22T16:38:32.227" v="41"/>
        <pc:sldMkLst>
          <pc:docMk/>
          <pc:sldMk cId="2796751807" sldId="5693"/>
        </pc:sldMkLst>
      </pc:sldChg>
      <pc:sldChg chg="ord">
        <pc:chgData name="Ron Melton" userId="5553941352b42db9" providerId="LiveId" clId="{7ED559D4-CBAD-445E-A617-2B03DAC99018}" dt="2023-09-24T02:01:28.667" v="455"/>
        <pc:sldMkLst>
          <pc:docMk/>
          <pc:sldMk cId="4141840411" sldId="5696"/>
        </pc:sldMkLst>
      </pc:sldChg>
      <pc:sldChg chg="ord">
        <pc:chgData name="Ron Melton" userId="5553941352b42db9" providerId="LiveId" clId="{7ED559D4-CBAD-445E-A617-2B03DAC99018}" dt="2023-09-24T02:01:28.667" v="455"/>
        <pc:sldMkLst>
          <pc:docMk/>
          <pc:sldMk cId="4059054629" sldId="5697"/>
        </pc:sldMkLst>
      </pc:sldChg>
      <pc:sldChg chg="ord">
        <pc:chgData name="Ron Melton" userId="5553941352b42db9" providerId="LiveId" clId="{7ED559D4-CBAD-445E-A617-2B03DAC99018}" dt="2023-09-24T02:01:28.667" v="455"/>
        <pc:sldMkLst>
          <pc:docMk/>
          <pc:sldMk cId="3739094504" sldId="5698"/>
        </pc:sldMkLst>
      </pc:sldChg>
      <pc:sldChg chg="ord">
        <pc:chgData name="Ron Melton" userId="5553941352b42db9" providerId="LiveId" clId="{7ED559D4-CBAD-445E-A617-2B03DAC99018}" dt="2023-09-24T02:01:28.667" v="455"/>
        <pc:sldMkLst>
          <pc:docMk/>
          <pc:sldMk cId="1802571778" sldId="5699"/>
        </pc:sldMkLst>
      </pc:sldChg>
      <pc:sldChg chg="add">
        <pc:chgData name="Ron Melton" userId="5553941352b42db9" providerId="LiveId" clId="{7ED559D4-CBAD-445E-A617-2B03DAC99018}" dt="2023-09-22T16:38:32.227" v="41"/>
        <pc:sldMkLst>
          <pc:docMk/>
          <pc:sldMk cId="2164115745" sldId="5700"/>
        </pc:sldMkLst>
      </pc:sldChg>
      <pc:sldChg chg="add">
        <pc:chgData name="Ron Melton" userId="5553941352b42db9" providerId="LiveId" clId="{7ED559D4-CBAD-445E-A617-2B03DAC99018}" dt="2023-09-22T22:19:48.490" v="331"/>
        <pc:sldMkLst>
          <pc:docMk/>
          <pc:sldMk cId="3764365932" sldId="5718"/>
        </pc:sldMkLst>
      </pc:sldChg>
      <pc:sldChg chg="del ord">
        <pc:chgData name="Ron Melton" userId="5553941352b42db9" providerId="LiveId" clId="{7ED559D4-CBAD-445E-A617-2B03DAC99018}" dt="2023-09-24T03:57:54.324" v="470" actId="47"/>
        <pc:sldMkLst>
          <pc:docMk/>
          <pc:sldMk cId="1337259067" sldId="5732"/>
        </pc:sldMkLst>
      </pc:sldChg>
      <pc:sldChg chg="ord">
        <pc:chgData name="Ron Melton" userId="5553941352b42db9" providerId="LiveId" clId="{7ED559D4-CBAD-445E-A617-2B03DAC99018}" dt="2023-09-24T02:01:28.667" v="455"/>
        <pc:sldMkLst>
          <pc:docMk/>
          <pc:sldMk cId="2830281227" sldId="5738"/>
        </pc:sldMkLst>
      </pc:sldChg>
      <pc:sldChg chg="ord">
        <pc:chgData name="Ron Melton" userId="5553941352b42db9" providerId="LiveId" clId="{7ED559D4-CBAD-445E-A617-2B03DAC99018}" dt="2023-09-24T02:01:28.667" v="455"/>
        <pc:sldMkLst>
          <pc:docMk/>
          <pc:sldMk cId="59925444" sldId="5739"/>
        </pc:sldMkLst>
      </pc:sldChg>
      <pc:sldChg chg="ord">
        <pc:chgData name="Ron Melton" userId="5553941352b42db9" providerId="LiveId" clId="{7ED559D4-CBAD-445E-A617-2B03DAC99018}" dt="2023-09-24T02:01:28.667" v="455"/>
        <pc:sldMkLst>
          <pc:docMk/>
          <pc:sldMk cId="1935736756" sldId="5740"/>
        </pc:sldMkLst>
      </pc:sldChg>
      <pc:sldChg chg="del ord">
        <pc:chgData name="Ron Melton" userId="5553941352b42db9" providerId="LiveId" clId="{7ED559D4-CBAD-445E-A617-2B03DAC99018}" dt="2023-09-24T03:57:54.324" v="470" actId="47"/>
        <pc:sldMkLst>
          <pc:docMk/>
          <pc:sldMk cId="1443388512" sldId="5741"/>
        </pc:sldMkLst>
      </pc:sldChg>
      <pc:sldChg chg="ord">
        <pc:chgData name="Ron Melton" userId="5553941352b42db9" providerId="LiveId" clId="{7ED559D4-CBAD-445E-A617-2B03DAC99018}" dt="2023-09-24T02:01:28.667" v="455"/>
        <pc:sldMkLst>
          <pc:docMk/>
          <pc:sldMk cId="3136766250" sldId="5745"/>
        </pc:sldMkLst>
      </pc:sldChg>
      <pc:sldChg chg="del ord">
        <pc:chgData name="Ron Melton" userId="5553941352b42db9" providerId="LiveId" clId="{7ED559D4-CBAD-445E-A617-2B03DAC99018}" dt="2023-09-22T19:01:30.055" v="150" actId="47"/>
        <pc:sldMkLst>
          <pc:docMk/>
          <pc:sldMk cId="1808696086" sldId="5746"/>
        </pc:sldMkLst>
      </pc:sldChg>
      <pc:sldChg chg="ord">
        <pc:chgData name="Ron Melton" userId="5553941352b42db9" providerId="LiveId" clId="{7ED559D4-CBAD-445E-A617-2B03DAC99018}" dt="2023-09-24T02:01:28.667" v="455"/>
        <pc:sldMkLst>
          <pc:docMk/>
          <pc:sldMk cId="943131576" sldId="5747"/>
        </pc:sldMkLst>
      </pc:sldChg>
      <pc:sldChg chg="add">
        <pc:chgData name="Ron Melton" userId="5553941352b42db9" providerId="LiveId" clId="{7ED559D4-CBAD-445E-A617-2B03DAC99018}" dt="2023-09-22T22:19:48.490" v="331"/>
        <pc:sldMkLst>
          <pc:docMk/>
          <pc:sldMk cId="611226038" sldId="5752"/>
        </pc:sldMkLst>
      </pc:sldChg>
      <pc:sldChg chg="del ord">
        <pc:chgData name="Ron Melton" userId="5553941352b42db9" providerId="LiveId" clId="{7ED559D4-CBAD-445E-A617-2B03DAC99018}" dt="2023-09-24T03:57:54.324" v="470" actId="47"/>
        <pc:sldMkLst>
          <pc:docMk/>
          <pc:sldMk cId="1876620265" sldId="5753"/>
        </pc:sldMkLst>
      </pc:sldChg>
      <pc:sldChg chg="del ord">
        <pc:chgData name="Ron Melton" userId="5553941352b42db9" providerId="LiveId" clId="{7ED559D4-CBAD-445E-A617-2B03DAC99018}" dt="2023-09-24T03:57:54.324" v="470" actId="47"/>
        <pc:sldMkLst>
          <pc:docMk/>
          <pc:sldMk cId="967049629" sldId="5754"/>
        </pc:sldMkLst>
      </pc:sldChg>
      <pc:sldChg chg="ord">
        <pc:chgData name="Ron Melton" userId="5553941352b42db9" providerId="LiveId" clId="{7ED559D4-CBAD-445E-A617-2B03DAC99018}" dt="2023-09-24T02:01:28.667" v="455"/>
        <pc:sldMkLst>
          <pc:docMk/>
          <pc:sldMk cId="1248779949" sldId="5755"/>
        </pc:sldMkLst>
      </pc:sldChg>
      <pc:sldChg chg="ord">
        <pc:chgData name="Ron Melton" userId="5553941352b42db9" providerId="LiveId" clId="{7ED559D4-CBAD-445E-A617-2B03DAC99018}" dt="2023-09-24T02:01:28.667" v="455"/>
        <pc:sldMkLst>
          <pc:docMk/>
          <pc:sldMk cId="1469565123" sldId="5756"/>
        </pc:sldMkLst>
      </pc:sldChg>
      <pc:sldChg chg="ord">
        <pc:chgData name="Ron Melton" userId="5553941352b42db9" providerId="LiveId" clId="{7ED559D4-CBAD-445E-A617-2B03DAC99018}" dt="2023-09-24T02:01:28.667" v="455"/>
        <pc:sldMkLst>
          <pc:docMk/>
          <pc:sldMk cId="2970430069" sldId="5757"/>
        </pc:sldMkLst>
      </pc:sldChg>
      <pc:sldChg chg="ord">
        <pc:chgData name="Ron Melton" userId="5553941352b42db9" providerId="LiveId" clId="{7ED559D4-CBAD-445E-A617-2B03DAC99018}" dt="2023-09-24T02:01:28.667" v="455"/>
        <pc:sldMkLst>
          <pc:docMk/>
          <pc:sldMk cId="2968305863" sldId="5758"/>
        </pc:sldMkLst>
      </pc:sldChg>
      <pc:sldChg chg="ord">
        <pc:chgData name="Ron Melton" userId="5553941352b42db9" providerId="LiveId" clId="{7ED559D4-CBAD-445E-A617-2B03DAC99018}" dt="2023-09-24T02:01:28.667" v="455"/>
        <pc:sldMkLst>
          <pc:docMk/>
          <pc:sldMk cId="3747388909" sldId="5759"/>
        </pc:sldMkLst>
      </pc:sldChg>
      <pc:sldChg chg="ord">
        <pc:chgData name="Ron Melton" userId="5553941352b42db9" providerId="LiveId" clId="{7ED559D4-CBAD-445E-A617-2B03DAC99018}" dt="2023-09-24T02:01:28.667" v="455"/>
        <pc:sldMkLst>
          <pc:docMk/>
          <pc:sldMk cId="599943600" sldId="5760"/>
        </pc:sldMkLst>
      </pc:sldChg>
      <pc:sldChg chg="ord">
        <pc:chgData name="Ron Melton" userId="5553941352b42db9" providerId="LiveId" clId="{7ED559D4-CBAD-445E-A617-2B03DAC99018}" dt="2023-09-24T02:01:28.667" v="455"/>
        <pc:sldMkLst>
          <pc:docMk/>
          <pc:sldMk cId="708939533" sldId="5761"/>
        </pc:sldMkLst>
      </pc:sldChg>
      <pc:sldChg chg="ord">
        <pc:chgData name="Ron Melton" userId="5553941352b42db9" providerId="LiveId" clId="{7ED559D4-CBAD-445E-A617-2B03DAC99018}" dt="2023-09-24T02:01:28.667" v="455"/>
        <pc:sldMkLst>
          <pc:docMk/>
          <pc:sldMk cId="822157188" sldId="5762"/>
        </pc:sldMkLst>
      </pc:sldChg>
      <pc:sldChg chg="ord">
        <pc:chgData name="Ron Melton" userId="5553941352b42db9" providerId="LiveId" clId="{7ED559D4-CBAD-445E-A617-2B03DAC99018}" dt="2023-09-24T02:01:28.667" v="455"/>
        <pc:sldMkLst>
          <pc:docMk/>
          <pc:sldMk cId="780399404" sldId="5763"/>
        </pc:sldMkLst>
      </pc:sldChg>
      <pc:sldChg chg="ord">
        <pc:chgData name="Ron Melton" userId="5553941352b42db9" providerId="LiveId" clId="{7ED559D4-CBAD-445E-A617-2B03DAC99018}" dt="2023-09-24T02:01:28.667" v="455"/>
        <pc:sldMkLst>
          <pc:docMk/>
          <pc:sldMk cId="1830406816" sldId="5764"/>
        </pc:sldMkLst>
      </pc:sldChg>
      <pc:sldChg chg="ord">
        <pc:chgData name="Ron Melton" userId="5553941352b42db9" providerId="LiveId" clId="{7ED559D4-CBAD-445E-A617-2B03DAC99018}" dt="2023-09-24T02:01:28.667" v="455"/>
        <pc:sldMkLst>
          <pc:docMk/>
          <pc:sldMk cId="508220596" sldId="5765"/>
        </pc:sldMkLst>
      </pc:sldChg>
      <pc:sldChg chg="ord">
        <pc:chgData name="Ron Melton" userId="5553941352b42db9" providerId="LiveId" clId="{7ED559D4-CBAD-445E-A617-2B03DAC99018}" dt="2023-09-24T02:01:28.667" v="455"/>
        <pc:sldMkLst>
          <pc:docMk/>
          <pc:sldMk cId="222205798" sldId="5766"/>
        </pc:sldMkLst>
      </pc:sldChg>
      <pc:sldChg chg="ord">
        <pc:chgData name="Ron Melton" userId="5553941352b42db9" providerId="LiveId" clId="{7ED559D4-CBAD-445E-A617-2B03DAC99018}" dt="2023-09-24T02:01:28.667" v="455"/>
        <pc:sldMkLst>
          <pc:docMk/>
          <pc:sldMk cId="501545677" sldId="5767"/>
        </pc:sldMkLst>
      </pc:sldChg>
      <pc:sldChg chg="ord">
        <pc:chgData name="Ron Melton" userId="5553941352b42db9" providerId="LiveId" clId="{7ED559D4-CBAD-445E-A617-2B03DAC99018}" dt="2023-09-24T02:01:28.667" v="455"/>
        <pc:sldMkLst>
          <pc:docMk/>
          <pc:sldMk cId="3198355339" sldId="5768"/>
        </pc:sldMkLst>
      </pc:sldChg>
      <pc:sldChg chg="ord">
        <pc:chgData name="Ron Melton" userId="5553941352b42db9" providerId="LiveId" clId="{7ED559D4-CBAD-445E-A617-2B03DAC99018}" dt="2023-09-24T02:01:28.667" v="455"/>
        <pc:sldMkLst>
          <pc:docMk/>
          <pc:sldMk cId="3109886977" sldId="5769"/>
        </pc:sldMkLst>
      </pc:sldChg>
      <pc:sldChg chg="ord">
        <pc:chgData name="Ron Melton" userId="5553941352b42db9" providerId="LiveId" clId="{7ED559D4-CBAD-445E-A617-2B03DAC99018}" dt="2023-09-24T02:01:28.667" v="455"/>
        <pc:sldMkLst>
          <pc:docMk/>
          <pc:sldMk cId="2581288596" sldId="5770"/>
        </pc:sldMkLst>
      </pc:sldChg>
      <pc:sldChg chg="ord">
        <pc:chgData name="Ron Melton" userId="5553941352b42db9" providerId="LiveId" clId="{7ED559D4-CBAD-445E-A617-2B03DAC99018}" dt="2023-09-24T02:01:28.667" v="455"/>
        <pc:sldMkLst>
          <pc:docMk/>
          <pc:sldMk cId="2950345819" sldId="5771"/>
        </pc:sldMkLst>
      </pc:sldChg>
      <pc:sldChg chg="ord">
        <pc:chgData name="Ron Melton" userId="5553941352b42db9" providerId="LiveId" clId="{7ED559D4-CBAD-445E-A617-2B03DAC99018}" dt="2023-09-24T02:01:28.667" v="455"/>
        <pc:sldMkLst>
          <pc:docMk/>
          <pc:sldMk cId="629848943" sldId="5772"/>
        </pc:sldMkLst>
      </pc:sldChg>
      <pc:sldChg chg="ord">
        <pc:chgData name="Ron Melton" userId="5553941352b42db9" providerId="LiveId" clId="{7ED559D4-CBAD-445E-A617-2B03DAC99018}" dt="2023-09-24T02:01:28.667" v="455"/>
        <pc:sldMkLst>
          <pc:docMk/>
          <pc:sldMk cId="400866775" sldId="5773"/>
        </pc:sldMkLst>
      </pc:sldChg>
      <pc:sldChg chg="ord">
        <pc:chgData name="Ron Melton" userId="5553941352b42db9" providerId="LiveId" clId="{7ED559D4-CBAD-445E-A617-2B03DAC99018}" dt="2023-09-24T02:01:28.667" v="455"/>
        <pc:sldMkLst>
          <pc:docMk/>
          <pc:sldMk cId="892985716" sldId="5774"/>
        </pc:sldMkLst>
      </pc:sldChg>
      <pc:sldChg chg="ord">
        <pc:chgData name="Ron Melton" userId="5553941352b42db9" providerId="LiveId" clId="{7ED559D4-CBAD-445E-A617-2B03DAC99018}" dt="2023-09-24T02:01:28.667" v="455"/>
        <pc:sldMkLst>
          <pc:docMk/>
          <pc:sldMk cId="3017793341" sldId="5775"/>
        </pc:sldMkLst>
      </pc:sldChg>
      <pc:sldChg chg="ord">
        <pc:chgData name="Ron Melton" userId="5553941352b42db9" providerId="LiveId" clId="{7ED559D4-CBAD-445E-A617-2B03DAC99018}" dt="2023-09-24T02:01:28.667" v="455"/>
        <pc:sldMkLst>
          <pc:docMk/>
          <pc:sldMk cId="3837808086" sldId="5776"/>
        </pc:sldMkLst>
      </pc:sldChg>
      <pc:sldChg chg="ord">
        <pc:chgData name="Ron Melton" userId="5553941352b42db9" providerId="LiveId" clId="{7ED559D4-CBAD-445E-A617-2B03DAC99018}" dt="2023-09-24T02:01:28.667" v="455"/>
        <pc:sldMkLst>
          <pc:docMk/>
          <pc:sldMk cId="1268780801" sldId="5777"/>
        </pc:sldMkLst>
      </pc:sldChg>
      <pc:sldChg chg="ord">
        <pc:chgData name="Ron Melton" userId="5553941352b42db9" providerId="LiveId" clId="{7ED559D4-CBAD-445E-A617-2B03DAC99018}" dt="2023-09-24T02:01:28.667" v="455"/>
        <pc:sldMkLst>
          <pc:docMk/>
          <pc:sldMk cId="2919655959" sldId="5778"/>
        </pc:sldMkLst>
      </pc:sldChg>
      <pc:sldChg chg="ord">
        <pc:chgData name="Ron Melton" userId="5553941352b42db9" providerId="LiveId" clId="{7ED559D4-CBAD-445E-A617-2B03DAC99018}" dt="2023-09-24T02:01:28.667" v="455"/>
        <pc:sldMkLst>
          <pc:docMk/>
          <pc:sldMk cId="847226772" sldId="5779"/>
        </pc:sldMkLst>
      </pc:sldChg>
      <pc:sldChg chg="ord">
        <pc:chgData name="Ron Melton" userId="5553941352b42db9" providerId="LiveId" clId="{7ED559D4-CBAD-445E-A617-2B03DAC99018}" dt="2023-09-24T02:01:28.667" v="455"/>
        <pc:sldMkLst>
          <pc:docMk/>
          <pc:sldMk cId="1775318176" sldId="5780"/>
        </pc:sldMkLst>
      </pc:sldChg>
      <pc:sldChg chg="ord">
        <pc:chgData name="Ron Melton" userId="5553941352b42db9" providerId="LiveId" clId="{7ED559D4-CBAD-445E-A617-2B03DAC99018}" dt="2023-09-24T02:01:28.667" v="455"/>
        <pc:sldMkLst>
          <pc:docMk/>
          <pc:sldMk cId="64601673" sldId="5781"/>
        </pc:sldMkLst>
      </pc:sldChg>
      <pc:sldChg chg="ord">
        <pc:chgData name="Ron Melton" userId="5553941352b42db9" providerId="LiveId" clId="{7ED559D4-CBAD-445E-A617-2B03DAC99018}" dt="2023-09-24T02:01:28.667" v="455"/>
        <pc:sldMkLst>
          <pc:docMk/>
          <pc:sldMk cId="1405599540" sldId="5782"/>
        </pc:sldMkLst>
      </pc:sldChg>
      <pc:sldChg chg="ord">
        <pc:chgData name="Ron Melton" userId="5553941352b42db9" providerId="LiveId" clId="{7ED559D4-CBAD-445E-A617-2B03DAC99018}" dt="2023-09-24T02:01:28.667" v="455"/>
        <pc:sldMkLst>
          <pc:docMk/>
          <pc:sldMk cId="1267670422" sldId="5783"/>
        </pc:sldMkLst>
      </pc:sldChg>
      <pc:sldChg chg="ord">
        <pc:chgData name="Ron Melton" userId="5553941352b42db9" providerId="LiveId" clId="{7ED559D4-CBAD-445E-A617-2B03DAC99018}" dt="2023-09-24T02:01:28.667" v="455"/>
        <pc:sldMkLst>
          <pc:docMk/>
          <pc:sldMk cId="481571472" sldId="5784"/>
        </pc:sldMkLst>
      </pc:sldChg>
      <pc:sldChg chg="ord">
        <pc:chgData name="Ron Melton" userId="5553941352b42db9" providerId="LiveId" clId="{7ED559D4-CBAD-445E-A617-2B03DAC99018}" dt="2023-09-24T02:01:28.667" v="455"/>
        <pc:sldMkLst>
          <pc:docMk/>
          <pc:sldMk cId="46554081" sldId="5785"/>
        </pc:sldMkLst>
      </pc:sldChg>
      <pc:sldChg chg="ord">
        <pc:chgData name="Ron Melton" userId="5553941352b42db9" providerId="LiveId" clId="{7ED559D4-CBAD-445E-A617-2B03DAC99018}" dt="2023-09-22T20:36:59.649" v="264"/>
        <pc:sldMkLst>
          <pc:docMk/>
          <pc:sldMk cId="721423068" sldId="5806"/>
        </pc:sldMkLst>
      </pc:sldChg>
      <pc:sldChg chg="ord">
        <pc:chgData name="Ron Melton" userId="5553941352b42db9" providerId="LiveId" clId="{7ED559D4-CBAD-445E-A617-2B03DAC99018}" dt="2023-09-22T18:14:49.197" v="50"/>
        <pc:sldMkLst>
          <pc:docMk/>
          <pc:sldMk cId="4241242254" sldId="5807"/>
        </pc:sldMkLst>
      </pc:sldChg>
      <pc:sldChg chg="del ord">
        <pc:chgData name="Ron Melton" userId="5553941352b42db9" providerId="LiveId" clId="{7ED559D4-CBAD-445E-A617-2B03DAC99018}" dt="2023-09-24T03:57:54.324" v="470" actId="47"/>
        <pc:sldMkLst>
          <pc:docMk/>
          <pc:sldMk cId="3307972413" sldId="5811"/>
        </pc:sldMkLst>
      </pc:sldChg>
      <pc:sldChg chg="ord">
        <pc:chgData name="Ron Melton" userId="5553941352b42db9" providerId="LiveId" clId="{7ED559D4-CBAD-445E-A617-2B03DAC99018}" dt="2023-09-24T02:01:28.667" v="455"/>
        <pc:sldMkLst>
          <pc:docMk/>
          <pc:sldMk cId="4196607663" sldId="5823"/>
        </pc:sldMkLst>
      </pc:sldChg>
      <pc:sldChg chg="ord">
        <pc:chgData name="Ron Melton" userId="5553941352b42db9" providerId="LiveId" clId="{7ED559D4-CBAD-445E-A617-2B03DAC99018}" dt="2023-09-24T02:01:28.667" v="455"/>
        <pc:sldMkLst>
          <pc:docMk/>
          <pc:sldMk cId="2055712681" sldId="5833"/>
        </pc:sldMkLst>
      </pc:sldChg>
      <pc:sldChg chg="ord">
        <pc:chgData name="Ron Melton" userId="5553941352b42db9" providerId="LiveId" clId="{7ED559D4-CBAD-445E-A617-2B03DAC99018}" dt="2023-09-24T02:01:28.667" v="455"/>
        <pc:sldMkLst>
          <pc:docMk/>
          <pc:sldMk cId="1665103915" sldId="5841"/>
        </pc:sldMkLst>
      </pc:sldChg>
      <pc:sldChg chg="ord">
        <pc:chgData name="Ron Melton" userId="5553941352b42db9" providerId="LiveId" clId="{7ED559D4-CBAD-445E-A617-2B03DAC99018}" dt="2023-09-24T02:01:28.667" v="455"/>
        <pc:sldMkLst>
          <pc:docMk/>
          <pc:sldMk cId="411876324" sldId="5843"/>
        </pc:sldMkLst>
      </pc:sldChg>
      <pc:sldChg chg="del ord">
        <pc:chgData name="Ron Melton" userId="5553941352b42db9" providerId="LiveId" clId="{7ED559D4-CBAD-445E-A617-2B03DAC99018}" dt="2023-09-22T22:24:15.398" v="336" actId="47"/>
        <pc:sldMkLst>
          <pc:docMk/>
          <pc:sldMk cId="2503790479" sldId="5844"/>
        </pc:sldMkLst>
      </pc:sldChg>
      <pc:sldChg chg="add">
        <pc:chgData name="Ron Melton" userId="5553941352b42db9" providerId="LiveId" clId="{7ED559D4-CBAD-445E-A617-2B03DAC99018}" dt="2023-09-22T22:19:48.490" v="331"/>
        <pc:sldMkLst>
          <pc:docMk/>
          <pc:sldMk cId="1177451674" sldId="5846"/>
        </pc:sldMkLst>
      </pc:sldChg>
      <pc:sldChg chg="ord">
        <pc:chgData name="Ron Melton" userId="5553941352b42db9" providerId="LiveId" clId="{7ED559D4-CBAD-445E-A617-2B03DAC99018}" dt="2023-09-22T18:14:49.197" v="50"/>
        <pc:sldMkLst>
          <pc:docMk/>
          <pc:sldMk cId="3573176221" sldId="5847"/>
        </pc:sldMkLst>
      </pc:sldChg>
      <pc:sldChg chg="del ord">
        <pc:chgData name="Ron Melton" userId="5553941352b42db9" providerId="LiveId" clId="{7ED559D4-CBAD-445E-A617-2B03DAC99018}" dt="2023-09-22T18:15:23.619" v="51" actId="47"/>
        <pc:sldMkLst>
          <pc:docMk/>
          <pc:sldMk cId="3629345393" sldId="5853"/>
        </pc:sldMkLst>
      </pc:sldChg>
      <pc:sldChg chg="del ord">
        <pc:chgData name="Ron Melton" userId="5553941352b42db9" providerId="LiveId" clId="{7ED559D4-CBAD-445E-A617-2B03DAC99018}" dt="2023-09-24T03:57:54.324" v="470" actId="47"/>
        <pc:sldMkLst>
          <pc:docMk/>
          <pc:sldMk cId="2127992903" sldId="5872"/>
        </pc:sldMkLst>
      </pc:sldChg>
      <pc:sldChg chg="ord">
        <pc:chgData name="Ron Melton" userId="5553941352b42db9" providerId="LiveId" clId="{7ED559D4-CBAD-445E-A617-2B03DAC99018}" dt="2023-09-25T00:48:37.165" v="583"/>
        <pc:sldMkLst>
          <pc:docMk/>
          <pc:sldMk cId="3318294798" sldId="5885"/>
        </pc:sldMkLst>
      </pc:sldChg>
      <pc:sldChg chg="ord">
        <pc:chgData name="Ron Melton" userId="5553941352b42db9" providerId="LiveId" clId="{7ED559D4-CBAD-445E-A617-2B03DAC99018}" dt="2023-09-24T02:01:28.667" v="455"/>
        <pc:sldMkLst>
          <pc:docMk/>
          <pc:sldMk cId="2898441646" sldId="5892"/>
        </pc:sldMkLst>
      </pc:sldChg>
      <pc:sldChg chg="ord">
        <pc:chgData name="Ron Melton" userId="5553941352b42db9" providerId="LiveId" clId="{7ED559D4-CBAD-445E-A617-2B03DAC99018}" dt="2023-09-24T02:01:28.667" v="455"/>
        <pc:sldMkLst>
          <pc:docMk/>
          <pc:sldMk cId="3916730573" sldId="5894"/>
        </pc:sldMkLst>
      </pc:sldChg>
      <pc:sldChg chg="ord">
        <pc:chgData name="Ron Melton" userId="5553941352b42db9" providerId="LiveId" clId="{7ED559D4-CBAD-445E-A617-2B03DAC99018}" dt="2023-09-24T02:01:28.667" v="455"/>
        <pc:sldMkLst>
          <pc:docMk/>
          <pc:sldMk cId="553156864" sldId="5895"/>
        </pc:sldMkLst>
      </pc:sldChg>
      <pc:sldChg chg="ord">
        <pc:chgData name="Ron Melton" userId="5553941352b42db9" providerId="LiveId" clId="{7ED559D4-CBAD-445E-A617-2B03DAC99018}" dt="2023-09-24T02:01:28.667" v="455"/>
        <pc:sldMkLst>
          <pc:docMk/>
          <pc:sldMk cId="1417275027" sldId="5896"/>
        </pc:sldMkLst>
      </pc:sldChg>
      <pc:sldChg chg="ord">
        <pc:chgData name="Ron Melton" userId="5553941352b42db9" providerId="LiveId" clId="{7ED559D4-CBAD-445E-A617-2B03DAC99018}" dt="2023-09-24T02:01:28.667" v="455"/>
        <pc:sldMkLst>
          <pc:docMk/>
          <pc:sldMk cId="3643820858" sldId="5897"/>
        </pc:sldMkLst>
      </pc:sldChg>
      <pc:sldChg chg="add">
        <pc:chgData name="Ron Melton" userId="5553941352b42db9" providerId="LiveId" clId="{7ED559D4-CBAD-445E-A617-2B03DAC99018}" dt="2023-09-22T17:55:36.019" v="43"/>
        <pc:sldMkLst>
          <pc:docMk/>
          <pc:sldMk cId="1772064357" sldId="5920"/>
        </pc:sldMkLst>
      </pc:sldChg>
      <pc:sldChg chg="add">
        <pc:chgData name="Ron Melton" userId="5553941352b42db9" providerId="LiveId" clId="{7ED559D4-CBAD-445E-A617-2B03DAC99018}" dt="2023-09-22T17:55:36.019" v="43"/>
        <pc:sldMkLst>
          <pc:docMk/>
          <pc:sldMk cId="3986496194" sldId="5921"/>
        </pc:sldMkLst>
      </pc:sldChg>
      <pc:sldChg chg="ord">
        <pc:chgData name="Ron Melton" userId="5553941352b42db9" providerId="LiveId" clId="{7ED559D4-CBAD-445E-A617-2B03DAC99018}" dt="2023-09-22T20:52:16.680" v="325"/>
        <pc:sldMkLst>
          <pc:docMk/>
          <pc:sldMk cId="1469816617" sldId="5927"/>
        </pc:sldMkLst>
      </pc:sldChg>
      <pc:sldChg chg="add">
        <pc:chgData name="Ron Melton" userId="5553941352b42db9" providerId="LiveId" clId="{7ED559D4-CBAD-445E-A617-2B03DAC99018}" dt="2023-09-22T17:13:17.292" v="42"/>
        <pc:sldMkLst>
          <pc:docMk/>
          <pc:sldMk cId="2237261013" sldId="5932"/>
        </pc:sldMkLst>
      </pc:sldChg>
      <pc:sldChg chg="add">
        <pc:chgData name="Ron Melton" userId="5553941352b42db9" providerId="LiveId" clId="{7ED559D4-CBAD-445E-A617-2B03DAC99018}" dt="2023-09-22T17:13:17.292" v="42"/>
        <pc:sldMkLst>
          <pc:docMk/>
          <pc:sldMk cId="2846668614" sldId="5940"/>
        </pc:sldMkLst>
      </pc:sldChg>
      <pc:sldChg chg="ord">
        <pc:chgData name="Ron Melton" userId="5553941352b42db9" providerId="LiveId" clId="{7ED559D4-CBAD-445E-A617-2B03DAC99018}" dt="2023-09-22T18:14:49.197" v="50"/>
        <pc:sldMkLst>
          <pc:docMk/>
          <pc:sldMk cId="1054724553" sldId="5944"/>
        </pc:sldMkLst>
      </pc:sldChg>
      <pc:sldChg chg="ord">
        <pc:chgData name="Ron Melton" userId="5553941352b42db9" providerId="LiveId" clId="{7ED559D4-CBAD-445E-A617-2B03DAC99018}" dt="2023-09-22T18:14:49.197" v="50"/>
        <pc:sldMkLst>
          <pc:docMk/>
          <pc:sldMk cId="2635438454" sldId="5948"/>
        </pc:sldMkLst>
      </pc:sldChg>
      <pc:sldChg chg="del ord">
        <pc:chgData name="Ron Melton" userId="5553941352b42db9" providerId="LiveId" clId="{7ED559D4-CBAD-445E-A617-2B03DAC99018}" dt="2023-09-24T02:24:55.867" v="463" actId="47"/>
        <pc:sldMkLst>
          <pc:docMk/>
          <pc:sldMk cId="2585053338" sldId="5950"/>
        </pc:sldMkLst>
      </pc:sldChg>
      <pc:sldChg chg="del ord">
        <pc:chgData name="Ron Melton" userId="5553941352b42db9" providerId="LiveId" clId="{7ED559D4-CBAD-445E-A617-2B03DAC99018}" dt="2023-09-24T02:24:55.867" v="463" actId="47"/>
        <pc:sldMkLst>
          <pc:docMk/>
          <pc:sldMk cId="3684486813" sldId="5951"/>
        </pc:sldMkLst>
      </pc:sldChg>
      <pc:sldChg chg="del ord">
        <pc:chgData name="Ron Melton" userId="5553941352b42db9" providerId="LiveId" clId="{7ED559D4-CBAD-445E-A617-2B03DAC99018}" dt="2023-09-24T02:24:55.867" v="463" actId="47"/>
        <pc:sldMkLst>
          <pc:docMk/>
          <pc:sldMk cId="1889771562" sldId="5952"/>
        </pc:sldMkLst>
      </pc:sldChg>
      <pc:sldChg chg="del ord">
        <pc:chgData name="Ron Melton" userId="5553941352b42db9" providerId="LiveId" clId="{7ED559D4-CBAD-445E-A617-2B03DAC99018}" dt="2023-09-24T02:24:55.867" v="463" actId="47"/>
        <pc:sldMkLst>
          <pc:docMk/>
          <pc:sldMk cId="1763335089" sldId="5978"/>
        </pc:sldMkLst>
      </pc:sldChg>
      <pc:sldChg chg="del ord">
        <pc:chgData name="Ron Melton" userId="5553941352b42db9" providerId="LiveId" clId="{7ED559D4-CBAD-445E-A617-2B03DAC99018}" dt="2023-09-24T02:24:55.867" v="463" actId="47"/>
        <pc:sldMkLst>
          <pc:docMk/>
          <pc:sldMk cId="3812860488" sldId="5993"/>
        </pc:sldMkLst>
      </pc:sldChg>
      <pc:sldChg chg="del ord">
        <pc:chgData name="Ron Melton" userId="5553941352b42db9" providerId="LiveId" clId="{7ED559D4-CBAD-445E-A617-2B03DAC99018}" dt="2023-09-24T02:24:55.867" v="463" actId="47"/>
        <pc:sldMkLst>
          <pc:docMk/>
          <pc:sldMk cId="2467086287" sldId="5995"/>
        </pc:sldMkLst>
      </pc:sldChg>
      <pc:sldChg chg="del ord">
        <pc:chgData name="Ron Melton" userId="5553941352b42db9" providerId="LiveId" clId="{7ED559D4-CBAD-445E-A617-2B03DAC99018}" dt="2023-09-24T03:57:54.324" v="470" actId="47"/>
        <pc:sldMkLst>
          <pc:docMk/>
          <pc:sldMk cId="802006182" sldId="6004"/>
        </pc:sldMkLst>
      </pc:sldChg>
      <pc:sldChg chg="del ord">
        <pc:chgData name="Ron Melton" userId="5553941352b42db9" providerId="LiveId" clId="{7ED559D4-CBAD-445E-A617-2B03DAC99018}" dt="2023-09-24T03:57:54.324" v="470" actId="47"/>
        <pc:sldMkLst>
          <pc:docMk/>
          <pc:sldMk cId="1702326235" sldId="6005"/>
        </pc:sldMkLst>
      </pc:sldChg>
      <pc:sldChg chg="ord">
        <pc:chgData name="Ron Melton" userId="5553941352b42db9" providerId="LiveId" clId="{7ED559D4-CBAD-445E-A617-2B03DAC99018}" dt="2023-09-22T20:36:59.649" v="264"/>
        <pc:sldMkLst>
          <pc:docMk/>
          <pc:sldMk cId="1007228499" sldId="6022"/>
        </pc:sldMkLst>
      </pc:sldChg>
      <pc:sldChg chg="ord">
        <pc:chgData name="Ron Melton" userId="5553941352b42db9" providerId="LiveId" clId="{7ED559D4-CBAD-445E-A617-2B03DAC99018}" dt="2023-09-22T20:36:59.649" v="264"/>
        <pc:sldMkLst>
          <pc:docMk/>
          <pc:sldMk cId="1481049234" sldId="6023"/>
        </pc:sldMkLst>
      </pc:sldChg>
      <pc:sldChg chg="ord">
        <pc:chgData name="Ron Melton" userId="5553941352b42db9" providerId="LiveId" clId="{7ED559D4-CBAD-445E-A617-2B03DAC99018}" dt="2023-09-22T18:14:49.197" v="50"/>
        <pc:sldMkLst>
          <pc:docMk/>
          <pc:sldMk cId="2240204244" sldId="6039"/>
        </pc:sldMkLst>
      </pc:sldChg>
      <pc:sldChg chg="del">
        <pc:chgData name="Ron Melton" userId="5553941352b42db9" providerId="LiveId" clId="{7ED559D4-CBAD-445E-A617-2B03DAC99018}" dt="2023-09-24T00:57:24.634" v="453" actId="47"/>
        <pc:sldMkLst>
          <pc:docMk/>
          <pc:sldMk cId="52688900" sldId="6059"/>
        </pc:sldMkLst>
      </pc:sldChg>
      <pc:sldChg chg="del">
        <pc:chgData name="Ron Melton" userId="5553941352b42db9" providerId="LiveId" clId="{7ED559D4-CBAD-445E-A617-2B03DAC99018}" dt="2023-09-24T00:57:24.634" v="453" actId="47"/>
        <pc:sldMkLst>
          <pc:docMk/>
          <pc:sldMk cId="391793039" sldId="6062"/>
        </pc:sldMkLst>
      </pc:sldChg>
      <pc:sldChg chg="ord">
        <pc:chgData name="Ron Melton" userId="5553941352b42db9" providerId="LiveId" clId="{7ED559D4-CBAD-445E-A617-2B03DAC99018}" dt="2023-09-24T00:49:09.730" v="414"/>
        <pc:sldMkLst>
          <pc:docMk/>
          <pc:sldMk cId="3361173151" sldId="6077"/>
        </pc:sldMkLst>
      </pc:sldChg>
      <pc:sldChg chg="del ord">
        <pc:chgData name="Ron Melton" userId="5553941352b42db9" providerId="LiveId" clId="{7ED559D4-CBAD-445E-A617-2B03DAC99018}" dt="2023-09-24T03:57:54.324" v="470" actId="47"/>
        <pc:sldMkLst>
          <pc:docMk/>
          <pc:sldMk cId="2549730020" sldId="6079"/>
        </pc:sldMkLst>
      </pc:sldChg>
      <pc:sldChg chg="ord">
        <pc:chgData name="Ron Melton" userId="5553941352b42db9" providerId="LiveId" clId="{7ED559D4-CBAD-445E-A617-2B03DAC99018}" dt="2023-09-22T23:05:42.327" v="392"/>
        <pc:sldMkLst>
          <pc:docMk/>
          <pc:sldMk cId="1937690208" sldId="6080"/>
        </pc:sldMkLst>
      </pc:sldChg>
      <pc:sldChg chg="del ord">
        <pc:chgData name="Ron Melton" userId="5553941352b42db9" providerId="LiveId" clId="{7ED559D4-CBAD-445E-A617-2B03DAC99018}" dt="2023-09-24T03:57:54.324" v="470" actId="47"/>
        <pc:sldMkLst>
          <pc:docMk/>
          <pc:sldMk cId="1847702391" sldId="6082"/>
        </pc:sldMkLst>
      </pc:sldChg>
      <pc:sldChg chg="del ord">
        <pc:chgData name="Ron Melton" userId="5553941352b42db9" providerId="LiveId" clId="{7ED559D4-CBAD-445E-A617-2B03DAC99018}" dt="2023-09-24T02:24:55.867" v="463" actId="47"/>
        <pc:sldMkLst>
          <pc:docMk/>
          <pc:sldMk cId="1058113424" sldId="6086"/>
        </pc:sldMkLst>
      </pc:sldChg>
      <pc:sldChg chg="del ord">
        <pc:chgData name="Ron Melton" userId="5553941352b42db9" providerId="LiveId" clId="{7ED559D4-CBAD-445E-A617-2B03DAC99018}" dt="2023-09-24T03:57:54.324" v="470" actId="47"/>
        <pc:sldMkLst>
          <pc:docMk/>
          <pc:sldMk cId="430825020" sldId="6087"/>
        </pc:sldMkLst>
      </pc:sldChg>
      <pc:sldChg chg="del ord">
        <pc:chgData name="Ron Melton" userId="5553941352b42db9" providerId="LiveId" clId="{7ED559D4-CBAD-445E-A617-2B03DAC99018}" dt="2023-09-24T02:24:55.867" v="463" actId="47"/>
        <pc:sldMkLst>
          <pc:docMk/>
          <pc:sldMk cId="3203569882" sldId="6089"/>
        </pc:sldMkLst>
      </pc:sldChg>
      <pc:sldChg chg="del ord">
        <pc:chgData name="Ron Melton" userId="5553941352b42db9" providerId="LiveId" clId="{7ED559D4-CBAD-445E-A617-2B03DAC99018}" dt="2023-09-24T03:57:54.324" v="470" actId="47"/>
        <pc:sldMkLst>
          <pc:docMk/>
          <pc:sldMk cId="3942691178" sldId="6090"/>
        </pc:sldMkLst>
      </pc:sldChg>
      <pc:sldChg chg="del ord">
        <pc:chgData name="Ron Melton" userId="5553941352b42db9" providerId="LiveId" clId="{7ED559D4-CBAD-445E-A617-2B03DAC99018}" dt="2023-09-24T02:24:55.867" v="463" actId="47"/>
        <pc:sldMkLst>
          <pc:docMk/>
          <pc:sldMk cId="1229163117" sldId="6091"/>
        </pc:sldMkLst>
      </pc:sldChg>
      <pc:sldChg chg="del ord">
        <pc:chgData name="Ron Melton" userId="5553941352b42db9" providerId="LiveId" clId="{7ED559D4-CBAD-445E-A617-2B03DAC99018}" dt="2023-09-24T02:24:55.867" v="463" actId="47"/>
        <pc:sldMkLst>
          <pc:docMk/>
          <pc:sldMk cId="2181828591" sldId="6092"/>
        </pc:sldMkLst>
      </pc:sldChg>
      <pc:sldChg chg="ord">
        <pc:chgData name="Ron Melton" userId="5553941352b42db9" providerId="LiveId" clId="{7ED559D4-CBAD-445E-A617-2B03DAC99018}" dt="2023-09-22T18:14:49.197" v="50"/>
        <pc:sldMkLst>
          <pc:docMk/>
          <pc:sldMk cId="1071371208" sldId="6093"/>
        </pc:sldMkLst>
      </pc:sldChg>
      <pc:sldChg chg="del ord">
        <pc:chgData name="Ron Melton" userId="5553941352b42db9" providerId="LiveId" clId="{7ED559D4-CBAD-445E-A617-2B03DAC99018}" dt="2023-09-22T18:15:38.621" v="52" actId="47"/>
        <pc:sldMkLst>
          <pc:docMk/>
          <pc:sldMk cId="129327192" sldId="6102"/>
        </pc:sldMkLst>
      </pc:sldChg>
      <pc:sldChg chg="ord">
        <pc:chgData name="Ron Melton" userId="5553941352b42db9" providerId="LiveId" clId="{7ED559D4-CBAD-445E-A617-2B03DAC99018}" dt="2023-09-22T20:36:59.649" v="264"/>
        <pc:sldMkLst>
          <pc:docMk/>
          <pc:sldMk cId="2687012537" sldId="6103"/>
        </pc:sldMkLst>
      </pc:sldChg>
      <pc:sldChg chg="ord">
        <pc:chgData name="Ron Melton" userId="5553941352b42db9" providerId="LiveId" clId="{7ED559D4-CBAD-445E-A617-2B03DAC99018}" dt="2023-09-24T00:46:40.031" v="406"/>
        <pc:sldMkLst>
          <pc:docMk/>
          <pc:sldMk cId="3796148521" sldId="6107"/>
        </pc:sldMkLst>
      </pc:sldChg>
      <pc:sldChg chg="del ord">
        <pc:chgData name="Ron Melton" userId="5553941352b42db9" providerId="LiveId" clId="{7ED559D4-CBAD-445E-A617-2B03DAC99018}" dt="2023-09-24T03:57:54.324" v="470" actId="47"/>
        <pc:sldMkLst>
          <pc:docMk/>
          <pc:sldMk cId="27966492" sldId="6115"/>
        </pc:sldMkLst>
      </pc:sldChg>
      <pc:sldChg chg="del ord">
        <pc:chgData name="Ron Melton" userId="5553941352b42db9" providerId="LiveId" clId="{7ED559D4-CBAD-445E-A617-2B03DAC99018}" dt="2023-09-24T03:57:54.324" v="470" actId="47"/>
        <pc:sldMkLst>
          <pc:docMk/>
          <pc:sldMk cId="1822712793" sldId="6116"/>
        </pc:sldMkLst>
      </pc:sldChg>
      <pc:sldChg chg="add">
        <pc:chgData name="Ron Melton" userId="5553941352b42db9" providerId="LiveId" clId="{7ED559D4-CBAD-445E-A617-2B03DAC99018}" dt="2023-09-22T17:13:17.292" v="42"/>
        <pc:sldMkLst>
          <pc:docMk/>
          <pc:sldMk cId="2132283764" sldId="6118"/>
        </pc:sldMkLst>
      </pc:sldChg>
      <pc:sldChg chg="del">
        <pc:chgData name="Ron Melton" userId="5553941352b42db9" providerId="LiveId" clId="{7ED559D4-CBAD-445E-A617-2B03DAC99018}" dt="2023-09-24T00:57:24.634" v="453" actId="47"/>
        <pc:sldMkLst>
          <pc:docMk/>
          <pc:sldMk cId="651731907" sldId="6126"/>
        </pc:sldMkLst>
      </pc:sldChg>
      <pc:sldChg chg="del ord">
        <pc:chgData name="Ron Melton" userId="5553941352b42db9" providerId="LiveId" clId="{7ED559D4-CBAD-445E-A617-2B03DAC99018}" dt="2023-09-22T18:15:23.619" v="51" actId="47"/>
        <pc:sldMkLst>
          <pc:docMk/>
          <pc:sldMk cId="1295715277" sldId="6128"/>
        </pc:sldMkLst>
      </pc:sldChg>
      <pc:sldChg chg="add">
        <pc:chgData name="Ron Melton" userId="5553941352b42db9" providerId="LiveId" clId="{7ED559D4-CBAD-445E-A617-2B03DAC99018}" dt="2023-09-22T17:55:36.019" v="43"/>
        <pc:sldMkLst>
          <pc:docMk/>
          <pc:sldMk cId="734407521" sldId="6129"/>
        </pc:sldMkLst>
      </pc:sldChg>
      <pc:sldChg chg="ord">
        <pc:chgData name="Ron Melton" userId="5553941352b42db9" providerId="LiveId" clId="{7ED559D4-CBAD-445E-A617-2B03DAC99018}" dt="2023-09-24T02:01:28.667" v="455"/>
        <pc:sldMkLst>
          <pc:docMk/>
          <pc:sldMk cId="3331172577" sldId="6132"/>
        </pc:sldMkLst>
      </pc:sldChg>
      <pc:sldChg chg="del ord">
        <pc:chgData name="Ron Melton" userId="5553941352b42db9" providerId="LiveId" clId="{7ED559D4-CBAD-445E-A617-2B03DAC99018}" dt="2023-09-22T18:15:23.619" v="51" actId="47"/>
        <pc:sldMkLst>
          <pc:docMk/>
          <pc:sldMk cId="2764359473" sldId="6133"/>
        </pc:sldMkLst>
      </pc:sldChg>
      <pc:sldChg chg="ord">
        <pc:chgData name="Ron Melton" userId="5553941352b42db9" providerId="LiveId" clId="{7ED559D4-CBAD-445E-A617-2B03DAC99018}" dt="2023-09-22T18:14:49.197" v="50"/>
        <pc:sldMkLst>
          <pc:docMk/>
          <pc:sldMk cId="4254994918" sldId="6142"/>
        </pc:sldMkLst>
      </pc:sldChg>
      <pc:sldChg chg="del ord">
        <pc:chgData name="Ron Melton" userId="5553941352b42db9" providerId="LiveId" clId="{7ED559D4-CBAD-445E-A617-2B03DAC99018}" dt="2023-09-22T18:15:23.619" v="51" actId="47"/>
        <pc:sldMkLst>
          <pc:docMk/>
          <pc:sldMk cId="1839937703" sldId="6149"/>
        </pc:sldMkLst>
      </pc:sldChg>
      <pc:sldChg chg="ord">
        <pc:chgData name="Ron Melton" userId="5553941352b42db9" providerId="LiveId" clId="{7ED559D4-CBAD-445E-A617-2B03DAC99018}" dt="2023-09-22T18:14:49.197" v="50"/>
        <pc:sldMkLst>
          <pc:docMk/>
          <pc:sldMk cId="643801623" sldId="6152"/>
        </pc:sldMkLst>
      </pc:sldChg>
      <pc:sldChg chg="add del">
        <pc:chgData name="Ron Melton" userId="5553941352b42db9" providerId="LiveId" clId="{7ED559D4-CBAD-445E-A617-2B03DAC99018}" dt="2023-09-22T18:12:59.238" v="47" actId="47"/>
        <pc:sldMkLst>
          <pc:docMk/>
          <pc:sldMk cId="814633290" sldId="6154"/>
        </pc:sldMkLst>
      </pc:sldChg>
      <pc:sldChg chg="add">
        <pc:chgData name="Ron Melton" userId="5553941352b42db9" providerId="LiveId" clId="{7ED559D4-CBAD-445E-A617-2B03DAC99018}" dt="2023-09-22T17:13:17.292" v="42"/>
        <pc:sldMkLst>
          <pc:docMk/>
          <pc:sldMk cId="4091658663" sldId="6240"/>
        </pc:sldMkLst>
      </pc:sldChg>
      <pc:sldChg chg="del">
        <pc:chgData name="Ron Melton" userId="5553941352b42db9" providerId="LiveId" clId="{7ED559D4-CBAD-445E-A617-2B03DAC99018}" dt="2023-09-22T20:09:40.370" v="247" actId="47"/>
        <pc:sldMkLst>
          <pc:docMk/>
          <pc:sldMk cId="0" sldId="6241"/>
        </pc:sldMkLst>
      </pc:sldChg>
      <pc:sldChg chg="del">
        <pc:chgData name="Ron Melton" userId="5553941352b42db9" providerId="LiveId" clId="{7ED559D4-CBAD-445E-A617-2B03DAC99018}" dt="2023-09-24T00:57:24.634" v="453" actId="47"/>
        <pc:sldMkLst>
          <pc:docMk/>
          <pc:sldMk cId="0" sldId="6242"/>
        </pc:sldMkLst>
      </pc:sldChg>
      <pc:sldChg chg="del">
        <pc:chgData name="Ron Melton" userId="5553941352b42db9" providerId="LiveId" clId="{7ED559D4-CBAD-445E-A617-2B03DAC99018}" dt="2023-09-22T20:09:40.370" v="247" actId="47"/>
        <pc:sldMkLst>
          <pc:docMk/>
          <pc:sldMk cId="0" sldId="6246"/>
        </pc:sldMkLst>
      </pc:sldChg>
      <pc:sldChg chg="del ord">
        <pc:chgData name="Ron Melton" userId="5553941352b42db9" providerId="LiveId" clId="{7ED559D4-CBAD-445E-A617-2B03DAC99018}" dt="2023-09-24T02:24:55.867" v="463" actId="47"/>
        <pc:sldMkLst>
          <pc:docMk/>
          <pc:sldMk cId="3516880913" sldId="6505"/>
        </pc:sldMkLst>
      </pc:sldChg>
      <pc:sldChg chg="ord">
        <pc:chgData name="Ron Melton" userId="5553941352b42db9" providerId="LiveId" clId="{7ED559D4-CBAD-445E-A617-2B03DAC99018}" dt="2023-09-22T18:14:49.197" v="50"/>
        <pc:sldMkLst>
          <pc:docMk/>
          <pc:sldMk cId="2224086606" sldId="6509"/>
        </pc:sldMkLst>
      </pc:sldChg>
      <pc:sldChg chg="ord">
        <pc:chgData name="Ron Melton" userId="5553941352b42db9" providerId="LiveId" clId="{7ED559D4-CBAD-445E-A617-2B03DAC99018}" dt="2023-09-22T18:14:49.197" v="50"/>
        <pc:sldMkLst>
          <pc:docMk/>
          <pc:sldMk cId="1863468446" sldId="6510"/>
        </pc:sldMkLst>
      </pc:sldChg>
      <pc:sldChg chg="ord">
        <pc:chgData name="Ron Melton" userId="5553941352b42db9" providerId="LiveId" clId="{7ED559D4-CBAD-445E-A617-2B03DAC99018}" dt="2023-09-22T18:14:49.197" v="50"/>
        <pc:sldMkLst>
          <pc:docMk/>
          <pc:sldMk cId="1657880306" sldId="6511"/>
        </pc:sldMkLst>
      </pc:sldChg>
      <pc:sldChg chg="del">
        <pc:chgData name="Ron Melton" userId="5553941352b42db9" providerId="LiveId" clId="{7ED559D4-CBAD-445E-A617-2B03DAC99018}" dt="2023-09-24T00:57:24.634" v="453" actId="47"/>
        <pc:sldMkLst>
          <pc:docMk/>
          <pc:sldMk cId="3108702082" sldId="6512"/>
        </pc:sldMkLst>
      </pc:sldChg>
      <pc:sldChg chg="add del">
        <pc:chgData name="Ron Melton" userId="5553941352b42db9" providerId="LiveId" clId="{7ED559D4-CBAD-445E-A617-2B03DAC99018}" dt="2023-09-22T18:15:23.619" v="51" actId="47"/>
        <pc:sldMkLst>
          <pc:docMk/>
          <pc:sldMk cId="2661478424" sldId="6513"/>
        </pc:sldMkLst>
      </pc:sldChg>
      <pc:sldChg chg="add del">
        <pc:chgData name="Ron Melton" userId="5553941352b42db9" providerId="LiveId" clId="{7ED559D4-CBAD-445E-A617-2B03DAC99018}" dt="2023-09-22T18:15:23.619" v="51" actId="47"/>
        <pc:sldMkLst>
          <pc:docMk/>
          <pc:sldMk cId="2652385028" sldId="6523"/>
        </pc:sldMkLst>
      </pc:sldChg>
      <pc:sldChg chg="del ord">
        <pc:chgData name="Ron Melton" userId="5553941352b42db9" providerId="LiveId" clId="{7ED559D4-CBAD-445E-A617-2B03DAC99018}" dt="2023-09-24T03:57:54.324" v="470" actId="47"/>
        <pc:sldMkLst>
          <pc:docMk/>
          <pc:sldMk cId="1603349230" sldId="6525"/>
        </pc:sldMkLst>
      </pc:sldChg>
      <pc:sldChg chg="del ord">
        <pc:chgData name="Ron Melton" userId="5553941352b42db9" providerId="LiveId" clId="{7ED559D4-CBAD-445E-A617-2B03DAC99018}" dt="2023-09-24T03:57:54.324" v="470" actId="47"/>
        <pc:sldMkLst>
          <pc:docMk/>
          <pc:sldMk cId="1723780242" sldId="6544"/>
        </pc:sldMkLst>
      </pc:sldChg>
      <pc:sldChg chg="del ord">
        <pc:chgData name="Ron Melton" userId="5553941352b42db9" providerId="LiveId" clId="{7ED559D4-CBAD-445E-A617-2B03DAC99018}" dt="2023-09-24T03:57:54.324" v="470" actId="47"/>
        <pc:sldMkLst>
          <pc:docMk/>
          <pc:sldMk cId="373884496" sldId="6545"/>
        </pc:sldMkLst>
      </pc:sldChg>
      <pc:sldChg chg="del ord">
        <pc:chgData name="Ron Melton" userId="5553941352b42db9" providerId="LiveId" clId="{7ED559D4-CBAD-445E-A617-2B03DAC99018}" dt="2023-09-24T03:57:54.324" v="470" actId="47"/>
        <pc:sldMkLst>
          <pc:docMk/>
          <pc:sldMk cId="2121485329" sldId="6546"/>
        </pc:sldMkLst>
      </pc:sldChg>
      <pc:sldChg chg="del ord">
        <pc:chgData name="Ron Melton" userId="5553941352b42db9" providerId="LiveId" clId="{7ED559D4-CBAD-445E-A617-2B03DAC99018}" dt="2023-09-24T03:57:54.324" v="470" actId="47"/>
        <pc:sldMkLst>
          <pc:docMk/>
          <pc:sldMk cId="3525911320" sldId="6547"/>
        </pc:sldMkLst>
      </pc:sldChg>
      <pc:sldChg chg="ord">
        <pc:chgData name="Ron Melton" userId="5553941352b42db9" providerId="LiveId" clId="{7ED559D4-CBAD-445E-A617-2B03DAC99018}" dt="2023-09-24T02:01:28.667" v="455"/>
        <pc:sldMkLst>
          <pc:docMk/>
          <pc:sldMk cId="1416873253" sldId="6720"/>
        </pc:sldMkLst>
      </pc:sldChg>
      <pc:sldChg chg="ord">
        <pc:chgData name="Ron Melton" userId="5553941352b42db9" providerId="LiveId" clId="{7ED559D4-CBAD-445E-A617-2B03DAC99018}" dt="2023-09-24T02:01:28.667" v="455"/>
        <pc:sldMkLst>
          <pc:docMk/>
          <pc:sldMk cId="4215663917" sldId="6725"/>
        </pc:sldMkLst>
      </pc:sldChg>
      <pc:sldChg chg="ord">
        <pc:chgData name="Ron Melton" userId="5553941352b42db9" providerId="LiveId" clId="{7ED559D4-CBAD-445E-A617-2B03DAC99018}" dt="2023-09-24T02:01:28.667" v="455"/>
        <pc:sldMkLst>
          <pc:docMk/>
          <pc:sldMk cId="3033603381" sldId="6786"/>
        </pc:sldMkLst>
      </pc:sldChg>
      <pc:sldChg chg="ord">
        <pc:chgData name="Ron Melton" userId="5553941352b42db9" providerId="LiveId" clId="{7ED559D4-CBAD-445E-A617-2B03DAC99018}" dt="2023-09-24T02:01:28.667" v="455"/>
        <pc:sldMkLst>
          <pc:docMk/>
          <pc:sldMk cId="2866453217" sldId="6787"/>
        </pc:sldMkLst>
      </pc:sldChg>
      <pc:sldChg chg="ord">
        <pc:chgData name="Ron Melton" userId="5553941352b42db9" providerId="LiveId" clId="{7ED559D4-CBAD-445E-A617-2B03DAC99018}" dt="2023-09-24T02:01:28.667" v="455"/>
        <pc:sldMkLst>
          <pc:docMk/>
          <pc:sldMk cId="2769554708" sldId="6788"/>
        </pc:sldMkLst>
      </pc:sldChg>
      <pc:sldChg chg="ord">
        <pc:chgData name="Ron Melton" userId="5553941352b42db9" providerId="LiveId" clId="{7ED559D4-CBAD-445E-A617-2B03DAC99018}" dt="2023-09-24T02:01:28.667" v="455"/>
        <pc:sldMkLst>
          <pc:docMk/>
          <pc:sldMk cId="963148435" sldId="6789"/>
        </pc:sldMkLst>
      </pc:sldChg>
      <pc:sldChg chg="ord">
        <pc:chgData name="Ron Melton" userId="5553941352b42db9" providerId="LiveId" clId="{7ED559D4-CBAD-445E-A617-2B03DAC99018}" dt="2023-09-24T02:01:28.667" v="455"/>
        <pc:sldMkLst>
          <pc:docMk/>
          <pc:sldMk cId="2779724998" sldId="6790"/>
        </pc:sldMkLst>
      </pc:sldChg>
      <pc:sldChg chg="ord">
        <pc:chgData name="Ron Melton" userId="5553941352b42db9" providerId="LiveId" clId="{7ED559D4-CBAD-445E-A617-2B03DAC99018}" dt="2023-09-24T02:01:28.667" v="455"/>
        <pc:sldMkLst>
          <pc:docMk/>
          <pc:sldMk cId="33897249" sldId="6791"/>
        </pc:sldMkLst>
      </pc:sldChg>
      <pc:sldChg chg="ord">
        <pc:chgData name="Ron Melton" userId="5553941352b42db9" providerId="LiveId" clId="{7ED559D4-CBAD-445E-A617-2B03DAC99018}" dt="2023-09-24T02:01:28.667" v="455"/>
        <pc:sldMkLst>
          <pc:docMk/>
          <pc:sldMk cId="1232719690" sldId="6792"/>
        </pc:sldMkLst>
      </pc:sldChg>
      <pc:sldChg chg="ord">
        <pc:chgData name="Ron Melton" userId="5553941352b42db9" providerId="LiveId" clId="{7ED559D4-CBAD-445E-A617-2B03DAC99018}" dt="2023-09-24T02:01:28.667" v="455"/>
        <pc:sldMkLst>
          <pc:docMk/>
          <pc:sldMk cId="4231311199" sldId="6793"/>
        </pc:sldMkLst>
      </pc:sldChg>
      <pc:sldChg chg="ord">
        <pc:chgData name="Ron Melton" userId="5553941352b42db9" providerId="LiveId" clId="{7ED559D4-CBAD-445E-A617-2B03DAC99018}" dt="2023-09-24T02:01:28.667" v="455"/>
        <pc:sldMkLst>
          <pc:docMk/>
          <pc:sldMk cId="3945734064" sldId="6794"/>
        </pc:sldMkLst>
      </pc:sldChg>
      <pc:sldChg chg="ord">
        <pc:chgData name="Ron Melton" userId="5553941352b42db9" providerId="LiveId" clId="{7ED559D4-CBAD-445E-A617-2B03DAC99018}" dt="2023-09-24T02:01:28.667" v="455"/>
        <pc:sldMkLst>
          <pc:docMk/>
          <pc:sldMk cId="1357014715" sldId="6795"/>
        </pc:sldMkLst>
      </pc:sldChg>
      <pc:sldChg chg="ord">
        <pc:chgData name="Ron Melton" userId="5553941352b42db9" providerId="LiveId" clId="{7ED559D4-CBAD-445E-A617-2B03DAC99018}" dt="2023-09-22T20:52:16.680" v="325"/>
        <pc:sldMkLst>
          <pc:docMk/>
          <pc:sldMk cId="3480077094" sldId="6800"/>
        </pc:sldMkLst>
      </pc:sldChg>
      <pc:sldChg chg="ord">
        <pc:chgData name="Ron Melton" userId="5553941352b42db9" providerId="LiveId" clId="{7ED559D4-CBAD-445E-A617-2B03DAC99018}" dt="2023-09-22T20:52:16.680" v="325"/>
        <pc:sldMkLst>
          <pc:docMk/>
          <pc:sldMk cId="1250649158" sldId="6801"/>
        </pc:sldMkLst>
      </pc:sldChg>
      <pc:sldChg chg="ord">
        <pc:chgData name="Ron Melton" userId="5553941352b42db9" providerId="LiveId" clId="{7ED559D4-CBAD-445E-A617-2B03DAC99018}" dt="2023-09-22T20:52:16.680" v="325"/>
        <pc:sldMkLst>
          <pc:docMk/>
          <pc:sldMk cId="1772831511" sldId="6803"/>
        </pc:sldMkLst>
      </pc:sldChg>
      <pc:sldChg chg="ord">
        <pc:chgData name="Ron Melton" userId="5553941352b42db9" providerId="LiveId" clId="{7ED559D4-CBAD-445E-A617-2B03DAC99018}" dt="2023-09-22T20:52:16.680" v="325"/>
        <pc:sldMkLst>
          <pc:docMk/>
          <pc:sldMk cId="1790253215" sldId="6805"/>
        </pc:sldMkLst>
      </pc:sldChg>
      <pc:sldChg chg="ord">
        <pc:chgData name="Ron Melton" userId="5553941352b42db9" providerId="LiveId" clId="{7ED559D4-CBAD-445E-A617-2B03DAC99018}" dt="2023-09-24T02:01:28.667" v="455"/>
        <pc:sldMkLst>
          <pc:docMk/>
          <pc:sldMk cId="2412982175" sldId="6816"/>
        </pc:sldMkLst>
      </pc:sldChg>
      <pc:sldChg chg="ord">
        <pc:chgData name="Ron Melton" userId="5553941352b42db9" providerId="LiveId" clId="{7ED559D4-CBAD-445E-A617-2B03DAC99018}" dt="2023-09-24T02:01:28.667" v="455"/>
        <pc:sldMkLst>
          <pc:docMk/>
          <pc:sldMk cId="62589517" sldId="6817"/>
        </pc:sldMkLst>
      </pc:sldChg>
      <pc:sldChg chg="ord">
        <pc:chgData name="Ron Melton" userId="5553941352b42db9" providerId="LiveId" clId="{7ED559D4-CBAD-445E-A617-2B03DAC99018}" dt="2023-09-24T02:01:28.667" v="455"/>
        <pc:sldMkLst>
          <pc:docMk/>
          <pc:sldMk cId="1927392854" sldId="6821"/>
        </pc:sldMkLst>
      </pc:sldChg>
      <pc:sldChg chg="ord">
        <pc:chgData name="Ron Melton" userId="5553941352b42db9" providerId="LiveId" clId="{7ED559D4-CBAD-445E-A617-2B03DAC99018}" dt="2023-09-24T02:01:28.667" v="455"/>
        <pc:sldMkLst>
          <pc:docMk/>
          <pc:sldMk cId="263086626" sldId="6822"/>
        </pc:sldMkLst>
      </pc:sldChg>
      <pc:sldChg chg="ord">
        <pc:chgData name="Ron Melton" userId="5553941352b42db9" providerId="LiveId" clId="{7ED559D4-CBAD-445E-A617-2B03DAC99018}" dt="2023-09-24T02:01:28.667" v="455"/>
        <pc:sldMkLst>
          <pc:docMk/>
          <pc:sldMk cId="837355893" sldId="6823"/>
        </pc:sldMkLst>
      </pc:sldChg>
      <pc:sldChg chg="ord">
        <pc:chgData name="Ron Melton" userId="5553941352b42db9" providerId="LiveId" clId="{7ED559D4-CBAD-445E-A617-2B03DAC99018}" dt="2023-09-24T02:01:28.667" v="455"/>
        <pc:sldMkLst>
          <pc:docMk/>
          <pc:sldMk cId="3927014906" sldId="6824"/>
        </pc:sldMkLst>
      </pc:sldChg>
      <pc:sldChg chg="add">
        <pc:chgData name="Ron Melton" userId="5553941352b42db9" providerId="LiveId" clId="{7ED559D4-CBAD-445E-A617-2B03DAC99018}" dt="2023-09-22T22:19:48.490" v="331"/>
        <pc:sldMkLst>
          <pc:docMk/>
          <pc:sldMk cId="3140598930" sldId="6851"/>
        </pc:sldMkLst>
      </pc:sldChg>
      <pc:sldChg chg="ord">
        <pc:chgData name="Ron Melton" userId="5553941352b42db9" providerId="LiveId" clId="{7ED559D4-CBAD-445E-A617-2B03DAC99018}" dt="2023-09-24T02:01:28.667" v="455"/>
        <pc:sldMkLst>
          <pc:docMk/>
          <pc:sldMk cId="2556333738" sldId="6853"/>
        </pc:sldMkLst>
      </pc:sldChg>
      <pc:sldChg chg="ord">
        <pc:chgData name="Ron Melton" userId="5553941352b42db9" providerId="LiveId" clId="{7ED559D4-CBAD-445E-A617-2B03DAC99018}" dt="2023-09-22T20:57:47.608" v="327"/>
        <pc:sldMkLst>
          <pc:docMk/>
          <pc:sldMk cId="3827667490" sldId="6901"/>
        </pc:sldMkLst>
      </pc:sldChg>
      <pc:sldChg chg="ord">
        <pc:chgData name="Ron Melton" userId="5553941352b42db9" providerId="LiveId" clId="{7ED559D4-CBAD-445E-A617-2B03DAC99018}" dt="2023-09-22T18:14:49.197" v="50"/>
        <pc:sldMkLst>
          <pc:docMk/>
          <pc:sldMk cId="1198535346" sldId="6902"/>
        </pc:sldMkLst>
      </pc:sldChg>
      <pc:sldChg chg="del ord">
        <pc:chgData name="Ron Melton" userId="5553941352b42db9" providerId="LiveId" clId="{7ED559D4-CBAD-445E-A617-2B03DAC99018}" dt="2023-09-24T02:24:55.867" v="463" actId="47"/>
        <pc:sldMkLst>
          <pc:docMk/>
          <pc:sldMk cId="3874753628" sldId="6910"/>
        </pc:sldMkLst>
      </pc:sldChg>
      <pc:sldChg chg="ord">
        <pc:chgData name="Ron Melton" userId="5553941352b42db9" providerId="LiveId" clId="{7ED559D4-CBAD-445E-A617-2B03DAC99018}" dt="2023-09-24T02:02:29.511" v="459"/>
        <pc:sldMkLst>
          <pc:docMk/>
          <pc:sldMk cId="1199035693" sldId="6912"/>
        </pc:sldMkLst>
      </pc:sldChg>
      <pc:sldChg chg="del">
        <pc:chgData name="Ron Melton" userId="5553941352b42db9" providerId="LiveId" clId="{7ED559D4-CBAD-445E-A617-2B03DAC99018}" dt="2023-09-24T02:24:55.867" v="463" actId="47"/>
        <pc:sldMkLst>
          <pc:docMk/>
          <pc:sldMk cId="3666451369" sldId="6920"/>
        </pc:sldMkLst>
      </pc:sldChg>
      <pc:sldChg chg="add">
        <pc:chgData name="Ron Melton" userId="5553941352b42db9" providerId="LiveId" clId="{7ED559D4-CBAD-445E-A617-2B03DAC99018}" dt="2023-09-22T18:38:51.687" v="139"/>
        <pc:sldMkLst>
          <pc:docMk/>
          <pc:sldMk cId="668086103" sldId="7095"/>
        </pc:sldMkLst>
      </pc:sldChg>
      <pc:sldChg chg="ord">
        <pc:chgData name="Ron Melton" userId="5553941352b42db9" providerId="LiveId" clId="{7ED559D4-CBAD-445E-A617-2B03DAC99018}" dt="2023-09-24T00:49:09.730" v="414"/>
        <pc:sldMkLst>
          <pc:docMk/>
          <pc:sldMk cId="407882530" sldId="7099"/>
        </pc:sldMkLst>
      </pc:sldChg>
      <pc:sldChg chg="del ord">
        <pc:chgData name="Ron Melton" userId="5553941352b42db9" providerId="LiveId" clId="{7ED559D4-CBAD-445E-A617-2B03DAC99018}" dt="2023-09-24T03:57:54.324" v="470" actId="47"/>
        <pc:sldMkLst>
          <pc:docMk/>
          <pc:sldMk cId="1386674852" sldId="7108"/>
        </pc:sldMkLst>
      </pc:sldChg>
      <pc:sldChg chg="del">
        <pc:chgData name="Ron Melton" userId="5553941352b42db9" providerId="LiveId" clId="{7ED559D4-CBAD-445E-A617-2B03DAC99018}" dt="2023-09-24T00:57:24.634" v="453" actId="47"/>
        <pc:sldMkLst>
          <pc:docMk/>
          <pc:sldMk cId="218757199" sldId="7129"/>
        </pc:sldMkLst>
      </pc:sldChg>
      <pc:sldChg chg="del">
        <pc:chgData name="Ron Melton" userId="5553941352b42db9" providerId="LiveId" clId="{7ED559D4-CBAD-445E-A617-2B03DAC99018}" dt="2023-09-24T00:57:24.634" v="453" actId="47"/>
        <pc:sldMkLst>
          <pc:docMk/>
          <pc:sldMk cId="1450714720" sldId="7132"/>
        </pc:sldMkLst>
      </pc:sldChg>
      <pc:sldChg chg="del">
        <pc:chgData name="Ron Melton" userId="5553941352b42db9" providerId="LiveId" clId="{7ED559D4-CBAD-445E-A617-2B03DAC99018}" dt="2023-09-24T00:57:24.634" v="453" actId="47"/>
        <pc:sldMkLst>
          <pc:docMk/>
          <pc:sldMk cId="3507021260" sldId="7133"/>
        </pc:sldMkLst>
      </pc:sldChg>
      <pc:sldChg chg="del">
        <pc:chgData name="Ron Melton" userId="5553941352b42db9" providerId="LiveId" clId="{7ED559D4-CBAD-445E-A617-2B03DAC99018}" dt="2023-09-24T00:57:24.634" v="453" actId="47"/>
        <pc:sldMkLst>
          <pc:docMk/>
          <pc:sldMk cId="3267252224" sldId="7134"/>
        </pc:sldMkLst>
      </pc:sldChg>
      <pc:sldChg chg="ord">
        <pc:chgData name="Ron Melton" userId="5553941352b42db9" providerId="LiveId" clId="{7ED559D4-CBAD-445E-A617-2B03DAC99018}" dt="2023-09-22T20:57:47.608" v="327"/>
        <pc:sldMkLst>
          <pc:docMk/>
          <pc:sldMk cId="2154403910" sldId="7135"/>
        </pc:sldMkLst>
      </pc:sldChg>
      <pc:sldChg chg="ord">
        <pc:chgData name="Ron Melton" userId="5553941352b42db9" providerId="LiveId" clId="{7ED559D4-CBAD-445E-A617-2B03DAC99018}" dt="2023-09-22T20:57:47.608" v="327"/>
        <pc:sldMkLst>
          <pc:docMk/>
          <pc:sldMk cId="3181825811" sldId="7136"/>
        </pc:sldMkLst>
      </pc:sldChg>
      <pc:sldChg chg="ord">
        <pc:chgData name="Ron Melton" userId="5553941352b42db9" providerId="LiveId" clId="{7ED559D4-CBAD-445E-A617-2B03DAC99018}" dt="2023-09-22T20:57:47.608" v="327"/>
        <pc:sldMkLst>
          <pc:docMk/>
          <pc:sldMk cId="1543569617" sldId="7137"/>
        </pc:sldMkLst>
      </pc:sldChg>
      <pc:sldChg chg="ord">
        <pc:chgData name="Ron Melton" userId="5553941352b42db9" providerId="LiveId" clId="{7ED559D4-CBAD-445E-A617-2B03DAC99018}" dt="2023-09-22T20:57:47.608" v="327"/>
        <pc:sldMkLst>
          <pc:docMk/>
          <pc:sldMk cId="2670605089" sldId="7138"/>
        </pc:sldMkLst>
      </pc:sldChg>
      <pc:sldChg chg="ord">
        <pc:chgData name="Ron Melton" userId="5553941352b42db9" providerId="LiveId" clId="{7ED559D4-CBAD-445E-A617-2B03DAC99018}" dt="2023-09-22T18:14:49.197" v="50"/>
        <pc:sldMkLst>
          <pc:docMk/>
          <pc:sldMk cId="2849183719" sldId="7142"/>
        </pc:sldMkLst>
      </pc:sldChg>
      <pc:sldChg chg="del ord">
        <pc:chgData name="Ron Melton" userId="5553941352b42db9" providerId="LiveId" clId="{7ED559D4-CBAD-445E-A617-2B03DAC99018}" dt="2023-09-24T02:24:55.867" v="463" actId="47"/>
        <pc:sldMkLst>
          <pc:docMk/>
          <pc:sldMk cId="278152940" sldId="7145"/>
        </pc:sldMkLst>
      </pc:sldChg>
      <pc:sldChg chg="del ord">
        <pc:chgData name="Ron Melton" userId="5553941352b42db9" providerId="LiveId" clId="{7ED559D4-CBAD-445E-A617-2B03DAC99018}" dt="2023-09-24T02:24:55.867" v="463" actId="47"/>
        <pc:sldMkLst>
          <pc:docMk/>
          <pc:sldMk cId="3998255461" sldId="7146"/>
        </pc:sldMkLst>
      </pc:sldChg>
      <pc:sldChg chg="del ord">
        <pc:chgData name="Ron Melton" userId="5553941352b42db9" providerId="LiveId" clId="{7ED559D4-CBAD-445E-A617-2B03DAC99018}" dt="2023-09-24T03:57:54.324" v="470" actId="47"/>
        <pc:sldMkLst>
          <pc:docMk/>
          <pc:sldMk cId="2211571716" sldId="7152"/>
        </pc:sldMkLst>
      </pc:sldChg>
      <pc:sldChg chg="del ord">
        <pc:chgData name="Ron Melton" userId="5553941352b42db9" providerId="LiveId" clId="{7ED559D4-CBAD-445E-A617-2B03DAC99018}" dt="2023-09-24T03:57:54.324" v="470" actId="47"/>
        <pc:sldMkLst>
          <pc:docMk/>
          <pc:sldMk cId="4254805330" sldId="7153"/>
        </pc:sldMkLst>
      </pc:sldChg>
      <pc:sldChg chg="del ord">
        <pc:chgData name="Ron Melton" userId="5553941352b42db9" providerId="LiveId" clId="{7ED559D4-CBAD-445E-A617-2B03DAC99018}" dt="2023-09-24T03:57:54.324" v="470" actId="47"/>
        <pc:sldMkLst>
          <pc:docMk/>
          <pc:sldMk cId="2816482467" sldId="7234"/>
        </pc:sldMkLst>
      </pc:sldChg>
      <pc:sldChg chg="del ord">
        <pc:chgData name="Ron Melton" userId="5553941352b42db9" providerId="LiveId" clId="{7ED559D4-CBAD-445E-A617-2B03DAC99018}" dt="2023-09-24T03:57:54.324" v="470" actId="47"/>
        <pc:sldMkLst>
          <pc:docMk/>
          <pc:sldMk cId="3330648926" sldId="7235"/>
        </pc:sldMkLst>
      </pc:sldChg>
      <pc:sldChg chg="ord">
        <pc:chgData name="Ron Melton" userId="5553941352b42db9" providerId="LiveId" clId="{7ED559D4-CBAD-445E-A617-2B03DAC99018}" dt="2023-09-22T20:52:16.680" v="325"/>
        <pc:sldMkLst>
          <pc:docMk/>
          <pc:sldMk cId="123617235" sldId="7353"/>
        </pc:sldMkLst>
      </pc:sldChg>
      <pc:sldChg chg="ord">
        <pc:chgData name="Ron Melton" userId="5553941352b42db9" providerId="LiveId" clId="{7ED559D4-CBAD-445E-A617-2B03DAC99018}" dt="2023-09-22T20:52:16.680" v="325"/>
        <pc:sldMkLst>
          <pc:docMk/>
          <pc:sldMk cId="2241381481" sldId="7354"/>
        </pc:sldMkLst>
      </pc:sldChg>
      <pc:sldChg chg="del ord">
        <pc:chgData name="Ron Melton" userId="5553941352b42db9" providerId="LiveId" clId="{7ED559D4-CBAD-445E-A617-2B03DAC99018}" dt="2023-09-24T02:24:55.867" v="463" actId="47"/>
        <pc:sldMkLst>
          <pc:docMk/>
          <pc:sldMk cId="2476391335" sldId="7445"/>
        </pc:sldMkLst>
      </pc:sldChg>
      <pc:sldChg chg="del ord">
        <pc:chgData name="Ron Melton" userId="5553941352b42db9" providerId="LiveId" clId="{7ED559D4-CBAD-445E-A617-2B03DAC99018}" dt="2023-09-22T19:01:38.362" v="151" actId="47"/>
        <pc:sldMkLst>
          <pc:docMk/>
          <pc:sldMk cId="94850847" sldId="7842"/>
        </pc:sldMkLst>
      </pc:sldChg>
      <pc:sldChg chg="ord">
        <pc:chgData name="Ron Melton" userId="5553941352b42db9" providerId="LiveId" clId="{7ED559D4-CBAD-445E-A617-2B03DAC99018}" dt="2023-09-22T20:37:52.155" v="266"/>
        <pc:sldMkLst>
          <pc:docMk/>
          <pc:sldMk cId="146160470" sldId="7935"/>
        </pc:sldMkLst>
      </pc:sldChg>
      <pc:sldChg chg="ord">
        <pc:chgData name="Ron Melton" userId="5553941352b42db9" providerId="LiveId" clId="{7ED559D4-CBAD-445E-A617-2B03DAC99018}" dt="2023-09-22T20:37:52.155" v="266"/>
        <pc:sldMkLst>
          <pc:docMk/>
          <pc:sldMk cId="1439702001" sldId="7938"/>
        </pc:sldMkLst>
      </pc:sldChg>
      <pc:sldChg chg="ord">
        <pc:chgData name="Ron Melton" userId="5553941352b42db9" providerId="LiveId" clId="{7ED559D4-CBAD-445E-A617-2B03DAC99018}" dt="2023-09-22T20:37:52.155" v="266"/>
        <pc:sldMkLst>
          <pc:docMk/>
          <pc:sldMk cId="3604572038" sldId="7940"/>
        </pc:sldMkLst>
      </pc:sldChg>
      <pc:sldChg chg="del ord">
        <pc:chgData name="Ron Melton" userId="5553941352b42db9" providerId="LiveId" clId="{7ED559D4-CBAD-445E-A617-2B03DAC99018}" dt="2023-09-22T18:15:23.619" v="51" actId="47"/>
        <pc:sldMkLst>
          <pc:docMk/>
          <pc:sldMk cId="4249370340" sldId="7941"/>
        </pc:sldMkLst>
      </pc:sldChg>
      <pc:sldChg chg="add">
        <pc:chgData name="Ron Melton" userId="5553941352b42db9" providerId="LiveId" clId="{7ED559D4-CBAD-445E-A617-2B03DAC99018}" dt="2023-09-22T22:19:48.490" v="331"/>
        <pc:sldMkLst>
          <pc:docMk/>
          <pc:sldMk cId="247629776" sldId="7949"/>
        </pc:sldMkLst>
      </pc:sldChg>
      <pc:sldChg chg="del ord">
        <pc:chgData name="Ron Melton" userId="5553941352b42db9" providerId="LiveId" clId="{7ED559D4-CBAD-445E-A617-2B03DAC99018}" dt="2023-09-24T02:24:55.867" v="463" actId="47"/>
        <pc:sldMkLst>
          <pc:docMk/>
          <pc:sldMk cId="644113549" sldId="7955"/>
        </pc:sldMkLst>
      </pc:sldChg>
      <pc:sldChg chg="del ord">
        <pc:chgData name="Ron Melton" userId="5553941352b42db9" providerId="LiveId" clId="{7ED559D4-CBAD-445E-A617-2B03DAC99018}" dt="2023-09-24T02:24:55.867" v="463" actId="47"/>
        <pc:sldMkLst>
          <pc:docMk/>
          <pc:sldMk cId="1752916008" sldId="7956"/>
        </pc:sldMkLst>
      </pc:sldChg>
      <pc:sldChg chg="del ord">
        <pc:chgData name="Ron Melton" userId="5553941352b42db9" providerId="LiveId" clId="{7ED559D4-CBAD-445E-A617-2B03DAC99018}" dt="2023-09-24T02:24:55.867" v="463" actId="47"/>
        <pc:sldMkLst>
          <pc:docMk/>
          <pc:sldMk cId="3775984327" sldId="7957"/>
        </pc:sldMkLst>
      </pc:sldChg>
      <pc:sldChg chg="ord">
        <pc:chgData name="Ron Melton" userId="5553941352b42db9" providerId="LiveId" clId="{7ED559D4-CBAD-445E-A617-2B03DAC99018}" dt="2023-09-22T18:14:49.197" v="50"/>
        <pc:sldMkLst>
          <pc:docMk/>
          <pc:sldMk cId="2618404228" sldId="7958"/>
        </pc:sldMkLst>
      </pc:sldChg>
      <pc:sldChg chg="ord">
        <pc:chgData name="Ron Melton" userId="5553941352b42db9" providerId="LiveId" clId="{7ED559D4-CBAD-445E-A617-2B03DAC99018}" dt="2023-09-22T18:14:49.197" v="50"/>
        <pc:sldMkLst>
          <pc:docMk/>
          <pc:sldMk cId="1805169203" sldId="7959"/>
        </pc:sldMkLst>
      </pc:sldChg>
      <pc:sldChg chg="ord">
        <pc:chgData name="Ron Melton" userId="5553941352b42db9" providerId="LiveId" clId="{7ED559D4-CBAD-445E-A617-2B03DAC99018}" dt="2023-09-22T18:14:49.197" v="50"/>
        <pc:sldMkLst>
          <pc:docMk/>
          <pc:sldMk cId="3464874282" sldId="7960"/>
        </pc:sldMkLst>
      </pc:sldChg>
      <pc:sldChg chg="ord">
        <pc:chgData name="Ron Melton" userId="5553941352b42db9" providerId="LiveId" clId="{7ED559D4-CBAD-445E-A617-2B03DAC99018}" dt="2023-09-22T18:14:49.197" v="50"/>
        <pc:sldMkLst>
          <pc:docMk/>
          <pc:sldMk cId="2248620059" sldId="7961"/>
        </pc:sldMkLst>
      </pc:sldChg>
      <pc:sldChg chg="ord">
        <pc:chgData name="Ron Melton" userId="5553941352b42db9" providerId="LiveId" clId="{7ED559D4-CBAD-445E-A617-2B03DAC99018}" dt="2023-09-22T18:14:49.197" v="50"/>
        <pc:sldMkLst>
          <pc:docMk/>
          <pc:sldMk cId="2907647450" sldId="7966"/>
        </pc:sldMkLst>
      </pc:sldChg>
      <pc:sldChg chg="ord">
        <pc:chgData name="Ron Melton" userId="5553941352b42db9" providerId="LiveId" clId="{7ED559D4-CBAD-445E-A617-2B03DAC99018}" dt="2023-09-24T00:49:09.730" v="414"/>
        <pc:sldMkLst>
          <pc:docMk/>
          <pc:sldMk cId="2494345860" sldId="7968"/>
        </pc:sldMkLst>
      </pc:sldChg>
      <pc:sldChg chg="del">
        <pc:chgData name="Ron Melton" userId="5553941352b42db9" providerId="LiveId" clId="{7ED559D4-CBAD-445E-A617-2B03DAC99018}" dt="2023-09-24T00:57:24.634" v="453" actId="47"/>
        <pc:sldMkLst>
          <pc:docMk/>
          <pc:sldMk cId="3918208251" sldId="7969"/>
        </pc:sldMkLst>
      </pc:sldChg>
      <pc:sldChg chg="del">
        <pc:chgData name="Ron Melton" userId="5553941352b42db9" providerId="LiveId" clId="{7ED559D4-CBAD-445E-A617-2B03DAC99018}" dt="2023-09-24T00:57:24.634" v="453" actId="47"/>
        <pc:sldMkLst>
          <pc:docMk/>
          <pc:sldMk cId="2674328866" sldId="7970"/>
        </pc:sldMkLst>
      </pc:sldChg>
      <pc:sldChg chg="del">
        <pc:chgData name="Ron Melton" userId="5553941352b42db9" providerId="LiveId" clId="{7ED559D4-CBAD-445E-A617-2B03DAC99018}" dt="2023-09-24T00:57:24.634" v="453" actId="47"/>
        <pc:sldMkLst>
          <pc:docMk/>
          <pc:sldMk cId="3325286575" sldId="7971"/>
        </pc:sldMkLst>
      </pc:sldChg>
      <pc:sldChg chg="del ord">
        <pc:chgData name="Ron Melton" userId="5553941352b42db9" providerId="LiveId" clId="{7ED559D4-CBAD-445E-A617-2B03DAC99018}" dt="2023-09-24T02:24:55.867" v="463" actId="47"/>
        <pc:sldMkLst>
          <pc:docMk/>
          <pc:sldMk cId="3933270613" sldId="7976"/>
        </pc:sldMkLst>
      </pc:sldChg>
      <pc:sldChg chg="del ord">
        <pc:chgData name="Ron Melton" userId="5553941352b42db9" providerId="LiveId" clId="{7ED559D4-CBAD-445E-A617-2B03DAC99018}" dt="2023-09-24T02:24:55.867" v="463" actId="47"/>
        <pc:sldMkLst>
          <pc:docMk/>
          <pc:sldMk cId="508577198" sldId="7977"/>
        </pc:sldMkLst>
      </pc:sldChg>
      <pc:sldChg chg="del ord">
        <pc:chgData name="Ron Melton" userId="5553941352b42db9" providerId="LiveId" clId="{7ED559D4-CBAD-445E-A617-2B03DAC99018}" dt="2023-09-24T02:24:55.867" v="463" actId="47"/>
        <pc:sldMkLst>
          <pc:docMk/>
          <pc:sldMk cId="526759024" sldId="7978"/>
        </pc:sldMkLst>
      </pc:sldChg>
      <pc:sldChg chg="add">
        <pc:chgData name="Ron Melton" userId="5553941352b42db9" providerId="LiveId" clId="{7ED559D4-CBAD-445E-A617-2B03DAC99018}" dt="2023-09-22T22:19:48.490" v="331"/>
        <pc:sldMkLst>
          <pc:docMk/>
          <pc:sldMk cId="749237704" sldId="7979"/>
        </pc:sldMkLst>
      </pc:sldChg>
      <pc:sldChg chg="add">
        <pc:chgData name="Ron Melton" userId="5553941352b42db9" providerId="LiveId" clId="{7ED559D4-CBAD-445E-A617-2B03DAC99018}" dt="2023-09-22T22:19:48.490" v="331"/>
        <pc:sldMkLst>
          <pc:docMk/>
          <pc:sldMk cId="3704585729" sldId="7980"/>
        </pc:sldMkLst>
      </pc:sldChg>
      <pc:sldChg chg="ord">
        <pc:chgData name="Ron Melton" userId="5553941352b42db9" providerId="LiveId" clId="{7ED559D4-CBAD-445E-A617-2B03DAC99018}" dt="2023-09-22T20:52:16.680" v="325"/>
        <pc:sldMkLst>
          <pc:docMk/>
          <pc:sldMk cId="2225707602" sldId="7990"/>
        </pc:sldMkLst>
      </pc:sldChg>
      <pc:sldChg chg="ord">
        <pc:chgData name="Ron Melton" userId="5553941352b42db9" providerId="LiveId" clId="{7ED559D4-CBAD-445E-A617-2B03DAC99018}" dt="2023-09-22T20:52:16.680" v="325"/>
        <pc:sldMkLst>
          <pc:docMk/>
          <pc:sldMk cId="2405816306" sldId="7991"/>
        </pc:sldMkLst>
      </pc:sldChg>
      <pc:sldChg chg="ord">
        <pc:chgData name="Ron Melton" userId="5553941352b42db9" providerId="LiveId" clId="{7ED559D4-CBAD-445E-A617-2B03DAC99018}" dt="2023-09-22T20:52:16.680" v="325"/>
        <pc:sldMkLst>
          <pc:docMk/>
          <pc:sldMk cId="2142460025" sldId="8001"/>
        </pc:sldMkLst>
      </pc:sldChg>
      <pc:sldChg chg="ord">
        <pc:chgData name="Ron Melton" userId="5553941352b42db9" providerId="LiveId" clId="{7ED559D4-CBAD-445E-A617-2B03DAC99018}" dt="2023-09-22T20:52:16.680" v="325"/>
        <pc:sldMkLst>
          <pc:docMk/>
          <pc:sldMk cId="2185555192" sldId="8002"/>
        </pc:sldMkLst>
      </pc:sldChg>
      <pc:sldChg chg="ord">
        <pc:chgData name="Ron Melton" userId="5553941352b42db9" providerId="LiveId" clId="{7ED559D4-CBAD-445E-A617-2B03DAC99018}" dt="2023-09-22T20:52:16.680" v="325"/>
        <pc:sldMkLst>
          <pc:docMk/>
          <pc:sldMk cId="1463336148" sldId="8003"/>
        </pc:sldMkLst>
      </pc:sldChg>
      <pc:sldChg chg="add">
        <pc:chgData name="Ron Melton" userId="5553941352b42db9" providerId="LiveId" clId="{7ED559D4-CBAD-445E-A617-2B03DAC99018}" dt="2023-09-22T22:19:48.490" v="331"/>
        <pc:sldMkLst>
          <pc:docMk/>
          <pc:sldMk cId="193307416" sldId="8004"/>
        </pc:sldMkLst>
      </pc:sldChg>
      <pc:sldChg chg="del ord">
        <pc:chgData name="Ron Melton" userId="5553941352b42db9" providerId="LiveId" clId="{7ED559D4-CBAD-445E-A617-2B03DAC99018}" dt="2023-09-22T18:15:23.619" v="51" actId="47"/>
        <pc:sldMkLst>
          <pc:docMk/>
          <pc:sldMk cId="3203796326" sldId="8012"/>
        </pc:sldMkLst>
      </pc:sldChg>
      <pc:sldChg chg="del ord">
        <pc:chgData name="Ron Melton" userId="5553941352b42db9" providerId="LiveId" clId="{7ED559D4-CBAD-445E-A617-2B03DAC99018}" dt="2023-09-22T18:16:43.509" v="53" actId="47"/>
        <pc:sldMkLst>
          <pc:docMk/>
          <pc:sldMk cId="842378788" sldId="8013"/>
        </pc:sldMkLst>
      </pc:sldChg>
      <pc:sldChg chg="del ord">
        <pc:chgData name="Ron Melton" userId="5553941352b42db9" providerId="LiveId" clId="{7ED559D4-CBAD-445E-A617-2B03DAC99018}" dt="2023-09-24T03:57:54.324" v="470" actId="47"/>
        <pc:sldMkLst>
          <pc:docMk/>
          <pc:sldMk cId="1794487828" sldId="8025"/>
        </pc:sldMkLst>
      </pc:sldChg>
      <pc:sldChg chg="del ord">
        <pc:chgData name="Ron Melton" userId="5553941352b42db9" providerId="LiveId" clId="{7ED559D4-CBAD-445E-A617-2B03DAC99018}" dt="2023-09-24T03:57:54.324" v="470" actId="47"/>
        <pc:sldMkLst>
          <pc:docMk/>
          <pc:sldMk cId="4012247858" sldId="8042"/>
        </pc:sldMkLst>
      </pc:sldChg>
      <pc:sldChg chg="del ord">
        <pc:chgData name="Ron Melton" userId="5553941352b42db9" providerId="LiveId" clId="{7ED559D4-CBAD-445E-A617-2B03DAC99018}" dt="2023-09-24T03:57:54.324" v="470" actId="47"/>
        <pc:sldMkLst>
          <pc:docMk/>
          <pc:sldMk cId="2585941668" sldId="8043"/>
        </pc:sldMkLst>
      </pc:sldChg>
      <pc:sldChg chg="del ord">
        <pc:chgData name="Ron Melton" userId="5553941352b42db9" providerId="LiveId" clId="{7ED559D4-CBAD-445E-A617-2B03DAC99018}" dt="2023-09-24T03:57:54.324" v="470" actId="47"/>
        <pc:sldMkLst>
          <pc:docMk/>
          <pc:sldMk cId="1899706516" sldId="8044"/>
        </pc:sldMkLst>
      </pc:sldChg>
      <pc:sldChg chg="del ord">
        <pc:chgData name="Ron Melton" userId="5553941352b42db9" providerId="LiveId" clId="{7ED559D4-CBAD-445E-A617-2B03DAC99018}" dt="2023-09-24T03:57:54.324" v="470" actId="47"/>
        <pc:sldMkLst>
          <pc:docMk/>
          <pc:sldMk cId="823587959" sldId="8045"/>
        </pc:sldMkLst>
      </pc:sldChg>
      <pc:sldChg chg="del ord">
        <pc:chgData name="Ron Melton" userId="5553941352b42db9" providerId="LiveId" clId="{7ED559D4-CBAD-445E-A617-2B03DAC99018}" dt="2023-09-24T03:57:54.324" v="470" actId="47"/>
        <pc:sldMkLst>
          <pc:docMk/>
          <pc:sldMk cId="86715099" sldId="8046"/>
        </pc:sldMkLst>
      </pc:sldChg>
      <pc:sldChg chg="del ord">
        <pc:chgData name="Ron Melton" userId="5553941352b42db9" providerId="LiveId" clId="{7ED559D4-CBAD-445E-A617-2B03DAC99018}" dt="2023-09-24T03:57:54.324" v="470" actId="47"/>
        <pc:sldMkLst>
          <pc:docMk/>
          <pc:sldMk cId="50502070" sldId="8047"/>
        </pc:sldMkLst>
      </pc:sldChg>
      <pc:sldChg chg="del ord">
        <pc:chgData name="Ron Melton" userId="5553941352b42db9" providerId="LiveId" clId="{7ED559D4-CBAD-445E-A617-2B03DAC99018}" dt="2023-09-24T03:57:54.324" v="470" actId="47"/>
        <pc:sldMkLst>
          <pc:docMk/>
          <pc:sldMk cId="2595947086" sldId="8048"/>
        </pc:sldMkLst>
      </pc:sldChg>
      <pc:sldChg chg="del ord">
        <pc:chgData name="Ron Melton" userId="5553941352b42db9" providerId="LiveId" clId="{7ED559D4-CBAD-445E-A617-2B03DAC99018}" dt="2023-09-24T03:57:54.324" v="470" actId="47"/>
        <pc:sldMkLst>
          <pc:docMk/>
          <pc:sldMk cId="4093574581" sldId="8049"/>
        </pc:sldMkLst>
      </pc:sldChg>
      <pc:sldChg chg="ord">
        <pc:chgData name="Ron Melton" userId="5553941352b42db9" providerId="LiveId" clId="{7ED559D4-CBAD-445E-A617-2B03DAC99018}" dt="2023-09-24T02:01:28.667" v="455"/>
        <pc:sldMkLst>
          <pc:docMk/>
          <pc:sldMk cId="2775239611" sldId="8052"/>
        </pc:sldMkLst>
      </pc:sldChg>
      <pc:sldChg chg="ord">
        <pc:chgData name="Ron Melton" userId="5553941352b42db9" providerId="LiveId" clId="{7ED559D4-CBAD-445E-A617-2B03DAC99018}" dt="2023-09-24T02:01:28.667" v="455"/>
        <pc:sldMkLst>
          <pc:docMk/>
          <pc:sldMk cId="373636886" sldId="8053"/>
        </pc:sldMkLst>
      </pc:sldChg>
      <pc:sldChg chg="ord">
        <pc:chgData name="Ron Melton" userId="5553941352b42db9" providerId="LiveId" clId="{7ED559D4-CBAD-445E-A617-2B03DAC99018}" dt="2023-09-24T02:01:28.667" v="455"/>
        <pc:sldMkLst>
          <pc:docMk/>
          <pc:sldMk cId="1744581576" sldId="8054"/>
        </pc:sldMkLst>
      </pc:sldChg>
      <pc:sldChg chg="ord">
        <pc:chgData name="Ron Melton" userId="5553941352b42db9" providerId="LiveId" clId="{7ED559D4-CBAD-445E-A617-2B03DAC99018}" dt="2023-09-24T02:01:28.667" v="455"/>
        <pc:sldMkLst>
          <pc:docMk/>
          <pc:sldMk cId="437291982" sldId="8055"/>
        </pc:sldMkLst>
      </pc:sldChg>
      <pc:sldChg chg="ord">
        <pc:chgData name="Ron Melton" userId="5553941352b42db9" providerId="LiveId" clId="{7ED559D4-CBAD-445E-A617-2B03DAC99018}" dt="2023-09-24T02:01:28.667" v="455"/>
        <pc:sldMkLst>
          <pc:docMk/>
          <pc:sldMk cId="4236827201" sldId="8056"/>
        </pc:sldMkLst>
      </pc:sldChg>
      <pc:sldChg chg="ord">
        <pc:chgData name="Ron Melton" userId="5553941352b42db9" providerId="LiveId" clId="{7ED559D4-CBAD-445E-A617-2B03DAC99018}" dt="2023-09-24T02:01:28.667" v="455"/>
        <pc:sldMkLst>
          <pc:docMk/>
          <pc:sldMk cId="571086128" sldId="8057"/>
        </pc:sldMkLst>
      </pc:sldChg>
      <pc:sldChg chg="ord">
        <pc:chgData name="Ron Melton" userId="5553941352b42db9" providerId="LiveId" clId="{7ED559D4-CBAD-445E-A617-2B03DAC99018}" dt="2023-09-24T02:01:28.667" v="455"/>
        <pc:sldMkLst>
          <pc:docMk/>
          <pc:sldMk cId="3785558730" sldId="8058"/>
        </pc:sldMkLst>
      </pc:sldChg>
      <pc:sldChg chg="ord">
        <pc:chgData name="Ron Melton" userId="5553941352b42db9" providerId="LiveId" clId="{7ED559D4-CBAD-445E-A617-2B03DAC99018}" dt="2023-09-24T02:01:28.667" v="455"/>
        <pc:sldMkLst>
          <pc:docMk/>
          <pc:sldMk cId="853313738" sldId="8059"/>
        </pc:sldMkLst>
      </pc:sldChg>
      <pc:sldChg chg="ord">
        <pc:chgData name="Ron Melton" userId="5553941352b42db9" providerId="LiveId" clId="{7ED559D4-CBAD-445E-A617-2B03DAC99018}" dt="2023-09-24T02:01:28.667" v="455"/>
        <pc:sldMkLst>
          <pc:docMk/>
          <pc:sldMk cId="3016314486" sldId="8060"/>
        </pc:sldMkLst>
      </pc:sldChg>
      <pc:sldChg chg="ord">
        <pc:chgData name="Ron Melton" userId="5553941352b42db9" providerId="LiveId" clId="{7ED559D4-CBAD-445E-A617-2B03DAC99018}" dt="2023-09-24T02:01:28.667" v="455"/>
        <pc:sldMkLst>
          <pc:docMk/>
          <pc:sldMk cId="1340044047" sldId="8061"/>
        </pc:sldMkLst>
      </pc:sldChg>
      <pc:sldChg chg="ord">
        <pc:chgData name="Ron Melton" userId="5553941352b42db9" providerId="LiveId" clId="{7ED559D4-CBAD-445E-A617-2B03DAC99018}" dt="2023-09-24T02:01:28.667" v="455"/>
        <pc:sldMkLst>
          <pc:docMk/>
          <pc:sldMk cId="2934331010" sldId="8062"/>
        </pc:sldMkLst>
      </pc:sldChg>
      <pc:sldChg chg="ord">
        <pc:chgData name="Ron Melton" userId="5553941352b42db9" providerId="LiveId" clId="{7ED559D4-CBAD-445E-A617-2B03DAC99018}" dt="2023-09-24T02:01:28.667" v="455"/>
        <pc:sldMkLst>
          <pc:docMk/>
          <pc:sldMk cId="4042387682" sldId="8063"/>
        </pc:sldMkLst>
      </pc:sldChg>
      <pc:sldChg chg="ord">
        <pc:chgData name="Ron Melton" userId="5553941352b42db9" providerId="LiveId" clId="{7ED559D4-CBAD-445E-A617-2B03DAC99018}" dt="2023-09-24T02:01:28.667" v="455"/>
        <pc:sldMkLst>
          <pc:docMk/>
          <pc:sldMk cId="3904557119" sldId="8064"/>
        </pc:sldMkLst>
      </pc:sldChg>
      <pc:sldChg chg="ord">
        <pc:chgData name="Ron Melton" userId="5553941352b42db9" providerId="LiveId" clId="{7ED559D4-CBAD-445E-A617-2B03DAC99018}" dt="2023-09-24T02:01:28.667" v="455"/>
        <pc:sldMkLst>
          <pc:docMk/>
          <pc:sldMk cId="227171270" sldId="8065"/>
        </pc:sldMkLst>
      </pc:sldChg>
      <pc:sldChg chg="ord">
        <pc:chgData name="Ron Melton" userId="5553941352b42db9" providerId="LiveId" clId="{7ED559D4-CBAD-445E-A617-2B03DAC99018}" dt="2023-09-24T02:01:28.667" v="455"/>
        <pc:sldMkLst>
          <pc:docMk/>
          <pc:sldMk cId="2768656199" sldId="8066"/>
        </pc:sldMkLst>
      </pc:sldChg>
      <pc:sldChg chg="ord">
        <pc:chgData name="Ron Melton" userId="5553941352b42db9" providerId="LiveId" clId="{7ED559D4-CBAD-445E-A617-2B03DAC99018}" dt="2023-09-24T02:01:28.667" v="455"/>
        <pc:sldMkLst>
          <pc:docMk/>
          <pc:sldMk cId="3649601263" sldId="8067"/>
        </pc:sldMkLst>
      </pc:sldChg>
      <pc:sldChg chg="ord">
        <pc:chgData name="Ron Melton" userId="5553941352b42db9" providerId="LiveId" clId="{7ED559D4-CBAD-445E-A617-2B03DAC99018}" dt="2023-09-24T02:01:28.667" v="455"/>
        <pc:sldMkLst>
          <pc:docMk/>
          <pc:sldMk cId="908793016" sldId="8068"/>
        </pc:sldMkLst>
      </pc:sldChg>
      <pc:sldChg chg="ord">
        <pc:chgData name="Ron Melton" userId="5553941352b42db9" providerId="LiveId" clId="{7ED559D4-CBAD-445E-A617-2B03DAC99018}" dt="2023-09-24T02:01:28.667" v="455"/>
        <pc:sldMkLst>
          <pc:docMk/>
          <pc:sldMk cId="1172384178" sldId="8069"/>
        </pc:sldMkLst>
      </pc:sldChg>
      <pc:sldChg chg="ord">
        <pc:chgData name="Ron Melton" userId="5553941352b42db9" providerId="LiveId" clId="{7ED559D4-CBAD-445E-A617-2B03DAC99018}" dt="2023-09-24T02:01:28.667" v="455"/>
        <pc:sldMkLst>
          <pc:docMk/>
          <pc:sldMk cId="3017136422" sldId="8070"/>
        </pc:sldMkLst>
      </pc:sldChg>
      <pc:sldChg chg="ord">
        <pc:chgData name="Ron Melton" userId="5553941352b42db9" providerId="LiveId" clId="{7ED559D4-CBAD-445E-A617-2B03DAC99018}" dt="2023-09-24T02:01:28.667" v="455"/>
        <pc:sldMkLst>
          <pc:docMk/>
          <pc:sldMk cId="4024543875" sldId="8071"/>
        </pc:sldMkLst>
      </pc:sldChg>
      <pc:sldChg chg="ord">
        <pc:chgData name="Ron Melton" userId="5553941352b42db9" providerId="LiveId" clId="{7ED559D4-CBAD-445E-A617-2B03DAC99018}" dt="2023-09-24T02:01:28.667" v="455"/>
        <pc:sldMkLst>
          <pc:docMk/>
          <pc:sldMk cId="159186047" sldId="8072"/>
        </pc:sldMkLst>
      </pc:sldChg>
      <pc:sldChg chg="ord">
        <pc:chgData name="Ron Melton" userId="5553941352b42db9" providerId="LiveId" clId="{7ED559D4-CBAD-445E-A617-2B03DAC99018}" dt="2023-09-24T02:01:28.667" v="455"/>
        <pc:sldMkLst>
          <pc:docMk/>
          <pc:sldMk cId="4239489782" sldId="8079"/>
        </pc:sldMkLst>
      </pc:sldChg>
      <pc:sldChg chg="ord">
        <pc:chgData name="Ron Melton" userId="5553941352b42db9" providerId="LiveId" clId="{7ED559D4-CBAD-445E-A617-2B03DAC99018}" dt="2023-09-24T02:01:28.667" v="455"/>
        <pc:sldMkLst>
          <pc:docMk/>
          <pc:sldMk cId="3413535031" sldId="8087"/>
        </pc:sldMkLst>
      </pc:sldChg>
      <pc:sldChg chg="ord">
        <pc:chgData name="Ron Melton" userId="5553941352b42db9" providerId="LiveId" clId="{7ED559D4-CBAD-445E-A617-2B03DAC99018}" dt="2023-09-24T02:01:28.667" v="455"/>
        <pc:sldMkLst>
          <pc:docMk/>
          <pc:sldMk cId="3715672922" sldId="8088"/>
        </pc:sldMkLst>
      </pc:sldChg>
      <pc:sldChg chg="ord">
        <pc:chgData name="Ron Melton" userId="5553941352b42db9" providerId="LiveId" clId="{7ED559D4-CBAD-445E-A617-2B03DAC99018}" dt="2023-09-24T02:01:28.667" v="455"/>
        <pc:sldMkLst>
          <pc:docMk/>
          <pc:sldMk cId="2215915077" sldId="8089"/>
        </pc:sldMkLst>
      </pc:sldChg>
      <pc:sldChg chg="ord">
        <pc:chgData name="Ron Melton" userId="5553941352b42db9" providerId="LiveId" clId="{7ED559D4-CBAD-445E-A617-2B03DAC99018}" dt="2023-09-24T02:01:28.667" v="455"/>
        <pc:sldMkLst>
          <pc:docMk/>
          <pc:sldMk cId="2672704742" sldId="8090"/>
        </pc:sldMkLst>
      </pc:sldChg>
      <pc:sldChg chg="ord">
        <pc:chgData name="Ron Melton" userId="5553941352b42db9" providerId="LiveId" clId="{7ED559D4-CBAD-445E-A617-2B03DAC99018}" dt="2023-09-24T02:01:28.667" v="455"/>
        <pc:sldMkLst>
          <pc:docMk/>
          <pc:sldMk cId="4257069697" sldId="8091"/>
        </pc:sldMkLst>
      </pc:sldChg>
      <pc:sldChg chg="ord">
        <pc:chgData name="Ron Melton" userId="5553941352b42db9" providerId="LiveId" clId="{7ED559D4-CBAD-445E-A617-2B03DAC99018}" dt="2023-09-24T02:01:28.667" v="455"/>
        <pc:sldMkLst>
          <pc:docMk/>
          <pc:sldMk cId="3746019872" sldId="8092"/>
        </pc:sldMkLst>
      </pc:sldChg>
      <pc:sldChg chg="ord">
        <pc:chgData name="Ron Melton" userId="5553941352b42db9" providerId="LiveId" clId="{7ED559D4-CBAD-445E-A617-2B03DAC99018}" dt="2023-09-24T02:01:28.667" v="455"/>
        <pc:sldMkLst>
          <pc:docMk/>
          <pc:sldMk cId="750354715" sldId="8093"/>
        </pc:sldMkLst>
      </pc:sldChg>
      <pc:sldChg chg="ord">
        <pc:chgData name="Ron Melton" userId="5553941352b42db9" providerId="LiveId" clId="{7ED559D4-CBAD-445E-A617-2B03DAC99018}" dt="2023-09-24T02:01:28.667" v="455"/>
        <pc:sldMkLst>
          <pc:docMk/>
          <pc:sldMk cId="1255764060" sldId="8094"/>
        </pc:sldMkLst>
      </pc:sldChg>
      <pc:sldChg chg="ord">
        <pc:chgData name="Ron Melton" userId="5553941352b42db9" providerId="LiveId" clId="{7ED559D4-CBAD-445E-A617-2B03DAC99018}" dt="2023-09-24T02:01:28.667" v="455"/>
        <pc:sldMkLst>
          <pc:docMk/>
          <pc:sldMk cId="3978545872" sldId="8095"/>
        </pc:sldMkLst>
      </pc:sldChg>
      <pc:sldChg chg="ord">
        <pc:chgData name="Ron Melton" userId="5553941352b42db9" providerId="LiveId" clId="{7ED559D4-CBAD-445E-A617-2B03DAC99018}" dt="2023-09-24T02:01:28.667" v="455"/>
        <pc:sldMkLst>
          <pc:docMk/>
          <pc:sldMk cId="603654862" sldId="8096"/>
        </pc:sldMkLst>
      </pc:sldChg>
      <pc:sldChg chg="ord">
        <pc:chgData name="Ron Melton" userId="5553941352b42db9" providerId="LiveId" clId="{7ED559D4-CBAD-445E-A617-2B03DAC99018}" dt="2023-09-24T02:01:28.667" v="455"/>
        <pc:sldMkLst>
          <pc:docMk/>
          <pc:sldMk cId="731515594" sldId="8097"/>
        </pc:sldMkLst>
      </pc:sldChg>
      <pc:sldChg chg="ord">
        <pc:chgData name="Ron Melton" userId="5553941352b42db9" providerId="LiveId" clId="{7ED559D4-CBAD-445E-A617-2B03DAC99018}" dt="2023-09-24T02:01:28.667" v="455"/>
        <pc:sldMkLst>
          <pc:docMk/>
          <pc:sldMk cId="3129867612" sldId="8098"/>
        </pc:sldMkLst>
      </pc:sldChg>
      <pc:sldChg chg="ord">
        <pc:chgData name="Ron Melton" userId="5553941352b42db9" providerId="LiveId" clId="{7ED559D4-CBAD-445E-A617-2B03DAC99018}" dt="2023-09-24T02:01:28.667" v="455"/>
        <pc:sldMkLst>
          <pc:docMk/>
          <pc:sldMk cId="1211834211" sldId="8099"/>
        </pc:sldMkLst>
      </pc:sldChg>
      <pc:sldChg chg="ord">
        <pc:chgData name="Ron Melton" userId="5553941352b42db9" providerId="LiveId" clId="{7ED559D4-CBAD-445E-A617-2B03DAC99018}" dt="2023-09-24T02:01:28.667" v="455"/>
        <pc:sldMkLst>
          <pc:docMk/>
          <pc:sldMk cId="2664571051" sldId="8100"/>
        </pc:sldMkLst>
      </pc:sldChg>
      <pc:sldChg chg="ord">
        <pc:chgData name="Ron Melton" userId="5553941352b42db9" providerId="LiveId" clId="{7ED559D4-CBAD-445E-A617-2B03DAC99018}" dt="2023-09-24T02:01:28.667" v="455"/>
        <pc:sldMkLst>
          <pc:docMk/>
          <pc:sldMk cId="1900513256" sldId="8101"/>
        </pc:sldMkLst>
      </pc:sldChg>
      <pc:sldChg chg="ord">
        <pc:chgData name="Ron Melton" userId="5553941352b42db9" providerId="LiveId" clId="{7ED559D4-CBAD-445E-A617-2B03DAC99018}" dt="2023-09-24T02:01:28.667" v="455"/>
        <pc:sldMkLst>
          <pc:docMk/>
          <pc:sldMk cId="2121570067" sldId="8102"/>
        </pc:sldMkLst>
      </pc:sldChg>
      <pc:sldChg chg="ord">
        <pc:chgData name="Ron Melton" userId="5553941352b42db9" providerId="LiveId" clId="{7ED559D4-CBAD-445E-A617-2B03DAC99018}" dt="2023-09-24T02:01:28.667" v="455"/>
        <pc:sldMkLst>
          <pc:docMk/>
          <pc:sldMk cId="3463814077" sldId="8103"/>
        </pc:sldMkLst>
      </pc:sldChg>
      <pc:sldChg chg="ord">
        <pc:chgData name="Ron Melton" userId="5553941352b42db9" providerId="LiveId" clId="{7ED559D4-CBAD-445E-A617-2B03DAC99018}" dt="2023-09-24T02:01:28.667" v="455"/>
        <pc:sldMkLst>
          <pc:docMk/>
          <pc:sldMk cId="2148804816" sldId="8104"/>
        </pc:sldMkLst>
      </pc:sldChg>
      <pc:sldChg chg="ord">
        <pc:chgData name="Ron Melton" userId="5553941352b42db9" providerId="LiveId" clId="{7ED559D4-CBAD-445E-A617-2B03DAC99018}" dt="2023-09-24T02:01:28.667" v="455"/>
        <pc:sldMkLst>
          <pc:docMk/>
          <pc:sldMk cId="1912433990" sldId="8105"/>
        </pc:sldMkLst>
      </pc:sldChg>
      <pc:sldChg chg="ord">
        <pc:chgData name="Ron Melton" userId="5553941352b42db9" providerId="LiveId" clId="{7ED559D4-CBAD-445E-A617-2B03DAC99018}" dt="2023-09-24T02:01:28.667" v="455"/>
        <pc:sldMkLst>
          <pc:docMk/>
          <pc:sldMk cId="463175461" sldId="8106"/>
        </pc:sldMkLst>
      </pc:sldChg>
      <pc:sldChg chg="ord">
        <pc:chgData name="Ron Melton" userId="5553941352b42db9" providerId="LiveId" clId="{7ED559D4-CBAD-445E-A617-2B03DAC99018}" dt="2023-09-24T02:01:28.667" v="455"/>
        <pc:sldMkLst>
          <pc:docMk/>
          <pc:sldMk cId="4214586001" sldId="8134"/>
        </pc:sldMkLst>
      </pc:sldChg>
      <pc:sldChg chg="del">
        <pc:chgData name="Ron Melton" userId="5553941352b42db9" providerId="LiveId" clId="{7ED559D4-CBAD-445E-A617-2B03DAC99018}" dt="2023-09-22T20:09:40.370" v="247" actId="47"/>
        <pc:sldMkLst>
          <pc:docMk/>
          <pc:sldMk cId="1286465444" sldId="8172"/>
        </pc:sldMkLst>
      </pc:sldChg>
      <pc:sldChg chg="del">
        <pc:chgData name="Ron Melton" userId="5553941352b42db9" providerId="LiveId" clId="{7ED559D4-CBAD-445E-A617-2B03DAC99018}" dt="2023-09-22T20:09:40.370" v="247" actId="47"/>
        <pc:sldMkLst>
          <pc:docMk/>
          <pc:sldMk cId="4140382607" sldId="8175"/>
        </pc:sldMkLst>
      </pc:sldChg>
      <pc:sldChg chg="del ord">
        <pc:chgData name="Ron Melton" userId="5553941352b42db9" providerId="LiveId" clId="{7ED559D4-CBAD-445E-A617-2B03DAC99018}" dt="2023-09-24T02:24:55.867" v="463" actId="47"/>
        <pc:sldMkLst>
          <pc:docMk/>
          <pc:sldMk cId="1112978566" sldId="8179"/>
        </pc:sldMkLst>
      </pc:sldChg>
      <pc:sldChg chg="del ord">
        <pc:chgData name="Ron Melton" userId="5553941352b42db9" providerId="LiveId" clId="{7ED559D4-CBAD-445E-A617-2B03DAC99018}" dt="2023-09-24T02:24:55.867" v="463" actId="47"/>
        <pc:sldMkLst>
          <pc:docMk/>
          <pc:sldMk cId="1346234261" sldId="8180"/>
        </pc:sldMkLst>
      </pc:sldChg>
      <pc:sldChg chg="del ord">
        <pc:chgData name="Ron Melton" userId="5553941352b42db9" providerId="LiveId" clId="{7ED559D4-CBAD-445E-A617-2B03DAC99018}" dt="2023-09-24T02:24:55.867" v="463" actId="47"/>
        <pc:sldMkLst>
          <pc:docMk/>
          <pc:sldMk cId="3098032198" sldId="8181"/>
        </pc:sldMkLst>
      </pc:sldChg>
      <pc:sldChg chg="ord">
        <pc:chgData name="Ron Melton" userId="5553941352b42db9" providerId="LiveId" clId="{7ED559D4-CBAD-445E-A617-2B03DAC99018}" dt="2023-09-22T18:14:49.197" v="50"/>
        <pc:sldMkLst>
          <pc:docMk/>
          <pc:sldMk cId="3267799094" sldId="8182"/>
        </pc:sldMkLst>
      </pc:sldChg>
      <pc:sldChg chg="ord">
        <pc:chgData name="Ron Melton" userId="5553941352b42db9" providerId="LiveId" clId="{7ED559D4-CBAD-445E-A617-2B03DAC99018}" dt="2023-09-22T18:14:49.197" v="50"/>
        <pc:sldMkLst>
          <pc:docMk/>
          <pc:sldMk cId="1630359249" sldId="8183"/>
        </pc:sldMkLst>
      </pc:sldChg>
      <pc:sldChg chg="ord">
        <pc:chgData name="Ron Melton" userId="5553941352b42db9" providerId="LiveId" clId="{7ED559D4-CBAD-445E-A617-2B03DAC99018}" dt="2023-09-22T18:14:49.197" v="50"/>
        <pc:sldMkLst>
          <pc:docMk/>
          <pc:sldMk cId="980253042" sldId="8184"/>
        </pc:sldMkLst>
      </pc:sldChg>
      <pc:sldChg chg="del">
        <pc:chgData name="Ron Melton" userId="5553941352b42db9" providerId="LiveId" clId="{7ED559D4-CBAD-445E-A617-2B03DAC99018}" dt="2023-09-22T20:09:40.370" v="247" actId="47"/>
        <pc:sldMkLst>
          <pc:docMk/>
          <pc:sldMk cId="3882910191" sldId="8185"/>
        </pc:sldMkLst>
      </pc:sldChg>
      <pc:sldChg chg="del">
        <pc:chgData name="Ron Melton" userId="5553941352b42db9" providerId="LiveId" clId="{7ED559D4-CBAD-445E-A617-2B03DAC99018}" dt="2023-09-24T00:57:24.634" v="453" actId="47"/>
        <pc:sldMkLst>
          <pc:docMk/>
          <pc:sldMk cId="3923674113" sldId="8192"/>
        </pc:sldMkLst>
      </pc:sldChg>
      <pc:sldChg chg="del">
        <pc:chgData name="Ron Melton" userId="5553941352b42db9" providerId="LiveId" clId="{7ED559D4-CBAD-445E-A617-2B03DAC99018}" dt="2023-09-24T00:57:24.634" v="453" actId="47"/>
        <pc:sldMkLst>
          <pc:docMk/>
          <pc:sldMk cId="24750471" sldId="8193"/>
        </pc:sldMkLst>
      </pc:sldChg>
      <pc:sldChg chg="del">
        <pc:chgData name="Ron Melton" userId="5553941352b42db9" providerId="LiveId" clId="{7ED559D4-CBAD-445E-A617-2B03DAC99018}" dt="2023-09-22T22:25:27.159" v="347" actId="47"/>
        <pc:sldMkLst>
          <pc:docMk/>
          <pc:sldMk cId="1619889144" sldId="8197"/>
        </pc:sldMkLst>
      </pc:sldChg>
      <pc:sldChg chg="del">
        <pc:chgData name="Ron Melton" userId="5553941352b42db9" providerId="LiveId" clId="{7ED559D4-CBAD-445E-A617-2B03DAC99018}" dt="2023-09-22T22:24:51.413" v="337" actId="47"/>
        <pc:sldMkLst>
          <pc:docMk/>
          <pc:sldMk cId="2987170402" sldId="8198"/>
        </pc:sldMkLst>
      </pc:sldChg>
      <pc:sldChg chg="del">
        <pc:chgData name="Ron Melton" userId="5553941352b42db9" providerId="LiveId" clId="{7ED559D4-CBAD-445E-A617-2B03DAC99018}" dt="2023-09-22T20:09:40.370" v="247" actId="47"/>
        <pc:sldMkLst>
          <pc:docMk/>
          <pc:sldMk cId="2481149426" sldId="8200"/>
        </pc:sldMkLst>
      </pc:sldChg>
      <pc:sldChg chg="add">
        <pc:chgData name="Ron Melton" userId="5553941352b42db9" providerId="LiveId" clId="{7ED559D4-CBAD-445E-A617-2B03DAC99018}" dt="2023-09-22T17:13:17.292" v="42"/>
        <pc:sldMkLst>
          <pc:docMk/>
          <pc:sldMk cId="3657363269" sldId="8204"/>
        </pc:sldMkLst>
      </pc:sldChg>
      <pc:sldChg chg="ord">
        <pc:chgData name="Ron Melton" userId="5553941352b42db9" providerId="LiveId" clId="{7ED559D4-CBAD-445E-A617-2B03DAC99018}" dt="2023-09-22T18:14:49.197" v="50"/>
        <pc:sldMkLst>
          <pc:docMk/>
          <pc:sldMk cId="2161861152" sldId="8208"/>
        </pc:sldMkLst>
      </pc:sldChg>
      <pc:sldChg chg="del ord">
        <pc:chgData name="Ron Melton" userId="5553941352b42db9" providerId="LiveId" clId="{7ED559D4-CBAD-445E-A617-2B03DAC99018}" dt="2023-09-22T18:15:23.619" v="51" actId="47"/>
        <pc:sldMkLst>
          <pc:docMk/>
          <pc:sldMk cId="1415441175" sldId="8211"/>
        </pc:sldMkLst>
      </pc:sldChg>
      <pc:sldChg chg="del ord">
        <pc:chgData name="Ron Melton" userId="5553941352b42db9" providerId="LiveId" clId="{7ED559D4-CBAD-445E-A617-2B03DAC99018}" dt="2023-09-24T03:57:54.324" v="470" actId="47"/>
        <pc:sldMkLst>
          <pc:docMk/>
          <pc:sldMk cId="1191692422" sldId="8215"/>
        </pc:sldMkLst>
      </pc:sldChg>
      <pc:sldChg chg="del ord">
        <pc:chgData name="Ron Melton" userId="5553941352b42db9" providerId="LiveId" clId="{7ED559D4-CBAD-445E-A617-2B03DAC99018}" dt="2023-09-24T02:24:55.867" v="463" actId="47"/>
        <pc:sldMkLst>
          <pc:docMk/>
          <pc:sldMk cId="4093197596" sldId="8217"/>
        </pc:sldMkLst>
      </pc:sldChg>
      <pc:sldChg chg="del">
        <pc:chgData name="Ron Melton" userId="5553941352b42db9" providerId="LiveId" clId="{7ED559D4-CBAD-445E-A617-2B03DAC99018}" dt="2023-09-24T00:54:37.076" v="452" actId="47"/>
        <pc:sldMkLst>
          <pc:docMk/>
          <pc:sldMk cId="566207504" sldId="8218"/>
        </pc:sldMkLst>
      </pc:sldChg>
      <pc:sldChg chg="add">
        <pc:chgData name="Ron Melton" userId="5553941352b42db9" providerId="LiveId" clId="{7ED559D4-CBAD-445E-A617-2B03DAC99018}" dt="2023-09-22T16:38:32.227" v="41"/>
        <pc:sldMkLst>
          <pc:docMk/>
          <pc:sldMk cId="3361211962" sldId="8250"/>
        </pc:sldMkLst>
      </pc:sldChg>
      <pc:sldChg chg="del ord">
        <pc:chgData name="Ron Melton" userId="5553941352b42db9" providerId="LiveId" clId="{7ED559D4-CBAD-445E-A617-2B03DAC99018}" dt="2023-09-24T03:57:54.324" v="470" actId="47"/>
        <pc:sldMkLst>
          <pc:docMk/>
          <pc:sldMk cId="3060963096" sldId="8251"/>
        </pc:sldMkLst>
      </pc:sldChg>
      <pc:sldChg chg="ord">
        <pc:chgData name="Ron Melton" userId="5553941352b42db9" providerId="LiveId" clId="{7ED559D4-CBAD-445E-A617-2B03DAC99018}" dt="2023-09-22T22:34:29.765" v="360"/>
        <pc:sldMkLst>
          <pc:docMk/>
          <pc:sldMk cId="3662442526" sldId="8267"/>
        </pc:sldMkLst>
      </pc:sldChg>
      <pc:sldChg chg="ord">
        <pc:chgData name="Ron Melton" userId="5553941352b42db9" providerId="LiveId" clId="{7ED559D4-CBAD-445E-A617-2B03DAC99018}" dt="2023-09-22T22:36:18.575" v="363"/>
        <pc:sldMkLst>
          <pc:docMk/>
          <pc:sldMk cId="1270127987" sldId="8268"/>
        </pc:sldMkLst>
      </pc:sldChg>
      <pc:sldChg chg="add">
        <pc:chgData name="Ron Melton" userId="5553941352b42db9" providerId="LiveId" clId="{7ED559D4-CBAD-445E-A617-2B03DAC99018}" dt="2023-09-22T18:10:43.398" v="44"/>
        <pc:sldMkLst>
          <pc:docMk/>
          <pc:sldMk cId="1335445780" sldId="8286"/>
        </pc:sldMkLst>
      </pc:sldChg>
      <pc:sldChg chg="add del">
        <pc:chgData name="Ron Melton" userId="5553941352b42db9" providerId="LiveId" clId="{7ED559D4-CBAD-445E-A617-2B03DAC99018}" dt="2023-09-22T18:15:23.619" v="51" actId="47"/>
        <pc:sldMkLst>
          <pc:docMk/>
          <pc:sldMk cId="1224456991" sldId="8288"/>
        </pc:sldMkLst>
      </pc:sldChg>
      <pc:sldChg chg="add del">
        <pc:chgData name="Ron Melton" userId="5553941352b42db9" providerId="LiveId" clId="{7ED559D4-CBAD-445E-A617-2B03DAC99018}" dt="2023-09-22T18:13:09.281" v="48" actId="47"/>
        <pc:sldMkLst>
          <pc:docMk/>
          <pc:sldMk cId="4067484546" sldId="8289"/>
        </pc:sldMkLst>
      </pc:sldChg>
      <pc:sldChg chg="add del">
        <pc:chgData name="Ron Melton" userId="5553941352b42db9" providerId="LiveId" clId="{7ED559D4-CBAD-445E-A617-2B03DAC99018}" dt="2023-09-22T18:15:23.619" v="51" actId="47"/>
        <pc:sldMkLst>
          <pc:docMk/>
          <pc:sldMk cId="4287136269" sldId="8290"/>
        </pc:sldMkLst>
      </pc:sldChg>
      <pc:sldChg chg="add del setBg">
        <pc:chgData name="Ron Melton" userId="5553941352b42db9" providerId="LiveId" clId="{7ED559D4-CBAD-445E-A617-2B03DAC99018}" dt="2023-09-22T18:15:23.619" v="51" actId="47"/>
        <pc:sldMkLst>
          <pc:docMk/>
          <pc:sldMk cId="161087483" sldId="8291"/>
        </pc:sldMkLst>
      </pc:sldChg>
      <pc:sldChg chg="add del">
        <pc:chgData name="Ron Melton" userId="5553941352b42db9" providerId="LiveId" clId="{7ED559D4-CBAD-445E-A617-2B03DAC99018}" dt="2023-09-22T18:15:23.619" v="51" actId="47"/>
        <pc:sldMkLst>
          <pc:docMk/>
          <pc:sldMk cId="93872266" sldId="8292"/>
        </pc:sldMkLst>
      </pc:sldChg>
      <pc:sldChg chg="add del">
        <pc:chgData name="Ron Melton" userId="5553941352b42db9" providerId="LiveId" clId="{7ED559D4-CBAD-445E-A617-2B03DAC99018}" dt="2023-09-22T18:15:23.619" v="51" actId="47"/>
        <pc:sldMkLst>
          <pc:docMk/>
          <pc:sldMk cId="2391567807" sldId="8293"/>
        </pc:sldMkLst>
      </pc:sldChg>
      <pc:sldChg chg="add del">
        <pc:chgData name="Ron Melton" userId="5553941352b42db9" providerId="LiveId" clId="{7ED559D4-CBAD-445E-A617-2B03DAC99018}" dt="2023-09-22T18:15:23.619" v="51" actId="47"/>
        <pc:sldMkLst>
          <pc:docMk/>
          <pc:sldMk cId="2474129776" sldId="8294"/>
        </pc:sldMkLst>
      </pc:sldChg>
      <pc:sldChg chg="add del">
        <pc:chgData name="Ron Melton" userId="5553941352b42db9" providerId="LiveId" clId="{7ED559D4-CBAD-445E-A617-2B03DAC99018}" dt="2023-09-22T18:15:23.619" v="51" actId="47"/>
        <pc:sldMkLst>
          <pc:docMk/>
          <pc:sldMk cId="885780" sldId="8295"/>
        </pc:sldMkLst>
      </pc:sldChg>
      <pc:sldChg chg="add">
        <pc:chgData name="Ron Melton" userId="5553941352b42db9" providerId="LiveId" clId="{7ED559D4-CBAD-445E-A617-2B03DAC99018}" dt="2023-09-22T18:10:43.398" v="44"/>
        <pc:sldMkLst>
          <pc:docMk/>
          <pc:sldMk cId="392881826" sldId="8297"/>
        </pc:sldMkLst>
      </pc:sldChg>
      <pc:sldChg chg="add">
        <pc:chgData name="Ron Melton" userId="5553941352b42db9" providerId="LiveId" clId="{7ED559D4-CBAD-445E-A617-2B03DAC99018}" dt="2023-09-22T18:10:43.398" v="44"/>
        <pc:sldMkLst>
          <pc:docMk/>
          <pc:sldMk cId="911342618" sldId="8298"/>
        </pc:sldMkLst>
      </pc:sldChg>
      <pc:sldChg chg="add setBg">
        <pc:chgData name="Ron Melton" userId="5553941352b42db9" providerId="LiveId" clId="{7ED559D4-CBAD-445E-A617-2B03DAC99018}" dt="2023-09-22T18:10:43.398" v="44"/>
        <pc:sldMkLst>
          <pc:docMk/>
          <pc:sldMk cId="1001588478" sldId="8299"/>
        </pc:sldMkLst>
      </pc:sldChg>
      <pc:sldChg chg="add">
        <pc:chgData name="Ron Melton" userId="5553941352b42db9" providerId="LiveId" clId="{7ED559D4-CBAD-445E-A617-2B03DAC99018}" dt="2023-09-22T18:40:55.610" v="140"/>
        <pc:sldMkLst>
          <pc:docMk/>
          <pc:sldMk cId="1962377842" sldId="8301"/>
        </pc:sldMkLst>
      </pc:sldChg>
      <pc:sldChg chg="add">
        <pc:chgData name="Ron Melton" userId="5553941352b42db9" providerId="LiveId" clId="{7ED559D4-CBAD-445E-A617-2B03DAC99018}" dt="2023-09-22T18:41:00.541" v="141"/>
        <pc:sldMkLst>
          <pc:docMk/>
          <pc:sldMk cId="343077576" sldId="8302"/>
        </pc:sldMkLst>
      </pc:sldChg>
      <pc:sldChg chg="ord">
        <pc:chgData name="Ron Melton" userId="5553941352b42db9" providerId="LiveId" clId="{7ED559D4-CBAD-445E-A617-2B03DAC99018}" dt="2023-09-22T20:36:59.649" v="264"/>
        <pc:sldMkLst>
          <pc:docMk/>
          <pc:sldMk cId="4175178739" sldId="8312"/>
        </pc:sldMkLst>
      </pc:sldChg>
      <pc:sldChg chg="del">
        <pc:chgData name="Ron Melton" userId="5553941352b42db9" providerId="LiveId" clId="{7ED559D4-CBAD-445E-A617-2B03DAC99018}" dt="2023-09-22T20:09:40.370" v="247" actId="47"/>
        <pc:sldMkLst>
          <pc:docMk/>
          <pc:sldMk cId="533600240" sldId="8423"/>
        </pc:sldMkLst>
      </pc:sldChg>
      <pc:sldChg chg="del ord">
        <pc:chgData name="Ron Melton" userId="5553941352b42db9" providerId="LiveId" clId="{7ED559D4-CBAD-445E-A617-2B03DAC99018}" dt="2023-09-24T03:57:54.324" v="470" actId="47"/>
        <pc:sldMkLst>
          <pc:docMk/>
          <pc:sldMk cId="3505378486" sldId="8429"/>
        </pc:sldMkLst>
      </pc:sldChg>
      <pc:sldChg chg="del">
        <pc:chgData name="Ron Melton" userId="5553941352b42db9" providerId="LiveId" clId="{7ED559D4-CBAD-445E-A617-2B03DAC99018}" dt="2023-09-22T20:09:40.370" v="247" actId="47"/>
        <pc:sldMkLst>
          <pc:docMk/>
          <pc:sldMk cId="2451265550" sldId="8446"/>
        </pc:sldMkLst>
      </pc:sldChg>
      <pc:sldChg chg="del ord">
        <pc:chgData name="Ron Melton" userId="5553941352b42db9" providerId="LiveId" clId="{7ED559D4-CBAD-445E-A617-2B03DAC99018}" dt="2023-09-24T03:57:54.324" v="470" actId="47"/>
        <pc:sldMkLst>
          <pc:docMk/>
          <pc:sldMk cId="4101934782" sldId="2145707970"/>
        </pc:sldMkLst>
      </pc:sldChg>
      <pc:sldChg chg="ord">
        <pc:chgData name="Ron Melton" userId="5553941352b42db9" providerId="LiveId" clId="{7ED559D4-CBAD-445E-A617-2B03DAC99018}" dt="2023-09-22T18:14:49.197" v="50"/>
        <pc:sldMkLst>
          <pc:docMk/>
          <pc:sldMk cId="221551425" sldId="2145708231"/>
        </pc:sldMkLst>
      </pc:sldChg>
      <pc:sldChg chg="add del ord">
        <pc:chgData name="Ron Melton" userId="5553941352b42db9" providerId="LiveId" clId="{7ED559D4-CBAD-445E-A617-2B03DAC99018}" dt="2023-09-22T18:15:23.619" v="51" actId="47"/>
        <pc:sldMkLst>
          <pc:docMk/>
          <pc:sldMk cId="2639498436" sldId="2145708272"/>
        </pc:sldMkLst>
      </pc:sldChg>
      <pc:sldChg chg="add">
        <pc:chgData name="Ron Melton" userId="5553941352b42db9" providerId="LiveId" clId="{7ED559D4-CBAD-445E-A617-2B03DAC99018}" dt="2023-09-22T17:13:17.292" v="42"/>
        <pc:sldMkLst>
          <pc:docMk/>
          <pc:sldMk cId="3786297375" sldId="2145708295"/>
        </pc:sldMkLst>
      </pc:sldChg>
      <pc:sldChg chg="add">
        <pc:chgData name="Ron Melton" userId="5553941352b42db9" providerId="LiveId" clId="{7ED559D4-CBAD-445E-A617-2B03DAC99018}" dt="2023-09-22T17:13:17.292" v="42"/>
        <pc:sldMkLst>
          <pc:docMk/>
          <pc:sldMk cId="2001674129" sldId="2145708296"/>
        </pc:sldMkLst>
      </pc:sldChg>
      <pc:sldChg chg="del ord">
        <pc:chgData name="Ron Melton" userId="5553941352b42db9" providerId="LiveId" clId="{7ED559D4-CBAD-445E-A617-2B03DAC99018}" dt="2023-09-24T03:57:54.324" v="470" actId="47"/>
        <pc:sldMkLst>
          <pc:docMk/>
          <pc:sldMk cId="3009831113" sldId="2145708302"/>
        </pc:sldMkLst>
      </pc:sldChg>
      <pc:sldChg chg="ord">
        <pc:chgData name="Ron Melton" userId="5553941352b42db9" providerId="LiveId" clId="{7ED559D4-CBAD-445E-A617-2B03DAC99018}" dt="2023-09-22T18:14:49.197" v="50"/>
        <pc:sldMkLst>
          <pc:docMk/>
          <pc:sldMk cId="3243511915" sldId="2145708417"/>
        </pc:sldMkLst>
      </pc:sldChg>
      <pc:sldChg chg="del ord">
        <pc:chgData name="Ron Melton" userId="5553941352b42db9" providerId="LiveId" clId="{7ED559D4-CBAD-445E-A617-2B03DAC99018}" dt="2023-09-24T03:57:54.324" v="470" actId="47"/>
        <pc:sldMkLst>
          <pc:docMk/>
          <pc:sldMk cId="2003166251" sldId="2145708428"/>
        </pc:sldMkLst>
      </pc:sldChg>
      <pc:sldChg chg="ord">
        <pc:chgData name="Ron Melton" userId="5553941352b42db9" providerId="LiveId" clId="{7ED559D4-CBAD-445E-A617-2B03DAC99018}" dt="2023-09-24T02:01:28.667" v="455"/>
        <pc:sldMkLst>
          <pc:docMk/>
          <pc:sldMk cId="1453611880" sldId="2145708501"/>
        </pc:sldMkLst>
      </pc:sldChg>
      <pc:sldChg chg="ord">
        <pc:chgData name="Ron Melton" userId="5553941352b42db9" providerId="LiveId" clId="{7ED559D4-CBAD-445E-A617-2B03DAC99018}" dt="2023-09-24T02:01:28.667" v="455"/>
        <pc:sldMkLst>
          <pc:docMk/>
          <pc:sldMk cId="4211289585" sldId="2145708502"/>
        </pc:sldMkLst>
      </pc:sldChg>
      <pc:sldChg chg="ord">
        <pc:chgData name="Ron Melton" userId="5553941352b42db9" providerId="LiveId" clId="{7ED559D4-CBAD-445E-A617-2B03DAC99018}" dt="2023-09-24T02:01:28.667" v="455"/>
        <pc:sldMkLst>
          <pc:docMk/>
          <pc:sldMk cId="1819793924" sldId="2145708503"/>
        </pc:sldMkLst>
      </pc:sldChg>
      <pc:sldChg chg="ord">
        <pc:chgData name="Ron Melton" userId="5553941352b42db9" providerId="LiveId" clId="{7ED559D4-CBAD-445E-A617-2B03DAC99018}" dt="2023-09-24T02:01:28.667" v="455"/>
        <pc:sldMkLst>
          <pc:docMk/>
          <pc:sldMk cId="114312378" sldId="2145708504"/>
        </pc:sldMkLst>
      </pc:sldChg>
      <pc:sldChg chg="ord">
        <pc:chgData name="Ron Melton" userId="5553941352b42db9" providerId="LiveId" clId="{7ED559D4-CBAD-445E-A617-2B03DAC99018}" dt="2023-09-24T02:01:28.667" v="455"/>
        <pc:sldMkLst>
          <pc:docMk/>
          <pc:sldMk cId="2492575952" sldId="2145708505"/>
        </pc:sldMkLst>
      </pc:sldChg>
      <pc:sldChg chg="addSp delSp modSp mod ord">
        <pc:chgData name="Ron Melton" userId="5553941352b42db9" providerId="LiveId" clId="{7ED559D4-CBAD-445E-A617-2B03DAC99018}" dt="2023-09-25T00:46:38.948" v="581" actId="1076"/>
        <pc:sldMkLst>
          <pc:docMk/>
          <pc:sldMk cId="4015071640" sldId="2145708506"/>
        </pc:sldMkLst>
        <pc:spChg chg="del">
          <ac:chgData name="Ron Melton" userId="5553941352b42db9" providerId="LiveId" clId="{7ED559D4-CBAD-445E-A617-2B03DAC99018}" dt="2023-09-25T00:37:53.419" v="568" actId="22"/>
          <ac:spMkLst>
            <pc:docMk/>
            <pc:sldMk cId="4015071640" sldId="2145708506"/>
            <ac:spMk id="3" creationId="{87CB0A1C-E226-26AF-5B1C-7265C1F51E24}"/>
          </ac:spMkLst>
        </pc:spChg>
        <pc:picChg chg="add mod ord">
          <ac:chgData name="Ron Melton" userId="5553941352b42db9" providerId="LiveId" clId="{7ED559D4-CBAD-445E-A617-2B03DAC99018}" dt="2023-09-25T00:46:20.672" v="577" actId="1076"/>
          <ac:picMkLst>
            <pc:docMk/>
            <pc:sldMk cId="4015071640" sldId="2145708506"/>
            <ac:picMk id="5" creationId="{DC178230-85CA-DA79-B245-C6B2F35CFABB}"/>
          </ac:picMkLst>
        </pc:picChg>
        <pc:picChg chg="add mod">
          <ac:chgData name="Ron Melton" userId="5553941352b42db9" providerId="LiveId" clId="{7ED559D4-CBAD-445E-A617-2B03DAC99018}" dt="2023-09-25T00:46:38.948" v="581" actId="1076"/>
          <ac:picMkLst>
            <pc:docMk/>
            <pc:sldMk cId="4015071640" sldId="2145708506"/>
            <ac:picMk id="7" creationId="{F83A7801-417E-DE75-CCC7-90A7A1560A49}"/>
          </ac:picMkLst>
        </pc:picChg>
      </pc:sldChg>
      <pc:sldChg chg="ord">
        <pc:chgData name="Ron Melton" userId="5553941352b42db9" providerId="LiveId" clId="{7ED559D4-CBAD-445E-A617-2B03DAC99018}" dt="2023-09-24T02:01:28.667" v="455"/>
        <pc:sldMkLst>
          <pc:docMk/>
          <pc:sldMk cId="2701218808" sldId="2145708507"/>
        </pc:sldMkLst>
      </pc:sldChg>
      <pc:sldChg chg="del ord">
        <pc:chgData name="Ron Melton" userId="5553941352b42db9" providerId="LiveId" clId="{7ED559D4-CBAD-445E-A617-2B03DAC99018}" dt="2023-09-22T22:41:49.621" v="390" actId="47"/>
        <pc:sldMkLst>
          <pc:docMk/>
          <pc:sldMk cId="0" sldId="2145708539"/>
        </pc:sldMkLst>
      </pc:sldChg>
      <pc:sldChg chg="del ord">
        <pc:chgData name="Ron Melton" userId="5553941352b42db9" providerId="LiveId" clId="{7ED559D4-CBAD-445E-A617-2B03DAC99018}" dt="2023-09-22T22:41:49.621" v="390" actId="47"/>
        <pc:sldMkLst>
          <pc:docMk/>
          <pc:sldMk cId="1249615804" sldId="2145708540"/>
        </pc:sldMkLst>
      </pc:sldChg>
      <pc:sldChg chg="ord">
        <pc:chgData name="Ron Melton" userId="5553941352b42db9" providerId="LiveId" clId="{7ED559D4-CBAD-445E-A617-2B03DAC99018}" dt="2023-09-22T18:14:49.197" v="50"/>
        <pc:sldMkLst>
          <pc:docMk/>
          <pc:sldMk cId="729533338" sldId="2145708541"/>
        </pc:sldMkLst>
      </pc:sldChg>
      <pc:sldChg chg="ord">
        <pc:chgData name="Ron Melton" userId="5553941352b42db9" providerId="LiveId" clId="{7ED559D4-CBAD-445E-A617-2B03DAC99018}" dt="2023-09-22T18:14:49.197" v="50"/>
        <pc:sldMkLst>
          <pc:docMk/>
          <pc:sldMk cId="567359803" sldId="2145708542"/>
        </pc:sldMkLst>
      </pc:sldChg>
      <pc:sldChg chg="ord">
        <pc:chgData name="Ron Melton" userId="5553941352b42db9" providerId="LiveId" clId="{7ED559D4-CBAD-445E-A617-2B03DAC99018}" dt="2023-09-22T18:14:49.197" v="50"/>
        <pc:sldMkLst>
          <pc:docMk/>
          <pc:sldMk cId="3289510914" sldId="2145708543"/>
        </pc:sldMkLst>
      </pc:sldChg>
      <pc:sldChg chg="del ord">
        <pc:chgData name="Ron Melton" userId="5553941352b42db9" providerId="LiveId" clId="{7ED559D4-CBAD-445E-A617-2B03DAC99018}" dt="2023-09-22T18:15:23.619" v="51" actId="47"/>
        <pc:sldMkLst>
          <pc:docMk/>
          <pc:sldMk cId="4261752422" sldId="2145708544"/>
        </pc:sldMkLst>
      </pc:sldChg>
      <pc:sldChg chg="ord">
        <pc:chgData name="Ron Melton" userId="5553941352b42db9" providerId="LiveId" clId="{7ED559D4-CBAD-445E-A617-2B03DAC99018}" dt="2023-09-24T02:01:28.667" v="455"/>
        <pc:sldMkLst>
          <pc:docMk/>
          <pc:sldMk cId="3690941066" sldId="2145708547"/>
        </pc:sldMkLst>
      </pc:sldChg>
      <pc:sldChg chg="ord">
        <pc:chgData name="Ron Melton" userId="5553941352b42db9" providerId="LiveId" clId="{7ED559D4-CBAD-445E-A617-2B03DAC99018}" dt="2023-09-24T02:01:28.667" v="455"/>
        <pc:sldMkLst>
          <pc:docMk/>
          <pc:sldMk cId="1126959612" sldId="2145708549"/>
        </pc:sldMkLst>
      </pc:sldChg>
      <pc:sldChg chg="ord">
        <pc:chgData name="Ron Melton" userId="5553941352b42db9" providerId="LiveId" clId="{7ED559D4-CBAD-445E-A617-2B03DAC99018}" dt="2023-09-24T02:01:28.667" v="455"/>
        <pc:sldMkLst>
          <pc:docMk/>
          <pc:sldMk cId="3550255291" sldId="2145708550"/>
        </pc:sldMkLst>
      </pc:sldChg>
      <pc:sldChg chg="ord">
        <pc:chgData name="Ron Melton" userId="5553941352b42db9" providerId="LiveId" clId="{7ED559D4-CBAD-445E-A617-2B03DAC99018}" dt="2023-09-24T02:01:28.667" v="455"/>
        <pc:sldMkLst>
          <pc:docMk/>
          <pc:sldMk cId="2020441752" sldId="2145708551"/>
        </pc:sldMkLst>
      </pc:sldChg>
      <pc:sldChg chg="ord">
        <pc:chgData name="Ron Melton" userId="5553941352b42db9" providerId="LiveId" clId="{7ED559D4-CBAD-445E-A617-2B03DAC99018}" dt="2023-09-24T02:01:28.667" v="455"/>
        <pc:sldMkLst>
          <pc:docMk/>
          <pc:sldMk cId="0" sldId="2145708552"/>
        </pc:sldMkLst>
      </pc:sldChg>
      <pc:sldChg chg="ord">
        <pc:chgData name="Ron Melton" userId="5553941352b42db9" providerId="LiveId" clId="{7ED559D4-CBAD-445E-A617-2B03DAC99018}" dt="2023-09-24T02:01:28.667" v="455"/>
        <pc:sldMkLst>
          <pc:docMk/>
          <pc:sldMk cId="0" sldId="2145708553"/>
        </pc:sldMkLst>
      </pc:sldChg>
      <pc:sldChg chg="ord">
        <pc:chgData name="Ron Melton" userId="5553941352b42db9" providerId="LiveId" clId="{7ED559D4-CBAD-445E-A617-2B03DAC99018}" dt="2023-09-24T02:01:28.667" v="455"/>
        <pc:sldMkLst>
          <pc:docMk/>
          <pc:sldMk cId="0" sldId="2145708554"/>
        </pc:sldMkLst>
      </pc:sldChg>
      <pc:sldChg chg="del ord">
        <pc:chgData name="Ron Melton" userId="5553941352b42db9" providerId="LiveId" clId="{7ED559D4-CBAD-445E-A617-2B03DAC99018}" dt="2023-09-24T03:57:54.324" v="470" actId="47"/>
        <pc:sldMkLst>
          <pc:docMk/>
          <pc:sldMk cId="386426570" sldId="2145708555"/>
        </pc:sldMkLst>
      </pc:sldChg>
      <pc:sldChg chg="add del ord">
        <pc:chgData name="Ron Melton" userId="5553941352b42db9" providerId="LiveId" clId="{7ED559D4-CBAD-445E-A617-2B03DAC99018}" dt="2023-09-22T18:57:47.108" v="146"/>
        <pc:sldMkLst>
          <pc:docMk/>
          <pc:sldMk cId="1081651582" sldId="2145708556"/>
        </pc:sldMkLst>
      </pc:sldChg>
      <pc:sldChg chg="ord">
        <pc:chgData name="Ron Melton" userId="5553941352b42db9" providerId="LiveId" clId="{7ED559D4-CBAD-445E-A617-2B03DAC99018}" dt="2023-09-22T18:14:49.197" v="50"/>
        <pc:sldMkLst>
          <pc:docMk/>
          <pc:sldMk cId="1974197896" sldId="2145708557"/>
        </pc:sldMkLst>
      </pc:sldChg>
      <pc:sldChg chg="ord">
        <pc:chgData name="Ron Melton" userId="5553941352b42db9" providerId="LiveId" clId="{7ED559D4-CBAD-445E-A617-2B03DAC99018}" dt="2023-09-22T18:14:49.197" v="50"/>
        <pc:sldMkLst>
          <pc:docMk/>
          <pc:sldMk cId="901471255" sldId="2145708558"/>
        </pc:sldMkLst>
      </pc:sldChg>
      <pc:sldChg chg="del">
        <pc:chgData name="Ron Melton" userId="5553941352b42db9" providerId="LiveId" clId="{7ED559D4-CBAD-445E-A617-2B03DAC99018}" dt="2023-09-22T20:11:59.698" v="249" actId="47"/>
        <pc:sldMkLst>
          <pc:docMk/>
          <pc:sldMk cId="2110000605" sldId="2145708559"/>
        </pc:sldMkLst>
      </pc:sldChg>
      <pc:sldChg chg="del ord">
        <pc:chgData name="Ron Melton" userId="5553941352b42db9" providerId="LiveId" clId="{7ED559D4-CBAD-445E-A617-2B03DAC99018}" dt="2023-09-24T02:24:55.867" v="463" actId="47"/>
        <pc:sldMkLst>
          <pc:docMk/>
          <pc:sldMk cId="782665228" sldId="2145708637"/>
        </pc:sldMkLst>
      </pc:sldChg>
      <pc:sldChg chg="del ord">
        <pc:chgData name="Ron Melton" userId="5553941352b42db9" providerId="LiveId" clId="{7ED559D4-CBAD-445E-A617-2B03DAC99018}" dt="2023-09-24T03:57:54.324" v="470" actId="47"/>
        <pc:sldMkLst>
          <pc:docMk/>
          <pc:sldMk cId="2236029860" sldId="2145708752"/>
        </pc:sldMkLst>
      </pc:sldChg>
      <pc:sldChg chg="add">
        <pc:chgData name="Ron Melton" userId="5553941352b42db9" providerId="LiveId" clId="{7ED559D4-CBAD-445E-A617-2B03DAC99018}" dt="2023-09-22T16:38:32.227" v="41"/>
        <pc:sldMkLst>
          <pc:docMk/>
          <pc:sldMk cId="889933922" sldId="2145708755"/>
        </pc:sldMkLst>
      </pc:sldChg>
      <pc:sldChg chg="del ord">
        <pc:chgData name="Ron Melton" userId="5553941352b42db9" providerId="LiveId" clId="{7ED559D4-CBAD-445E-A617-2B03DAC99018}" dt="2023-09-24T03:57:54.324" v="470" actId="47"/>
        <pc:sldMkLst>
          <pc:docMk/>
          <pc:sldMk cId="792256968" sldId="2145708759"/>
        </pc:sldMkLst>
      </pc:sldChg>
      <pc:sldChg chg="del ord">
        <pc:chgData name="Ron Melton" userId="5553941352b42db9" providerId="LiveId" clId="{7ED559D4-CBAD-445E-A617-2B03DAC99018}" dt="2023-09-24T03:57:54.324" v="470" actId="47"/>
        <pc:sldMkLst>
          <pc:docMk/>
          <pc:sldMk cId="2783869411" sldId="2145708760"/>
        </pc:sldMkLst>
      </pc:sldChg>
      <pc:sldChg chg="del ord">
        <pc:chgData name="Ron Melton" userId="5553941352b42db9" providerId="LiveId" clId="{7ED559D4-CBAD-445E-A617-2B03DAC99018}" dt="2023-09-24T03:57:54.324" v="470" actId="47"/>
        <pc:sldMkLst>
          <pc:docMk/>
          <pc:sldMk cId="1472040633" sldId="2145708761"/>
        </pc:sldMkLst>
      </pc:sldChg>
      <pc:sldChg chg="add">
        <pc:chgData name="Ron Melton" userId="5553941352b42db9" providerId="LiveId" clId="{7ED559D4-CBAD-445E-A617-2B03DAC99018}" dt="2023-09-22T17:13:17.292" v="42"/>
        <pc:sldMkLst>
          <pc:docMk/>
          <pc:sldMk cId="1557048824" sldId="2145708762"/>
        </pc:sldMkLst>
      </pc:sldChg>
      <pc:sldChg chg="add">
        <pc:chgData name="Ron Melton" userId="5553941352b42db9" providerId="LiveId" clId="{7ED559D4-CBAD-445E-A617-2B03DAC99018}" dt="2023-09-22T16:38:32.227" v="41"/>
        <pc:sldMkLst>
          <pc:docMk/>
          <pc:sldMk cId="4121505878" sldId="2145708763"/>
        </pc:sldMkLst>
      </pc:sldChg>
      <pc:sldChg chg="del ord">
        <pc:chgData name="Ron Melton" userId="5553941352b42db9" providerId="LiveId" clId="{7ED559D4-CBAD-445E-A617-2B03DAC99018}" dt="2023-09-24T03:57:54.324" v="470" actId="47"/>
        <pc:sldMkLst>
          <pc:docMk/>
          <pc:sldMk cId="4087681953" sldId="2145708764"/>
        </pc:sldMkLst>
      </pc:sldChg>
      <pc:sldChg chg="add">
        <pc:chgData name="Ron Melton" userId="5553941352b42db9" providerId="LiveId" clId="{7ED559D4-CBAD-445E-A617-2B03DAC99018}" dt="2023-09-22T17:13:17.292" v="42"/>
        <pc:sldMkLst>
          <pc:docMk/>
          <pc:sldMk cId="869108475" sldId="2145708765"/>
        </pc:sldMkLst>
      </pc:sldChg>
      <pc:sldChg chg="add">
        <pc:chgData name="Ron Melton" userId="5553941352b42db9" providerId="LiveId" clId="{7ED559D4-CBAD-445E-A617-2B03DAC99018}" dt="2023-09-22T17:13:17.292" v="42"/>
        <pc:sldMkLst>
          <pc:docMk/>
          <pc:sldMk cId="2481436575" sldId="2145708766"/>
        </pc:sldMkLst>
      </pc:sldChg>
      <pc:sldChg chg="del ord">
        <pc:chgData name="Ron Melton" userId="5553941352b42db9" providerId="LiveId" clId="{7ED559D4-CBAD-445E-A617-2B03DAC99018}" dt="2023-09-24T03:57:54.324" v="470" actId="47"/>
        <pc:sldMkLst>
          <pc:docMk/>
          <pc:sldMk cId="3325317626" sldId="2145708769"/>
        </pc:sldMkLst>
      </pc:sldChg>
      <pc:sldChg chg="del ord">
        <pc:chgData name="Ron Melton" userId="5553941352b42db9" providerId="LiveId" clId="{7ED559D4-CBAD-445E-A617-2B03DAC99018}" dt="2023-09-24T03:57:54.324" v="470" actId="47"/>
        <pc:sldMkLst>
          <pc:docMk/>
          <pc:sldMk cId="2891352939" sldId="2145708770"/>
        </pc:sldMkLst>
      </pc:sldChg>
      <pc:sldChg chg="modSp del mod">
        <pc:chgData name="Ron Melton" userId="5553941352b42db9" providerId="LiveId" clId="{7ED559D4-CBAD-445E-A617-2B03DAC99018}" dt="2023-09-24T00:57:24.634" v="453" actId="47"/>
        <pc:sldMkLst>
          <pc:docMk/>
          <pc:sldMk cId="4036355164" sldId="2145708771"/>
        </pc:sldMkLst>
        <pc:spChg chg="mod">
          <ac:chgData name="Ron Melton" userId="5553941352b42db9" providerId="LiveId" clId="{7ED559D4-CBAD-445E-A617-2B03DAC99018}" dt="2023-09-24T00:44:56.111" v="402" actId="20577"/>
          <ac:spMkLst>
            <pc:docMk/>
            <pc:sldMk cId="4036355164" sldId="2145708771"/>
            <ac:spMk id="2" creationId="{98F40609-CA9E-175E-1F74-0BDF766C36FF}"/>
          </ac:spMkLst>
        </pc:spChg>
      </pc:sldChg>
      <pc:sldChg chg="addSp modSp mod ord">
        <pc:chgData name="Ron Melton" userId="5553941352b42db9" providerId="LiveId" clId="{7ED559D4-CBAD-445E-A617-2B03DAC99018}" dt="2023-09-22T19:47:14.984" v="166" actId="1076"/>
        <pc:sldMkLst>
          <pc:docMk/>
          <pc:sldMk cId="611662744" sldId="2145708775"/>
        </pc:sldMkLst>
        <pc:spChg chg="mod">
          <ac:chgData name="Ron Melton" userId="5553941352b42db9" providerId="LiveId" clId="{7ED559D4-CBAD-445E-A617-2B03DAC99018}" dt="2023-09-22T19:47:14.984" v="166" actId="1076"/>
          <ac:spMkLst>
            <pc:docMk/>
            <pc:sldMk cId="611662744" sldId="2145708775"/>
            <ac:spMk id="3" creationId="{7BEA1E96-7F3F-1682-F839-92988910589D}"/>
          </ac:spMkLst>
        </pc:spChg>
        <pc:spChg chg="mod">
          <ac:chgData name="Ron Melton" userId="5553941352b42db9" providerId="LiveId" clId="{7ED559D4-CBAD-445E-A617-2B03DAC99018}" dt="2023-09-22T19:47:09" v="165" actId="1076"/>
          <ac:spMkLst>
            <pc:docMk/>
            <pc:sldMk cId="611662744" sldId="2145708775"/>
            <ac:spMk id="4" creationId="{0170AA82-BF7C-C641-32F5-88D1A374607A}"/>
          </ac:spMkLst>
        </pc:spChg>
        <pc:picChg chg="add mod">
          <ac:chgData name="Ron Melton" userId="5553941352b42db9" providerId="LiveId" clId="{7ED559D4-CBAD-445E-A617-2B03DAC99018}" dt="2023-09-22T19:46:56.560" v="164" actId="1076"/>
          <ac:picMkLst>
            <pc:docMk/>
            <pc:sldMk cId="611662744" sldId="2145708775"/>
            <ac:picMk id="2" creationId="{38A00BF4-A6C9-F7E1-9C75-C449E4ED14B0}"/>
          </ac:picMkLst>
        </pc:picChg>
      </pc:sldChg>
      <pc:sldChg chg="del">
        <pc:chgData name="Ron Melton" userId="5553941352b42db9" providerId="LiveId" clId="{7ED559D4-CBAD-445E-A617-2B03DAC99018}" dt="2023-09-22T20:09:40.370" v="247" actId="47"/>
        <pc:sldMkLst>
          <pc:docMk/>
          <pc:sldMk cId="1691006458" sldId="2145708780"/>
        </pc:sldMkLst>
      </pc:sldChg>
      <pc:sldChg chg="del ord">
        <pc:chgData name="Ron Melton" userId="5553941352b42db9" providerId="LiveId" clId="{7ED559D4-CBAD-445E-A617-2B03DAC99018}" dt="2023-09-22T18:17:31.701" v="54" actId="47"/>
        <pc:sldMkLst>
          <pc:docMk/>
          <pc:sldMk cId="2103393841" sldId="2145708831"/>
        </pc:sldMkLst>
      </pc:sldChg>
      <pc:sldChg chg="del">
        <pc:chgData name="Ron Melton" userId="5553941352b42db9" providerId="LiveId" clId="{7ED559D4-CBAD-445E-A617-2B03DAC99018}" dt="2023-09-24T00:57:24.634" v="453" actId="47"/>
        <pc:sldMkLst>
          <pc:docMk/>
          <pc:sldMk cId="2902227753" sldId="2145708843"/>
        </pc:sldMkLst>
      </pc:sldChg>
      <pc:sldChg chg="del">
        <pc:chgData name="Ron Melton" userId="5553941352b42db9" providerId="LiveId" clId="{7ED559D4-CBAD-445E-A617-2B03DAC99018}" dt="2023-09-24T00:57:24.634" v="453" actId="47"/>
        <pc:sldMkLst>
          <pc:docMk/>
          <pc:sldMk cId="292774043" sldId="2145708844"/>
        </pc:sldMkLst>
      </pc:sldChg>
      <pc:sldChg chg="del">
        <pc:chgData name="Ron Melton" userId="5553941352b42db9" providerId="LiveId" clId="{7ED559D4-CBAD-445E-A617-2B03DAC99018}" dt="2023-09-22T20:09:40.370" v="247" actId="47"/>
        <pc:sldMkLst>
          <pc:docMk/>
          <pc:sldMk cId="4016487287" sldId="2145708845"/>
        </pc:sldMkLst>
      </pc:sldChg>
      <pc:sldChg chg="del">
        <pc:chgData name="Ron Melton" userId="5553941352b42db9" providerId="LiveId" clId="{7ED559D4-CBAD-445E-A617-2B03DAC99018}" dt="2023-09-22T20:09:40.370" v="247" actId="47"/>
        <pc:sldMkLst>
          <pc:docMk/>
          <pc:sldMk cId="993717119" sldId="2145708848"/>
        </pc:sldMkLst>
      </pc:sldChg>
      <pc:sldChg chg="del">
        <pc:chgData name="Ron Melton" userId="5553941352b42db9" providerId="LiveId" clId="{7ED559D4-CBAD-445E-A617-2B03DAC99018}" dt="2023-09-22T20:09:40.370" v="247" actId="47"/>
        <pc:sldMkLst>
          <pc:docMk/>
          <pc:sldMk cId="655866626" sldId="2145708849"/>
        </pc:sldMkLst>
      </pc:sldChg>
      <pc:sldChg chg="del ord">
        <pc:chgData name="Ron Melton" userId="5553941352b42db9" providerId="LiveId" clId="{7ED559D4-CBAD-445E-A617-2B03DAC99018}" dt="2023-09-22T13:54:07.142" v="21" actId="47"/>
        <pc:sldMkLst>
          <pc:docMk/>
          <pc:sldMk cId="3940265921" sldId="2145708850"/>
        </pc:sldMkLst>
      </pc:sldChg>
      <pc:sldChg chg="ord">
        <pc:chgData name="Ron Melton" userId="5553941352b42db9" providerId="LiveId" clId="{7ED559D4-CBAD-445E-A617-2B03DAC99018}" dt="2023-09-22T18:14:49.197" v="50"/>
        <pc:sldMkLst>
          <pc:docMk/>
          <pc:sldMk cId="3766299593" sldId="2145708852"/>
        </pc:sldMkLst>
      </pc:sldChg>
      <pc:sldChg chg="ord">
        <pc:chgData name="Ron Melton" userId="5553941352b42db9" providerId="LiveId" clId="{7ED559D4-CBAD-445E-A617-2B03DAC99018}" dt="2023-09-22T18:14:49.197" v="50"/>
        <pc:sldMkLst>
          <pc:docMk/>
          <pc:sldMk cId="432014318" sldId="2145708853"/>
        </pc:sldMkLst>
      </pc:sldChg>
      <pc:sldChg chg="del">
        <pc:chgData name="Ron Melton" userId="5553941352b42db9" providerId="LiveId" clId="{7ED559D4-CBAD-445E-A617-2B03DAC99018}" dt="2023-09-22T20:09:40.370" v="247" actId="47"/>
        <pc:sldMkLst>
          <pc:docMk/>
          <pc:sldMk cId="2721647674" sldId="2145708908"/>
        </pc:sldMkLst>
      </pc:sldChg>
      <pc:sldChg chg="del">
        <pc:chgData name="Ron Melton" userId="5553941352b42db9" providerId="LiveId" clId="{7ED559D4-CBAD-445E-A617-2B03DAC99018}" dt="2023-09-22T20:09:40.370" v="247" actId="47"/>
        <pc:sldMkLst>
          <pc:docMk/>
          <pc:sldMk cId="2313608251" sldId="2145708909"/>
        </pc:sldMkLst>
      </pc:sldChg>
      <pc:sldChg chg="del">
        <pc:chgData name="Ron Melton" userId="5553941352b42db9" providerId="LiveId" clId="{7ED559D4-CBAD-445E-A617-2B03DAC99018}" dt="2023-09-22T20:09:40.370" v="247" actId="47"/>
        <pc:sldMkLst>
          <pc:docMk/>
          <pc:sldMk cId="191527838" sldId="2145708911"/>
        </pc:sldMkLst>
      </pc:sldChg>
      <pc:sldChg chg="del">
        <pc:chgData name="Ron Melton" userId="5553941352b42db9" providerId="LiveId" clId="{7ED559D4-CBAD-445E-A617-2B03DAC99018}" dt="2023-09-22T20:09:40.370" v="247" actId="47"/>
        <pc:sldMkLst>
          <pc:docMk/>
          <pc:sldMk cId="2094015252" sldId="2145708915"/>
        </pc:sldMkLst>
      </pc:sldChg>
      <pc:sldChg chg="add">
        <pc:chgData name="Ron Melton" userId="5553941352b42db9" providerId="LiveId" clId="{7ED559D4-CBAD-445E-A617-2B03DAC99018}" dt="2023-09-22T16:38:32.227" v="41"/>
        <pc:sldMkLst>
          <pc:docMk/>
          <pc:sldMk cId="774635695" sldId="2145708916"/>
        </pc:sldMkLst>
      </pc:sldChg>
      <pc:sldChg chg="add">
        <pc:chgData name="Ron Melton" userId="5553941352b42db9" providerId="LiveId" clId="{7ED559D4-CBAD-445E-A617-2B03DAC99018}" dt="2023-09-22T16:38:32.227" v="41"/>
        <pc:sldMkLst>
          <pc:docMk/>
          <pc:sldMk cId="2998794356" sldId="2145708917"/>
        </pc:sldMkLst>
      </pc:sldChg>
      <pc:sldChg chg="add">
        <pc:chgData name="Ron Melton" userId="5553941352b42db9" providerId="LiveId" clId="{7ED559D4-CBAD-445E-A617-2B03DAC99018}" dt="2023-09-22T16:38:32.227" v="41"/>
        <pc:sldMkLst>
          <pc:docMk/>
          <pc:sldMk cId="256382611" sldId="2145708918"/>
        </pc:sldMkLst>
      </pc:sldChg>
      <pc:sldChg chg="ord">
        <pc:chgData name="Ron Melton" userId="5553941352b42db9" providerId="LiveId" clId="{7ED559D4-CBAD-445E-A617-2B03DAC99018}" dt="2023-09-22T20:57:47.608" v="327"/>
        <pc:sldMkLst>
          <pc:docMk/>
          <pc:sldMk cId="2981345156" sldId="2145708930"/>
        </pc:sldMkLst>
      </pc:sldChg>
      <pc:sldChg chg="ord">
        <pc:chgData name="Ron Melton" userId="5553941352b42db9" providerId="LiveId" clId="{7ED559D4-CBAD-445E-A617-2B03DAC99018}" dt="2023-09-24T02:01:28.667" v="455"/>
        <pc:sldMkLst>
          <pc:docMk/>
          <pc:sldMk cId="3645347130" sldId="2145708933"/>
        </pc:sldMkLst>
      </pc:sldChg>
      <pc:sldChg chg="ord">
        <pc:chgData name="Ron Melton" userId="5553941352b42db9" providerId="LiveId" clId="{7ED559D4-CBAD-445E-A617-2B03DAC99018}" dt="2023-09-24T02:01:28.667" v="455"/>
        <pc:sldMkLst>
          <pc:docMk/>
          <pc:sldMk cId="3986791983" sldId="2145708955"/>
        </pc:sldMkLst>
      </pc:sldChg>
      <pc:sldChg chg="ord">
        <pc:chgData name="Ron Melton" userId="5553941352b42db9" providerId="LiveId" clId="{7ED559D4-CBAD-445E-A617-2B03DAC99018}" dt="2023-09-24T02:01:28.667" v="455"/>
        <pc:sldMkLst>
          <pc:docMk/>
          <pc:sldMk cId="1242563060" sldId="2145708956"/>
        </pc:sldMkLst>
      </pc:sldChg>
      <pc:sldChg chg="ord">
        <pc:chgData name="Ron Melton" userId="5553941352b42db9" providerId="LiveId" clId="{7ED559D4-CBAD-445E-A617-2B03DAC99018}" dt="2023-09-24T02:01:28.667" v="455"/>
        <pc:sldMkLst>
          <pc:docMk/>
          <pc:sldMk cId="2120308916" sldId="2145708957"/>
        </pc:sldMkLst>
      </pc:sldChg>
      <pc:sldChg chg="del">
        <pc:chgData name="Ron Melton" userId="5553941352b42db9" providerId="LiveId" clId="{7ED559D4-CBAD-445E-A617-2B03DAC99018}" dt="2023-09-22T20:12:39.787" v="250" actId="47"/>
        <pc:sldMkLst>
          <pc:docMk/>
          <pc:sldMk cId="1106440929" sldId="2145708958"/>
        </pc:sldMkLst>
      </pc:sldChg>
      <pc:sldChg chg="del">
        <pc:chgData name="Ron Melton" userId="5553941352b42db9" providerId="LiveId" clId="{7ED559D4-CBAD-445E-A617-2B03DAC99018}" dt="2023-09-24T00:57:24.634" v="453" actId="47"/>
        <pc:sldMkLst>
          <pc:docMk/>
          <pc:sldMk cId="194825236" sldId="2145708960"/>
        </pc:sldMkLst>
      </pc:sldChg>
      <pc:sldChg chg="ord">
        <pc:chgData name="Ron Melton" userId="5553941352b42db9" providerId="LiveId" clId="{7ED559D4-CBAD-445E-A617-2B03DAC99018}" dt="2023-09-22T18:14:49.197" v="50"/>
        <pc:sldMkLst>
          <pc:docMk/>
          <pc:sldMk cId="1411863598" sldId="2145708961"/>
        </pc:sldMkLst>
      </pc:sldChg>
      <pc:sldChg chg="ord">
        <pc:chgData name="Ron Melton" userId="5553941352b42db9" providerId="LiveId" clId="{7ED559D4-CBAD-445E-A617-2B03DAC99018}" dt="2023-09-22T20:57:47.608" v="327"/>
        <pc:sldMkLst>
          <pc:docMk/>
          <pc:sldMk cId="660186417" sldId="2145708962"/>
        </pc:sldMkLst>
      </pc:sldChg>
      <pc:sldChg chg="del ord">
        <pc:chgData name="Ron Melton" userId="5553941352b42db9" providerId="LiveId" clId="{7ED559D4-CBAD-445E-A617-2B03DAC99018}" dt="2023-09-24T03:57:54.324" v="470" actId="47"/>
        <pc:sldMkLst>
          <pc:docMk/>
          <pc:sldMk cId="693304295" sldId="2145708963"/>
        </pc:sldMkLst>
      </pc:sldChg>
      <pc:sldChg chg="del ord">
        <pc:chgData name="Ron Melton" userId="5553941352b42db9" providerId="LiveId" clId="{7ED559D4-CBAD-445E-A617-2B03DAC99018}" dt="2023-09-22T18:15:23.619" v="51" actId="47"/>
        <pc:sldMkLst>
          <pc:docMk/>
          <pc:sldMk cId="3431326566" sldId="2145708964"/>
        </pc:sldMkLst>
      </pc:sldChg>
      <pc:sldChg chg="del ord">
        <pc:chgData name="Ron Melton" userId="5553941352b42db9" providerId="LiveId" clId="{7ED559D4-CBAD-445E-A617-2B03DAC99018}" dt="2023-09-24T02:24:55.867" v="463" actId="47"/>
        <pc:sldMkLst>
          <pc:docMk/>
          <pc:sldMk cId="3999865477" sldId="2145708965"/>
        </pc:sldMkLst>
      </pc:sldChg>
      <pc:sldChg chg="del ord">
        <pc:chgData name="Ron Melton" userId="5553941352b42db9" providerId="LiveId" clId="{7ED559D4-CBAD-445E-A617-2B03DAC99018}" dt="2023-09-24T02:24:55.867" v="463" actId="47"/>
        <pc:sldMkLst>
          <pc:docMk/>
          <pc:sldMk cId="1986151739" sldId="2145708966"/>
        </pc:sldMkLst>
      </pc:sldChg>
      <pc:sldChg chg="del ord">
        <pc:chgData name="Ron Melton" userId="5553941352b42db9" providerId="LiveId" clId="{7ED559D4-CBAD-445E-A617-2B03DAC99018}" dt="2023-09-24T02:24:55.867" v="463" actId="47"/>
        <pc:sldMkLst>
          <pc:docMk/>
          <pc:sldMk cId="3909286275" sldId="2145708967"/>
        </pc:sldMkLst>
      </pc:sldChg>
      <pc:sldChg chg="del ord">
        <pc:chgData name="Ron Melton" userId="5553941352b42db9" providerId="LiveId" clId="{7ED559D4-CBAD-445E-A617-2B03DAC99018}" dt="2023-09-24T02:24:55.867" v="463" actId="47"/>
        <pc:sldMkLst>
          <pc:docMk/>
          <pc:sldMk cId="344938086" sldId="2145708970"/>
        </pc:sldMkLst>
      </pc:sldChg>
      <pc:sldChg chg="del ord">
        <pc:chgData name="Ron Melton" userId="5553941352b42db9" providerId="LiveId" clId="{7ED559D4-CBAD-445E-A617-2B03DAC99018}" dt="2023-09-24T02:24:55.867" v="463" actId="47"/>
        <pc:sldMkLst>
          <pc:docMk/>
          <pc:sldMk cId="3603508240" sldId="2145708971"/>
        </pc:sldMkLst>
      </pc:sldChg>
      <pc:sldChg chg="del">
        <pc:chgData name="Ron Melton" userId="5553941352b42db9" providerId="LiveId" clId="{7ED559D4-CBAD-445E-A617-2B03DAC99018}" dt="2023-09-24T00:57:24.634" v="453" actId="47"/>
        <pc:sldMkLst>
          <pc:docMk/>
          <pc:sldMk cId="2016202544" sldId="2145708974"/>
        </pc:sldMkLst>
      </pc:sldChg>
      <pc:sldChg chg="del">
        <pc:chgData name="Ron Melton" userId="5553941352b42db9" providerId="LiveId" clId="{7ED559D4-CBAD-445E-A617-2B03DAC99018}" dt="2023-09-24T00:57:24.634" v="453" actId="47"/>
        <pc:sldMkLst>
          <pc:docMk/>
          <pc:sldMk cId="2271691655" sldId="2145708976"/>
        </pc:sldMkLst>
      </pc:sldChg>
      <pc:sldChg chg="del ord">
        <pc:chgData name="Ron Melton" userId="5553941352b42db9" providerId="LiveId" clId="{7ED559D4-CBAD-445E-A617-2B03DAC99018}" dt="2023-09-24T02:24:55.867" v="463" actId="47"/>
        <pc:sldMkLst>
          <pc:docMk/>
          <pc:sldMk cId="1824799643" sldId="2145708977"/>
        </pc:sldMkLst>
      </pc:sldChg>
      <pc:sldChg chg="del">
        <pc:chgData name="Ron Melton" userId="5553941352b42db9" providerId="LiveId" clId="{7ED559D4-CBAD-445E-A617-2B03DAC99018}" dt="2023-09-24T00:57:24.634" v="453" actId="47"/>
        <pc:sldMkLst>
          <pc:docMk/>
          <pc:sldMk cId="1055595997" sldId="2145708978"/>
        </pc:sldMkLst>
      </pc:sldChg>
      <pc:sldChg chg="del ord">
        <pc:chgData name="Ron Melton" userId="5553941352b42db9" providerId="LiveId" clId="{7ED559D4-CBAD-445E-A617-2B03DAC99018}" dt="2023-09-24T02:24:55.867" v="463" actId="47"/>
        <pc:sldMkLst>
          <pc:docMk/>
          <pc:sldMk cId="355202195" sldId="2145708979"/>
        </pc:sldMkLst>
      </pc:sldChg>
      <pc:sldChg chg="del ord">
        <pc:chgData name="Ron Melton" userId="5553941352b42db9" providerId="LiveId" clId="{7ED559D4-CBAD-445E-A617-2B03DAC99018}" dt="2023-09-24T02:24:55.867" v="463" actId="47"/>
        <pc:sldMkLst>
          <pc:docMk/>
          <pc:sldMk cId="4227063628" sldId="2145708980"/>
        </pc:sldMkLst>
      </pc:sldChg>
      <pc:sldChg chg="del">
        <pc:chgData name="Ron Melton" userId="5553941352b42db9" providerId="LiveId" clId="{7ED559D4-CBAD-445E-A617-2B03DAC99018}" dt="2023-09-22T22:40:58.569" v="383" actId="47"/>
        <pc:sldMkLst>
          <pc:docMk/>
          <pc:sldMk cId="4092451082" sldId="2145708981"/>
        </pc:sldMkLst>
      </pc:sldChg>
      <pc:sldChg chg="del">
        <pc:chgData name="Ron Melton" userId="5553941352b42db9" providerId="LiveId" clId="{7ED559D4-CBAD-445E-A617-2B03DAC99018}" dt="2023-09-22T22:41:00.415" v="385" actId="47"/>
        <pc:sldMkLst>
          <pc:docMk/>
          <pc:sldMk cId="540404447" sldId="2145708982"/>
        </pc:sldMkLst>
      </pc:sldChg>
      <pc:sldChg chg="modSp del mod ord">
        <pc:chgData name="Ron Melton" userId="5553941352b42db9" providerId="LiveId" clId="{7ED559D4-CBAD-445E-A617-2B03DAC99018}" dt="2023-09-24T02:24:55.867" v="463" actId="47"/>
        <pc:sldMkLst>
          <pc:docMk/>
          <pc:sldMk cId="2303031664" sldId="2145708983"/>
        </pc:sldMkLst>
        <pc:picChg chg="mod">
          <ac:chgData name="Ron Melton" userId="5553941352b42db9" providerId="LiveId" clId="{7ED559D4-CBAD-445E-A617-2B03DAC99018}" dt="2023-09-22T22:39:01.837" v="376" actId="1076"/>
          <ac:picMkLst>
            <pc:docMk/>
            <pc:sldMk cId="2303031664" sldId="2145708983"/>
            <ac:picMk id="2" creationId="{1FB93EE5-FADA-8A3C-0DCA-20C20B763577}"/>
          </ac:picMkLst>
        </pc:picChg>
        <pc:picChg chg="mod">
          <ac:chgData name="Ron Melton" userId="5553941352b42db9" providerId="LiveId" clId="{7ED559D4-CBAD-445E-A617-2B03DAC99018}" dt="2023-09-22T22:38:59.932" v="375" actId="1076"/>
          <ac:picMkLst>
            <pc:docMk/>
            <pc:sldMk cId="2303031664" sldId="2145708983"/>
            <ac:picMk id="3" creationId="{60C900B5-BBDC-ABA0-0AE9-BAFF4B27EEC1}"/>
          </ac:picMkLst>
        </pc:picChg>
      </pc:sldChg>
      <pc:sldChg chg="del">
        <pc:chgData name="Ron Melton" userId="5553941352b42db9" providerId="LiveId" clId="{7ED559D4-CBAD-445E-A617-2B03DAC99018}" dt="2023-09-22T22:40:59.470" v="384" actId="47"/>
        <pc:sldMkLst>
          <pc:docMk/>
          <pc:sldMk cId="2063617612" sldId="2145708984"/>
        </pc:sldMkLst>
      </pc:sldChg>
      <pc:sldChg chg="del">
        <pc:chgData name="Ron Melton" userId="5553941352b42db9" providerId="LiveId" clId="{7ED559D4-CBAD-445E-A617-2B03DAC99018}" dt="2023-09-22T22:25:22.106" v="342" actId="47"/>
        <pc:sldMkLst>
          <pc:docMk/>
          <pc:sldMk cId="3069182127" sldId="2145708987"/>
        </pc:sldMkLst>
      </pc:sldChg>
      <pc:sldChg chg="ord">
        <pc:chgData name="Ron Melton" userId="5553941352b42db9" providerId="LiveId" clId="{7ED559D4-CBAD-445E-A617-2B03DAC99018}" dt="2023-09-22T20:52:16.680" v="325"/>
        <pc:sldMkLst>
          <pc:docMk/>
          <pc:sldMk cId="1392608518" sldId="2145708989"/>
        </pc:sldMkLst>
      </pc:sldChg>
      <pc:sldChg chg="del">
        <pc:chgData name="Ron Melton" userId="5553941352b42db9" providerId="LiveId" clId="{7ED559D4-CBAD-445E-A617-2B03DAC99018}" dt="2023-09-22T20:09:40.370" v="247" actId="47"/>
        <pc:sldMkLst>
          <pc:docMk/>
          <pc:sldMk cId="2474621336" sldId="2145708991"/>
        </pc:sldMkLst>
      </pc:sldChg>
      <pc:sldChg chg="del">
        <pc:chgData name="Ron Melton" userId="5553941352b42db9" providerId="LiveId" clId="{7ED559D4-CBAD-445E-A617-2B03DAC99018}" dt="2023-09-22T20:09:40.370" v="247" actId="47"/>
        <pc:sldMkLst>
          <pc:docMk/>
          <pc:sldMk cId="95159660" sldId="2145708992"/>
        </pc:sldMkLst>
      </pc:sldChg>
      <pc:sldChg chg="del">
        <pc:chgData name="Ron Melton" userId="5553941352b42db9" providerId="LiveId" clId="{7ED559D4-CBAD-445E-A617-2B03DAC99018}" dt="2023-09-22T20:09:40.370" v="247" actId="47"/>
        <pc:sldMkLst>
          <pc:docMk/>
          <pc:sldMk cId="1248054373" sldId="2145708993"/>
        </pc:sldMkLst>
      </pc:sldChg>
      <pc:sldChg chg="del">
        <pc:chgData name="Ron Melton" userId="5553941352b42db9" providerId="LiveId" clId="{7ED559D4-CBAD-445E-A617-2B03DAC99018}" dt="2023-09-22T20:09:40.370" v="247" actId="47"/>
        <pc:sldMkLst>
          <pc:docMk/>
          <pc:sldMk cId="1036471188" sldId="2145708996"/>
        </pc:sldMkLst>
      </pc:sldChg>
      <pc:sldChg chg="add">
        <pc:chgData name="Ron Melton" userId="5553941352b42db9" providerId="LiveId" clId="{7ED559D4-CBAD-445E-A617-2B03DAC99018}" dt="2023-09-22T16:38:32.227" v="41"/>
        <pc:sldMkLst>
          <pc:docMk/>
          <pc:sldMk cId="482740848" sldId="2145708999"/>
        </pc:sldMkLst>
      </pc:sldChg>
      <pc:sldChg chg="add">
        <pc:chgData name="Ron Melton" userId="5553941352b42db9" providerId="LiveId" clId="{7ED559D4-CBAD-445E-A617-2B03DAC99018}" dt="2023-09-22T16:38:32.227" v="41"/>
        <pc:sldMkLst>
          <pc:docMk/>
          <pc:sldMk cId="2136825632" sldId="2145709004"/>
        </pc:sldMkLst>
      </pc:sldChg>
      <pc:sldChg chg="add">
        <pc:chgData name="Ron Melton" userId="5553941352b42db9" providerId="LiveId" clId="{7ED559D4-CBAD-445E-A617-2B03DAC99018}" dt="2023-09-22T20:14:28.989" v="251"/>
        <pc:sldMkLst>
          <pc:docMk/>
          <pc:sldMk cId="467757998" sldId="2145709006"/>
        </pc:sldMkLst>
      </pc:sldChg>
      <pc:sldChg chg="add">
        <pc:chgData name="Ron Melton" userId="5553941352b42db9" providerId="LiveId" clId="{7ED559D4-CBAD-445E-A617-2B03DAC99018}" dt="2023-09-22T20:14:44.906" v="252"/>
        <pc:sldMkLst>
          <pc:docMk/>
          <pc:sldMk cId="1154279067" sldId="2145709010"/>
        </pc:sldMkLst>
      </pc:sldChg>
      <pc:sldChg chg="del">
        <pc:chgData name="Ron Melton" userId="5553941352b42db9" providerId="LiveId" clId="{7ED559D4-CBAD-445E-A617-2B03DAC99018}" dt="2023-09-22T20:16:54.741" v="257" actId="47"/>
        <pc:sldMkLst>
          <pc:docMk/>
          <pc:sldMk cId="3485746832" sldId="2145709013"/>
        </pc:sldMkLst>
      </pc:sldChg>
      <pc:sldChg chg="del">
        <pc:chgData name="Ron Melton" userId="5553941352b42db9" providerId="LiveId" clId="{7ED559D4-CBAD-445E-A617-2B03DAC99018}" dt="2023-09-22T22:25:22.512" v="343" actId="47"/>
        <pc:sldMkLst>
          <pc:docMk/>
          <pc:sldMk cId="2671672593" sldId="2145709015"/>
        </pc:sldMkLst>
      </pc:sldChg>
      <pc:sldChg chg="ord">
        <pc:chgData name="Ron Melton" userId="5553941352b42db9" providerId="LiveId" clId="{7ED559D4-CBAD-445E-A617-2B03DAC99018}" dt="2023-09-22T20:57:47.608" v="327"/>
        <pc:sldMkLst>
          <pc:docMk/>
          <pc:sldMk cId="2670880602" sldId="2145709017"/>
        </pc:sldMkLst>
      </pc:sldChg>
      <pc:sldChg chg="ord">
        <pc:chgData name="Ron Melton" userId="5553941352b42db9" providerId="LiveId" clId="{7ED559D4-CBAD-445E-A617-2B03DAC99018}" dt="2023-09-22T20:57:47.608" v="327"/>
        <pc:sldMkLst>
          <pc:docMk/>
          <pc:sldMk cId="0" sldId="2145709018"/>
        </pc:sldMkLst>
      </pc:sldChg>
      <pc:sldChg chg="ord">
        <pc:chgData name="Ron Melton" userId="5553941352b42db9" providerId="LiveId" clId="{7ED559D4-CBAD-445E-A617-2B03DAC99018}" dt="2023-09-22T20:57:47.608" v="327"/>
        <pc:sldMkLst>
          <pc:docMk/>
          <pc:sldMk cId="1481658780" sldId="2145709019"/>
        </pc:sldMkLst>
      </pc:sldChg>
      <pc:sldChg chg="ord">
        <pc:chgData name="Ron Melton" userId="5553941352b42db9" providerId="LiveId" clId="{7ED559D4-CBAD-445E-A617-2B03DAC99018}" dt="2023-09-22T20:57:47.608" v="327"/>
        <pc:sldMkLst>
          <pc:docMk/>
          <pc:sldMk cId="3435998995" sldId="2145709020"/>
        </pc:sldMkLst>
      </pc:sldChg>
      <pc:sldChg chg="ord">
        <pc:chgData name="Ron Melton" userId="5553941352b42db9" providerId="LiveId" clId="{7ED559D4-CBAD-445E-A617-2B03DAC99018}" dt="2023-09-22T20:57:47.608" v="327"/>
        <pc:sldMkLst>
          <pc:docMk/>
          <pc:sldMk cId="2246224813" sldId="2145709021"/>
        </pc:sldMkLst>
      </pc:sldChg>
      <pc:sldChg chg="ord">
        <pc:chgData name="Ron Melton" userId="5553941352b42db9" providerId="LiveId" clId="{7ED559D4-CBAD-445E-A617-2B03DAC99018}" dt="2023-09-22T20:57:47.608" v="327"/>
        <pc:sldMkLst>
          <pc:docMk/>
          <pc:sldMk cId="3721674490" sldId="2145709022"/>
        </pc:sldMkLst>
      </pc:sldChg>
      <pc:sldChg chg="ord">
        <pc:chgData name="Ron Melton" userId="5553941352b42db9" providerId="LiveId" clId="{7ED559D4-CBAD-445E-A617-2B03DAC99018}" dt="2023-09-22T20:57:47.608" v="327"/>
        <pc:sldMkLst>
          <pc:docMk/>
          <pc:sldMk cId="3666353680" sldId="2145709023"/>
        </pc:sldMkLst>
      </pc:sldChg>
      <pc:sldChg chg="ord">
        <pc:chgData name="Ron Melton" userId="5553941352b42db9" providerId="LiveId" clId="{7ED559D4-CBAD-445E-A617-2B03DAC99018}" dt="2023-09-22T20:57:47.608" v="327"/>
        <pc:sldMkLst>
          <pc:docMk/>
          <pc:sldMk cId="624840597" sldId="2145709024"/>
        </pc:sldMkLst>
      </pc:sldChg>
      <pc:sldChg chg="ord">
        <pc:chgData name="Ron Melton" userId="5553941352b42db9" providerId="LiveId" clId="{7ED559D4-CBAD-445E-A617-2B03DAC99018}" dt="2023-09-22T20:57:47.608" v="327"/>
        <pc:sldMkLst>
          <pc:docMk/>
          <pc:sldMk cId="1268944986" sldId="2145709025"/>
        </pc:sldMkLst>
      </pc:sldChg>
      <pc:sldChg chg="modSp mod ord">
        <pc:chgData name="Ron Melton" userId="5553941352b42db9" providerId="LiveId" clId="{7ED559D4-CBAD-445E-A617-2B03DAC99018}" dt="2023-09-24T00:45:36.615" v="404" actId="20577"/>
        <pc:sldMkLst>
          <pc:docMk/>
          <pc:sldMk cId="3850016053" sldId="2145709026"/>
        </pc:sldMkLst>
        <pc:spChg chg="mod">
          <ac:chgData name="Ron Melton" userId="5553941352b42db9" providerId="LiveId" clId="{7ED559D4-CBAD-445E-A617-2B03DAC99018}" dt="2023-09-24T00:45:36.615" v="404" actId="20577"/>
          <ac:spMkLst>
            <pc:docMk/>
            <pc:sldMk cId="3850016053" sldId="2145709026"/>
            <ac:spMk id="2" creationId="{98F40609-CA9E-175E-1F74-0BDF766C36FF}"/>
          </ac:spMkLst>
        </pc:spChg>
      </pc:sldChg>
      <pc:sldChg chg="ord">
        <pc:chgData name="Ron Melton" userId="5553941352b42db9" providerId="LiveId" clId="{7ED559D4-CBAD-445E-A617-2B03DAC99018}" dt="2023-09-22T20:57:47.608" v="327"/>
        <pc:sldMkLst>
          <pc:docMk/>
          <pc:sldMk cId="0" sldId="2145709027"/>
        </pc:sldMkLst>
      </pc:sldChg>
      <pc:sldChg chg="ord">
        <pc:chgData name="Ron Melton" userId="5553941352b42db9" providerId="LiveId" clId="{7ED559D4-CBAD-445E-A617-2B03DAC99018}" dt="2023-09-22T20:57:47.608" v="327"/>
        <pc:sldMkLst>
          <pc:docMk/>
          <pc:sldMk cId="944919074" sldId="2145709028"/>
        </pc:sldMkLst>
      </pc:sldChg>
      <pc:sldChg chg="ord">
        <pc:chgData name="Ron Melton" userId="5553941352b42db9" providerId="LiveId" clId="{7ED559D4-CBAD-445E-A617-2B03DAC99018}" dt="2023-09-22T20:57:47.608" v="327"/>
        <pc:sldMkLst>
          <pc:docMk/>
          <pc:sldMk cId="3228306892" sldId="2145709029"/>
        </pc:sldMkLst>
      </pc:sldChg>
      <pc:sldChg chg="ord">
        <pc:chgData name="Ron Melton" userId="5553941352b42db9" providerId="LiveId" clId="{7ED559D4-CBAD-445E-A617-2B03DAC99018}" dt="2023-09-22T20:57:47.608" v="327"/>
        <pc:sldMkLst>
          <pc:docMk/>
          <pc:sldMk cId="351083043" sldId="2145709030"/>
        </pc:sldMkLst>
      </pc:sldChg>
      <pc:sldChg chg="ord">
        <pc:chgData name="Ron Melton" userId="5553941352b42db9" providerId="LiveId" clId="{7ED559D4-CBAD-445E-A617-2B03DAC99018}" dt="2023-09-22T20:57:47.608" v="327"/>
        <pc:sldMkLst>
          <pc:docMk/>
          <pc:sldMk cId="1886743617" sldId="2145709031"/>
        </pc:sldMkLst>
      </pc:sldChg>
      <pc:sldChg chg="ord">
        <pc:chgData name="Ron Melton" userId="5553941352b42db9" providerId="LiveId" clId="{7ED559D4-CBAD-445E-A617-2B03DAC99018}" dt="2023-09-22T20:57:47.608" v="327"/>
        <pc:sldMkLst>
          <pc:docMk/>
          <pc:sldMk cId="0" sldId="2145709032"/>
        </pc:sldMkLst>
      </pc:sldChg>
      <pc:sldChg chg="ord">
        <pc:chgData name="Ron Melton" userId="5553941352b42db9" providerId="LiveId" clId="{7ED559D4-CBAD-445E-A617-2B03DAC99018}" dt="2023-09-22T20:57:47.608" v="327"/>
        <pc:sldMkLst>
          <pc:docMk/>
          <pc:sldMk cId="3076569505" sldId="2145709033"/>
        </pc:sldMkLst>
      </pc:sldChg>
      <pc:sldChg chg="ord">
        <pc:chgData name="Ron Melton" userId="5553941352b42db9" providerId="LiveId" clId="{7ED559D4-CBAD-445E-A617-2B03DAC99018}" dt="2023-09-22T20:57:47.608" v="327"/>
        <pc:sldMkLst>
          <pc:docMk/>
          <pc:sldMk cId="573716991" sldId="2145709034"/>
        </pc:sldMkLst>
      </pc:sldChg>
      <pc:sldChg chg="ord">
        <pc:chgData name="Ron Melton" userId="5553941352b42db9" providerId="LiveId" clId="{7ED559D4-CBAD-445E-A617-2B03DAC99018}" dt="2023-09-22T20:57:47.608" v="327"/>
        <pc:sldMkLst>
          <pc:docMk/>
          <pc:sldMk cId="87091976" sldId="2145709035"/>
        </pc:sldMkLst>
      </pc:sldChg>
      <pc:sldChg chg="ord">
        <pc:chgData name="Ron Melton" userId="5553941352b42db9" providerId="LiveId" clId="{7ED559D4-CBAD-445E-A617-2B03DAC99018}" dt="2023-09-22T20:57:47.608" v="327"/>
        <pc:sldMkLst>
          <pc:docMk/>
          <pc:sldMk cId="3978845335" sldId="2145709036"/>
        </pc:sldMkLst>
      </pc:sldChg>
      <pc:sldChg chg="ord">
        <pc:chgData name="Ron Melton" userId="5553941352b42db9" providerId="LiveId" clId="{7ED559D4-CBAD-445E-A617-2B03DAC99018}" dt="2023-09-22T20:57:47.608" v="327"/>
        <pc:sldMkLst>
          <pc:docMk/>
          <pc:sldMk cId="825786875" sldId="2145709037"/>
        </pc:sldMkLst>
      </pc:sldChg>
      <pc:sldChg chg="ord">
        <pc:chgData name="Ron Melton" userId="5553941352b42db9" providerId="LiveId" clId="{7ED559D4-CBAD-445E-A617-2B03DAC99018}" dt="2023-09-22T20:57:47.608" v="327"/>
        <pc:sldMkLst>
          <pc:docMk/>
          <pc:sldMk cId="1442912650" sldId="2145709038"/>
        </pc:sldMkLst>
      </pc:sldChg>
      <pc:sldChg chg="ord">
        <pc:chgData name="Ron Melton" userId="5553941352b42db9" providerId="LiveId" clId="{7ED559D4-CBAD-445E-A617-2B03DAC99018}" dt="2023-09-22T20:57:47.608" v="327"/>
        <pc:sldMkLst>
          <pc:docMk/>
          <pc:sldMk cId="3172865996" sldId="2145709039"/>
        </pc:sldMkLst>
      </pc:sldChg>
      <pc:sldChg chg="ord">
        <pc:chgData name="Ron Melton" userId="5553941352b42db9" providerId="LiveId" clId="{7ED559D4-CBAD-445E-A617-2B03DAC99018}" dt="2023-09-22T20:36:59.649" v="264"/>
        <pc:sldMkLst>
          <pc:docMk/>
          <pc:sldMk cId="2215175109" sldId="2145709048"/>
        </pc:sldMkLst>
      </pc:sldChg>
      <pc:sldChg chg="ord">
        <pc:chgData name="Ron Melton" userId="5553941352b42db9" providerId="LiveId" clId="{7ED559D4-CBAD-445E-A617-2B03DAC99018}" dt="2023-09-22T20:36:59.649" v="264"/>
        <pc:sldMkLst>
          <pc:docMk/>
          <pc:sldMk cId="1955522591" sldId="2145709049"/>
        </pc:sldMkLst>
      </pc:sldChg>
      <pc:sldChg chg="ord">
        <pc:chgData name="Ron Melton" userId="5553941352b42db9" providerId="LiveId" clId="{7ED559D4-CBAD-445E-A617-2B03DAC99018}" dt="2023-09-22T20:36:59.649" v="264"/>
        <pc:sldMkLst>
          <pc:docMk/>
          <pc:sldMk cId="2825362368" sldId="2145709050"/>
        </pc:sldMkLst>
      </pc:sldChg>
      <pc:sldChg chg="ord">
        <pc:chgData name="Ron Melton" userId="5553941352b42db9" providerId="LiveId" clId="{7ED559D4-CBAD-445E-A617-2B03DAC99018}" dt="2023-09-22T20:36:59.649" v="264"/>
        <pc:sldMkLst>
          <pc:docMk/>
          <pc:sldMk cId="397389288" sldId="2145709051"/>
        </pc:sldMkLst>
      </pc:sldChg>
      <pc:sldChg chg="ord">
        <pc:chgData name="Ron Melton" userId="5553941352b42db9" providerId="LiveId" clId="{7ED559D4-CBAD-445E-A617-2B03DAC99018}" dt="2023-09-22T20:36:59.649" v="264"/>
        <pc:sldMkLst>
          <pc:docMk/>
          <pc:sldMk cId="160745177" sldId="2145709052"/>
        </pc:sldMkLst>
      </pc:sldChg>
      <pc:sldChg chg="ord">
        <pc:chgData name="Ron Melton" userId="5553941352b42db9" providerId="LiveId" clId="{7ED559D4-CBAD-445E-A617-2B03DAC99018}" dt="2023-09-22T20:36:59.649" v="264"/>
        <pc:sldMkLst>
          <pc:docMk/>
          <pc:sldMk cId="891425508" sldId="2145709053"/>
        </pc:sldMkLst>
      </pc:sldChg>
      <pc:sldChg chg="ord">
        <pc:chgData name="Ron Melton" userId="5553941352b42db9" providerId="LiveId" clId="{7ED559D4-CBAD-445E-A617-2B03DAC99018}" dt="2023-09-22T20:36:59.649" v="264"/>
        <pc:sldMkLst>
          <pc:docMk/>
          <pc:sldMk cId="16774113" sldId="2145709054"/>
        </pc:sldMkLst>
      </pc:sldChg>
      <pc:sldChg chg="ord">
        <pc:chgData name="Ron Melton" userId="5553941352b42db9" providerId="LiveId" clId="{7ED559D4-CBAD-445E-A617-2B03DAC99018}" dt="2023-09-22T20:36:59.649" v="264"/>
        <pc:sldMkLst>
          <pc:docMk/>
          <pc:sldMk cId="2657690636" sldId="2145709055"/>
        </pc:sldMkLst>
      </pc:sldChg>
      <pc:sldChg chg="ord">
        <pc:chgData name="Ron Melton" userId="5553941352b42db9" providerId="LiveId" clId="{7ED559D4-CBAD-445E-A617-2B03DAC99018}" dt="2023-09-22T20:36:59.649" v="264"/>
        <pc:sldMkLst>
          <pc:docMk/>
          <pc:sldMk cId="3041889691" sldId="2145709056"/>
        </pc:sldMkLst>
      </pc:sldChg>
      <pc:sldChg chg="del ord">
        <pc:chgData name="Ron Melton" userId="5553941352b42db9" providerId="LiveId" clId="{7ED559D4-CBAD-445E-A617-2B03DAC99018}" dt="2023-09-22T13:50:49.775" v="7" actId="47"/>
        <pc:sldMkLst>
          <pc:docMk/>
          <pc:sldMk cId="2435157371" sldId="2145709061"/>
        </pc:sldMkLst>
      </pc:sldChg>
      <pc:sldChg chg="del ord">
        <pc:chgData name="Ron Melton" userId="5553941352b42db9" providerId="LiveId" clId="{7ED559D4-CBAD-445E-A617-2B03DAC99018}" dt="2023-09-22T13:51:01.220" v="8" actId="47"/>
        <pc:sldMkLst>
          <pc:docMk/>
          <pc:sldMk cId="4286389547" sldId="2145709063"/>
        </pc:sldMkLst>
      </pc:sldChg>
      <pc:sldChg chg="del ord">
        <pc:chgData name="Ron Melton" userId="5553941352b42db9" providerId="LiveId" clId="{7ED559D4-CBAD-445E-A617-2B03DAC99018}" dt="2023-09-22T13:51:11.411" v="11" actId="47"/>
        <pc:sldMkLst>
          <pc:docMk/>
          <pc:sldMk cId="1373975272" sldId="2145709064"/>
        </pc:sldMkLst>
      </pc:sldChg>
      <pc:sldChg chg="del ord">
        <pc:chgData name="Ron Melton" userId="5553941352b42db9" providerId="LiveId" clId="{7ED559D4-CBAD-445E-A617-2B03DAC99018}" dt="2023-09-22T13:52:43.348" v="17" actId="47"/>
        <pc:sldMkLst>
          <pc:docMk/>
          <pc:sldMk cId="2103806063" sldId="2145709066"/>
        </pc:sldMkLst>
      </pc:sldChg>
      <pc:sldChg chg="del ord">
        <pc:chgData name="Ron Melton" userId="5553941352b42db9" providerId="LiveId" clId="{7ED559D4-CBAD-445E-A617-2B03DAC99018}" dt="2023-09-22T13:52:49.545" v="18" actId="47"/>
        <pc:sldMkLst>
          <pc:docMk/>
          <pc:sldMk cId="1812580774" sldId="2145709067"/>
        </pc:sldMkLst>
      </pc:sldChg>
      <pc:sldChg chg="ord">
        <pc:chgData name="Ron Melton" userId="5553941352b42db9" providerId="LiveId" clId="{7ED559D4-CBAD-445E-A617-2B03DAC99018}" dt="2023-09-22T18:14:49.197" v="50"/>
        <pc:sldMkLst>
          <pc:docMk/>
          <pc:sldMk cId="128381815" sldId="2145709069"/>
        </pc:sldMkLst>
      </pc:sldChg>
      <pc:sldChg chg="ord">
        <pc:chgData name="Ron Melton" userId="5553941352b42db9" providerId="LiveId" clId="{7ED559D4-CBAD-445E-A617-2B03DAC99018}" dt="2023-09-22T18:14:49.197" v="50"/>
        <pc:sldMkLst>
          <pc:docMk/>
          <pc:sldMk cId="497658846" sldId="2145709070"/>
        </pc:sldMkLst>
      </pc:sldChg>
      <pc:sldChg chg="del ord">
        <pc:chgData name="Ron Melton" userId="5553941352b42db9" providerId="LiveId" clId="{7ED559D4-CBAD-445E-A617-2B03DAC99018}" dt="2023-09-22T13:59:33.381" v="23" actId="47"/>
        <pc:sldMkLst>
          <pc:docMk/>
          <pc:sldMk cId="880775435" sldId="2145709071"/>
        </pc:sldMkLst>
      </pc:sldChg>
      <pc:sldChg chg="ord">
        <pc:chgData name="Ron Melton" userId="5553941352b42db9" providerId="LiveId" clId="{7ED559D4-CBAD-445E-A617-2B03DAC99018}" dt="2023-09-22T18:14:49.197" v="50"/>
        <pc:sldMkLst>
          <pc:docMk/>
          <pc:sldMk cId="3665397784" sldId="2145709075"/>
        </pc:sldMkLst>
      </pc:sldChg>
      <pc:sldChg chg="ord">
        <pc:chgData name="Ron Melton" userId="5553941352b42db9" providerId="LiveId" clId="{7ED559D4-CBAD-445E-A617-2B03DAC99018}" dt="2023-09-22T18:14:49.197" v="50"/>
        <pc:sldMkLst>
          <pc:docMk/>
          <pc:sldMk cId="28475612" sldId="2145709076"/>
        </pc:sldMkLst>
      </pc:sldChg>
      <pc:sldChg chg="ord">
        <pc:chgData name="Ron Melton" userId="5553941352b42db9" providerId="LiveId" clId="{7ED559D4-CBAD-445E-A617-2B03DAC99018}" dt="2023-09-22T18:14:49.197" v="50"/>
        <pc:sldMkLst>
          <pc:docMk/>
          <pc:sldMk cId="1414208273" sldId="2145709077"/>
        </pc:sldMkLst>
      </pc:sldChg>
      <pc:sldChg chg="del ord">
        <pc:chgData name="Ron Melton" userId="5553941352b42db9" providerId="LiveId" clId="{7ED559D4-CBAD-445E-A617-2B03DAC99018}" dt="2023-09-22T13:50:39.581" v="6" actId="47"/>
        <pc:sldMkLst>
          <pc:docMk/>
          <pc:sldMk cId="3027953003" sldId="2145709078"/>
        </pc:sldMkLst>
      </pc:sldChg>
      <pc:sldChg chg="del">
        <pc:chgData name="Ron Melton" userId="5553941352b42db9" providerId="LiveId" clId="{7ED559D4-CBAD-445E-A617-2B03DAC99018}" dt="2023-09-22T22:25:22.899" v="344" actId="47"/>
        <pc:sldMkLst>
          <pc:docMk/>
          <pc:sldMk cId="3511238698" sldId="2145709081"/>
        </pc:sldMkLst>
      </pc:sldChg>
      <pc:sldChg chg="del">
        <pc:chgData name="Ron Melton" userId="5553941352b42db9" providerId="LiveId" clId="{7ED559D4-CBAD-445E-A617-2B03DAC99018}" dt="2023-09-22T22:25:10.738" v="338" actId="47"/>
        <pc:sldMkLst>
          <pc:docMk/>
          <pc:sldMk cId="885845039" sldId="2145709082"/>
        </pc:sldMkLst>
      </pc:sldChg>
      <pc:sldChg chg="del">
        <pc:chgData name="Ron Melton" userId="5553941352b42db9" providerId="LiveId" clId="{7ED559D4-CBAD-445E-A617-2B03DAC99018}" dt="2023-09-22T22:25:14.406" v="339" actId="47"/>
        <pc:sldMkLst>
          <pc:docMk/>
          <pc:sldMk cId="753481124" sldId="2145709083"/>
        </pc:sldMkLst>
      </pc:sldChg>
      <pc:sldChg chg="ord">
        <pc:chgData name="Ron Melton" userId="5553941352b42db9" providerId="LiveId" clId="{7ED559D4-CBAD-445E-A617-2B03DAC99018}" dt="2023-09-22T20:45:19.792" v="319"/>
        <pc:sldMkLst>
          <pc:docMk/>
          <pc:sldMk cId="2634241335" sldId="2145709084"/>
        </pc:sldMkLst>
      </pc:sldChg>
      <pc:sldChg chg="del">
        <pc:chgData name="Ron Melton" userId="5553941352b42db9" providerId="LiveId" clId="{7ED559D4-CBAD-445E-A617-2B03DAC99018}" dt="2023-09-22T22:25:14.992" v="340" actId="47"/>
        <pc:sldMkLst>
          <pc:docMk/>
          <pc:sldMk cId="2973850681" sldId="2145709085"/>
        </pc:sldMkLst>
      </pc:sldChg>
      <pc:sldChg chg="del">
        <pc:chgData name="Ron Melton" userId="5553941352b42db9" providerId="LiveId" clId="{7ED559D4-CBAD-445E-A617-2B03DAC99018}" dt="2023-09-22T22:25:15.616" v="341" actId="47"/>
        <pc:sldMkLst>
          <pc:docMk/>
          <pc:sldMk cId="3441564185" sldId="2145709086"/>
        </pc:sldMkLst>
      </pc:sldChg>
      <pc:sldChg chg="ord">
        <pc:chgData name="Ron Melton" userId="5553941352b42db9" providerId="LiveId" clId="{7ED559D4-CBAD-445E-A617-2B03DAC99018}" dt="2023-09-22T20:46:03.667" v="321"/>
        <pc:sldMkLst>
          <pc:docMk/>
          <pc:sldMk cId="2820851509" sldId="2145709087"/>
        </pc:sldMkLst>
      </pc:sldChg>
      <pc:sldChg chg="ord">
        <pc:chgData name="Ron Melton" userId="5553941352b42db9" providerId="LiveId" clId="{7ED559D4-CBAD-445E-A617-2B03DAC99018}" dt="2023-09-22T20:46:03.667" v="321"/>
        <pc:sldMkLst>
          <pc:docMk/>
          <pc:sldMk cId="3236312338" sldId="2145709088"/>
        </pc:sldMkLst>
      </pc:sldChg>
      <pc:sldChg chg="ord">
        <pc:chgData name="Ron Melton" userId="5553941352b42db9" providerId="LiveId" clId="{7ED559D4-CBAD-445E-A617-2B03DAC99018}" dt="2023-09-22T20:52:16.680" v="325"/>
        <pc:sldMkLst>
          <pc:docMk/>
          <pc:sldMk cId="1198987308" sldId="2145709089"/>
        </pc:sldMkLst>
      </pc:sldChg>
      <pc:sldChg chg="ord">
        <pc:chgData name="Ron Melton" userId="5553941352b42db9" providerId="LiveId" clId="{7ED559D4-CBAD-445E-A617-2B03DAC99018}" dt="2023-09-22T20:52:16.680" v="325"/>
        <pc:sldMkLst>
          <pc:docMk/>
          <pc:sldMk cId="1362030503" sldId="2145709090"/>
        </pc:sldMkLst>
      </pc:sldChg>
      <pc:sldChg chg="ord">
        <pc:chgData name="Ron Melton" userId="5553941352b42db9" providerId="LiveId" clId="{7ED559D4-CBAD-445E-A617-2B03DAC99018}" dt="2023-09-22T20:52:16.680" v="325"/>
        <pc:sldMkLst>
          <pc:docMk/>
          <pc:sldMk cId="1904417762" sldId="2145709091"/>
        </pc:sldMkLst>
      </pc:sldChg>
      <pc:sldChg chg="ord">
        <pc:chgData name="Ron Melton" userId="5553941352b42db9" providerId="LiveId" clId="{7ED559D4-CBAD-445E-A617-2B03DAC99018}" dt="2023-09-22T20:52:16.680" v="325"/>
        <pc:sldMkLst>
          <pc:docMk/>
          <pc:sldMk cId="3083393677" sldId="2145709092"/>
        </pc:sldMkLst>
      </pc:sldChg>
      <pc:sldChg chg="del">
        <pc:chgData name="Ron Melton" userId="5553941352b42db9" providerId="LiveId" clId="{7ED559D4-CBAD-445E-A617-2B03DAC99018}" dt="2023-09-22T20:18:13.511" v="258" actId="47"/>
        <pc:sldMkLst>
          <pc:docMk/>
          <pc:sldMk cId="4056165783" sldId="2145709093"/>
        </pc:sldMkLst>
      </pc:sldChg>
      <pc:sldChg chg="del">
        <pc:chgData name="Ron Melton" userId="5553941352b42db9" providerId="LiveId" clId="{7ED559D4-CBAD-445E-A617-2B03DAC99018}" dt="2023-09-22T20:18:15.425" v="259" actId="47"/>
        <pc:sldMkLst>
          <pc:docMk/>
          <pc:sldMk cId="3541252173" sldId="2145709094"/>
        </pc:sldMkLst>
      </pc:sldChg>
      <pc:sldChg chg="del">
        <pc:chgData name="Ron Melton" userId="5553941352b42db9" providerId="LiveId" clId="{7ED559D4-CBAD-445E-A617-2B03DAC99018}" dt="2023-09-22T22:25:23.242" v="345" actId="47"/>
        <pc:sldMkLst>
          <pc:docMk/>
          <pc:sldMk cId="2809180770" sldId="2145709095"/>
        </pc:sldMkLst>
      </pc:sldChg>
      <pc:sldChg chg="del">
        <pc:chgData name="Ron Melton" userId="5553941352b42db9" providerId="LiveId" clId="{7ED559D4-CBAD-445E-A617-2B03DAC99018}" dt="2023-09-22T22:25:23.625" v="346" actId="47"/>
        <pc:sldMkLst>
          <pc:docMk/>
          <pc:sldMk cId="1447028072" sldId="2145709096"/>
        </pc:sldMkLst>
      </pc:sldChg>
      <pc:sldChg chg="new">
        <pc:chgData name="Ron Melton" userId="5553941352b42db9" providerId="LiveId" clId="{7ED559D4-CBAD-445E-A617-2B03DAC99018}" dt="2023-09-22T16:21:36.053" v="31" actId="680"/>
        <pc:sldMkLst>
          <pc:docMk/>
          <pc:sldMk cId="540739371" sldId="2145709097"/>
        </pc:sldMkLst>
      </pc:sldChg>
      <pc:sldChg chg="new">
        <pc:chgData name="Ron Melton" userId="5553941352b42db9" providerId="LiveId" clId="{7ED559D4-CBAD-445E-A617-2B03DAC99018}" dt="2023-09-22T16:21:38.648" v="32" actId="680"/>
        <pc:sldMkLst>
          <pc:docMk/>
          <pc:sldMk cId="1335539744" sldId="2145709098"/>
        </pc:sldMkLst>
      </pc:sldChg>
      <pc:sldChg chg="new ord">
        <pc:chgData name="Ron Melton" userId="5553941352b42db9" providerId="LiveId" clId="{7ED559D4-CBAD-445E-A617-2B03DAC99018}" dt="2023-09-22T16:37:38.960" v="37"/>
        <pc:sldMkLst>
          <pc:docMk/>
          <pc:sldMk cId="1959864544" sldId="2145709099"/>
        </pc:sldMkLst>
      </pc:sldChg>
      <pc:sldChg chg="new del">
        <pc:chgData name="Ron Melton" userId="5553941352b42db9" providerId="LiveId" clId="{7ED559D4-CBAD-445E-A617-2B03DAC99018}" dt="2023-09-22T16:37:32.155" v="34" actId="47"/>
        <pc:sldMkLst>
          <pc:docMk/>
          <pc:sldMk cId="4136777935" sldId="2145709099"/>
        </pc:sldMkLst>
      </pc:sldChg>
      <pc:sldChg chg="new del">
        <pc:chgData name="Ron Melton" userId="5553941352b42db9" providerId="LiveId" clId="{7ED559D4-CBAD-445E-A617-2B03DAC99018}" dt="2023-09-22T18:15:23.619" v="51" actId="47"/>
        <pc:sldMkLst>
          <pc:docMk/>
          <pc:sldMk cId="1866683888" sldId="2145709100"/>
        </pc:sldMkLst>
      </pc:sldChg>
      <pc:sldChg chg="add">
        <pc:chgData name="Ron Melton" userId="5553941352b42db9" providerId="LiveId" clId="{7ED559D4-CBAD-445E-A617-2B03DAC99018}" dt="2023-09-22T16:37:58.093" v="39"/>
        <pc:sldMkLst>
          <pc:docMk/>
          <pc:sldMk cId="1476430768" sldId="2145709101"/>
        </pc:sldMkLst>
      </pc:sldChg>
      <pc:sldChg chg="add">
        <pc:chgData name="Ron Melton" userId="5553941352b42db9" providerId="LiveId" clId="{7ED559D4-CBAD-445E-A617-2B03DAC99018}" dt="2023-09-22T16:38:32.227" v="41"/>
        <pc:sldMkLst>
          <pc:docMk/>
          <pc:sldMk cId="3387263648" sldId="2145709102"/>
        </pc:sldMkLst>
      </pc:sldChg>
      <pc:sldChg chg="add">
        <pc:chgData name="Ron Melton" userId="5553941352b42db9" providerId="LiveId" clId="{7ED559D4-CBAD-445E-A617-2B03DAC99018}" dt="2023-09-22T16:38:32.227" v="41"/>
        <pc:sldMkLst>
          <pc:docMk/>
          <pc:sldMk cId="2365518156" sldId="2145709103"/>
        </pc:sldMkLst>
      </pc:sldChg>
      <pc:sldChg chg="add">
        <pc:chgData name="Ron Melton" userId="5553941352b42db9" providerId="LiveId" clId="{7ED559D4-CBAD-445E-A617-2B03DAC99018}" dt="2023-09-22T16:38:32.227" v="41"/>
        <pc:sldMkLst>
          <pc:docMk/>
          <pc:sldMk cId="1150184721" sldId="2145709104"/>
        </pc:sldMkLst>
      </pc:sldChg>
      <pc:sldChg chg="add">
        <pc:chgData name="Ron Melton" userId="5553941352b42db9" providerId="LiveId" clId="{7ED559D4-CBAD-445E-A617-2B03DAC99018}" dt="2023-09-22T16:38:32.227" v="41"/>
        <pc:sldMkLst>
          <pc:docMk/>
          <pc:sldMk cId="2356100634" sldId="2145709105"/>
        </pc:sldMkLst>
      </pc:sldChg>
      <pc:sldChg chg="add ord">
        <pc:chgData name="Ron Melton" userId="5553941352b42db9" providerId="LiveId" clId="{7ED559D4-CBAD-445E-A617-2B03DAC99018}" dt="2023-09-22T18:56:44.409" v="145"/>
        <pc:sldMkLst>
          <pc:docMk/>
          <pc:sldMk cId="400414108" sldId="2145709106"/>
        </pc:sldMkLst>
      </pc:sldChg>
      <pc:sldChg chg="add">
        <pc:chgData name="Ron Melton" userId="5553941352b42db9" providerId="LiveId" clId="{7ED559D4-CBAD-445E-A617-2B03DAC99018}" dt="2023-09-22T16:38:32.227" v="41"/>
        <pc:sldMkLst>
          <pc:docMk/>
          <pc:sldMk cId="249890153" sldId="2145709107"/>
        </pc:sldMkLst>
      </pc:sldChg>
      <pc:sldChg chg="add">
        <pc:chgData name="Ron Melton" userId="5553941352b42db9" providerId="LiveId" clId="{7ED559D4-CBAD-445E-A617-2B03DAC99018}" dt="2023-09-22T16:38:32.227" v="41"/>
        <pc:sldMkLst>
          <pc:docMk/>
          <pc:sldMk cId="1238343140" sldId="2145709108"/>
        </pc:sldMkLst>
      </pc:sldChg>
      <pc:sldChg chg="add">
        <pc:chgData name="Ron Melton" userId="5553941352b42db9" providerId="LiveId" clId="{7ED559D4-CBAD-445E-A617-2B03DAC99018}" dt="2023-09-22T16:38:32.227" v="41"/>
        <pc:sldMkLst>
          <pc:docMk/>
          <pc:sldMk cId="1759801225" sldId="2145709109"/>
        </pc:sldMkLst>
      </pc:sldChg>
      <pc:sldChg chg="add">
        <pc:chgData name="Ron Melton" userId="5553941352b42db9" providerId="LiveId" clId="{7ED559D4-CBAD-445E-A617-2B03DAC99018}" dt="2023-09-22T16:38:32.227" v="41"/>
        <pc:sldMkLst>
          <pc:docMk/>
          <pc:sldMk cId="1857497204" sldId="2145709110"/>
        </pc:sldMkLst>
      </pc:sldChg>
      <pc:sldChg chg="add">
        <pc:chgData name="Ron Melton" userId="5553941352b42db9" providerId="LiveId" clId="{7ED559D4-CBAD-445E-A617-2B03DAC99018}" dt="2023-09-22T16:38:32.227" v="41"/>
        <pc:sldMkLst>
          <pc:docMk/>
          <pc:sldMk cId="3416444927" sldId="2145709111"/>
        </pc:sldMkLst>
      </pc:sldChg>
      <pc:sldChg chg="add">
        <pc:chgData name="Ron Melton" userId="5553941352b42db9" providerId="LiveId" clId="{7ED559D4-CBAD-445E-A617-2B03DAC99018}" dt="2023-09-22T16:38:32.227" v="41"/>
        <pc:sldMkLst>
          <pc:docMk/>
          <pc:sldMk cId="2964655595" sldId="2145709112"/>
        </pc:sldMkLst>
      </pc:sldChg>
      <pc:sldChg chg="add">
        <pc:chgData name="Ron Melton" userId="5553941352b42db9" providerId="LiveId" clId="{7ED559D4-CBAD-445E-A617-2B03DAC99018}" dt="2023-09-22T16:38:32.227" v="41"/>
        <pc:sldMkLst>
          <pc:docMk/>
          <pc:sldMk cId="523003426" sldId="2145709113"/>
        </pc:sldMkLst>
      </pc:sldChg>
      <pc:sldChg chg="add">
        <pc:chgData name="Ron Melton" userId="5553941352b42db9" providerId="LiveId" clId="{7ED559D4-CBAD-445E-A617-2B03DAC99018}" dt="2023-09-22T16:38:32.227" v="41"/>
        <pc:sldMkLst>
          <pc:docMk/>
          <pc:sldMk cId="2074637747" sldId="2145709114"/>
        </pc:sldMkLst>
      </pc:sldChg>
      <pc:sldChg chg="add">
        <pc:chgData name="Ron Melton" userId="5553941352b42db9" providerId="LiveId" clId="{7ED559D4-CBAD-445E-A617-2B03DAC99018}" dt="2023-09-22T16:38:32.227" v="41"/>
        <pc:sldMkLst>
          <pc:docMk/>
          <pc:sldMk cId="2264792317" sldId="2145709115"/>
        </pc:sldMkLst>
      </pc:sldChg>
      <pc:sldChg chg="add">
        <pc:chgData name="Ron Melton" userId="5553941352b42db9" providerId="LiveId" clId="{7ED559D4-CBAD-445E-A617-2B03DAC99018}" dt="2023-09-22T16:38:32.227" v="41"/>
        <pc:sldMkLst>
          <pc:docMk/>
          <pc:sldMk cId="2663712775" sldId="2145709116"/>
        </pc:sldMkLst>
      </pc:sldChg>
      <pc:sldChg chg="add">
        <pc:chgData name="Ron Melton" userId="5553941352b42db9" providerId="LiveId" clId="{7ED559D4-CBAD-445E-A617-2B03DAC99018}" dt="2023-09-22T16:38:32.227" v="41"/>
        <pc:sldMkLst>
          <pc:docMk/>
          <pc:sldMk cId="1446118582" sldId="2145709117"/>
        </pc:sldMkLst>
      </pc:sldChg>
      <pc:sldChg chg="add">
        <pc:chgData name="Ron Melton" userId="5553941352b42db9" providerId="LiveId" clId="{7ED559D4-CBAD-445E-A617-2B03DAC99018}" dt="2023-09-22T17:55:36.019" v="43"/>
        <pc:sldMkLst>
          <pc:docMk/>
          <pc:sldMk cId="0" sldId="2145709118"/>
        </pc:sldMkLst>
      </pc:sldChg>
      <pc:sldChg chg="add">
        <pc:chgData name="Ron Melton" userId="5553941352b42db9" providerId="LiveId" clId="{7ED559D4-CBAD-445E-A617-2B03DAC99018}" dt="2023-09-22T17:55:36.019" v="43"/>
        <pc:sldMkLst>
          <pc:docMk/>
          <pc:sldMk cId="0" sldId="2145709119"/>
        </pc:sldMkLst>
      </pc:sldChg>
      <pc:sldChg chg="add">
        <pc:chgData name="Ron Melton" userId="5553941352b42db9" providerId="LiveId" clId="{7ED559D4-CBAD-445E-A617-2B03DAC99018}" dt="2023-09-22T18:10:43.398" v="44"/>
        <pc:sldMkLst>
          <pc:docMk/>
          <pc:sldMk cId="2791723945" sldId="2145709120"/>
        </pc:sldMkLst>
      </pc:sldChg>
      <pc:sldChg chg="add">
        <pc:chgData name="Ron Melton" userId="5553941352b42db9" providerId="LiveId" clId="{7ED559D4-CBAD-445E-A617-2B03DAC99018}" dt="2023-09-22T18:10:43.398" v="44"/>
        <pc:sldMkLst>
          <pc:docMk/>
          <pc:sldMk cId="3639156372" sldId="2145709121"/>
        </pc:sldMkLst>
      </pc:sldChg>
      <pc:sldChg chg="add">
        <pc:chgData name="Ron Melton" userId="5553941352b42db9" providerId="LiveId" clId="{7ED559D4-CBAD-445E-A617-2B03DAC99018}" dt="2023-09-22T18:10:43.398" v="44"/>
        <pc:sldMkLst>
          <pc:docMk/>
          <pc:sldMk cId="998139327" sldId="2145709122"/>
        </pc:sldMkLst>
      </pc:sldChg>
      <pc:sldChg chg="add">
        <pc:chgData name="Ron Melton" userId="5553941352b42db9" providerId="LiveId" clId="{7ED559D4-CBAD-445E-A617-2B03DAC99018}" dt="2023-09-22T18:10:43.398" v="44"/>
        <pc:sldMkLst>
          <pc:docMk/>
          <pc:sldMk cId="1129862054" sldId="2145709123"/>
        </pc:sldMkLst>
      </pc:sldChg>
      <pc:sldChg chg="add">
        <pc:chgData name="Ron Melton" userId="5553941352b42db9" providerId="LiveId" clId="{7ED559D4-CBAD-445E-A617-2B03DAC99018}" dt="2023-09-22T18:10:43.398" v="44"/>
        <pc:sldMkLst>
          <pc:docMk/>
          <pc:sldMk cId="3711921616" sldId="2145709124"/>
        </pc:sldMkLst>
      </pc:sldChg>
      <pc:sldChg chg="add">
        <pc:chgData name="Ron Melton" userId="5553941352b42db9" providerId="LiveId" clId="{7ED559D4-CBAD-445E-A617-2B03DAC99018}" dt="2023-09-22T18:10:43.398" v="44"/>
        <pc:sldMkLst>
          <pc:docMk/>
          <pc:sldMk cId="3496590598" sldId="2145709125"/>
        </pc:sldMkLst>
      </pc:sldChg>
      <pc:sldChg chg="add">
        <pc:chgData name="Ron Melton" userId="5553941352b42db9" providerId="LiveId" clId="{7ED559D4-CBAD-445E-A617-2B03DAC99018}" dt="2023-09-22T18:10:43.398" v="44"/>
        <pc:sldMkLst>
          <pc:docMk/>
          <pc:sldMk cId="2743938148" sldId="2145709126"/>
        </pc:sldMkLst>
      </pc:sldChg>
      <pc:sldChg chg="add del">
        <pc:chgData name="Ron Melton" userId="5553941352b42db9" providerId="LiveId" clId="{7ED559D4-CBAD-445E-A617-2B03DAC99018}" dt="2023-09-22T18:12:11.959" v="46" actId="47"/>
        <pc:sldMkLst>
          <pc:docMk/>
          <pc:sldMk cId="162602910" sldId="2145709127"/>
        </pc:sldMkLst>
      </pc:sldChg>
      <pc:sldChg chg="add">
        <pc:chgData name="Ron Melton" userId="5553941352b42db9" providerId="LiveId" clId="{7ED559D4-CBAD-445E-A617-2B03DAC99018}" dt="2023-09-22T18:10:43.398" v="44"/>
        <pc:sldMkLst>
          <pc:docMk/>
          <pc:sldMk cId="245968945" sldId="2145709128"/>
        </pc:sldMkLst>
      </pc:sldChg>
      <pc:sldChg chg="add">
        <pc:chgData name="Ron Melton" userId="5553941352b42db9" providerId="LiveId" clId="{7ED559D4-CBAD-445E-A617-2B03DAC99018}" dt="2023-09-22T18:10:43.398" v="44"/>
        <pc:sldMkLst>
          <pc:docMk/>
          <pc:sldMk cId="3341999554" sldId="2145709129"/>
        </pc:sldMkLst>
      </pc:sldChg>
      <pc:sldChg chg="add del">
        <pc:chgData name="Ron Melton" userId="5553941352b42db9" providerId="LiveId" clId="{7ED559D4-CBAD-445E-A617-2B03DAC99018}" dt="2023-09-22T18:15:23.619" v="51" actId="47"/>
        <pc:sldMkLst>
          <pc:docMk/>
          <pc:sldMk cId="3749567302" sldId="2145709130"/>
        </pc:sldMkLst>
      </pc:sldChg>
      <pc:sldChg chg="add del">
        <pc:chgData name="Ron Melton" userId="5553941352b42db9" providerId="LiveId" clId="{7ED559D4-CBAD-445E-A617-2B03DAC99018}" dt="2023-09-22T18:15:23.619" v="51" actId="47"/>
        <pc:sldMkLst>
          <pc:docMk/>
          <pc:sldMk cId="1766570729" sldId="2145709131"/>
        </pc:sldMkLst>
      </pc:sldChg>
      <pc:sldChg chg="add del">
        <pc:chgData name="Ron Melton" userId="5553941352b42db9" providerId="LiveId" clId="{7ED559D4-CBAD-445E-A617-2B03DAC99018}" dt="2023-09-22T18:15:23.619" v="51" actId="47"/>
        <pc:sldMkLst>
          <pc:docMk/>
          <pc:sldMk cId="1299100008" sldId="2145709132"/>
        </pc:sldMkLst>
      </pc:sldChg>
      <pc:sldChg chg="add del">
        <pc:chgData name="Ron Melton" userId="5553941352b42db9" providerId="LiveId" clId="{7ED559D4-CBAD-445E-A617-2B03DAC99018}" dt="2023-09-22T18:15:23.619" v="51" actId="47"/>
        <pc:sldMkLst>
          <pc:docMk/>
          <pc:sldMk cId="3878832367" sldId="2145709133"/>
        </pc:sldMkLst>
      </pc:sldChg>
      <pc:sldChg chg="add del">
        <pc:chgData name="Ron Melton" userId="5553941352b42db9" providerId="LiveId" clId="{7ED559D4-CBAD-445E-A617-2B03DAC99018}" dt="2023-09-22T18:15:23.619" v="51" actId="47"/>
        <pc:sldMkLst>
          <pc:docMk/>
          <pc:sldMk cId="2967973393" sldId="2145709134"/>
        </pc:sldMkLst>
      </pc:sldChg>
      <pc:sldChg chg="add del">
        <pc:chgData name="Ron Melton" userId="5553941352b42db9" providerId="LiveId" clId="{7ED559D4-CBAD-445E-A617-2B03DAC99018}" dt="2023-09-22T18:15:23.619" v="51" actId="47"/>
        <pc:sldMkLst>
          <pc:docMk/>
          <pc:sldMk cId="3064836099" sldId="2145709135"/>
        </pc:sldMkLst>
      </pc:sldChg>
      <pc:sldChg chg="add del">
        <pc:chgData name="Ron Melton" userId="5553941352b42db9" providerId="LiveId" clId="{7ED559D4-CBAD-445E-A617-2B03DAC99018}" dt="2023-09-22T18:15:23.619" v="51" actId="47"/>
        <pc:sldMkLst>
          <pc:docMk/>
          <pc:sldMk cId="3401954391" sldId="2145709136"/>
        </pc:sldMkLst>
      </pc:sldChg>
      <pc:sldChg chg="add del">
        <pc:chgData name="Ron Melton" userId="5553941352b42db9" providerId="LiveId" clId="{7ED559D4-CBAD-445E-A617-2B03DAC99018}" dt="2023-09-22T18:15:23.619" v="51" actId="47"/>
        <pc:sldMkLst>
          <pc:docMk/>
          <pc:sldMk cId="844918133" sldId="2145709137"/>
        </pc:sldMkLst>
      </pc:sldChg>
      <pc:sldChg chg="add del">
        <pc:chgData name="Ron Melton" userId="5553941352b42db9" providerId="LiveId" clId="{7ED559D4-CBAD-445E-A617-2B03DAC99018}" dt="2023-09-22T18:15:23.619" v="51" actId="47"/>
        <pc:sldMkLst>
          <pc:docMk/>
          <pc:sldMk cId="450236048" sldId="2145709138"/>
        </pc:sldMkLst>
      </pc:sldChg>
      <pc:sldChg chg="add del">
        <pc:chgData name="Ron Melton" userId="5553941352b42db9" providerId="LiveId" clId="{7ED559D4-CBAD-445E-A617-2B03DAC99018}" dt="2023-09-22T18:15:23.619" v="51" actId="47"/>
        <pc:sldMkLst>
          <pc:docMk/>
          <pc:sldMk cId="79507834" sldId="2145709139"/>
        </pc:sldMkLst>
      </pc:sldChg>
      <pc:sldChg chg="add del">
        <pc:chgData name="Ron Melton" userId="5553941352b42db9" providerId="LiveId" clId="{7ED559D4-CBAD-445E-A617-2B03DAC99018}" dt="2023-09-22T18:15:23.619" v="51" actId="47"/>
        <pc:sldMkLst>
          <pc:docMk/>
          <pc:sldMk cId="2851582289" sldId="2145709140"/>
        </pc:sldMkLst>
      </pc:sldChg>
      <pc:sldChg chg="add del">
        <pc:chgData name="Ron Melton" userId="5553941352b42db9" providerId="LiveId" clId="{7ED559D4-CBAD-445E-A617-2B03DAC99018}" dt="2023-09-22T18:15:23.619" v="51" actId="47"/>
        <pc:sldMkLst>
          <pc:docMk/>
          <pc:sldMk cId="1099813347" sldId="2145709141"/>
        </pc:sldMkLst>
      </pc:sldChg>
      <pc:sldChg chg="add ord">
        <pc:chgData name="Ron Melton" userId="5553941352b42db9" providerId="LiveId" clId="{7ED559D4-CBAD-445E-A617-2B03DAC99018}" dt="2023-09-24T04:00:56.544" v="474"/>
        <pc:sldMkLst>
          <pc:docMk/>
          <pc:sldMk cId="2244507277" sldId="2145709142"/>
        </pc:sldMkLst>
      </pc:sldChg>
      <pc:sldChg chg="add del">
        <pc:chgData name="Ron Melton" userId="5553941352b42db9" providerId="LiveId" clId="{7ED559D4-CBAD-445E-A617-2B03DAC99018}" dt="2023-09-22T18:15:23.619" v="51" actId="47"/>
        <pc:sldMkLst>
          <pc:docMk/>
          <pc:sldMk cId="3869326029" sldId="2145709142"/>
        </pc:sldMkLst>
      </pc:sldChg>
      <pc:sldChg chg="add ord">
        <pc:chgData name="Ron Melton" userId="5553941352b42db9" providerId="LiveId" clId="{7ED559D4-CBAD-445E-A617-2B03DAC99018}" dt="2023-09-24T04:00:56.544" v="474"/>
        <pc:sldMkLst>
          <pc:docMk/>
          <pc:sldMk cId="1015461869" sldId="2145709143"/>
        </pc:sldMkLst>
      </pc:sldChg>
      <pc:sldChg chg="add del">
        <pc:chgData name="Ron Melton" userId="5553941352b42db9" providerId="LiveId" clId="{7ED559D4-CBAD-445E-A617-2B03DAC99018}" dt="2023-09-22T18:15:23.619" v="51" actId="47"/>
        <pc:sldMkLst>
          <pc:docMk/>
          <pc:sldMk cId="4255549294" sldId="2145709143"/>
        </pc:sldMkLst>
      </pc:sldChg>
      <pc:sldChg chg="add del">
        <pc:chgData name="Ron Melton" userId="5553941352b42db9" providerId="LiveId" clId="{7ED559D4-CBAD-445E-A617-2B03DAC99018}" dt="2023-09-22T18:15:23.619" v="51" actId="47"/>
        <pc:sldMkLst>
          <pc:docMk/>
          <pc:sldMk cId="3238464436" sldId="2145709144"/>
        </pc:sldMkLst>
      </pc:sldChg>
      <pc:sldChg chg="add ord">
        <pc:chgData name="Ron Melton" userId="5553941352b42db9" providerId="LiveId" clId="{7ED559D4-CBAD-445E-A617-2B03DAC99018}" dt="2023-09-24T04:00:56.544" v="474"/>
        <pc:sldMkLst>
          <pc:docMk/>
          <pc:sldMk cId="36682607" sldId="2145709145"/>
        </pc:sldMkLst>
      </pc:sldChg>
      <pc:sldChg chg="add del">
        <pc:chgData name="Ron Melton" userId="5553941352b42db9" providerId="LiveId" clId="{7ED559D4-CBAD-445E-A617-2B03DAC99018}" dt="2023-09-22T18:15:23.619" v="51" actId="47"/>
        <pc:sldMkLst>
          <pc:docMk/>
          <pc:sldMk cId="197432025" sldId="2145709145"/>
        </pc:sldMkLst>
      </pc:sldChg>
      <pc:sldChg chg="add ord">
        <pc:chgData name="Ron Melton" userId="5553941352b42db9" providerId="LiveId" clId="{7ED559D4-CBAD-445E-A617-2B03DAC99018}" dt="2023-09-24T04:00:56.544" v="474"/>
        <pc:sldMkLst>
          <pc:docMk/>
          <pc:sldMk cId="1165229244" sldId="2145709146"/>
        </pc:sldMkLst>
      </pc:sldChg>
      <pc:sldChg chg="add del">
        <pc:chgData name="Ron Melton" userId="5553941352b42db9" providerId="LiveId" clId="{7ED559D4-CBAD-445E-A617-2B03DAC99018}" dt="2023-09-22T18:15:23.619" v="51" actId="47"/>
        <pc:sldMkLst>
          <pc:docMk/>
          <pc:sldMk cId="2845115529" sldId="2145709146"/>
        </pc:sldMkLst>
      </pc:sldChg>
      <pc:sldChg chg="add ord">
        <pc:chgData name="Ron Melton" userId="5553941352b42db9" providerId="LiveId" clId="{7ED559D4-CBAD-445E-A617-2B03DAC99018}" dt="2023-09-24T04:00:56.544" v="474"/>
        <pc:sldMkLst>
          <pc:docMk/>
          <pc:sldMk cId="2010563695" sldId="2145709147"/>
        </pc:sldMkLst>
      </pc:sldChg>
      <pc:sldChg chg="add del">
        <pc:chgData name="Ron Melton" userId="5553941352b42db9" providerId="LiveId" clId="{7ED559D4-CBAD-445E-A617-2B03DAC99018}" dt="2023-09-22T18:15:23.619" v="51" actId="47"/>
        <pc:sldMkLst>
          <pc:docMk/>
          <pc:sldMk cId="3412571151" sldId="2145709147"/>
        </pc:sldMkLst>
      </pc:sldChg>
      <pc:sldChg chg="add ord">
        <pc:chgData name="Ron Melton" userId="5553941352b42db9" providerId="LiveId" clId="{7ED559D4-CBAD-445E-A617-2B03DAC99018}" dt="2023-09-24T04:00:56.544" v="474"/>
        <pc:sldMkLst>
          <pc:docMk/>
          <pc:sldMk cId="2151264900" sldId="2145709148"/>
        </pc:sldMkLst>
      </pc:sldChg>
      <pc:sldChg chg="add del">
        <pc:chgData name="Ron Melton" userId="5553941352b42db9" providerId="LiveId" clId="{7ED559D4-CBAD-445E-A617-2B03DAC99018}" dt="2023-09-22T18:15:23.619" v="51" actId="47"/>
        <pc:sldMkLst>
          <pc:docMk/>
          <pc:sldMk cId="2211088743" sldId="2145709148"/>
        </pc:sldMkLst>
      </pc:sldChg>
      <pc:sldChg chg="add ord">
        <pc:chgData name="Ron Melton" userId="5553941352b42db9" providerId="LiveId" clId="{7ED559D4-CBAD-445E-A617-2B03DAC99018}" dt="2023-09-24T04:00:56.544" v="474"/>
        <pc:sldMkLst>
          <pc:docMk/>
          <pc:sldMk cId="2202954096" sldId="2145709149"/>
        </pc:sldMkLst>
      </pc:sldChg>
      <pc:sldChg chg="add del">
        <pc:chgData name="Ron Melton" userId="5553941352b42db9" providerId="LiveId" clId="{7ED559D4-CBAD-445E-A617-2B03DAC99018}" dt="2023-09-22T18:15:23.619" v="51" actId="47"/>
        <pc:sldMkLst>
          <pc:docMk/>
          <pc:sldMk cId="3113664449" sldId="2145709149"/>
        </pc:sldMkLst>
      </pc:sldChg>
      <pc:sldChg chg="add del">
        <pc:chgData name="Ron Melton" userId="5553941352b42db9" providerId="LiveId" clId="{7ED559D4-CBAD-445E-A617-2B03DAC99018}" dt="2023-09-22T18:15:23.619" v="51" actId="47"/>
        <pc:sldMkLst>
          <pc:docMk/>
          <pc:sldMk cId="1980474142" sldId="2145709150"/>
        </pc:sldMkLst>
      </pc:sldChg>
      <pc:sldChg chg="add del">
        <pc:chgData name="Ron Melton" userId="5553941352b42db9" providerId="LiveId" clId="{7ED559D4-CBAD-445E-A617-2B03DAC99018}" dt="2023-09-22T18:15:23.619" v="51" actId="47"/>
        <pc:sldMkLst>
          <pc:docMk/>
          <pc:sldMk cId="2040837295" sldId="2145709151"/>
        </pc:sldMkLst>
      </pc:sldChg>
      <pc:sldChg chg="add ord">
        <pc:chgData name="Ron Melton" userId="5553941352b42db9" providerId="LiveId" clId="{7ED559D4-CBAD-445E-A617-2B03DAC99018}" dt="2023-09-24T04:00:56.544" v="474"/>
        <pc:sldMkLst>
          <pc:docMk/>
          <pc:sldMk cId="446127083" sldId="2145709152"/>
        </pc:sldMkLst>
      </pc:sldChg>
      <pc:sldChg chg="add del">
        <pc:chgData name="Ron Melton" userId="5553941352b42db9" providerId="LiveId" clId="{7ED559D4-CBAD-445E-A617-2B03DAC99018}" dt="2023-09-22T18:15:23.619" v="51" actId="47"/>
        <pc:sldMkLst>
          <pc:docMk/>
          <pc:sldMk cId="1365451203" sldId="2145709152"/>
        </pc:sldMkLst>
      </pc:sldChg>
      <pc:sldChg chg="add del">
        <pc:chgData name="Ron Melton" userId="5553941352b42db9" providerId="LiveId" clId="{7ED559D4-CBAD-445E-A617-2B03DAC99018}" dt="2023-09-22T18:15:23.619" v="51" actId="47"/>
        <pc:sldMkLst>
          <pc:docMk/>
          <pc:sldMk cId="3802215293" sldId="2145709153"/>
        </pc:sldMkLst>
      </pc:sldChg>
      <pc:sldChg chg="add del">
        <pc:chgData name="Ron Melton" userId="5553941352b42db9" providerId="LiveId" clId="{7ED559D4-CBAD-445E-A617-2B03DAC99018}" dt="2023-09-22T18:15:23.619" v="51" actId="47"/>
        <pc:sldMkLst>
          <pc:docMk/>
          <pc:sldMk cId="4290774819" sldId="2145709154"/>
        </pc:sldMkLst>
      </pc:sldChg>
      <pc:sldChg chg="add del">
        <pc:chgData name="Ron Melton" userId="5553941352b42db9" providerId="LiveId" clId="{7ED559D4-CBAD-445E-A617-2B03DAC99018}" dt="2023-09-22T18:15:23.619" v="51" actId="47"/>
        <pc:sldMkLst>
          <pc:docMk/>
          <pc:sldMk cId="2152030183" sldId="2145709155"/>
        </pc:sldMkLst>
      </pc:sldChg>
      <pc:sldChg chg="add del">
        <pc:chgData name="Ron Melton" userId="5553941352b42db9" providerId="LiveId" clId="{7ED559D4-CBAD-445E-A617-2B03DAC99018}" dt="2023-09-22T18:15:23.619" v="51" actId="47"/>
        <pc:sldMkLst>
          <pc:docMk/>
          <pc:sldMk cId="2484713742" sldId="2145709156"/>
        </pc:sldMkLst>
      </pc:sldChg>
      <pc:sldChg chg="add del">
        <pc:chgData name="Ron Melton" userId="5553941352b42db9" providerId="LiveId" clId="{7ED559D4-CBAD-445E-A617-2B03DAC99018}" dt="2023-09-22T18:15:23.619" v="51" actId="47"/>
        <pc:sldMkLst>
          <pc:docMk/>
          <pc:sldMk cId="2318247575" sldId="2145709157"/>
        </pc:sldMkLst>
      </pc:sldChg>
      <pc:sldChg chg="add del">
        <pc:chgData name="Ron Melton" userId="5553941352b42db9" providerId="LiveId" clId="{7ED559D4-CBAD-445E-A617-2B03DAC99018}" dt="2023-09-22T18:15:23.619" v="51" actId="47"/>
        <pc:sldMkLst>
          <pc:docMk/>
          <pc:sldMk cId="3107769121" sldId="2145709158"/>
        </pc:sldMkLst>
      </pc:sldChg>
      <pc:sldChg chg="add del">
        <pc:chgData name="Ron Melton" userId="5553941352b42db9" providerId="LiveId" clId="{7ED559D4-CBAD-445E-A617-2B03DAC99018}" dt="2023-09-22T18:15:23.619" v="51" actId="47"/>
        <pc:sldMkLst>
          <pc:docMk/>
          <pc:sldMk cId="1666116778" sldId="2145709159"/>
        </pc:sldMkLst>
      </pc:sldChg>
      <pc:sldChg chg="add del">
        <pc:chgData name="Ron Melton" userId="5553941352b42db9" providerId="LiveId" clId="{7ED559D4-CBAD-445E-A617-2B03DAC99018}" dt="2023-09-22T18:15:23.619" v="51" actId="47"/>
        <pc:sldMkLst>
          <pc:docMk/>
          <pc:sldMk cId="345308741" sldId="2145709160"/>
        </pc:sldMkLst>
      </pc:sldChg>
      <pc:sldChg chg="add del">
        <pc:chgData name="Ron Melton" userId="5553941352b42db9" providerId="LiveId" clId="{7ED559D4-CBAD-445E-A617-2B03DAC99018}" dt="2023-09-22T18:15:23.619" v="51" actId="47"/>
        <pc:sldMkLst>
          <pc:docMk/>
          <pc:sldMk cId="570691826" sldId="2145709161"/>
        </pc:sldMkLst>
      </pc:sldChg>
      <pc:sldChg chg="add del">
        <pc:chgData name="Ron Melton" userId="5553941352b42db9" providerId="LiveId" clId="{7ED559D4-CBAD-445E-A617-2B03DAC99018}" dt="2023-09-22T18:15:23.619" v="51" actId="47"/>
        <pc:sldMkLst>
          <pc:docMk/>
          <pc:sldMk cId="1995777683" sldId="2145709162"/>
        </pc:sldMkLst>
      </pc:sldChg>
      <pc:sldChg chg="add del">
        <pc:chgData name="Ron Melton" userId="5553941352b42db9" providerId="LiveId" clId="{7ED559D4-CBAD-445E-A617-2B03DAC99018}" dt="2023-09-22T18:15:23.619" v="51" actId="47"/>
        <pc:sldMkLst>
          <pc:docMk/>
          <pc:sldMk cId="2810810063" sldId="2145709163"/>
        </pc:sldMkLst>
      </pc:sldChg>
      <pc:sldChg chg="add del">
        <pc:chgData name="Ron Melton" userId="5553941352b42db9" providerId="LiveId" clId="{7ED559D4-CBAD-445E-A617-2B03DAC99018}" dt="2023-09-22T18:15:23.619" v="51" actId="47"/>
        <pc:sldMkLst>
          <pc:docMk/>
          <pc:sldMk cId="907638411" sldId="2145709164"/>
        </pc:sldMkLst>
      </pc:sldChg>
      <pc:sldChg chg="add del">
        <pc:chgData name="Ron Melton" userId="5553941352b42db9" providerId="LiveId" clId="{7ED559D4-CBAD-445E-A617-2B03DAC99018}" dt="2023-09-22T18:15:23.619" v="51" actId="47"/>
        <pc:sldMkLst>
          <pc:docMk/>
          <pc:sldMk cId="1399097490" sldId="2145709165"/>
        </pc:sldMkLst>
      </pc:sldChg>
      <pc:sldChg chg="add ord">
        <pc:chgData name="Ron Melton" userId="5553941352b42db9" providerId="LiveId" clId="{7ED559D4-CBAD-445E-A617-2B03DAC99018}" dt="2023-09-22T18:58:05.969" v="148"/>
        <pc:sldMkLst>
          <pc:docMk/>
          <pc:sldMk cId="2927867699" sldId="2145709166"/>
        </pc:sldMkLst>
      </pc:sldChg>
      <pc:sldChg chg="add del">
        <pc:chgData name="Ron Melton" userId="5553941352b42db9" providerId="LiveId" clId="{7ED559D4-CBAD-445E-A617-2B03DAC99018}" dt="2023-09-22T18:45:32.781" v="143" actId="47"/>
        <pc:sldMkLst>
          <pc:docMk/>
          <pc:sldMk cId="2750476711" sldId="2145709167"/>
        </pc:sldMkLst>
      </pc:sldChg>
      <pc:sldChg chg="modSp add mod">
        <pc:chgData name="Ron Melton" userId="5553941352b42db9" providerId="LiveId" clId="{7ED559D4-CBAD-445E-A617-2B03DAC99018}" dt="2023-09-22T18:37:08.613" v="138" actId="20577"/>
        <pc:sldMkLst>
          <pc:docMk/>
          <pc:sldMk cId="1623573409" sldId="2145709168"/>
        </pc:sldMkLst>
        <pc:spChg chg="mod">
          <ac:chgData name="Ron Melton" userId="5553941352b42db9" providerId="LiveId" clId="{7ED559D4-CBAD-445E-A617-2B03DAC99018}" dt="2023-09-22T18:37:08.613" v="138" actId="20577"/>
          <ac:spMkLst>
            <pc:docMk/>
            <pc:sldMk cId="1623573409" sldId="2145709168"/>
            <ac:spMk id="10" creationId="{00000000-0000-0000-0000-000000000000}"/>
          </ac:spMkLst>
        </pc:spChg>
      </pc:sldChg>
      <pc:sldChg chg="add">
        <pc:chgData name="Ron Melton" userId="5553941352b42db9" providerId="LiveId" clId="{7ED559D4-CBAD-445E-A617-2B03DAC99018}" dt="2023-09-22T18:45:26.151" v="142"/>
        <pc:sldMkLst>
          <pc:docMk/>
          <pc:sldMk cId="3910350452" sldId="2145709169"/>
        </pc:sldMkLst>
      </pc:sldChg>
      <pc:sldChg chg="add">
        <pc:chgData name="Ron Melton" userId="5553941352b42db9" providerId="LiveId" clId="{7ED559D4-CBAD-445E-A617-2B03DAC99018}" dt="2023-09-22T19:01:25.727" v="149"/>
        <pc:sldMkLst>
          <pc:docMk/>
          <pc:sldMk cId="1885727639" sldId="2145709170"/>
        </pc:sldMkLst>
      </pc:sldChg>
      <pc:sldChg chg="add">
        <pc:chgData name="Ron Melton" userId="5553941352b42db9" providerId="LiveId" clId="{7ED559D4-CBAD-445E-A617-2B03DAC99018}" dt="2023-09-22T19:01:25.727" v="149"/>
        <pc:sldMkLst>
          <pc:docMk/>
          <pc:sldMk cId="2534325892" sldId="2145709171"/>
        </pc:sldMkLst>
      </pc:sldChg>
      <pc:sldChg chg="add">
        <pc:chgData name="Ron Melton" userId="5553941352b42db9" providerId="LiveId" clId="{7ED559D4-CBAD-445E-A617-2B03DAC99018}" dt="2023-09-22T19:01:25.727" v="149"/>
        <pc:sldMkLst>
          <pc:docMk/>
          <pc:sldMk cId="0" sldId="2145709172"/>
        </pc:sldMkLst>
      </pc:sldChg>
      <pc:sldChg chg="add">
        <pc:chgData name="Ron Melton" userId="5553941352b42db9" providerId="LiveId" clId="{7ED559D4-CBAD-445E-A617-2B03DAC99018}" dt="2023-09-22T19:01:25.727" v="149"/>
        <pc:sldMkLst>
          <pc:docMk/>
          <pc:sldMk cId="2569051745" sldId="2145709173"/>
        </pc:sldMkLst>
      </pc:sldChg>
      <pc:sldChg chg="addSp delSp modSp new mod">
        <pc:chgData name="Ron Melton" userId="5553941352b42db9" providerId="LiveId" clId="{7ED559D4-CBAD-445E-A617-2B03DAC99018}" dt="2023-09-22T19:40:25.247" v="160" actId="1076"/>
        <pc:sldMkLst>
          <pc:docMk/>
          <pc:sldMk cId="3749433380" sldId="2145709174"/>
        </pc:sldMkLst>
        <pc:spChg chg="del">
          <ac:chgData name="Ron Melton" userId="5553941352b42db9" providerId="LiveId" clId="{7ED559D4-CBAD-445E-A617-2B03DAC99018}" dt="2023-09-22T19:32:16.593" v="155" actId="478"/>
          <ac:spMkLst>
            <pc:docMk/>
            <pc:sldMk cId="3749433380" sldId="2145709174"/>
            <ac:spMk id="2" creationId="{66435F0E-9833-A514-5804-ECFF6B46FB57}"/>
          </ac:spMkLst>
        </pc:spChg>
        <pc:spChg chg="del">
          <ac:chgData name="Ron Melton" userId="5553941352b42db9" providerId="LiveId" clId="{7ED559D4-CBAD-445E-A617-2B03DAC99018}" dt="2023-09-22T19:32:02.990" v="153" actId="22"/>
          <ac:spMkLst>
            <pc:docMk/>
            <pc:sldMk cId="3749433380" sldId="2145709174"/>
            <ac:spMk id="3" creationId="{0F388C85-972C-8BAC-D1D6-B08A91955509}"/>
          </ac:spMkLst>
        </pc:spChg>
        <pc:picChg chg="add mod ord">
          <ac:chgData name="Ron Melton" userId="5553941352b42db9" providerId="LiveId" clId="{7ED559D4-CBAD-445E-A617-2B03DAC99018}" dt="2023-09-22T19:37:29.737" v="156" actId="1076"/>
          <ac:picMkLst>
            <pc:docMk/>
            <pc:sldMk cId="3749433380" sldId="2145709174"/>
            <ac:picMk id="5" creationId="{7BA41160-4699-946D-3DC5-898CC96AB2C8}"/>
          </ac:picMkLst>
        </pc:picChg>
        <pc:picChg chg="add mod">
          <ac:chgData name="Ron Melton" userId="5553941352b42db9" providerId="LiveId" clId="{7ED559D4-CBAD-445E-A617-2B03DAC99018}" dt="2023-09-22T19:40:25.247" v="160" actId="1076"/>
          <ac:picMkLst>
            <pc:docMk/>
            <pc:sldMk cId="3749433380" sldId="2145709174"/>
            <ac:picMk id="7" creationId="{E61233AE-475C-F5FF-D9AA-5022812EB9C4}"/>
          </ac:picMkLst>
        </pc:picChg>
      </pc:sldChg>
      <pc:sldChg chg="addSp delSp modSp add mod">
        <pc:chgData name="Ron Melton" userId="5553941352b42db9" providerId="LiveId" clId="{7ED559D4-CBAD-445E-A617-2B03DAC99018}" dt="2023-09-22T20:08:18.177" v="244" actId="1076"/>
        <pc:sldMkLst>
          <pc:docMk/>
          <pc:sldMk cId="2793046918" sldId="2145709175"/>
        </pc:sldMkLst>
        <pc:spChg chg="mod">
          <ac:chgData name="Ron Melton" userId="5553941352b42db9" providerId="LiveId" clId="{7ED559D4-CBAD-445E-A617-2B03DAC99018}" dt="2023-09-22T20:04:03.668" v="227" actId="20577"/>
          <ac:spMkLst>
            <pc:docMk/>
            <pc:sldMk cId="2793046918" sldId="2145709175"/>
            <ac:spMk id="10" creationId="{00000000-0000-0000-0000-000000000000}"/>
          </ac:spMkLst>
        </pc:spChg>
        <pc:spChg chg="mod">
          <ac:chgData name="Ron Melton" userId="5553941352b42db9" providerId="LiveId" clId="{7ED559D4-CBAD-445E-A617-2B03DAC99018}" dt="2023-09-22T20:06:26.391" v="232" actId="1076"/>
          <ac:spMkLst>
            <pc:docMk/>
            <pc:sldMk cId="2793046918" sldId="2145709175"/>
            <ac:spMk id="28675" creationId="{00000000-0000-0000-0000-000000000000}"/>
          </ac:spMkLst>
        </pc:spChg>
        <pc:picChg chg="del">
          <ac:chgData name="Ron Melton" userId="5553941352b42db9" providerId="LiveId" clId="{7ED559D4-CBAD-445E-A617-2B03DAC99018}" dt="2023-09-22T20:06:54.384" v="235" actId="478"/>
          <ac:picMkLst>
            <pc:docMk/>
            <pc:sldMk cId="2793046918" sldId="2145709175"/>
            <ac:picMk id="2" creationId="{D2B22E47-7703-44F7-B72C-7AC39F2DF376}"/>
          </ac:picMkLst>
        </pc:picChg>
        <pc:picChg chg="mod">
          <ac:chgData name="Ron Melton" userId="5553941352b42db9" providerId="LiveId" clId="{7ED559D4-CBAD-445E-A617-2B03DAC99018}" dt="2023-09-22T20:08:18.177" v="244" actId="1076"/>
          <ac:picMkLst>
            <pc:docMk/>
            <pc:sldMk cId="2793046918" sldId="2145709175"/>
            <ac:picMk id="3" creationId="{72252DD6-5C51-7CF0-BE7D-2D3CC5CBDF5B}"/>
          </ac:picMkLst>
        </pc:picChg>
        <pc:picChg chg="add mod">
          <ac:chgData name="Ron Melton" userId="5553941352b42db9" providerId="LiveId" clId="{7ED559D4-CBAD-445E-A617-2B03DAC99018}" dt="2023-09-22T20:07:16.003" v="238" actId="1076"/>
          <ac:picMkLst>
            <pc:docMk/>
            <pc:sldMk cId="2793046918" sldId="2145709175"/>
            <ac:picMk id="5" creationId="{79ED7EE8-8B04-E78B-9D71-538EF5CEAED6}"/>
          </ac:picMkLst>
        </pc:picChg>
        <pc:picChg chg="add mod">
          <ac:chgData name="Ron Melton" userId="5553941352b42db9" providerId="LiveId" clId="{7ED559D4-CBAD-445E-A617-2B03DAC99018}" dt="2023-09-22T20:07:55.396" v="242" actId="1076"/>
          <ac:picMkLst>
            <pc:docMk/>
            <pc:sldMk cId="2793046918" sldId="2145709175"/>
            <ac:picMk id="6" creationId="{DA0E1BAF-B71C-9955-5D9F-338AD5C17323}"/>
          </ac:picMkLst>
        </pc:picChg>
      </pc:sldChg>
      <pc:sldChg chg="add">
        <pc:chgData name="Ron Melton" userId="5553941352b42db9" providerId="LiveId" clId="{7ED559D4-CBAD-445E-A617-2B03DAC99018}" dt="2023-09-22T20:11:56.789" v="248"/>
        <pc:sldMkLst>
          <pc:docMk/>
          <pc:sldMk cId="3076569505" sldId="2145709176"/>
        </pc:sldMkLst>
      </pc:sldChg>
      <pc:sldChg chg="add del">
        <pc:chgData name="Ron Melton" userId="5553941352b42db9" providerId="LiveId" clId="{7ED559D4-CBAD-445E-A617-2B03DAC99018}" dt="2023-09-22T20:34:01.088" v="261" actId="47"/>
        <pc:sldMkLst>
          <pc:docMk/>
          <pc:sldMk cId="2525598499" sldId="2145709177"/>
        </pc:sldMkLst>
      </pc:sldChg>
      <pc:sldChg chg="modSp add mod ord">
        <pc:chgData name="Ron Melton" userId="5553941352b42db9" providerId="LiveId" clId="{7ED559D4-CBAD-445E-A617-2B03DAC99018}" dt="2023-09-22T22:19:07.733" v="330"/>
        <pc:sldMkLst>
          <pc:docMk/>
          <pc:sldMk cId="4105139807" sldId="2145709177"/>
        </pc:sldMkLst>
        <pc:spChg chg="mod">
          <ac:chgData name="Ron Melton" userId="5553941352b42db9" providerId="LiveId" clId="{7ED559D4-CBAD-445E-A617-2B03DAC99018}" dt="2023-09-22T20:44:17.962" v="315" actId="1076"/>
          <ac:spMkLst>
            <pc:docMk/>
            <pc:sldMk cId="4105139807" sldId="2145709177"/>
            <ac:spMk id="10" creationId="{00000000-0000-0000-0000-000000000000}"/>
          </ac:spMkLst>
        </pc:spChg>
      </pc:sldChg>
      <pc:sldChg chg="add">
        <pc:chgData name="Ron Melton" userId="5553941352b42db9" providerId="LiveId" clId="{7ED559D4-CBAD-445E-A617-2B03DAC99018}" dt="2023-09-22T22:15:32.686" v="328"/>
        <pc:sldMkLst>
          <pc:docMk/>
          <pc:sldMk cId="1459841806" sldId="2145709178"/>
        </pc:sldMkLst>
      </pc:sldChg>
      <pc:sldChg chg="add">
        <pc:chgData name="Ron Melton" userId="5553941352b42db9" providerId="LiveId" clId="{7ED559D4-CBAD-445E-A617-2B03DAC99018}" dt="2023-09-22T22:19:48.490" v="331"/>
        <pc:sldMkLst>
          <pc:docMk/>
          <pc:sldMk cId="3740429343" sldId="2145709179"/>
        </pc:sldMkLst>
      </pc:sldChg>
      <pc:sldChg chg="add">
        <pc:chgData name="Ron Melton" userId="5553941352b42db9" providerId="LiveId" clId="{7ED559D4-CBAD-445E-A617-2B03DAC99018}" dt="2023-09-22T22:21:04.396" v="332"/>
        <pc:sldMkLst>
          <pc:docMk/>
          <pc:sldMk cId="2020432787" sldId="2145709180"/>
        </pc:sldMkLst>
      </pc:sldChg>
      <pc:sldChg chg="add ord">
        <pc:chgData name="Ron Melton" userId="5553941352b42db9" providerId="LiveId" clId="{7ED559D4-CBAD-445E-A617-2B03DAC99018}" dt="2023-09-22T22:22:40.252" v="335"/>
        <pc:sldMkLst>
          <pc:docMk/>
          <pc:sldMk cId="3177134286" sldId="2145709181"/>
        </pc:sldMkLst>
      </pc:sldChg>
      <pc:sldChg chg="add ord">
        <pc:chgData name="Ron Melton" userId="5553941352b42db9" providerId="LiveId" clId="{7ED559D4-CBAD-445E-A617-2B03DAC99018}" dt="2023-09-22T22:22:40.252" v="335"/>
        <pc:sldMkLst>
          <pc:docMk/>
          <pc:sldMk cId="955327910" sldId="2145709182"/>
        </pc:sldMkLst>
      </pc:sldChg>
      <pc:sldChg chg="add">
        <pc:chgData name="Ron Melton" userId="5553941352b42db9" providerId="LiveId" clId="{7ED559D4-CBAD-445E-A617-2B03DAC99018}" dt="2023-09-22T22:30:54.855" v="355"/>
        <pc:sldMkLst>
          <pc:docMk/>
          <pc:sldMk cId="17260696" sldId="2145709183"/>
        </pc:sldMkLst>
      </pc:sldChg>
      <pc:sldChg chg="add del">
        <pc:chgData name="Ron Melton" userId="5553941352b42db9" providerId="LiveId" clId="{7ED559D4-CBAD-445E-A617-2B03DAC99018}" dt="2023-09-22T22:28:45.487" v="353" actId="47"/>
        <pc:sldMkLst>
          <pc:docMk/>
          <pc:sldMk cId="3359095947" sldId="2145709183"/>
        </pc:sldMkLst>
      </pc:sldChg>
      <pc:sldChg chg="add">
        <pc:chgData name="Ron Melton" userId="5553941352b42db9" providerId="LiveId" clId="{7ED559D4-CBAD-445E-A617-2B03DAC99018}" dt="2023-09-22T22:33:37.741" v="356"/>
        <pc:sldMkLst>
          <pc:docMk/>
          <pc:sldMk cId="2770970702" sldId="2145709184"/>
        </pc:sldMkLst>
      </pc:sldChg>
      <pc:sldChg chg="add del">
        <pc:chgData name="Ron Melton" userId="5553941352b42db9" providerId="LiveId" clId="{7ED559D4-CBAD-445E-A617-2B03DAC99018}" dt="2023-09-22T22:28:46.476" v="354" actId="47"/>
        <pc:sldMkLst>
          <pc:docMk/>
          <pc:sldMk cId="2920482940" sldId="2145709184"/>
        </pc:sldMkLst>
      </pc:sldChg>
      <pc:sldChg chg="add del">
        <pc:chgData name="Ron Melton" userId="5553941352b42db9" providerId="LiveId" clId="{7ED559D4-CBAD-445E-A617-2B03DAC99018}" dt="2023-09-22T22:28:41.431" v="352" actId="47"/>
        <pc:sldMkLst>
          <pc:docMk/>
          <pc:sldMk cId="6009879" sldId="2145709185"/>
        </pc:sldMkLst>
      </pc:sldChg>
      <pc:sldChg chg="add">
        <pc:chgData name="Ron Melton" userId="5553941352b42db9" providerId="LiveId" clId="{7ED559D4-CBAD-445E-A617-2B03DAC99018}" dt="2023-09-22T22:33:37.741" v="356"/>
        <pc:sldMkLst>
          <pc:docMk/>
          <pc:sldMk cId="1245933640" sldId="2145709185"/>
        </pc:sldMkLst>
      </pc:sldChg>
      <pc:sldChg chg="add">
        <pc:chgData name="Ron Melton" userId="5553941352b42db9" providerId="LiveId" clId="{7ED559D4-CBAD-445E-A617-2B03DAC99018}" dt="2023-09-22T22:33:37.741" v="356"/>
        <pc:sldMkLst>
          <pc:docMk/>
          <pc:sldMk cId="4077356663" sldId="2145709186"/>
        </pc:sldMkLst>
      </pc:sldChg>
      <pc:sldChg chg="add">
        <pc:chgData name="Ron Melton" userId="5553941352b42db9" providerId="LiveId" clId="{7ED559D4-CBAD-445E-A617-2B03DAC99018}" dt="2023-09-22T22:33:37.741" v="356"/>
        <pc:sldMkLst>
          <pc:docMk/>
          <pc:sldMk cId="2268361642" sldId="2145709187"/>
        </pc:sldMkLst>
      </pc:sldChg>
      <pc:sldChg chg="add">
        <pc:chgData name="Ron Melton" userId="5553941352b42db9" providerId="LiveId" clId="{7ED559D4-CBAD-445E-A617-2B03DAC99018}" dt="2023-09-22T22:33:37.741" v="356"/>
        <pc:sldMkLst>
          <pc:docMk/>
          <pc:sldMk cId="3301414160" sldId="2145709188"/>
        </pc:sldMkLst>
      </pc:sldChg>
      <pc:sldChg chg="add">
        <pc:chgData name="Ron Melton" userId="5553941352b42db9" providerId="LiveId" clId="{7ED559D4-CBAD-445E-A617-2B03DAC99018}" dt="2023-09-22T22:33:54.926" v="357"/>
        <pc:sldMkLst>
          <pc:docMk/>
          <pc:sldMk cId="205771650" sldId="2145709189"/>
        </pc:sldMkLst>
      </pc:sldChg>
      <pc:sldChg chg="add">
        <pc:chgData name="Ron Melton" userId="5553941352b42db9" providerId="LiveId" clId="{7ED559D4-CBAD-445E-A617-2B03DAC99018}" dt="2023-09-22T22:33:54.926" v="357"/>
        <pc:sldMkLst>
          <pc:docMk/>
          <pc:sldMk cId="1261625953" sldId="2145709190"/>
        </pc:sldMkLst>
      </pc:sldChg>
      <pc:sldChg chg="add">
        <pc:chgData name="Ron Melton" userId="5553941352b42db9" providerId="LiveId" clId="{7ED559D4-CBAD-445E-A617-2B03DAC99018}" dt="2023-09-22T22:34:18.615" v="358"/>
        <pc:sldMkLst>
          <pc:docMk/>
          <pc:sldMk cId="2560887295" sldId="2145709191"/>
        </pc:sldMkLst>
      </pc:sldChg>
      <pc:sldChg chg="add">
        <pc:chgData name="Ron Melton" userId="5553941352b42db9" providerId="LiveId" clId="{7ED559D4-CBAD-445E-A617-2B03DAC99018}" dt="2023-09-22T22:36:14.260" v="361"/>
        <pc:sldMkLst>
          <pc:docMk/>
          <pc:sldMk cId="4084791113" sldId="2145709192"/>
        </pc:sldMkLst>
      </pc:sldChg>
      <pc:sldChg chg="add">
        <pc:chgData name="Ron Melton" userId="5553941352b42db9" providerId="LiveId" clId="{7ED559D4-CBAD-445E-A617-2B03DAC99018}" dt="2023-09-22T22:36:14.260" v="361"/>
        <pc:sldMkLst>
          <pc:docMk/>
          <pc:sldMk cId="4149209846" sldId="2145709193"/>
        </pc:sldMkLst>
      </pc:sldChg>
      <pc:sldChg chg="add">
        <pc:chgData name="Ron Melton" userId="5553941352b42db9" providerId="LiveId" clId="{7ED559D4-CBAD-445E-A617-2B03DAC99018}" dt="2023-09-22T22:36:14.260" v="361"/>
        <pc:sldMkLst>
          <pc:docMk/>
          <pc:sldMk cId="959427643" sldId="2145709194"/>
        </pc:sldMkLst>
      </pc:sldChg>
      <pc:sldChg chg="add">
        <pc:chgData name="Ron Melton" userId="5553941352b42db9" providerId="LiveId" clId="{7ED559D4-CBAD-445E-A617-2B03DAC99018}" dt="2023-09-22T22:36:14.260" v="361"/>
        <pc:sldMkLst>
          <pc:docMk/>
          <pc:sldMk cId="4116024540" sldId="2145709195"/>
        </pc:sldMkLst>
      </pc:sldChg>
      <pc:sldChg chg="add">
        <pc:chgData name="Ron Melton" userId="5553941352b42db9" providerId="LiveId" clId="{7ED559D4-CBAD-445E-A617-2B03DAC99018}" dt="2023-09-22T22:36:14.260" v="361"/>
        <pc:sldMkLst>
          <pc:docMk/>
          <pc:sldMk cId="3800881856" sldId="2145709196"/>
        </pc:sldMkLst>
      </pc:sldChg>
      <pc:sldChg chg="add">
        <pc:chgData name="Ron Melton" userId="5553941352b42db9" providerId="LiveId" clId="{7ED559D4-CBAD-445E-A617-2B03DAC99018}" dt="2023-09-22T22:36:31.947" v="364"/>
        <pc:sldMkLst>
          <pc:docMk/>
          <pc:sldMk cId="2507820875" sldId="2145709197"/>
        </pc:sldMkLst>
      </pc:sldChg>
      <pc:sldChg chg="add">
        <pc:chgData name="Ron Melton" userId="5553941352b42db9" providerId="LiveId" clId="{7ED559D4-CBAD-445E-A617-2B03DAC99018}" dt="2023-09-22T22:36:55.760" v="365"/>
        <pc:sldMkLst>
          <pc:docMk/>
          <pc:sldMk cId="3756696084" sldId="2145709198"/>
        </pc:sldMkLst>
      </pc:sldChg>
      <pc:sldChg chg="add">
        <pc:chgData name="Ron Melton" userId="5553941352b42db9" providerId="LiveId" clId="{7ED559D4-CBAD-445E-A617-2B03DAC99018}" dt="2023-09-22T22:36:55.760" v="365"/>
        <pc:sldMkLst>
          <pc:docMk/>
          <pc:sldMk cId="1996564731" sldId="2145709199"/>
        </pc:sldMkLst>
      </pc:sldChg>
      <pc:sldChg chg="add">
        <pc:chgData name="Ron Melton" userId="5553941352b42db9" providerId="LiveId" clId="{7ED559D4-CBAD-445E-A617-2B03DAC99018}" dt="2023-09-22T22:36:55.760" v="365"/>
        <pc:sldMkLst>
          <pc:docMk/>
          <pc:sldMk cId="3937682311" sldId="2145709200"/>
        </pc:sldMkLst>
      </pc:sldChg>
      <pc:sldChg chg="add">
        <pc:chgData name="Ron Melton" userId="5553941352b42db9" providerId="LiveId" clId="{7ED559D4-CBAD-445E-A617-2B03DAC99018}" dt="2023-09-22T22:36:55.760" v="365"/>
        <pc:sldMkLst>
          <pc:docMk/>
          <pc:sldMk cId="1000398488" sldId="2145709201"/>
        </pc:sldMkLst>
      </pc:sldChg>
      <pc:sldChg chg="add">
        <pc:chgData name="Ron Melton" userId="5553941352b42db9" providerId="LiveId" clId="{7ED559D4-CBAD-445E-A617-2B03DAC99018}" dt="2023-09-22T22:36:55.760" v="365"/>
        <pc:sldMkLst>
          <pc:docMk/>
          <pc:sldMk cId="140147462" sldId="2145709202"/>
        </pc:sldMkLst>
      </pc:sldChg>
      <pc:sldChg chg="add">
        <pc:chgData name="Ron Melton" userId="5553941352b42db9" providerId="LiveId" clId="{7ED559D4-CBAD-445E-A617-2B03DAC99018}" dt="2023-09-22T22:36:55.760" v="365"/>
        <pc:sldMkLst>
          <pc:docMk/>
          <pc:sldMk cId="784725011" sldId="2145709203"/>
        </pc:sldMkLst>
      </pc:sldChg>
      <pc:sldChg chg="add">
        <pc:chgData name="Ron Melton" userId="5553941352b42db9" providerId="LiveId" clId="{7ED559D4-CBAD-445E-A617-2B03DAC99018}" dt="2023-09-22T22:36:55.760" v="365"/>
        <pc:sldMkLst>
          <pc:docMk/>
          <pc:sldMk cId="2713850551" sldId="2145709204"/>
        </pc:sldMkLst>
      </pc:sldChg>
      <pc:sldChg chg="add">
        <pc:chgData name="Ron Melton" userId="5553941352b42db9" providerId="LiveId" clId="{7ED559D4-CBAD-445E-A617-2B03DAC99018}" dt="2023-09-22T22:36:55.760" v="365"/>
        <pc:sldMkLst>
          <pc:docMk/>
          <pc:sldMk cId="3827336348" sldId="2145709205"/>
        </pc:sldMkLst>
      </pc:sldChg>
      <pc:sldChg chg="add">
        <pc:chgData name="Ron Melton" userId="5553941352b42db9" providerId="LiveId" clId="{7ED559D4-CBAD-445E-A617-2B03DAC99018}" dt="2023-09-22T22:36:55.760" v="365"/>
        <pc:sldMkLst>
          <pc:docMk/>
          <pc:sldMk cId="0" sldId="2145709206"/>
        </pc:sldMkLst>
      </pc:sldChg>
      <pc:sldChg chg="add">
        <pc:chgData name="Ron Melton" userId="5553941352b42db9" providerId="LiveId" clId="{7ED559D4-CBAD-445E-A617-2B03DAC99018}" dt="2023-09-22T22:36:55.760" v="365"/>
        <pc:sldMkLst>
          <pc:docMk/>
          <pc:sldMk cId="2344497738" sldId="2145709207"/>
        </pc:sldMkLst>
      </pc:sldChg>
      <pc:sldChg chg="add">
        <pc:chgData name="Ron Melton" userId="5553941352b42db9" providerId="LiveId" clId="{7ED559D4-CBAD-445E-A617-2B03DAC99018}" dt="2023-09-22T22:36:55.760" v="365"/>
        <pc:sldMkLst>
          <pc:docMk/>
          <pc:sldMk cId="3221288664" sldId="2145709208"/>
        </pc:sldMkLst>
      </pc:sldChg>
      <pc:sldChg chg="new del">
        <pc:chgData name="Ron Melton" userId="5553941352b42db9" providerId="LiveId" clId="{7ED559D4-CBAD-445E-A617-2B03DAC99018}" dt="2023-09-24T02:24:55.867" v="463" actId="47"/>
        <pc:sldMkLst>
          <pc:docMk/>
          <pc:sldMk cId="4276734319" sldId="2145709209"/>
        </pc:sldMkLst>
      </pc:sldChg>
      <pc:sldChg chg="new del">
        <pc:chgData name="Ron Melton" userId="5553941352b42db9" providerId="LiveId" clId="{7ED559D4-CBAD-445E-A617-2B03DAC99018}" dt="2023-09-24T02:24:55.867" v="463" actId="47"/>
        <pc:sldMkLst>
          <pc:docMk/>
          <pc:sldMk cId="2626895570" sldId="2145709210"/>
        </pc:sldMkLst>
      </pc:sldChg>
      <pc:sldChg chg="modSp add mod ord">
        <pc:chgData name="Ron Melton" userId="5553941352b42db9" providerId="LiveId" clId="{7ED559D4-CBAD-445E-A617-2B03DAC99018}" dt="2023-09-24T02:01:28.667" v="455"/>
        <pc:sldMkLst>
          <pc:docMk/>
          <pc:sldMk cId="1195408317" sldId="2145709211"/>
        </pc:sldMkLst>
        <pc:spChg chg="mod">
          <ac:chgData name="Ron Melton" userId="5553941352b42db9" providerId="LiveId" clId="{7ED559D4-CBAD-445E-A617-2B03DAC99018}" dt="2023-09-24T00:54:24.692" v="451" actId="1076"/>
          <ac:spMkLst>
            <pc:docMk/>
            <pc:sldMk cId="1195408317" sldId="2145709211"/>
            <ac:spMk id="10" creationId="{00000000-0000-0000-0000-000000000000}"/>
          </ac:spMkLst>
        </pc:spChg>
      </pc:sldChg>
      <pc:sldChg chg="new">
        <pc:chgData name="Ron Melton" userId="5553941352b42db9" providerId="LiveId" clId="{7ED559D4-CBAD-445E-A617-2B03DAC99018}" dt="2023-09-24T02:34:24.172" v="464" actId="680"/>
        <pc:sldMkLst>
          <pc:docMk/>
          <pc:sldMk cId="3267989458" sldId="2145709212"/>
        </pc:sldMkLst>
      </pc:sldChg>
      <pc:sldChg chg="new del">
        <pc:chgData name="Ron Melton" userId="5553941352b42db9" providerId="LiveId" clId="{7ED559D4-CBAD-445E-A617-2B03DAC99018}" dt="2023-09-24T03:57:54.324" v="470" actId="47"/>
        <pc:sldMkLst>
          <pc:docMk/>
          <pc:sldMk cId="3602185175" sldId="2145709213"/>
        </pc:sldMkLst>
      </pc:sldChg>
      <pc:sldChg chg="new del">
        <pc:chgData name="Ron Melton" userId="5553941352b42db9" providerId="LiveId" clId="{7ED559D4-CBAD-445E-A617-2B03DAC99018}" dt="2023-09-24T03:57:54.324" v="470" actId="47"/>
        <pc:sldMkLst>
          <pc:docMk/>
          <pc:sldMk cId="925808927" sldId="2145709214"/>
        </pc:sldMkLst>
      </pc:sldChg>
      <pc:sldChg chg="add ord">
        <pc:chgData name="Ron Melton" userId="5553941352b42db9" providerId="LiveId" clId="{7ED559D4-CBAD-445E-A617-2B03DAC99018}" dt="2023-09-24T04:00:56.544" v="474"/>
        <pc:sldMkLst>
          <pc:docMk/>
          <pc:sldMk cId="695483233" sldId="2145709215"/>
        </pc:sldMkLst>
      </pc:sldChg>
      <pc:sldChg chg="add ord">
        <pc:chgData name="Ron Melton" userId="5553941352b42db9" providerId="LiveId" clId="{7ED559D4-CBAD-445E-A617-2B03DAC99018}" dt="2023-09-24T04:00:56.544" v="474"/>
        <pc:sldMkLst>
          <pc:docMk/>
          <pc:sldMk cId="820623972" sldId="2145709216"/>
        </pc:sldMkLst>
      </pc:sldChg>
      <pc:sldChg chg="add ord">
        <pc:chgData name="Ron Melton" userId="5553941352b42db9" providerId="LiveId" clId="{7ED559D4-CBAD-445E-A617-2B03DAC99018}" dt="2023-09-24T04:00:56.544" v="474"/>
        <pc:sldMkLst>
          <pc:docMk/>
          <pc:sldMk cId="1769345799" sldId="2145709217"/>
        </pc:sldMkLst>
      </pc:sldChg>
      <pc:sldChg chg="add ord">
        <pc:chgData name="Ron Melton" userId="5553941352b42db9" providerId="LiveId" clId="{7ED559D4-CBAD-445E-A617-2B03DAC99018}" dt="2023-09-24T04:00:56.544" v="474"/>
        <pc:sldMkLst>
          <pc:docMk/>
          <pc:sldMk cId="3136608126" sldId="2145709218"/>
        </pc:sldMkLst>
      </pc:sldChg>
      <pc:sldChg chg="add ord">
        <pc:chgData name="Ron Melton" userId="5553941352b42db9" providerId="LiveId" clId="{7ED559D4-CBAD-445E-A617-2B03DAC99018}" dt="2023-09-24T04:00:56.544" v="474"/>
        <pc:sldMkLst>
          <pc:docMk/>
          <pc:sldMk cId="407987876" sldId="2145709219"/>
        </pc:sldMkLst>
      </pc:sldChg>
      <pc:sldChg chg="add ord">
        <pc:chgData name="Ron Melton" userId="5553941352b42db9" providerId="LiveId" clId="{7ED559D4-CBAD-445E-A617-2B03DAC99018}" dt="2023-09-24T04:00:56.544" v="474"/>
        <pc:sldMkLst>
          <pc:docMk/>
          <pc:sldMk cId="1835286577" sldId="2145709220"/>
        </pc:sldMkLst>
      </pc:sldChg>
      <pc:sldChg chg="add ord">
        <pc:chgData name="Ron Melton" userId="5553941352b42db9" providerId="LiveId" clId="{7ED559D4-CBAD-445E-A617-2B03DAC99018}" dt="2023-09-24T04:00:56.544" v="474"/>
        <pc:sldMkLst>
          <pc:docMk/>
          <pc:sldMk cId="162844357" sldId="2145709221"/>
        </pc:sldMkLst>
      </pc:sldChg>
      <pc:sldChg chg="add ord">
        <pc:chgData name="Ron Melton" userId="5553941352b42db9" providerId="LiveId" clId="{7ED559D4-CBAD-445E-A617-2B03DAC99018}" dt="2023-09-24T04:00:56.544" v="474"/>
        <pc:sldMkLst>
          <pc:docMk/>
          <pc:sldMk cId="2578966685" sldId="2145709222"/>
        </pc:sldMkLst>
      </pc:sldChg>
      <pc:sldChg chg="add ord">
        <pc:chgData name="Ron Melton" userId="5553941352b42db9" providerId="LiveId" clId="{7ED559D4-CBAD-445E-A617-2B03DAC99018}" dt="2023-09-24T04:00:56.544" v="474"/>
        <pc:sldMkLst>
          <pc:docMk/>
          <pc:sldMk cId="2162131245" sldId="2145709223"/>
        </pc:sldMkLst>
      </pc:sldChg>
      <pc:sldChg chg="add ord">
        <pc:chgData name="Ron Melton" userId="5553941352b42db9" providerId="LiveId" clId="{7ED559D4-CBAD-445E-A617-2B03DAC99018}" dt="2023-09-24T04:00:56.544" v="474"/>
        <pc:sldMkLst>
          <pc:docMk/>
          <pc:sldMk cId="1483908558" sldId="2145709224"/>
        </pc:sldMkLst>
      </pc:sldChg>
      <pc:sldChg chg="add ord">
        <pc:chgData name="Ron Melton" userId="5553941352b42db9" providerId="LiveId" clId="{7ED559D4-CBAD-445E-A617-2B03DAC99018}" dt="2023-09-24T04:00:56.544" v="474"/>
        <pc:sldMkLst>
          <pc:docMk/>
          <pc:sldMk cId="710965575" sldId="2145709225"/>
        </pc:sldMkLst>
      </pc:sldChg>
      <pc:sldChg chg="add ord">
        <pc:chgData name="Ron Melton" userId="5553941352b42db9" providerId="LiveId" clId="{7ED559D4-CBAD-445E-A617-2B03DAC99018}" dt="2023-09-24T04:00:56.544" v="474"/>
        <pc:sldMkLst>
          <pc:docMk/>
          <pc:sldMk cId="2861175218" sldId="2145709226"/>
        </pc:sldMkLst>
      </pc:sldChg>
      <pc:sldChg chg="add ord">
        <pc:chgData name="Ron Melton" userId="5553941352b42db9" providerId="LiveId" clId="{7ED559D4-CBAD-445E-A617-2B03DAC99018}" dt="2023-09-24T04:00:56.544" v="474"/>
        <pc:sldMkLst>
          <pc:docMk/>
          <pc:sldMk cId="2505849663" sldId="2145709227"/>
        </pc:sldMkLst>
      </pc:sldChg>
      <pc:sldChg chg="add ord">
        <pc:chgData name="Ron Melton" userId="5553941352b42db9" providerId="LiveId" clId="{7ED559D4-CBAD-445E-A617-2B03DAC99018}" dt="2023-09-24T04:00:56.544" v="474"/>
        <pc:sldMkLst>
          <pc:docMk/>
          <pc:sldMk cId="3154653776" sldId="2145709228"/>
        </pc:sldMkLst>
      </pc:sldChg>
      <pc:sldChg chg="add ord">
        <pc:chgData name="Ron Melton" userId="5553941352b42db9" providerId="LiveId" clId="{7ED559D4-CBAD-445E-A617-2B03DAC99018}" dt="2023-09-24T04:00:56.544" v="474"/>
        <pc:sldMkLst>
          <pc:docMk/>
          <pc:sldMk cId="2150748574" sldId="2145709229"/>
        </pc:sldMkLst>
      </pc:sldChg>
      <pc:sldChg chg="add ord">
        <pc:chgData name="Ron Melton" userId="5553941352b42db9" providerId="LiveId" clId="{7ED559D4-CBAD-445E-A617-2B03DAC99018}" dt="2023-09-24T04:00:56.544" v="474"/>
        <pc:sldMkLst>
          <pc:docMk/>
          <pc:sldMk cId="1104323955" sldId="2145709230"/>
        </pc:sldMkLst>
      </pc:sldChg>
      <pc:sldChg chg="add ord">
        <pc:chgData name="Ron Melton" userId="5553941352b42db9" providerId="LiveId" clId="{7ED559D4-CBAD-445E-A617-2B03DAC99018}" dt="2023-09-24T04:00:56.544" v="474"/>
        <pc:sldMkLst>
          <pc:docMk/>
          <pc:sldMk cId="3908729741" sldId="2145709231"/>
        </pc:sldMkLst>
      </pc:sldChg>
      <pc:sldChg chg="add ord">
        <pc:chgData name="Ron Melton" userId="5553941352b42db9" providerId="LiveId" clId="{7ED559D4-CBAD-445E-A617-2B03DAC99018}" dt="2023-09-24T04:00:56.544" v="474"/>
        <pc:sldMkLst>
          <pc:docMk/>
          <pc:sldMk cId="1003540370" sldId="2145709232"/>
        </pc:sldMkLst>
      </pc:sldChg>
      <pc:sldChg chg="add ord">
        <pc:chgData name="Ron Melton" userId="5553941352b42db9" providerId="LiveId" clId="{7ED559D4-CBAD-445E-A617-2B03DAC99018}" dt="2023-09-24T04:00:56.544" v="474"/>
        <pc:sldMkLst>
          <pc:docMk/>
          <pc:sldMk cId="849527750" sldId="2145709233"/>
        </pc:sldMkLst>
      </pc:sldChg>
      <pc:sldChg chg="add ord">
        <pc:chgData name="Ron Melton" userId="5553941352b42db9" providerId="LiveId" clId="{7ED559D4-CBAD-445E-A617-2B03DAC99018}" dt="2023-09-24T04:00:56.544" v="474"/>
        <pc:sldMkLst>
          <pc:docMk/>
          <pc:sldMk cId="2518602928" sldId="2145709234"/>
        </pc:sldMkLst>
      </pc:sldChg>
      <pc:sldChg chg="add ord">
        <pc:chgData name="Ron Melton" userId="5553941352b42db9" providerId="LiveId" clId="{7ED559D4-CBAD-445E-A617-2B03DAC99018}" dt="2023-09-24T04:00:56.544" v="474"/>
        <pc:sldMkLst>
          <pc:docMk/>
          <pc:sldMk cId="3588238129" sldId="2145709235"/>
        </pc:sldMkLst>
      </pc:sldChg>
      <pc:sldChg chg="add ord">
        <pc:chgData name="Ron Melton" userId="5553941352b42db9" providerId="LiveId" clId="{7ED559D4-CBAD-445E-A617-2B03DAC99018}" dt="2023-09-24T04:00:56.544" v="474"/>
        <pc:sldMkLst>
          <pc:docMk/>
          <pc:sldMk cId="3959528997" sldId="2145709236"/>
        </pc:sldMkLst>
      </pc:sldChg>
      <pc:sldChg chg="add ord">
        <pc:chgData name="Ron Melton" userId="5553941352b42db9" providerId="LiveId" clId="{7ED559D4-CBAD-445E-A617-2B03DAC99018}" dt="2023-09-24T04:00:56.544" v="474"/>
        <pc:sldMkLst>
          <pc:docMk/>
          <pc:sldMk cId="4022313288" sldId="2145709237"/>
        </pc:sldMkLst>
      </pc:sldChg>
      <pc:sldChg chg="add ord">
        <pc:chgData name="Ron Melton" userId="5553941352b42db9" providerId="LiveId" clId="{7ED559D4-CBAD-445E-A617-2B03DAC99018}" dt="2023-09-24T04:00:56.544" v="474"/>
        <pc:sldMkLst>
          <pc:docMk/>
          <pc:sldMk cId="1403920615" sldId="2145709238"/>
        </pc:sldMkLst>
      </pc:sldChg>
      <pc:sldChg chg="add ord">
        <pc:chgData name="Ron Melton" userId="5553941352b42db9" providerId="LiveId" clId="{7ED559D4-CBAD-445E-A617-2B03DAC99018}" dt="2023-09-24T04:00:56.544" v="474"/>
        <pc:sldMkLst>
          <pc:docMk/>
          <pc:sldMk cId="1332404770" sldId="2145709239"/>
        </pc:sldMkLst>
      </pc:sldChg>
      <pc:sldChg chg="add ord">
        <pc:chgData name="Ron Melton" userId="5553941352b42db9" providerId="LiveId" clId="{7ED559D4-CBAD-445E-A617-2B03DAC99018}" dt="2023-09-24T04:00:56.544" v="474"/>
        <pc:sldMkLst>
          <pc:docMk/>
          <pc:sldMk cId="3943807907" sldId="2145709240"/>
        </pc:sldMkLst>
      </pc:sldChg>
      <pc:sldChg chg="add ord">
        <pc:chgData name="Ron Melton" userId="5553941352b42db9" providerId="LiveId" clId="{7ED559D4-CBAD-445E-A617-2B03DAC99018}" dt="2023-09-24T04:00:56.544" v="474"/>
        <pc:sldMkLst>
          <pc:docMk/>
          <pc:sldMk cId="991226447" sldId="2145709241"/>
        </pc:sldMkLst>
      </pc:sldChg>
      <pc:sldChg chg="add ord">
        <pc:chgData name="Ron Melton" userId="5553941352b42db9" providerId="LiveId" clId="{7ED559D4-CBAD-445E-A617-2B03DAC99018}" dt="2023-09-24T04:00:56.544" v="474"/>
        <pc:sldMkLst>
          <pc:docMk/>
          <pc:sldMk cId="2834835162" sldId="2145709242"/>
        </pc:sldMkLst>
      </pc:sldChg>
      <pc:sldChg chg="add ord">
        <pc:chgData name="Ron Melton" userId="5553941352b42db9" providerId="LiveId" clId="{7ED559D4-CBAD-445E-A617-2B03DAC99018}" dt="2023-09-24T04:00:56.544" v="474"/>
        <pc:sldMkLst>
          <pc:docMk/>
          <pc:sldMk cId="549374123" sldId="2145709243"/>
        </pc:sldMkLst>
      </pc:sldChg>
      <pc:sldChg chg="add ord setBg">
        <pc:chgData name="Ron Melton" userId="5553941352b42db9" providerId="LiveId" clId="{7ED559D4-CBAD-445E-A617-2B03DAC99018}" dt="2023-09-24T04:00:56.544" v="474"/>
        <pc:sldMkLst>
          <pc:docMk/>
          <pc:sldMk cId="2831774266" sldId="2145709244"/>
        </pc:sldMkLst>
      </pc:sldChg>
      <pc:sldChg chg="add ord">
        <pc:chgData name="Ron Melton" userId="5553941352b42db9" providerId="LiveId" clId="{7ED559D4-CBAD-445E-A617-2B03DAC99018}" dt="2023-09-24T04:00:56.544" v="474"/>
        <pc:sldMkLst>
          <pc:docMk/>
          <pc:sldMk cId="610531724" sldId="2145709245"/>
        </pc:sldMkLst>
      </pc:sldChg>
      <pc:sldChg chg="add ord">
        <pc:chgData name="Ron Melton" userId="5553941352b42db9" providerId="LiveId" clId="{7ED559D4-CBAD-445E-A617-2B03DAC99018}" dt="2023-09-24T04:00:56.544" v="474"/>
        <pc:sldMkLst>
          <pc:docMk/>
          <pc:sldMk cId="1459209021" sldId="2145709246"/>
        </pc:sldMkLst>
      </pc:sldChg>
      <pc:sldChg chg="add ord">
        <pc:chgData name="Ron Melton" userId="5553941352b42db9" providerId="LiveId" clId="{7ED559D4-CBAD-445E-A617-2B03DAC99018}" dt="2023-09-24T04:00:56.544" v="474"/>
        <pc:sldMkLst>
          <pc:docMk/>
          <pc:sldMk cId="1146920123" sldId="2145709247"/>
        </pc:sldMkLst>
      </pc:sldChg>
      <pc:sldChg chg="add ord">
        <pc:chgData name="Ron Melton" userId="5553941352b42db9" providerId="LiveId" clId="{7ED559D4-CBAD-445E-A617-2B03DAC99018}" dt="2023-09-24T04:00:56.544" v="474"/>
        <pc:sldMkLst>
          <pc:docMk/>
          <pc:sldMk cId="4159796012" sldId="2145709248"/>
        </pc:sldMkLst>
      </pc:sldChg>
      <pc:sldChg chg="add ord">
        <pc:chgData name="Ron Melton" userId="5553941352b42db9" providerId="LiveId" clId="{7ED559D4-CBAD-445E-A617-2B03DAC99018}" dt="2023-09-24T04:00:56.544" v="474"/>
        <pc:sldMkLst>
          <pc:docMk/>
          <pc:sldMk cId="1973580948" sldId="2145709249"/>
        </pc:sldMkLst>
      </pc:sldChg>
      <pc:sldChg chg="add ord">
        <pc:chgData name="Ron Melton" userId="5553941352b42db9" providerId="LiveId" clId="{7ED559D4-CBAD-445E-A617-2B03DAC99018}" dt="2023-09-24T04:00:56.544" v="474"/>
        <pc:sldMkLst>
          <pc:docMk/>
          <pc:sldMk cId="11548965" sldId="2145709250"/>
        </pc:sldMkLst>
      </pc:sldChg>
      <pc:sldChg chg="add ord">
        <pc:chgData name="Ron Melton" userId="5553941352b42db9" providerId="LiveId" clId="{7ED559D4-CBAD-445E-A617-2B03DAC99018}" dt="2023-09-24T04:00:56.544" v="474"/>
        <pc:sldMkLst>
          <pc:docMk/>
          <pc:sldMk cId="314389004" sldId="2145709251"/>
        </pc:sldMkLst>
      </pc:sldChg>
      <pc:sldChg chg="add ord">
        <pc:chgData name="Ron Melton" userId="5553941352b42db9" providerId="LiveId" clId="{7ED559D4-CBAD-445E-A617-2B03DAC99018}" dt="2023-09-24T04:00:56.544" v="474"/>
        <pc:sldMkLst>
          <pc:docMk/>
          <pc:sldMk cId="3829362598" sldId="2145709252"/>
        </pc:sldMkLst>
      </pc:sldChg>
      <pc:sldChg chg="add ord">
        <pc:chgData name="Ron Melton" userId="5553941352b42db9" providerId="LiveId" clId="{7ED559D4-CBAD-445E-A617-2B03DAC99018}" dt="2023-09-24T04:00:56.544" v="474"/>
        <pc:sldMkLst>
          <pc:docMk/>
          <pc:sldMk cId="3923309667" sldId="2145709253"/>
        </pc:sldMkLst>
      </pc:sldChg>
      <pc:sldChg chg="add ord">
        <pc:chgData name="Ron Melton" userId="5553941352b42db9" providerId="LiveId" clId="{7ED559D4-CBAD-445E-A617-2B03DAC99018}" dt="2023-09-24T04:00:56.544" v="474"/>
        <pc:sldMkLst>
          <pc:docMk/>
          <pc:sldMk cId="3064972221" sldId="2145709254"/>
        </pc:sldMkLst>
      </pc:sldChg>
      <pc:sldChg chg="add ord">
        <pc:chgData name="Ron Melton" userId="5553941352b42db9" providerId="LiveId" clId="{7ED559D4-CBAD-445E-A617-2B03DAC99018}" dt="2023-09-24T04:00:56.544" v="474"/>
        <pc:sldMkLst>
          <pc:docMk/>
          <pc:sldMk cId="1318307037" sldId="2145709255"/>
        </pc:sldMkLst>
      </pc:sldChg>
      <pc:sldChg chg="add ord">
        <pc:chgData name="Ron Melton" userId="5553941352b42db9" providerId="LiveId" clId="{7ED559D4-CBAD-445E-A617-2B03DAC99018}" dt="2023-09-24T04:00:56.544" v="474"/>
        <pc:sldMkLst>
          <pc:docMk/>
          <pc:sldMk cId="2799079297" sldId="2145709256"/>
        </pc:sldMkLst>
      </pc:sldChg>
      <pc:sldChg chg="add ord">
        <pc:chgData name="Ron Melton" userId="5553941352b42db9" providerId="LiveId" clId="{7ED559D4-CBAD-445E-A617-2B03DAC99018}" dt="2023-09-24T04:00:56.544" v="474"/>
        <pc:sldMkLst>
          <pc:docMk/>
          <pc:sldMk cId="1038257110" sldId="2145709257"/>
        </pc:sldMkLst>
      </pc:sldChg>
      <pc:sldChg chg="add ord">
        <pc:chgData name="Ron Melton" userId="5553941352b42db9" providerId="LiveId" clId="{7ED559D4-CBAD-445E-A617-2B03DAC99018}" dt="2023-09-24T04:00:56.544" v="474"/>
        <pc:sldMkLst>
          <pc:docMk/>
          <pc:sldMk cId="1621748067" sldId="2145709258"/>
        </pc:sldMkLst>
      </pc:sldChg>
      <pc:sldChg chg="add ord">
        <pc:chgData name="Ron Melton" userId="5553941352b42db9" providerId="LiveId" clId="{7ED559D4-CBAD-445E-A617-2B03DAC99018}" dt="2023-09-24T04:00:56.544" v="474"/>
        <pc:sldMkLst>
          <pc:docMk/>
          <pc:sldMk cId="412242548" sldId="2145709259"/>
        </pc:sldMkLst>
      </pc:sldChg>
      <pc:sldChg chg="add ord">
        <pc:chgData name="Ron Melton" userId="5553941352b42db9" providerId="LiveId" clId="{7ED559D4-CBAD-445E-A617-2B03DAC99018}" dt="2023-09-24T04:00:56.544" v="474"/>
        <pc:sldMkLst>
          <pc:docMk/>
          <pc:sldMk cId="1222754515" sldId="2145709260"/>
        </pc:sldMkLst>
      </pc:sldChg>
      <pc:sldChg chg="add ord">
        <pc:chgData name="Ron Melton" userId="5553941352b42db9" providerId="LiveId" clId="{7ED559D4-CBAD-445E-A617-2B03DAC99018}" dt="2023-09-24T04:00:56.544" v="474"/>
        <pc:sldMkLst>
          <pc:docMk/>
          <pc:sldMk cId="1959237971" sldId="2145709261"/>
        </pc:sldMkLst>
      </pc:sldChg>
      <pc:sldChg chg="add ord">
        <pc:chgData name="Ron Melton" userId="5553941352b42db9" providerId="LiveId" clId="{7ED559D4-CBAD-445E-A617-2B03DAC99018}" dt="2023-09-24T04:00:56.544" v="474"/>
        <pc:sldMkLst>
          <pc:docMk/>
          <pc:sldMk cId="1539732802" sldId="2145709262"/>
        </pc:sldMkLst>
      </pc:sldChg>
      <pc:sldChg chg="add ord">
        <pc:chgData name="Ron Melton" userId="5553941352b42db9" providerId="LiveId" clId="{7ED559D4-CBAD-445E-A617-2B03DAC99018}" dt="2023-09-24T04:00:56.544" v="474"/>
        <pc:sldMkLst>
          <pc:docMk/>
          <pc:sldMk cId="2227022641" sldId="2145709263"/>
        </pc:sldMkLst>
      </pc:sldChg>
      <pc:sldChg chg="add ord">
        <pc:chgData name="Ron Melton" userId="5553941352b42db9" providerId="LiveId" clId="{7ED559D4-CBAD-445E-A617-2B03DAC99018}" dt="2023-09-24T04:00:56.544" v="474"/>
        <pc:sldMkLst>
          <pc:docMk/>
          <pc:sldMk cId="2519307833" sldId="2145709264"/>
        </pc:sldMkLst>
      </pc:sldChg>
      <pc:sldChg chg="add ord">
        <pc:chgData name="Ron Melton" userId="5553941352b42db9" providerId="LiveId" clId="{7ED559D4-CBAD-445E-A617-2B03DAC99018}" dt="2023-09-24T04:00:56.544" v="474"/>
        <pc:sldMkLst>
          <pc:docMk/>
          <pc:sldMk cId="4093391104" sldId="2145709265"/>
        </pc:sldMkLst>
      </pc:sldChg>
      <pc:sldChg chg="add ord">
        <pc:chgData name="Ron Melton" userId="5553941352b42db9" providerId="LiveId" clId="{7ED559D4-CBAD-445E-A617-2B03DAC99018}" dt="2023-09-24T04:00:56.544" v="474"/>
        <pc:sldMkLst>
          <pc:docMk/>
          <pc:sldMk cId="3349505273" sldId="2145709266"/>
        </pc:sldMkLst>
      </pc:sldChg>
      <pc:sldChg chg="add ord">
        <pc:chgData name="Ron Melton" userId="5553941352b42db9" providerId="LiveId" clId="{7ED559D4-CBAD-445E-A617-2B03DAC99018}" dt="2023-09-24T04:00:56.544" v="474"/>
        <pc:sldMkLst>
          <pc:docMk/>
          <pc:sldMk cId="3935313820" sldId="2145709267"/>
        </pc:sldMkLst>
      </pc:sldChg>
      <pc:sldChg chg="add ord">
        <pc:chgData name="Ron Melton" userId="5553941352b42db9" providerId="LiveId" clId="{7ED559D4-CBAD-445E-A617-2B03DAC99018}" dt="2023-09-24T04:00:56.544" v="474"/>
        <pc:sldMkLst>
          <pc:docMk/>
          <pc:sldMk cId="4009063297" sldId="2145709268"/>
        </pc:sldMkLst>
      </pc:sldChg>
      <pc:sldChg chg="add ord">
        <pc:chgData name="Ron Melton" userId="5553941352b42db9" providerId="LiveId" clId="{7ED559D4-CBAD-445E-A617-2B03DAC99018}" dt="2023-09-24T04:00:56.544" v="474"/>
        <pc:sldMkLst>
          <pc:docMk/>
          <pc:sldMk cId="2575463993" sldId="2145709269"/>
        </pc:sldMkLst>
      </pc:sldChg>
      <pc:sldChg chg="add ord">
        <pc:chgData name="Ron Melton" userId="5553941352b42db9" providerId="LiveId" clId="{7ED559D4-CBAD-445E-A617-2B03DAC99018}" dt="2023-09-24T04:00:56.544" v="474"/>
        <pc:sldMkLst>
          <pc:docMk/>
          <pc:sldMk cId="1263789842" sldId="2145709270"/>
        </pc:sldMkLst>
      </pc:sldChg>
      <pc:sldChg chg="add ord">
        <pc:chgData name="Ron Melton" userId="5553941352b42db9" providerId="LiveId" clId="{7ED559D4-CBAD-445E-A617-2B03DAC99018}" dt="2023-09-24T04:00:56.544" v="474"/>
        <pc:sldMkLst>
          <pc:docMk/>
          <pc:sldMk cId="3968222808" sldId="2145709271"/>
        </pc:sldMkLst>
      </pc:sldChg>
      <pc:sldChg chg="add ord">
        <pc:chgData name="Ron Melton" userId="5553941352b42db9" providerId="LiveId" clId="{7ED559D4-CBAD-445E-A617-2B03DAC99018}" dt="2023-09-24T04:00:56.544" v="474"/>
        <pc:sldMkLst>
          <pc:docMk/>
          <pc:sldMk cId="2051115156" sldId="2145709272"/>
        </pc:sldMkLst>
      </pc:sldChg>
      <pc:sldChg chg="add ord">
        <pc:chgData name="Ron Melton" userId="5553941352b42db9" providerId="LiveId" clId="{7ED559D4-CBAD-445E-A617-2B03DAC99018}" dt="2023-09-24T04:00:56.544" v="474"/>
        <pc:sldMkLst>
          <pc:docMk/>
          <pc:sldMk cId="3801242844" sldId="2145709273"/>
        </pc:sldMkLst>
      </pc:sldChg>
      <pc:sldChg chg="add ord">
        <pc:chgData name="Ron Melton" userId="5553941352b42db9" providerId="LiveId" clId="{7ED559D4-CBAD-445E-A617-2B03DAC99018}" dt="2023-09-24T04:00:56.544" v="474"/>
        <pc:sldMkLst>
          <pc:docMk/>
          <pc:sldMk cId="571037495" sldId="2145709274"/>
        </pc:sldMkLst>
      </pc:sldChg>
      <pc:sldChg chg="add ord">
        <pc:chgData name="Ron Melton" userId="5553941352b42db9" providerId="LiveId" clId="{7ED559D4-CBAD-445E-A617-2B03DAC99018}" dt="2023-09-24T04:00:56.544" v="474"/>
        <pc:sldMkLst>
          <pc:docMk/>
          <pc:sldMk cId="2874914265" sldId="2145709275"/>
        </pc:sldMkLst>
      </pc:sldChg>
      <pc:sldChg chg="add ord">
        <pc:chgData name="Ron Melton" userId="5553941352b42db9" providerId="LiveId" clId="{7ED559D4-CBAD-445E-A617-2B03DAC99018}" dt="2023-09-24T04:00:56.544" v="474"/>
        <pc:sldMkLst>
          <pc:docMk/>
          <pc:sldMk cId="1194936112" sldId="2145709276"/>
        </pc:sldMkLst>
      </pc:sldChg>
      <pc:sldChg chg="add ord">
        <pc:chgData name="Ron Melton" userId="5553941352b42db9" providerId="LiveId" clId="{7ED559D4-CBAD-445E-A617-2B03DAC99018}" dt="2023-09-24T04:00:56.544" v="474"/>
        <pc:sldMkLst>
          <pc:docMk/>
          <pc:sldMk cId="3121005853" sldId="2145709277"/>
        </pc:sldMkLst>
      </pc:sldChg>
      <pc:sldChg chg="add ord">
        <pc:chgData name="Ron Melton" userId="5553941352b42db9" providerId="LiveId" clId="{7ED559D4-CBAD-445E-A617-2B03DAC99018}" dt="2023-09-24T04:00:56.544" v="474"/>
        <pc:sldMkLst>
          <pc:docMk/>
          <pc:sldMk cId="1200315029" sldId="2145709278"/>
        </pc:sldMkLst>
      </pc:sldChg>
      <pc:sldChg chg="add ord">
        <pc:chgData name="Ron Melton" userId="5553941352b42db9" providerId="LiveId" clId="{7ED559D4-CBAD-445E-A617-2B03DAC99018}" dt="2023-09-24T04:00:56.544" v="474"/>
        <pc:sldMkLst>
          <pc:docMk/>
          <pc:sldMk cId="1187196201" sldId="2145709279"/>
        </pc:sldMkLst>
      </pc:sldChg>
      <pc:sldChg chg="add ord">
        <pc:chgData name="Ron Melton" userId="5553941352b42db9" providerId="LiveId" clId="{7ED559D4-CBAD-445E-A617-2B03DAC99018}" dt="2023-09-24T04:00:56.544" v="474"/>
        <pc:sldMkLst>
          <pc:docMk/>
          <pc:sldMk cId="2980809981" sldId="2145709280"/>
        </pc:sldMkLst>
      </pc:sldChg>
      <pc:sldChg chg="add ord">
        <pc:chgData name="Ron Melton" userId="5553941352b42db9" providerId="LiveId" clId="{7ED559D4-CBAD-445E-A617-2B03DAC99018}" dt="2023-09-24T04:00:56.544" v="474"/>
        <pc:sldMkLst>
          <pc:docMk/>
          <pc:sldMk cId="442002802" sldId="2145709281"/>
        </pc:sldMkLst>
      </pc:sldChg>
      <pc:sldChg chg="add ord">
        <pc:chgData name="Ron Melton" userId="5553941352b42db9" providerId="LiveId" clId="{7ED559D4-CBAD-445E-A617-2B03DAC99018}" dt="2023-09-24T04:00:56.544" v="474"/>
        <pc:sldMkLst>
          <pc:docMk/>
          <pc:sldMk cId="1701131063" sldId="2145709282"/>
        </pc:sldMkLst>
      </pc:sldChg>
      <pc:sldChg chg="add ord">
        <pc:chgData name="Ron Melton" userId="5553941352b42db9" providerId="LiveId" clId="{7ED559D4-CBAD-445E-A617-2B03DAC99018}" dt="2023-09-24T04:00:56.544" v="474"/>
        <pc:sldMkLst>
          <pc:docMk/>
          <pc:sldMk cId="3300682013" sldId="2145709283"/>
        </pc:sldMkLst>
      </pc:sldChg>
      <pc:sldChg chg="add ord">
        <pc:chgData name="Ron Melton" userId="5553941352b42db9" providerId="LiveId" clId="{7ED559D4-CBAD-445E-A617-2B03DAC99018}" dt="2023-09-24T04:00:56.544" v="474"/>
        <pc:sldMkLst>
          <pc:docMk/>
          <pc:sldMk cId="212304145" sldId="2145709284"/>
        </pc:sldMkLst>
      </pc:sldChg>
      <pc:sldChg chg="add ord">
        <pc:chgData name="Ron Melton" userId="5553941352b42db9" providerId="LiveId" clId="{7ED559D4-CBAD-445E-A617-2B03DAC99018}" dt="2023-09-24T04:00:56.544" v="474"/>
        <pc:sldMkLst>
          <pc:docMk/>
          <pc:sldMk cId="2513440777" sldId="2145709285"/>
        </pc:sldMkLst>
      </pc:sldChg>
      <pc:sldChg chg="add ord">
        <pc:chgData name="Ron Melton" userId="5553941352b42db9" providerId="LiveId" clId="{7ED559D4-CBAD-445E-A617-2B03DAC99018}" dt="2023-09-24T04:00:56.544" v="474"/>
        <pc:sldMkLst>
          <pc:docMk/>
          <pc:sldMk cId="2271679187" sldId="2145709286"/>
        </pc:sldMkLst>
      </pc:sldChg>
      <pc:sldChg chg="add ord">
        <pc:chgData name="Ron Melton" userId="5553941352b42db9" providerId="LiveId" clId="{7ED559D4-CBAD-445E-A617-2B03DAC99018}" dt="2023-09-24T04:00:56.544" v="474"/>
        <pc:sldMkLst>
          <pc:docMk/>
          <pc:sldMk cId="1800465106" sldId="2145709287"/>
        </pc:sldMkLst>
      </pc:sldChg>
      <pc:sldChg chg="add ord">
        <pc:chgData name="Ron Melton" userId="5553941352b42db9" providerId="LiveId" clId="{7ED559D4-CBAD-445E-A617-2B03DAC99018}" dt="2023-09-24T04:00:56.544" v="474"/>
        <pc:sldMkLst>
          <pc:docMk/>
          <pc:sldMk cId="3472245283" sldId="2145709288"/>
        </pc:sldMkLst>
      </pc:sldChg>
      <pc:sldChg chg="add ord">
        <pc:chgData name="Ron Melton" userId="5553941352b42db9" providerId="LiveId" clId="{7ED559D4-CBAD-445E-A617-2B03DAC99018}" dt="2023-09-24T04:00:56.544" v="474"/>
        <pc:sldMkLst>
          <pc:docMk/>
          <pc:sldMk cId="3352847737" sldId="2145709289"/>
        </pc:sldMkLst>
      </pc:sldChg>
      <pc:sldChg chg="add ord">
        <pc:chgData name="Ron Melton" userId="5553941352b42db9" providerId="LiveId" clId="{7ED559D4-CBAD-445E-A617-2B03DAC99018}" dt="2023-09-24T04:00:56.544" v="474"/>
        <pc:sldMkLst>
          <pc:docMk/>
          <pc:sldMk cId="1721493847" sldId="2145709290"/>
        </pc:sldMkLst>
      </pc:sldChg>
      <pc:sldChg chg="add ord">
        <pc:chgData name="Ron Melton" userId="5553941352b42db9" providerId="LiveId" clId="{7ED559D4-CBAD-445E-A617-2B03DAC99018}" dt="2023-09-24T04:00:56.544" v="474"/>
        <pc:sldMkLst>
          <pc:docMk/>
          <pc:sldMk cId="845699074" sldId="2145709291"/>
        </pc:sldMkLst>
      </pc:sldChg>
      <pc:sldChg chg="add ord">
        <pc:chgData name="Ron Melton" userId="5553941352b42db9" providerId="LiveId" clId="{7ED559D4-CBAD-445E-A617-2B03DAC99018}" dt="2023-09-24T04:00:56.544" v="474"/>
        <pc:sldMkLst>
          <pc:docMk/>
          <pc:sldMk cId="4256030906" sldId="2145709292"/>
        </pc:sldMkLst>
      </pc:sldChg>
      <pc:sldChg chg="add ord">
        <pc:chgData name="Ron Melton" userId="5553941352b42db9" providerId="LiveId" clId="{7ED559D4-CBAD-445E-A617-2B03DAC99018}" dt="2023-09-24T04:00:56.544" v="474"/>
        <pc:sldMkLst>
          <pc:docMk/>
          <pc:sldMk cId="3904700740" sldId="2145709293"/>
        </pc:sldMkLst>
      </pc:sldChg>
      <pc:sldChg chg="add ord">
        <pc:chgData name="Ron Melton" userId="5553941352b42db9" providerId="LiveId" clId="{7ED559D4-CBAD-445E-A617-2B03DAC99018}" dt="2023-09-24T04:00:56.544" v="474"/>
        <pc:sldMkLst>
          <pc:docMk/>
          <pc:sldMk cId="2095664284" sldId="2145709294"/>
        </pc:sldMkLst>
      </pc:sldChg>
      <pc:sldChg chg="add ord">
        <pc:chgData name="Ron Melton" userId="5553941352b42db9" providerId="LiveId" clId="{7ED559D4-CBAD-445E-A617-2B03DAC99018}" dt="2023-09-24T04:00:56.544" v="474"/>
        <pc:sldMkLst>
          <pc:docMk/>
          <pc:sldMk cId="3141332416" sldId="2145709295"/>
        </pc:sldMkLst>
      </pc:sldChg>
      <pc:sldChg chg="add ord">
        <pc:chgData name="Ron Melton" userId="5553941352b42db9" providerId="LiveId" clId="{7ED559D4-CBAD-445E-A617-2B03DAC99018}" dt="2023-09-24T04:00:56.544" v="474"/>
        <pc:sldMkLst>
          <pc:docMk/>
          <pc:sldMk cId="2139461426" sldId="2145709296"/>
        </pc:sldMkLst>
      </pc:sldChg>
      <pc:sldChg chg="add ord">
        <pc:chgData name="Ron Melton" userId="5553941352b42db9" providerId="LiveId" clId="{7ED559D4-CBAD-445E-A617-2B03DAC99018}" dt="2023-09-24T04:00:56.544" v="474"/>
        <pc:sldMkLst>
          <pc:docMk/>
          <pc:sldMk cId="3914373462" sldId="2145709297"/>
        </pc:sldMkLst>
      </pc:sldChg>
      <pc:sldChg chg="add ord">
        <pc:chgData name="Ron Melton" userId="5553941352b42db9" providerId="LiveId" clId="{7ED559D4-CBAD-445E-A617-2B03DAC99018}" dt="2023-09-24T04:00:56.544" v="474"/>
        <pc:sldMkLst>
          <pc:docMk/>
          <pc:sldMk cId="1024003593" sldId="2145709298"/>
        </pc:sldMkLst>
      </pc:sldChg>
      <pc:sldChg chg="add ord">
        <pc:chgData name="Ron Melton" userId="5553941352b42db9" providerId="LiveId" clId="{7ED559D4-CBAD-445E-A617-2B03DAC99018}" dt="2023-09-24T04:00:56.544" v="474"/>
        <pc:sldMkLst>
          <pc:docMk/>
          <pc:sldMk cId="2148128165" sldId="2145709299"/>
        </pc:sldMkLst>
      </pc:sldChg>
      <pc:sldChg chg="add ord">
        <pc:chgData name="Ron Melton" userId="5553941352b42db9" providerId="LiveId" clId="{7ED559D4-CBAD-445E-A617-2B03DAC99018}" dt="2023-09-24T04:00:56.544" v="474"/>
        <pc:sldMkLst>
          <pc:docMk/>
          <pc:sldMk cId="2678141809" sldId="2145709300"/>
        </pc:sldMkLst>
      </pc:sldChg>
      <pc:sldChg chg="add ord">
        <pc:chgData name="Ron Melton" userId="5553941352b42db9" providerId="LiveId" clId="{7ED559D4-CBAD-445E-A617-2B03DAC99018}" dt="2023-09-24T04:00:56.544" v="474"/>
        <pc:sldMkLst>
          <pc:docMk/>
          <pc:sldMk cId="2405581119" sldId="2145709301"/>
        </pc:sldMkLst>
      </pc:sldChg>
      <pc:sldChg chg="add ord">
        <pc:chgData name="Ron Melton" userId="5553941352b42db9" providerId="LiveId" clId="{7ED559D4-CBAD-445E-A617-2B03DAC99018}" dt="2023-09-24T04:00:56.544" v="474"/>
        <pc:sldMkLst>
          <pc:docMk/>
          <pc:sldMk cId="1680432923" sldId="2145709302"/>
        </pc:sldMkLst>
      </pc:sldChg>
      <pc:sldChg chg="add ord">
        <pc:chgData name="Ron Melton" userId="5553941352b42db9" providerId="LiveId" clId="{7ED559D4-CBAD-445E-A617-2B03DAC99018}" dt="2023-09-24T04:00:56.544" v="474"/>
        <pc:sldMkLst>
          <pc:docMk/>
          <pc:sldMk cId="3748796250" sldId="2145709303"/>
        </pc:sldMkLst>
      </pc:sldChg>
      <pc:sldChg chg="add ord">
        <pc:chgData name="Ron Melton" userId="5553941352b42db9" providerId="LiveId" clId="{7ED559D4-CBAD-445E-A617-2B03DAC99018}" dt="2023-09-24T04:00:56.544" v="474"/>
        <pc:sldMkLst>
          <pc:docMk/>
          <pc:sldMk cId="2069989352" sldId="2145709304"/>
        </pc:sldMkLst>
      </pc:sldChg>
      <pc:sldChg chg="add ord">
        <pc:chgData name="Ron Melton" userId="5553941352b42db9" providerId="LiveId" clId="{7ED559D4-CBAD-445E-A617-2B03DAC99018}" dt="2023-09-24T04:00:56.544" v="474"/>
        <pc:sldMkLst>
          <pc:docMk/>
          <pc:sldMk cId="584101453" sldId="2145709305"/>
        </pc:sldMkLst>
      </pc:sldChg>
      <pc:sldChg chg="add ord">
        <pc:chgData name="Ron Melton" userId="5553941352b42db9" providerId="LiveId" clId="{7ED559D4-CBAD-445E-A617-2B03DAC99018}" dt="2023-09-24T04:00:56.544" v="474"/>
        <pc:sldMkLst>
          <pc:docMk/>
          <pc:sldMk cId="2272148635" sldId="2145709306"/>
        </pc:sldMkLst>
      </pc:sldChg>
      <pc:sldChg chg="add ord">
        <pc:chgData name="Ron Melton" userId="5553941352b42db9" providerId="LiveId" clId="{7ED559D4-CBAD-445E-A617-2B03DAC99018}" dt="2023-09-24T04:00:56.544" v="474"/>
        <pc:sldMkLst>
          <pc:docMk/>
          <pc:sldMk cId="3060481191" sldId="2145709307"/>
        </pc:sldMkLst>
      </pc:sldChg>
      <pc:sldChg chg="add ord">
        <pc:chgData name="Ron Melton" userId="5553941352b42db9" providerId="LiveId" clId="{7ED559D4-CBAD-445E-A617-2B03DAC99018}" dt="2023-09-24T04:00:56.544" v="474"/>
        <pc:sldMkLst>
          <pc:docMk/>
          <pc:sldMk cId="1320310604" sldId="2145709308"/>
        </pc:sldMkLst>
      </pc:sldChg>
      <pc:sldChg chg="add ord">
        <pc:chgData name="Ron Melton" userId="5553941352b42db9" providerId="LiveId" clId="{7ED559D4-CBAD-445E-A617-2B03DAC99018}" dt="2023-09-24T04:00:56.544" v="474"/>
        <pc:sldMkLst>
          <pc:docMk/>
          <pc:sldMk cId="3789980679" sldId="2145709309"/>
        </pc:sldMkLst>
      </pc:sldChg>
      <pc:sldChg chg="add ord">
        <pc:chgData name="Ron Melton" userId="5553941352b42db9" providerId="LiveId" clId="{7ED559D4-CBAD-445E-A617-2B03DAC99018}" dt="2023-09-24T04:00:56.544" v="474"/>
        <pc:sldMkLst>
          <pc:docMk/>
          <pc:sldMk cId="1786188079" sldId="2145709310"/>
        </pc:sldMkLst>
      </pc:sldChg>
      <pc:sldChg chg="add ord">
        <pc:chgData name="Ron Melton" userId="5553941352b42db9" providerId="LiveId" clId="{7ED559D4-CBAD-445E-A617-2B03DAC99018}" dt="2023-09-24T04:00:56.544" v="474"/>
        <pc:sldMkLst>
          <pc:docMk/>
          <pc:sldMk cId="275922941" sldId="2145709311"/>
        </pc:sldMkLst>
      </pc:sldChg>
      <pc:sldChg chg="add ord">
        <pc:chgData name="Ron Melton" userId="5553941352b42db9" providerId="LiveId" clId="{7ED559D4-CBAD-445E-A617-2B03DAC99018}" dt="2023-09-24T04:00:56.544" v="474"/>
        <pc:sldMkLst>
          <pc:docMk/>
          <pc:sldMk cId="895892901" sldId="2145709312"/>
        </pc:sldMkLst>
      </pc:sldChg>
      <pc:sldChg chg="add ord">
        <pc:chgData name="Ron Melton" userId="5553941352b42db9" providerId="LiveId" clId="{7ED559D4-CBAD-445E-A617-2B03DAC99018}" dt="2023-09-24T04:00:56.544" v="474"/>
        <pc:sldMkLst>
          <pc:docMk/>
          <pc:sldMk cId="3706885563" sldId="2145709313"/>
        </pc:sldMkLst>
      </pc:sldChg>
      <pc:sldChg chg="add ord">
        <pc:chgData name="Ron Melton" userId="5553941352b42db9" providerId="LiveId" clId="{7ED559D4-CBAD-445E-A617-2B03DAC99018}" dt="2023-09-24T04:00:56.544" v="474"/>
        <pc:sldMkLst>
          <pc:docMk/>
          <pc:sldMk cId="3812998405" sldId="2145709314"/>
        </pc:sldMkLst>
      </pc:sldChg>
      <pc:sldChg chg="add ord">
        <pc:chgData name="Ron Melton" userId="5553941352b42db9" providerId="LiveId" clId="{7ED559D4-CBAD-445E-A617-2B03DAC99018}" dt="2023-09-24T04:00:56.544" v="474"/>
        <pc:sldMkLst>
          <pc:docMk/>
          <pc:sldMk cId="3416729418" sldId="2145709315"/>
        </pc:sldMkLst>
      </pc:sldChg>
      <pc:sldChg chg="add ord">
        <pc:chgData name="Ron Melton" userId="5553941352b42db9" providerId="LiveId" clId="{7ED559D4-CBAD-445E-A617-2B03DAC99018}" dt="2023-09-24T04:00:56.544" v="474"/>
        <pc:sldMkLst>
          <pc:docMk/>
          <pc:sldMk cId="3625263536" sldId="2145709316"/>
        </pc:sldMkLst>
      </pc:sldChg>
      <pc:sldChg chg="add ord">
        <pc:chgData name="Ron Melton" userId="5553941352b42db9" providerId="LiveId" clId="{7ED559D4-CBAD-445E-A617-2B03DAC99018}" dt="2023-09-24T04:00:56.544" v="474"/>
        <pc:sldMkLst>
          <pc:docMk/>
          <pc:sldMk cId="2078152818" sldId="2145709317"/>
        </pc:sldMkLst>
      </pc:sldChg>
      <pc:sldChg chg="add ord">
        <pc:chgData name="Ron Melton" userId="5553941352b42db9" providerId="LiveId" clId="{7ED559D4-CBAD-445E-A617-2B03DAC99018}" dt="2023-09-24T04:00:56.544" v="474"/>
        <pc:sldMkLst>
          <pc:docMk/>
          <pc:sldMk cId="3841034329" sldId="2145709318"/>
        </pc:sldMkLst>
      </pc:sldChg>
      <pc:sldChg chg="add ord">
        <pc:chgData name="Ron Melton" userId="5553941352b42db9" providerId="LiveId" clId="{7ED559D4-CBAD-445E-A617-2B03DAC99018}" dt="2023-09-24T04:00:56.544" v="474"/>
        <pc:sldMkLst>
          <pc:docMk/>
          <pc:sldMk cId="55490857" sldId="2145709319"/>
        </pc:sldMkLst>
      </pc:sldChg>
      <pc:sldChg chg="add ord">
        <pc:chgData name="Ron Melton" userId="5553941352b42db9" providerId="LiveId" clId="{7ED559D4-CBAD-445E-A617-2B03DAC99018}" dt="2023-09-24T04:00:56.544" v="474"/>
        <pc:sldMkLst>
          <pc:docMk/>
          <pc:sldMk cId="2712854664" sldId="2145709320"/>
        </pc:sldMkLst>
      </pc:sldChg>
      <pc:sldChg chg="add ord">
        <pc:chgData name="Ron Melton" userId="5553941352b42db9" providerId="LiveId" clId="{7ED559D4-CBAD-445E-A617-2B03DAC99018}" dt="2023-09-24T04:00:56.544" v="474"/>
        <pc:sldMkLst>
          <pc:docMk/>
          <pc:sldMk cId="3796222402" sldId="2145709321"/>
        </pc:sldMkLst>
      </pc:sldChg>
      <pc:sldChg chg="add ord">
        <pc:chgData name="Ron Melton" userId="5553941352b42db9" providerId="LiveId" clId="{7ED559D4-CBAD-445E-A617-2B03DAC99018}" dt="2023-09-24T04:00:56.544" v="474"/>
        <pc:sldMkLst>
          <pc:docMk/>
          <pc:sldMk cId="1281493724" sldId="2145709322"/>
        </pc:sldMkLst>
      </pc:sldChg>
      <pc:sldChg chg="add ord">
        <pc:chgData name="Ron Melton" userId="5553941352b42db9" providerId="LiveId" clId="{7ED559D4-CBAD-445E-A617-2B03DAC99018}" dt="2023-09-24T04:00:56.544" v="474"/>
        <pc:sldMkLst>
          <pc:docMk/>
          <pc:sldMk cId="2566644136" sldId="2145709323"/>
        </pc:sldMkLst>
      </pc:sldChg>
      <pc:sldChg chg="add ord">
        <pc:chgData name="Ron Melton" userId="5553941352b42db9" providerId="LiveId" clId="{7ED559D4-CBAD-445E-A617-2B03DAC99018}" dt="2023-09-24T04:00:56.544" v="474"/>
        <pc:sldMkLst>
          <pc:docMk/>
          <pc:sldMk cId="2729037454" sldId="2145709324"/>
        </pc:sldMkLst>
      </pc:sldChg>
      <pc:sldChg chg="add ord">
        <pc:chgData name="Ron Melton" userId="5553941352b42db9" providerId="LiveId" clId="{7ED559D4-CBAD-445E-A617-2B03DAC99018}" dt="2023-09-24T04:00:56.544" v="474"/>
        <pc:sldMkLst>
          <pc:docMk/>
          <pc:sldMk cId="2223422358" sldId="2145709325"/>
        </pc:sldMkLst>
      </pc:sldChg>
      <pc:sldChg chg="add ord">
        <pc:chgData name="Ron Melton" userId="5553941352b42db9" providerId="LiveId" clId="{7ED559D4-CBAD-445E-A617-2B03DAC99018}" dt="2023-09-24T04:00:56.544" v="474"/>
        <pc:sldMkLst>
          <pc:docMk/>
          <pc:sldMk cId="1239090854" sldId="2145709326"/>
        </pc:sldMkLst>
      </pc:sldChg>
      <pc:sldChg chg="add ord">
        <pc:chgData name="Ron Melton" userId="5553941352b42db9" providerId="LiveId" clId="{7ED559D4-CBAD-445E-A617-2B03DAC99018}" dt="2023-09-24T04:00:56.544" v="474"/>
        <pc:sldMkLst>
          <pc:docMk/>
          <pc:sldMk cId="1267605374" sldId="2145709327"/>
        </pc:sldMkLst>
      </pc:sldChg>
      <pc:sldChg chg="add ord">
        <pc:chgData name="Ron Melton" userId="5553941352b42db9" providerId="LiveId" clId="{7ED559D4-CBAD-445E-A617-2B03DAC99018}" dt="2023-09-24T04:00:56.544" v="474"/>
        <pc:sldMkLst>
          <pc:docMk/>
          <pc:sldMk cId="4182986843" sldId="2145709328"/>
        </pc:sldMkLst>
      </pc:sldChg>
      <pc:sldChg chg="add ord">
        <pc:chgData name="Ron Melton" userId="5553941352b42db9" providerId="LiveId" clId="{7ED559D4-CBAD-445E-A617-2B03DAC99018}" dt="2023-09-24T04:00:56.544" v="474"/>
        <pc:sldMkLst>
          <pc:docMk/>
          <pc:sldMk cId="2693445220" sldId="2145709329"/>
        </pc:sldMkLst>
      </pc:sldChg>
      <pc:sldChg chg="add ord">
        <pc:chgData name="Ron Melton" userId="5553941352b42db9" providerId="LiveId" clId="{7ED559D4-CBAD-445E-A617-2B03DAC99018}" dt="2023-09-24T04:00:56.544" v="474"/>
        <pc:sldMkLst>
          <pc:docMk/>
          <pc:sldMk cId="69088506" sldId="2145709330"/>
        </pc:sldMkLst>
      </pc:sldChg>
      <pc:sldChg chg="add ord">
        <pc:chgData name="Ron Melton" userId="5553941352b42db9" providerId="LiveId" clId="{7ED559D4-CBAD-445E-A617-2B03DAC99018}" dt="2023-09-24T04:00:56.544" v="474"/>
        <pc:sldMkLst>
          <pc:docMk/>
          <pc:sldMk cId="4215104836" sldId="2145709331"/>
        </pc:sldMkLst>
      </pc:sldChg>
      <pc:sldChg chg="add ord">
        <pc:chgData name="Ron Melton" userId="5553941352b42db9" providerId="LiveId" clId="{7ED559D4-CBAD-445E-A617-2B03DAC99018}" dt="2023-09-24T04:00:56.544" v="474"/>
        <pc:sldMkLst>
          <pc:docMk/>
          <pc:sldMk cId="2747216591" sldId="2145709332"/>
        </pc:sldMkLst>
      </pc:sldChg>
      <pc:sldChg chg="add ord">
        <pc:chgData name="Ron Melton" userId="5553941352b42db9" providerId="LiveId" clId="{7ED559D4-CBAD-445E-A617-2B03DAC99018}" dt="2023-09-24T04:00:56.544" v="474"/>
        <pc:sldMkLst>
          <pc:docMk/>
          <pc:sldMk cId="649376071" sldId="2145709333"/>
        </pc:sldMkLst>
      </pc:sldChg>
      <pc:sldChg chg="add ord">
        <pc:chgData name="Ron Melton" userId="5553941352b42db9" providerId="LiveId" clId="{7ED559D4-CBAD-445E-A617-2B03DAC99018}" dt="2023-09-24T04:00:56.544" v="474"/>
        <pc:sldMkLst>
          <pc:docMk/>
          <pc:sldMk cId="1856152511" sldId="2145709334"/>
        </pc:sldMkLst>
      </pc:sldChg>
      <pc:sldChg chg="add ord">
        <pc:chgData name="Ron Melton" userId="5553941352b42db9" providerId="LiveId" clId="{7ED559D4-CBAD-445E-A617-2B03DAC99018}" dt="2023-09-24T04:00:56.544" v="474"/>
        <pc:sldMkLst>
          <pc:docMk/>
          <pc:sldMk cId="3948663218" sldId="2145709335"/>
        </pc:sldMkLst>
      </pc:sldChg>
      <pc:sldChg chg="add ord">
        <pc:chgData name="Ron Melton" userId="5553941352b42db9" providerId="LiveId" clId="{7ED559D4-CBAD-445E-A617-2B03DAC99018}" dt="2023-09-24T04:00:56.544" v="474"/>
        <pc:sldMkLst>
          <pc:docMk/>
          <pc:sldMk cId="2411846046" sldId="2145709336"/>
        </pc:sldMkLst>
      </pc:sldChg>
      <pc:sldChg chg="add ord">
        <pc:chgData name="Ron Melton" userId="5553941352b42db9" providerId="LiveId" clId="{7ED559D4-CBAD-445E-A617-2B03DAC99018}" dt="2023-09-24T04:00:56.544" v="474"/>
        <pc:sldMkLst>
          <pc:docMk/>
          <pc:sldMk cId="3713958995" sldId="2145709337"/>
        </pc:sldMkLst>
      </pc:sldChg>
      <pc:sldChg chg="add ord">
        <pc:chgData name="Ron Melton" userId="5553941352b42db9" providerId="LiveId" clId="{7ED559D4-CBAD-445E-A617-2B03DAC99018}" dt="2023-09-24T04:00:56.544" v="474"/>
        <pc:sldMkLst>
          <pc:docMk/>
          <pc:sldMk cId="2388364858" sldId="2145709338"/>
        </pc:sldMkLst>
      </pc:sldChg>
      <pc:sldChg chg="add ord">
        <pc:chgData name="Ron Melton" userId="5553941352b42db9" providerId="LiveId" clId="{7ED559D4-CBAD-445E-A617-2B03DAC99018}" dt="2023-09-24T04:00:56.544" v="474"/>
        <pc:sldMkLst>
          <pc:docMk/>
          <pc:sldMk cId="324806334" sldId="2145709339"/>
        </pc:sldMkLst>
      </pc:sldChg>
      <pc:sldChg chg="add ord">
        <pc:chgData name="Ron Melton" userId="5553941352b42db9" providerId="LiveId" clId="{7ED559D4-CBAD-445E-A617-2B03DAC99018}" dt="2023-09-24T04:00:56.544" v="474"/>
        <pc:sldMkLst>
          <pc:docMk/>
          <pc:sldMk cId="4017633512" sldId="2145709340"/>
        </pc:sldMkLst>
      </pc:sldChg>
      <pc:sldChg chg="add ord">
        <pc:chgData name="Ron Melton" userId="5553941352b42db9" providerId="LiveId" clId="{7ED559D4-CBAD-445E-A617-2B03DAC99018}" dt="2023-09-24T04:00:56.544" v="474"/>
        <pc:sldMkLst>
          <pc:docMk/>
          <pc:sldMk cId="4045513859" sldId="2145709341"/>
        </pc:sldMkLst>
      </pc:sldChg>
      <pc:sldChg chg="add ord">
        <pc:chgData name="Ron Melton" userId="5553941352b42db9" providerId="LiveId" clId="{7ED559D4-CBAD-445E-A617-2B03DAC99018}" dt="2023-09-24T04:00:56.544" v="474"/>
        <pc:sldMkLst>
          <pc:docMk/>
          <pc:sldMk cId="3115021754" sldId="2145709342"/>
        </pc:sldMkLst>
      </pc:sldChg>
      <pc:sldChg chg="add ord">
        <pc:chgData name="Ron Melton" userId="5553941352b42db9" providerId="LiveId" clId="{7ED559D4-CBAD-445E-A617-2B03DAC99018}" dt="2023-09-24T04:00:56.544" v="474"/>
        <pc:sldMkLst>
          <pc:docMk/>
          <pc:sldMk cId="3728395805" sldId="2145709343"/>
        </pc:sldMkLst>
      </pc:sldChg>
      <pc:sldChg chg="add ord">
        <pc:chgData name="Ron Melton" userId="5553941352b42db9" providerId="LiveId" clId="{7ED559D4-CBAD-445E-A617-2B03DAC99018}" dt="2023-09-24T04:00:56.544" v="474"/>
        <pc:sldMkLst>
          <pc:docMk/>
          <pc:sldMk cId="1415482320" sldId="2145709344"/>
        </pc:sldMkLst>
      </pc:sldChg>
      <pc:sldChg chg="add ord">
        <pc:chgData name="Ron Melton" userId="5553941352b42db9" providerId="LiveId" clId="{7ED559D4-CBAD-445E-A617-2B03DAC99018}" dt="2023-09-24T04:00:56.544" v="474"/>
        <pc:sldMkLst>
          <pc:docMk/>
          <pc:sldMk cId="3757231242" sldId="2145709345"/>
        </pc:sldMkLst>
      </pc:sldChg>
      <pc:sldChg chg="add ord">
        <pc:chgData name="Ron Melton" userId="5553941352b42db9" providerId="LiveId" clId="{7ED559D4-CBAD-445E-A617-2B03DAC99018}" dt="2023-09-24T04:00:56.544" v="474"/>
        <pc:sldMkLst>
          <pc:docMk/>
          <pc:sldMk cId="2804016826" sldId="2145709346"/>
        </pc:sldMkLst>
      </pc:sldChg>
      <pc:sldChg chg="add ord">
        <pc:chgData name="Ron Melton" userId="5553941352b42db9" providerId="LiveId" clId="{7ED559D4-CBAD-445E-A617-2B03DAC99018}" dt="2023-09-24T04:00:56.544" v="474"/>
        <pc:sldMkLst>
          <pc:docMk/>
          <pc:sldMk cId="128914634" sldId="2145709347"/>
        </pc:sldMkLst>
      </pc:sldChg>
      <pc:sldChg chg="add ord">
        <pc:chgData name="Ron Melton" userId="5553941352b42db9" providerId="LiveId" clId="{7ED559D4-CBAD-445E-A617-2B03DAC99018}" dt="2023-09-24T04:00:56.544" v="474"/>
        <pc:sldMkLst>
          <pc:docMk/>
          <pc:sldMk cId="665955526" sldId="2145709348"/>
        </pc:sldMkLst>
      </pc:sldChg>
      <pc:sldChg chg="add ord">
        <pc:chgData name="Ron Melton" userId="5553941352b42db9" providerId="LiveId" clId="{7ED559D4-CBAD-445E-A617-2B03DAC99018}" dt="2023-09-24T04:00:56.544" v="474"/>
        <pc:sldMkLst>
          <pc:docMk/>
          <pc:sldMk cId="1667496493" sldId="2145709349"/>
        </pc:sldMkLst>
      </pc:sldChg>
      <pc:sldChg chg="add ord">
        <pc:chgData name="Ron Melton" userId="5553941352b42db9" providerId="LiveId" clId="{7ED559D4-CBAD-445E-A617-2B03DAC99018}" dt="2023-09-24T04:00:56.544" v="474"/>
        <pc:sldMkLst>
          <pc:docMk/>
          <pc:sldMk cId="3387359664" sldId="2145709350"/>
        </pc:sldMkLst>
      </pc:sldChg>
      <pc:sldChg chg="add ord">
        <pc:chgData name="Ron Melton" userId="5553941352b42db9" providerId="LiveId" clId="{7ED559D4-CBAD-445E-A617-2B03DAC99018}" dt="2023-09-24T04:00:56.544" v="474"/>
        <pc:sldMkLst>
          <pc:docMk/>
          <pc:sldMk cId="3459421145" sldId="2145709351"/>
        </pc:sldMkLst>
      </pc:sldChg>
      <pc:sldChg chg="add ord">
        <pc:chgData name="Ron Melton" userId="5553941352b42db9" providerId="LiveId" clId="{7ED559D4-CBAD-445E-A617-2B03DAC99018}" dt="2023-09-24T04:00:56.544" v="474"/>
        <pc:sldMkLst>
          <pc:docMk/>
          <pc:sldMk cId="1239210742" sldId="2145709352"/>
        </pc:sldMkLst>
      </pc:sldChg>
      <pc:sldChg chg="add ord">
        <pc:chgData name="Ron Melton" userId="5553941352b42db9" providerId="LiveId" clId="{7ED559D4-CBAD-445E-A617-2B03DAC99018}" dt="2023-09-24T04:00:56.544" v="474"/>
        <pc:sldMkLst>
          <pc:docMk/>
          <pc:sldMk cId="4104621021" sldId="2145709353"/>
        </pc:sldMkLst>
      </pc:sldChg>
      <pc:sldChg chg="add ord">
        <pc:chgData name="Ron Melton" userId="5553941352b42db9" providerId="LiveId" clId="{7ED559D4-CBAD-445E-A617-2B03DAC99018}" dt="2023-09-24T04:00:56.544" v="474"/>
        <pc:sldMkLst>
          <pc:docMk/>
          <pc:sldMk cId="572386640" sldId="2145709354"/>
        </pc:sldMkLst>
      </pc:sldChg>
      <pc:sldChg chg="add ord">
        <pc:chgData name="Ron Melton" userId="5553941352b42db9" providerId="LiveId" clId="{7ED559D4-CBAD-445E-A617-2B03DAC99018}" dt="2023-09-24T04:00:56.544" v="474"/>
        <pc:sldMkLst>
          <pc:docMk/>
          <pc:sldMk cId="3174098208" sldId="2145709355"/>
        </pc:sldMkLst>
      </pc:sldChg>
      <pc:sldChg chg="add ord">
        <pc:chgData name="Ron Melton" userId="5553941352b42db9" providerId="LiveId" clId="{7ED559D4-CBAD-445E-A617-2B03DAC99018}" dt="2023-09-24T04:00:56.544" v="474"/>
        <pc:sldMkLst>
          <pc:docMk/>
          <pc:sldMk cId="2760047837" sldId="2145709356"/>
        </pc:sldMkLst>
      </pc:sldChg>
      <pc:sldChg chg="add ord">
        <pc:chgData name="Ron Melton" userId="5553941352b42db9" providerId="LiveId" clId="{7ED559D4-CBAD-445E-A617-2B03DAC99018}" dt="2023-09-24T04:00:56.544" v="474"/>
        <pc:sldMkLst>
          <pc:docMk/>
          <pc:sldMk cId="1247959832" sldId="2145709357"/>
        </pc:sldMkLst>
      </pc:sldChg>
      <pc:sldChg chg="add ord">
        <pc:chgData name="Ron Melton" userId="5553941352b42db9" providerId="LiveId" clId="{7ED559D4-CBAD-445E-A617-2B03DAC99018}" dt="2023-09-24T04:00:56.544" v="474"/>
        <pc:sldMkLst>
          <pc:docMk/>
          <pc:sldMk cId="1773835013" sldId="2145709358"/>
        </pc:sldMkLst>
      </pc:sldChg>
      <pc:sldChg chg="add ord">
        <pc:chgData name="Ron Melton" userId="5553941352b42db9" providerId="LiveId" clId="{7ED559D4-CBAD-445E-A617-2B03DAC99018}" dt="2023-09-24T04:00:56.544" v="474"/>
        <pc:sldMkLst>
          <pc:docMk/>
          <pc:sldMk cId="2163525503" sldId="2145709359"/>
        </pc:sldMkLst>
      </pc:sldChg>
      <pc:sldChg chg="add ord">
        <pc:chgData name="Ron Melton" userId="5553941352b42db9" providerId="LiveId" clId="{7ED559D4-CBAD-445E-A617-2B03DAC99018}" dt="2023-09-24T04:00:56.544" v="474"/>
        <pc:sldMkLst>
          <pc:docMk/>
          <pc:sldMk cId="3575896926" sldId="2145709360"/>
        </pc:sldMkLst>
      </pc:sldChg>
      <pc:sldChg chg="add ord">
        <pc:chgData name="Ron Melton" userId="5553941352b42db9" providerId="LiveId" clId="{7ED559D4-CBAD-445E-A617-2B03DAC99018}" dt="2023-09-24T04:00:56.544" v="474"/>
        <pc:sldMkLst>
          <pc:docMk/>
          <pc:sldMk cId="2949315154" sldId="2145709361"/>
        </pc:sldMkLst>
      </pc:sldChg>
      <pc:sldChg chg="add ord">
        <pc:chgData name="Ron Melton" userId="5553941352b42db9" providerId="LiveId" clId="{7ED559D4-CBAD-445E-A617-2B03DAC99018}" dt="2023-09-24T04:00:56.544" v="474"/>
        <pc:sldMkLst>
          <pc:docMk/>
          <pc:sldMk cId="3783104674" sldId="2145709362"/>
        </pc:sldMkLst>
      </pc:sldChg>
      <pc:sldChg chg="add ord">
        <pc:chgData name="Ron Melton" userId="5553941352b42db9" providerId="LiveId" clId="{7ED559D4-CBAD-445E-A617-2B03DAC99018}" dt="2023-09-24T04:00:56.544" v="474"/>
        <pc:sldMkLst>
          <pc:docMk/>
          <pc:sldMk cId="1457126690" sldId="2145709363"/>
        </pc:sldMkLst>
      </pc:sldChg>
      <pc:sldChg chg="add ord">
        <pc:chgData name="Ron Melton" userId="5553941352b42db9" providerId="LiveId" clId="{7ED559D4-CBAD-445E-A617-2B03DAC99018}" dt="2023-09-24T04:00:56.544" v="474"/>
        <pc:sldMkLst>
          <pc:docMk/>
          <pc:sldMk cId="3529363936" sldId="2145709364"/>
        </pc:sldMkLst>
      </pc:sldChg>
      <pc:sldChg chg="add ord">
        <pc:chgData name="Ron Melton" userId="5553941352b42db9" providerId="LiveId" clId="{7ED559D4-CBAD-445E-A617-2B03DAC99018}" dt="2023-09-24T04:00:56.544" v="474"/>
        <pc:sldMkLst>
          <pc:docMk/>
          <pc:sldMk cId="2598378005" sldId="2145709365"/>
        </pc:sldMkLst>
      </pc:sldChg>
      <pc:sldChg chg="add ord">
        <pc:chgData name="Ron Melton" userId="5553941352b42db9" providerId="LiveId" clId="{7ED559D4-CBAD-445E-A617-2B03DAC99018}" dt="2023-09-24T04:00:56.544" v="474"/>
        <pc:sldMkLst>
          <pc:docMk/>
          <pc:sldMk cId="1189552162" sldId="2145709366"/>
        </pc:sldMkLst>
      </pc:sldChg>
      <pc:sldChg chg="add ord">
        <pc:chgData name="Ron Melton" userId="5553941352b42db9" providerId="LiveId" clId="{7ED559D4-CBAD-445E-A617-2B03DAC99018}" dt="2023-09-24T04:00:56.544" v="474"/>
        <pc:sldMkLst>
          <pc:docMk/>
          <pc:sldMk cId="1681995174" sldId="2145709367"/>
        </pc:sldMkLst>
      </pc:sldChg>
      <pc:sldChg chg="add ord">
        <pc:chgData name="Ron Melton" userId="5553941352b42db9" providerId="LiveId" clId="{7ED559D4-CBAD-445E-A617-2B03DAC99018}" dt="2023-09-24T04:00:56.544" v="474"/>
        <pc:sldMkLst>
          <pc:docMk/>
          <pc:sldMk cId="3520208461" sldId="2145709368"/>
        </pc:sldMkLst>
      </pc:sldChg>
      <pc:sldChg chg="add ord">
        <pc:chgData name="Ron Melton" userId="5553941352b42db9" providerId="LiveId" clId="{7ED559D4-CBAD-445E-A617-2B03DAC99018}" dt="2023-09-24T04:00:56.544" v="474"/>
        <pc:sldMkLst>
          <pc:docMk/>
          <pc:sldMk cId="3850383215" sldId="2145709369"/>
        </pc:sldMkLst>
      </pc:sldChg>
      <pc:sldChg chg="add ord">
        <pc:chgData name="Ron Melton" userId="5553941352b42db9" providerId="LiveId" clId="{7ED559D4-CBAD-445E-A617-2B03DAC99018}" dt="2023-09-24T04:00:56.544" v="474"/>
        <pc:sldMkLst>
          <pc:docMk/>
          <pc:sldMk cId="2151273916" sldId="2145709370"/>
        </pc:sldMkLst>
      </pc:sldChg>
      <pc:sldChg chg="add ord">
        <pc:chgData name="Ron Melton" userId="5553941352b42db9" providerId="LiveId" clId="{7ED559D4-CBAD-445E-A617-2B03DAC99018}" dt="2023-09-24T04:00:56.544" v="474"/>
        <pc:sldMkLst>
          <pc:docMk/>
          <pc:sldMk cId="2011069032" sldId="2145709371"/>
        </pc:sldMkLst>
      </pc:sldChg>
      <pc:sldChg chg="add ord">
        <pc:chgData name="Ron Melton" userId="5553941352b42db9" providerId="LiveId" clId="{7ED559D4-CBAD-445E-A617-2B03DAC99018}" dt="2023-09-24T04:00:56.544" v="474"/>
        <pc:sldMkLst>
          <pc:docMk/>
          <pc:sldMk cId="4161958221" sldId="2145709372"/>
        </pc:sldMkLst>
      </pc:sldChg>
      <pc:sldChg chg="add ord">
        <pc:chgData name="Ron Melton" userId="5553941352b42db9" providerId="LiveId" clId="{7ED559D4-CBAD-445E-A617-2B03DAC99018}" dt="2023-09-24T04:00:56.544" v="474"/>
        <pc:sldMkLst>
          <pc:docMk/>
          <pc:sldMk cId="3130672957" sldId="2145709373"/>
        </pc:sldMkLst>
      </pc:sldChg>
      <pc:sldChg chg="add ord">
        <pc:chgData name="Ron Melton" userId="5553941352b42db9" providerId="LiveId" clId="{7ED559D4-CBAD-445E-A617-2B03DAC99018}" dt="2023-09-24T04:00:56.544" v="474"/>
        <pc:sldMkLst>
          <pc:docMk/>
          <pc:sldMk cId="1890687940" sldId="2145709374"/>
        </pc:sldMkLst>
      </pc:sldChg>
      <pc:sldChg chg="add ord">
        <pc:chgData name="Ron Melton" userId="5553941352b42db9" providerId="LiveId" clId="{7ED559D4-CBAD-445E-A617-2B03DAC99018}" dt="2023-09-24T04:00:56.544" v="474"/>
        <pc:sldMkLst>
          <pc:docMk/>
          <pc:sldMk cId="400573703" sldId="2145709375"/>
        </pc:sldMkLst>
      </pc:sldChg>
      <pc:sldChg chg="add ord">
        <pc:chgData name="Ron Melton" userId="5553941352b42db9" providerId="LiveId" clId="{7ED559D4-CBAD-445E-A617-2B03DAC99018}" dt="2023-09-24T04:00:56.544" v="474"/>
        <pc:sldMkLst>
          <pc:docMk/>
          <pc:sldMk cId="3396741364" sldId="2145709376"/>
        </pc:sldMkLst>
      </pc:sldChg>
      <pc:sldChg chg="add ord">
        <pc:chgData name="Ron Melton" userId="5553941352b42db9" providerId="LiveId" clId="{7ED559D4-CBAD-445E-A617-2B03DAC99018}" dt="2023-09-24T04:00:56.544" v="474"/>
        <pc:sldMkLst>
          <pc:docMk/>
          <pc:sldMk cId="410288330" sldId="2145709377"/>
        </pc:sldMkLst>
      </pc:sldChg>
      <pc:sldChg chg="add ord">
        <pc:chgData name="Ron Melton" userId="5553941352b42db9" providerId="LiveId" clId="{7ED559D4-CBAD-445E-A617-2B03DAC99018}" dt="2023-09-24T04:00:56.544" v="474"/>
        <pc:sldMkLst>
          <pc:docMk/>
          <pc:sldMk cId="3651616442" sldId="2145709378"/>
        </pc:sldMkLst>
      </pc:sldChg>
      <pc:sldChg chg="add ord">
        <pc:chgData name="Ron Melton" userId="5553941352b42db9" providerId="LiveId" clId="{7ED559D4-CBAD-445E-A617-2B03DAC99018}" dt="2023-09-24T04:00:56.544" v="474"/>
        <pc:sldMkLst>
          <pc:docMk/>
          <pc:sldMk cId="3671720825" sldId="2145709379"/>
        </pc:sldMkLst>
      </pc:sldChg>
      <pc:sldChg chg="add ord">
        <pc:chgData name="Ron Melton" userId="5553941352b42db9" providerId="LiveId" clId="{7ED559D4-CBAD-445E-A617-2B03DAC99018}" dt="2023-09-24T04:00:56.544" v="474"/>
        <pc:sldMkLst>
          <pc:docMk/>
          <pc:sldMk cId="1346737612" sldId="2145709380"/>
        </pc:sldMkLst>
      </pc:sldChg>
      <pc:sldChg chg="add ord">
        <pc:chgData name="Ron Melton" userId="5553941352b42db9" providerId="LiveId" clId="{7ED559D4-CBAD-445E-A617-2B03DAC99018}" dt="2023-09-24T04:00:56.544" v="474"/>
        <pc:sldMkLst>
          <pc:docMk/>
          <pc:sldMk cId="1154096531" sldId="2145709381"/>
        </pc:sldMkLst>
      </pc:sldChg>
      <pc:sldChg chg="add ord">
        <pc:chgData name="Ron Melton" userId="5553941352b42db9" providerId="LiveId" clId="{7ED559D4-CBAD-445E-A617-2B03DAC99018}" dt="2023-09-24T04:00:56.544" v="474"/>
        <pc:sldMkLst>
          <pc:docMk/>
          <pc:sldMk cId="1525827566" sldId="2145709382"/>
        </pc:sldMkLst>
      </pc:sldChg>
      <pc:sldChg chg="add ord">
        <pc:chgData name="Ron Melton" userId="5553941352b42db9" providerId="LiveId" clId="{7ED559D4-CBAD-445E-A617-2B03DAC99018}" dt="2023-09-24T04:00:56.544" v="474"/>
        <pc:sldMkLst>
          <pc:docMk/>
          <pc:sldMk cId="610670513" sldId="2145709383"/>
        </pc:sldMkLst>
      </pc:sldChg>
      <pc:sldChg chg="add ord">
        <pc:chgData name="Ron Melton" userId="5553941352b42db9" providerId="LiveId" clId="{7ED559D4-CBAD-445E-A617-2B03DAC99018}" dt="2023-09-24T04:00:56.544" v="474"/>
        <pc:sldMkLst>
          <pc:docMk/>
          <pc:sldMk cId="2943137544" sldId="2145709384"/>
        </pc:sldMkLst>
      </pc:sldChg>
      <pc:sldChg chg="add ord">
        <pc:chgData name="Ron Melton" userId="5553941352b42db9" providerId="LiveId" clId="{7ED559D4-CBAD-445E-A617-2B03DAC99018}" dt="2023-09-24T04:00:56.544" v="474"/>
        <pc:sldMkLst>
          <pc:docMk/>
          <pc:sldMk cId="3015622096" sldId="2145709385"/>
        </pc:sldMkLst>
      </pc:sldChg>
      <pc:sldChg chg="add ord">
        <pc:chgData name="Ron Melton" userId="5553941352b42db9" providerId="LiveId" clId="{7ED559D4-CBAD-445E-A617-2B03DAC99018}" dt="2023-09-24T04:00:56.544" v="474"/>
        <pc:sldMkLst>
          <pc:docMk/>
          <pc:sldMk cId="2114291549" sldId="2145709386"/>
        </pc:sldMkLst>
      </pc:sldChg>
      <pc:sldChg chg="add ord">
        <pc:chgData name="Ron Melton" userId="5553941352b42db9" providerId="LiveId" clId="{7ED559D4-CBAD-445E-A617-2B03DAC99018}" dt="2023-09-24T04:00:56.544" v="474"/>
        <pc:sldMkLst>
          <pc:docMk/>
          <pc:sldMk cId="2986859736" sldId="2145709387"/>
        </pc:sldMkLst>
      </pc:sldChg>
      <pc:sldChg chg="add ord">
        <pc:chgData name="Ron Melton" userId="5553941352b42db9" providerId="LiveId" clId="{7ED559D4-CBAD-445E-A617-2B03DAC99018}" dt="2023-09-24T04:00:56.544" v="474"/>
        <pc:sldMkLst>
          <pc:docMk/>
          <pc:sldMk cId="1287362542" sldId="2145709388"/>
        </pc:sldMkLst>
      </pc:sldChg>
      <pc:sldChg chg="add ord">
        <pc:chgData name="Ron Melton" userId="5553941352b42db9" providerId="LiveId" clId="{7ED559D4-CBAD-445E-A617-2B03DAC99018}" dt="2023-09-24T04:00:56.544" v="474"/>
        <pc:sldMkLst>
          <pc:docMk/>
          <pc:sldMk cId="2994034322" sldId="2145709389"/>
        </pc:sldMkLst>
      </pc:sldChg>
      <pc:sldChg chg="add ord">
        <pc:chgData name="Ron Melton" userId="5553941352b42db9" providerId="LiveId" clId="{7ED559D4-CBAD-445E-A617-2B03DAC99018}" dt="2023-09-24T04:00:56.544" v="474"/>
        <pc:sldMkLst>
          <pc:docMk/>
          <pc:sldMk cId="1265168197" sldId="2145709390"/>
        </pc:sldMkLst>
      </pc:sldChg>
      <pc:sldChg chg="add ord">
        <pc:chgData name="Ron Melton" userId="5553941352b42db9" providerId="LiveId" clId="{7ED559D4-CBAD-445E-A617-2B03DAC99018}" dt="2023-09-24T04:00:56.544" v="474"/>
        <pc:sldMkLst>
          <pc:docMk/>
          <pc:sldMk cId="2525911341" sldId="2145709391"/>
        </pc:sldMkLst>
      </pc:sldChg>
      <pc:sldChg chg="add ord">
        <pc:chgData name="Ron Melton" userId="5553941352b42db9" providerId="LiveId" clId="{7ED559D4-CBAD-445E-A617-2B03DAC99018}" dt="2023-09-24T04:00:56.544" v="474"/>
        <pc:sldMkLst>
          <pc:docMk/>
          <pc:sldMk cId="56530455" sldId="2145709392"/>
        </pc:sldMkLst>
      </pc:sldChg>
      <pc:sldChg chg="add ord">
        <pc:chgData name="Ron Melton" userId="5553941352b42db9" providerId="LiveId" clId="{7ED559D4-CBAD-445E-A617-2B03DAC99018}" dt="2023-09-24T04:00:56.544" v="474"/>
        <pc:sldMkLst>
          <pc:docMk/>
          <pc:sldMk cId="569969424" sldId="2145709393"/>
        </pc:sldMkLst>
      </pc:sldChg>
      <pc:sldChg chg="add ord">
        <pc:chgData name="Ron Melton" userId="5553941352b42db9" providerId="LiveId" clId="{7ED559D4-CBAD-445E-A617-2B03DAC99018}" dt="2023-09-24T04:00:56.544" v="474"/>
        <pc:sldMkLst>
          <pc:docMk/>
          <pc:sldMk cId="270903064" sldId="2145709394"/>
        </pc:sldMkLst>
      </pc:sldChg>
      <pc:sldChg chg="add ord">
        <pc:chgData name="Ron Melton" userId="5553941352b42db9" providerId="LiveId" clId="{7ED559D4-CBAD-445E-A617-2B03DAC99018}" dt="2023-09-24T04:00:56.544" v="474"/>
        <pc:sldMkLst>
          <pc:docMk/>
          <pc:sldMk cId="2184105542" sldId="2145709395"/>
        </pc:sldMkLst>
      </pc:sldChg>
      <pc:sldChg chg="add ord">
        <pc:chgData name="Ron Melton" userId="5553941352b42db9" providerId="LiveId" clId="{7ED559D4-CBAD-445E-A617-2B03DAC99018}" dt="2023-09-24T04:00:56.544" v="474"/>
        <pc:sldMkLst>
          <pc:docMk/>
          <pc:sldMk cId="1415954278" sldId="2145709396"/>
        </pc:sldMkLst>
      </pc:sldChg>
      <pc:sldChg chg="add ord">
        <pc:chgData name="Ron Melton" userId="5553941352b42db9" providerId="LiveId" clId="{7ED559D4-CBAD-445E-A617-2B03DAC99018}" dt="2023-09-24T04:00:56.544" v="474"/>
        <pc:sldMkLst>
          <pc:docMk/>
          <pc:sldMk cId="1495861632" sldId="2145709397"/>
        </pc:sldMkLst>
      </pc:sldChg>
      <pc:sldChg chg="add ord">
        <pc:chgData name="Ron Melton" userId="5553941352b42db9" providerId="LiveId" clId="{7ED559D4-CBAD-445E-A617-2B03DAC99018}" dt="2023-09-24T04:00:56.544" v="474"/>
        <pc:sldMkLst>
          <pc:docMk/>
          <pc:sldMk cId="3035743020" sldId="2145709398"/>
        </pc:sldMkLst>
      </pc:sldChg>
      <pc:sldChg chg="add ord">
        <pc:chgData name="Ron Melton" userId="5553941352b42db9" providerId="LiveId" clId="{7ED559D4-CBAD-445E-A617-2B03DAC99018}" dt="2023-09-24T04:00:56.544" v="474"/>
        <pc:sldMkLst>
          <pc:docMk/>
          <pc:sldMk cId="2127835354" sldId="2145709399"/>
        </pc:sldMkLst>
      </pc:sldChg>
      <pc:sldChg chg="add ord">
        <pc:chgData name="Ron Melton" userId="5553941352b42db9" providerId="LiveId" clId="{7ED559D4-CBAD-445E-A617-2B03DAC99018}" dt="2023-09-24T04:00:56.544" v="474"/>
        <pc:sldMkLst>
          <pc:docMk/>
          <pc:sldMk cId="4077491343" sldId="2145709400"/>
        </pc:sldMkLst>
      </pc:sldChg>
      <pc:sldChg chg="add ord">
        <pc:chgData name="Ron Melton" userId="5553941352b42db9" providerId="LiveId" clId="{7ED559D4-CBAD-445E-A617-2B03DAC99018}" dt="2023-09-24T04:00:56.544" v="474"/>
        <pc:sldMkLst>
          <pc:docMk/>
          <pc:sldMk cId="2658692865" sldId="2145709401"/>
        </pc:sldMkLst>
      </pc:sldChg>
      <pc:sldChg chg="add ord">
        <pc:chgData name="Ron Melton" userId="5553941352b42db9" providerId="LiveId" clId="{7ED559D4-CBAD-445E-A617-2B03DAC99018}" dt="2023-09-24T04:00:56.544" v="474"/>
        <pc:sldMkLst>
          <pc:docMk/>
          <pc:sldMk cId="2117123737" sldId="2145709402"/>
        </pc:sldMkLst>
      </pc:sldChg>
      <pc:sldChg chg="add ord">
        <pc:chgData name="Ron Melton" userId="5553941352b42db9" providerId="LiveId" clId="{7ED559D4-CBAD-445E-A617-2B03DAC99018}" dt="2023-09-24T04:00:56.544" v="474"/>
        <pc:sldMkLst>
          <pc:docMk/>
          <pc:sldMk cId="889265796" sldId="2145709403"/>
        </pc:sldMkLst>
      </pc:sldChg>
      <pc:sldChg chg="add ord">
        <pc:chgData name="Ron Melton" userId="5553941352b42db9" providerId="LiveId" clId="{7ED559D4-CBAD-445E-A617-2B03DAC99018}" dt="2023-09-24T04:00:56.544" v="474"/>
        <pc:sldMkLst>
          <pc:docMk/>
          <pc:sldMk cId="3585892351" sldId="2145709404"/>
        </pc:sldMkLst>
      </pc:sldChg>
      <pc:sldChg chg="add ord">
        <pc:chgData name="Ron Melton" userId="5553941352b42db9" providerId="LiveId" clId="{7ED559D4-CBAD-445E-A617-2B03DAC99018}" dt="2023-09-24T04:00:56.544" v="474"/>
        <pc:sldMkLst>
          <pc:docMk/>
          <pc:sldMk cId="3066803486" sldId="2145709405"/>
        </pc:sldMkLst>
      </pc:sldChg>
      <pc:sldChg chg="add ord">
        <pc:chgData name="Ron Melton" userId="5553941352b42db9" providerId="LiveId" clId="{7ED559D4-CBAD-445E-A617-2B03DAC99018}" dt="2023-09-24T04:00:56.544" v="474"/>
        <pc:sldMkLst>
          <pc:docMk/>
          <pc:sldMk cId="3597560288" sldId="2145709406"/>
        </pc:sldMkLst>
      </pc:sldChg>
      <pc:sldChg chg="add ord">
        <pc:chgData name="Ron Melton" userId="5553941352b42db9" providerId="LiveId" clId="{7ED559D4-CBAD-445E-A617-2B03DAC99018}" dt="2023-09-24T04:00:56.544" v="474"/>
        <pc:sldMkLst>
          <pc:docMk/>
          <pc:sldMk cId="4281060495" sldId="2145709407"/>
        </pc:sldMkLst>
      </pc:sldChg>
      <pc:sldChg chg="add ord">
        <pc:chgData name="Ron Melton" userId="5553941352b42db9" providerId="LiveId" clId="{7ED559D4-CBAD-445E-A617-2B03DAC99018}" dt="2023-09-24T04:00:56.544" v="474"/>
        <pc:sldMkLst>
          <pc:docMk/>
          <pc:sldMk cId="4194440307" sldId="2145709408"/>
        </pc:sldMkLst>
      </pc:sldChg>
      <pc:sldChg chg="add ord">
        <pc:chgData name="Ron Melton" userId="5553941352b42db9" providerId="LiveId" clId="{7ED559D4-CBAD-445E-A617-2B03DAC99018}" dt="2023-09-24T04:00:56.544" v="474"/>
        <pc:sldMkLst>
          <pc:docMk/>
          <pc:sldMk cId="3969239431" sldId="2145709409"/>
        </pc:sldMkLst>
      </pc:sldChg>
      <pc:sldChg chg="add ord">
        <pc:chgData name="Ron Melton" userId="5553941352b42db9" providerId="LiveId" clId="{7ED559D4-CBAD-445E-A617-2B03DAC99018}" dt="2023-09-24T04:00:56.544" v="474"/>
        <pc:sldMkLst>
          <pc:docMk/>
          <pc:sldMk cId="355243454" sldId="2145709410"/>
        </pc:sldMkLst>
      </pc:sldChg>
      <pc:sldChg chg="add ord">
        <pc:chgData name="Ron Melton" userId="5553941352b42db9" providerId="LiveId" clId="{7ED559D4-CBAD-445E-A617-2B03DAC99018}" dt="2023-09-24T04:00:56.544" v="474"/>
        <pc:sldMkLst>
          <pc:docMk/>
          <pc:sldMk cId="2878898204" sldId="2145709411"/>
        </pc:sldMkLst>
      </pc:sldChg>
      <pc:sldChg chg="add ord">
        <pc:chgData name="Ron Melton" userId="5553941352b42db9" providerId="LiveId" clId="{7ED559D4-CBAD-445E-A617-2B03DAC99018}" dt="2023-09-24T04:00:56.544" v="474"/>
        <pc:sldMkLst>
          <pc:docMk/>
          <pc:sldMk cId="320200745" sldId="2145709412"/>
        </pc:sldMkLst>
      </pc:sldChg>
      <pc:sldChg chg="add ord">
        <pc:chgData name="Ron Melton" userId="5553941352b42db9" providerId="LiveId" clId="{7ED559D4-CBAD-445E-A617-2B03DAC99018}" dt="2023-09-24T04:00:56.544" v="474"/>
        <pc:sldMkLst>
          <pc:docMk/>
          <pc:sldMk cId="376801728" sldId="2145709413"/>
        </pc:sldMkLst>
      </pc:sldChg>
      <pc:sldChg chg="add ord">
        <pc:chgData name="Ron Melton" userId="5553941352b42db9" providerId="LiveId" clId="{7ED559D4-CBAD-445E-A617-2B03DAC99018}" dt="2023-09-24T04:00:56.544" v="474"/>
        <pc:sldMkLst>
          <pc:docMk/>
          <pc:sldMk cId="3517006040" sldId="2145709414"/>
        </pc:sldMkLst>
      </pc:sldChg>
      <pc:sldChg chg="add ord">
        <pc:chgData name="Ron Melton" userId="5553941352b42db9" providerId="LiveId" clId="{7ED559D4-CBAD-445E-A617-2B03DAC99018}" dt="2023-09-24T04:00:56.544" v="474"/>
        <pc:sldMkLst>
          <pc:docMk/>
          <pc:sldMk cId="1007228041" sldId="2145709415"/>
        </pc:sldMkLst>
      </pc:sldChg>
      <pc:sldChg chg="add ord">
        <pc:chgData name="Ron Melton" userId="5553941352b42db9" providerId="LiveId" clId="{7ED559D4-CBAD-445E-A617-2B03DAC99018}" dt="2023-09-24T04:00:56.544" v="474"/>
        <pc:sldMkLst>
          <pc:docMk/>
          <pc:sldMk cId="3455791343" sldId="2145709416"/>
        </pc:sldMkLst>
      </pc:sldChg>
      <pc:sldChg chg="add ord">
        <pc:chgData name="Ron Melton" userId="5553941352b42db9" providerId="LiveId" clId="{7ED559D4-CBAD-445E-A617-2B03DAC99018}" dt="2023-09-24T04:00:56.544" v="474"/>
        <pc:sldMkLst>
          <pc:docMk/>
          <pc:sldMk cId="941674089" sldId="2145709417"/>
        </pc:sldMkLst>
      </pc:sldChg>
      <pc:sldChg chg="add ord">
        <pc:chgData name="Ron Melton" userId="5553941352b42db9" providerId="LiveId" clId="{7ED559D4-CBAD-445E-A617-2B03DAC99018}" dt="2023-09-24T04:00:56.544" v="474"/>
        <pc:sldMkLst>
          <pc:docMk/>
          <pc:sldMk cId="3440672689" sldId="2145709418"/>
        </pc:sldMkLst>
      </pc:sldChg>
      <pc:sldChg chg="add ord">
        <pc:chgData name="Ron Melton" userId="5553941352b42db9" providerId="LiveId" clId="{7ED559D4-CBAD-445E-A617-2B03DAC99018}" dt="2023-09-24T04:00:56.544" v="474"/>
        <pc:sldMkLst>
          <pc:docMk/>
          <pc:sldMk cId="2593957840" sldId="2145709419"/>
        </pc:sldMkLst>
      </pc:sldChg>
      <pc:sldChg chg="add ord">
        <pc:chgData name="Ron Melton" userId="5553941352b42db9" providerId="LiveId" clId="{7ED559D4-CBAD-445E-A617-2B03DAC99018}" dt="2023-09-24T04:00:56.544" v="474"/>
        <pc:sldMkLst>
          <pc:docMk/>
          <pc:sldMk cId="4185197669" sldId="2145709420"/>
        </pc:sldMkLst>
      </pc:sldChg>
      <pc:sldChg chg="add ord">
        <pc:chgData name="Ron Melton" userId="5553941352b42db9" providerId="LiveId" clId="{7ED559D4-CBAD-445E-A617-2B03DAC99018}" dt="2023-09-24T04:00:56.544" v="474"/>
        <pc:sldMkLst>
          <pc:docMk/>
          <pc:sldMk cId="1000302546" sldId="2145709421"/>
        </pc:sldMkLst>
      </pc:sldChg>
      <pc:sldChg chg="add ord">
        <pc:chgData name="Ron Melton" userId="5553941352b42db9" providerId="LiveId" clId="{7ED559D4-CBAD-445E-A617-2B03DAC99018}" dt="2023-09-24T04:00:56.544" v="474"/>
        <pc:sldMkLst>
          <pc:docMk/>
          <pc:sldMk cId="2581471569" sldId="2145709422"/>
        </pc:sldMkLst>
      </pc:sldChg>
      <pc:sldChg chg="add ord">
        <pc:chgData name="Ron Melton" userId="5553941352b42db9" providerId="LiveId" clId="{7ED559D4-CBAD-445E-A617-2B03DAC99018}" dt="2023-09-24T04:00:56.544" v="474"/>
        <pc:sldMkLst>
          <pc:docMk/>
          <pc:sldMk cId="1454984119" sldId="2145709423"/>
        </pc:sldMkLst>
      </pc:sldChg>
      <pc:sldChg chg="add ord">
        <pc:chgData name="Ron Melton" userId="5553941352b42db9" providerId="LiveId" clId="{7ED559D4-CBAD-445E-A617-2B03DAC99018}" dt="2023-09-24T04:00:56.544" v="474"/>
        <pc:sldMkLst>
          <pc:docMk/>
          <pc:sldMk cId="752273826" sldId="2145709424"/>
        </pc:sldMkLst>
      </pc:sldChg>
      <pc:sldChg chg="add ord">
        <pc:chgData name="Ron Melton" userId="5553941352b42db9" providerId="LiveId" clId="{7ED559D4-CBAD-445E-A617-2B03DAC99018}" dt="2023-09-24T04:00:56.544" v="474"/>
        <pc:sldMkLst>
          <pc:docMk/>
          <pc:sldMk cId="1507122626" sldId="2145709425"/>
        </pc:sldMkLst>
      </pc:sldChg>
      <pc:sldChg chg="add ord">
        <pc:chgData name="Ron Melton" userId="5553941352b42db9" providerId="LiveId" clId="{7ED559D4-CBAD-445E-A617-2B03DAC99018}" dt="2023-09-24T04:00:56.544" v="474"/>
        <pc:sldMkLst>
          <pc:docMk/>
          <pc:sldMk cId="954483662" sldId="2145709426"/>
        </pc:sldMkLst>
      </pc:sldChg>
      <pc:sldChg chg="add ord">
        <pc:chgData name="Ron Melton" userId="5553941352b42db9" providerId="LiveId" clId="{7ED559D4-CBAD-445E-A617-2B03DAC99018}" dt="2023-09-24T04:00:56.544" v="474"/>
        <pc:sldMkLst>
          <pc:docMk/>
          <pc:sldMk cId="753034010" sldId="2145709427"/>
        </pc:sldMkLst>
      </pc:sldChg>
      <pc:sldChg chg="add ord">
        <pc:chgData name="Ron Melton" userId="5553941352b42db9" providerId="LiveId" clId="{7ED559D4-CBAD-445E-A617-2B03DAC99018}" dt="2023-09-24T04:00:56.544" v="474"/>
        <pc:sldMkLst>
          <pc:docMk/>
          <pc:sldMk cId="1998170332" sldId="2145709428"/>
        </pc:sldMkLst>
      </pc:sldChg>
      <pc:sldChg chg="add ord">
        <pc:chgData name="Ron Melton" userId="5553941352b42db9" providerId="LiveId" clId="{7ED559D4-CBAD-445E-A617-2B03DAC99018}" dt="2023-09-24T04:00:56.544" v="474"/>
        <pc:sldMkLst>
          <pc:docMk/>
          <pc:sldMk cId="1084441562" sldId="2145709429"/>
        </pc:sldMkLst>
      </pc:sldChg>
      <pc:sldChg chg="add ord">
        <pc:chgData name="Ron Melton" userId="5553941352b42db9" providerId="LiveId" clId="{7ED559D4-CBAD-445E-A617-2B03DAC99018}" dt="2023-09-24T04:00:56.544" v="474"/>
        <pc:sldMkLst>
          <pc:docMk/>
          <pc:sldMk cId="1575944793" sldId="2145709430"/>
        </pc:sldMkLst>
      </pc:sldChg>
      <pc:sldChg chg="add ord">
        <pc:chgData name="Ron Melton" userId="5553941352b42db9" providerId="LiveId" clId="{7ED559D4-CBAD-445E-A617-2B03DAC99018}" dt="2023-09-24T04:00:56.544" v="474"/>
        <pc:sldMkLst>
          <pc:docMk/>
          <pc:sldMk cId="1424263262" sldId="2145709431"/>
        </pc:sldMkLst>
      </pc:sldChg>
      <pc:sldChg chg="add ord">
        <pc:chgData name="Ron Melton" userId="5553941352b42db9" providerId="LiveId" clId="{7ED559D4-CBAD-445E-A617-2B03DAC99018}" dt="2023-09-24T04:00:56.544" v="474"/>
        <pc:sldMkLst>
          <pc:docMk/>
          <pc:sldMk cId="279329601" sldId="2145709432"/>
        </pc:sldMkLst>
      </pc:sldChg>
      <pc:sldChg chg="add ord">
        <pc:chgData name="Ron Melton" userId="5553941352b42db9" providerId="LiveId" clId="{7ED559D4-CBAD-445E-A617-2B03DAC99018}" dt="2023-09-24T04:00:56.544" v="474"/>
        <pc:sldMkLst>
          <pc:docMk/>
          <pc:sldMk cId="360518773" sldId="2145709433"/>
        </pc:sldMkLst>
      </pc:sldChg>
      <pc:sldChg chg="add ord">
        <pc:chgData name="Ron Melton" userId="5553941352b42db9" providerId="LiveId" clId="{7ED559D4-CBAD-445E-A617-2B03DAC99018}" dt="2023-09-24T04:00:56.544" v="474"/>
        <pc:sldMkLst>
          <pc:docMk/>
          <pc:sldMk cId="3516892146" sldId="2145709434"/>
        </pc:sldMkLst>
      </pc:sldChg>
      <pc:sldChg chg="add ord">
        <pc:chgData name="Ron Melton" userId="5553941352b42db9" providerId="LiveId" clId="{7ED559D4-CBAD-445E-A617-2B03DAC99018}" dt="2023-09-24T04:00:56.544" v="474"/>
        <pc:sldMkLst>
          <pc:docMk/>
          <pc:sldMk cId="2988614904" sldId="2145709435"/>
        </pc:sldMkLst>
      </pc:sldChg>
      <pc:sldChg chg="add ord">
        <pc:chgData name="Ron Melton" userId="5553941352b42db9" providerId="LiveId" clId="{7ED559D4-CBAD-445E-A617-2B03DAC99018}" dt="2023-09-24T04:00:56.544" v="474"/>
        <pc:sldMkLst>
          <pc:docMk/>
          <pc:sldMk cId="1035449152" sldId="2145709436"/>
        </pc:sldMkLst>
      </pc:sldChg>
      <pc:sldChg chg="add ord">
        <pc:chgData name="Ron Melton" userId="5553941352b42db9" providerId="LiveId" clId="{7ED559D4-CBAD-445E-A617-2B03DAC99018}" dt="2023-09-24T04:00:56.544" v="474"/>
        <pc:sldMkLst>
          <pc:docMk/>
          <pc:sldMk cId="3621222664" sldId="2145709437"/>
        </pc:sldMkLst>
      </pc:sldChg>
      <pc:sldChg chg="add ord">
        <pc:chgData name="Ron Melton" userId="5553941352b42db9" providerId="LiveId" clId="{7ED559D4-CBAD-445E-A617-2B03DAC99018}" dt="2023-09-24T04:00:56.544" v="474"/>
        <pc:sldMkLst>
          <pc:docMk/>
          <pc:sldMk cId="221007714" sldId="2145709438"/>
        </pc:sldMkLst>
      </pc:sldChg>
      <pc:sldChg chg="add ord">
        <pc:chgData name="Ron Melton" userId="5553941352b42db9" providerId="LiveId" clId="{7ED559D4-CBAD-445E-A617-2B03DAC99018}" dt="2023-09-24T04:00:56.544" v="474"/>
        <pc:sldMkLst>
          <pc:docMk/>
          <pc:sldMk cId="1219330967" sldId="2145709439"/>
        </pc:sldMkLst>
      </pc:sldChg>
      <pc:sldChg chg="add ord">
        <pc:chgData name="Ron Melton" userId="5553941352b42db9" providerId="LiveId" clId="{7ED559D4-CBAD-445E-A617-2B03DAC99018}" dt="2023-09-24T04:00:56.544" v="474"/>
        <pc:sldMkLst>
          <pc:docMk/>
          <pc:sldMk cId="3648218297" sldId="2145709440"/>
        </pc:sldMkLst>
      </pc:sldChg>
      <pc:sldChg chg="add ord">
        <pc:chgData name="Ron Melton" userId="5553941352b42db9" providerId="LiveId" clId="{7ED559D4-CBAD-445E-A617-2B03DAC99018}" dt="2023-09-24T04:00:56.544" v="474"/>
        <pc:sldMkLst>
          <pc:docMk/>
          <pc:sldMk cId="2379012649" sldId="2145709441"/>
        </pc:sldMkLst>
      </pc:sldChg>
      <pc:sldChg chg="add ord">
        <pc:chgData name="Ron Melton" userId="5553941352b42db9" providerId="LiveId" clId="{7ED559D4-CBAD-445E-A617-2B03DAC99018}" dt="2023-09-24T04:00:56.544" v="474"/>
        <pc:sldMkLst>
          <pc:docMk/>
          <pc:sldMk cId="324019951" sldId="2145709442"/>
        </pc:sldMkLst>
      </pc:sldChg>
      <pc:sldChg chg="add ord">
        <pc:chgData name="Ron Melton" userId="5553941352b42db9" providerId="LiveId" clId="{7ED559D4-CBAD-445E-A617-2B03DAC99018}" dt="2023-09-24T04:00:56.544" v="474"/>
        <pc:sldMkLst>
          <pc:docMk/>
          <pc:sldMk cId="11555263" sldId="2145709443"/>
        </pc:sldMkLst>
      </pc:sldChg>
      <pc:sldChg chg="add ord">
        <pc:chgData name="Ron Melton" userId="5553941352b42db9" providerId="LiveId" clId="{7ED559D4-CBAD-445E-A617-2B03DAC99018}" dt="2023-09-24T04:00:56.544" v="474"/>
        <pc:sldMkLst>
          <pc:docMk/>
          <pc:sldMk cId="1808046586" sldId="2145709444"/>
        </pc:sldMkLst>
      </pc:sldChg>
      <pc:sldChg chg="add ord">
        <pc:chgData name="Ron Melton" userId="5553941352b42db9" providerId="LiveId" clId="{7ED559D4-CBAD-445E-A617-2B03DAC99018}" dt="2023-09-24T04:00:56.544" v="474"/>
        <pc:sldMkLst>
          <pc:docMk/>
          <pc:sldMk cId="3140232970" sldId="2145709445"/>
        </pc:sldMkLst>
      </pc:sldChg>
      <pc:sldChg chg="add ord">
        <pc:chgData name="Ron Melton" userId="5553941352b42db9" providerId="LiveId" clId="{7ED559D4-CBAD-445E-A617-2B03DAC99018}" dt="2023-09-24T04:00:56.544" v="474"/>
        <pc:sldMkLst>
          <pc:docMk/>
          <pc:sldMk cId="4079517678" sldId="2145709446"/>
        </pc:sldMkLst>
      </pc:sldChg>
      <pc:sldChg chg="add ord">
        <pc:chgData name="Ron Melton" userId="5553941352b42db9" providerId="LiveId" clId="{7ED559D4-CBAD-445E-A617-2B03DAC99018}" dt="2023-09-24T04:00:56.544" v="474"/>
        <pc:sldMkLst>
          <pc:docMk/>
          <pc:sldMk cId="1841850978" sldId="2145709447"/>
        </pc:sldMkLst>
      </pc:sldChg>
      <pc:sldChg chg="add ord">
        <pc:chgData name="Ron Melton" userId="5553941352b42db9" providerId="LiveId" clId="{7ED559D4-CBAD-445E-A617-2B03DAC99018}" dt="2023-09-24T04:00:56.544" v="474"/>
        <pc:sldMkLst>
          <pc:docMk/>
          <pc:sldMk cId="1411865500" sldId="2145709448"/>
        </pc:sldMkLst>
      </pc:sldChg>
      <pc:sldChg chg="add">
        <pc:chgData name="Ron Melton" userId="5553941352b42db9" providerId="LiveId" clId="{7ED559D4-CBAD-445E-A617-2B03DAC99018}" dt="2023-09-24T03:57:01.039" v="469"/>
        <pc:sldMkLst>
          <pc:docMk/>
          <pc:sldMk cId="3907596710" sldId="2145709449"/>
        </pc:sldMkLst>
      </pc:sldChg>
      <pc:sldChg chg="add">
        <pc:chgData name="Ron Melton" userId="5553941352b42db9" providerId="LiveId" clId="{7ED559D4-CBAD-445E-A617-2B03DAC99018}" dt="2023-09-24T03:57:01.039" v="469"/>
        <pc:sldMkLst>
          <pc:docMk/>
          <pc:sldMk cId="161961476" sldId="2145709450"/>
        </pc:sldMkLst>
      </pc:sldChg>
      <pc:sldChg chg="addSp delSp modSp new mod">
        <pc:chgData name="Ron Melton" userId="5553941352b42db9" providerId="LiveId" clId="{7ED559D4-CBAD-445E-A617-2B03DAC99018}" dt="2023-09-24T23:10:35.285" v="503" actId="1440"/>
        <pc:sldMkLst>
          <pc:docMk/>
          <pc:sldMk cId="3281888173" sldId="2145709451"/>
        </pc:sldMkLst>
        <pc:spChg chg="del">
          <ac:chgData name="Ron Melton" userId="5553941352b42db9" providerId="LiveId" clId="{7ED559D4-CBAD-445E-A617-2B03DAC99018}" dt="2023-09-24T23:05:14.070" v="476" actId="22"/>
          <ac:spMkLst>
            <pc:docMk/>
            <pc:sldMk cId="3281888173" sldId="2145709451"/>
            <ac:spMk id="3" creationId="{D44CB3DC-8326-F5E5-6465-CFC3EB4830F7}"/>
          </ac:spMkLst>
        </pc:spChg>
        <pc:picChg chg="add mod ord">
          <ac:chgData name="Ron Melton" userId="5553941352b42db9" providerId="LiveId" clId="{7ED559D4-CBAD-445E-A617-2B03DAC99018}" dt="2023-09-24T23:08:33.554" v="490" actId="1076"/>
          <ac:picMkLst>
            <pc:docMk/>
            <pc:sldMk cId="3281888173" sldId="2145709451"/>
            <ac:picMk id="5" creationId="{CC47D5FF-5887-B4E0-8EDE-41A1A1670801}"/>
          </ac:picMkLst>
        </pc:picChg>
        <pc:picChg chg="add mod">
          <ac:chgData name="Ron Melton" userId="5553941352b42db9" providerId="LiveId" clId="{7ED559D4-CBAD-445E-A617-2B03DAC99018}" dt="2023-09-24T23:10:35.285" v="503" actId="1440"/>
          <ac:picMkLst>
            <pc:docMk/>
            <pc:sldMk cId="3281888173" sldId="2145709451"/>
            <ac:picMk id="7" creationId="{C51043C6-17B0-C061-6332-08AF3DDE8A6F}"/>
          </ac:picMkLst>
        </pc:picChg>
        <pc:picChg chg="add mod">
          <ac:chgData name="Ron Melton" userId="5553941352b42db9" providerId="LiveId" clId="{7ED559D4-CBAD-445E-A617-2B03DAC99018}" dt="2023-09-24T23:10:07.225" v="501" actId="1440"/>
          <ac:picMkLst>
            <pc:docMk/>
            <pc:sldMk cId="3281888173" sldId="2145709451"/>
            <ac:picMk id="9" creationId="{9C429110-A8EA-1B1B-861F-ABC524807F98}"/>
          </ac:picMkLst>
        </pc:picChg>
      </pc:sldChg>
      <pc:sldChg chg="addSp delSp modSp new mod">
        <pc:chgData name="Ron Melton" userId="5553941352b42db9" providerId="LiveId" clId="{7ED559D4-CBAD-445E-A617-2B03DAC99018}" dt="2023-09-24T23:19:10.220" v="525" actId="1076"/>
        <pc:sldMkLst>
          <pc:docMk/>
          <pc:sldMk cId="2454609634" sldId="2145709452"/>
        </pc:sldMkLst>
        <pc:spChg chg="del">
          <ac:chgData name="Ron Melton" userId="5553941352b42db9" providerId="LiveId" clId="{7ED559D4-CBAD-445E-A617-2B03DAC99018}" dt="2023-09-24T23:14:17.736" v="505" actId="22"/>
          <ac:spMkLst>
            <pc:docMk/>
            <pc:sldMk cId="2454609634" sldId="2145709452"/>
            <ac:spMk id="3" creationId="{92A8836B-519E-E7C4-5CE8-1F8065B87ED4}"/>
          </ac:spMkLst>
        </pc:spChg>
        <pc:picChg chg="add mod ord">
          <ac:chgData name="Ron Melton" userId="5553941352b42db9" providerId="LiveId" clId="{7ED559D4-CBAD-445E-A617-2B03DAC99018}" dt="2023-09-24T23:14:26.674" v="507" actId="14100"/>
          <ac:picMkLst>
            <pc:docMk/>
            <pc:sldMk cId="2454609634" sldId="2145709452"/>
            <ac:picMk id="5" creationId="{F504EBB7-1562-2535-5B6E-9212E1321566}"/>
          </ac:picMkLst>
        </pc:picChg>
        <pc:picChg chg="add del mod">
          <ac:chgData name="Ron Melton" userId="5553941352b42db9" providerId="LiveId" clId="{7ED559D4-CBAD-445E-A617-2B03DAC99018}" dt="2023-09-24T23:17:11.958" v="514" actId="478"/>
          <ac:picMkLst>
            <pc:docMk/>
            <pc:sldMk cId="2454609634" sldId="2145709452"/>
            <ac:picMk id="7" creationId="{DC548578-A079-9B17-A3B3-D5214FCD2F0B}"/>
          </ac:picMkLst>
        </pc:picChg>
        <pc:picChg chg="add mod">
          <ac:chgData name="Ron Melton" userId="5553941352b42db9" providerId="LiveId" clId="{7ED559D4-CBAD-445E-A617-2B03DAC99018}" dt="2023-09-24T23:18:20.885" v="523" actId="1440"/>
          <ac:picMkLst>
            <pc:docMk/>
            <pc:sldMk cId="2454609634" sldId="2145709452"/>
            <ac:picMk id="9" creationId="{4D4A3E5C-FCCB-4029-2BFF-CA9F2B2501AC}"/>
          </ac:picMkLst>
        </pc:picChg>
        <pc:picChg chg="add mod">
          <ac:chgData name="Ron Melton" userId="5553941352b42db9" providerId="LiveId" clId="{7ED559D4-CBAD-445E-A617-2B03DAC99018}" dt="2023-09-24T23:19:10.220" v="525" actId="1076"/>
          <ac:picMkLst>
            <pc:docMk/>
            <pc:sldMk cId="2454609634" sldId="2145709452"/>
            <ac:picMk id="11" creationId="{D3A8EF25-5873-015B-58AD-C023A412961B}"/>
          </ac:picMkLst>
        </pc:picChg>
      </pc:sldChg>
      <pc:sldChg chg="addSp delSp modSp new mod">
        <pc:chgData name="Ron Melton" userId="5553941352b42db9" providerId="LiveId" clId="{7ED559D4-CBAD-445E-A617-2B03DAC99018}" dt="2023-09-24T23:30:52.276" v="567" actId="1076"/>
        <pc:sldMkLst>
          <pc:docMk/>
          <pc:sldMk cId="1533637002" sldId="2145709453"/>
        </pc:sldMkLst>
        <pc:spChg chg="del">
          <ac:chgData name="Ron Melton" userId="5553941352b42db9" providerId="LiveId" clId="{7ED559D4-CBAD-445E-A617-2B03DAC99018}" dt="2023-09-24T23:27:39.383" v="527" actId="22"/>
          <ac:spMkLst>
            <pc:docMk/>
            <pc:sldMk cId="1533637002" sldId="2145709453"/>
            <ac:spMk id="3" creationId="{8287FDDD-EB23-D493-67D2-D609BB9569ED}"/>
          </ac:spMkLst>
        </pc:spChg>
        <pc:spChg chg="add del mod">
          <ac:chgData name="Ron Melton" userId="5553941352b42db9" providerId="LiveId" clId="{7ED559D4-CBAD-445E-A617-2B03DAC99018}" dt="2023-09-24T23:29:20.460" v="535"/>
          <ac:spMkLst>
            <pc:docMk/>
            <pc:sldMk cId="1533637002" sldId="2145709453"/>
            <ac:spMk id="8" creationId="{1D3225B2-E6D1-68C4-9E99-D4F75176B63E}"/>
          </ac:spMkLst>
        </pc:spChg>
        <pc:spChg chg="add mod">
          <ac:chgData name="Ron Melton" userId="5553941352b42db9" providerId="LiveId" clId="{7ED559D4-CBAD-445E-A617-2B03DAC99018}" dt="2023-09-24T23:30:52.276" v="567" actId="1076"/>
          <ac:spMkLst>
            <pc:docMk/>
            <pc:sldMk cId="1533637002" sldId="2145709453"/>
            <ac:spMk id="9" creationId="{984F14D7-0222-C3A3-61CD-B802B749BE7B}"/>
          </ac:spMkLst>
        </pc:spChg>
        <pc:picChg chg="add mod ord">
          <ac:chgData name="Ron Melton" userId="5553941352b42db9" providerId="LiveId" clId="{7ED559D4-CBAD-445E-A617-2B03DAC99018}" dt="2023-09-24T23:27:49.312" v="528" actId="1076"/>
          <ac:picMkLst>
            <pc:docMk/>
            <pc:sldMk cId="1533637002" sldId="2145709453"/>
            <ac:picMk id="5" creationId="{64C4BF07-94D6-9FFB-84CA-F81E8E207309}"/>
          </ac:picMkLst>
        </pc:picChg>
        <pc:picChg chg="add mod">
          <ac:chgData name="Ron Melton" userId="5553941352b42db9" providerId="LiveId" clId="{7ED559D4-CBAD-445E-A617-2B03DAC99018}" dt="2023-09-24T23:28:33.918" v="532" actId="1076"/>
          <ac:picMkLst>
            <pc:docMk/>
            <pc:sldMk cId="1533637002" sldId="2145709453"/>
            <ac:picMk id="7" creationId="{E1A37705-7018-40E8-B6A0-5EBDE5A51654}"/>
          </ac:picMkLst>
        </pc:picChg>
      </pc:sldChg>
      <pc:sldMasterChg chg="del delSldLayout">
        <pc:chgData name="Ron Melton" userId="5553941352b42db9" providerId="LiveId" clId="{7ED559D4-CBAD-445E-A617-2B03DAC99018}" dt="2023-09-24T03:57:54.324" v="470" actId="47"/>
        <pc:sldMasterMkLst>
          <pc:docMk/>
          <pc:sldMasterMk cId="3521929137" sldId="2147485754"/>
        </pc:sldMasterMkLst>
        <pc:sldLayoutChg chg="del">
          <pc:chgData name="Ron Melton" userId="5553941352b42db9" providerId="LiveId" clId="{7ED559D4-CBAD-445E-A617-2B03DAC99018}" dt="2023-09-24T03:57:54.324" v="470" actId="47"/>
          <pc:sldLayoutMkLst>
            <pc:docMk/>
            <pc:sldMasterMk cId="3521929137" sldId="2147485754"/>
            <pc:sldLayoutMk cId="2273159160" sldId="2147485755"/>
          </pc:sldLayoutMkLst>
        </pc:sldLayoutChg>
        <pc:sldLayoutChg chg="del">
          <pc:chgData name="Ron Melton" userId="5553941352b42db9" providerId="LiveId" clId="{7ED559D4-CBAD-445E-A617-2B03DAC99018}" dt="2023-09-24T03:57:54.324" v="470" actId="47"/>
          <pc:sldLayoutMkLst>
            <pc:docMk/>
            <pc:sldMasterMk cId="3521929137" sldId="2147485754"/>
            <pc:sldLayoutMk cId="2505360290" sldId="2147485756"/>
          </pc:sldLayoutMkLst>
        </pc:sldLayoutChg>
        <pc:sldLayoutChg chg="del">
          <pc:chgData name="Ron Melton" userId="5553941352b42db9" providerId="LiveId" clId="{7ED559D4-CBAD-445E-A617-2B03DAC99018}" dt="2023-09-24T03:57:54.324" v="470" actId="47"/>
          <pc:sldLayoutMkLst>
            <pc:docMk/>
            <pc:sldMasterMk cId="3521929137" sldId="2147485754"/>
            <pc:sldLayoutMk cId="4216744029" sldId="2147485757"/>
          </pc:sldLayoutMkLst>
        </pc:sldLayoutChg>
        <pc:sldLayoutChg chg="del">
          <pc:chgData name="Ron Melton" userId="5553941352b42db9" providerId="LiveId" clId="{7ED559D4-CBAD-445E-A617-2B03DAC99018}" dt="2023-09-24T03:57:54.324" v="470" actId="47"/>
          <pc:sldLayoutMkLst>
            <pc:docMk/>
            <pc:sldMasterMk cId="3521929137" sldId="2147485754"/>
            <pc:sldLayoutMk cId="3962282806" sldId="2147485758"/>
          </pc:sldLayoutMkLst>
        </pc:sldLayoutChg>
        <pc:sldLayoutChg chg="del">
          <pc:chgData name="Ron Melton" userId="5553941352b42db9" providerId="LiveId" clId="{7ED559D4-CBAD-445E-A617-2B03DAC99018}" dt="2023-09-24T03:57:54.324" v="470" actId="47"/>
          <pc:sldLayoutMkLst>
            <pc:docMk/>
            <pc:sldMasterMk cId="3521929137" sldId="2147485754"/>
            <pc:sldLayoutMk cId="3120541581" sldId="2147485759"/>
          </pc:sldLayoutMkLst>
        </pc:sldLayoutChg>
        <pc:sldLayoutChg chg="del">
          <pc:chgData name="Ron Melton" userId="5553941352b42db9" providerId="LiveId" clId="{7ED559D4-CBAD-445E-A617-2B03DAC99018}" dt="2023-09-24T03:57:54.324" v="470" actId="47"/>
          <pc:sldLayoutMkLst>
            <pc:docMk/>
            <pc:sldMasterMk cId="3521929137" sldId="2147485754"/>
            <pc:sldLayoutMk cId="551093413" sldId="2147485760"/>
          </pc:sldLayoutMkLst>
        </pc:sldLayoutChg>
        <pc:sldLayoutChg chg="del">
          <pc:chgData name="Ron Melton" userId="5553941352b42db9" providerId="LiveId" clId="{7ED559D4-CBAD-445E-A617-2B03DAC99018}" dt="2023-09-24T03:57:54.324" v="470" actId="47"/>
          <pc:sldLayoutMkLst>
            <pc:docMk/>
            <pc:sldMasterMk cId="3521929137" sldId="2147485754"/>
            <pc:sldLayoutMk cId="3453305182" sldId="2147485761"/>
          </pc:sldLayoutMkLst>
        </pc:sldLayoutChg>
        <pc:sldLayoutChg chg="del">
          <pc:chgData name="Ron Melton" userId="5553941352b42db9" providerId="LiveId" clId="{7ED559D4-CBAD-445E-A617-2B03DAC99018}" dt="2023-09-24T03:57:54.324" v="470" actId="47"/>
          <pc:sldLayoutMkLst>
            <pc:docMk/>
            <pc:sldMasterMk cId="3521929137" sldId="2147485754"/>
            <pc:sldLayoutMk cId="1475125728" sldId="2147485762"/>
          </pc:sldLayoutMkLst>
        </pc:sldLayoutChg>
        <pc:sldLayoutChg chg="del">
          <pc:chgData name="Ron Melton" userId="5553941352b42db9" providerId="LiveId" clId="{7ED559D4-CBAD-445E-A617-2B03DAC99018}" dt="2023-09-24T03:57:54.324" v="470" actId="47"/>
          <pc:sldLayoutMkLst>
            <pc:docMk/>
            <pc:sldMasterMk cId="3521929137" sldId="2147485754"/>
            <pc:sldLayoutMk cId="2805711027" sldId="2147485763"/>
          </pc:sldLayoutMkLst>
        </pc:sldLayoutChg>
        <pc:sldLayoutChg chg="del">
          <pc:chgData name="Ron Melton" userId="5553941352b42db9" providerId="LiveId" clId="{7ED559D4-CBAD-445E-A617-2B03DAC99018}" dt="2023-09-24T03:57:54.324" v="470" actId="47"/>
          <pc:sldLayoutMkLst>
            <pc:docMk/>
            <pc:sldMasterMk cId="3521929137" sldId="2147485754"/>
            <pc:sldLayoutMk cId="3701401432" sldId="2147485764"/>
          </pc:sldLayoutMkLst>
        </pc:sldLayoutChg>
        <pc:sldLayoutChg chg="del">
          <pc:chgData name="Ron Melton" userId="5553941352b42db9" providerId="LiveId" clId="{7ED559D4-CBAD-445E-A617-2B03DAC99018}" dt="2023-09-24T03:57:54.324" v="470" actId="47"/>
          <pc:sldLayoutMkLst>
            <pc:docMk/>
            <pc:sldMasterMk cId="3521929137" sldId="2147485754"/>
            <pc:sldLayoutMk cId="1703179826" sldId="2147485765"/>
          </pc:sldLayoutMkLst>
        </pc:sldLayoutChg>
      </pc:sldMasterChg>
      <pc:sldMasterChg chg="delSldLayout">
        <pc:chgData name="Ron Melton" userId="5553941352b42db9" providerId="LiveId" clId="{7ED559D4-CBAD-445E-A617-2B03DAC99018}" dt="2023-09-22T20:00:08.727" v="169" actId="47"/>
        <pc:sldMasterMkLst>
          <pc:docMk/>
          <pc:sldMasterMk cId="3032778427" sldId="2147485832"/>
        </pc:sldMasterMkLst>
        <pc:sldLayoutChg chg="del">
          <pc:chgData name="Ron Melton" userId="5553941352b42db9" providerId="LiveId" clId="{7ED559D4-CBAD-445E-A617-2B03DAC99018}" dt="2023-09-22T20:00:08.727" v="169" actId="47"/>
          <pc:sldLayoutMkLst>
            <pc:docMk/>
            <pc:sldMasterMk cId="3032778427" sldId="2147485832"/>
            <pc:sldLayoutMk cId="167830786" sldId="2147485841"/>
          </pc:sldLayoutMkLst>
        </pc:sldLayoutChg>
      </pc:sldMasterChg>
    </pc:docChg>
  </pc:docChgLst>
  <pc:docChgLst>
    <pc:chgData name="Ron Melton" userId="5553941352b42db9" providerId="LiveId" clId="{F60D0525-4151-4693-879F-7F90036F4009}"/>
    <pc:docChg chg="addSld modSld">
      <pc:chgData name="Ron Melton" userId="5553941352b42db9" providerId="LiveId" clId="{F60D0525-4151-4693-879F-7F90036F4009}" dt="2023-12-17T19:12:19.774" v="1"/>
      <pc:docMkLst>
        <pc:docMk/>
      </pc:docMkLst>
      <pc:sldChg chg="add">
        <pc:chgData name="Ron Melton" userId="5553941352b42db9" providerId="LiveId" clId="{F60D0525-4151-4693-879F-7F90036F4009}" dt="2023-12-17T19:11:55.786" v="0"/>
        <pc:sldMkLst>
          <pc:docMk/>
          <pc:sldMk cId="3760498924" sldId="2145709457"/>
        </pc:sldMkLst>
      </pc:sldChg>
      <pc:sldChg chg="add">
        <pc:chgData name="Ron Melton" userId="5553941352b42db9" providerId="LiveId" clId="{F60D0525-4151-4693-879F-7F90036F4009}" dt="2023-12-17T19:12:19.774" v="1"/>
        <pc:sldMkLst>
          <pc:docMk/>
          <pc:sldMk cId="3385967301" sldId="2145709458"/>
        </pc:sldMkLst>
      </pc:sldChg>
    </pc:docChg>
  </pc:docChgLst>
  <pc:docChgLst>
    <pc:chgData name="Ron Melton" userId="5553941352b42db9" providerId="LiveId" clId="{72C450B7-7353-44FF-93E7-05A89661078D}"/>
    <pc:docChg chg="custSel addSld modSld sldOrd">
      <pc:chgData name="Ron Melton" userId="5553941352b42db9" providerId="LiveId" clId="{72C450B7-7353-44FF-93E7-05A89661078D}" dt="2023-08-15T20:15:32.325" v="29"/>
      <pc:docMkLst>
        <pc:docMk/>
      </pc:docMkLst>
      <pc:sldChg chg="add">
        <pc:chgData name="Ron Melton" userId="5553941352b42db9" providerId="LiveId" clId="{72C450B7-7353-44FF-93E7-05A89661078D}" dt="2023-08-15T19:42:46.706" v="0"/>
        <pc:sldMkLst>
          <pc:docMk/>
          <pc:sldMk cId="3440404876" sldId="2145708923"/>
        </pc:sldMkLst>
      </pc:sldChg>
      <pc:sldChg chg="add">
        <pc:chgData name="Ron Melton" userId="5553941352b42db9" providerId="LiveId" clId="{72C450B7-7353-44FF-93E7-05A89661078D}" dt="2023-08-15T19:42:46.706" v="0"/>
        <pc:sldMkLst>
          <pc:docMk/>
          <pc:sldMk cId="1204893698" sldId="2145708925"/>
        </pc:sldMkLst>
      </pc:sldChg>
      <pc:sldChg chg="add">
        <pc:chgData name="Ron Melton" userId="5553941352b42db9" providerId="LiveId" clId="{72C450B7-7353-44FF-93E7-05A89661078D}" dt="2023-08-15T19:42:46.706" v="0"/>
        <pc:sldMkLst>
          <pc:docMk/>
          <pc:sldMk cId="850430407" sldId="2145708926"/>
        </pc:sldMkLst>
      </pc:sldChg>
      <pc:sldChg chg="addSp modSp add mod">
        <pc:chgData name="Ron Melton" userId="5553941352b42db9" providerId="LiveId" clId="{72C450B7-7353-44FF-93E7-05A89661078D}" dt="2023-08-15T19:49:24.892" v="23" actId="1440"/>
        <pc:sldMkLst>
          <pc:docMk/>
          <pc:sldMk cId="2534733094" sldId="2145708927"/>
        </pc:sldMkLst>
        <pc:picChg chg="add mod modCrop">
          <ac:chgData name="Ron Melton" userId="5553941352b42db9" providerId="LiveId" clId="{72C450B7-7353-44FF-93E7-05A89661078D}" dt="2023-08-15T19:48:09.433" v="16" actId="1076"/>
          <ac:picMkLst>
            <pc:docMk/>
            <pc:sldMk cId="2534733094" sldId="2145708927"/>
            <ac:picMk id="3" creationId="{5E7BCDF4-6868-A40D-DC4B-13B1EEE64CE0}"/>
          </ac:picMkLst>
        </pc:picChg>
        <pc:picChg chg="add mod modCrop">
          <ac:chgData name="Ron Melton" userId="5553941352b42db9" providerId="LiveId" clId="{72C450B7-7353-44FF-93E7-05A89661078D}" dt="2023-08-15T19:49:24.892" v="23" actId="1440"/>
          <ac:picMkLst>
            <pc:docMk/>
            <pc:sldMk cId="2534733094" sldId="2145708927"/>
            <ac:picMk id="4" creationId="{7F747A94-B13A-ABC6-DF8A-B3CE209F1555}"/>
          </ac:picMkLst>
        </pc:picChg>
        <pc:picChg chg="mod">
          <ac:chgData name="Ron Melton" userId="5553941352b42db9" providerId="LiveId" clId="{72C450B7-7353-44FF-93E7-05A89661078D}" dt="2023-08-15T19:47:58.015" v="15" actId="1076"/>
          <ac:picMkLst>
            <pc:docMk/>
            <pc:sldMk cId="2534733094" sldId="2145708927"/>
            <ac:picMk id="5" creationId="{51ADCDFF-1E93-E4E8-E75F-CF0C423EBB35}"/>
          </ac:picMkLst>
        </pc:picChg>
      </pc:sldChg>
      <pc:sldChg chg="add">
        <pc:chgData name="Ron Melton" userId="5553941352b42db9" providerId="LiveId" clId="{72C450B7-7353-44FF-93E7-05A89661078D}" dt="2023-08-15T19:42:46.706" v="0"/>
        <pc:sldMkLst>
          <pc:docMk/>
          <pc:sldMk cId="2848928619" sldId="2145708928"/>
        </pc:sldMkLst>
      </pc:sldChg>
      <pc:sldChg chg="add">
        <pc:chgData name="Ron Melton" userId="5553941352b42db9" providerId="LiveId" clId="{72C450B7-7353-44FF-93E7-05A89661078D}" dt="2023-08-15T19:42:46.706" v="0"/>
        <pc:sldMkLst>
          <pc:docMk/>
          <pc:sldMk cId="3707784226" sldId="2145708932"/>
        </pc:sldMkLst>
      </pc:sldChg>
      <pc:sldChg chg="addSp delSp modSp new mod">
        <pc:chgData name="Ron Melton" userId="5553941352b42db9" providerId="LiveId" clId="{72C450B7-7353-44FF-93E7-05A89661078D}" dt="2023-08-15T19:51:12.993" v="26" actId="478"/>
        <pc:sldMkLst>
          <pc:docMk/>
          <pc:sldMk cId="290575376" sldId="2145708988"/>
        </pc:sldMkLst>
        <pc:spChg chg="del">
          <ac:chgData name="Ron Melton" userId="5553941352b42db9" providerId="LiveId" clId="{72C450B7-7353-44FF-93E7-05A89661078D}" dt="2023-08-15T19:51:07.147" v="25"/>
          <ac:spMkLst>
            <pc:docMk/>
            <pc:sldMk cId="290575376" sldId="2145708988"/>
            <ac:spMk id="3" creationId="{5156EF66-D8FA-5189-E29B-2C0338553F44}"/>
          </ac:spMkLst>
        </pc:spChg>
        <pc:spChg chg="add mod">
          <ac:chgData name="Ron Melton" userId="5553941352b42db9" providerId="LiveId" clId="{72C450B7-7353-44FF-93E7-05A89661078D}" dt="2023-08-15T19:51:12.993" v="26" actId="478"/>
          <ac:spMkLst>
            <pc:docMk/>
            <pc:sldMk cId="290575376" sldId="2145708988"/>
            <ac:spMk id="6" creationId="{CB479D5E-AA4A-9D08-39DE-00EB54774871}"/>
          </ac:spMkLst>
        </pc:spChg>
        <pc:picChg chg="add del mod">
          <ac:chgData name="Ron Melton" userId="5553941352b42db9" providerId="LiveId" clId="{72C450B7-7353-44FF-93E7-05A89661078D}" dt="2023-08-15T19:51:12.993" v="26" actId="478"/>
          <ac:picMkLst>
            <pc:docMk/>
            <pc:sldMk cId="290575376" sldId="2145708988"/>
            <ac:picMk id="4" creationId="{8153C0B2-42D9-90E6-7355-FD70D836152B}"/>
          </ac:picMkLst>
        </pc:picChg>
      </pc:sldChg>
      <pc:sldChg chg="add ord">
        <pc:chgData name="Ron Melton" userId="5553941352b42db9" providerId="LiveId" clId="{72C450B7-7353-44FF-93E7-05A89661078D}" dt="2023-08-15T20:15:32.325" v="29"/>
        <pc:sldMkLst>
          <pc:docMk/>
          <pc:sldMk cId="3890393348" sldId="2145708990"/>
        </pc:sldMkLst>
      </pc:sldChg>
    </pc:docChg>
  </pc:docChgLst>
  <pc:docChgLst>
    <pc:chgData name="Ron Melton" userId="5553941352b42db9" providerId="LiveId" clId="{9F4EEB59-D97B-419A-A6F1-63014D4E0CD3}"/>
    <pc:docChg chg="custSel addSld delSld modSld sldOrd">
      <pc:chgData name="Ron Melton" userId="5553941352b42db9" providerId="LiveId" clId="{9F4EEB59-D97B-419A-A6F1-63014D4E0CD3}" dt="2023-08-16T17:30:30.977" v="310"/>
      <pc:docMkLst>
        <pc:docMk/>
      </pc:docMkLst>
      <pc:sldChg chg="del">
        <pc:chgData name="Ron Melton" userId="5553941352b42db9" providerId="LiveId" clId="{9F4EEB59-D97B-419A-A6F1-63014D4E0CD3}" dt="2023-08-16T16:10:15.389" v="157" actId="47"/>
        <pc:sldMkLst>
          <pc:docMk/>
          <pc:sldMk cId="2461350736" sldId="257"/>
        </pc:sldMkLst>
      </pc:sldChg>
      <pc:sldChg chg="ord">
        <pc:chgData name="Ron Melton" userId="5553941352b42db9" providerId="LiveId" clId="{9F4EEB59-D97B-419A-A6F1-63014D4E0CD3}" dt="2023-08-16T15:58:12.956" v="114"/>
        <pc:sldMkLst>
          <pc:docMk/>
          <pc:sldMk cId="4017329786" sldId="264"/>
        </pc:sldMkLst>
      </pc:sldChg>
      <pc:sldChg chg="ord">
        <pc:chgData name="Ron Melton" userId="5553941352b42db9" providerId="LiveId" clId="{9F4EEB59-D97B-419A-A6F1-63014D4E0CD3}" dt="2023-08-16T17:10:42.738" v="277"/>
        <pc:sldMkLst>
          <pc:docMk/>
          <pc:sldMk cId="2673309889" sldId="269"/>
        </pc:sldMkLst>
      </pc:sldChg>
      <pc:sldChg chg="del">
        <pc:chgData name="Ron Melton" userId="5553941352b42db9" providerId="LiveId" clId="{9F4EEB59-D97B-419A-A6F1-63014D4E0CD3}" dt="2023-08-16T17:29:13.160" v="304" actId="47"/>
        <pc:sldMkLst>
          <pc:docMk/>
          <pc:sldMk cId="0" sldId="1030"/>
        </pc:sldMkLst>
      </pc:sldChg>
      <pc:sldChg chg="add">
        <pc:chgData name="Ron Melton" userId="5553941352b42db9" providerId="LiveId" clId="{9F4EEB59-D97B-419A-A6F1-63014D4E0CD3}" dt="2023-08-16T16:40:53.483" v="241"/>
        <pc:sldMkLst>
          <pc:docMk/>
          <pc:sldMk cId="3740309699" sldId="1530"/>
        </pc:sldMkLst>
      </pc:sldChg>
      <pc:sldChg chg="del">
        <pc:chgData name="Ron Melton" userId="5553941352b42db9" providerId="LiveId" clId="{9F4EEB59-D97B-419A-A6F1-63014D4E0CD3}" dt="2023-08-16T16:16:50.457" v="184" actId="47"/>
        <pc:sldMkLst>
          <pc:docMk/>
          <pc:sldMk cId="8213722" sldId="1810"/>
        </pc:sldMkLst>
      </pc:sldChg>
      <pc:sldChg chg="add">
        <pc:chgData name="Ron Melton" userId="5553941352b42db9" providerId="LiveId" clId="{9F4EEB59-D97B-419A-A6F1-63014D4E0CD3}" dt="2023-08-16T16:40:53.483" v="241"/>
        <pc:sldMkLst>
          <pc:docMk/>
          <pc:sldMk cId="3464313957" sldId="2836"/>
        </pc:sldMkLst>
      </pc:sldChg>
      <pc:sldChg chg="ord">
        <pc:chgData name="Ron Melton" userId="5553941352b42db9" providerId="LiveId" clId="{9F4EEB59-D97B-419A-A6F1-63014D4E0CD3}" dt="2023-08-16T17:23:03.125" v="299"/>
        <pc:sldMkLst>
          <pc:docMk/>
          <pc:sldMk cId="3582605204" sldId="2837"/>
        </pc:sldMkLst>
      </pc:sldChg>
      <pc:sldChg chg="add">
        <pc:chgData name="Ron Melton" userId="5553941352b42db9" providerId="LiveId" clId="{9F4EEB59-D97B-419A-A6F1-63014D4E0CD3}" dt="2023-08-16T16:13:46.931" v="178"/>
        <pc:sldMkLst>
          <pc:docMk/>
          <pc:sldMk cId="3171734707" sldId="2841"/>
        </pc:sldMkLst>
      </pc:sldChg>
      <pc:sldChg chg="add">
        <pc:chgData name="Ron Melton" userId="5553941352b42db9" providerId="LiveId" clId="{9F4EEB59-D97B-419A-A6F1-63014D4E0CD3}" dt="2023-08-16T16:13:46.931" v="178"/>
        <pc:sldMkLst>
          <pc:docMk/>
          <pc:sldMk cId="4253213240" sldId="2842"/>
        </pc:sldMkLst>
      </pc:sldChg>
      <pc:sldChg chg="add">
        <pc:chgData name="Ron Melton" userId="5553941352b42db9" providerId="LiveId" clId="{9F4EEB59-D97B-419A-A6F1-63014D4E0CD3}" dt="2023-08-16T16:40:53.483" v="241"/>
        <pc:sldMkLst>
          <pc:docMk/>
          <pc:sldMk cId="1855682970" sldId="2852"/>
        </pc:sldMkLst>
      </pc:sldChg>
      <pc:sldChg chg="add">
        <pc:chgData name="Ron Melton" userId="5553941352b42db9" providerId="LiveId" clId="{9F4EEB59-D97B-419A-A6F1-63014D4E0CD3}" dt="2023-08-16T16:40:53.483" v="241"/>
        <pc:sldMkLst>
          <pc:docMk/>
          <pc:sldMk cId="3961979091" sldId="2853"/>
        </pc:sldMkLst>
      </pc:sldChg>
      <pc:sldChg chg="add">
        <pc:chgData name="Ron Melton" userId="5553941352b42db9" providerId="LiveId" clId="{9F4EEB59-D97B-419A-A6F1-63014D4E0CD3}" dt="2023-08-16T16:40:53.483" v="241"/>
        <pc:sldMkLst>
          <pc:docMk/>
          <pc:sldMk cId="3770822184" sldId="2862"/>
        </pc:sldMkLst>
      </pc:sldChg>
      <pc:sldChg chg="add">
        <pc:chgData name="Ron Melton" userId="5553941352b42db9" providerId="LiveId" clId="{9F4EEB59-D97B-419A-A6F1-63014D4E0CD3}" dt="2023-08-16T16:40:53.483" v="241"/>
        <pc:sldMkLst>
          <pc:docMk/>
          <pc:sldMk cId="937952424" sldId="2869"/>
        </pc:sldMkLst>
      </pc:sldChg>
      <pc:sldChg chg="add">
        <pc:chgData name="Ron Melton" userId="5553941352b42db9" providerId="LiveId" clId="{9F4EEB59-D97B-419A-A6F1-63014D4E0CD3}" dt="2023-08-16T16:40:53.483" v="241"/>
        <pc:sldMkLst>
          <pc:docMk/>
          <pc:sldMk cId="3748517454" sldId="2870"/>
        </pc:sldMkLst>
      </pc:sldChg>
      <pc:sldChg chg="add">
        <pc:chgData name="Ron Melton" userId="5553941352b42db9" providerId="LiveId" clId="{9F4EEB59-D97B-419A-A6F1-63014D4E0CD3}" dt="2023-08-16T16:40:53.483" v="241"/>
        <pc:sldMkLst>
          <pc:docMk/>
          <pc:sldMk cId="2631742980" sldId="2873"/>
        </pc:sldMkLst>
      </pc:sldChg>
      <pc:sldChg chg="add">
        <pc:chgData name="Ron Melton" userId="5553941352b42db9" providerId="LiveId" clId="{9F4EEB59-D97B-419A-A6F1-63014D4E0CD3}" dt="2023-08-16T16:40:53.483" v="241"/>
        <pc:sldMkLst>
          <pc:docMk/>
          <pc:sldMk cId="713495808" sldId="2875"/>
        </pc:sldMkLst>
      </pc:sldChg>
      <pc:sldChg chg="add">
        <pc:chgData name="Ron Melton" userId="5553941352b42db9" providerId="LiveId" clId="{9F4EEB59-D97B-419A-A6F1-63014D4E0CD3}" dt="2023-08-16T16:40:53.483" v="241"/>
        <pc:sldMkLst>
          <pc:docMk/>
          <pc:sldMk cId="2149346145" sldId="2878"/>
        </pc:sldMkLst>
      </pc:sldChg>
      <pc:sldChg chg="ord">
        <pc:chgData name="Ron Melton" userId="5553941352b42db9" providerId="LiveId" clId="{9F4EEB59-D97B-419A-A6F1-63014D4E0CD3}" dt="2023-08-16T17:10:42.738" v="277"/>
        <pc:sldMkLst>
          <pc:docMk/>
          <pc:sldMk cId="264105284" sldId="2907"/>
        </pc:sldMkLst>
      </pc:sldChg>
      <pc:sldChg chg="ord">
        <pc:chgData name="Ron Melton" userId="5553941352b42db9" providerId="LiveId" clId="{9F4EEB59-D97B-419A-A6F1-63014D4E0CD3}" dt="2023-08-16T17:10:42.738" v="277"/>
        <pc:sldMkLst>
          <pc:docMk/>
          <pc:sldMk cId="1565398913" sldId="2908"/>
        </pc:sldMkLst>
      </pc:sldChg>
      <pc:sldChg chg="del">
        <pc:chgData name="Ron Melton" userId="5553941352b42db9" providerId="LiveId" clId="{9F4EEB59-D97B-419A-A6F1-63014D4E0CD3}" dt="2023-08-16T16:16:51.158" v="185" actId="47"/>
        <pc:sldMkLst>
          <pc:docMk/>
          <pc:sldMk cId="2814117016" sldId="2966"/>
        </pc:sldMkLst>
      </pc:sldChg>
      <pc:sldChg chg="del">
        <pc:chgData name="Ron Melton" userId="5553941352b42db9" providerId="LiveId" clId="{9F4EEB59-D97B-419A-A6F1-63014D4E0CD3}" dt="2023-08-16T16:17:00.418" v="193" actId="47"/>
        <pc:sldMkLst>
          <pc:docMk/>
          <pc:sldMk cId="159836246" sldId="2969"/>
        </pc:sldMkLst>
      </pc:sldChg>
      <pc:sldChg chg="ord">
        <pc:chgData name="Ron Melton" userId="5553941352b42db9" providerId="LiveId" clId="{9F4EEB59-D97B-419A-A6F1-63014D4E0CD3}" dt="2023-08-16T17:10:42.738" v="277"/>
        <pc:sldMkLst>
          <pc:docMk/>
          <pc:sldMk cId="2672652564" sldId="2986"/>
        </pc:sldMkLst>
      </pc:sldChg>
      <pc:sldChg chg="ord">
        <pc:chgData name="Ron Melton" userId="5553941352b42db9" providerId="LiveId" clId="{9F4EEB59-D97B-419A-A6F1-63014D4E0CD3}" dt="2023-08-16T17:10:42.738" v="277"/>
        <pc:sldMkLst>
          <pc:docMk/>
          <pc:sldMk cId="1300380813" sldId="2997"/>
        </pc:sldMkLst>
      </pc:sldChg>
      <pc:sldChg chg="del">
        <pc:chgData name="Ron Melton" userId="5553941352b42db9" providerId="LiveId" clId="{9F4EEB59-D97B-419A-A6F1-63014D4E0CD3}" dt="2023-08-16T16:19:11.894" v="206" actId="47"/>
        <pc:sldMkLst>
          <pc:docMk/>
          <pc:sldMk cId="2090440211" sldId="2998"/>
        </pc:sldMkLst>
      </pc:sldChg>
      <pc:sldChg chg="ord">
        <pc:chgData name="Ron Melton" userId="5553941352b42db9" providerId="LiveId" clId="{9F4EEB59-D97B-419A-A6F1-63014D4E0CD3}" dt="2023-08-16T17:10:42.738" v="277"/>
        <pc:sldMkLst>
          <pc:docMk/>
          <pc:sldMk cId="186478004" sldId="3001"/>
        </pc:sldMkLst>
      </pc:sldChg>
      <pc:sldChg chg="del">
        <pc:chgData name="Ron Melton" userId="5553941352b42db9" providerId="LiveId" clId="{9F4EEB59-D97B-419A-A6F1-63014D4E0CD3}" dt="2023-08-16T16:16:59.514" v="192" actId="47"/>
        <pc:sldMkLst>
          <pc:docMk/>
          <pc:sldMk cId="154689066" sldId="3045"/>
        </pc:sldMkLst>
      </pc:sldChg>
      <pc:sldChg chg="ord">
        <pc:chgData name="Ron Melton" userId="5553941352b42db9" providerId="LiveId" clId="{9F4EEB59-D97B-419A-A6F1-63014D4E0CD3}" dt="2023-08-16T17:30:30.977" v="310"/>
        <pc:sldMkLst>
          <pc:docMk/>
          <pc:sldMk cId="2736300046" sldId="3224"/>
        </pc:sldMkLst>
      </pc:sldChg>
      <pc:sldChg chg="ord">
        <pc:chgData name="Ron Melton" userId="5553941352b42db9" providerId="LiveId" clId="{9F4EEB59-D97B-419A-A6F1-63014D4E0CD3}" dt="2023-08-16T17:10:42.738" v="277"/>
        <pc:sldMkLst>
          <pc:docMk/>
          <pc:sldMk cId="3146098061" sldId="3257"/>
        </pc:sldMkLst>
      </pc:sldChg>
      <pc:sldChg chg="ord">
        <pc:chgData name="Ron Melton" userId="5553941352b42db9" providerId="LiveId" clId="{9F4EEB59-D97B-419A-A6F1-63014D4E0CD3}" dt="2023-08-16T17:30:30.977" v="310"/>
        <pc:sldMkLst>
          <pc:docMk/>
          <pc:sldMk cId="2845318368" sldId="3318"/>
        </pc:sldMkLst>
      </pc:sldChg>
      <pc:sldChg chg="ord">
        <pc:chgData name="Ron Melton" userId="5553941352b42db9" providerId="LiveId" clId="{9F4EEB59-D97B-419A-A6F1-63014D4E0CD3}" dt="2023-08-16T17:30:30.977" v="310"/>
        <pc:sldMkLst>
          <pc:docMk/>
          <pc:sldMk cId="3644552556" sldId="3319"/>
        </pc:sldMkLst>
      </pc:sldChg>
      <pc:sldChg chg="ord">
        <pc:chgData name="Ron Melton" userId="5553941352b42db9" providerId="LiveId" clId="{9F4EEB59-D97B-419A-A6F1-63014D4E0CD3}" dt="2023-08-16T17:30:30.977" v="310"/>
        <pc:sldMkLst>
          <pc:docMk/>
          <pc:sldMk cId="698518" sldId="3320"/>
        </pc:sldMkLst>
      </pc:sldChg>
      <pc:sldChg chg="ord">
        <pc:chgData name="Ron Melton" userId="5553941352b42db9" providerId="LiveId" clId="{9F4EEB59-D97B-419A-A6F1-63014D4E0CD3}" dt="2023-08-16T17:30:30.977" v="310"/>
        <pc:sldMkLst>
          <pc:docMk/>
          <pc:sldMk cId="2224662146" sldId="3321"/>
        </pc:sldMkLst>
      </pc:sldChg>
      <pc:sldChg chg="ord">
        <pc:chgData name="Ron Melton" userId="5553941352b42db9" providerId="LiveId" clId="{9F4EEB59-D97B-419A-A6F1-63014D4E0CD3}" dt="2023-08-16T17:30:30.977" v="310"/>
        <pc:sldMkLst>
          <pc:docMk/>
          <pc:sldMk cId="743719505" sldId="3322"/>
        </pc:sldMkLst>
      </pc:sldChg>
      <pc:sldChg chg="ord">
        <pc:chgData name="Ron Melton" userId="5553941352b42db9" providerId="LiveId" clId="{9F4EEB59-D97B-419A-A6F1-63014D4E0CD3}" dt="2023-08-16T17:30:30.977" v="310"/>
        <pc:sldMkLst>
          <pc:docMk/>
          <pc:sldMk cId="942955929" sldId="3323"/>
        </pc:sldMkLst>
      </pc:sldChg>
      <pc:sldChg chg="ord">
        <pc:chgData name="Ron Melton" userId="5553941352b42db9" providerId="LiveId" clId="{9F4EEB59-D97B-419A-A6F1-63014D4E0CD3}" dt="2023-08-16T17:30:30.977" v="310"/>
        <pc:sldMkLst>
          <pc:docMk/>
          <pc:sldMk cId="693278650" sldId="3324"/>
        </pc:sldMkLst>
      </pc:sldChg>
      <pc:sldChg chg="ord">
        <pc:chgData name="Ron Melton" userId="5553941352b42db9" providerId="LiveId" clId="{9F4EEB59-D97B-419A-A6F1-63014D4E0CD3}" dt="2023-08-16T17:30:30.977" v="310"/>
        <pc:sldMkLst>
          <pc:docMk/>
          <pc:sldMk cId="3568406957" sldId="3325"/>
        </pc:sldMkLst>
      </pc:sldChg>
      <pc:sldChg chg="ord">
        <pc:chgData name="Ron Melton" userId="5553941352b42db9" providerId="LiveId" clId="{9F4EEB59-D97B-419A-A6F1-63014D4E0CD3}" dt="2023-08-16T17:30:30.977" v="310"/>
        <pc:sldMkLst>
          <pc:docMk/>
          <pc:sldMk cId="520185709" sldId="3326"/>
        </pc:sldMkLst>
      </pc:sldChg>
      <pc:sldChg chg="ord">
        <pc:chgData name="Ron Melton" userId="5553941352b42db9" providerId="LiveId" clId="{9F4EEB59-D97B-419A-A6F1-63014D4E0CD3}" dt="2023-08-16T17:30:30.977" v="310"/>
        <pc:sldMkLst>
          <pc:docMk/>
          <pc:sldMk cId="2030869918" sldId="3327"/>
        </pc:sldMkLst>
      </pc:sldChg>
      <pc:sldChg chg="ord">
        <pc:chgData name="Ron Melton" userId="5553941352b42db9" providerId="LiveId" clId="{9F4EEB59-D97B-419A-A6F1-63014D4E0CD3}" dt="2023-08-16T17:30:30.977" v="310"/>
        <pc:sldMkLst>
          <pc:docMk/>
          <pc:sldMk cId="4038108950" sldId="3328"/>
        </pc:sldMkLst>
      </pc:sldChg>
      <pc:sldChg chg="ord">
        <pc:chgData name="Ron Melton" userId="5553941352b42db9" providerId="LiveId" clId="{9F4EEB59-D97B-419A-A6F1-63014D4E0CD3}" dt="2023-08-16T17:30:30.977" v="310"/>
        <pc:sldMkLst>
          <pc:docMk/>
          <pc:sldMk cId="2803829195" sldId="3329"/>
        </pc:sldMkLst>
      </pc:sldChg>
      <pc:sldChg chg="del">
        <pc:chgData name="Ron Melton" userId="5553941352b42db9" providerId="LiveId" clId="{9F4EEB59-D97B-419A-A6F1-63014D4E0CD3}" dt="2023-08-16T16:19:00.440" v="198" actId="47"/>
        <pc:sldMkLst>
          <pc:docMk/>
          <pc:sldMk cId="1798580920" sldId="3330"/>
        </pc:sldMkLst>
      </pc:sldChg>
      <pc:sldChg chg="ord">
        <pc:chgData name="Ron Melton" userId="5553941352b42db9" providerId="LiveId" clId="{9F4EEB59-D97B-419A-A6F1-63014D4E0CD3}" dt="2023-08-16T17:10:42.738" v="277"/>
        <pc:sldMkLst>
          <pc:docMk/>
          <pc:sldMk cId="3328767010" sldId="3333"/>
        </pc:sldMkLst>
      </pc:sldChg>
      <pc:sldChg chg="ord">
        <pc:chgData name="Ron Melton" userId="5553941352b42db9" providerId="LiveId" clId="{9F4EEB59-D97B-419A-A6F1-63014D4E0CD3}" dt="2023-08-16T17:10:42.738" v="277"/>
        <pc:sldMkLst>
          <pc:docMk/>
          <pc:sldMk cId="422107645" sldId="3334"/>
        </pc:sldMkLst>
      </pc:sldChg>
      <pc:sldChg chg="ord">
        <pc:chgData name="Ron Melton" userId="5553941352b42db9" providerId="LiveId" clId="{9F4EEB59-D97B-419A-A6F1-63014D4E0CD3}" dt="2023-08-16T17:10:42.738" v="277"/>
        <pc:sldMkLst>
          <pc:docMk/>
          <pc:sldMk cId="605497199" sldId="3338"/>
        </pc:sldMkLst>
      </pc:sldChg>
      <pc:sldChg chg="ord">
        <pc:chgData name="Ron Melton" userId="5553941352b42db9" providerId="LiveId" clId="{9F4EEB59-D97B-419A-A6F1-63014D4E0CD3}" dt="2023-08-16T17:10:42.738" v="277"/>
        <pc:sldMkLst>
          <pc:docMk/>
          <pc:sldMk cId="2868653191" sldId="3339"/>
        </pc:sldMkLst>
      </pc:sldChg>
      <pc:sldChg chg="ord">
        <pc:chgData name="Ron Melton" userId="5553941352b42db9" providerId="LiveId" clId="{9F4EEB59-D97B-419A-A6F1-63014D4E0CD3}" dt="2023-08-16T17:10:42.738" v="277"/>
        <pc:sldMkLst>
          <pc:docMk/>
          <pc:sldMk cId="1368162368" sldId="3342"/>
        </pc:sldMkLst>
      </pc:sldChg>
      <pc:sldChg chg="ord">
        <pc:chgData name="Ron Melton" userId="5553941352b42db9" providerId="LiveId" clId="{9F4EEB59-D97B-419A-A6F1-63014D4E0CD3}" dt="2023-08-16T17:10:42.738" v="277"/>
        <pc:sldMkLst>
          <pc:docMk/>
          <pc:sldMk cId="798656763" sldId="3345"/>
        </pc:sldMkLst>
      </pc:sldChg>
      <pc:sldChg chg="ord">
        <pc:chgData name="Ron Melton" userId="5553941352b42db9" providerId="LiveId" clId="{9F4EEB59-D97B-419A-A6F1-63014D4E0CD3}" dt="2023-08-16T17:10:42.738" v="277"/>
        <pc:sldMkLst>
          <pc:docMk/>
          <pc:sldMk cId="1895668495" sldId="3348"/>
        </pc:sldMkLst>
      </pc:sldChg>
      <pc:sldChg chg="ord">
        <pc:chgData name="Ron Melton" userId="5553941352b42db9" providerId="LiveId" clId="{9F4EEB59-D97B-419A-A6F1-63014D4E0CD3}" dt="2023-08-16T17:10:42.738" v="277"/>
        <pc:sldMkLst>
          <pc:docMk/>
          <pc:sldMk cId="4056159747" sldId="3370"/>
        </pc:sldMkLst>
      </pc:sldChg>
      <pc:sldChg chg="ord">
        <pc:chgData name="Ron Melton" userId="5553941352b42db9" providerId="LiveId" clId="{9F4EEB59-D97B-419A-A6F1-63014D4E0CD3}" dt="2023-08-16T17:10:42.738" v="277"/>
        <pc:sldMkLst>
          <pc:docMk/>
          <pc:sldMk cId="2087842264" sldId="3373"/>
        </pc:sldMkLst>
      </pc:sldChg>
      <pc:sldChg chg="ord">
        <pc:chgData name="Ron Melton" userId="5553941352b42db9" providerId="LiveId" clId="{9F4EEB59-D97B-419A-A6F1-63014D4E0CD3}" dt="2023-08-16T17:10:42.738" v="277"/>
        <pc:sldMkLst>
          <pc:docMk/>
          <pc:sldMk cId="3994837165" sldId="3374"/>
        </pc:sldMkLst>
      </pc:sldChg>
      <pc:sldChg chg="ord">
        <pc:chgData name="Ron Melton" userId="5553941352b42db9" providerId="LiveId" clId="{9F4EEB59-D97B-419A-A6F1-63014D4E0CD3}" dt="2023-08-16T17:10:42.738" v="277"/>
        <pc:sldMkLst>
          <pc:docMk/>
          <pc:sldMk cId="2173114222" sldId="4097"/>
        </pc:sldMkLst>
      </pc:sldChg>
      <pc:sldChg chg="del">
        <pc:chgData name="Ron Melton" userId="5553941352b42db9" providerId="LiveId" clId="{9F4EEB59-D97B-419A-A6F1-63014D4E0CD3}" dt="2023-08-16T16:14:43.384" v="180" actId="47"/>
        <pc:sldMkLst>
          <pc:docMk/>
          <pc:sldMk cId="222370228" sldId="4397"/>
        </pc:sldMkLst>
      </pc:sldChg>
      <pc:sldChg chg="del">
        <pc:chgData name="Ron Melton" userId="5553941352b42db9" providerId="LiveId" clId="{9F4EEB59-D97B-419A-A6F1-63014D4E0CD3}" dt="2023-08-16T16:19:04.071" v="202" actId="47"/>
        <pc:sldMkLst>
          <pc:docMk/>
          <pc:sldMk cId="33896148" sldId="4494"/>
        </pc:sldMkLst>
      </pc:sldChg>
      <pc:sldChg chg="del">
        <pc:chgData name="Ron Melton" userId="5553941352b42db9" providerId="LiveId" clId="{9F4EEB59-D97B-419A-A6F1-63014D4E0CD3}" dt="2023-08-16T16:04:56.528" v="130" actId="47"/>
        <pc:sldMkLst>
          <pc:docMk/>
          <pc:sldMk cId="4223848446" sldId="5352"/>
        </pc:sldMkLst>
      </pc:sldChg>
      <pc:sldChg chg="del">
        <pc:chgData name="Ron Melton" userId="5553941352b42db9" providerId="LiveId" clId="{9F4EEB59-D97B-419A-A6F1-63014D4E0CD3}" dt="2023-08-16T16:04:57.410" v="131" actId="47"/>
        <pc:sldMkLst>
          <pc:docMk/>
          <pc:sldMk cId="1144747535" sldId="5353"/>
        </pc:sldMkLst>
      </pc:sldChg>
      <pc:sldChg chg="del">
        <pc:chgData name="Ron Melton" userId="5553941352b42db9" providerId="LiveId" clId="{9F4EEB59-D97B-419A-A6F1-63014D4E0CD3}" dt="2023-08-16T16:09:02.027" v="149" actId="47"/>
        <pc:sldMkLst>
          <pc:docMk/>
          <pc:sldMk cId="554811443" sldId="5375"/>
        </pc:sldMkLst>
      </pc:sldChg>
      <pc:sldChg chg="add">
        <pc:chgData name="Ron Melton" userId="5553941352b42db9" providerId="LiveId" clId="{9F4EEB59-D97B-419A-A6F1-63014D4E0CD3}" dt="2023-08-16T16:40:53.483" v="241"/>
        <pc:sldMkLst>
          <pc:docMk/>
          <pc:sldMk cId="3267588615" sldId="5419"/>
        </pc:sldMkLst>
      </pc:sldChg>
      <pc:sldChg chg="ord">
        <pc:chgData name="Ron Melton" userId="5553941352b42db9" providerId="LiveId" clId="{9F4EEB59-D97B-419A-A6F1-63014D4E0CD3}" dt="2023-08-16T17:10:42.738" v="277"/>
        <pc:sldMkLst>
          <pc:docMk/>
          <pc:sldMk cId="2271282681" sldId="5464"/>
        </pc:sldMkLst>
      </pc:sldChg>
      <pc:sldChg chg="del">
        <pc:chgData name="Ron Melton" userId="5553941352b42db9" providerId="LiveId" clId="{9F4EEB59-D97B-419A-A6F1-63014D4E0CD3}" dt="2023-08-16T15:55:43.722" v="103" actId="47"/>
        <pc:sldMkLst>
          <pc:docMk/>
          <pc:sldMk cId="1764647822" sldId="5526"/>
        </pc:sldMkLst>
      </pc:sldChg>
      <pc:sldChg chg="ord">
        <pc:chgData name="Ron Melton" userId="5553941352b42db9" providerId="LiveId" clId="{9F4EEB59-D97B-419A-A6F1-63014D4E0CD3}" dt="2023-08-16T17:10:42.738" v="277"/>
        <pc:sldMkLst>
          <pc:docMk/>
          <pc:sldMk cId="799243785" sldId="5563"/>
        </pc:sldMkLst>
      </pc:sldChg>
      <pc:sldChg chg="ord">
        <pc:chgData name="Ron Melton" userId="5553941352b42db9" providerId="LiveId" clId="{9F4EEB59-D97B-419A-A6F1-63014D4E0CD3}" dt="2023-08-16T17:10:42.738" v="277"/>
        <pc:sldMkLst>
          <pc:docMk/>
          <pc:sldMk cId="2724390464" sldId="5564"/>
        </pc:sldMkLst>
      </pc:sldChg>
      <pc:sldChg chg="del">
        <pc:chgData name="Ron Melton" userId="5553941352b42db9" providerId="LiveId" clId="{9F4EEB59-D97B-419A-A6F1-63014D4E0CD3}" dt="2023-08-16T17:29:14.481" v="305" actId="47"/>
        <pc:sldMkLst>
          <pc:docMk/>
          <pc:sldMk cId="2784078749" sldId="5583"/>
        </pc:sldMkLst>
      </pc:sldChg>
      <pc:sldChg chg="ord">
        <pc:chgData name="Ron Melton" userId="5553941352b42db9" providerId="LiveId" clId="{9F4EEB59-D97B-419A-A6F1-63014D4E0CD3}" dt="2023-08-16T17:10:42.738" v="277"/>
        <pc:sldMkLst>
          <pc:docMk/>
          <pc:sldMk cId="548302410" sldId="5585"/>
        </pc:sldMkLst>
      </pc:sldChg>
      <pc:sldChg chg="ord">
        <pc:chgData name="Ron Melton" userId="5553941352b42db9" providerId="LiveId" clId="{9F4EEB59-D97B-419A-A6F1-63014D4E0CD3}" dt="2023-08-16T17:30:30.977" v="310"/>
        <pc:sldMkLst>
          <pc:docMk/>
          <pc:sldMk cId="1176564964" sldId="5611"/>
        </pc:sldMkLst>
      </pc:sldChg>
      <pc:sldChg chg="ord">
        <pc:chgData name="Ron Melton" userId="5553941352b42db9" providerId="LiveId" clId="{9F4EEB59-D97B-419A-A6F1-63014D4E0CD3}" dt="2023-08-16T17:30:30.977" v="310"/>
        <pc:sldMkLst>
          <pc:docMk/>
          <pc:sldMk cId="1387339434" sldId="5612"/>
        </pc:sldMkLst>
      </pc:sldChg>
      <pc:sldChg chg="ord">
        <pc:chgData name="Ron Melton" userId="5553941352b42db9" providerId="LiveId" clId="{9F4EEB59-D97B-419A-A6F1-63014D4E0CD3}" dt="2023-08-16T16:20:49.003" v="208"/>
        <pc:sldMkLst>
          <pc:docMk/>
          <pc:sldMk cId="3109521507" sldId="5661"/>
        </pc:sldMkLst>
      </pc:sldChg>
      <pc:sldChg chg="del">
        <pc:chgData name="Ron Melton" userId="5553941352b42db9" providerId="LiveId" clId="{9F4EEB59-D97B-419A-A6F1-63014D4E0CD3}" dt="2023-08-16T17:29:15.454" v="306" actId="47"/>
        <pc:sldMkLst>
          <pc:docMk/>
          <pc:sldMk cId="1135251374" sldId="5665"/>
        </pc:sldMkLst>
      </pc:sldChg>
      <pc:sldChg chg="del">
        <pc:chgData name="Ron Melton" userId="5553941352b42db9" providerId="LiveId" clId="{9F4EEB59-D97B-419A-A6F1-63014D4E0CD3}" dt="2023-08-16T16:16:56.383" v="190" actId="47"/>
        <pc:sldMkLst>
          <pc:docMk/>
          <pc:sldMk cId="2441670051" sldId="5669"/>
        </pc:sldMkLst>
      </pc:sldChg>
      <pc:sldChg chg="del">
        <pc:chgData name="Ron Melton" userId="5553941352b42db9" providerId="LiveId" clId="{9F4EEB59-D97B-419A-A6F1-63014D4E0CD3}" dt="2023-08-16T16:12:12.685" v="171" actId="47"/>
        <pc:sldMkLst>
          <pc:docMk/>
          <pc:sldMk cId="2772423206" sldId="5671"/>
        </pc:sldMkLst>
      </pc:sldChg>
      <pc:sldChg chg="add del">
        <pc:chgData name="Ron Melton" userId="5553941352b42db9" providerId="LiveId" clId="{9F4EEB59-D97B-419A-A6F1-63014D4E0CD3}" dt="2023-08-16T16:12:07.996" v="169"/>
        <pc:sldMkLst>
          <pc:docMk/>
          <pc:sldMk cId="1035017413" sldId="5672"/>
        </pc:sldMkLst>
      </pc:sldChg>
      <pc:sldChg chg="del">
        <pc:chgData name="Ron Melton" userId="5553941352b42db9" providerId="LiveId" clId="{9F4EEB59-D97B-419A-A6F1-63014D4E0CD3}" dt="2023-08-16T16:02:32.449" v="121" actId="47"/>
        <pc:sldMkLst>
          <pc:docMk/>
          <pc:sldMk cId="393149182" sldId="5675"/>
        </pc:sldMkLst>
      </pc:sldChg>
      <pc:sldChg chg="del">
        <pc:chgData name="Ron Melton" userId="5553941352b42db9" providerId="LiveId" clId="{9F4EEB59-D97B-419A-A6F1-63014D4E0CD3}" dt="2023-08-16T16:02:31.549" v="120" actId="47"/>
        <pc:sldMkLst>
          <pc:docMk/>
          <pc:sldMk cId="4008299071" sldId="5676"/>
        </pc:sldMkLst>
      </pc:sldChg>
      <pc:sldChg chg="del">
        <pc:chgData name="Ron Melton" userId="5553941352b42db9" providerId="LiveId" clId="{9F4EEB59-D97B-419A-A6F1-63014D4E0CD3}" dt="2023-08-16T16:02:30.299" v="119" actId="47"/>
        <pc:sldMkLst>
          <pc:docMk/>
          <pc:sldMk cId="1913249120" sldId="5677"/>
        </pc:sldMkLst>
      </pc:sldChg>
      <pc:sldChg chg="del">
        <pc:chgData name="Ron Melton" userId="5553941352b42db9" providerId="LiveId" clId="{9F4EEB59-D97B-419A-A6F1-63014D4E0CD3}" dt="2023-08-16T16:16:54.471" v="188" actId="47"/>
        <pc:sldMkLst>
          <pc:docMk/>
          <pc:sldMk cId="946529917" sldId="5688"/>
        </pc:sldMkLst>
      </pc:sldChg>
      <pc:sldChg chg="del">
        <pc:chgData name="Ron Melton" userId="5553941352b42db9" providerId="LiveId" clId="{9F4EEB59-D97B-419A-A6F1-63014D4E0CD3}" dt="2023-08-16T16:05:00.253" v="133" actId="47"/>
        <pc:sldMkLst>
          <pc:docMk/>
          <pc:sldMk cId="2796751807" sldId="5693"/>
        </pc:sldMkLst>
      </pc:sldChg>
      <pc:sldChg chg="del">
        <pc:chgData name="Ron Melton" userId="5553941352b42db9" providerId="LiveId" clId="{9F4EEB59-D97B-419A-A6F1-63014D4E0CD3}" dt="2023-08-16T16:05:00.793" v="134" actId="47"/>
        <pc:sldMkLst>
          <pc:docMk/>
          <pc:sldMk cId="2164115745" sldId="5700"/>
        </pc:sldMkLst>
      </pc:sldChg>
      <pc:sldChg chg="del">
        <pc:chgData name="Ron Melton" userId="5553941352b42db9" providerId="LiveId" clId="{9F4EEB59-D97B-419A-A6F1-63014D4E0CD3}" dt="2023-08-16T16:16:57.183" v="191" actId="47"/>
        <pc:sldMkLst>
          <pc:docMk/>
          <pc:sldMk cId="1881697696" sldId="5705"/>
        </pc:sldMkLst>
      </pc:sldChg>
      <pc:sldChg chg="del">
        <pc:chgData name="Ron Melton" userId="5553941352b42db9" providerId="LiveId" clId="{9F4EEB59-D97B-419A-A6F1-63014D4E0CD3}" dt="2023-08-16T16:22:35.819" v="220" actId="47"/>
        <pc:sldMkLst>
          <pc:docMk/>
          <pc:sldMk cId="3764365932" sldId="5718"/>
        </pc:sldMkLst>
      </pc:sldChg>
      <pc:sldChg chg="del">
        <pc:chgData name="Ron Melton" userId="5553941352b42db9" providerId="LiveId" clId="{9F4EEB59-D97B-419A-A6F1-63014D4E0CD3}" dt="2023-08-16T15:54:57.383" v="97" actId="47"/>
        <pc:sldMkLst>
          <pc:docMk/>
          <pc:sldMk cId="1869540596" sldId="5722"/>
        </pc:sldMkLst>
      </pc:sldChg>
      <pc:sldChg chg="ord">
        <pc:chgData name="Ron Melton" userId="5553941352b42db9" providerId="LiveId" clId="{9F4EEB59-D97B-419A-A6F1-63014D4E0CD3}" dt="2023-08-16T16:25:58.623" v="226"/>
        <pc:sldMkLst>
          <pc:docMk/>
          <pc:sldMk cId="2589468865" sldId="5724"/>
        </pc:sldMkLst>
      </pc:sldChg>
      <pc:sldChg chg="del">
        <pc:chgData name="Ron Melton" userId="5553941352b42db9" providerId="LiveId" clId="{9F4EEB59-D97B-419A-A6F1-63014D4E0CD3}" dt="2023-08-16T15:55:39.125" v="99" actId="47"/>
        <pc:sldMkLst>
          <pc:docMk/>
          <pc:sldMk cId="3809255390" sldId="5726"/>
        </pc:sldMkLst>
      </pc:sldChg>
      <pc:sldChg chg="del">
        <pc:chgData name="Ron Melton" userId="5553941352b42db9" providerId="LiveId" clId="{9F4EEB59-D97B-419A-A6F1-63014D4E0CD3}" dt="2023-08-16T15:55:40.670" v="100" actId="47"/>
        <pc:sldMkLst>
          <pc:docMk/>
          <pc:sldMk cId="1769873526" sldId="5733"/>
        </pc:sldMkLst>
      </pc:sldChg>
      <pc:sldChg chg="del">
        <pc:chgData name="Ron Melton" userId="5553941352b42db9" providerId="LiveId" clId="{9F4EEB59-D97B-419A-A6F1-63014D4E0CD3}" dt="2023-08-16T15:55:41.863" v="101" actId="47"/>
        <pc:sldMkLst>
          <pc:docMk/>
          <pc:sldMk cId="834527310" sldId="5734"/>
        </pc:sldMkLst>
      </pc:sldChg>
      <pc:sldChg chg="del">
        <pc:chgData name="Ron Melton" userId="5553941352b42db9" providerId="LiveId" clId="{9F4EEB59-D97B-419A-A6F1-63014D4E0CD3}" dt="2023-08-16T16:21:51.972" v="214" actId="47"/>
        <pc:sldMkLst>
          <pc:docMk/>
          <pc:sldMk cId="611226038" sldId="5752"/>
        </pc:sldMkLst>
      </pc:sldChg>
      <pc:sldChg chg="add">
        <pc:chgData name="Ron Melton" userId="5553941352b42db9" providerId="LiveId" clId="{9F4EEB59-D97B-419A-A6F1-63014D4E0CD3}" dt="2023-08-16T16:40:53.483" v="241"/>
        <pc:sldMkLst>
          <pc:docMk/>
          <pc:sldMk cId="721423068" sldId="5806"/>
        </pc:sldMkLst>
      </pc:sldChg>
      <pc:sldChg chg="del">
        <pc:chgData name="Ron Melton" userId="5553941352b42db9" providerId="LiveId" clId="{9F4EEB59-D97B-419A-A6F1-63014D4E0CD3}" dt="2023-08-16T16:19:07.021" v="203" actId="47"/>
        <pc:sldMkLst>
          <pc:docMk/>
          <pc:sldMk cId="3004000870" sldId="5845"/>
        </pc:sldMkLst>
      </pc:sldChg>
      <pc:sldChg chg="del">
        <pc:chgData name="Ron Melton" userId="5553941352b42db9" providerId="LiveId" clId="{9F4EEB59-D97B-419A-A6F1-63014D4E0CD3}" dt="2023-08-16T16:21:51.222" v="213" actId="47"/>
        <pc:sldMkLst>
          <pc:docMk/>
          <pc:sldMk cId="1177451674" sldId="5846"/>
        </pc:sldMkLst>
      </pc:sldChg>
      <pc:sldChg chg="del">
        <pc:chgData name="Ron Melton" userId="5553941352b42db9" providerId="LiveId" clId="{9F4EEB59-D97B-419A-A6F1-63014D4E0CD3}" dt="2023-08-16T15:55:46.030" v="106" actId="47"/>
        <pc:sldMkLst>
          <pc:docMk/>
          <pc:sldMk cId="3124501125" sldId="5885"/>
        </pc:sldMkLst>
      </pc:sldChg>
      <pc:sldChg chg="del">
        <pc:chgData name="Ron Melton" userId="5553941352b42db9" providerId="LiveId" clId="{9F4EEB59-D97B-419A-A6F1-63014D4E0CD3}" dt="2023-08-16T16:07:27.916" v="143" actId="47"/>
        <pc:sldMkLst>
          <pc:docMk/>
          <pc:sldMk cId="1772064357" sldId="5920"/>
        </pc:sldMkLst>
      </pc:sldChg>
      <pc:sldChg chg="del">
        <pc:chgData name="Ron Melton" userId="5553941352b42db9" providerId="LiveId" clId="{9F4EEB59-D97B-419A-A6F1-63014D4E0CD3}" dt="2023-08-16T16:07:29.024" v="144" actId="47"/>
        <pc:sldMkLst>
          <pc:docMk/>
          <pc:sldMk cId="3986496194" sldId="5921"/>
        </pc:sldMkLst>
      </pc:sldChg>
      <pc:sldChg chg="ord">
        <pc:chgData name="Ron Melton" userId="5553941352b42db9" providerId="LiveId" clId="{9F4EEB59-D97B-419A-A6F1-63014D4E0CD3}" dt="2023-08-16T16:18:37.245" v="196"/>
        <pc:sldMkLst>
          <pc:docMk/>
          <pc:sldMk cId="1469816617" sldId="5927"/>
        </pc:sldMkLst>
      </pc:sldChg>
      <pc:sldChg chg="del">
        <pc:chgData name="Ron Melton" userId="5553941352b42db9" providerId="LiveId" clId="{9F4EEB59-D97B-419A-A6F1-63014D4E0CD3}" dt="2023-08-16T16:15:35.793" v="182" actId="47"/>
        <pc:sldMkLst>
          <pc:docMk/>
          <pc:sldMk cId="2237261013" sldId="5932"/>
        </pc:sldMkLst>
      </pc:sldChg>
      <pc:sldChg chg="del">
        <pc:chgData name="Ron Melton" userId="5553941352b42db9" providerId="LiveId" clId="{9F4EEB59-D97B-419A-A6F1-63014D4E0CD3}" dt="2023-08-16T16:19:09.877" v="204" actId="47"/>
        <pc:sldMkLst>
          <pc:docMk/>
          <pc:sldMk cId="1235755730" sldId="5933"/>
        </pc:sldMkLst>
      </pc:sldChg>
      <pc:sldChg chg="del">
        <pc:chgData name="Ron Melton" userId="5553941352b42db9" providerId="LiveId" clId="{9F4EEB59-D97B-419A-A6F1-63014D4E0CD3}" dt="2023-08-16T16:19:10.444" v="205" actId="47"/>
        <pc:sldMkLst>
          <pc:docMk/>
          <pc:sldMk cId="1652147902" sldId="5934"/>
        </pc:sldMkLst>
      </pc:sldChg>
      <pc:sldChg chg="del">
        <pc:chgData name="Ron Melton" userId="5553941352b42db9" providerId="LiveId" clId="{9F4EEB59-D97B-419A-A6F1-63014D4E0CD3}" dt="2023-08-16T16:19:01.686" v="200" actId="47"/>
        <pc:sldMkLst>
          <pc:docMk/>
          <pc:sldMk cId="3531055005" sldId="5935"/>
        </pc:sldMkLst>
      </pc:sldChg>
      <pc:sldChg chg="ord">
        <pc:chgData name="Ron Melton" userId="5553941352b42db9" providerId="LiveId" clId="{9F4EEB59-D97B-419A-A6F1-63014D4E0CD3}" dt="2023-08-16T17:10:42.738" v="277"/>
        <pc:sldMkLst>
          <pc:docMk/>
          <pc:sldMk cId="953651751" sldId="5936"/>
        </pc:sldMkLst>
      </pc:sldChg>
      <pc:sldChg chg="ord">
        <pc:chgData name="Ron Melton" userId="5553941352b42db9" providerId="LiveId" clId="{9F4EEB59-D97B-419A-A6F1-63014D4E0CD3}" dt="2023-08-16T17:10:42.738" v="277"/>
        <pc:sldMkLst>
          <pc:docMk/>
          <pc:sldMk cId="2579356922" sldId="5938"/>
        </pc:sldMkLst>
      </pc:sldChg>
      <pc:sldChg chg="ord">
        <pc:chgData name="Ron Melton" userId="5553941352b42db9" providerId="LiveId" clId="{9F4EEB59-D97B-419A-A6F1-63014D4E0CD3}" dt="2023-08-16T16:25:58.623" v="226"/>
        <pc:sldMkLst>
          <pc:docMk/>
          <pc:sldMk cId="2633561621" sldId="5941"/>
        </pc:sldMkLst>
      </pc:sldChg>
      <pc:sldChg chg="ord">
        <pc:chgData name="Ron Melton" userId="5553941352b42db9" providerId="LiveId" clId="{9F4EEB59-D97B-419A-A6F1-63014D4E0CD3}" dt="2023-08-16T17:10:42.738" v="277"/>
        <pc:sldMkLst>
          <pc:docMk/>
          <pc:sldMk cId="2155707274" sldId="5990"/>
        </pc:sldMkLst>
      </pc:sldChg>
      <pc:sldChg chg="add">
        <pc:chgData name="Ron Melton" userId="5553941352b42db9" providerId="LiveId" clId="{9F4EEB59-D97B-419A-A6F1-63014D4E0CD3}" dt="2023-08-16T16:40:53.483" v="241"/>
        <pc:sldMkLst>
          <pc:docMk/>
          <pc:sldMk cId="1007228499" sldId="6022"/>
        </pc:sldMkLst>
      </pc:sldChg>
      <pc:sldChg chg="add">
        <pc:chgData name="Ron Melton" userId="5553941352b42db9" providerId="LiveId" clId="{9F4EEB59-D97B-419A-A6F1-63014D4E0CD3}" dt="2023-08-16T16:40:53.483" v="241"/>
        <pc:sldMkLst>
          <pc:docMk/>
          <pc:sldMk cId="1481049234" sldId="6023"/>
        </pc:sldMkLst>
      </pc:sldChg>
      <pc:sldChg chg="add">
        <pc:chgData name="Ron Melton" userId="5553941352b42db9" providerId="LiveId" clId="{9F4EEB59-D97B-419A-A6F1-63014D4E0CD3}" dt="2023-08-16T16:40:53.483" v="241"/>
        <pc:sldMkLst>
          <pc:docMk/>
          <pc:sldMk cId="3948356998" sldId="6076"/>
        </pc:sldMkLst>
      </pc:sldChg>
      <pc:sldChg chg="del">
        <pc:chgData name="Ron Melton" userId="5553941352b42db9" providerId="LiveId" clId="{9F4EEB59-D97B-419A-A6F1-63014D4E0CD3}" dt="2023-08-16T16:02:29.368" v="118" actId="47"/>
        <pc:sldMkLst>
          <pc:docMk/>
          <pc:sldMk cId="1745424810" sldId="6101"/>
        </pc:sldMkLst>
      </pc:sldChg>
      <pc:sldChg chg="add">
        <pc:chgData name="Ron Melton" userId="5553941352b42db9" providerId="LiveId" clId="{9F4EEB59-D97B-419A-A6F1-63014D4E0CD3}" dt="2023-08-16T16:40:53.483" v="241"/>
        <pc:sldMkLst>
          <pc:docMk/>
          <pc:sldMk cId="2687012537" sldId="6103"/>
        </pc:sldMkLst>
      </pc:sldChg>
      <pc:sldChg chg="del">
        <pc:chgData name="Ron Melton" userId="5553941352b42db9" providerId="LiveId" clId="{9F4EEB59-D97B-419A-A6F1-63014D4E0CD3}" dt="2023-08-16T16:02:36.317" v="122" actId="47"/>
        <pc:sldMkLst>
          <pc:docMk/>
          <pc:sldMk cId="2564117219" sldId="6105"/>
        </pc:sldMkLst>
      </pc:sldChg>
      <pc:sldChg chg="del">
        <pc:chgData name="Ron Melton" userId="5553941352b42db9" providerId="LiveId" clId="{9F4EEB59-D97B-419A-A6F1-63014D4E0CD3}" dt="2023-08-16T16:02:37.451" v="123" actId="47"/>
        <pc:sldMkLst>
          <pc:docMk/>
          <pc:sldMk cId="3837622919" sldId="6106"/>
        </pc:sldMkLst>
      </pc:sldChg>
      <pc:sldChg chg="del">
        <pc:chgData name="Ron Melton" userId="5553941352b42db9" providerId="LiveId" clId="{9F4EEB59-D97B-419A-A6F1-63014D4E0CD3}" dt="2023-08-16T16:07:32.404" v="147" actId="47"/>
        <pc:sldMkLst>
          <pc:docMk/>
          <pc:sldMk cId="2132283764" sldId="6118"/>
        </pc:sldMkLst>
      </pc:sldChg>
      <pc:sldChg chg="del">
        <pc:chgData name="Ron Melton" userId="5553941352b42db9" providerId="LiveId" clId="{9F4EEB59-D97B-419A-A6F1-63014D4E0CD3}" dt="2023-08-16T16:07:30.095" v="145" actId="47"/>
        <pc:sldMkLst>
          <pc:docMk/>
          <pc:sldMk cId="734407521" sldId="6129"/>
        </pc:sldMkLst>
      </pc:sldChg>
      <pc:sldChg chg="del">
        <pc:chgData name="Ron Melton" userId="5553941352b42db9" providerId="LiveId" clId="{9F4EEB59-D97B-419A-A6F1-63014D4E0CD3}" dt="2023-08-16T16:12:09.588" v="170" actId="47"/>
        <pc:sldMkLst>
          <pc:docMk/>
          <pc:sldMk cId="2091505523" sldId="6211"/>
        </pc:sldMkLst>
      </pc:sldChg>
      <pc:sldChg chg="ord">
        <pc:chgData name="Ron Melton" userId="5553941352b42db9" providerId="LiveId" clId="{9F4EEB59-D97B-419A-A6F1-63014D4E0CD3}" dt="2023-08-16T17:10:42.738" v="277"/>
        <pc:sldMkLst>
          <pc:docMk/>
          <pc:sldMk cId="1363104386" sldId="6213"/>
        </pc:sldMkLst>
      </pc:sldChg>
      <pc:sldChg chg="del">
        <pc:chgData name="Ron Melton" userId="5553941352b42db9" providerId="LiveId" clId="{9F4EEB59-D97B-419A-A6F1-63014D4E0CD3}" dt="2023-08-16T16:09:23.201" v="151" actId="47"/>
        <pc:sldMkLst>
          <pc:docMk/>
          <pc:sldMk cId="2334430674" sldId="6216"/>
        </pc:sldMkLst>
      </pc:sldChg>
      <pc:sldChg chg="add del">
        <pc:chgData name="Ron Melton" userId="5553941352b42db9" providerId="LiveId" clId="{9F4EEB59-D97B-419A-A6F1-63014D4E0CD3}" dt="2023-08-16T17:18:24.390" v="280" actId="47"/>
        <pc:sldMkLst>
          <pc:docMk/>
          <pc:sldMk cId="1227713238" sldId="6217"/>
        </pc:sldMkLst>
      </pc:sldChg>
      <pc:sldChg chg="del">
        <pc:chgData name="Ron Melton" userId="5553941352b42db9" providerId="LiveId" clId="{9F4EEB59-D97B-419A-A6F1-63014D4E0CD3}" dt="2023-08-16T16:15:35.793" v="182" actId="47"/>
        <pc:sldMkLst>
          <pc:docMk/>
          <pc:sldMk cId="4091658663" sldId="6240"/>
        </pc:sldMkLst>
      </pc:sldChg>
      <pc:sldChg chg="del">
        <pc:chgData name="Ron Melton" userId="5553941352b42db9" providerId="LiveId" clId="{9F4EEB59-D97B-419A-A6F1-63014D4E0CD3}" dt="2023-08-16T16:15:35.793" v="182" actId="47"/>
        <pc:sldMkLst>
          <pc:docMk/>
          <pc:sldMk cId="2501988782" sldId="6403"/>
        </pc:sldMkLst>
      </pc:sldChg>
      <pc:sldChg chg="del">
        <pc:chgData name="Ron Melton" userId="5553941352b42db9" providerId="LiveId" clId="{9F4EEB59-D97B-419A-A6F1-63014D4E0CD3}" dt="2023-08-16T15:55:44.404" v="104" actId="47"/>
        <pc:sldMkLst>
          <pc:docMk/>
          <pc:sldMk cId="271565223" sldId="6481"/>
        </pc:sldMkLst>
      </pc:sldChg>
      <pc:sldChg chg="del">
        <pc:chgData name="Ron Melton" userId="5553941352b42db9" providerId="LiveId" clId="{9F4EEB59-D97B-419A-A6F1-63014D4E0CD3}" dt="2023-08-16T16:03:41.339" v="128" actId="47"/>
        <pc:sldMkLst>
          <pc:docMk/>
          <pc:sldMk cId="577687251" sldId="6489"/>
        </pc:sldMkLst>
      </pc:sldChg>
      <pc:sldChg chg="del">
        <pc:chgData name="Ron Melton" userId="5553941352b42db9" providerId="LiveId" clId="{9F4EEB59-D97B-419A-A6F1-63014D4E0CD3}" dt="2023-08-16T16:03:43.457" v="129" actId="47"/>
        <pc:sldMkLst>
          <pc:docMk/>
          <pc:sldMk cId="1977893586" sldId="6490"/>
        </pc:sldMkLst>
      </pc:sldChg>
      <pc:sldChg chg="ord">
        <pc:chgData name="Ron Melton" userId="5553941352b42db9" providerId="LiveId" clId="{9F4EEB59-D97B-419A-A6F1-63014D4E0CD3}" dt="2023-08-16T17:10:42.738" v="277"/>
        <pc:sldMkLst>
          <pc:docMk/>
          <pc:sldMk cId="921495528" sldId="6495"/>
        </pc:sldMkLst>
      </pc:sldChg>
      <pc:sldChg chg="ord">
        <pc:chgData name="Ron Melton" userId="5553941352b42db9" providerId="LiveId" clId="{9F4EEB59-D97B-419A-A6F1-63014D4E0CD3}" dt="2023-08-16T16:25:58.623" v="226"/>
        <pc:sldMkLst>
          <pc:docMk/>
          <pc:sldMk cId="2440387984" sldId="6496"/>
        </pc:sldMkLst>
      </pc:sldChg>
      <pc:sldChg chg="ord">
        <pc:chgData name="Ron Melton" userId="5553941352b42db9" providerId="LiveId" clId="{9F4EEB59-D97B-419A-A6F1-63014D4E0CD3}" dt="2023-08-16T16:25:58.623" v="226"/>
        <pc:sldMkLst>
          <pc:docMk/>
          <pc:sldMk cId="2410472197" sldId="6497"/>
        </pc:sldMkLst>
      </pc:sldChg>
      <pc:sldChg chg="del">
        <pc:chgData name="Ron Melton" userId="5553941352b42db9" providerId="LiveId" clId="{9F4EEB59-D97B-419A-A6F1-63014D4E0CD3}" dt="2023-08-16T16:19:01.111" v="199" actId="47"/>
        <pc:sldMkLst>
          <pc:docMk/>
          <pc:sldMk cId="3256804339" sldId="6498"/>
        </pc:sldMkLst>
      </pc:sldChg>
      <pc:sldChg chg="del">
        <pc:chgData name="Ron Melton" userId="5553941352b42db9" providerId="LiveId" clId="{9F4EEB59-D97B-419A-A6F1-63014D4E0CD3}" dt="2023-08-16T16:19:02.765" v="201" actId="47"/>
        <pc:sldMkLst>
          <pc:docMk/>
          <pc:sldMk cId="3417050645" sldId="6499"/>
        </pc:sldMkLst>
      </pc:sldChg>
      <pc:sldChg chg="del">
        <pc:chgData name="Ron Melton" userId="5553941352b42db9" providerId="LiveId" clId="{9F4EEB59-D97B-419A-A6F1-63014D4E0CD3}" dt="2023-08-16T16:21:14.258" v="211" actId="47"/>
        <pc:sldMkLst>
          <pc:docMk/>
          <pc:sldMk cId="2635268667" sldId="6500"/>
        </pc:sldMkLst>
      </pc:sldChg>
      <pc:sldChg chg="modSp mod">
        <pc:chgData name="Ron Melton" userId="5553941352b42db9" providerId="LiveId" clId="{9F4EEB59-D97B-419A-A6F1-63014D4E0CD3}" dt="2023-08-16T15:38:47.153" v="85" actId="1076"/>
        <pc:sldMkLst>
          <pc:docMk/>
          <pc:sldMk cId="3516880913" sldId="6505"/>
        </pc:sldMkLst>
        <pc:spChg chg="mod">
          <ac:chgData name="Ron Melton" userId="5553941352b42db9" providerId="LiveId" clId="{9F4EEB59-D97B-419A-A6F1-63014D4E0CD3}" dt="2023-08-16T15:38:10.148" v="83" actId="20577"/>
          <ac:spMkLst>
            <pc:docMk/>
            <pc:sldMk cId="3516880913" sldId="6505"/>
            <ac:spMk id="4" creationId="{00000000-0000-0000-0000-000000000000}"/>
          </ac:spMkLst>
        </pc:spChg>
        <pc:spChg chg="mod">
          <ac:chgData name="Ron Melton" userId="5553941352b42db9" providerId="LiveId" clId="{9F4EEB59-D97B-419A-A6F1-63014D4E0CD3}" dt="2023-08-16T15:33:28.076" v="37" actId="20577"/>
          <ac:spMkLst>
            <pc:docMk/>
            <pc:sldMk cId="3516880913" sldId="6505"/>
            <ac:spMk id="10" creationId="{00000000-0000-0000-0000-000000000000}"/>
          </ac:spMkLst>
        </pc:spChg>
        <pc:spChg chg="mod">
          <ac:chgData name="Ron Melton" userId="5553941352b42db9" providerId="LiveId" clId="{9F4EEB59-D97B-419A-A6F1-63014D4E0CD3}" dt="2023-08-16T15:38:47.153" v="85" actId="1076"/>
          <ac:spMkLst>
            <pc:docMk/>
            <pc:sldMk cId="3516880913" sldId="6505"/>
            <ac:spMk id="28675" creationId="{00000000-0000-0000-0000-000000000000}"/>
          </ac:spMkLst>
        </pc:spChg>
      </pc:sldChg>
      <pc:sldChg chg="del">
        <pc:chgData name="Ron Melton" userId="5553941352b42db9" providerId="LiveId" clId="{9F4EEB59-D97B-419A-A6F1-63014D4E0CD3}" dt="2023-08-16T16:15:35.793" v="182" actId="47"/>
        <pc:sldMkLst>
          <pc:docMk/>
          <pc:sldMk cId="2657228173" sldId="6581"/>
        </pc:sldMkLst>
      </pc:sldChg>
      <pc:sldChg chg="del">
        <pc:chgData name="Ron Melton" userId="5553941352b42db9" providerId="LiveId" clId="{9F4EEB59-D97B-419A-A6F1-63014D4E0CD3}" dt="2023-08-16T15:55:42.499" v="102" actId="47"/>
        <pc:sldMkLst>
          <pc:docMk/>
          <pc:sldMk cId="242911332" sldId="6610"/>
        </pc:sldMkLst>
      </pc:sldChg>
      <pc:sldChg chg="del">
        <pc:chgData name="Ron Melton" userId="5553941352b42db9" providerId="LiveId" clId="{9F4EEB59-D97B-419A-A6F1-63014D4E0CD3}" dt="2023-08-16T16:12:16.988" v="172" actId="47"/>
        <pc:sldMkLst>
          <pc:docMk/>
          <pc:sldMk cId="771700538" sldId="6638"/>
        </pc:sldMkLst>
      </pc:sldChg>
      <pc:sldChg chg="del">
        <pc:chgData name="Ron Melton" userId="5553941352b42db9" providerId="LiveId" clId="{9F4EEB59-D97B-419A-A6F1-63014D4E0CD3}" dt="2023-08-16T16:12:18.315" v="173" actId="47"/>
        <pc:sldMkLst>
          <pc:docMk/>
          <pc:sldMk cId="2381947197" sldId="6644"/>
        </pc:sldMkLst>
      </pc:sldChg>
      <pc:sldChg chg="del">
        <pc:chgData name="Ron Melton" userId="5553941352b42db9" providerId="LiveId" clId="{9F4EEB59-D97B-419A-A6F1-63014D4E0CD3}" dt="2023-08-16T16:09:03.825" v="150" actId="47"/>
        <pc:sldMkLst>
          <pc:docMk/>
          <pc:sldMk cId="3543675455" sldId="6653"/>
        </pc:sldMkLst>
      </pc:sldChg>
      <pc:sldChg chg="del">
        <pc:chgData name="Ron Melton" userId="5553941352b42db9" providerId="LiveId" clId="{9F4EEB59-D97B-419A-A6F1-63014D4E0CD3}" dt="2023-08-16T16:15:35.793" v="182" actId="47"/>
        <pc:sldMkLst>
          <pc:docMk/>
          <pc:sldMk cId="1548557078" sldId="6665"/>
        </pc:sldMkLst>
      </pc:sldChg>
      <pc:sldChg chg="del">
        <pc:chgData name="Ron Melton" userId="5553941352b42db9" providerId="LiveId" clId="{9F4EEB59-D97B-419A-A6F1-63014D4E0CD3}" dt="2023-08-16T16:27:56.475" v="232" actId="47"/>
        <pc:sldMkLst>
          <pc:docMk/>
          <pc:sldMk cId="3466950472" sldId="6835"/>
        </pc:sldMkLst>
      </pc:sldChg>
      <pc:sldChg chg="del">
        <pc:chgData name="Ron Melton" userId="5553941352b42db9" providerId="LiveId" clId="{9F4EEB59-D97B-419A-A6F1-63014D4E0CD3}" dt="2023-08-16T16:27:57.290" v="233" actId="47"/>
        <pc:sldMkLst>
          <pc:docMk/>
          <pc:sldMk cId="3823372423" sldId="6844"/>
        </pc:sldMkLst>
      </pc:sldChg>
      <pc:sldChg chg="del">
        <pc:chgData name="Ron Melton" userId="5553941352b42db9" providerId="LiveId" clId="{9F4EEB59-D97B-419A-A6F1-63014D4E0CD3}" dt="2023-08-16T16:21:47.818" v="212" actId="47"/>
        <pc:sldMkLst>
          <pc:docMk/>
          <pc:sldMk cId="3140598930" sldId="6851"/>
        </pc:sldMkLst>
      </pc:sldChg>
      <pc:sldChg chg="ord">
        <pc:chgData name="Ron Melton" userId="5553941352b42db9" providerId="LiveId" clId="{9F4EEB59-D97B-419A-A6F1-63014D4E0CD3}" dt="2023-08-16T17:23:09.017" v="301"/>
        <pc:sldMkLst>
          <pc:docMk/>
          <pc:sldMk cId="3827667490" sldId="6901"/>
        </pc:sldMkLst>
      </pc:sldChg>
      <pc:sldChg chg="del">
        <pc:chgData name="Ron Melton" userId="5553941352b42db9" providerId="LiveId" clId="{9F4EEB59-D97B-419A-A6F1-63014D4E0CD3}" dt="2023-08-16T16:16:52.164" v="186" actId="47"/>
        <pc:sldMkLst>
          <pc:docMk/>
          <pc:sldMk cId="4003735349" sldId="6904"/>
        </pc:sldMkLst>
      </pc:sldChg>
      <pc:sldChg chg="del">
        <pc:chgData name="Ron Melton" userId="5553941352b42db9" providerId="LiveId" clId="{9F4EEB59-D97B-419A-A6F1-63014D4E0CD3}" dt="2023-08-16T16:16:55.515" v="189" actId="47"/>
        <pc:sldMkLst>
          <pc:docMk/>
          <pc:sldMk cId="3390647619" sldId="6905"/>
        </pc:sldMkLst>
      </pc:sldChg>
      <pc:sldChg chg="del">
        <pc:chgData name="Ron Melton" userId="5553941352b42db9" providerId="LiveId" clId="{9F4EEB59-D97B-419A-A6F1-63014D4E0CD3}" dt="2023-08-16T16:15:35.793" v="182" actId="47"/>
        <pc:sldMkLst>
          <pc:docMk/>
          <pc:sldMk cId="668086103" sldId="7095"/>
        </pc:sldMkLst>
      </pc:sldChg>
      <pc:sldChg chg="del">
        <pc:chgData name="Ron Melton" userId="5553941352b42db9" providerId="LiveId" clId="{9F4EEB59-D97B-419A-A6F1-63014D4E0CD3}" dt="2023-08-16T15:55:46.836" v="107" actId="47"/>
        <pc:sldMkLst>
          <pc:docMk/>
          <pc:sldMk cId="1445601596" sldId="7098"/>
        </pc:sldMkLst>
      </pc:sldChg>
      <pc:sldChg chg="del">
        <pc:chgData name="Ron Melton" userId="5553941352b42db9" providerId="LiveId" clId="{9F4EEB59-D97B-419A-A6F1-63014D4E0CD3}" dt="2023-08-16T16:16:52.892" v="187" actId="47"/>
        <pc:sldMkLst>
          <pc:docMk/>
          <pc:sldMk cId="2312163778" sldId="7104"/>
        </pc:sldMkLst>
      </pc:sldChg>
      <pc:sldChg chg="del">
        <pc:chgData name="Ron Melton" userId="5553941352b42db9" providerId="LiveId" clId="{9F4EEB59-D97B-419A-A6F1-63014D4E0CD3}" dt="2023-08-16T16:17:01.340" v="194" actId="47"/>
        <pc:sldMkLst>
          <pc:docMk/>
          <pc:sldMk cId="1459019719" sldId="7107"/>
        </pc:sldMkLst>
      </pc:sldChg>
      <pc:sldChg chg="ord">
        <pc:chgData name="Ron Melton" userId="5553941352b42db9" providerId="LiveId" clId="{9F4EEB59-D97B-419A-A6F1-63014D4E0CD3}" dt="2023-08-16T16:47:27.921" v="248"/>
        <pc:sldMkLst>
          <pc:docMk/>
          <pc:sldMk cId="2154403910" sldId="7135"/>
        </pc:sldMkLst>
      </pc:sldChg>
      <pc:sldChg chg="ord">
        <pc:chgData name="Ron Melton" userId="5553941352b42db9" providerId="LiveId" clId="{9F4EEB59-D97B-419A-A6F1-63014D4E0CD3}" dt="2023-08-16T16:47:27.921" v="248"/>
        <pc:sldMkLst>
          <pc:docMk/>
          <pc:sldMk cId="3181825811" sldId="7136"/>
        </pc:sldMkLst>
      </pc:sldChg>
      <pc:sldChg chg="ord">
        <pc:chgData name="Ron Melton" userId="5553941352b42db9" providerId="LiveId" clId="{9F4EEB59-D97B-419A-A6F1-63014D4E0CD3}" dt="2023-08-16T16:47:27.921" v="248"/>
        <pc:sldMkLst>
          <pc:docMk/>
          <pc:sldMk cId="1543569617" sldId="7137"/>
        </pc:sldMkLst>
      </pc:sldChg>
      <pc:sldChg chg="ord">
        <pc:chgData name="Ron Melton" userId="5553941352b42db9" providerId="LiveId" clId="{9F4EEB59-D97B-419A-A6F1-63014D4E0CD3}" dt="2023-08-16T16:47:27.921" v="248"/>
        <pc:sldMkLst>
          <pc:docMk/>
          <pc:sldMk cId="2670605089" sldId="7138"/>
        </pc:sldMkLst>
      </pc:sldChg>
      <pc:sldChg chg="del">
        <pc:chgData name="Ron Melton" userId="5553941352b42db9" providerId="LiveId" clId="{9F4EEB59-D97B-419A-A6F1-63014D4E0CD3}" dt="2023-08-16T16:05:02.808" v="135" actId="47"/>
        <pc:sldMkLst>
          <pc:docMk/>
          <pc:sldMk cId="3384054744" sldId="7432"/>
        </pc:sldMkLst>
      </pc:sldChg>
      <pc:sldChg chg="del">
        <pc:chgData name="Ron Melton" userId="5553941352b42db9" providerId="LiveId" clId="{9F4EEB59-D97B-419A-A6F1-63014D4E0CD3}" dt="2023-08-16T15:55:47.383" v="108" actId="47"/>
        <pc:sldMkLst>
          <pc:docMk/>
          <pc:sldMk cId="4211135338" sldId="7490"/>
        </pc:sldMkLst>
      </pc:sldChg>
      <pc:sldChg chg="ord">
        <pc:chgData name="Ron Melton" userId="5553941352b42db9" providerId="LiveId" clId="{9F4EEB59-D97B-419A-A6F1-63014D4E0CD3}" dt="2023-08-16T15:58:12.956" v="114"/>
        <pc:sldMkLst>
          <pc:docMk/>
          <pc:sldMk cId="673870693" sldId="7800"/>
        </pc:sldMkLst>
      </pc:sldChg>
      <pc:sldChg chg="ord">
        <pc:chgData name="Ron Melton" userId="5553941352b42db9" providerId="LiveId" clId="{9F4EEB59-D97B-419A-A6F1-63014D4E0CD3}" dt="2023-08-16T15:58:12.956" v="114"/>
        <pc:sldMkLst>
          <pc:docMk/>
          <pc:sldMk cId="3885984488" sldId="7945"/>
        </pc:sldMkLst>
      </pc:sldChg>
      <pc:sldChg chg="del">
        <pc:chgData name="Ron Melton" userId="5553941352b42db9" providerId="LiveId" clId="{9F4EEB59-D97B-419A-A6F1-63014D4E0CD3}" dt="2023-08-16T15:56:00.822" v="110" actId="47"/>
        <pc:sldMkLst>
          <pc:docMk/>
          <pc:sldMk cId="2823187911" sldId="7947"/>
        </pc:sldMkLst>
      </pc:sldChg>
      <pc:sldChg chg="del">
        <pc:chgData name="Ron Melton" userId="5553941352b42db9" providerId="LiveId" clId="{9F4EEB59-D97B-419A-A6F1-63014D4E0CD3}" dt="2023-08-16T16:27:53.006" v="228" actId="47"/>
        <pc:sldMkLst>
          <pc:docMk/>
          <pc:sldMk cId="247629776" sldId="7949"/>
        </pc:sldMkLst>
      </pc:sldChg>
      <pc:sldChg chg="ord">
        <pc:chgData name="Ron Melton" userId="5553941352b42db9" providerId="LiveId" clId="{9F4EEB59-D97B-419A-A6F1-63014D4E0CD3}" dt="2023-08-16T16:25:58.623" v="226"/>
        <pc:sldMkLst>
          <pc:docMk/>
          <pc:sldMk cId="2951664966" sldId="7950"/>
        </pc:sldMkLst>
      </pc:sldChg>
      <pc:sldChg chg="ord">
        <pc:chgData name="Ron Melton" userId="5553941352b42db9" providerId="LiveId" clId="{9F4EEB59-D97B-419A-A6F1-63014D4E0CD3}" dt="2023-08-16T16:25:58.623" v="226"/>
        <pc:sldMkLst>
          <pc:docMk/>
          <pc:sldMk cId="3227490513" sldId="7951"/>
        </pc:sldMkLst>
      </pc:sldChg>
      <pc:sldChg chg="ord">
        <pc:chgData name="Ron Melton" userId="5553941352b42db9" providerId="LiveId" clId="{9F4EEB59-D97B-419A-A6F1-63014D4E0CD3}" dt="2023-08-16T16:25:58.623" v="226"/>
        <pc:sldMkLst>
          <pc:docMk/>
          <pc:sldMk cId="1646552687" sldId="7952"/>
        </pc:sldMkLst>
      </pc:sldChg>
      <pc:sldChg chg="ord">
        <pc:chgData name="Ron Melton" userId="5553941352b42db9" providerId="LiveId" clId="{9F4EEB59-D97B-419A-A6F1-63014D4E0CD3}" dt="2023-08-16T16:25:58.623" v="226"/>
        <pc:sldMkLst>
          <pc:docMk/>
          <pc:sldMk cId="1210343038" sldId="7953"/>
        </pc:sldMkLst>
      </pc:sldChg>
      <pc:sldChg chg="ord">
        <pc:chgData name="Ron Melton" userId="5553941352b42db9" providerId="LiveId" clId="{9F4EEB59-D97B-419A-A6F1-63014D4E0CD3}" dt="2023-08-16T16:28:34.393" v="238"/>
        <pc:sldMkLst>
          <pc:docMk/>
          <pc:sldMk cId="3266139245" sldId="7954"/>
        </pc:sldMkLst>
      </pc:sldChg>
      <pc:sldChg chg="del">
        <pc:chgData name="Ron Melton" userId="5553941352b42db9" providerId="LiveId" clId="{9F4EEB59-D97B-419A-A6F1-63014D4E0CD3}" dt="2023-08-16T16:05:04.044" v="137" actId="47"/>
        <pc:sldMkLst>
          <pc:docMk/>
          <pc:sldMk cId="2336644209" sldId="7962"/>
        </pc:sldMkLst>
      </pc:sldChg>
      <pc:sldChg chg="ord">
        <pc:chgData name="Ron Melton" userId="5553941352b42db9" providerId="LiveId" clId="{9F4EEB59-D97B-419A-A6F1-63014D4E0CD3}" dt="2023-08-16T17:10:42.738" v="277"/>
        <pc:sldMkLst>
          <pc:docMk/>
          <pc:sldMk cId="147286962" sldId="7967"/>
        </pc:sldMkLst>
      </pc:sldChg>
      <pc:sldChg chg="ord">
        <pc:chgData name="Ron Melton" userId="5553941352b42db9" providerId="LiveId" clId="{9F4EEB59-D97B-419A-A6F1-63014D4E0CD3}" dt="2023-08-16T17:10:42.738" v="277"/>
        <pc:sldMkLst>
          <pc:docMk/>
          <pc:sldMk cId="4264779330" sldId="7972"/>
        </pc:sldMkLst>
      </pc:sldChg>
      <pc:sldChg chg="ord">
        <pc:chgData name="Ron Melton" userId="5553941352b42db9" providerId="LiveId" clId="{9F4EEB59-D97B-419A-A6F1-63014D4E0CD3}" dt="2023-08-16T17:10:42.738" v="277"/>
        <pc:sldMkLst>
          <pc:docMk/>
          <pc:sldMk cId="2000140054" sldId="7973"/>
        </pc:sldMkLst>
      </pc:sldChg>
      <pc:sldChg chg="ord">
        <pc:chgData name="Ron Melton" userId="5553941352b42db9" providerId="LiveId" clId="{9F4EEB59-D97B-419A-A6F1-63014D4E0CD3}" dt="2023-08-16T17:10:42.738" v="277"/>
        <pc:sldMkLst>
          <pc:docMk/>
          <pc:sldMk cId="2294710096" sldId="7974"/>
        </pc:sldMkLst>
      </pc:sldChg>
      <pc:sldChg chg="del">
        <pc:chgData name="Ron Melton" userId="5553941352b42db9" providerId="LiveId" clId="{9F4EEB59-D97B-419A-A6F1-63014D4E0CD3}" dt="2023-08-16T16:27:54.050" v="229" actId="47"/>
        <pc:sldMkLst>
          <pc:docMk/>
          <pc:sldMk cId="749237704" sldId="7979"/>
        </pc:sldMkLst>
      </pc:sldChg>
      <pc:sldChg chg="del">
        <pc:chgData name="Ron Melton" userId="5553941352b42db9" providerId="LiveId" clId="{9F4EEB59-D97B-419A-A6F1-63014D4E0CD3}" dt="2023-08-16T16:27:54.734" v="230" actId="47"/>
        <pc:sldMkLst>
          <pc:docMk/>
          <pc:sldMk cId="3704585729" sldId="7980"/>
        </pc:sldMkLst>
      </pc:sldChg>
      <pc:sldChg chg="ord">
        <pc:chgData name="Ron Melton" userId="5553941352b42db9" providerId="LiveId" clId="{9F4EEB59-D97B-419A-A6F1-63014D4E0CD3}" dt="2023-08-16T17:10:42.738" v="277"/>
        <pc:sldMkLst>
          <pc:docMk/>
          <pc:sldMk cId="181932689" sldId="7981"/>
        </pc:sldMkLst>
      </pc:sldChg>
      <pc:sldChg chg="del">
        <pc:chgData name="Ron Melton" userId="5553941352b42db9" providerId="LiveId" clId="{9F4EEB59-D97B-419A-A6F1-63014D4E0CD3}" dt="2023-08-16T16:22:33.351" v="219" actId="47"/>
        <pc:sldMkLst>
          <pc:docMk/>
          <pc:sldMk cId="193307416" sldId="8004"/>
        </pc:sldMkLst>
      </pc:sldChg>
      <pc:sldChg chg="ord">
        <pc:chgData name="Ron Melton" userId="5553941352b42db9" providerId="LiveId" clId="{9F4EEB59-D97B-419A-A6F1-63014D4E0CD3}" dt="2023-08-16T15:58:12.956" v="114"/>
        <pc:sldMkLst>
          <pc:docMk/>
          <pc:sldMk cId="701952035" sldId="8147"/>
        </pc:sldMkLst>
      </pc:sldChg>
      <pc:sldChg chg="ord">
        <pc:chgData name="Ron Melton" userId="5553941352b42db9" providerId="LiveId" clId="{9F4EEB59-D97B-419A-A6F1-63014D4E0CD3}" dt="2023-08-16T15:58:12.956" v="114"/>
        <pc:sldMkLst>
          <pc:docMk/>
          <pc:sldMk cId="931943656" sldId="8148"/>
        </pc:sldMkLst>
      </pc:sldChg>
      <pc:sldChg chg="ord">
        <pc:chgData name="Ron Melton" userId="5553941352b42db9" providerId="LiveId" clId="{9F4EEB59-D97B-419A-A6F1-63014D4E0CD3}" dt="2023-08-16T15:58:12.956" v="114"/>
        <pc:sldMkLst>
          <pc:docMk/>
          <pc:sldMk cId="1328703629" sldId="8149"/>
        </pc:sldMkLst>
      </pc:sldChg>
      <pc:sldChg chg="ord">
        <pc:chgData name="Ron Melton" userId="5553941352b42db9" providerId="LiveId" clId="{9F4EEB59-D97B-419A-A6F1-63014D4E0CD3}" dt="2023-08-16T15:58:12.956" v="114"/>
        <pc:sldMkLst>
          <pc:docMk/>
          <pc:sldMk cId="2039797556" sldId="8150"/>
        </pc:sldMkLst>
      </pc:sldChg>
      <pc:sldChg chg="ord">
        <pc:chgData name="Ron Melton" userId="5553941352b42db9" providerId="LiveId" clId="{9F4EEB59-D97B-419A-A6F1-63014D4E0CD3}" dt="2023-08-16T15:58:12.956" v="114"/>
        <pc:sldMkLst>
          <pc:docMk/>
          <pc:sldMk cId="2878766940" sldId="8151"/>
        </pc:sldMkLst>
      </pc:sldChg>
      <pc:sldChg chg="ord">
        <pc:chgData name="Ron Melton" userId="5553941352b42db9" providerId="LiveId" clId="{9F4EEB59-D97B-419A-A6F1-63014D4E0CD3}" dt="2023-08-16T15:58:12.956" v="114"/>
        <pc:sldMkLst>
          <pc:docMk/>
          <pc:sldMk cId="1042777480" sldId="8152"/>
        </pc:sldMkLst>
      </pc:sldChg>
      <pc:sldChg chg="ord">
        <pc:chgData name="Ron Melton" userId="5553941352b42db9" providerId="LiveId" clId="{9F4EEB59-D97B-419A-A6F1-63014D4E0CD3}" dt="2023-08-16T15:58:12.956" v="114"/>
        <pc:sldMkLst>
          <pc:docMk/>
          <pc:sldMk cId="4210259475" sldId="8153"/>
        </pc:sldMkLst>
      </pc:sldChg>
      <pc:sldChg chg="ord">
        <pc:chgData name="Ron Melton" userId="5553941352b42db9" providerId="LiveId" clId="{9F4EEB59-D97B-419A-A6F1-63014D4E0CD3}" dt="2023-08-16T15:58:12.956" v="114"/>
        <pc:sldMkLst>
          <pc:docMk/>
          <pc:sldMk cId="3707943932" sldId="8154"/>
        </pc:sldMkLst>
      </pc:sldChg>
      <pc:sldChg chg="ord">
        <pc:chgData name="Ron Melton" userId="5553941352b42db9" providerId="LiveId" clId="{9F4EEB59-D97B-419A-A6F1-63014D4E0CD3}" dt="2023-08-16T15:58:12.956" v="114"/>
        <pc:sldMkLst>
          <pc:docMk/>
          <pc:sldMk cId="1029131182" sldId="8155"/>
        </pc:sldMkLst>
      </pc:sldChg>
      <pc:sldChg chg="ord">
        <pc:chgData name="Ron Melton" userId="5553941352b42db9" providerId="LiveId" clId="{9F4EEB59-D97B-419A-A6F1-63014D4E0CD3}" dt="2023-08-16T15:58:12.956" v="114"/>
        <pc:sldMkLst>
          <pc:docMk/>
          <pc:sldMk cId="467135670" sldId="8156"/>
        </pc:sldMkLst>
      </pc:sldChg>
      <pc:sldChg chg="ord">
        <pc:chgData name="Ron Melton" userId="5553941352b42db9" providerId="LiveId" clId="{9F4EEB59-D97B-419A-A6F1-63014D4E0CD3}" dt="2023-08-16T15:58:12.956" v="114"/>
        <pc:sldMkLst>
          <pc:docMk/>
          <pc:sldMk cId="1508844126" sldId="8157"/>
        </pc:sldMkLst>
      </pc:sldChg>
      <pc:sldChg chg="ord">
        <pc:chgData name="Ron Melton" userId="5553941352b42db9" providerId="LiveId" clId="{9F4EEB59-D97B-419A-A6F1-63014D4E0CD3}" dt="2023-08-16T15:58:12.956" v="114"/>
        <pc:sldMkLst>
          <pc:docMk/>
          <pc:sldMk cId="2006575573" sldId="8158"/>
        </pc:sldMkLst>
      </pc:sldChg>
      <pc:sldChg chg="ord">
        <pc:chgData name="Ron Melton" userId="5553941352b42db9" providerId="LiveId" clId="{9F4EEB59-D97B-419A-A6F1-63014D4E0CD3}" dt="2023-08-16T15:58:12.956" v="114"/>
        <pc:sldMkLst>
          <pc:docMk/>
          <pc:sldMk cId="1648725209" sldId="8159"/>
        </pc:sldMkLst>
      </pc:sldChg>
      <pc:sldChg chg="ord">
        <pc:chgData name="Ron Melton" userId="5553941352b42db9" providerId="LiveId" clId="{9F4EEB59-D97B-419A-A6F1-63014D4E0CD3}" dt="2023-08-16T15:58:12.956" v="114"/>
        <pc:sldMkLst>
          <pc:docMk/>
          <pc:sldMk cId="3480230614" sldId="8160"/>
        </pc:sldMkLst>
      </pc:sldChg>
      <pc:sldChg chg="ord">
        <pc:chgData name="Ron Melton" userId="5553941352b42db9" providerId="LiveId" clId="{9F4EEB59-D97B-419A-A6F1-63014D4E0CD3}" dt="2023-08-16T15:58:12.956" v="114"/>
        <pc:sldMkLst>
          <pc:docMk/>
          <pc:sldMk cId="2881904459" sldId="8161"/>
        </pc:sldMkLst>
      </pc:sldChg>
      <pc:sldChg chg="ord">
        <pc:chgData name="Ron Melton" userId="5553941352b42db9" providerId="LiveId" clId="{9F4EEB59-D97B-419A-A6F1-63014D4E0CD3}" dt="2023-08-16T15:58:12.956" v="114"/>
        <pc:sldMkLst>
          <pc:docMk/>
          <pc:sldMk cId="3832080782" sldId="8162"/>
        </pc:sldMkLst>
      </pc:sldChg>
      <pc:sldChg chg="ord">
        <pc:chgData name="Ron Melton" userId="5553941352b42db9" providerId="LiveId" clId="{9F4EEB59-D97B-419A-A6F1-63014D4E0CD3}" dt="2023-08-16T15:58:12.956" v="114"/>
        <pc:sldMkLst>
          <pc:docMk/>
          <pc:sldMk cId="2244021991" sldId="8163"/>
        </pc:sldMkLst>
      </pc:sldChg>
      <pc:sldChg chg="ord">
        <pc:chgData name="Ron Melton" userId="5553941352b42db9" providerId="LiveId" clId="{9F4EEB59-D97B-419A-A6F1-63014D4E0CD3}" dt="2023-08-16T15:58:12.956" v="114"/>
        <pc:sldMkLst>
          <pc:docMk/>
          <pc:sldMk cId="4228093508" sldId="8164"/>
        </pc:sldMkLst>
      </pc:sldChg>
      <pc:sldChg chg="ord">
        <pc:chgData name="Ron Melton" userId="5553941352b42db9" providerId="LiveId" clId="{9F4EEB59-D97B-419A-A6F1-63014D4E0CD3}" dt="2023-08-16T15:58:12.956" v="114"/>
        <pc:sldMkLst>
          <pc:docMk/>
          <pc:sldMk cId="115725160" sldId="8165"/>
        </pc:sldMkLst>
      </pc:sldChg>
      <pc:sldChg chg="ord">
        <pc:chgData name="Ron Melton" userId="5553941352b42db9" providerId="LiveId" clId="{9F4EEB59-D97B-419A-A6F1-63014D4E0CD3}" dt="2023-08-16T15:58:12.956" v="114"/>
        <pc:sldMkLst>
          <pc:docMk/>
          <pc:sldMk cId="2242836343" sldId="8168"/>
        </pc:sldMkLst>
      </pc:sldChg>
      <pc:sldChg chg="ord">
        <pc:chgData name="Ron Melton" userId="5553941352b42db9" providerId="LiveId" clId="{9F4EEB59-D97B-419A-A6F1-63014D4E0CD3}" dt="2023-08-16T15:58:12.956" v="114"/>
        <pc:sldMkLst>
          <pc:docMk/>
          <pc:sldMk cId="898164414" sldId="8169"/>
        </pc:sldMkLst>
      </pc:sldChg>
      <pc:sldChg chg="ord">
        <pc:chgData name="Ron Melton" userId="5553941352b42db9" providerId="LiveId" clId="{9F4EEB59-D97B-419A-A6F1-63014D4E0CD3}" dt="2023-08-16T15:58:12.956" v="114"/>
        <pc:sldMkLst>
          <pc:docMk/>
          <pc:sldMk cId="4272383430" sldId="8170"/>
        </pc:sldMkLst>
      </pc:sldChg>
      <pc:sldChg chg="ord">
        <pc:chgData name="Ron Melton" userId="5553941352b42db9" providerId="LiveId" clId="{9F4EEB59-D97B-419A-A6F1-63014D4E0CD3}" dt="2023-08-16T15:58:12.956" v="114"/>
        <pc:sldMkLst>
          <pc:docMk/>
          <pc:sldMk cId="1481832305" sldId="8174"/>
        </pc:sldMkLst>
      </pc:sldChg>
      <pc:sldChg chg="del">
        <pc:chgData name="Ron Melton" userId="5553941352b42db9" providerId="LiveId" clId="{9F4EEB59-D97B-419A-A6F1-63014D4E0CD3}" dt="2023-08-16T16:27:57.801" v="234" actId="47"/>
        <pc:sldMkLst>
          <pc:docMk/>
          <pc:sldMk cId="3985532012" sldId="8176"/>
        </pc:sldMkLst>
      </pc:sldChg>
      <pc:sldChg chg="del">
        <pc:chgData name="Ron Melton" userId="5553941352b42db9" providerId="LiveId" clId="{9F4EEB59-D97B-419A-A6F1-63014D4E0CD3}" dt="2023-08-16T16:27:58.537" v="235" actId="47"/>
        <pc:sldMkLst>
          <pc:docMk/>
          <pc:sldMk cId="1533776078" sldId="8177"/>
        </pc:sldMkLst>
      </pc:sldChg>
      <pc:sldChg chg="del">
        <pc:chgData name="Ron Melton" userId="5553941352b42db9" providerId="LiveId" clId="{9F4EEB59-D97B-419A-A6F1-63014D4E0CD3}" dt="2023-08-16T16:28:01.608" v="236" actId="47"/>
        <pc:sldMkLst>
          <pc:docMk/>
          <pc:sldMk cId="1268287580" sldId="8178"/>
        </pc:sldMkLst>
      </pc:sldChg>
      <pc:sldChg chg="ord">
        <pc:chgData name="Ron Melton" userId="5553941352b42db9" providerId="LiveId" clId="{9F4EEB59-D97B-419A-A6F1-63014D4E0CD3}" dt="2023-08-16T15:50:02.606" v="95"/>
        <pc:sldMkLst>
          <pc:docMk/>
          <pc:sldMk cId="3882910191" sldId="8185"/>
        </pc:sldMkLst>
      </pc:sldChg>
      <pc:sldChg chg="del">
        <pc:chgData name="Ron Melton" userId="5553941352b42db9" providerId="LiveId" clId="{9F4EEB59-D97B-419A-A6F1-63014D4E0CD3}" dt="2023-08-16T16:22:20.027" v="215" actId="47"/>
        <pc:sldMkLst>
          <pc:docMk/>
          <pc:sldMk cId="4208622751" sldId="8186"/>
        </pc:sldMkLst>
      </pc:sldChg>
      <pc:sldChg chg="del">
        <pc:chgData name="Ron Melton" userId="5553941352b42db9" providerId="LiveId" clId="{9F4EEB59-D97B-419A-A6F1-63014D4E0CD3}" dt="2023-08-16T16:22:20.728" v="216" actId="47"/>
        <pc:sldMkLst>
          <pc:docMk/>
          <pc:sldMk cId="2019416705" sldId="8187"/>
        </pc:sldMkLst>
      </pc:sldChg>
      <pc:sldChg chg="del">
        <pc:chgData name="Ron Melton" userId="5553941352b42db9" providerId="LiveId" clId="{9F4EEB59-D97B-419A-A6F1-63014D4E0CD3}" dt="2023-08-16T16:22:21.475" v="217" actId="47"/>
        <pc:sldMkLst>
          <pc:docMk/>
          <pc:sldMk cId="206187691" sldId="8188"/>
        </pc:sldMkLst>
      </pc:sldChg>
      <pc:sldChg chg="del">
        <pc:chgData name="Ron Melton" userId="5553941352b42db9" providerId="LiveId" clId="{9F4EEB59-D97B-419A-A6F1-63014D4E0CD3}" dt="2023-08-16T16:22:24.270" v="218" actId="47"/>
        <pc:sldMkLst>
          <pc:docMk/>
          <pc:sldMk cId="916450084" sldId="8189"/>
        </pc:sldMkLst>
      </pc:sldChg>
      <pc:sldChg chg="ord">
        <pc:chgData name="Ron Melton" userId="5553941352b42db9" providerId="LiveId" clId="{9F4EEB59-D97B-419A-A6F1-63014D4E0CD3}" dt="2023-08-16T17:10:42.738" v="277"/>
        <pc:sldMkLst>
          <pc:docMk/>
          <pc:sldMk cId="2917416841" sldId="8190"/>
        </pc:sldMkLst>
      </pc:sldChg>
      <pc:sldChg chg="ord">
        <pc:chgData name="Ron Melton" userId="5553941352b42db9" providerId="LiveId" clId="{9F4EEB59-D97B-419A-A6F1-63014D4E0CD3}" dt="2023-08-16T17:10:42.738" v="277"/>
        <pc:sldMkLst>
          <pc:docMk/>
          <pc:sldMk cId="859566483" sldId="8191"/>
        </pc:sldMkLst>
      </pc:sldChg>
      <pc:sldChg chg="del">
        <pc:chgData name="Ron Melton" userId="5553941352b42db9" providerId="LiveId" clId="{9F4EEB59-D97B-419A-A6F1-63014D4E0CD3}" dt="2023-08-16T16:21:05.840" v="209" actId="47"/>
        <pc:sldMkLst>
          <pc:docMk/>
          <pc:sldMk cId="3454300205" sldId="8196"/>
        </pc:sldMkLst>
      </pc:sldChg>
      <pc:sldChg chg="del">
        <pc:chgData name="Ron Melton" userId="5553941352b42db9" providerId="LiveId" clId="{9F4EEB59-D97B-419A-A6F1-63014D4E0CD3}" dt="2023-08-16T16:12:19.246" v="174" actId="47"/>
        <pc:sldMkLst>
          <pc:docMk/>
          <pc:sldMk cId="3330395847" sldId="8203"/>
        </pc:sldMkLst>
      </pc:sldChg>
      <pc:sldChg chg="del">
        <pc:chgData name="Ron Melton" userId="5553941352b42db9" providerId="LiveId" clId="{9F4EEB59-D97B-419A-A6F1-63014D4E0CD3}" dt="2023-08-16T16:07:33.725" v="148" actId="47"/>
        <pc:sldMkLst>
          <pc:docMk/>
          <pc:sldMk cId="3657363269" sldId="8204"/>
        </pc:sldMkLst>
      </pc:sldChg>
      <pc:sldChg chg="del">
        <pc:chgData name="Ron Melton" userId="5553941352b42db9" providerId="LiveId" clId="{9F4EEB59-D97B-419A-A6F1-63014D4E0CD3}" dt="2023-08-16T16:02:55.649" v="124" actId="47"/>
        <pc:sldMkLst>
          <pc:docMk/>
          <pc:sldMk cId="1556698351" sldId="8205"/>
        </pc:sldMkLst>
      </pc:sldChg>
      <pc:sldChg chg="ord">
        <pc:chgData name="Ron Melton" userId="5553941352b42db9" providerId="LiveId" clId="{9F4EEB59-D97B-419A-A6F1-63014D4E0CD3}" dt="2023-08-16T16:25:58.623" v="226"/>
        <pc:sldMkLst>
          <pc:docMk/>
          <pc:sldMk cId="378249804" sldId="8206"/>
        </pc:sldMkLst>
      </pc:sldChg>
      <pc:sldChg chg="ord">
        <pc:chgData name="Ron Melton" userId="5553941352b42db9" providerId="LiveId" clId="{9F4EEB59-D97B-419A-A6F1-63014D4E0CD3}" dt="2023-08-16T15:58:12.956" v="114"/>
        <pc:sldMkLst>
          <pc:docMk/>
          <pc:sldMk cId="979355610" sldId="8209"/>
        </pc:sldMkLst>
      </pc:sldChg>
      <pc:sldChg chg="ord">
        <pc:chgData name="Ron Melton" userId="5553941352b42db9" providerId="LiveId" clId="{9F4EEB59-D97B-419A-A6F1-63014D4E0CD3}" dt="2023-08-16T15:58:12.956" v="114"/>
        <pc:sldMkLst>
          <pc:docMk/>
          <pc:sldMk cId="1167428331" sldId="8212"/>
        </pc:sldMkLst>
      </pc:sldChg>
      <pc:sldChg chg="del">
        <pc:chgData name="Ron Melton" userId="5553941352b42db9" providerId="LiveId" clId="{9F4EEB59-D97B-419A-A6F1-63014D4E0CD3}" dt="2023-08-16T16:21:12.359" v="210" actId="47"/>
        <pc:sldMkLst>
          <pc:docMk/>
          <pc:sldMk cId="3597870092" sldId="8213"/>
        </pc:sldMkLst>
      </pc:sldChg>
      <pc:sldChg chg="add ord">
        <pc:chgData name="Ron Melton" userId="5553941352b42db9" providerId="LiveId" clId="{9F4EEB59-D97B-419A-A6F1-63014D4E0CD3}" dt="2023-08-16T16:41:24.693" v="243"/>
        <pc:sldMkLst>
          <pc:docMk/>
          <pc:sldMk cId="3896287549" sldId="8241"/>
        </pc:sldMkLst>
      </pc:sldChg>
      <pc:sldChg chg="add ord">
        <pc:chgData name="Ron Melton" userId="5553941352b42db9" providerId="LiveId" clId="{9F4EEB59-D97B-419A-A6F1-63014D4E0CD3}" dt="2023-08-16T16:41:24.693" v="243"/>
        <pc:sldMkLst>
          <pc:docMk/>
          <pc:sldMk cId="1285905724" sldId="8243"/>
        </pc:sldMkLst>
      </pc:sldChg>
      <pc:sldChg chg="add">
        <pc:chgData name="Ron Melton" userId="5553941352b42db9" providerId="LiveId" clId="{9F4EEB59-D97B-419A-A6F1-63014D4E0CD3}" dt="2023-08-16T16:40:53.483" v="241"/>
        <pc:sldMkLst>
          <pc:docMk/>
          <pc:sldMk cId="3879957701" sldId="8266"/>
        </pc:sldMkLst>
      </pc:sldChg>
      <pc:sldChg chg="add">
        <pc:chgData name="Ron Melton" userId="5553941352b42db9" providerId="LiveId" clId="{9F4EEB59-D97B-419A-A6F1-63014D4E0CD3}" dt="2023-08-16T16:40:53.483" v="241"/>
        <pc:sldMkLst>
          <pc:docMk/>
          <pc:sldMk cId="3662442526" sldId="8267"/>
        </pc:sldMkLst>
      </pc:sldChg>
      <pc:sldChg chg="add">
        <pc:chgData name="Ron Melton" userId="5553941352b42db9" providerId="LiveId" clId="{9F4EEB59-D97B-419A-A6F1-63014D4E0CD3}" dt="2023-08-16T16:40:53.483" v="241"/>
        <pc:sldMkLst>
          <pc:docMk/>
          <pc:sldMk cId="1270127987" sldId="8268"/>
        </pc:sldMkLst>
      </pc:sldChg>
      <pc:sldChg chg="del">
        <pc:chgData name="Ron Melton" userId="5553941352b42db9" providerId="LiveId" clId="{9F4EEB59-D97B-419A-A6F1-63014D4E0CD3}" dt="2023-08-16T16:15:35.793" v="182" actId="47"/>
        <pc:sldMkLst>
          <pc:docMk/>
          <pc:sldMk cId="1962377842" sldId="8301"/>
        </pc:sldMkLst>
      </pc:sldChg>
      <pc:sldChg chg="del">
        <pc:chgData name="Ron Melton" userId="5553941352b42db9" providerId="LiveId" clId="{9F4EEB59-D97B-419A-A6F1-63014D4E0CD3}" dt="2023-08-16T16:15:35.793" v="182" actId="47"/>
        <pc:sldMkLst>
          <pc:docMk/>
          <pc:sldMk cId="343077576" sldId="8302"/>
        </pc:sldMkLst>
      </pc:sldChg>
      <pc:sldChg chg="add">
        <pc:chgData name="Ron Melton" userId="5553941352b42db9" providerId="LiveId" clId="{9F4EEB59-D97B-419A-A6F1-63014D4E0CD3}" dt="2023-08-16T16:40:53.483" v="241"/>
        <pc:sldMkLst>
          <pc:docMk/>
          <pc:sldMk cId="4175178739" sldId="8312"/>
        </pc:sldMkLst>
      </pc:sldChg>
      <pc:sldChg chg="del">
        <pc:chgData name="Ron Melton" userId="5553941352b42db9" providerId="LiveId" clId="{9F4EEB59-D97B-419A-A6F1-63014D4E0CD3}" dt="2023-08-16T16:05:03.280" v="136" actId="47"/>
        <pc:sldMkLst>
          <pc:docMk/>
          <pc:sldMk cId="769279352" sldId="8409"/>
        </pc:sldMkLst>
      </pc:sldChg>
      <pc:sldChg chg="ord">
        <pc:chgData name="Ron Melton" userId="5553941352b42db9" providerId="LiveId" clId="{9F4EEB59-D97B-419A-A6F1-63014D4E0CD3}" dt="2023-08-16T17:10:42.738" v="277"/>
        <pc:sldMkLst>
          <pc:docMk/>
          <pc:sldMk cId="3840625642" sldId="2145708219"/>
        </pc:sldMkLst>
      </pc:sldChg>
      <pc:sldChg chg="ord">
        <pc:chgData name="Ron Melton" userId="5553941352b42db9" providerId="LiveId" clId="{9F4EEB59-D97B-419A-A6F1-63014D4E0CD3}" dt="2023-08-16T17:10:42.738" v="277"/>
        <pc:sldMkLst>
          <pc:docMk/>
          <pc:sldMk cId="916149810" sldId="2145708246"/>
        </pc:sldMkLst>
      </pc:sldChg>
      <pc:sldChg chg="ord">
        <pc:chgData name="Ron Melton" userId="5553941352b42db9" providerId="LiveId" clId="{9F4EEB59-D97B-419A-A6F1-63014D4E0CD3}" dt="2023-08-16T17:10:42.738" v="277"/>
        <pc:sldMkLst>
          <pc:docMk/>
          <pc:sldMk cId="888482076" sldId="2145708247"/>
        </pc:sldMkLst>
      </pc:sldChg>
      <pc:sldChg chg="add">
        <pc:chgData name="Ron Melton" userId="5553941352b42db9" providerId="LiveId" clId="{9F4EEB59-D97B-419A-A6F1-63014D4E0CD3}" dt="2023-08-16T16:40:53.483" v="241"/>
        <pc:sldMkLst>
          <pc:docMk/>
          <pc:sldMk cId="4288188333" sldId="2145708251"/>
        </pc:sldMkLst>
      </pc:sldChg>
      <pc:sldChg chg="del">
        <pc:chgData name="Ron Melton" userId="5553941352b42db9" providerId="LiveId" clId="{9F4EEB59-D97B-419A-A6F1-63014D4E0CD3}" dt="2023-08-16T15:48:16.979" v="86" actId="47"/>
        <pc:sldMkLst>
          <pc:docMk/>
          <pc:sldMk cId="2146447696" sldId="2145708284"/>
        </pc:sldMkLst>
      </pc:sldChg>
      <pc:sldChg chg="del">
        <pc:chgData name="Ron Melton" userId="5553941352b42db9" providerId="LiveId" clId="{9F4EEB59-D97B-419A-A6F1-63014D4E0CD3}" dt="2023-08-16T15:49:32.125" v="93" actId="47"/>
        <pc:sldMkLst>
          <pc:docMk/>
          <pc:sldMk cId="519258806" sldId="2145708285"/>
        </pc:sldMkLst>
      </pc:sldChg>
      <pc:sldChg chg="del">
        <pc:chgData name="Ron Melton" userId="5553941352b42db9" providerId="LiveId" clId="{9F4EEB59-D97B-419A-A6F1-63014D4E0CD3}" dt="2023-08-16T16:04:59.379" v="132" actId="47"/>
        <pc:sldMkLst>
          <pc:docMk/>
          <pc:sldMk cId="2225990938" sldId="2145708286"/>
        </pc:sldMkLst>
      </pc:sldChg>
      <pc:sldChg chg="del">
        <pc:chgData name="Ron Melton" userId="5553941352b42db9" providerId="LiveId" clId="{9F4EEB59-D97B-419A-A6F1-63014D4E0CD3}" dt="2023-08-16T16:15:35.793" v="182" actId="47"/>
        <pc:sldMkLst>
          <pc:docMk/>
          <pc:sldMk cId="3786297375" sldId="2145708295"/>
        </pc:sldMkLst>
      </pc:sldChg>
      <pc:sldChg chg="del">
        <pc:chgData name="Ron Melton" userId="5553941352b42db9" providerId="LiveId" clId="{9F4EEB59-D97B-419A-A6F1-63014D4E0CD3}" dt="2023-08-16T16:15:35.793" v="182" actId="47"/>
        <pc:sldMkLst>
          <pc:docMk/>
          <pc:sldMk cId="2001674129" sldId="2145708296"/>
        </pc:sldMkLst>
      </pc:sldChg>
      <pc:sldChg chg="del">
        <pc:chgData name="Ron Melton" userId="5553941352b42db9" providerId="LiveId" clId="{9F4EEB59-D97B-419A-A6F1-63014D4E0CD3}" dt="2023-08-16T16:15:35.793" v="182" actId="47"/>
        <pc:sldMkLst>
          <pc:docMk/>
          <pc:sldMk cId="2117965364" sldId="2145708299"/>
        </pc:sldMkLst>
      </pc:sldChg>
      <pc:sldChg chg="del">
        <pc:chgData name="Ron Melton" userId="5553941352b42db9" providerId="LiveId" clId="{9F4EEB59-D97B-419A-A6F1-63014D4E0CD3}" dt="2023-08-16T16:05:14.739" v="140" actId="47"/>
        <pc:sldMkLst>
          <pc:docMk/>
          <pc:sldMk cId="397688200" sldId="2145708426"/>
        </pc:sldMkLst>
      </pc:sldChg>
      <pc:sldChg chg="del">
        <pc:chgData name="Ron Melton" userId="5553941352b42db9" providerId="LiveId" clId="{9F4EEB59-D97B-419A-A6F1-63014D4E0CD3}" dt="2023-08-16T16:05:12.802" v="139" actId="47"/>
        <pc:sldMkLst>
          <pc:docMk/>
          <pc:sldMk cId="1643276760" sldId="2145708427"/>
        </pc:sldMkLst>
      </pc:sldChg>
      <pc:sldChg chg="del">
        <pc:chgData name="Ron Melton" userId="5553941352b42db9" providerId="LiveId" clId="{9F4EEB59-D97B-419A-A6F1-63014D4E0CD3}" dt="2023-08-16T16:07:31.464" v="146" actId="47"/>
        <pc:sldMkLst>
          <pc:docMk/>
          <pc:sldMk cId="2965084031" sldId="2145708429"/>
        </pc:sldMkLst>
      </pc:sldChg>
      <pc:sldChg chg="del">
        <pc:chgData name="Ron Melton" userId="5553941352b42db9" providerId="LiveId" clId="{9F4EEB59-D97B-419A-A6F1-63014D4E0CD3}" dt="2023-08-16T16:15:35.793" v="182" actId="47"/>
        <pc:sldMkLst>
          <pc:docMk/>
          <pc:sldMk cId="39647691" sldId="2145708430"/>
        </pc:sldMkLst>
      </pc:sldChg>
      <pc:sldChg chg="del">
        <pc:chgData name="Ron Melton" userId="5553941352b42db9" providerId="LiveId" clId="{9F4EEB59-D97B-419A-A6F1-63014D4E0CD3}" dt="2023-08-16T16:15:35.793" v="182" actId="47"/>
        <pc:sldMkLst>
          <pc:docMk/>
          <pc:sldMk cId="268983985" sldId="2145708431"/>
        </pc:sldMkLst>
      </pc:sldChg>
      <pc:sldChg chg="del">
        <pc:chgData name="Ron Melton" userId="5553941352b42db9" providerId="LiveId" clId="{9F4EEB59-D97B-419A-A6F1-63014D4E0CD3}" dt="2023-08-16T16:15:35.793" v="182" actId="47"/>
        <pc:sldMkLst>
          <pc:docMk/>
          <pc:sldMk cId="4258954748" sldId="2145708432"/>
        </pc:sldMkLst>
      </pc:sldChg>
      <pc:sldChg chg="del">
        <pc:chgData name="Ron Melton" userId="5553941352b42db9" providerId="LiveId" clId="{9F4EEB59-D97B-419A-A6F1-63014D4E0CD3}" dt="2023-08-16T16:13:18.732" v="175" actId="47"/>
        <pc:sldMkLst>
          <pc:docMk/>
          <pc:sldMk cId="2388709498" sldId="2145708535"/>
        </pc:sldMkLst>
      </pc:sldChg>
      <pc:sldChg chg="del">
        <pc:chgData name="Ron Melton" userId="5553941352b42db9" providerId="LiveId" clId="{9F4EEB59-D97B-419A-A6F1-63014D4E0CD3}" dt="2023-08-16T16:13:19.479" v="176" actId="47"/>
        <pc:sldMkLst>
          <pc:docMk/>
          <pc:sldMk cId="1687997269" sldId="2145708536"/>
        </pc:sldMkLst>
      </pc:sldChg>
      <pc:sldChg chg="del">
        <pc:chgData name="Ron Melton" userId="5553941352b42db9" providerId="LiveId" clId="{9F4EEB59-D97B-419A-A6F1-63014D4E0CD3}" dt="2023-08-16T16:13:20.053" v="177" actId="47"/>
        <pc:sldMkLst>
          <pc:docMk/>
          <pc:sldMk cId="1953179637" sldId="2145708537"/>
        </pc:sldMkLst>
      </pc:sldChg>
      <pc:sldChg chg="del">
        <pc:chgData name="Ron Melton" userId="5553941352b42db9" providerId="LiveId" clId="{9F4EEB59-D97B-419A-A6F1-63014D4E0CD3}" dt="2023-08-16T16:16:49.769" v="183" actId="47"/>
        <pc:sldMkLst>
          <pc:docMk/>
          <pc:sldMk cId="3349186672" sldId="2145708538"/>
        </pc:sldMkLst>
      </pc:sldChg>
      <pc:sldChg chg="del">
        <pc:chgData name="Ron Melton" userId="5553941352b42db9" providerId="LiveId" clId="{9F4EEB59-D97B-419A-A6F1-63014D4E0CD3}" dt="2023-08-16T16:01:54.034" v="117" actId="47"/>
        <pc:sldMkLst>
          <pc:docMk/>
          <pc:sldMk cId="2617719494" sldId="2145708545"/>
        </pc:sldMkLst>
      </pc:sldChg>
      <pc:sldChg chg="del">
        <pc:chgData name="Ron Melton" userId="5553941352b42db9" providerId="LiveId" clId="{9F4EEB59-D97B-419A-A6F1-63014D4E0CD3}" dt="2023-08-16T15:55:27.760" v="98" actId="47"/>
        <pc:sldMkLst>
          <pc:docMk/>
          <pc:sldMk cId="2391895035" sldId="2145708546"/>
        </pc:sldMkLst>
      </pc:sldChg>
      <pc:sldChg chg="ord">
        <pc:chgData name="Ron Melton" userId="5553941352b42db9" providerId="LiveId" clId="{9F4EEB59-D97B-419A-A6F1-63014D4E0CD3}" dt="2023-08-16T17:10:42.738" v="277"/>
        <pc:sldMkLst>
          <pc:docMk/>
          <pc:sldMk cId="2310304189" sldId="2145708548"/>
        </pc:sldMkLst>
      </pc:sldChg>
      <pc:sldChg chg="del">
        <pc:chgData name="Ron Melton" userId="5553941352b42db9" providerId="LiveId" clId="{9F4EEB59-D97B-419A-A6F1-63014D4E0CD3}" dt="2023-08-16T15:55:58.589" v="109" actId="47"/>
        <pc:sldMkLst>
          <pc:docMk/>
          <pc:sldMk cId="889933922" sldId="2145708755"/>
        </pc:sldMkLst>
      </pc:sldChg>
      <pc:sldChg chg="ord">
        <pc:chgData name="Ron Melton" userId="5553941352b42db9" providerId="LiveId" clId="{9F4EEB59-D97B-419A-A6F1-63014D4E0CD3}" dt="2023-08-16T15:58:12.956" v="114"/>
        <pc:sldMkLst>
          <pc:docMk/>
          <pc:sldMk cId="2153636183" sldId="2145708758"/>
        </pc:sldMkLst>
      </pc:sldChg>
      <pc:sldChg chg="del">
        <pc:chgData name="Ron Melton" userId="5553941352b42db9" providerId="LiveId" clId="{9F4EEB59-D97B-419A-A6F1-63014D4E0CD3}" dt="2023-08-16T16:15:35.793" v="182" actId="47"/>
        <pc:sldMkLst>
          <pc:docMk/>
          <pc:sldMk cId="1557048824" sldId="2145708762"/>
        </pc:sldMkLst>
      </pc:sldChg>
      <pc:sldChg chg="del">
        <pc:chgData name="Ron Melton" userId="5553941352b42db9" providerId="LiveId" clId="{9F4EEB59-D97B-419A-A6F1-63014D4E0CD3}" dt="2023-08-16T16:05:06.926" v="138" actId="47"/>
        <pc:sldMkLst>
          <pc:docMk/>
          <pc:sldMk cId="4121505878" sldId="2145708763"/>
        </pc:sldMkLst>
      </pc:sldChg>
      <pc:sldChg chg="del">
        <pc:chgData name="Ron Melton" userId="5553941352b42db9" providerId="LiveId" clId="{9F4EEB59-D97B-419A-A6F1-63014D4E0CD3}" dt="2023-08-16T16:14:42.556" v="179" actId="47"/>
        <pc:sldMkLst>
          <pc:docMk/>
          <pc:sldMk cId="869108475" sldId="2145708765"/>
        </pc:sldMkLst>
      </pc:sldChg>
      <pc:sldChg chg="del">
        <pc:chgData name="Ron Melton" userId="5553941352b42db9" providerId="LiveId" clId="{9F4EEB59-D97B-419A-A6F1-63014D4E0CD3}" dt="2023-08-16T16:14:44.179" v="181" actId="47"/>
        <pc:sldMkLst>
          <pc:docMk/>
          <pc:sldMk cId="2481436575" sldId="2145708766"/>
        </pc:sldMkLst>
      </pc:sldChg>
      <pc:sldChg chg="ord">
        <pc:chgData name="Ron Melton" userId="5553941352b42db9" providerId="LiveId" clId="{9F4EEB59-D97B-419A-A6F1-63014D4E0CD3}" dt="2023-08-16T17:10:42.738" v="277"/>
        <pc:sldMkLst>
          <pc:docMk/>
          <pc:sldMk cId="1846402019" sldId="2145708773"/>
        </pc:sldMkLst>
      </pc:sldChg>
      <pc:sldChg chg="del">
        <pc:chgData name="Ron Melton" userId="5553941352b42db9" providerId="LiveId" clId="{9F4EEB59-D97B-419A-A6F1-63014D4E0CD3}" dt="2023-08-16T15:54:05.894" v="96" actId="47"/>
        <pc:sldMkLst>
          <pc:docMk/>
          <pc:sldMk cId="3091467311" sldId="2145708774"/>
        </pc:sldMkLst>
      </pc:sldChg>
      <pc:sldChg chg="del">
        <pc:chgData name="Ron Melton" userId="5553941352b42db9" providerId="LiveId" clId="{9F4EEB59-D97B-419A-A6F1-63014D4E0CD3}" dt="2023-08-16T17:18:49.951" v="292" actId="47"/>
        <pc:sldMkLst>
          <pc:docMk/>
          <pc:sldMk cId="4060367908" sldId="2145708778"/>
        </pc:sldMkLst>
      </pc:sldChg>
      <pc:sldChg chg="del">
        <pc:chgData name="Ron Melton" userId="5553941352b42db9" providerId="LiveId" clId="{9F4EEB59-D97B-419A-A6F1-63014D4E0CD3}" dt="2023-08-16T15:55:45.370" v="105" actId="47"/>
        <pc:sldMkLst>
          <pc:docMk/>
          <pc:sldMk cId="224944572" sldId="2145708779"/>
        </pc:sldMkLst>
      </pc:sldChg>
      <pc:sldChg chg="del">
        <pc:chgData name="Ron Melton" userId="5553941352b42db9" providerId="LiveId" clId="{9F4EEB59-D97B-419A-A6F1-63014D4E0CD3}" dt="2023-08-16T16:03:14.272" v="125" actId="47"/>
        <pc:sldMkLst>
          <pc:docMk/>
          <pc:sldMk cId="3508392385" sldId="2145708782"/>
        </pc:sldMkLst>
      </pc:sldChg>
      <pc:sldChg chg="del">
        <pc:chgData name="Ron Melton" userId="5553941352b42db9" providerId="LiveId" clId="{9F4EEB59-D97B-419A-A6F1-63014D4E0CD3}" dt="2023-08-16T16:03:15.780" v="126" actId="47"/>
        <pc:sldMkLst>
          <pc:docMk/>
          <pc:sldMk cId="586658747" sldId="2145708783"/>
        </pc:sldMkLst>
      </pc:sldChg>
      <pc:sldChg chg="del">
        <pc:chgData name="Ron Melton" userId="5553941352b42db9" providerId="LiveId" clId="{9F4EEB59-D97B-419A-A6F1-63014D4E0CD3}" dt="2023-08-16T16:03:18.300" v="127" actId="47"/>
        <pc:sldMkLst>
          <pc:docMk/>
          <pc:sldMk cId="361230293" sldId="2145708784"/>
        </pc:sldMkLst>
      </pc:sldChg>
      <pc:sldChg chg="ord">
        <pc:chgData name="Ron Melton" userId="5553941352b42db9" providerId="LiveId" clId="{9F4EEB59-D97B-419A-A6F1-63014D4E0CD3}" dt="2023-08-16T15:58:12.956" v="114"/>
        <pc:sldMkLst>
          <pc:docMk/>
          <pc:sldMk cId="1126352318" sldId="2145708846"/>
        </pc:sldMkLst>
      </pc:sldChg>
      <pc:sldChg chg="ord">
        <pc:chgData name="Ron Melton" userId="5553941352b42db9" providerId="LiveId" clId="{9F4EEB59-D97B-419A-A6F1-63014D4E0CD3}" dt="2023-08-16T16:05:51.573" v="142"/>
        <pc:sldMkLst>
          <pc:docMk/>
          <pc:sldMk cId="993717119" sldId="2145708848"/>
        </pc:sldMkLst>
      </pc:sldChg>
      <pc:sldChg chg="add">
        <pc:chgData name="Ron Melton" userId="5553941352b42db9" providerId="LiveId" clId="{9F4EEB59-D97B-419A-A6F1-63014D4E0CD3}" dt="2023-08-16T16:40:53.483" v="241"/>
        <pc:sldMkLst>
          <pc:docMk/>
          <pc:sldMk cId="2981345156" sldId="2145708930"/>
        </pc:sldMkLst>
      </pc:sldChg>
      <pc:sldChg chg="ord">
        <pc:chgData name="Ron Melton" userId="5553941352b42db9" providerId="LiveId" clId="{9F4EEB59-D97B-419A-A6F1-63014D4E0CD3}" dt="2023-08-16T17:10:42.738" v="277"/>
        <pc:sldMkLst>
          <pc:docMk/>
          <pc:sldMk cId="2752983658" sldId="2145708934"/>
        </pc:sldMkLst>
      </pc:sldChg>
      <pc:sldChg chg="ord">
        <pc:chgData name="Ron Melton" userId="5553941352b42db9" providerId="LiveId" clId="{9F4EEB59-D97B-419A-A6F1-63014D4E0CD3}" dt="2023-08-16T17:10:42.738" v="277"/>
        <pc:sldMkLst>
          <pc:docMk/>
          <pc:sldMk cId="2251577446" sldId="2145708936"/>
        </pc:sldMkLst>
      </pc:sldChg>
      <pc:sldChg chg="ord">
        <pc:chgData name="Ron Melton" userId="5553941352b42db9" providerId="LiveId" clId="{9F4EEB59-D97B-419A-A6F1-63014D4E0CD3}" dt="2023-08-16T17:10:42.738" v="277"/>
        <pc:sldMkLst>
          <pc:docMk/>
          <pc:sldMk cId="3716051738" sldId="2145708940"/>
        </pc:sldMkLst>
      </pc:sldChg>
      <pc:sldChg chg="ord">
        <pc:chgData name="Ron Melton" userId="5553941352b42db9" providerId="LiveId" clId="{9F4EEB59-D97B-419A-A6F1-63014D4E0CD3}" dt="2023-08-16T15:58:12.956" v="114"/>
        <pc:sldMkLst>
          <pc:docMk/>
          <pc:sldMk cId="3054262129" sldId="2145708941"/>
        </pc:sldMkLst>
      </pc:sldChg>
      <pc:sldChg chg="ord">
        <pc:chgData name="Ron Melton" userId="5553941352b42db9" providerId="LiveId" clId="{9F4EEB59-D97B-419A-A6F1-63014D4E0CD3}" dt="2023-08-16T15:58:12.956" v="114"/>
        <pc:sldMkLst>
          <pc:docMk/>
          <pc:sldMk cId="2013495465" sldId="2145708944"/>
        </pc:sldMkLst>
      </pc:sldChg>
      <pc:sldChg chg="ord">
        <pc:chgData name="Ron Melton" userId="5553941352b42db9" providerId="LiveId" clId="{9F4EEB59-D97B-419A-A6F1-63014D4E0CD3}" dt="2023-08-16T15:58:12.956" v="114"/>
        <pc:sldMkLst>
          <pc:docMk/>
          <pc:sldMk cId="2196275297" sldId="2145708945"/>
        </pc:sldMkLst>
      </pc:sldChg>
      <pc:sldChg chg="del">
        <pc:chgData name="Ron Melton" userId="5553941352b42db9" providerId="LiveId" clId="{9F4EEB59-D97B-419A-A6F1-63014D4E0CD3}" dt="2023-08-16T16:27:55.625" v="231" actId="47"/>
        <pc:sldMkLst>
          <pc:docMk/>
          <pc:sldMk cId="1691761128" sldId="2145708959"/>
        </pc:sldMkLst>
      </pc:sldChg>
      <pc:sldChg chg="ord">
        <pc:chgData name="Ron Melton" userId="5553941352b42db9" providerId="LiveId" clId="{9F4EEB59-D97B-419A-A6F1-63014D4E0CD3}" dt="2023-08-16T17:30:30.977" v="310"/>
        <pc:sldMkLst>
          <pc:docMk/>
          <pc:sldMk cId="660186417" sldId="2145708962"/>
        </pc:sldMkLst>
      </pc:sldChg>
      <pc:sldChg chg="ord">
        <pc:chgData name="Ron Melton" userId="5553941352b42db9" providerId="LiveId" clId="{9F4EEB59-D97B-419A-A6F1-63014D4E0CD3}" dt="2023-08-16T15:58:12.956" v="114"/>
        <pc:sldMkLst>
          <pc:docMk/>
          <pc:sldMk cId="2415981134" sldId="2145708972"/>
        </pc:sldMkLst>
      </pc:sldChg>
      <pc:sldChg chg="ord">
        <pc:chgData name="Ron Melton" userId="5553941352b42db9" providerId="LiveId" clId="{9F4EEB59-D97B-419A-A6F1-63014D4E0CD3}" dt="2023-08-16T16:28:34.393" v="238"/>
        <pc:sldMkLst>
          <pc:docMk/>
          <pc:sldMk cId="3776179587" sldId="2145708973"/>
        </pc:sldMkLst>
      </pc:sldChg>
      <pc:sldChg chg="add ord">
        <pc:chgData name="Ron Melton" userId="5553941352b42db9" providerId="LiveId" clId="{9F4EEB59-D97B-419A-A6F1-63014D4E0CD3}" dt="2023-08-16T15:48:56.532" v="91"/>
        <pc:sldMkLst>
          <pc:docMk/>
          <pc:sldMk cId="2474621336" sldId="2145708991"/>
        </pc:sldMkLst>
      </pc:sldChg>
      <pc:sldChg chg="add ord">
        <pc:chgData name="Ron Melton" userId="5553941352b42db9" providerId="LiveId" clId="{9F4EEB59-D97B-419A-A6F1-63014D4E0CD3}" dt="2023-08-16T15:48:56.532" v="91"/>
        <pc:sldMkLst>
          <pc:docMk/>
          <pc:sldMk cId="95159660" sldId="2145708992"/>
        </pc:sldMkLst>
      </pc:sldChg>
      <pc:sldChg chg="add">
        <pc:chgData name="Ron Melton" userId="5553941352b42db9" providerId="LiveId" clId="{9F4EEB59-D97B-419A-A6F1-63014D4E0CD3}" dt="2023-08-16T15:49:24.378" v="92"/>
        <pc:sldMkLst>
          <pc:docMk/>
          <pc:sldMk cId="1248054373" sldId="2145708993"/>
        </pc:sldMkLst>
      </pc:sldChg>
      <pc:sldChg chg="new">
        <pc:chgData name="Ron Melton" userId="5553941352b42db9" providerId="LiveId" clId="{9F4EEB59-D97B-419A-A6F1-63014D4E0CD3}" dt="2023-08-16T15:58:30.756" v="115" actId="680"/>
        <pc:sldMkLst>
          <pc:docMk/>
          <pc:sldMk cId="2405948394" sldId="2145708994"/>
        </pc:sldMkLst>
      </pc:sldChg>
      <pc:sldChg chg="new">
        <pc:chgData name="Ron Melton" userId="5553941352b42db9" providerId="LiveId" clId="{9F4EEB59-D97B-419A-A6F1-63014D4E0CD3}" dt="2023-08-16T15:58:35.949" v="116" actId="680"/>
        <pc:sldMkLst>
          <pc:docMk/>
          <pc:sldMk cId="748934795" sldId="2145708995"/>
        </pc:sldMkLst>
      </pc:sldChg>
      <pc:sldChg chg="add">
        <pc:chgData name="Ron Melton" userId="5553941352b42db9" providerId="LiveId" clId="{9F4EEB59-D97B-419A-A6F1-63014D4E0CD3}" dt="2023-08-16T16:10:11.767" v="156"/>
        <pc:sldMkLst>
          <pc:docMk/>
          <pc:sldMk cId="1036471188" sldId="2145708996"/>
        </pc:sldMkLst>
      </pc:sldChg>
      <pc:sldChg chg="add del">
        <pc:chgData name="Ron Melton" userId="5553941352b42db9" providerId="LiveId" clId="{9F4EEB59-D97B-419A-A6F1-63014D4E0CD3}" dt="2023-08-16T16:09:52.903" v="155" actId="47"/>
        <pc:sldMkLst>
          <pc:docMk/>
          <pc:sldMk cId="1218080492" sldId="2145708996"/>
        </pc:sldMkLst>
      </pc:sldChg>
      <pc:sldChg chg="delSp modSp add mod ord">
        <pc:chgData name="Ron Melton" userId="5553941352b42db9" providerId="LiveId" clId="{9F4EEB59-D97B-419A-A6F1-63014D4E0CD3}" dt="2023-08-16T16:11:48.373" v="166"/>
        <pc:sldMkLst>
          <pc:docMk/>
          <pc:sldMk cId="2067564054" sldId="2145708997"/>
        </pc:sldMkLst>
        <pc:picChg chg="mod">
          <ac:chgData name="Ron Melton" userId="5553941352b42db9" providerId="LiveId" clId="{9F4EEB59-D97B-419A-A6F1-63014D4E0CD3}" dt="2023-08-16T16:11:11.798" v="163" actId="14100"/>
          <ac:picMkLst>
            <pc:docMk/>
            <pc:sldMk cId="2067564054" sldId="2145708997"/>
            <ac:picMk id="2" creationId="{B800679E-A4B4-9DAB-0AB3-2413B84EC929}"/>
          </ac:picMkLst>
        </pc:picChg>
        <pc:picChg chg="del">
          <ac:chgData name="Ron Melton" userId="5553941352b42db9" providerId="LiveId" clId="{9F4EEB59-D97B-419A-A6F1-63014D4E0CD3}" dt="2023-08-16T16:10:59.992" v="160" actId="478"/>
          <ac:picMkLst>
            <pc:docMk/>
            <pc:sldMk cId="2067564054" sldId="2145708997"/>
            <ac:picMk id="6" creationId="{F3DB0A3E-5CB5-45F4-8014-E1CFC678C6D0}"/>
          </ac:picMkLst>
        </pc:picChg>
      </pc:sldChg>
      <pc:sldChg chg="add ord">
        <pc:chgData name="Ron Melton" userId="5553941352b42db9" providerId="LiveId" clId="{9F4EEB59-D97B-419A-A6F1-63014D4E0CD3}" dt="2023-08-16T16:11:53.508" v="168"/>
        <pc:sldMkLst>
          <pc:docMk/>
          <pc:sldMk cId="1097605327" sldId="2145708998"/>
        </pc:sldMkLst>
      </pc:sldChg>
      <pc:sldChg chg="add del">
        <pc:chgData name="Ron Melton" userId="5553941352b42db9" providerId="LiveId" clId="{9F4EEB59-D97B-419A-A6F1-63014D4E0CD3}" dt="2023-08-16T17:18:22.032" v="279" actId="47"/>
        <pc:sldMkLst>
          <pc:docMk/>
          <pc:sldMk cId="1836400158" sldId="2145708999"/>
        </pc:sldMkLst>
      </pc:sldChg>
      <pc:sldChg chg="add del">
        <pc:chgData name="Ron Melton" userId="5553941352b42db9" providerId="LiveId" clId="{9F4EEB59-D97B-419A-A6F1-63014D4E0CD3}" dt="2023-08-16T17:18:25.413" v="281" actId="47"/>
        <pc:sldMkLst>
          <pc:docMk/>
          <pc:sldMk cId="2534177913" sldId="2145709000"/>
        </pc:sldMkLst>
      </pc:sldChg>
      <pc:sldChg chg="add del">
        <pc:chgData name="Ron Melton" userId="5553941352b42db9" providerId="LiveId" clId="{9F4EEB59-D97B-419A-A6F1-63014D4E0CD3}" dt="2023-08-16T17:18:27.040" v="282" actId="47"/>
        <pc:sldMkLst>
          <pc:docMk/>
          <pc:sldMk cId="2205558353" sldId="2145709001"/>
        </pc:sldMkLst>
      </pc:sldChg>
      <pc:sldChg chg="add del">
        <pc:chgData name="Ron Melton" userId="5553941352b42db9" providerId="LiveId" clId="{9F4EEB59-D97B-419A-A6F1-63014D4E0CD3}" dt="2023-08-16T17:18:28.144" v="283" actId="47"/>
        <pc:sldMkLst>
          <pc:docMk/>
          <pc:sldMk cId="863868770" sldId="2145709002"/>
        </pc:sldMkLst>
      </pc:sldChg>
      <pc:sldChg chg="add del">
        <pc:chgData name="Ron Melton" userId="5553941352b42db9" providerId="LiveId" clId="{9F4EEB59-D97B-419A-A6F1-63014D4E0CD3}" dt="2023-08-16T17:18:29.158" v="284" actId="47"/>
        <pc:sldMkLst>
          <pc:docMk/>
          <pc:sldMk cId="2544217559" sldId="2145709003"/>
        </pc:sldMkLst>
      </pc:sldChg>
      <pc:sldChg chg="add del">
        <pc:chgData name="Ron Melton" userId="5553941352b42db9" providerId="LiveId" clId="{9F4EEB59-D97B-419A-A6F1-63014D4E0CD3}" dt="2023-08-16T17:18:30.012" v="285" actId="47"/>
        <pc:sldMkLst>
          <pc:docMk/>
          <pc:sldMk cId="1777042321" sldId="2145709004"/>
        </pc:sldMkLst>
      </pc:sldChg>
      <pc:sldChg chg="add del">
        <pc:chgData name="Ron Melton" userId="5553941352b42db9" providerId="LiveId" clId="{9F4EEB59-D97B-419A-A6F1-63014D4E0CD3}" dt="2023-08-16T17:18:30.958" v="286" actId="47"/>
        <pc:sldMkLst>
          <pc:docMk/>
          <pc:sldMk cId="2456759930" sldId="2145709005"/>
        </pc:sldMkLst>
      </pc:sldChg>
      <pc:sldChg chg="add del">
        <pc:chgData name="Ron Melton" userId="5553941352b42db9" providerId="LiveId" clId="{9F4EEB59-D97B-419A-A6F1-63014D4E0CD3}" dt="2023-08-16T17:18:31.844" v="287" actId="47"/>
        <pc:sldMkLst>
          <pc:docMk/>
          <pc:sldMk cId="3597340069" sldId="2145709006"/>
        </pc:sldMkLst>
      </pc:sldChg>
      <pc:sldChg chg="add del">
        <pc:chgData name="Ron Melton" userId="5553941352b42db9" providerId="LiveId" clId="{9F4EEB59-D97B-419A-A6F1-63014D4E0CD3}" dt="2023-08-16T17:18:32.642" v="288" actId="47"/>
        <pc:sldMkLst>
          <pc:docMk/>
          <pc:sldMk cId="3170042157" sldId="2145709007"/>
        </pc:sldMkLst>
      </pc:sldChg>
      <pc:sldChg chg="add del">
        <pc:chgData name="Ron Melton" userId="5553941352b42db9" providerId="LiveId" clId="{9F4EEB59-D97B-419A-A6F1-63014D4E0CD3}" dt="2023-08-16T17:18:33.450" v="289" actId="47"/>
        <pc:sldMkLst>
          <pc:docMk/>
          <pc:sldMk cId="1081276504" sldId="2145709008"/>
        </pc:sldMkLst>
      </pc:sldChg>
      <pc:sldChg chg="add del">
        <pc:chgData name="Ron Melton" userId="5553941352b42db9" providerId="LiveId" clId="{9F4EEB59-D97B-419A-A6F1-63014D4E0CD3}" dt="2023-08-16T17:18:35.134" v="290" actId="47"/>
        <pc:sldMkLst>
          <pc:docMk/>
          <pc:sldMk cId="2243626499" sldId="2145709009"/>
        </pc:sldMkLst>
      </pc:sldChg>
      <pc:sldChg chg="add del">
        <pc:chgData name="Ron Melton" userId="5553941352b42db9" providerId="LiveId" clId="{9F4EEB59-D97B-419A-A6F1-63014D4E0CD3}" dt="2023-08-16T17:18:36.486" v="291" actId="47"/>
        <pc:sldMkLst>
          <pc:docMk/>
          <pc:sldMk cId="2058243192" sldId="2145709010"/>
        </pc:sldMkLst>
      </pc:sldChg>
      <pc:sldChg chg="add">
        <pc:chgData name="Ron Melton" userId="5553941352b42db9" providerId="LiveId" clId="{9F4EEB59-D97B-419A-A6F1-63014D4E0CD3}" dt="2023-08-16T16:13:46.931" v="178"/>
        <pc:sldMkLst>
          <pc:docMk/>
          <pc:sldMk cId="3133703719" sldId="2145709011"/>
        </pc:sldMkLst>
      </pc:sldChg>
      <pc:sldChg chg="add">
        <pc:chgData name="Ron Melton" userId="5553941352b42db9" providerId="LiveId" clId="{9F4EEB59-D97B-419A-A6F1-63014D4E0CD3}" dt="2023-08-16T16:13:46.931" v="178"/>
        <pc:sldMkLst>
          <pc:docMk/>
          <pc:sldMk cId="3235493701" sldId="2145709012"/>
        </pc:sldMkLst>
      </pc:sldChg>
      <pc:sldChg chg="new">
        <pc:chgData name="Ron Melton" userId="5553941352b42db9" providerId="LiveId" clId="{9F4EEB59-D97B-419A-A6F1-63014D4E0CD3}" dt="2023-08-16T16:18:48.158" v="197" actId="680"/>
        <pc:sldMkLst>
          <pc:docMk/>
          <pc:sldMk cId="3485746832" sldId="2145709013"/>
        </pc:sldMkLst>
      </pc:sldChg>
      <pc:sldChg chg="new">
        <pc:chgData name="Ron Melton" userId="5553941352b42db9" providerId="LiveId" clId="{9F4EEB59-D97B-419A-A6F1-63014D4E0CD3}" dt="2023-08-16T16:26:06.503" v="227" actId="680"/>
        <pc:sldMkLst>
          <pc:docMk/>
          <pc:sldMk cId="3996778483" sldId="2145709014"/>
        </pc:sldMkLst>
      </pc:sldChg>
      <pc:sldChg chg="new">
        <pc:chgData name="Ron Melton" userId="5553941352b42db9" providerId="LiveId" clId="{9F4EEB59-D97B-419A-A6F1-63014D4E0CD3}" dt="2023-08-16T16:40:32.119" v="239" actId="680"/>
        <pc:sldMkLst>
          <pc:docMk/>
          <pc:sldMk cId="2671672593" sldId="2145709015"/>
        </pc:sldMkLst>
      </pc:sldChg>
      <pc:sldChg chg="new">
        <pc:chgData name="Ron Melton" userId="5553941352b42db9" providerId="LiveId" clId="{9F4EEB59-D97B-419A-A6F1-63014D4E0CD3}" dt="2023-08-16T16:40:35.753" v="240" actId="680"/>
        <pc:sldMkLst>
          <pc:docMk/>
          <pc:sldMk cId="3596517238" sldId="2145709016"/>
        </pc:sldMkLst>
      </pc:sldChg>
      <pc:sldChg chg="add">
        <pc:chgData name="Ron Melton" userId="5553941352b42db9" providerId="LiveId" clId="{9F4EEB59-D97B-419A-A6F1-63014D4E0CD3}" dt="2023-08-16T16:40:53.483" v="241"/>
        <pc:sldMkLst>
          <pc:docMk/>
          <pc:sldMk cId="2670880602" sldId="2145709017"/>
        </pc:sldMkLst>
      </pc:sldChg>
      <pc:sldChg chg="add">
        <pc:chgData name="Ron Melton" userId="5553941352b42db9" providerId="LiveId" clId="{9F4EEB59-D97B-419A-A6F1-63014D4E0CD3}" dt="2023-08-16T16:40:53.483" v="241"/>
        <pc:sldMkLst>
          <pc:docMk/>
          <pc:sldMk cId="0" sldId="2145709018"/>
        </pc:sldMkLst>
      </pc:sldChg>
      <pc:sldChg chg="add">
        <pc:chgData name="Ron Melton" userId="5553941352b42db9" providerId="LiveId" clId="{9F4EEB59-D97B-419A-A6F1-63014D4E0CD3}" dt="2023-08-16T16:40:53.483" v="241"/>
        <pc:sldMkLst>
          <pc:docMk/>
          <pc:sldMk cId="1481658780" sldId="2145709019"/>
        </pc:sldMkLst>
      </pc:sldChg>
      <pc:sldChg chg="add">
        <pc:chgData name="Ron Melton" userId="5553941352b42db9" providerId="LiveId" clId="{9F4EEB59-D97B-419A-A6F1-63014D4E0CD3}" dt="2023-08-16T16:40:53.483" v="241"/>
        <pc:sldMkLst>
          <pc:docMk/>
          <pc:sldMk cId="3435998995" sldId="2145709020"/>
        </pc:sldMkLst>
      </pc:sldChg>
      <pc:sldChg chg="add">
        <pc:chgData name="Ron Melton" userId="5553941352b42db9" providerId="LiveId" clId="{9F4EEB59-D97B-419A-A6F1-63014D4E0CD3}" dt="2023-08-16T16:40:53.483" v="241"/>
        <pc:sldMkLst>
          <pc:docMk/>
          <pc:sldMk cId="2246224813" sldId="2145709021"/>
        </pc:sldMkLst>
      </pc:sldChg>
      <pc:sldChg chg="add">
        <pc:chgData name="Ron Melton" userId="5553941352b42db9" providerId="LiveId" clId="{9F4EEB59-D97B-419A-A6F1-63014D4E0CD3}" dt="2023-08-16T16:40:53.483" v="241"/>
        <pc:sldMkLst>
          <pc:docMk/>
          <pc:sldMk cId="3721674490" sldId="2145709022"/>
        </pc:sldMkLst>
      </pc:sldChg>
      <pc:sldChg chg="add">
        <pc:chgData name="Ron Melton" userId="5553941352b42db9" providerId="LiveId" clId="{9F4EEB59-D97B-419A-A6F1-63014D4E0CD3}" dt="2023-08-16T16:40:53.483" v="241"/>
        <pc:sldMkLst>
          <pc:docMk/>
          <pc:sldMk cId="3666353680" sldId="2145709023"/>
        </pc:sldMkLst>
      </pc:sldChg>
      <pc:sldChg chg="add">
        <pc:chgData name="Ron Melton" userId="5553941352b42db9" providerId="LiveId" clId="{9F4EEB59-D97B-419A-A6F1-63014D4E0CD3}" dt="2023-08-16T16:40:53.483" v="241"/>
        <pc:sldMkLst>
          <pc:docMk/>
          <pc:sldMk cId="624840597" sldId="2145709024"/>
        </pc:sldMkLst>
      </pc:sldChg>
      <pc:sldChg chg="add">
        <pc:chgData name="Ron Melton" userId="5553941352b42db9" providerId="LiveId" clId="{9F4EEB59-D97B-419A-A6F1-63014D4E0CD3}" dt="2023-08-16T16:40:53.483" v="241"/>
        <pc:sldMkLst>
          <pc:docMk/>
          <pc:sldMk cId="1268944986" sldId="2145709025"/>
        </pc:sldMkLst>
      </pc:sldChg>
      <pc:sldChg chg="add">
        <pc:chgData name="Ron Melton" userId="5553941352b42db9" providerId="LiveId" clId="{9F4EEB59-D97B-419A-A6F1-63014D4E0CD3}" dt="2023-08-16T16:40:53.483" v="241"/>
        <pc:sldMkLst>
          <pc:docMk/>
          <pc:sldMk cId="3850016053" sldId="2145709026"/>
        </pc:sldMkLst>
      </pc:sldChg>
      <pc:sldChg chg="add ord">
        <pc:chgData name="Ron Melton" userId="5553941352b42db9" providerId="LiveId" clId="{9F4EEB59-D97B-419A-A6F1-63014D4E0CD3}" dt="2023-08-16T16:50:49.192" v="250"/>
        <pc:sldMkLst>
          <pc:docMk/>
          <pc:sldMk cId="0" sldId="2145709027"/>
        </pc:sldMkLst>
      </pc:sldChg>
      <pc:sldChg chg="add ord">
        <pc:chgData name="Ron Melton" userId="5553941352b42db9" providerId="LiveId" clId="{9F4EEB59-D97B-419A-A6F1-63014D4E0CD3}" dt="2023-08-16T16:50:55.925" v="252"/>
        <pc:sldMkLst>
          <pc:docMk/>
          <pc:sldMk cId="944919074" sldId="2145709028"/>
        </pc:sldMkLst>
      </pc:sldChg>
      <pc:sldChg chg="add ord">
        <pc:chgData name="Ron Melton" userId="5553941352b42db9" providerId="LiveId" clId="{9F4EEB59-D97B-419A-A6F1-63014D4E0CD3}" dt="2023-08-16T16:50:58.393" v="254"/>
        <pc:sldMkLst>
          <pc:docMk/>
          <pc:sldMk cId="3228306892" sldId="2145709029"/>
        </pc:sldMkLst>
      </pc:sldChg>
      <pc:sldChg chg="add">
        <pc:chgData name="Ron Melton" userId="5553941352b42db9" providerId="LiveId" clId="{9F4EEB59-D97B-419A-A6F1-63014D4E0CD3}" dt="2023-08-16T16:40:53.483" v="241"/>
        <pc:sldMkLst>
          <pc:docMk/>
          <pc:sldMk cId="351083043" sldId="2145709030"/>
        </pc:sldMkLst>
      </pc:sldChg>
      <pc:sldChg chg="add">
        <pc:chgData name="Ron Melton" userId="5553941352b42db9" providerId="LiveId" clId="{9F4EEB59-D97B-419A-A6F1-63014D4E0CD3}" dt="2023-08-16T16:40:53.483" v="241"/>
        <pc:sldMkLst>
          <pc:docMk/>
          <pc:sldMk cId="1886743617" sldId="2145709031"/>
        </pc:sldMkLst>
      </pc:sldChg>
      <pc:sldChg chg="add ord">
        <pc:chgData name="Ron Melton" userId="5553941352b42db9" providerId="LiveId" clId="{9F4EEB59-D97B-419A-A6F1-63014D4E0CD3}" dt="2023-08-16T16:51:08.898" v="256"/>
        <pc:sldMkLst>
          <pc:docMk/>
          <pc:sldMk cId="0" sldId="2145709032"/>
        </pc:sldMkLst>
      </pc:sldChg>
      <pc:sldChg chg="add ord">
        <pc:chgData name="Ron Melton" userId="5553941352b42db9" providerId="LiveId" clId="{9F4EEB59-D97B-419A-A6F1-63014D4E0CD3}" dt="2023-08-16T16:51:11.992" v="258"/>
        <pc:sldMkLst>
          <pc:docMk/>
          <pc:sldMk cId="3076569505" sldId="2145709033"/>
        </pc:sldMkLst>
      </pc:sldChg>
      <pc:sldChg chg="add">
        <pc:chgData name="Ron Melton" userId="5553941352b42db9" providerId="LiveId" clId="{9F4EEB59-D97B-419A-A6F1-63014D4E0CD3}" dt="2023-08-16T16:40:53.483" v="241"/>
        <pc:sldMkLst>
          <pc:docMk/>
          <pc:sldMk cId="573716991" sldId="2145709034"/>
        </pc:sldMkLst>
      </pc:sldChg>
      <pc:sldChg chg="add">
        <pc:chgData name="Ron Melton" userId="5553941352b42db9" providerId="LiveId" clId="{9F4EEB59-D97B-419A-A6F1-63014D4E0CD3}" dt="2023-08-16T16:40:53.483" v="241"/>
        <pc:sldMkLst>
          <pc:docMk/>
          <pc:sldMk cId="87091976" sldId="2145709035"/>
        </pc:sldMkLst>
      </pc:sldChg>
      <pc:sldChg chg="add">
        <pc:chgData name="Ron Melton" userId="5553941352b42db9" providerId="LiveId" clId="{9F4EEB59-D97B-419A-A6F1-63014D4E0CD3}" dt="2023-08-16T16:40:53.483" v="241"/>
        <pc:sldMkLst>
          <pc:docMk/>
          <pc:sldMk cId="3978845335" sldId="2145709036"/>
        </pc:sldMkLst>
      </pc:sldChg>
      <pc:sldChg chg="add">
        <pc:chgData name="Ron Melton" userId="5553941352b42db9" providerId="LiveId" clId="{9F4EEB59-D97B-419A-A6F1-63014D4E0CD3}" dt="2023-08-16T16:40:53.483" v="241"/>
        <pc:sldMkLst>
          <pc:docMk/>
          <pc:sldMk cId="825786875" sldId="2145709037"/>
        </pc:sldMkLst>
      </pc:sldChg>
      <pc:sldChg chg="add">
        <pc:chgData name="Ron Melton" userId="5553941352b42db9" providerId="LiveId" clId="{9F4EEB59-D97B-419A-A6F1-63014D4E0CD3}" dt="2023-08-16T16:40:53.483" v="241"/>
        <pc:sldMkLst>
          <pc:docMk/>
          <pc:sldMk cId="1442912650" sldId="2145709038"/>
        </pc:sldMkLst>
      </pc:sldChg>
      <pc:sldChg chg="add">
        <pc:chgData name="Ron Melton" userId="5553941352b42db9" providerId="LiveId" clId="{9F4EEB59-D97B-419A-A6F1-63014D4E0CD3}" dt="2023-08-16T16:40:53.483" v="241"/>
        <pc:sldMkLst>
          <pc:docMk/>
          <pc:sldMk cId="3172865996" sldId="2145709039"/>
        </pc:sldMkLst>
      </pc:sldChg>
      <pc:sldChg chg="add">
        <pc:chgData name="Ron Melton" userId="5553941352b42db9" providerId="LiveId" clId="{9F4EEB59-D97B-419A-A6F1-63014D4E0CD3}" dt="2023-08-16T16:40:53.483" v="241"/>
        <pc:sldMkLst>
          <pc:docMk/>
          <pc:sldMk cId="2275423538" sldId="2145709040"/>
        </pc:sldMkLst>
      </pc:sldChg>
      <pc:sldChg chg="add">
        <pc:chgData name="Ron Melton" userId="5553941352b42db9" providerId="LiveId" clId="{9F4EEB59-D97B-419A-A6F1-63014D4E0CD3}" dt="2023-08-16T16:40:53.483" v="241"/>
        <pc:sldMkLst>
          <pc:docMk/>
          <pc:sldMk cId="140205353" sldId="2145709041"/>
        </pc:sldMkLst>
      </pc:sldChg>
      <pc:sldChg chg="add">
        <pc:chgData name="Ron Melton" userId="5553941352b42db9" providerId="LiveId" clId="{9F4EEB59-D97B-419A-A6F1-63014D4E0CD3}" dt="2023-08-16T16:40:53.483" v="241"/>
        <pc:sldMkLst>
          <pc:docMk/>
          <pc:sldMk cId="3470864928" sldId="2145709042"/>
        </pc:sldMkLst>
      </pc:sldChg>
      <pc:sldChg chg="add">
        <pc:chgData name="Ron Melton" userId="5553941352b42db9" providerId="LiveId" clId="{9F4EEB59-D97B-419A-A6F1-63014D4E0CD3}" dt="2023-08-16T16:40:53.483" v="241"/>
        <pc:sldMkLst>
          <pc:docMk/>
          <pc:sldMk cId="1878961663" sldId="2145709043"/>
        </pc:sldMkLst>
      </pc:sldChg>
      <pc:sldChg chg="add">
        <pc:chgData name="Ron Melton" userId="5553941352b42db9" providerId="LiveId" clId="{9F4EEB59-D97B-419A-A6F1-63014D4E0CD3}" dt="2023-08-16T16:40:53.483" v="241"/>
        <pc:sldMkLst>
          <pc:docMk/>
          <pc:sldMk cId="4042526496" sldId="2145709044"/>
        </pc:sldMkLst>
      </pc:sldChg>
      <pc:sldChg chg="add">
        <pc:chgData name="Ron Melton" userId="5553941352b42db9" providerId="LiveId" clId="{9F4EEB59-D97B-419A-A6F1-63014D4E0CD3}" dt="2023-08-16T16:40:53.483" v="241"/>
        <pc:sldMkLst>
          <pc:docMk/>
          <pc:sldMk cId="3271475563" sldId="2145709045"/>
        </pc:sldMkLst>
      </pc:sldChg>
      <pc:sldChg chg="add">
        <pc:chgData name="Ron Melton" userId="5553941352b42db9" providerId="LiveId" clId="{9F4EEB59-D97B-419A-A6F1-63014D4E0CD3}" dt="2023-08-16T16:40:53.483" v="241"/>
        <pc:sldMkLst>
          <pc:docMk/>
          <pc:sldMk cId="1540237283" sldId="2145709046"/>
        </pc:sldMkLst>
      </pc:sldChg>
      <pc:sldChg chg="add">
        <pc:chgData name="Ron Melton" userId="5553941352b42db9" providerId="LiveId" clId="{9F4EEB59-D97B-419A-A6F1-63014D4E0CD3}" dt="2023-08-16T16:40:53.483" v="241"/>
        <pc:sldMkLst>
          <pc:docMk/>
          <pc:sldMk cId="3265936479" sldId="2145709047"/>
        </pc:sldMkLst>
      </pc:sldChg>
      <pc:sldChg chg="add">
        <pc:chgData name="Ron Melton" userId="5553941352b42db9" providerId="LiveId" clId="{9F4EEB59-D97B-419A-A6F1-63014D4E0CD3}" dt="2023-08-16T16:40:53.483" v="241"/>
        <pc:sldMkLst>
          <pc:docMk/>
          <pc:sldMk cId="2215175109" sldId="2145709048"/>
        </pc:sldMkLst>
      </pc:sldChg>
      <pc:sldChg chg="add">
        <pc:chgData name="Ron Melton" userId="5553941352b42db9" providerId="LiveId" clId="{9F4EEB59-D97B-419A-A6F1-63014D4E0CD3}" dt="2023-08-16T16:40:53.483" v="241"/>
        <pc:sldMkLst>
          <pc:docMk/>
          <pc:sldMk cId="1955522591" sldId="2145709049"/>
        </pc:sldMkLst>
      </pc:sldChg>
      <pc:sldChg chg="add">
        <pc:chgData name="Ron Melton" userId="5553941352b42db9" providerId="LiveId" clId="{9F4EEB59-D97B-419A-A6F1-63014D4E0CD3}" dt="2023-08-16T16:40:53.483" v="241"/>
        <pc:sldMkLst>
          <pc:docMk/>
          <pc:sldMk cId="2825362368" sldId="2145709050"/>
        </pc:sldMkLst>
      </pc:sldChg>
      <pc:sldChg chg="add">
        <pc:chgData name="Ron Melton" userId="5553941352b42db9" providerId="LiveId" clId="{9F4EEB59-D97B-419A-A6F1-63014D4E0CD3}" dt="2023-08-16T16:40:53.483" v="241"/>
        <pc:sldMkLst>
          <pc:docMk/>
          <pc:sldMk cId="397389288" sldId="2145709051"/>
        </pc:sldMkLst>
      </pc:sldChg>
      <pc:sldChg chg="add">
        <pc:chgData name="Ron Melton" userId="5553941352b42db9" providerId="LiveId" clId="{9F4EEB59-D97B-419A-A6F1-63014D4E0CD3}" dt="2023-08-16T16:40:53.483" v="241"/>
        <pc:sldMkLst>
          <pc:docMk/>
          <pc:sldMk cId="160745177" sldId="2145709052"/>
        </pc:sldMkLst>
      </pc:sldChg>
      <pc:sldChg chg="add">
        <pc:chgData name="Ron Melton" userId="5553941352b42db9" providerId="LiveId" clId="{9F4EEB59-D97B-419A-A6F1-63014D4E0CD3}" dt="2023-08-16T16:40:53.483" v="241"/>
        <pc:sldMkLst>
          <pc:docMk/>
          <pc:sldMk cId="891425508" sldId="2145709053"/>
        </pc:sldMkLst>
      </pc:sldChg>
      <pc:sldChg chg="add">
        <pc:chgData name="Ron Melton" userId="5553941352b42db9" providerId="LiveId" clId="{9F4EEB59-D97B-419A-A6F1-63014D4E0CD3}" dt="2023-08-16T16:40:53.483" v="241"/>
        <pc:sldMkLst>
          <pc:docMk/>
          <pc:sldMk cId="16774113" sldId="2145709054"/>
        </pc:sldMkLst>
      </pc:sldChg>
      <pc:sldChg chg="add">
        <pc:chgData name="Ron Melton" userId="5553941352b42db9" providerId="LiveId" clId="{9F4EEB59-D97B-419A-A6F1-63014D4E0CD3}" dt="2023-08-16T16:40:53.483" v="241"/>
        <pc:sldMkLst>
          <pc:docMk/>
          <pc:sldMk cId="2657690636" sldId="2145709055"/>
        </pc:sldMkLst>
      </pc:sldChg>
      <pc:sldChg chg="add">
        <pc:chgData name="Ron Melton" userId="5553941352b42db9" providerId="LiveId" clId="{9F4EEB59-D97B-419A-A6F1-63014D4E0CD3}" dt="2023-08-16T16:40:53.483" v="241"/>
        <pc:sldMkLst>
          <pc:docMk/>
          <pc:sldMk cId="3041889691" sldId="2145709056"/>
        </pc:sldMkLst>
      </pc:sldChg>
      <pc:sldChg chg="new del">
        <pc:chgData name="Ron Melton" userId="5553941352b42db9" providerId="LiveId" clId="{9F4EEB59-D97B-419A-A6F1-63014D4E0CD3}" dt="2023-08-16T17:29:21.072" v="308" actId="47"/>
        <pc:sldMkLst>
          <pc:docMk/>
          <pc:sldMk cId="481866641" sldId="2145709057"/>
        </pc:sldMkLst>
      </pc:sldChg>
      <pc:sldChg chg="new">
        <pc:chgData name="Ron Melton" userId="5553941352b42db9" providerId="LiveId" clId="{9F4EEB59-D97B-419A-A6F1-63014D4E0CD3}" dt="2023-08-16T16:43:52.689" v="245" actId="680"/>
        <pc:sldMkLst>
          <pc:docMk/>
          <pc:sldMk cId="2872326619" sldId="2145709058"/>
        </pc:sldMkLst>
      </pc:sldChg>
      <pc:sldChg chg="new del">
        <pc:chgData name="Ron Melton" userId="5553941352b42db9" providerId="LiveId" clId="{9F4EEB59-D97B-419A-A6F1-63014D4E0CD3}" dt="2023-08-16T17:29:20.374" v="307" actId="47"/>
        <pc:sldMkLst>
          <pc:docMk/>
          <pc:sldMk cId="3396267952" sldId="2145709059"/>
        </pc:sldMkLst>
      </pc:sldChg>
      <pc:sldChg chg="add del">
        <pc:chgData name="Ron Melton" userId="5553941352b42db9" providerId="LiveId" clId="{9F4EEB59-D97B-419A-A6F1-63014D4E0CD3}" dt="2023-08-16T17:03:17.143" v="266" actId="47"/>
        <pc:sldMkLst>
          <pc:docMk/>
          <pc:sldMk cId="1529171829" sldId="2145709060"/>
        </pc:sldMkLst>
      </pc:sldChg>
      <pc:sldChg chg="add ord">
        <pc:chgData name="Ron Melton" userId="5553941352b42db9" providerId="LiveId" clId="{9F4EEB59-D97B-419A-A6F1-63014D4E0CD3}" dt="2023-08-16T17:27:28.486" v="303"/>
        <pc:sldMkLst>
          <pc:docMk/>
          <pc:sldMk cId="2435157371" sldId="2145709061"/>
        </pc:sldMkLst>
      </pc:sldChg>
      <pc:sldChg chg="add del">
        <pc:chgData name="Ron Melton" userId="5553941352b42db9" providerId="LiveId" clId="{9F4EEB59-D97B-419A-A6F1-63014D4E0CD3}" dt="2023-08-16T17:00:44.414" v="265" actId="47"/>
        <pc:sldMkLst>
          <pc:docMk/>
          <pc:sldMk cId="139701824" sldId="2145709062"/>
        </pc:sldMkLst>
      </pc:sldChg>
      <pc:sldChg chg="add ord">
        <pc:chgData name="Ron Melton" userId="5553941352b42db9" providerId="LiveId" clId="{9F4EEB59-D97B-419A-A6F1-63014D4E0CD3}" dt="2023-08-16T17:27:28.486" v="303"/>
        <pc:sldMkLst>
          <pc:docMk/>
          <pc:sldMk cId="4286389547" sldId="2145709063"/>
        </pc:sldMkLst>
      </pc:sldChg>
      <pc:sldChg chg="add ord">
        <pc:chgData name="Ron Melton" userId="5553941352b42db9" providerId="LiveId" clId="{9F4EEB59-D97B-419A-A6F1-63014D4E0CD3}" dt="2023-08-16T17:27:28.486" v="303"/>
        <pc:sldMkLst>
          <pc:docMk/>
          <pc:sldMk cId="1373975272" sldId="2145709064"/>
        </pc:sldMkLst>
      </pc:sldChg>
      <pc:sldChg chg="add del">
        <pc:chgData name="Ron Melton" userId="5553941352b42db9" providerId="LiveId" clId="{9F4EEB59-D97B-419A-A6F1-63014D4E0CD3}" dt="2023-08-16T17:03:49.459" v="269" actId="47"/>
        <pc:sldMkLst>
          <pc:docMk/>
          <pc:sldMk cId="66381247" sldId="2145709065"/>
        </pc:sldMkLst>
      </pc:sldChg>
      <pc:sldChg chg="add ord">
        <pc:chgData name="Ron Melton" userId="5553941352b42db9" providerId="LiveId" clId="{9F4EEB59-D97B-419A-A6F1-63014D4E0CD3}" dt="2023-08-16T17:27:28.486" v="303"/>
        <pc:sldMkLst>
          <pc:docMk/>
          <pc:sldMk cId="2103806063" sldId="2145709066"/>
        </pc:sldMkLst>
      </pc:sldChg>
      <pc:sldChg chg="add ord">
        <pc:chgData name="Ron Melton" userId="5553941352b42db9" providerId="LiveId" clId="{9F4EEB59-D97B-419A-A6F1-63014D4E0CD3}" dt="2023-08-16T17:27:28.486" v="303"/>
        <pc:sldMkLst>
          <pc:docMk/>
          <pc:sldMk cId="1812580774" sldId="2145709067"/>
        </pc:sldMkLst>
      </pc:sldChg>
      <pc:sldChg chg="add del">
        <pc:chgData name="Ron Melton" userId="5553941352b42db9" providerId="LiveId" clId="{9F4EEB59-D97B-419A-A6F1-63014D4E0CD3}" dt="2023-08-16T17:04:25.441" v="270" actId="47"/>
        <pc:sldMkLst>
          <pc:docMk/>
          <pc:sldMk cId="2898349710" sldId="2145709068"/>
        </pc:sldMkLst>
      </pc:sldChg>
      <pc:sldChg chg="add ord">
        <pc:chgData name="Ron Melton" userId="5553941352b42db9" providerId="LiveId" clId="{9F4EEB59-D97B-419A-A6F1-63014D4E0CD3}" dt="2023-08-16T17:27:28.486" v="303"/>
        <pc:sldMkLst>
          <pc:docMk/>
          <pc:sldMk cId="128381815" sldId="2145709069"/>
        </pc:sldMkLst>
      </pc:sldChg>
      <pc:sldChg chg="add ord">
        <pc:chgData name="Ron Melton" userId="5553941352b42db9" providerId="LiveId" clId="{9F4EEB59-D97B-419A-A6F1-63014D4E0CD3}" dt="2023-08-16T17:27:28.486" v="303"/>
        <pc:sldMkLst>
          <pc:docMk/>
          <pc:sldMk cId="497658846" sldId="2145709070"/>
        </pc:sldMkLst>
      </pc:sldChg>
      <pc:sldChg chg="add ord">
        <pc:chgData name="Ron Melton" userId="5553941352b42db9" providerId="LiveId" clId="{9F4EEB59-D97B-419A-A6F1-63014D4E0CD3}" dt="2023-08-16T17:27:28.486" v="303"/>
        <pc:sldMkLst>
          <pc:docMk/>
          <pc:sldMk cId="880775435" sldId="2145709071"/>
        </pc:sldMkLst>
      </pc:sldChg>
      <pc:sldChg chg="add del">
        <pc:chgData name="Ron Melton" userId="5553941352b42db9" providerId="LiveId" clId="{9F4EEB59-D97B-419A-A6F1-63014D4E0CD3}" dt="2023-08-16T17:04:49.793" v="271" actId="47"/>
        <pc:sldMkLst>
          <pc:docMk/>
          <pc:sldMk cId="448360851" sldId="2145709072"/>
        </pc:sldMkLst>
      </pc:sldChg>
      <pc:sldChg chg="add del">
        <pc:chgData name="Ron Melton" userId="5553941352b42db9" providerId="LiveId" clId="{9F4EEB59-D97B-419A-A6F1-63014D4E0CD3}" dt="2023-08-16T17:04:51.357" v="272" actId="47"/>
        <pc:sldMkLst>
          <pc:docMk/>
          <pc:sldMk cId="0" sldId="2145709073"/>
        </pc:sldMkLst>
      </pc:sldChg>
      <pc:sldChg chg="add del">
        <pc:chgData name="Ron Melton" userId="5553941352b42db9" providerId="LiveId" clId="{9F4EEB59-D97B-419A-A6F1-63014D4E0CD3}" dt="2023-08-16T17:04:58.386" v="273" actId="47"/>
        <pc:sldMkLst>
          <pc:docMk/>
          <pc:sldMk cId="2569051745" sldId="2145709074"/>
        </pc:sldMkLst>
      </pc:sldChg>
      <pc:sldChg chg="add ord">
        <pc:chgData name="Ron Melton" userId="5553941352b42db9" providerId="LiveId" clId="{9F4EEB59-D97B-419A-A6F1-63014D4E0CD3}" dt="2023-08-16T17:27:28.486" v="303"/>
        <pc:sldMkLst>
          <pc:docMk/>
          <pc:sldMk cId="3665397784" sldId="2145709075"/>
        </pc:sldMkLst>
      </pc:sldChg>
      <pc:sldChg chg="add ord">
        <pc:chgData name="Ron Melton" userId="5553941352b42db9" providerId="LiveId" clId="{9F4EEB59-D97B-419A-A6F1-63014D4E0CD3}" dt="2023-08-16T17:27:28.486" v="303"/>
        <pc:sldMkLst>
          <pc:docMk/>
          <pc:sldMk cId="28475612" sldId="2145709076"/>
        </pc:sldMkLst>
      </pc:sldChg>
      <pc:sldChg chg="add ord">
        <pc:chgData name="Ron Melton" userId="5553941352b42db9" providerId="LiveId" clId="{9F4EEB59-D97B-419A-A6F1-63014D4E0CD3}" dt="2023-08-16T17:27:28.486" v="303"/>
        <pc:sldMkLst>
          <pc:docMk/>
          <pc:sldMk cId="1414208273" sldId="2145709077"/>
        </pc:sldMkLst>
      </pc:sldChg>
      <pc:sldChg chg="add del">
        <pc:chgData name="Ron Melton" userId="5553941352b42db9" providerId="LiveId" clId="{9F4EEB59-D97B-419A-A6F1-63014D4E0CD3}" dt="2023-08-16T17:00:15.811" v="261" actId="47"/>
        <pc:sldMkLst>
          <pc:docMk/>
          <pc:sldMk cId="1711384056" sldId="2145709078"/>
        </pc:sldMkLst>
      </pc:sldChg>
      <pc:sldChg chg="add ord">
        <pc:chgData name="Ron Melton" userId="5553941352b42db9" providerId="LiveId" clId="{9F4EEB59-D97B-419A-A6F1-63014D4E0CD3}" dt="2023-08-16T17:27:28.486" v="303"/>
        <pc:sldMkLst>
          <pc:docMk/>
          <pc:sldMk cId="3027953003" sldId="2145709078"/>
        </pc:sldMkLst>
      </pc:sldChg>
      <pc:sldChg chg="new">
        <pc:chgData name="Ron Melton" userId="5553941352b42db9" providerId="LiveId" clId="{9F4EEB59-D97B-419A-A6F1-63014D4E0CD3}" dt="2023-08-16T17:10:49.143" v="278" actId="680"/>
        <pc:sldMkLst>
          <pc:docMk/>
          <pc:sldMk cId="87416657" sldId="2145709079"/>
        </pc:sldMkLst>
      </pc:sldChg>
      <pc:sldChg chg="add del">
        <pc:chgData name="Ron Melton" userId="5553941352b42db9" providerId="LiveId" clId="{9F4EEB59-D97B-419A-A6F1-63014D4E0CD3}" dt="2023-08-16T17:00:15.811" v="261" actId="47"/>
        <pc:sldMkLst>
          <pc:docMk/>
          <pc:sldMk cId="4161726043" sldId="2145709079"/>
        </pc:sldMkLst>
      </pc:sldChg>
      <pc:sldChg chg="new">
        <pc:chgData name="Ron Melton" userId="5553941352b42db9" providerId="LiveId" clId="{9F4EEB59-D97B-419A-A6F1-63014D4E0CD3}" dt="2023-08-16T17:20:38.107" v="293" actId="680"/>
        <pc:sldMkLst>
          <pc:docMk/>
          <pc:sldMk cId="42794231" sldId="2145709080"/>
        </pc:sldMkLst>
      </pc:sldChg>
      <pc:sldChg chg="add del">
        <pc:chgData name="Ron Melton" userId="5553941352b42db9" providerId="LiveId" clId="{9F4EEB59-D97B-419A-A6F1-63014D4E0CD3}" dt="2023-08-16T17:00:15.811" v="261" actId="47"/>
        <pc:sldMkLst>
          <pc:docMk/>
          <pc:sldMk cId="1401363629" sldId="2145709080"/>
        </pc:sldMkLst>
      </pc:sldChg>
      <pc:sldChg chg="add del">
        <pc:chgData name="Ron Melton" userId="5553941352b42db9" providerId="LiveId" clId="{9F4EEB59-D97B-419A-A6F1-63014D4E0CD3}" dt="2023-08-16T17:00:15.811" v="261" actId="47"/>
        <pc:sldMkLst>
          <pc:docMk/>
          <pc:sldMk cId="3487196732" sldId="2145709081"/>
        </pc:sldMkLst>
      </pc:sldChg>
      <pc:sldChg chg="add del">
        <pc:chgData name="Ron Melton" userId="5553941352b42db9" providerId="LiveId" clId="{9F4EEB59-D97B-419A-A6F1-63014D4E0CD3}" dt="2023-08-16T17:00:15.811" v="261" actId="47"/>
        <pc:sldMkLst>
          <pc:docMk/>
          <pc:sldMk cId="348612029" sldId="2145709082"/>
        </pc:sldMkLst>
      </pc:sldChg>
      <pc:sldChg chg="add del">
        <pc:chgData name="Ron Melton" userId="5553941352b42db9" providerId="LiveId" clId="{9F4EEB59-D97B-419A-A6F1-63014D4E0CD3}" dt="2023-08-16T17:00:15.811" v="261" actId="47"/>
        <pc:sldMkLst>
          <pc:docMk/>
          <pc:sldMk cId="2234322827" sldId="2145709083"/>
        </pc:sldMkLst>
      </pc:sldChg>
      <pc:sldChg chg="add del">
        <pc:chgData name="Ron Melton" userId="5553941352b42db9" providerId="LiveId" clId="{9F4EEB59-D97B-419A-A6F1-63014D4E0CD3}" dt="2023-08-16T17:00:15.811" v="261" actId="47"/>
        <pc:sldMkLst>
          <pc:docMk/>
          <pc:sldMk cId="921013821" sldId="2145709084"/>
        </pc:sldMkLst>
      </pc:sldChg>
      <pc:sldChg chg="add del">
        <pc:chgData name="Ron Melton" userId="5553941352b42db9" providerId="LiveId" clId="{9F4EEB59-D97B-419A-A6F1-63014D4E0CD3}" dt="2023-08-16T17:00:15.811" v="261" actId="47"/>
        <pc:sldMkLst>
          <pc:docMk/>
          <pc:sldMk cId="456573438" sldId="2145709085"/>
        </pc:sldMkLst>
      </pc:sldChg>
      <pc:sldChg chg="add del">
        <pc:chgData name="Ron Melton" userId="5553941352b42db9" providerId="LiveId" clId="{9F4EEB59-D97B-419A-A6F1-63014D4E0CD3}" dt="2023-08-16T17:00:15.811" v="261" actId="47"/>
        <pc:sldMkLst>
          <pc:docMk/>
          <pc:sldMk cId="942560032" sldId="2145709086"/>
        </pc:sldMkLst>
      </pc:sldChg>
      <pc:sldChg chg="add del">
        <pc:chgData name="Ron Melton" userId="5553941352b42db9" providerId="LiveId" clId="{9F4EEB59-D97B-419A-A6F1-63014D4E0CD3}" dt="2023-08-16T17:00:15.811" v="261" actId="47"/>
        <pc:sldMkLst>
          <pc:docMk/>
          <pc:sldMk cId="3945257817" sldId="2145709087"/>
        </pc:sldMkLst>
      </pc:sldChg>
      <pc:sldChg chg="add del">
        <pc:chgData name="Ron Melton" userId="5553941352b42db9" providerId="LiveId" clId="{9F4EEB59-D97B-419A-A6F1-63014D4E0CD3}" dt="2023-08-16T17:00:15.811" v="261" actId="47"/>
        <pc:sldMkLst>
          <pc:docMk/>
          <pc:sldMk cId="1288920834" sldId="2145709088"/>
        </pc:sldMkLst>
      </pc:sldChg>
      <pc:sldChg chg="add del">
        <pc:chgData name="Ron Melton" userId="5553941352b42db9" providerId="LiveId" clId="{9F4EEB59-D97B-419A-A6F1-63014D4E0CD3}" dt="2023-08-16T17:00:15.811" v="261" actId="47"/>
        <pc:sldMkLst>
          <pc:docMk/>
          <pc:sldMk cId="2246288049" sldId="2145709089"/>
        </pc:sldMkLst>
      </pc:sldChg>
      <pc:sldChg chg="add del">
        <pc:chgData name="Ron Melton" userId="5553941352b42db9" providerId="LiveId" clId="{9F4EEB59-D97B-419A-A6F1-63014D4E0CD3}" dt="2023-08-16T17:00:15.811" v="261" actId="47"/>
        <pc:sldMkLst>
          <pc:docMk/>
          <pc:sldMk cId="1133914880" sldId="2145709090"/>
        </pc:sldMkLst>
      </pc:sldChg>
      <pc:sldChg chg="add del">
        <pc:chgData name="Ron Melton" userId="5553941352b42db9" providerId="LiveId" clId="{9F4EEB59-D97B-419A-A6F1-63014D4E0CD3}" dt="2023-08-16T17:00:15.811" v="261" actId="47"/>
        <pc:sldMkLst>
          <pc:docMk/>
          <pc:sldMk cId="1904417762" sldId="2145709091"/>
        </pc:sldMkLst>
      </pc:sldChg>
      <pc:sldChg chg="add del">
        <pc:chgData name="Ron Melton" userId="5553941352b42db9" providerId="LiveId" clId="{9F4EEB59-D97B-419A-A6F1-63014D4E0CD3}" dt="2023-08-16T17:00:15.811" v="261" actId="47"/>
        <pc:sldMkLst>
          <pc:docMk/>
          <pc:sldMk cId="3279373845" sldId="2145709092"/>
        </pc:sldMkLst>
      </pc:sldChg>
      <pc:sldChg chg="add del">
        <pc:chgData name="Ron Melton" userId="5553941352b42db9" providerId="LiveId" clId="{9F4EEB59-D97B-419A-A6F1-63014D4E0CD3}" dt="2023-08-16T17:00:15.811" v="261" actId="47"/>
        <pc:sldMkLst>
          <pc:docMk/>
          <pc:sldMk cId="4086329360" sldId="2145709093"/>
        </pc:sldMkLst>
      </pc:sldChg>
      <pc:sldChg chg="add del">
        <pc:chgData name="Ron Melton" userId="5553941352b42db9" providerId="LiveId" clId="{9F4EEB59-D97B-419A-A6F1-63014D4E0CD3}" dt="2023-08-16T17:00:15.811" v="261" actId="47"/>
        <pc:sldMkLst>
          <pc:docMk/>
          <pc:sldMk cId="2423879985" sldId="2145709094"/>
        </pc:sldMkLst>
      </pc:sldChg>
      <pc:sldChg chg="add del">
        <pc:chgData name="Ron Melton" userId="5553941352b42db9" providerId="LiveId" clId="{9F4EEB59-D97B-419A-A6F1-63014D4E0CD3}" dt="2023-08-16T17:00:15.811" v="261" actId="47"/>
        <pc:sldMkLst>
          <pc:docMk/>
          <pc:sldMk cId="41580129" sldId="2145709095"/>
        </pc:sldMkLst>
      </pc:sldChg>
      <pc:sldMasterChg chg="delSldLayout">
        <pc:chgData name="Ron Melton" userId="5553941352b42db9" providerId="LiveId" clId="{9F4EEB59-D97B-419A-A6F1-63014D4E0CD3}" dt="2023-08-16T16:04:56.528" v="130" actId="47"/>
        <pc:sldMasterMkLst>
          <pc:docMk/>
          <pc:sldMasterMk cId="1515791003" sldId="2147485645"/>
        </pc:sldMasterMkLst>
        <pc:sldLayoutChg chg="del">
          <pc:chgData name="Ron Melton" userId="5553941352b42db9" providerId="LiveId" clId="{9F4EEB59-D97B-419A-A6F1-63014D4E0CD3}" dt="2023-08-16T16:04:56.528" v="130" actId="47"/>
          <pc:sldLayoutMkLst>
            <pc:docMk/>
            <pc:sldMasterMk cId="1515791003" sldId="2147485645"/>
            <pc:sldLayoutMk cId="2313861560" sldId="2147485651"/>
          </pc:sldLayoutMkLst>
        </pc:sldLayoutChg>
      </pc:sldMasterChg>
    </pc:docChg>
  </pc:docChgLst>
  <pc:docChgLst>
    <pc:chgData name="Ron Melton" userId="5553941352b42db9" providerId="LiveId" clId="{EB53DD4E-4EA5-44C1-9FB9-4AAE09C676AD}"/>
    <pc:docChg chg="addSld delSld modSld sldOrd">
      <pc:chgData name="Ron Melton" userId="5553941352b42db9" providerId="LiveId" clId="{EB53DD4E-4EA5-44C1-9FB9-4AAE09C676AD}" dt="2023-12-30T02:23:56.794" v="33" actId="47"/>
      <pc:docMkLst>
        <pc:docMk/>
      </pc:docMkLst>
      <pc:sldChg chg="add">
        <pc:chgData name="Ron Melton" userId="5553941352b42db9" providerId="LiveId" clId="{EB53DD4E-4EA5-44C1-9FB9-4AAE09C676AD}" dt="2023-12-29T18:53:58.563" v="7"/>
        <pc:sldMkLst>
          <pc:docMk/>
          <pc:sldMk cId="3350095739" sldId="5878"/>
        </pc:sldMkLst>
      </pc:sldChg>
      <pc:sldChg chg="add">
        <pc:chgData name="Ron Melton" userId="5553941352b42db9" providerId="LiveId" clId="{EB53DD4E-4EA5-44C1-9FB9-4AAE09C676AD}" dt="2023-12-29T18:36:01.508" v="0"/>
        <pc:sldMkLst>
          <pc:docMk/>
          <pc:sldMk cId="2866721610" sldId="5886"/>
        </pc:sldMkLst>
      </pc:sldChg>
      <pc:sldChg chg="del">
        <pc:chgData name="Ron Melton" userId="5553941352b42db9" providerId="LiveId" clId="{EB53DD4E-4EA5-44C1-9FB9-4AAE09C676AD}" dt="2023-12-29T18:59:02.293" v="12" actId="47"/>
        <pc:sldMkLst>
          <pc:docMk/>
          <pc:sldMk cId="2635438454" sldId="5948"/>
        </pc:sldMkLst>
      </pc:sldChg>
      <pc:sldChg chg="ord">
        <pc:chgData name="Ron Melton" userId="5553941352b42db9" providerId="LiveId" clId="{EB53DD4E-4EA5-44C1-9FB9-4AAE09C676AD}" dt="2023-12-29T19:09:46.050" v="15"/>
        <pc:sldMkLst>
          <pc:docMk/>
          <pc:sldMk cId="2224086606" sldId="6509"/>
        </pc:sldMkLst>
      </pc:sldChg>
      <pc:sldChg chg="add">
        <pc:chgData name="Ron Melton" userId="5553941352b42db9" providerId="LiveId" clId="{EB53DD4E-4EA5-44C1-9FB9-4AAE09C676AD}" dt="2023-12-30T02:22:15.090" v="32"/>
        <pc:sldMkLst>
          <pc:docMk/>
          <pc:sldMk cId="3181825811" sldId="7136"/>
        </pc:sldMkLst>
      </pc:sldChg>
      <pc:sldChg chg="del">
        <pc:chgData name="Ron Melton" userId="5553941352b42db9" providerId="LiveId" clId="{EB53DD4E-4EA5-44C1-9FB9-4AAE09C676AD}" dt="2023-12-29T18:53:38.141" v="4" actId="47"/>
        <pc:sldMkLst>
          <pc:docMk/>
          <pc:sldMk cId="1001588478" sldId="8299"/>
        </pc:sldMkLst>
      </pc:sldChg>
      <pc:sldChg chg="add">
        <pc:chgData name="Ron Melton" userId="5553941352b42db9" providerId="LiveId" clId="{EB53DD4E-4EA5-44C1-9FB9-4AAE09C676AD}" dt="2023-12-30T01:59:59.582" v="24"/>
        <pc:sldMkLst>
          <pc:docMk/>
          <pc:sldMk cId="4060367908" sldId="2145708778"/>
        </pc:sldMkLst>
      </pc:sldChg>
      <pc:sldChg chg="add">
        <pc:chgData name="Ron Melton" userId="5553941352b42db9" providerId="LiveId" clId="{EB53DD4E-4EA5-44C1-9FB9-4AAE09C676AD}" dt="2023-12-29T18:57:13.264" v="10"/>
        <pc:sldMkLst>
          <pc:docMk/>
          <pc:sldMk cId="1280806858" sldId="2145709009"/>
        </pc:sldMkLst>
      </pc:sldChg>
      <pc:sldChg chg="add">
        <pc:chgData name="Ron Melton" userId="5553941352b42db9" providerId="LiveId" clId="{EB53DD4E-4EA5-44C1-9FB9-4AAE09C676AD}" dt="2023-12-29T19:09:55.135" v="16"/>
        <pc:sldMkLst>
          <pc:docMk/>
          <pc:sldMk cId="1810452286" sldId="2145709015"/>
        </pc:sldMkLst>
      </pc:sldChg>
      <pc:sldChg chg="ord">
        <pc:chgData name="Ron Melton" userId="5553941352b42db9" providerId="LiveId" clId="{EB53DD4E-4EA5-44C1-9FB9-4AAE09C676AD}" dt="2023-12-30T02:09:36.592" v="28"/>
        <pc:sldMkLst>
          <pc:docMk/>
          <pc:sldMk cId="3228306892" sldId="2145709029"/>
        </pc:sldMkLst>
      </pc:sldChg>
      <pc:sldChg chg="add">
        <pc:chgData name="Ron Melton" userId="5553941352b42db9" providerId="LiveId" clId="{EB53DD4E-4EA5-44C1-9FB9-4AAE09C676AD}" dt="2023-12-30T01:58:42.528" v="23"/>
        <pc:sldMkLst>
          <pc:docMk/>
          <pc:sldMk cId="3076569505" sldId="2145709033"/>
        </pc:sldMkLst>
      </pc:sldChg>
      <pc:sldChg chg="ord">
        <pc:chgData name="Ron Melton" userId="5553941352b42db9" providerId="LiveId" clId="{EB53DD4E-4EA5-44C1-9FB9-4AAE09C676AD}" dt="2023-12-30T02:19:36.666" v="31"/>
        <pc:sldMkLst>
          <pc:docMk/>
          <pc:sldMk cId="825786875" sldId="2145709037"/>
        </pc:sldMkLst>
      </pc:sldChg>
      <pc:sldChg chg="del">
        <pc:chgData name="Ron Melton" userId="5553941352b42db9" providerId="LiveId" clId="{EB53DD4E-4EA5-44C1-9FB9-4AAE09C676AD}" dt="2023-12-30T02:23:56.794" v="33" actId="47"/>
        <pc:sldMkLst>
          <pc:docMk/>
          <pc:sldMk cId="891425508" sldId="2145709053"/>
        </pc:sldMkLst>
      </pc:sldChg>
      <pc:sldChg chg="del">
        <pc:chgData name="Ron Melton" userId="5553941352b42db9" providerId="LiveId" clId="{EB53DD4E-4EA5-44C1-9FB9-4AAE09C676AD}" dt="2023-12-29T19:00:17.435" v="13" actId="47"/>
        <pc:sldMkLst>
          <pc:docMk/>
          <pc:sldMk cId="1885727639" sldId="2145709170"/>
        </pc:sldMkLst>
      </pc:sldChg>
      <pc:sldChg chg="del">
        <pc:chgData name="Ron Melton" userId="5553941352b42db9" providerId="LiveId" clId="{EB53DD4E-4EA5-44C1-9FB9-4AAE09C676AD}" dt="2023-12-30T02:18:27.576" v="29" actId="47"/>
        <pc:sldMkLst>
          <pc:docMk/>
          <pc:sldMk cId="955327910" sldId="2145709182"/>
        </pc:sldMkLst>
      </pc:sldChg>
      <pc:sldChg chg="del">
        <pc:chgData name="Ron Melton" userId="5553941352b42db9" providerId="LiveId" clId="{EB53DD4E-4EA5-44C1-9FB9-4AAE09C676AD}" dt="2023-12-29T19:23:13.481" v="18" actId="47"/>
        <pc:sldMkLst>
          <pc:docMk/>
          <pc:sldMk cId="314389004" sldId="2145709251"/>
        </pc:sldMkLst>
      </pc:sldChg>
      <pc:sldChg chg="add">
        <pc:chgData name="Ron Melton" userId="5553941352b42db9" providerId="LiveId" clId="{EB53DD4E-4EA5-44C1-9FB9-4AAE09C676AD}" dt="2023-12-29T18:38:25.386" v="1"/>
        <pc:sldMkLst>
          <pc:docMk/>
          <pc:sldMk cId="4049152922" sldId="2145709459"/>
        </pc:sldMkLst>
      </pc:sldChg>
      <pc:sldChg chg="add">
        <pc:chgData name="Ron Melton" userId="5553941352b42db9" providerId="LiveId" clId="{EB53DD4E-4EA5-44C1-9FB9-4AAE09C676AD}" dt="2023-12-29T19:36:49.223" v="20"/>
        <pc:sldMkLst>
          <pc:docMk/>
          <pc:sldMk cId="329719222" sldId="2145709460"/>
        </pc:sldMkLst>
      </pc:sldChg>
      <pc:sldChg chg="add">
        <pc:chgData name="Ron Melton" userId="5553941352b42db9" providerId="LiveId" clId="{EB53DD4E-4EA5-44C1-9FB9-4AAE09C676AD}" dt="2023-12-30T02:03:24.714" v="25"/>
        <pc:sldMkLst>
          <pc:docMk/>
          <pc:sldMk cId="353725178" sldId="2145709461"/>
        </pc:sldMkLst>
      </pc:sldChg>
      <pc:sldChg chg="add">
        <pc:chgData name="Ron Melton" userId="5553941352b42db9" providerId="LiveId" clId="{EB53DD4E-4EA5-44C1-9FB9-4AAE09C676AD}" dt="2023-12-30T02:03:33.385" v="26"/>
        <pc:sldMkLst>
          <pc:docMk/>
          <pc:sldMk cId="1961802203" sldId="2145709462"/>
        </pc:sldMkLst>
      </pc:sldChg>
      <pc:sldChg chg="add ord">
        <pc:chgData name="Ron Melton" userId="5553941352b42db9" providerId="LiveId" clId="{EB53DD4E-4EA5-44C1-9FB9-4AAE09C676AD}" dt="2023-12-29T18:53:42.494" v="6"/>
        <pc:sldMkLst>
          <pc:docMk/>
          <pc:sldMk cId="1811951359" sldId="2145709464"/>
        </pc:sldMkLst>
      </pc:sldChg>
      <pc:sldChg chg="add">
        <pc:chgData name="Ron Melton" userId="5553941352b42db9" providerId="LiveId" clId="{EB53DD4E-4EA5-44C1-9FB9-4AAE09C676AD}" dt="2023-12-29T18:54:28.720" v="8"/>
        <pc:sldMkLst>
          <pc:docMk/>
          <pc:sldMk cId="191052673" sldId="2145709465"/>
        </pc:sldMkLst>
      </pc:sldChg>
      <pc:sldChg chg="add">
        <pc:chgData name="Ron Melton" userId="5553941352b42db9" providerId="LiveId" clId="{EB53DD4E-4EA5-44C1-9FB9-4AAE09C676AD}" dt="2023-12-29T18:48:23.586" v="2"/>
        <pc:sldMkLst>
          <pc:docMk/>
          <pc:sldMk cId="1200474105" sldId="2145709469"/>
        </pc:sldMkLst>
      </pc:sldChg>
      <pc:sldChg chg="add">
        <pc:chgData name="Ron Melton" userId="5553941352b42db9" providerId="LiveId" clId="{EB53DD4E-4EA5-44C1-9FB9-4AAE09C676AD}" dt="2023-12-29T18:55:37.089" v="9"/>
        <pc:sldMkLst>
          <pc:docMk/>
          <pc:sldMk cId="3107781869" sldId="2145709521"/>
        </pc:sldMkLst>
      </pc:sldChg>
      <pc:sldChg chg="add">
        <pc:chgData name="Ron Melton" userId="5553941352b42db9" providerId="LiveId" clId="{EB53DD4E-4EA5-44C1-9FB9-4AAE09C676AD}" dt="2023-12-29T18:57:22.262" v="11"/>
        <pc:sldMkLst>
          <pc:docMk/>
          <pc:sldMk cId="1010197871" sldId="2145709543"/>
        </pc:sldMkLst>
      </pc:sldChg>
      <pc:sldChg chg="add">
        <pc:chgData name="Ron Melton" userId="5553941352b42db9" providerId="LiveId" clId="{EB53DD4E-4EA5-44C1-9FB9-4AAE09C676AD}" dt="2023-12-29T19:22:31.909" v="17"/>
        <pc:sldMkLst>
          <pc:docMk/>
          <pc:sldMk cId="1860013007" sldId="2145709544"/>
        </pc:sldMkLst>
      </pc:sldChg>
      <pc:sldChg chg="add">
        <pc:chgData name="Ron Melton" userId="5553941352b42db9" providerId="LiveId" clId="{EB53DD4E-4EA5-44C1-9FB9-4AAE09C676AD}" dt="2023-12-29T19:30:28.696" v="19"/>
        <pc:sldMkLst>
          <pc:docMk/>
          <pc:sldMk cId="108552659" sldId="2145709545"/>
        </pc:sldMkLst>
      </pc:sldChg>
      <pc:sldChg chg="add">
        <pc:chgData name="Ron Melton" userId="5553941352b42db9" providerId="LiveId" clId="{EB53DD4E-4EA5-44C1-9FB9-4AAE09C676AD}" dt="2023-12-29T19:40:43.090" v="21"/>
        <pc:sldMkLst>
          <pc:docMk/>
          <pc:sldMk cId="1487051366" sldId="2145709546"/>
        </pc:sldMkLst>
      </pc:sldChg>
      <pc:sldChg chg="add">
        <pc:chgData name="Ron Melton" userId="5553941352b42db9" providerId="LiveId" clId="{EB53DD4E-4EA5-44C1-9FB9-4AAE09C676AD}" dt="2023-12-30T01:57:43.186" v="22"/>
        <pc:sldMkLst>
          <pc:docMk/>
          <pc:sldMk cId="2337305188" sldId="2145709547"/>
        </pc:sldMkLst>
      </pc:sldChg>
    </pc:docChg>
  </pc:docChgLst>
  <pc:docChgLst>
    <pc:chgData name="Ron Melton" userId="5553941352b42db9" providerId="LiveId" clId="{82B564EC-5D5A-487D-A15F-A97E831753A9}"/>
    <pc:docChg chg="addSld delSld modSld delMainMaster">
      <pc:chgData name="Ron Melton" userId="5553941352b42db9" providerId="LiveId" clId="{82B564EC-5D5A-487D-A15F-A97E831753A9}" dt="2024-01-07T01:21:46.781" v="3" actId="47"/>
      <pc:docMkLst>
        <pc:docMk/>
      </pc:docMkLst>
      <pc:sldChg chg="del">
        <pc:chgData name="Ron Melton" userId="5553941352b42db9" providerId="LiveId" clId="{82B564EC-5D5A-487D-A15F-A97E831753A9}" dt="2023-12-30T04:35:34.266" v="0" actId="47"/>
        <pc:sldMkLst>
          <pc:docMk/>
          <pc:sldMk cId="0" sldId="1500"/>
        </pc:sldMkLst>
      </pc:sldChg>
      <pc:sldChg chg="del">
        <pc:chgData name="Ron Melton" userId="5553941352b42db9" providerId="LiveId" clId="{82B564EC-5D5A-487D-A15F-A97E831753A9}" dt="2023-12-30T04:35:54.070" v="1" actId="47"/>
        <pc:sldMkLst>
          <pc:docMk/>
          <pc:sldMk cId="0" sldId="1675"/>
        </pc:sldMkLst>
      </pc:sldChg>
      <pc:sldChg chg="del">
        <pc:chgData name="Ron Melton" userId="5553941352b42db9" providerId="LiveId" clId="{82B564EC-5D5A-487D-A15F-A97E831753A9}" dt="2023-12-30T04:35:54.070" v="1" actId="47"/>
        <pc:sldMkLst>
          <pc:docMk/>
          <pc:sldMk cId="0" sldId="1681"/>
        </pc:sldMkLst>
      </pc:sldChg>
      <pc:sldChg chg="del">
        <pc:chgData name="Ron Melton" userId="5553941352b42db9" providerId="LiveId" clId="{82B564EC-5D5A-487D-A15F-A97E831753A9}" dt="2023-12-30T04:35:34.266" v="0" actId="47"/>
        <pc:sldMkLst>
          <pc:docMk/>
          <pc:sldMk cId="3242369845" sldId="2790"/>
        </pc:sldMkLst>
      </pc:sldChg>
      <pc:sldChg chg="del">
        <pc:chgData name="Ron Melton" userId="5553941352b42db9" providerId="LiveId" clId="{82B564EC-5D5A-487D-A15F-A97E831753A9}" dt="2023-12-30T04:35:54.070" v="1" actId="47"/>
        <pc:sldMkLst>
          <pc:docMk/>
          <pc:sldMk cId="3464313957" sldId="2836"/>
        </pc:sldMkLst>
      </pc:sldChg>
      <pc:sldChg chg="del">
        <pc:chgData name="Ron Melton" userId="5553941352b42db9" providerId="LiveId" clId="{82B564EC-5D5A-487D-A15F-A97E831753A9}" dt="2023-12-30T04:35:54.070" v="1" actId="47"/>
        <pc:sldMkLst>
          <pc:docMk/>
          <pc:sldMk cId="1855682970" sldId="2852"/>
        </pc:sldMkLst>
      </pc:sldChg>
      <pc:sldChg chg="del">
        <pc:chgData name="Ron Melton" userId="5553941352b42db9" providerId="LiveId" clId="{82B564EC-5D5A-487D-A15F-A97E831753A9}" dt="2023-12-30T04:35:54.070" v="1" actId="47"/>
        <pc:sldMkLst>
          <pc:docMk/>
          <pc:sldMk cId="3961979091" sldId="2853"/>
        </pc:sldMkLst>
      </pc:sldChg>
      <pc:sldChg chg="del">
        <pc:chgData name="Ron Melton" userId="5553941352b42db9" providerId="LiveId" clId="{82B564EC-5D5A-487D-A15F-A97E831753A9}" dt="2023-12-30T04:35:54.070" v="1" actId="47"/>
        <pc:sldMkLst>
          <pc:docMk/>
          <pc:sldMk cId="2631742980" sldId="2873"/>
        </pc:sldMkLst>
      </pc:sldChg>
      <pc:sldChg chg="del">
        <pc:chgData name="Ron Melton" userId="5553941352b42db9" providerId="LiveId" clId="{82B564EC-5D5A-487D-A15F-A97E831753A9}" dt="2023-12-30T04:35:54.070" v="1" actId="47"/>
        <pc:sldMkLst>
          <pc:docMk/>
          <pc:sldMk cId="713495808" sldId="2875"/>
        </pc:sldMkLst>
      </pc:sldChg>
      <pc:sldChg chg="del">
        <pc:chgData name="Ron Melton" userId="5553941352b42db9" providerId="LiveId" clId="{82B564EC-5D5A-487D-A15F-A97E831753A9}" dt="2023-12-30T04:35:54.070" v="1" actId="47"/>
        <pc:sldMkLst>
          <pc:docMk/>
          <pc:sldMk cId="3641218141" sldId="2877"/>
        </pc:sldMkLst>
      </pc:sldChg>
      <pc:sldChg chg="del">
        <pc:chgData name="Ron Melton" userId="5553941352b42db9" providerId="LiveId" clId="{82B564EC-5D5A-487D-A15F-A97E831753A9}" dt="2023-12-30T04:35:34.266" v="0" actId="47"/>
        <pc:sldMkLst>
          <pc:docMk/>
          <pc:sldMk cId="2681224517" sldId="2918"/>
        </pc:sldMkLst>
      </pc:sldChg>
      <pc:sldChg chg="del">
        <pc:chgData name="Ron Melton" userId="5553941352b42db9" providerId="LiveId" clId="{82B564EC-5D5A-487D-A15F-A97E831753A9}" dt="2023-12-30T04:35:34.266" v="0" actId="47"/>
        <pc:sldMkLst>
          <pc:docMk/>
          <pc:sldMk cId="4057509376" sldId="2944"/>
        </pc:sldMkLst>
      </pc:sldChg>
      <pc:sldChg chg="del">
        <pc:chgData name="Ron Melton" userId="5553941352b42db9" providerId="LiveId" clId="{82B564EC-5D5A-487D-A15F-A97E831753A9}" dt="2023-12-30T04:35:54.070" v="1" actId="47"/>
        <pc:sldMkLst>
          <pc:docMk/>
          <pc:sldMk cId="1916904159" sldId="2949"/>
        </pc:sldMkLst>
      </pc:sldChg>
      <pc:sldChg chg="del">
        <pc:chgData name="Ron Melton" userId="5553941352b42db9" providerId="LiveId" clId="{82B564EC-5D5A-487D-A15F-A97E831753A9}" dt="2023-12-30T04:35:54.070" v="1" actId="47"/>
        <pc:sldMkLst>
          <pc:docMk/>
          <pc:sldMk cId="3664476114" sldId="2963"/>
        </pc:sldMkLst>
      </pc:sldChg>
      <pc:sldChg chg="del">
        <pc:chgData name="Ron Melton" userId="5553941352b42db9" providerId="LiveId" clId="{82B564EC-5D5A-487D-A15F-A97E831753A9}" dt="2023-12-30T04:35:34.266" v="0" actId="47"/>
        <pc:sldMkLst>
          <pc:docMk/>
          <pc:sldMk cId="331951051" sldId="3186"/>
        </pc:sldMkLst>
      </pc:sldChg>
      <pc:sldChg chg="del">
        <pc:chgData name="Ron Melton" userId="5553941352b42db9" providerId="LiveId" clId="{82B564EC-5D5A-487D-A15F-A97E831753A9}" dt="2023-12-30T04:35:34.266" v="0" actId="47"/>
        <pc:sldMkLst>
          <pc:docMk/>
          <pc:sldMk cId="2200860847" sldId="3196"/>
        </pc:sldMkLst>
      </pc:sldChg>
      <pc:sldChg chg="del">
        <pc:chgData name="Ron Melton" userId="5553941352b42db9" providerId="LiveId" clId="{82B564EC-5D5A-487D-A15F-A97E831753A9}" dt="2023-12-30T04:35:34.266" v="0" actId="47"/>
        <pc:sldMkLst>
          <pc:docMk/>
          <pc:sldMk cId="4213127970" sldId="3219"/>
        </pc:sldMkLst>
      </pc:sldChg>
      <pc:sldChg chg="del">
        <pc:chgData name="Ron Melton" userId="5553941352b42db9" providerId="LiveId" clId="{82B564EC-5D5A-487D-A15F-A97E831753A9}" dt="2023-12-30T04:35:34.266" v="0" actId="47"/>
        <pc:sldMkLst>
          <pc:docMk/>
          <pc:sldMk cId="3558847029" sldId="3251"/>
        </pc:sldMkLst>
      </pc:sldChg>
      <pc:sldChg chg="del">
        <pc:chgData name="Ron Melton" userId="5553941352b42db9" providerId="LiveId" clId="{82B564EC-5D5A-487D-A15F-A97E831753A9}" dt="2023-12-30T04:35:54.070" v="1" actId="47"/>
        <pc:sldMkLst>
          <pc:docMk/>
          <pc:sldMk cId="1297674203" sldId="3308"/>
        </pc:sldMkLst>
      </pc:sldChg>
      <pc:sldChg chg="del">
        <pc:chgData name="Ron Melton" userId="5553941352b42db9" providerId="LiveId" clId="{82B564EC-5D5A-487D-A15F-A97E831753A9}" dt="2023-12-30T04:35:34.266" v="0" actId="47"/>
        <pc:sldMkLst>
          <pc:docMk/>
          <pc:sldMk cId="2546807184" sldId="3362"/>
        </pc:sldMkLst>
      </pc:sldChg>
      <pc:sldChg chg="del">
        <pc:chgData name="Ron Melton" userId="5553941352b42db9" providerId="LiveId" clId="{82B564EC-5D5A-487D-A15F-A97E831753A9}" dt="2023-12-30T04:35:34.266" v="0" actId="47"/>
        <pc:sldMkLst>
          <pc:docMk/>
          <pc:sldMk cId="1687812302" sldId="3862"/>
        </pc:sldMkLst>
      </pc:sldChg>
      <pc:sldChg chg="del">
        <pc:chgData name="Ron Melton" userId="5553941352b42db9" providerId="LiveId" clId="{82B564EC-5D5A-487D-A15F-A97E831753A9}" dt="2023-12-30T04:35:54.070" v="1" actId="47"/>
        <pc:sldMkLst>
          <pc:docMk/>
          <pc:sldMk cId="1319239137" sldId="4672"/>
        </pc:sldMkLst>
      </pc:sldChg>
      <pc:sldChg chg="del">
        <pc:chgData name="Ron Melton" userId="5553941352b42db9" providerId="LiveId" clId="{82B564EC-5D5A-487D-A15F-A97E831753A9}" dt="2023-12-30T04:35:34.266" v="0" actId="47"/>
        <pc:sldMkLst>
          <pc:docMk/>
          <pc:sldMk cId="3408725882" sldId="5316"/>
        </pc:sldMkLst>
      </pc:sldChg>
      <pc:sldChg chg="del">
        <pc:chgData name="Ron Melton" userId="5553941352b42db9" providerId="LiveId" clId="{82B564EC-5D5A-487D-A15F-A97E831753A9}" dt="2023-12-30T04:35:34.266" v="0" actId="47"/>
        <pc:sldMkLst>
          <pc:docMk/>
          <pc:sldMk cId="4223848446" sldId="5352"/>
        </pc:sldMkLst>
      </pc:sldChg>
      <pc:sldChg chg="del">
        <pc:chgData name="Ron Melton" userId="5553941352b42db9" providerId="LiveId" clId="{82B564EC-5D5A-487D-A15F-A97E831753A9}" dt="2023-12-30T04:35:34.266" v="0" actId="47"/>
        <pc:sldMkLst>
          <pc:docMk/>
          <pc:sldMk cId="1144747535" sldId="5353"/>
        </pc:sldMkLst>
      </pc:sldChg>
      <pc:sldChg chg="del">
        <pc:chgData name="Ron Melton" userId="5553941352b42db9" providerId="LiveId" clId="{82B564EC-5D5A-487D-A15F-A97E831753A9}" dt="2023-12-30T04:35:54.070" v="1" actId="47"/>
        <pc:sldMkLst>
          <pc:docMk/>
          <pc:sldMk cId="3267588615" sldId="5419"/>
        </pc:sldMkLst>
      </pc:sldChg>
      <pc:sldChg chg="del">
        <pc:chgData name="Ron Melton" userId="5553941352b42db9" providerId="LiveId" clId="{82B564EC-5D5A-487D-A15F-A97E831753A9}" dt="2023-12-30T04:35:54.070" v="1" actId="47"/>
        <pc:sldMkLst>
          <pc:docMk/>
          <pc:sldMk cId="2162891732" sldId="5434"/>
        </pc:sldMkLst>
      </pc:sldChg>
      <pc:sldChg chg="del">
        <pc:chgData name="Ron Melton" userId="5553941352b42db9" providerId="LiveId" clId="{82B564EC-5D5A-487D-A15F-A97E831753A9}" dt="2023-12-30T04:35:54.070" v="1" actId="47"/>
        <pc:sldMkLst>
          <pc:docMk/>
          <pc:sldMk cId="2190908700" sldId="5569"/>
        </pc:sldMkLst>
      </pc:sldChg>
      <pc:sldChg chg="del">
        <pc:chgData name="Ron Melton" userId="5553941352b42db9" providerId="LiveId" clId="{82B564EC-5D5A-487D-A15F-A97E831753A9}" dt="2023-12-30T04:35:34.266" v="0" actId="47"/>
        <pc:sldMkLst>
          <pc:docMk/>
          <pc:sldMk cId="2505904164" sldId="5596"/>
        </pc:sldMkLst>
      </pc:sldChg>
      <pc:sldChg chg="del">
        <pc:chgData name="Ron Melton" userId="5553941352b42db9" providerId="LiveId" clId="{82B564EC-5D5A-487D-A15F-A97E831753A9}" dt="2023-12-30T04:35:54.070" v="1" actId="47"/>
        <pc:sldMkLst>
          <pc:docMk/>
          <pc:sldMk cId="2917477667" sldId="5651"/>
        </pc:sldMkLst>
      </pc:sldChg>
      <pc:sldChg chg="del">
        <pc:chgData name="Ron Melton" userId="5553941352b42db9" providerId="LiveId" clId="{82B564EC-5D5A-487D-A15F-A97E831753A9}" dt="2023-12-30T04:35:34.266" v="0" actId="47"/>
        <pc:sldMkLst>
          <pc:docMk/>
          <pc:sldMk cId="1011285638" sldId="5681"/>
        </pc:sldMkLst>
      </pc:sldChg>
      <pc:sldChg chg="del">
        <pc:chgData name="Ron Melton" userId="5553941352b42db9" providerId="LiveId" clId="{82B564EC-5D5A-487D-A15F-A97E831753A9}" dt="2023-12-30T04:35:34.266" v="0" actId="47"/>
        <pc:sldMkLst>
          <pc:docMk/>
          <pc:sldMk cId="2796751807" sldId="5693"/>
        </pc:sldMkLst>
      </pc:sldChg>
      <pc:sldChg chg="del">
        <pc:chgData name="Ron Melton" userId="5553941352b42db9" providerId="LiveId" clId="{82B564EC-5D5A-487D-A15F-A97E831753A9}" dt="2023-12-30T04:35:34.266" v="0" actId="47"/>
        <pc:sldMkLst>
          <pc:docMk/>
          <pc:sldMk cId="2164115745" sldId="5700"/>
        </pc:sldMkLst>
      </pc:sldChg>
      <pc:sldChg chg="del">
        <pc:chgData name="Ron Melton" userId="5553941352b42db9" providerId="LiveId" clId="{82B564EC-5D5A-487D-A15F-A97E831753A9}" dt="2023-12-30T04:35:54.070" v="1" actId="47"/>
        <pc:sldMkLst>
          <pc:docMk/>
          <pc:sldMk cId="2919655959" sldId="5778"/>
        </pc:sldMkLst>
      </pc:sldChg>
      <pc:sldChg chg="del">
        <pc:chgData name="Ron Melton" userId="5553941352b42db9" providerId="LiveId" clId="{82B564EC-5D5A-487D-A15F-A97E831753A9}" dt="2023-12-30T04:35:54.070" v="1" actId="47"/>
        <pc:sldMkLst>
          <pc:docMk/>
          <pc:sldMk cId="721423068" sldId="5806"/>
        </pc:sldMkLst>
      </pc:sldChg>
      <pc:sldChg chg="del">
        <pc:chgData name="Ron Melton" userId="5553941352b42db9" providerId="LiveId" clId="{82B564EC-5D5A-487D-A15F-A97E831753A9}" dt="2023-12-30T04:35:34.266" v="0" actId="47"/>
        <pc:sldMkLst>
          <pc:docMk/>
          <pc:sldMk cId="4241242254" sldId="5807"/>
        </pc:sldMkLst>
      </pc:sldChg>
      <pc:sldChg chg="del">
        <pc:chgData name="Ron Melton" userId="5553941352b42db9" providerId="LiveId" clId="{82B564EC-5D5A-487D-A15F-A97E831753A9}" dt="2023-12-30T04:35:54.070" v="1" actId="47"/>
        <pc:sldMkLst>
          <pc:docMk/>
          <pc:sldMk cId="4196607663" sldId="5823"/>
        </pc:sldMkLst>
      </pc:sldChg>
      <pc:sldChg chg="del">
        <pc:chgData name="Ron Melton" userId="5553941352b42db9" providerId="LiveId" clId="{82B564EC-5D5A-487D-A15F-A97E831753A9}" dt="2023-12-30T04:35:34.266" v="0" actId="47"/>
        <pc:sldMkLst>
          <pc:docMk/>
          <pc:sldMk cId="3350095739" sldId="5878"/>
        </pc:sldMkLst>
      </pc:sldChg>
      <pc:sldChg chg="del">
        <pc:chgData name="Ron Melton" userId="5553941352b42db9" providerId="LiveId" clId="{82B564EC-5D5A-487D-A15F-A97E831753A9}" dt="2023-12-30T04:35:54.070" v="1" actId="47"/>
        <pc:sldMkLst>
          <pc:docMk/>
          <pc:sldMk cId="3620482345" sldId="5884"/>
        </pc:sldMkLst>
      </pc:sldChg>
      <pc:sldChg chg="del">
        <pc:chgData name="Ron Melton" userId="5553941352b42db9" providerId="LiveId" clId="{82B564EC-5D5A-487D-A15F-A97E831753A9}" dt="2023-12-30T04:35:54.070" v="1" actId="47"/>
        <pc:sldMkLst>
          <pc:docMk/>
          <pc:sldMk cId="3318294798" sldId="5885"/>
        </pc:sldMkLst>
      </pc:sldChg>
      <pc:sldChg chg="del">
        <pc:chgData name="Ron Melton" userId="5553941352b42db9" providerId="LiveId" clId="{82B564EC-5D5A-487D-A15F-A97E831753A9}" dt="2023-12-30T04:35:34.266" v="0" actId="47"/>
        <pc:sldMkLst>
          <pc:docMk/>
          <pc:sldMk cId="2866721610" sldId="5886"/>
        </pc:sldMkLst>
      </pc:sldChg>
      <pc:sldChg chg="del">
        <pc:chgData name="Ron Melton" userId="5553941352b42db9" providerId="LiveId" clId="{82B564EC-5D5A-487D-A15F-A97E831753A9}" dt="2023-12-30T04:35:34.266" v="0" actId="47"/>
        <pc:sldMkLst>
          <pc:docMk/>
          <pc:sldMk cId="1772064357" sldId="5920"/>
        </pc:sldMkLst>
      </pc:sldChg>
      <pc:sldChg chg="del">
        <pc:chgData name="Ron Melton" userId="5553941352b42db9" providerId="LiveId" clId="{82B564EC-5D5A-487D-A15F-A97E831753A9}" dt="2023-12-30T04:35:34.266" v="0" actId="47"/>
        <pc:sldMkLst>
          <pc:docMk/>
          <pc:sldMk cId="3986496194" sldId="5921"/>
        </pc:sldMkLst>
      </pc:sldChg>
      <pc:sldChg chg="del">
        <pc:chgData name="Ron Melton" userId="5553941352b42db9" providerId="LiveId" clId="{82B564EC-5D5A-487D-A15F-A97E831753A9}" dt="2023-12-30T04:35:54.070" v="1" actId="47"/>
        <pc:sldMkLst>
          <pc:docMk/>
          <pc:sldMk cId="1469816617" sldId="5927"/>
        </pc:sldMkLst>
      </pc:sldChg>
      <pc:sldChg chg="del">
        <pc:chgData name="Ron Melton" userId="5553941352b42db9" providerId="LiveId" clId="{82B564EC-5D5A-487D-A15F-A97E831753A9}" dt="2023-12-30T04:35:34.266" v="0" actId="47"/>
        <pc:sldMkLst>
          <pc:docMk/>
          <pc:sldMk cId="1054724553" sldId="5944"/>
        </pc:sldMkLst>
      </pc:sldChg>
      <pc:sldChg chg="del">
        <pc:chgData name="Ron Melton" userId="5553941352b42db9" providerId="LiveId" clId="{82B564EC-5D5A-487D-A15F-A97E831753A9}" dt="2023-12-30T04:35:34.266" v="0" actId="47"/>
        <pc:sldMkLst>
          <pc:docMk/>
          <pc:sldMk cId="2240204244" sldId="6039"/>
        </pc:sldMkLst>
      </pc:sldChg>
      <pc:sldChg chg="del">
        <pc:chgData name="Ron Melton" userId="5553941352b42db9" providerId="LiveId" clId="{82B564EC-5D5A-487D-A15F-A97E831753A9}" dt="2023-12-30T04:35:34.266" v="0" actId="47"/>
        <pc:sldMkLst>
          <pc:docMk/>
          <pc:sldMk cId="1071371208" sldId="6093"/>
        </pc:sldMkLst>
      </pc:sldChg>
      <pc:sldChg chg="del">
        <pc:chgData name="Ron Melton" userId="5553941352b42db9" providerId="LiveId" clId="{82B564EC-5D5A-487D-A15F-A97E831753A9}" dt="2023-12-30T04:35:34.266" v="0" actId="47"/>
        <pc:sldMkLst>
          <pc:docMk/>
          <pc:sldMk cId="2132283764" sldId="6118"/>
        </pc:sldMkLst>
      </pc:sldChg>
      <pc:sldChg chg="del">
        <pc:chgData name="Ron Melton" userId="5553941352b42db9" providerId="LiveId" clId="{82B564EC-5D5A-487D-A15F-A97E831753A9}" dt="2023-12-30T04:35:34.266" v="0" actId="47"/>
        <pc:sldMkLst>
          <pc:docMk/>
          <pc:sldMk cId="734407521" sldId="6129"/>
        </pc:sldMkLst>
      </pc:sldChg>
      <pc:sldChg chg="del">
        <pc:chgData name="Ron Melton" userId="5553941352b42db9" providerId="LiveId" clId="{82B564EC-5D5A-487D-A15F-A97E831753A9}" dt="2023-12-30T04:35:34.266" v="0" actId="47"/>
        <pc:sldMkLst>
          <pc:docMk/>
          <pc:sldMk cId="643801623" sldId="6152"/>
        </pc:sldMkLst>
      </pc:sldChg>
      <pc:sldChg chg="del">
        <pc:chgData name="Ron Melton" userId="5553941352b42db9" providerId="LiveId" clId="{82B564EC-5D5A-487D-A15F-A97E831753A9}" dt="2023-12-30T04:35:34.266" v="0" actId="47"/>
        <pc:sldMkLst>
          <pc:docMk/>
          <pc:sldMk cId="4091658663" sldId="6240"/>
        </pc:sldMkLst>
      </pc:sldChg>
      <pc:sldChg chg="del">
        <pc:chgData name="Ron Melton" userId="5553941352b42db9" providerId="LiveId" clId="{82B564EC-5D5A-487D-A15F-A97E831753A9}" dt="2023-12-30T04:35:34.266" v="0" actId="47"/>
        <pc:sldMkLst>
          <pc:docMk/>
          <pc:sldMk cId="2224086606" sldId="6509"/>
        </pc:sldMkLst>
      </pc:sldChg>
      <pc:sldChg chg="del">
        <pc:chgData name="Ron Melton" userId="5553941352b42db9" providerId="LiveId" clId="{82B564EC-5D5A-487D-A15F-A97E831753A9}" dt="2023-12-30T04:35:34.266" v="0" actId="47"/>
        <pc:sldMkLst>
          <pc:docMk/>
          <pc:sldMk cId="1863468446" sldId="6510"/>
        </pc:sldMkLst>
      </pc:sldChg>
      <pc:sldChg chg="del">
        <pc:chgData name="Ron Melton" userId="5553941352b42db9" providerId="LiveId" clId="{82B564EC-5D5A-487D-A15F-A97E831753A9}" dt="2023-12-30T04:35:34.266" v="0" actId="47"/>
        <pc:sldMkLst>
          <pc:docMk/>
          <pc:sldMk cId="1657880306" sldId="6511"/>
        </pc:sldMkLst>
      </pc:sldChg>
      <pc:sldChg chg="del">
        <pc:chgData name="Ron Melton" userId="5553941352b42db9" providerId="LiveId" clId="{82B564EC-5D5A-487D-A15F-A97E831753A9}" dt="2023-12-30T04:35:54.070" v="1" actId="47"/>
        <pc:sldMkLst>
          <pc:docMk/>
          <pc:sldMk cId="1416873253" sldId="6720"/>
        </pc:sldMkLst>
      </pc:sldChg>
      <pc:sldChg chg="del">
        <pc:chgData name="Ron Melton" userId="5553941352b42db9" providerId="LiveId" clId="{82B564EC-5D5A-487D-A15F-A97E831753A9}" dt="2023-12-30T04:35:54.070" v="1" actId="47"/>
        <pc:sldMkLst>
          <pc:docMk/>
          <pc:sldMk cId="4215663917" sldId="6725"/>
        </pc:sldMkLst>
      </pc:sldChg>
      <pc:sldChg chg="del">
        <pc:chgData name="Ron Melton" userId="5553941352b42db9" providerId="LiveId" clId="{82B564EC-5D5A-487D-A15F-A97E831753A9}" dt="2023-12-30T04:35:54.070" v="1" actId="47"/>
        <pc:sldMkLst>
          <pc:docMk/>
          <pc:sldMk cId="1357014715" sldId="6795"/>
        </pc:sldMkLst>
      </pc:sldChg>
      <pc:sldChg chg="del">
        <pc:chgData name="Ron Melton" userId="5553941352b42db9" providerId="LiveId" clId="{82B564EC-5D5A-487D-A15F-A97E831753A9}" dt="2023-12-30T04:35:54.070" v="1" actId="47"/>
        <pc:sldMkLst>
          <pc:docMk/>
          <pc:sldMk cId="247629776" sldId="7949"/>
        </pc:sldMkLst>
      </pc:sldChg>
      <pc:sldChg chg="del">
        <pc:chgData name="Ron Melton" userId="5553941352b42db9" providerId="LiveId" clId="{82B564EC-5D5A-487D-A15F-A97E831753A9}" dt="2023-12-30T04:35:34.266" v="0" actId="47"/>
        <pc:sldMkLst>
          <pc:docMk/>
          <pc:sldMk cId="2618404228" sldId="7958"/>
        </pc:sldMkLst>
      </pc:sldChg>
      <pc:sldChg chg="del">
        <pc:chgData name="Ron Melton" userId="5553941352b42db9" providerId="LiveId" clId="{82B564EC-5D5A-487D-A15F-A97E831753A9}" dt="2023-12-30T04:35:34.266" v="0" actId="47"/>
        <pc:sldMkLst>
          <pc:docMk/>
          <pc:sldMk cId="1805169203" sldId="7959"/>
        </pc:sldMkLst>
      </pc:sldChg>
      <pc:sldChg chg="del">
        <pc:chgData name="Ron Melton" userId="5553941352b42db9" providerId="LiveId" clId="{82B564EC-5D5A-487D-A15F-A97E831753A9}" dt="2023-12-30T04:35:34.266" v="0" actId="47"/>
        <pc:sldMkLst>
          <pc:docMk/>
          <pc:sldMk cId="3464874282" sldId="7960"/>
        </pc:sldMkLst>
      </pc:sldChg>
      <pc:sldChg chg="del">
        <pc:chgData name="Ron Melton" userId="5553941352b42db9" providerId="LiveId" clId="{82B564EC-5D5A-487D-A15F-A97E831753A9}" dt="2023-12-30T04:35:54.070" v="1" actId="47"/>
        <pc:sldMkLst>
          <pc:docMk/>
          <pc:sldMk cId="2142460025" sldId="8001"/>
        </pc:sldMkLst>
      </pc:sldChg>
      <pc:sldChg chg="del">
        <pc:chgData name="Ron Melton" userId="5553941352b42db9" providerId="LiveId" clId="{82B564EC-5D5A-487D-A15F-A97E831753A9}" dt="2023-12-30T04:35:54.070" v="1" actId="47"/>
        <pc:sldMkLst>
          <pc:docMk/>
          <pc:sldMk cId="2775239611" sldId="8052"/>
        </pc:sldMkLst>
      </pc:sldChg>
      <pc:sldChg chg="del">
        <pc:chgData name="Ron Melton" userId="5553941352b42db9" providerId="LiveId" clId="{82B564EC-5D5A-487D-A15F-A97E831753A9}" dt="2023-12-30T04:35:54.070" v="1" actId="47"/>
        <pc:sldMkLst>
          <pc:docMk/>
          <pc:sldMk cId="4239489782" sldId="8079"/>
        </pc:sldMkLst>
      </pc:sldChg>
      <pc:sldChg chg="del">
        <pc:chgData name="Ron Melton" userId="5553941352b42db9" providerId="LiveId" clId="{82B564EC-5D5A-487D-A15F-A97E831753A9}" dt="2023-12-30T04:35:54.070" v="1" actId="47"/>
        <pc:sldMkLst>
          <pc:docMk/>
          <pc:sldMk cId="2215915077" sldId="8089"/>
        </pc:sldMkLst>
      </pc:sldChg>
      <pc:sldChg chg="del">
        <pc:chgData name="Ron Melton" userId="5553941352b42db9" providerId="LiveId" clId="{82B564EC-5D5A-487D-A15F-A97E831753A9}" dt="2023-12-30T04:35:54.070" v="1" actId="47"/>
        <pc:sldMkLst>
          <pc:docMk/>
          <pc:sldMk cId="2672704742" sldId="8090"/>
        </pc:sldMkLst>
      </pc:sldChg>
      <pc:sldChg chg="del">
        <pc:chgData name="Ron Melton" userId="5553941352b42db9" providerId="LiveId" clId="{82B564EC-5D5A-487D-A15F-A97E831753A9}" dt="2023-12-30T04:35:54.070" v="1" actId="47"/>
        <pc:sldMkLst>
          <pc:docMk/>
          <pc:sldMk cId="4257069697" sldId="8091"/>
        </pc:sldMkLst>
      </pc:sldChg>
      <pc:sldChg chg="del">
        <pc:chgData name="Ron Melton" userId="5553941352b42db9" providerId="LiveId" clId="{82B564EC-5D5A-487D-A15F-A97E831753A9}" dt="2023-12-30T04:35:54.070" v="1" actId="47"/>
        <pc:sldMkLst>
          <pc:docMk/>
          <pc:sldMk cId="3746019872" sldId="8092"/>
        </pc:sldMkLst>
      </pc:sldChg>
      <pc:sldChg chg="del">
        <pc:chgData name="Ron Melton" userId="5553941352b42db9" providerId="LiveId" clId="{82B564EC-5D5A-487D-A15F-A97E831753A9}" dt="2023-12-30T04:35:54.070" v="1" actId="47"/>
        <pc:sldMkLst>
          <pc:docMk/>
          <pc:sldMk cId="750354715" sldId="8093"/>
        </pc:sldMkLst>
      </pc:sldChg>
      <pc:sldChg chg="del">
        <pc:chgData name="Ron Melton" userId="5553941352b42db9" providerId="LiveId" clId="{82B564EC-5D5A-487D-A15F-A97E831753A9}" dt="2023-12-30T04:35:54.070" v="1" actId="47"/>
        <pc:sldMkLst>
          <pc:docMk/>
          <pc:sldMk cId="3978545872" sldId="8095"/>
        </pc:sldMkLst>
      </pc:sldChg>
      <pc:sldChg chg="del">
        <pc:chgData name="Ron Melton" userId="5553941352b42db9" providerId="LiveId" clId="{82B564EC-5D5A-487D-A15F-A97E831753A9}" dt="2023-12-30T04:35:34.266" v="0" actId="47"/>
        <pc:sldMkLst>
          <pc:docMk/>
          <pc:sldMk cId="3267799094" sldId="8182"/>
        </pc:sldMkLst>
      </pc:sldChg>
      <pc:sldChg chg="del">
        <pc:chgData name="Ron Melton" userId="5553941352b42db9" providerId="LiveId" clId="{82B564EC-5D5A-487D-A15F-A97E831753A9}" dt="2023-12-30T04:35:34.266" v="0" actId="47"/>
        <pc:sldMkLst>
          <pc:docMk/>
          <pc:sldMk cId="1630359249" sldId="8183"/>
        </pc:sldMkLst>
      </pc:sldChg>
      <pc:sldChg chg="del">
        <pc:chgData name="Ron Melton" userId="5553941352b42db9" providerId="LiveId" clId="{82B564EC-5D5A-487D-A15F-A97E831753A9}" dt="2023-12-30T04:35:34.266" v="0" actId="47"/>
        <pc:sldMkLst>
          <pc:docMk/>
          <pc:sldMk cId="980253042" sldId="8184"/>
        </pc:sldMkLst>
      </pc:sldChg>
      <pc:sldChg chg="del">
        <pc:chgData name="Ron Melton" userId="5553941352b42db9" providerId="LiveId" clId="{82B564EC-5D5A-487D-A15F-A97E831753A9}" dt="2023-12-30T04:35:34.266" v="0" actId="47"/>
        <pc:sldMkLst>
          <pc:docMk/>
          <pc:sldMk cId="3657363269" sldId="8204"/>
        </pc:sldMkLst>
      </pc:sldChg>
      <pc:sldChg chg="del">
        <pc:chgData name="Ron Melton" userId="5553941352b42db9" providerId="LiveId" clId="{82B564EC-5D5A-487D-A15F-A97E831753A9}" dt="2023-12-30T04:35:34.266" v="0" actId="47"/>
        <pc:sldMkLst>
          <pc:docMk/>
          <pc:sldMk cId="3361211962" sldId="8250"/>
        </pc:sldMkLst>
      </pc:sldChg>
      <pc:sldChg chg="del">
        <pc:chgData name="Ron Melton" userId="5553941352b42db9" providerId="LiveId" clId="{82B564EC-5D5A-487D-A15F-A97E831753A9}" dt="2023-12-30T04:35:54.070" v="1" actId="47"/>
        <pc:sldMkLst>
          <pc:docMk/>
          <pc:sldMk cId="3879957701" sldId="8266"/>
        </pc:sldMkLst>
      </pc:sldChg>
      <pc:sldChg chg="del">
        <pc:chgData name="Ron Melton" userId="5553941352b42db9" providerId="LiveId" clId="{82B564EC-5D5A-487D-A15F-A97E831753A9}" dt="2023-12-30T04:35:34.266" v="0" actId="47"/>
        <pc:sldMkLst>
          <pc:docMk/>
          <pc:sldMk cId="1335445780" sldId="8286"/>
        </pc:sldMkLst>
      </pc:sldChg>
      <pc:sldChg chg="del">
        <pc:chgData name="Ron Melton" userId="5553941352b42db9" providerId="LiveId" clId="{82B564EC-5D5A-487D-A15F-A97E831753A9}" dt="2023-12-30T04:35:34.266" v="0" actId="47"/>
        <pc:sldMkLst>
          <pc:docMk/>
          <pc:sldMk cId="392881826" sldId="8297"/>
        </pc:sldMkLst>
      </pc:sldChg>
      <pc:sldChg chg="del">
        <pc:chgData name="Ron Melton" userId="5553941352b42db9" providerId="LiveId" clId="{82B564EC-5D5A-487D-A15F-A97E831753A9}" dt="2023-12-30T04:35:34.266" v="0" actId="47"/>
        <pc:sldMkLst>
          <pc:docMk/>
          <pc:sldMk cId="911342618" sldId="8298"/>
        </pc:sldMkLst>
      </pc:sldChg>
      <pc:sldChg chg="del">
        <pc:chgData name="Ron Melton" userId="5553941352b42db9" providerId="LiveId" clId="{82B564EC-5D5A-487D-A15F-A97E831753A9}" dt="2023-12-30T04:35:34.266" v="0" actId="47"/>
        <pc:sldMkLst>
          <pc:docMk/>
          <pc:sldMk cId="1962377842" sldId="8301"/>
        </pc:sldMkLst>
      </pc:sldChg>
      <pc:sldChg chg="del">
        <pc:chgData name="Ron Melton" userId="5553941352b42db9" providerId="LiveId" clId="{82B564EC-5D5A-487D-A15F-A97E831753A9}" dt="2023-12-30T04:35:34.266" v="0" actId="47"/>
        <pc:sldMkLst>
          <pc:docMk/>
          <pc:sldMk cId="343077576" sldId="8302"/>
        </pc:sldMkLst>
      </pc:sldChg>
      <pc:sldChg chg="del">
        <pc:chgData name="Ron Melton" userId="5553941352b42db9" providerId="LiveId" clId="{82B564EC-5D5A-487D-A15F-A97E831753A9}" dt="2023-12-30T04:35:34.266" v="0" actId="47"/>
        <pc:sldMkLst>
          <pc:docMk/>
          <pc:sldMk cId="3786297375" sldId="2145708295"/>
        </pc:sldMkLst>
      </pc:sldChg>
      <pc:sldChg chg="del">
        <pc:chgData name="Ron Melton" userId="5553941352b42db9" providerId="LiveId" clId="{82B564EC-5D5A-487D-A15F-A97E831753A9}" dt="2023-12-30T04:35:34.266" v="0" actId="47"/>
        <pc:sldMkLst>
          <pc:docMk/>
          <pc:sldMk cId="2001674129" sldId="2145708296"/>
        </pc:sldMkLst>
      </pc:sldChg>
      <pc:sldChg chg="del">
        <pc:chgData name="Ron Melton" userId="5553941352b42db9" providerId="LiveId" clId="{82B564EC-5D5A-487D-A15F-A97E831753A9}" dt="2023-12-30T04:35:34.266" v="0" actId="47"/>
        <pc:sldMkLst>
          <pc:docMk/>
          <pc:sldMk cId="3243511915" sldId="2145708417"/>
        </pc:sldMkLst>
      </pc:sldChg>
      <pc:sldChg chg="del">
        <pc:chgData name="Ron Melton" userId="5553941352b42db9" providerId="LiveId" clId="{82B564EC-5D5A-487D-A15F-A97E831753A9}" dt="2023-12-30T04:35:54.070" v="1" actId="47"/>
        <pc:sldMkLst>
          <pc:docMk/>
          <pc:sldMk cId="4211289585" sldId="2145708502"/>
        </pc:sldMkLst>
      </pc:sldChg>
      <pc:sldChg chg="del">
        <pc:chgData name="Ron Melton" userId="5553941352b42db9" providerId="LiveId" clId="{82B564EC-5D5A-487D-A15F-A97E831753A9}" dt="2023-12-30T04:35:34.266" v="0" actId="47"/>
        <pc:sldMkLst>
          <pc:docMk/>
          <pc:sldMk cId="567359803" sldId="2145708542"/>
        </pc:sldMkLst>
      </pc:sldChg>
      <pc:sldChg chg="del">
        <pc:chgData name="Ron Melton" userId="5553941352b42db9" providerId="LiveId" clId="{82B564EC-5D5A-487D-A15F-A97E831753A9}" dt="2023-12-30T04:35:54.070" v="1" actId="47"/>
        <pc:sldMkLst>
          <pc:docMk/>
          <pc:sldMk cId="3690941066" sldId="2145708547"/>
        </pc:sldMkLst>
      </pc:sldChg>
      <pc:sldChg chg="del">
        <pc:chgData name="Ron Melton" userId="5553941352b42db9" providerId="LiveId" clId="{82B564EC-5D5A-487D-A15F-A97E831753A9}" dt="2023-12-30T04:35:54.070" v="1" actId="47"/>
        <pc:sldMkLst>
          <pc:docMk/>
          <pc:sldMk cId="3550255291" sldId="2145708550"/>
        </pc:sldMkLst>
      </pc:sldChg>
      <pc:sldChg chg="del">
        <pc:chgData name="Ron Melton" userId="5553941352b42db9" providerId="LiveId" clId="{82B564EC-5D5A-487D-A15F-A97E831753A9}" dt="2023-12-30T04:35:34.266" v="0" actId="47"/>
        <pc:sldMkLst>
          <pc:docMk/>
          <pc:sldMk cId="1081651582" sldId="2145708556"/>
        </pc:sldMkLst>
      </pc:sldChg>
      <pc:sldChg chg="del">
        <pc:chgData name="Ron Melton" userId="5553941352b42db9" providerId="LiveId" clId="{82B564EC-5D5A-487D-A15F-A97E831753A9}" dt="2023-12-30T04:35:34.266" v="0" actId="47"/>
        <pc:sldMkLst>
          <pc:docMk/>
          <pc:sldMk cId="1974197896" sldId="2145708557"/>
        </pc:sldMkLst>
      </pc:sldChg>
      <pc:sldChg chg="del">
        <pc:chgData name="Ron Melton" userId="5553941352b42db9" providerId="LiveId" clId="{82B564EC-5D5A-487D-A15F-A97E831753A9}" dt="2023-12-30T04:35:34.266" v="0" actId="47"/>
        <pc:sldMkLst>
          <pc:docMk/>
          <pc:sldMk cId="901471255" sldId="2145708558"/>
        </pc:sldMkLst>
      </pc:sldChg>
      <pc:sldChg chg="del">
        <pc:chgData name="Ron Melton" userId="5553941352b42db9" providerId="LiveId" clId="{82B564EC-5D5A-487D-A15F-A97E831753A9}" dt="2023-12-30T04:35:34.266" v="0" actId="47"/>
        <pc:sldMkLst>
          <pc:docMk/>
          <pc:sldMk cId="889933922" sldId="2145708755"/>
        </pc:sldMkLst>
      </pc:sldChg>
      <pc:sldChg chg="del">
        <pc:chgData name="Ron Melton" userId="5553941352b42db9" providerId="LiveId" clId="{82B564EC-5D5A-487D-A15F-A97E831753A9}" dt="2023-12-30T04:35:34.266" v="0" actId="47"/>
        <pc:sldMkLst>
          <pc:docMk/>
          <pc:sldMk cId="1557048824" sldId="2145708762"/>
        </pc:sldMkLst>
      </pc:sldChg>
      <pc:sldChg chg="del">
        <pc:chgData name="Ron Melton" userId="5553941352b42db9" providerId="LiveId" clId="{82B564EC-5D5A-487D-A15F-A97E831753A9}" dt="2023-12-30T04:35:34.266" v="0" actId="47"/>
        <pc:sldMkLst>
          <pc:docMk/>
          <pc:sldMk cId="4121505878" sldId="2145708763"/>
        </pc:sldMkLst>
      </pc:sldChg>
      <pc:sldChg chg="del">
        <pc:chgData name="Ron Melton" userId="5553941352b42db9" providerId="LiveId" clId="{82B564EC-5D5A-487D-A15F-A97E831753A9}" dt="2023-12-30T04:35:34.266" v="0" actId="47"/>
        <pc:sldMkLst>
          <pc:docMk/>
          <pc:sldMk cId="869108475" sldId="2145708765"/>
        </pc:sldMkLst>
      </pc:sldChg>
      <pc:sldChg chg="del">
        <pc:chgData name="Ron Melton" userId="5553941352b42db9" providerId="LiveId" clId="{82B564EC-5D5A-487D-A15F-A97E831753A9}" dt="2023-12-30T04:35:34.266" v="0" actId="47"/>
        <pc:sldMkLst>
          <pc:docMk/>
          <pc:sldMk cId="611662744" sldId="2145708775"/>
        </pc:sldMkLst>
      </pc:sldChg>
      <pc:sldChg chg="del">
        <pc:chgData name="Ron Melton" userId="5553941352b42db9" providerId="LiveId" clId="{82B564EC-5D5A-487D-A15F-A97E831753A9}" dt="2023-12-30T04:35:34.266" v="0" actId="47"/>
        <pc:sldMkLst>
          <pc:docMk/>
          <pc:sldMk cId="3766299593" sldId="2145708852"/>
        </pc:sldMkLst>
      </pc:sldChg>
      <pc:sldChg chg="del">
        <pc:chgData name="Ron Melton" userId="5553941352b42db9" providerId="LiveId" clId="{82B564EC-5D5A-487D-A15F-A97E831753A9}" dt="2023-12-30T04:35:34.266" v="0" actId="47"/>
        <pc:sldMkLst>
          <pc:docMk/>
          <pc:sldMk cId="432014318" sldId="2145708853"/>
        </pc:sldMkLst>
      </pc:sldChg>
      <pc:sldChg chg="del">
        <pc:chgData name="Ron Melton" userId="5553941352b42db9" providerId="LiveId" clId="{82B564EC-5D5A-487D-A15F-A97E831753A9}" dt="2023-12-30T04:35:34.266" v="0" actId="47"/>
        <pc:sldMkLst>
          <pc:docMk/>
          <pc:sldMk cId="774635695" sldId="2145708916"/>
        </pc:sldMkLst>
      </pc:sldChg>
      <pc:sldChg chg="del">
        <pc:chgData name="Ron Melton" userId="5553941352b42db9" providerId="LiveId" clId="{82B564EC-5D5A-487D-A15F-A97E831753A9}" dt="2023-12-30T04:35:54.070" v="1" actId="47"/>
        <pc:sldMkLst>
          <pc:docMk/>
          <pc:sldMk cId="3645347130" sldId="2145708933"/>
        </pc:sldMkLst>
      </pc:sldChg>
      <pc:sldChg chg="del">
        <pc:chgData name="Ron Melton" userId="5553941352b42db9" providerId="LiveId" clId="{82B564EC-5D5A-487D-A15F-A97E831753A9}" dt="2023-12-30T04:35:54.070" v="1" actId="47"/>
        <pc:sldMkLst>
          <pc:docMk/>
          <pc:sldMk cId="1242563060" sldId="2145708956"/>
        </pc:sldMkLst>
      </pc:sldChg>
      <pc:sldChg chg="del">
        <pc:chgData name="Ron Melton" userId="5553941352b42db9" providerId="LiveId" clId="{82B564EC-5D5A-487D-A15F-A97E831753A9}" dt="2023-12-30T04:35:34.266" v="0" actId="47"/>
        <pc:sldMkLst>
          <pc:docMk/>
          <pc:sldMk cId="1411863598" sldId="2145708961"/>
        </pc:sldMkLst>
      </pc:sldChg>
      <pc:sldChg chg="del">
        <pc:chgData name="Ron Melton" userId="5553941352b42db9" providerId="LiveId" clId="{82B564EC-5D5A-487D-A15F-A97E831753A9}" dt="2023-12-30T04:35:54.070" v="1" actId="47"/>
        <pc:sldMkLst>
          <pc:docMk/>
          <pc:sldMk cId="290575376" sldId="2145708988"/>
        </pc:sldMkLst>
      </pc:sldChg>
      <pc:sldChg chg="del">
        <pc:chgData name="Ron Melton" userId="5553941352b42db9" providerId="LiveId" clId="{82B564EC-5D5A-487D-A15F-A97E831753A9}" dt="2023-12-30T04:35:34.266" v="0" actId="47"/>
        <pc:sldMkLst>
          <pc:docMk/>
          <pc:sldMk cId="1280806858" sldId="2145709009"/>
        </pc:sldMkLst>
      </pc:sldChg>
      <pc:sldChg chg="del">
        <pc:chgData name="Ron Melton" userId="5553941352b42db9" providerId="LiveId" clId="{82B564EC-5D5A-487D-A15F-A97E831753A9}" dt="2023-12-30T04:35:34.266" v="0" actId="47"/>
        <pc:sldMkLst>
          <pc:docMk/>
          <pc:sldMk cId="1810452286" sldId="2145709015"/>
        </pc:sldMkLst>
      </pc:sldChg>
      <pc:sldChg chg="del">
        <pc:chgData name="Ron Melton" userId="5553941352b42db9" providerId="LiveId" clId="{82B564EC-5D5A-487D-A15F-A97E831753A9}" dt="2024-01-07T01:21:46.781" v="3" actId="47"/>
        <pc:sldMkLst>
          <pc:docMk/>
          <pc:sldMk cId="3228306892" sldId="2145709029"/>
        </pc:sldMkLst>
      </pc:sldChg>
      <pc:sldChg chg="del">
        <pc:chgData name="Ron Melton" userId="5553941352b42db9" providerId="LiveId" clId="{82B564EC-5D5A-487D-A15F-A97E831753A9}" dt="2023-12-30T04:35:34.266" v="0" actId="47"/>
        <pc:sldMkLst>
          <pc:docMk/>
          <pc:sldMk cId="825786875" sldId="2145709037"/>
        </pc:sldMkLst>
      </pc:sldChg>
      <pc:sldChg chg="del">
        <pc:chgData name="Ron Melton" userId="5553941352b42db9" providerId="LiveId" clId="{82B564EC-5D5A-487D-A15F-A97E831753A9}" dt="2023-12-30T04:35:54.070" v="1" actId="47"/>
        <pc:sldMkLst>
          <pc:docMk/>
          <pc:sldMk cId="2275423538" sldId="2145709040"/>
        </pc:sldMkLst>
      </pc:sldChg>
      <pc:sldChg chg="del">
        <pc:chgData name="Ron Melton" userId="5553941352b42db9" providerId="LiveId" clId="{82B564EC-5D5A-487D-A15F-A97E831753A9}" dt="2023-12-30T04:35:54.070" v="1" actId="47"/>
        <pc:sldMkLst>
          <pc:docMk/>
          <pc:sldMk cId="140205353" sldId="2145709041"/>
        </pc:sldMkLst>
      </pc:sldChg>
      <pc:sldChg chg="del">
        <pc:chgData name="Ron Melton" userId="5553941352b42db9" providerId="LiveId" clId="{82B564EC-5D5A-487D-A15F-A97E831753A9}" dt="2023-12-30T04:35:54.070" v="1" actId="47"/>
        <pc:sldMkLst>
          <pc:docMk/>
          <pc:sldMk cId="3470864928" sldId="2145709042"/>
        </pc:sldMkLst>
      </pc:sldChg>
      <pc:sldChg chg="del">
        <pc:chgData name="Ron Melton" userId="5553941352b42db9" providerId="LiveId" clId="{82B564EC-5D5A-487D-A15F-A97E831753A9}" dt="2023-12-30T04:35:54.070" v="1" actId="47"/>
        <pc:sldMkLst>
          <pc:docMk/>
          <pc:sldMk cId="4042526496" sldId="2145709044"/>
        </pc:sldMkLst>
      </pc:sldChg>
      <pc:sldChg chg="del">
        <pc:chgData name="Ron Melton" userId="5553941352b42db9" providerId="LiveId" clId="{82B564EC-5D5A-487D-A15F-A97E831753A9}" dt="2023-12-30T04:35:54.070" v="1" actId="47"/>
        <pc:sldMkLst>
          <pc:docMk/>
          <pc:sldMk cId="3271475563" sldId="2145709045"/>
        </pc:sldMkLst>
      </pc:sldChg>
      <pc:sldChg chg="del">
        <pc:chgData name="Ron Melton" userId="5553941352b42db9" providerId="LiveId" clId="{82B564EC-5D5A-487D-A15F-A97E831753A9}" dt="2023-12-30T04:35:54.070" v="1" actId="47"/>
        <pc:sldMkLst>
          <pc:docMk/>
          <pc:sldMk cId="3265936479" sldId="2145709047"/>
        </pc:sldMkLst>
      </pc:sldChg>
      <pc:sldChg chg="del">
        <pc:chgData name="Ron Melton" userId="5553941352b42db9" providerId="LiveId" clId="{82B564EC-5D5A-487D-A15F-A97E831753A9}" dt="2023-12-30T04:35:54.070" v="1" actId="47"/>
        <pc:sldMkLst>
          <pc:docMk/>
          <pc:sldMk cId="1955522591" sldId="2145709049"/>
        </pc:sldMkLst>
      </pc:sldChg>
      <pc:sldChg chg="del">
        <pc:chgData name="Ron Melton" userId="5553941352b42db9" providerId="LiveId" clId="{82B564EC-5D5A-487D-A15F-A97E831753A9}" dt="2023-12-30T04:35:54.070" v="1" actId="47"/>
        <pc:sldMkLst>
          <pc:docMk/>
          <pc:sldMk cId="397389288" sldId="2145709051"/>
        </pc:sldMkLst>
      </pc:sldChg>
      <pc:sldChg chg="del">
        <pc:chgData name="Ron Melton" userId="5553941352b42db9" providerId="LiveId" clId="{82B564EC-5D5A-487D-A15F-A97E831753A9}" dt="2023-12-30T04:35:54.070" v="1" actId="47"/>
        <pc:sldMkLst>
          <pc:docMk/>
          <pc:sldMk cId="16774113" sldId="2145709054"/>
        </pc:sldMkLst>
      </pc:sldChg>
      <pc:sldChg chg="del">
        <pc:chgData name="Ron Melton" userId="5553941352b42db9" providerId="LiveId" clId="{82B564EC-5D5A-487D-A15F-A97E831753A9}" dt="2023-12-30T04:35:54.070" v="1" actId="47"/>
        <pc:sldMkLst>
          <pc:docMk/>
          <pc:sldMk cId="2872326619" sldId="2145709058"/>
        </pc:sldMkLst>
      </pc:sldChg>
      <pc:sldChg chg="del">
        <pc:chgData name="Ron Melton" userId="5553941352b42db9" providerId="LiveId" clId="{82B564EC-5D5A-487D-A15F-A97E831753A9}" dt="2023-12-30T04:35:34.266" v="0" actId="47"/>
        <pc:sldMkLst>
          <pc:docMk/>
          <pc:sldMk cId="128381815" sldId="2145709069"/>
        </pc:sldMkLst>
      </pc:sldChg>
      <pc:sldChg chg="del">
        <pc:chgData name="Ron Melton" userId="5553941352b42db9" providerId="LiveId" clId="{82B564EC-5D5A-487D-A15F-A97E831753A9}" dt="2023-12-30T04:35:34.266" v="0" actId="47"/>
        <pc:sldMkLst>
          <pc:docMk/>
          <pc:sldMk cId="497658846" sldId="2145709070"/>
        </pc:sldMkLst>
      </pc:sldChg>
      <pc:sldChg chg="del">
        <pc:chgData name="Ron Melton" userId="5553941352b42db9" providerId="LiveId" clId="{82B564EC-5D5A-487D-A15F-A97E831753A9}" dt="2023-12-30T04:35:34.266" v="0" actId="47"/>
        <pc:sldMkLst>
          <pc:docMk/>
          <pc:sldMk cId="3665397784" sldId="2145709075"/>
        </pc:sldMkLst>
      </pc:sldChg>
      <pc:sldChg chg="del">
        <pc:chgData name="Ron Melton" userId="5553941352b42db9" providerId="LiveId" clId="{82B564EC-5D5A-487D-A15F-A97E831753A9}" dt="2023-12-30T04:35:34.266" v="0" actId="47"/>
        <pc:sldMkLst>
          <pc:docMk/>
          <pc:sldMk cId="28475612" sldId="2145709076"/>
        </pc:sldMkLst>
      </pc:sldChg>
      <pc:sldChg chg="del">
        <pc:chgData name="Ron Melton" userId="5553941352b42db9" providerId="LiveId" clId="{82B564EC-5D5A-487D-A15F-A97E831753A9}" dt="2023-12-30T04:35:54.070" v="1" actId="47"/>
        <pc:sldMkLst>
          <pc:docMk/>
          <pc:sldMk cId="42794231" sldId="2145709080"/>
        </pc:sldMkLst>
      </pc:sldChg>
      <pc:sldChg chg="del">
        <pc:chgData name="Ron Melton" userId="5553941352b42db9" providerId="LiveId" clId="{82B564EC-5D5A-487D-A15F-A97E831753A9}" dt="2023-12-30T04:35:54.070" v="1" actId="47"/>
        <pc:sldMkLst>
          <pc:docMk/>
          <pc:sldMk cId="2634241335" sldId="2145709084"/>
        </pc:sldMkLst>
      </pc:sldChg>
      <pc:sldChg chg="del">
        <pc:chgData name="Ron Melton" userId="5553941352b42db9" providerId="LiveId" clId="{82B564EC-5D5A-487D-A15F-A97E831753A9}" dt="2023-12-30T04:35:54.070" v="1" actId="47"/>
        <pc:sldMkLst>
          <pc:docMk/>
          <pc:sldMk cId="3236312338" sldId="2145709088"/>
        </pc:sldMkLst>
      </pc:sldChg>
      <pc:sldChg chg="del">
        <pc:chgData name="Ron Melton" userId="5553941352b42db9" providerId="LiveId" clId="{82B564EC-5D5A-487D-A15F-A97E831753A9}" dt="2023-12-30T04:35:34.266" v="0" actId="47"/>
        <pc:sldMkLst>
          <pc:docMk/>
          <pc:sldMk cId="540739371" sldId="2145709097"/>
        </pc:sldMkLst>
      </pc:sldChg>
      <pc:sldChg chg="del">
        <pc:chgData name="Ron Melton" userId="5553941352b42db9" providerId="LiveId" clId="{82B564EC-5D5A-487D-A15F-A97E831753A9}" dt="2023-12-30T04:35:34.266" v="0" actId="47"/>
        <pc:sldMkLst>
          <pc:docMk/>
          <pc:sldMk cId="1335539744" sldId="2145709098"/>
        </pc:sldMkLst>
      </pc:sldChg>
      <pc:sldChg chg="del">
        <pc:chgData name="Ron Melton" userId="5553941352b42db9" providerId="LiveId" clId="{82B564EC-5D5A-487D-A15F-A97E831753A9}" dt="2023-12-30T04:35:34.266" v="0" actId="47"/>
        <pc:sldMkLst>
          <pc:docMk/>
          <pc:sldMk cId="1476430768" sldId="2145709101"/>
        </pc:sldMkLst>
      </pc:sldChg>
      <pc:sldChg chg="del">
        <pc:chgData name="Ron Melton" userId="5553941352b42db9" providerId="LiveId" clId="{82B564EC-5D5A-487D-A15F-A97E831753A9}" dt="2023-12-30T04:35:34.266" v="0" actId="47"/>
        <pc:sldMkLst>
          <pc:docMk/>
          <pc:sldMk cId="3416444927" sldId="2145709111"/>
        </pc:sldMkLst>
      </pc:sldChg>
      <pc:sldChg chg="del">
        <pc:chgData name="Ron Melton" userId="5553941352b42db9" providerId="LiveId" clId="{82B564EC-5D5A-487D-A15F-A97E831753A9}" dt="2023-12-30T04:35:34.266" v="0" actId="47"/>
        <pc:sldMkLst>
          <pc:docMk/>
          <pc:sldMk cId="2074637747" sldId="2145709114"/>
        </pc:sldMkLst>
      </pc:sldChg>
      <pc:sldChg chg="del">
        <pc:chgData name="Ron Melton" userId="5553941352b42db9" providerId="LiveId" clId="{82B564EC-5D5A-487D-A15F-A97E831753A9}" dt="2023-12-30T04:35:34.266" v="0" actId="47"/>
        <pc:sldMkLst>
          <pc:docMk/>
          <pc:sldMk cId="2264792317" sldId="2145709115"/>
        </pc:sldMkLst>
      </pc:sldChg>
      <pc:sldChg chg="del">
        <pc:chgData name="Ron Melton" userId="5553941352b42db9" providerId="LiveId" clId="{82B564EC-5D5A-487D-A15F-A97E831753A9}" dt="2023-12-30T04:35:34.266" v="0" actId="47"/>
        <pc:sldMkLst>
          <pc:docMk/>
          <pc:sldMk cId="2663712775" sldId="2145709116"/>
        </pc:sldMkLst>
      </pc:sldChg>
      <pc:sldChg chg="del">
        <pc:chgData name="Ron Melton" userId="5553941352b42db9" providerId="LiveId" clId="{82B564EC-5D5A-487D-A15F-A97E831753A9}" dt="2023-12-30T04:35:34.266" v="0" actId="47"/>
        <pc:sldMkLst>
          <pc:docMk/>
          <pc:sldMk cId="2791723945" sldId="2145709120"/>
        </pc:sldMkLst>
      </pc:sldChg>
      <pc:sldChg chg="del">
        <pc:chgData name="Ron Melton" userId="5553941352b42db9" providerId="LiveId" clId="{82B564EC-5D5A-487D-A15F-A97E831753A9}" dt="2023-12-30T04:35:34.266" v="0" actId="47"/>
        <pc:sldMkLst>
          <pc:docMk/>
          <pc:sldMk cId="1129862054" sldId="2145709123"/>
        </pc:sldMkLst>
      </pc:sldChg>
      <pc:sldChg chg="del">
        <pc:chgData name="Ron Melton" userId="5553941352b42db9" providerId="LiveId" clId="{82B564EC-5D5A-487D-A15F-A97E831753A9}" dt="2023-12-30T04:35:34.266" v="0" actId="47"/>
        <pc:sldMkLst>
          <pc:docMk/>
          <pc:sldMk cId="3711921616" sldId="2145709124"/>
        </pc:sldMkLst>
      </pc:sldChg>
      <pc:sldChg chg="del">
        <pc:chgData name="Ron Melton" userId="5553941352b42db9" providerId="LiveId" clId="{82B564EC-5D5A-487D-A15F-A97E831753A9}" dt="2023-12-30T04:35:34.266" v="0" actId="47"/>
        <pc:sldMkLst>
          <pc:docMk/>
          <pc:sldMk cId="3496590598" sldId="2145709125"/>
        </pc:sldMkLst>
      </pc:sldChg>
      <pc:sldChg chg="del">
        <pc:chgData name="Ron Melton" userId="5553941352b42db9" providerId="LiveId" clId="{82B564EC-5D5A-487D-A15F-A97E831753A9}" dt="2023-12-30T04:35:34.266" v="0" actId="47"/>
        <pc:sldMkLst>
          <pc:docMk/>
          <pc:sldMk cId="2743938148" sldId="2145709126"/>
        </pc:sldMkLst>
      </pc:sldChg>
      <pc:sldChg chg="del">
        <pc:chgData name="Ron Melton" userId="5553941352b42db9" providerId="LiveId" clId="{82B564EC-5D5A-487D-A15F-A97E831753A9}" dt="2023-12-30T04:35:34.266" v="0" actId="47"/>
        <pc:sldMkLst>
          <pc:docMk/>
          <pc:sldMk cId="245968945" sldId="2145709128"/>
        </pc:sldMkLst>
      </pc:sldChg>
      <pc:sldChg chg="del">
        <pc:chgData name="Ron Melton" userId="5553941352b42db9" providerId="LiveId" clId="{82B564EC-5D5A-487D-A15F-A97E831753A9}" dt="2023-12-30T04:35:34.266" v="0" actId="47"/>
        <pc:sldMkLst>
          <pc:docMk/>
          <pc:sldMk cId="2244507277" sldId="2145709142"/>
        </pc:sldMkLst>
      </pc:sldChg>
      <pc:sldChg chg="del">
        <pc:chgData name="Ron Melton" userId="5553941352b42db9" providerId="LiveId" clId="{82B564EC-5D5A-487D-A15F-A97E831753A9}" dt="2023-12-30T04:35:34.266" v="0" actId="47"/>
        <pc:sldMkLst>
          <pc:docMk/>
          <pc:sldMk cId="2927867699" sldId="2145709166"/>
        </pc:sldMkLst>
      </pc:sldChg>
      <pc:sldChg chg="del">
        <pc:chgData name="Ron Melton" userId="5553941352b42db9" providerId="LiveId" clId="{82B564EC-5D5A-487D-A15F-A97E831753A9}" dt="2023-12-30T04:35:34.266" v="0" actId="47"/>
        <pc:sldMkLst>
          <pc:docMk/>
          <pc:sldMk cId="1623573409" sldId="2145709168"/>
        </pc:sldMkLst>
      </pc:sldChg>
      <pc:sldChg chg="del">
        <pc:chgData name="Ron Melton" userId="5553941352b42db9" providerId="LiveId" clId="{82B564EC-5D5A-487D-A15F-A97E831753A9}" dt="2023-12-30T04:35:34.266" v="0" actId="47"/>
        <pc:sldMkLst>
          <pc:docMk/>
          <pc:sldMk cId="3910350452" sldId="2145709169"/>
        </pc:sldMkLst>
      </pc:sldChg>
      <pc:sldChg chg="del">
        <pc:chgData name="Ron Melton" userId="5553941352b42db9" providerId="LiveId" clId="{82B564EC-5D5A-487D-A15F-A97E831753A9}" dt="2023-12-30T04:35:34.266" v="0" actId="47"/>
        <pc:sldMkLst>
          <pc:docMk/>
          <pc:sldMk cId="2534325892" sldId="2145709171"/>
        </pc:sldMkLst>
      </pc:sldChg>
      <pc:sldChg chg="del">
        <pc:chgData name="Ron Melton" userId="5553941352b42db9" providerId="LiveId" clId="{82B564EC-5D5A-487D-A15F-A97E831753A9}" dt="2023-12-30T04:35:54.070" v="1" actId="47"/>
        <pc:sldMkLst>
          <pc:docMk/>
          <pc:sldMk cId="4105139807" sldId="2145709177"/>
        </pc:sldMkLst>
      </pc:sldChg>
      <pc:sldChg chg="del">
        <pc:chgData name="Ron Melton" userId="5553941352b42db9" providerId="LiveId" clId="{82B564EC-5D5A-487D-A15F-A97E831753A9}" dt="2023-12-30T04:35:54.070" v="1" actId="47"/>
        <pc:sldMkLst>
          <pc:docMk/>
          <pc:sldMk cId="17260696" sldId="2145709183"/>
        </pc:sldMkLst>
      </pc:sldChg>
      <pc:sldChg chg="del">
        <pc:chgData name="Ron Melton" userId="5553941352b42db9" providerId="LiveId" clId="{82B564EC-5D5A-487D-A15F-A97E831753A9}" dt="2023-12-30T04:35:54.070" v="1" actId="47"/>
        <pc:sldMkLst>
          <pc:docMk/>
          <pc:sldMk cId="205771650" sldId="2145709189"/>
        </pc:sldMkLst>
      </pc:sldChg>
      <pc:sldChg chg="del">
        <pc:chgData name="Ron Melton" userId="5553941352b42db9" providerId="LiveId" clId="{82B564EC-5D5A-487D-A15F-A97E831753A9}" dt="2023-12-30T04:35:54.070" v="1" actId="47"/>
        <pc:sldMkLst>
          <pc:docMk/>
          <pc:sldMk cId="3221288664" sldId="2145709208"/>
        </pc:sldMkLst>
      </pc:sldChg>
      <pc:sldChg chg="del">
        <pc:chgData name="Ron Melton" userId="5553941352b42db9" providerId="LiveId" clId="{82B564EC-5D5A-487D-A15F-A97E831753A9}" dt="2023-12-30T04:35:54.070" v="1" actId="47"/>
        <pc:sldMkLst>
          <pc:docMk/>
          <pc:sldMk cId="1195408317" sldId="2145709211"/>
        </pc:sldMkLst>
      </pc:sldChg>
      <pc:sldChg chg="del">
        <pc:chgData name="Ron Melton" userId="5553941352b42db9" providerId="LiveId" clId="{82B564EC-5D5A-487D-A15F-A97E831753A9}" dt="2023-12-30T04:35:34.266" v="0" actId="47"/>
        <pc:sldMkLst>
          <pc:docMk/>
          <pc:sldMk cId="695483233" sldId="2145709215"/>
        </pc:sldMkLst>
      </pc:sldChg>
      <pc:sldChg chg="del">
        <pc:chgData name="Ron Melton" userId="5553941352b42db9" providerId="LiveId" clId="{82B564EC-5D5A-487D-A15F-A97E831753A9}" dt="2023-12-30T04:35:34.266" v="0" actId="47"/>
        <pc:sldMkLst>
          <pc:docMk/>
          <pc:sldMk cId="820623972" sldId="2145709216"/>
        </pc:sldMkLst>
      </pc:sldChg>
      <pc:sldChg chg="del">
        <pc:chgData name="Ron Melton" userId="5553941352b42db9" providerId="LiveId" clId="{82B564EC-5D5A-487D-A15F-A97E831753A9}" dt="2023-12-30T04:35:34.266" v="0" actId="47"/>
        <pc:sldMkLst>
          <pc:docMk/>
          <pc:sldMk cId="3136608126" sldId="2145709218"/>
        </pc:sldMkLst>
      </pc:sldChg>
      <pc:sldChg chg="del">
        <pc:chgData name="Ron Melton" userId="5553941352b42db9" providerId="LiveId" clId="{82B564EC-5D5A-487D-A15F-A97E831753A9}" dt="2023-12-30T04:35:34.266" v="0" actId="47"/>
        <pc:sldMkLst>
          <pc:docMk/>
          <pc:sldMk cId="407987876" sldId="2145709219"/>
        </pc:sldMkLst>
      </pc:sldChg>
      <pc:sldChg chg="del">
        <pc:chgData name="Ron Melton" userId="5553941352b42db9" providerId="LiveId" clId="{82B564EC-5D5A-487D-A15F-A97E831753A9}" dt="2023-12-30T04:35:34.266" v="0" actId="47"/>
        <pc:sldMkLst>
          <pc:docMk/>
          <pc:sldMk cId="1835286577" sldId="2145709220"/>
        </pc:sldMkLst>
      </pc:sldChg>
      <pc:sldChg chg="del">
        <pc:chgData name="Ron Melton" userId="5553941352b42db9" providerId="LiveId" clId="{82B564EC-5D5A-487D-A15F-A97E831753A9}" dt="2023-12-30T04:35:34.266" v="0" actId="47"/>
        <pc:sldMkLst>
          <pc:docMk/>
          <pc:sldMk cId="162844357" sldId="2145709221"/>
        </pc:sldMkLst>
      </pc:sldChg>
      <pc:sldChg chg="del">
        <pc:chgData name="Ron Melton" userId="5553941352b42db9" providerId="LiveId" clId="{82B564EC-5D5A-487D-A15F-A97E831753A9}" dt="2023-12-30T04:35:34.266" v="0" actId="47"/>
        <pc:sldMkLst>
          <pc:docMk/>
          <pc:sldMk cId="2578966685" sldId="2145709222"/>
        </pc:sldMkLst>
      </pc:sldChg>
      <pc:sldChg chg="del">
        <pc:chgData name="Ron Melton" userId="5553941352b42db9" providerId="LiveId" clId="{82B564EC-5D5A-487D-A15F-A97E831753A9}" dt="2023-12-30T04:35:34.266" v="0" actId="47"/>
        <pc:sldMkLst>
          <pc:docMk/>
          <pc:sldMk cId="2162131245" sldId="2145709223"/>
        </pc:sldMkLst>
      </pc:sldChg>
      <pc:sldChg chg="del">
        <pc:chgData name="Ron Melton" userId="5553941352b42db9" providerId="LiveId" clId="{82B564EC-5D5A-487D-A15F-A97E831753A9}" dt="2023-12-30T04:35:34.266" v="0" actId="47"/>
        <pc:sldMkLst>
          <pc:docMk/>
          <pc:sldMk cId="710965575" sldId="2145709225"/>
        </pc:sldMkLst>
      </pc:sldChg>
      <pc:sldChg chg="del">
        <pc:chgData name="Ron Melton" userId="5553941352b42db9" providerId="LiveId" clId="{82B564EC-5D5A-487D-A15F-A97E831753A9}" dt="2023-12-30T04:35:34.266" v="0" actId="47"/>
        <pc:sldMkLst>
          <pc:docMk/>
          <pc:sldMk cId="2861175218" sldId="2145709226"/>
        </pc:sldMkLst>
      </pc:sldChg>
      <pc:sldChg chg="del">
        <pc:chgData name="Ron Melton" userId="5553941352b42db9" providerId="LiveId" clId="{82B564EC-5D5A-487D-A15F-A97E831753A9}" dt="2023-12-30T04:35:34.266" v="0" actId="47"/>
        <pc:sldMkLst>
          <pc:docMk/>
          <pc:sldMk cId="2505849663" sldId="2145709227"/>
        </pc:sldMkLst>
      </pc:sldChg>
      <pc:sldChg chg="del">
        <pc:chgData name="Ron Melton" userId="5553941352b42db9" providerId="LiveId" clId="{82B564EC-5D5A-487D-A15F-A97E831753A9}" dt="2023-12-30T04:35:34.266" v="0" actId="47"/>
        <pc:sldMkLst>
          <pc:docMk/>
          <pc:sldMk cId="3154653776" sldId="2145709228"/>
        </pc:sldMkLst>
      </pc:sldChg>
      <pc:sldChg chg="del">
        <pc:chgData name="Ron Melton" userId="5553941352b42db9" providerId="LiveId" clId="{82B564EC-5D5A-487D-A15F-A97E831753A9}" dt="2023-12-30T04:35:34.266" v="0" actId="47"/>
        <pc:sldMkLst>
          <pc:docMk/>
          <pc:sldMk cId="1104323955" sldId="2145709230"/>
        </pc:sldMkLst>
      </pc:sldChg>
      <pc:sldChg chg="del">
        <pc:chgData name="Ron Melton" userId="5553941352b42db9" providerId="LiveId" clId="{82B564EC-5D5A-487D-A15F-A97E831753A9}" dt="2023-12-30T04:35:34.266" v="0" actId="47"/>
        <pc:sldMkLst>
          <pc:docMk/>
          <pc:sldMk cId="3908729741" sldId="2145709231"/>
        </pc:sldMkLst>
      </pc:sldChg>
      <pc:sldChg chg="del">
        <pc:chgData name="Ron Melton" userId="5553941352b42db9" providerId="LiveId" clId="{82B564EC-5D5A-487D-A15F-A97E831753A9}" dt="2023-12-30T04:35:34.266" v="0" actId="47"/>
        <pc:sldMkLst>
          <pc:docMk/>
          <pc:sldMk cId="1003540370" sldId="2145709232"/>
        </pc:sldMkLst>
      </pc:sldChg>
      <pc:sldChg chg="del">
        <pc:chgData name="Ron Melton" userId="5553941352b42db9" providerId="LiveId" clId="{82B564EC-5D5A-487D-A15F-A97E831753A9}" dt="2023-12-30T04:35:34.266" v="0" actId="47"/>
        <pc:sldMkLst>
          <pc:docMk/>
          <pc:sldMk cId="2518602928" sldId="2145709234"/>
        </pc:sldMkLst>
      </pc:sldChg>
      <pc:sldChg chg="del">
        <pc:chgData name="Ron Melton" userId="5553941352b42db9" providerId="LiveId" clId="{82B564EC-5D5A-487D-A15F-A97E831753A9}" dt="2023-12-30T04:35:34.266" v="0" actId="47"/>
        <pc:sldMkLst>
          <pc:docMk/>
          <pc:sldMk cId="3959528997" sldId="2145709236"/>
        </pc:sldMkLst>
      </pc:sldChg>
      <pc:sldChg chg="del">
        <pc:chgData name="Ron Melton" userId="5553941352b42db9" providerId="LiveId" clId="{82B564EC-5D5A-487D-A15F-A97E831753A9}" dt="2023-12-30T04:35:34.266" v="0" actId="47"/>
        <pc:sldMkLst>
          <pc:docMk/>
          <pc:sldMk cId="4022313288" sldId="2145709237"/>
        </pc:sldMkLst>
      </pc:sldChg>
      <pc:sldChg chg="del">
        <pc:chgData name="Ron Melton" userId="5553941352b42db9" providerId="LiveId" clId="{82B564EC-5D5A-487D-A15F-A97E831753A9}" dt="2023-12-30T04:35:34.266" v="0" actId="47"/>
        <pc:sldMkLst>
          <pc:docMk/>
          <pc:sldMk cId="3943807907" sldId="2145709240"/>
        </pc:sldMkLst>
      </pc:sldChg>
      <pc:sldChg chg="del">
        <pc:chgData name="Ron Melton" userId="5553941352b42db9" providerId="LiveId" clId="{82B564EC-5D5A-487D-A15F-A97E831753A9}" dt="2023-12-30T04:35:34.266" v="0" actId="47"/>
        <pc:sldMkLst>
          <pc:docMk/>
          <pc:sldMk cId="549374123" sldId="2145709243"/>
        </pc:sldMkLst>
      </pc:sldChg>
      <pc:sldChg chg="del">
        <pc:chgData name="Ron Melton" userId="5553941352b42db9" providerId="LiveId" clId="{82B564EC-5D5A-487D-A15F-A97E831753A9}" dt="2023-12-30T04:35:34.266" v="0" actId="47"/>
        <pc:sldMkLst>
          <pc:docMk/>
          <pc:sldMk cId="1459209021" sldId="2145709246"/>
        </pc:sldMkLst>
      </pc:sldChg>
      <pc:sldChg chg="del">
        <pc:chgData name="Ron Melton" userId="5553941352b42db9" providerId="LiveId" clId="{82B564EC-5D5A-487D-A15F-A97E831753A9}" dt="2023-12-30T04:35:34.266" v="0" actId="47"/>
        <pc:sldMkLst>
          <pc:docMk/>
          <pc:sldMk cId="1146920123" sldId="2145709247"/>
        </pc:sldMkLst>
      </pc:sldChg>
      <pc:sldChg chg="del">
        <pc:chgData name="Ron Melton" userId="5553941352b42db9" providerId="LiveId" clId="{82B564EC-5D5A-487D-A15F-A97E831753A9}" dt="2023-12-30T04:35:34.266" v="0" actId="47"/>
        <pc:sldMkLst>
          <pc:docMk/>
          <pc:sldMk cId="4159796012" sldId="2145709248"/>
        </pc:sldMkLst>
      </pc:sldChg>
      <pc:sldChg chg="del">
        <pc:chgData name="Ron Melton" userId="5553941352b42db9" providerId="LiveId" clId="{82B564EC-5D5A-487D-A15F-A97E831753A9}" dt="2023-12-30T04:35:34.266" v="0" actId="47"/>
        <pc:sldMkLst>
          <pc:docMk/>
          <pc:sldMk cId="1973580948" sldId="2145709249"/>
        </pc:sldMkLst>
      </pc:sldChg>
      <pc:sldChg chg="del">
        <pc:chgData name="Ron Melton" userId="5553941352b42db9" providerId="LiveId" clId="{82B564EC-5D5A-487D-A15F-A97E831753A9}" dt="2023-12-30T04:35:34.266" v="0" actId="47"/>
        <pc:sldMkLst>
          <pc:docMk/>
          <pc:sldMk cId="11548965" sldId="2145709250"/>
        </pc:sldMkLst>
      </pc:sldChg>
      <pc:sldChg chg="del">
        <pc:chgData name="Ron Melton" userId="5553941352b42db9" providerId="LiveId" clId="{82B564EC-5D5A-487D-A15F-A97E831753A9}" dt="2023-12-30T04:35:34.266" v="0" actId="47"/>
        <pc:sldMkLst>
          <pc:docMk/>
          <pc:sldMk cId="3829362598" sldId="2145709252"/>
        </pc:sldMkLst>
      </pc:sldChg>
      <pc:sldChg chg="del">
        <pc:chgData name="Ron Melton" userId="5553941352b42db9" providerId="LiveId" clId="{82B564EC-5D5A-487D-A15F-A97E831753A9}" dt="2023-12-30T04:35:34.266" v="0" actId="47"/>
        <pc:sldMkLst>
          <pc:docMk/>
          <pc:sldMk cId="3064972221" sldId="2145709254"/>
        </pc:sldMkLst>
      </pc:sldChg>
      <pc:sldChg chg="del">
        <pc:chgData name="Ron Melton" userId="5553941352b42db9" providerId="LiveId" clId="{82B564EC-5D5A-487D-A15F-A97E831753A9}" dt="2023-12-30T04:35:34.266" v="0" actId="47"/>
        <pc:sldMkLst>
          <pc:docMk/>
          <pc:sldMk cId="1318307037" sldId="2145709255"/>
        </pc:sldMkLst>
      </pc:sldChg>
      <pc:sldChg chg="del">
        <pc:chgData name="Ron Melton" userId="5553941352b42db9" providerId="LiveId" clId="{82B564EC-5D5A-487D-A15F-A97E831753A9}" dt="2023-12-30T04:35:34.266" v="0" actId="47"/>
        <pc:sldMkLst>
          <pc:docMk/>
          <pc:sldMk cId="2799079297" sldId="2145709256"/>
        </pc:sldMkLst>
      </pc:sldChg>
      <pc:sldChg chg="del">
        <pc:chgData name="Ron Melton" userId="5553941352b42db9" providerId="LiveId" clId="{82B564EC-5D5A-487D-A15F-A97E831753A9}" dt="2023-12-30T04:35:34.266" v="0" actId="47"/>
        <pc:sldMkLst>
          <pc:docMk/>
          <pc:sldMk cId="1038257110" sldId="2145709257"/>
        </pc:sldMkLst>
      </pc:sldChg>
      <pc:sldChg chg="del">
        <pc:chgData name="Ron Melton" userId="5553941352b42db9" providerId="LiveId" clId="{82B564EC-5D5A-487D-A15F-A97E831753A9}" dt="2023-12-30T04:35:34.266" v="0" actId="47"/>
        <pc:sldMkLst>
          <pc:docMk/>
          <pc:sldMk cId="1621748067" sldId="2145709258"/>
        </pc:sldMkLst>
      </pc:sldChg>
      <pc:sldChg chg="del">
        <pc:chgData name="Ron Melton" userId="5553941352b42db9" providerId="LiveId" clId="{82B564EC-5D5A-487D-A15F-A97E831753A9}" dt="2023-12-30T04:35:34.266" v="0" actId="47"/>
        <pc:sldMkLst>
          <pc:docMk/>
          <pc:sldMk cId="412242548" sldId="2145709259"/>
        </pc:sldMkLst>
      </pc:sldChg>
      <pc:sldChg chg="del">
        <pc:chgData name="Ron Melton" userId="5553941352b42db9" providerId="LiveId" clId="{82B564EC-5D5A-487D-A15F-A97E831753A9}" dt="2023-12-30T04:35:34.266" v="0" actId="47"/>
        <pc:sldMkLst>
          <pc:docMk/>
          <pc:sldMk cId="1222754515" sldId="2145709260"/>
        </pc:sldMkLst>
      </pc:sldChg>
      <pc:sldChg chg="del">
        <pc:chgData name="Ron Melton" userId="5553941352b42db9" providerId="LiveId" clId="{82B564EC-5D5A-487D-A15F-A97E831753A9}" dt="2023-12-30T04:35:34.266" v="0" actId="47"/>
        <pc:sldMkLst>
          <pc:docMk/>
          <pc:sldMk cId="1959237971" sldId="2145709261"/>
        </pc:sldMkLst>
      </pc:sldChg>
      <pc:sldChg chg="del">
        <pc:chgData name="Ron Melton" userId="5553941352b42db9" providerId="LiveId" clId="{82B564EC-5D5A-487D-A15F-A97E831753A9}" dt="2023-12-30T04:35:34.266" v="0" actId="47"/>
        <pc:sldMkLst>
          <pc:docMk/>
          <pc:sldMk cId="1539732802" sldId="2145709262"/>
        </pc:sldMkLst>
      </pc:sldChg>
      <pc:sldChg chg="del">
        <pc:chgData name="Ron Melton" userId="5553941352b42db9" providerId="LiveId" clId="{82B564EC-5D5A-487D-A15F-A97E831753A9}" dt="2023-12-30T04:35:34.266" v="0" actId="47"/>
        <pc:sldMkLst>
          <pc:docMk/>
          <pc:sldMk cId="2227022641" sldId="2145709263"/>
        </pc:sldMkLst>
      </pc:sldChg>
      <pc:sldChg chg="del">
        <pc:chgData name="Ron Melton" userId="5553941352b42db9" providerId="LiveId" clId="{82B564EC-5D5A-487D-A15F-A97E831753A9}" dt="2023-12-30T04:35:34.266" v="0" actId="47"/>
        <pc:sldMkLst>
          <pc:docMk/>
          <pc:sldMk cId="4093391104" sldId="2145709265"/>
        </pc:sldMkLst>
      </pc:sldChg>
      <pc:sldChg chg="del">
        <pc:chgData name="Ron Melton" userId="5553941352b42db9" providerId="LiveId" clId="{82B564EC-5D5A-487D-A15F-A97E831753A9}" dt="2023-12-30T04:35:34.266" v="0" actId="47"/>
        <pc:sldMkLst>
          <pc:docMk/>
          <pc:sldMk cId="3349505273" sldId="2145709266"/>
        </pc:sldMkLst>
      </pc:sldChg>
      <pc:sldChg chg="del">
        <pc:chgData name="Ron Melton" userId="5553941352b42db9" providerId="LiveId" clId="{82B564EC-5D5A-487D-A15F-A97E831753A9}" dt="2023-12-30T04:35:34.266" v="0" actId="47"/>
        <pc:sldMkLst>
          <pc:docMk/>
          <pc:sldMk cId="3935313820" sldId="2145709267"/>
        </pc:sldMkLst>
      </pc:sldChg>
      <pc:sldChg chg="del">
        <pc:chgData name="Ron Melton" userId="5553941352b42db9" providerId="LiveId" clId="{82B564EC-5D5A-487D-A15F-A97E831753A9}" dt="2023-12-30T04:35:34.266" v="0" actId="47"/>
        <pc:sldMkLst>
          <pc:docMk/>
          <pc:sldMk cId="2575463993" sldId="2145709269"/>
        </pc:sldMkLst>
      </pc:sldChg>
      <pc:sldChg chg="del">
        <pc:chgData name="Ron Melton" userId="5553941352b42db9" providerId="LiveId" clId="{82B564EC-5D5A-487D-A15F-A97E831753A9}" dt="2023-12-30T04:35:34.266" v="0" actId="47"/>
        <pc:sldMkLst>
          <pc:docMk/>
          <pc:sldMk cId="3968222808" sldId="2145709271"/>
        </pc:sldMkLst>
      </pc:sldChg>
      <pc:sldChg chg="del">
        <pc:chgData name="Ron Melton" userId="5553941352b42db9" providerId="LiveId" clId="{82B564EC-5D5A-487D-A15F-A97E831753A9}" dt="2023-12-30T04:35:34.266" v="0" actId="47"/>
        <pc:sldMkLst>
          <pc:docMk/>
          <pc:sldMk cId="2051115156" sldId="2145709272"/>
        </pc:sldMkLst>
      </pc:sldChg>
      <pc:sldChg chg="del">
        <pc:chgData name="Ron Melton" userId="5553941352b42db9" providerId="LiveId" clId="{82B564EC-5D5A-487D-A15F-A97E831753A9}" dt="2023-12-30T04:35:34.266" v="0" actId="47"/>
        <pc:sldMkLst>
          <pc:docMk/>
          <pc:sldMk cId="3801242844" sldId="2145709273"/>
        </pc:sldMkLst>
      </pc:sldChg>
      <pc:sldChg chg="del">
        <pc:chgData name="Ron Melton" userId="5553941352b42db9" providerId="LiveId" clId="{82B564EC-5D5A-487D-A15F-A97E831753A9}" dt="2023-12-30T04:35:34.266" v="0" actId="47"/>
        <pc:sldMkLst>
          <pc:docMk/>
          <pc:sldMk cId="571037495" sldId="2145709274"/>
        </pc:sldMkLst>
      </pc:sldChg>
      <pc:sldChg chg="del">
        <pc:chgData name="Ron Melton" userId="5553941352b42db9" providerId="LiveId" clId="{82B564EC-5D5A-487D-A15F-A97E831753A9}" dt="2023-12-30T04:35:34.266" v="0" actId="47"/>
        <pc:sldMkLst>
          <pc:docMk/>
          <pc:sldMk cId="2874914265" sldId="2145709275"/>
        </pc:sldMkLst>
      </pc:sldChg>
      <pc:sldChg chg="del">
        <pc:chgData name="Ron Melton" userId="5553941352b42db9" providerId="LiveId" clId="{82B564EC-5D5A-487D-A15F-A97E831753A9}" dt="2023-12-30T04:35:34.266" v="0" actId="47"/>
        <pc:sldMkLst>
          <pc:docMk/>
          <pc:sldMk cId="3121005853" sldId="2145709277"/>
        </pc:sldMkLst>
      </pc:sldChg>
      <pc:sldChg chg="del">
        <pc:chgData name="Ron Melton" userId="5553941352b42db9" providerId="LiveId" clId="{82B564EC-5D5A-487D-A15F-A97E831753A9}" dt="2023-12-30T04:35:34.266" v="0" actId="47"/>
        <pc:sldMkLst>
          <pc:docMk/>
          <pc:sldMk cId="1187196201" sldId="2145709279"/>
        </pc:sldMkLst>
      </pc:sldChg>
      <pc:sldChg chg="del">
        <pc:chgData name="Ron Melton" userId="5553941352b42db9" providerId="LiveId" clId="{82B564EC-5D5A-487D-A15F-A97E831753A9}" dt="2023-12-30T04:35:34.266" v="0" actId="47"/>
        <pc:sldMkLst>
          <pc:docMk/>
          <pc:sldMk cId="2980809981" sldId="2145709280"/>
        </pc:sldMkLst>
      </pc:sldChg>
      <pc:sldChg chg="del">
        <pc:chgData name="Ron Melton" userId="5553941352b42db9" providerId="LiveId" clId="{82B564EC-5D5A-487D-A15F-A97E831753A9}" dt="2023-12-30T04:35:34.266" v="0" actId="47"/>
        <pc:sldMkLst>
          <pc:docMk/>
          <pc:sldMk cId="442002802" sldId="2145709281"/>
        </pc:sldMkLst>
      </pc:sldChg>
      <pc:sldChg chg="del">
        <pc:chgData name="Ron Melton" userId="5553941352b42db9" providerId="LiveId" clId="{82B564EC-5D5A-487D-A15F-A97E831753A9}" dt="2023-12-30T04:35:34.266" v="0" actId="47"/>
        <pc:sldMkLst>
          <pc:docMk/>
          <pc:sldMk cId="1701131063" sldId="2145709282"/>
        </pc:sldMkLst>
      </pc:sldChg>
      <pc:sldChg chg="del">
        <pc:chgData name="Ron Melton" userId="5553941352b42db9" providerId="LiveId" clId="{82B564EC-5D5A-487D-A15F-A97E831753A9}" dt="2023-12-30T04:35:34.266" v="0" actId="47"/>
        <pc:sldMkLst>
          <pc:docMk/>
          <pc:sldMk cId="3300682013" sldId="2145709283"/>
        </pc:sldMkLst>
      </pc:sldChg>
      <pc:sldChg chg="del">
        <pc:chgData name="Ron Melton" userId="5553941352b42db9" providerId="LiveId" clId="{82B564EC-5D5A-487D-A15F-A97E831753A9}" dt="2023-12-30T04:35:34.266" v="0" actId="47"/>
        <pc:sldMkLst>
          <pc:docMk/>
          <pc:sldMk cId="212304145" sldId="2145709284"/>
        </pc:sldMkLst>
      </pc:sldChg>
      <pc:sldChg chg="del">
        <pc:chgData name="Ron Melton" userId="5553941352b42db9" providerId="LiveId" clId="{82B564EC-5D5A-487D-A15F-A97E831753A9}" dt="2023-12-30T04:35:34.266" v="0" actId="47"/>
        <pc:sldMkLst>
          <pc:docMk/>
          <pc:sldMk cId="2271679187" sldId="2145709286"/>
        </pc:sldMkLst>
      </pc:sldChg>
      <pc:sldChg chg="del">
        <pc:chgData name="Ron Melton" userId="5553941352b42db9" providerId="LiveId" clId="{82B564EC-5D5A-487D-A15F-A97E831753A9}" dt="2023-12-30T04:35:34.266" v="0" actId="47"/>
        <pc:sldMkLst>
          <pc:docMk/>
          <pc:sldMk cId="3472245283" sldId="2145709288"/>
        </pc:sldMkLst>
      </pc:sldChg>
      <pc:sldChg chg="del">
        <pc:chgData name="Ron Melton" userId="5553941352b42db9" providerId="LiveId" clId="{82B564EC-5D5A-487D-A15F-A97E831753A9}" dt="2023-12-30T04:35:34.266" v="0" actId="47"/>
        <pc:sldMkLst>
          <pc:docMk/>
          <pc:sldMk cId="845699074" sldId="2145709291"/>
        </pc:sldMkLst>
      </pc:sldChg>
      <pc:sldChg chg="del">
        <pc:chgData name="Ron Melton" userId="5553941352b42db9" providerId="LiveId" clId="{82B564EC-5D5A-487D-A15F-A97E831753A9}" dt="2023-12-30T04:35:34.266" v="0" actId="47"/>
        <pc:sldMkLst>
          <pc:docMk/>
          <pc:sldMk cId="4256030906" sldId="2145709292"/>
        </pc:sldMkLst>
      </pc:sldChg>
      <pc:sldChg chg="del">
        <pc:chgData name="Ron Melton" userId="5553941352b42db9" providerId="LiveId" clId="{82B564EC-5D5A-487D-A15F-A97E831753A9}" dt="2023-12-30T04:35:34.266" v="0" actId="47"/>
        <pc:sldMkLst>
          <pc:docMk/>
          <pc:sldMk cId="2139461426" sldId="2145709296"/>
        </pc:sldMkLst>
      </pc:sldChg>
      <pc:sldChg chg="del">
        <pc:chgData name="Ron Melton" userId="5553941352b42db9" providerId="LiveId" clId="{82B564EC-5D5A-487D-A15F-A97E831753A9}" dt="2023-12-30T04:35:34.266" v="0" actId="47"/>
        <pc:sldMkLst>
          <pc:docMk/>
          <pc:sldMk cId="3914373462" sldId="2145709297"/>
        </pc:sldMkLst>
      </pc:sldChg>
      <pc:sldChg chg="del">
        <pc:chgData name="Ron Melton" userId="5553941352b42db9" providerId="LiveId" clId="{82B564EC-5D5A-487D-A15F-A97E831753A9}" dt="2023-12-30T04:35:34.266" v="0" actId="47"/>
        <pc:sldMkLst>
          <pc:docMk/>
          <pc:sldMk cId="1024003593" sldId="2145709298"/>
        </pc:sldMkLst>
      </pc:sldChg>
      <pc:sldChg chg="del">
        <pc:chgData name="Ron Melton" userId="5553941352b42db9" providerId="LiveId" clId="{82B564EC-5D5A-487D-A15F-A97E831753A9}" dt="2023-12-30T04:35:34.266" v="0" actId="47"/>
        <pc:sldMkLst>
          <pc:docMk/>
          <pc:sldMk cId="2405581119" sldId="2145709301"/>
        </pc:sldMkLst>
      </pc:sldChg>
      <pc:sldChg chg="del">
        <pc:chgData name="Ron Melton" userId="5553941352b42db9" providerId="LiveId" clId="{82B564EC-5D5A-487D-A15F-A97E831753A9}" dt="2023-12-30T04:35:34.266" v="0" actId="47"/>
        <pc:sldMkLst>
          <pc:docMk/>
          <pc:sldMk cId="1680432923" sldId="2145709302"/>
        </pc:sldMkLst>
      </pc:sldChg>
      <pc:sldChg chg="del">
        <pc:chgData name="Ron Melton" userId="5553941352b42db9" providerId="LiveId" clId="{82B564EC-5D5A-487D-A15F-A97E831753A9}" dt="2023-12-30T04:35:34.266" v="0" actId="47"/>
        <pc:sldMkLst>
          <pc:docMk/>
          <pc:sldMk cId="3060481191" sldId="2145709307"/>
        </pc:sldMkLst>
      </pc:sldChg>
      <pc:sldChg chg="del">
        <pc:chgData name="Ron Melton" userId="5553941352b42db9" providerId="LiveId" clId="{82B564EC-5D5A-487D-A15F-A97E831753A9}" dt="2023-12-30T04:35:34.266" v="0" actId="47"/>
        <pc:sldMkLst>
          <pc:docMk/>
          <pc:sldMk cId="1320310604" sldId="2145709308"/>
        </pc:sldMkLst>
      </pc:sldChg>
      <pc:sldChg chg="del">
        <pc:chgData name="Ron Melton" userId="5553941352b42db9" providerId="LiveId" clId="{82B564EC-5D5A-487D-A15F-A97E831753A9}" dt="2023-12-30T04:35:34.266" v="0" actId="47"/>
        <pc:sldMkLst>
          <pc:docMk/>
          <pc:sldMk cId="3789980679" sldId="2145709309"/>
        </pc:sldMkLst>
      </pc:sldChg>
      <pc:sldChg chg="del">
        <pc:chgData name="Ron Melton" userId="5553941352b42db9" providerId="LiveId" clId="{82B564EC-5D5A-487D-A15F-A97E831753A9}" dt="2023-12-30T04:35:34.266" v="0" actId="47"/>
        <pc:sldMkLst>
          <pc:docMk/>
          <pc:sldMk cId="275922941" sldId="2145709311"/>
        </pc:sldMkLst>
      </pc:sldChg>
      <pc:sldChg chg="del">
        <pc:chgData name="Ron Melton" userId="5553941352b42db9" providerId="LiveId" clId="{82B564EC-5D5A-487D-A15F-A97E831753A9}" dt="2023-12-30T04:35:34.266" v="0" actId="47"/>
        <pc:sldMkLst>
          <pc:docMk/>
          <pc:sldMk cId="895892901" sldId="2145709312"/>
        </pc:sldMkLst>
      </pc:sldChg>
      <pc:sldChg chg="del">
        <pc:chgData name="Ron Melton" userId="5553941352b42db9" providerId="LiveId" clId="{82B564EC-5D5A-487D-A15F-A97E831753A9}" dt="2023-12-30T04:35:34.266" v="0" actId="47"/>
        <pc:sldMkLst>
          <pc:docMk/>
          <pc:sldMk cId="3812998405" sldId="2145709314"/>
        </pc:sldMkLst>
      </pc:sldChg>
      <pc:sldChg chg="del">
        <pc:chgData name="Ron Melton" userId="5553941352b42db9" providerId="LiveId" clId="{82B564EC-5D5A-487D-A15F-A97E831753A9}" dt="2023-12-30T04:35:34.266" v="0" actId="47"/>
        <pc:sldMkLst>
          <pc:docMk/>
          <pc:sldMk cId="3416729418" sldId="2145709315"/>
        </pc:sldMkLst>
      </pc:sldChg>
      <pc:sldChg chg="del">
        <pc:chgData name="Ron Melton" userId="5553941352b42db9" providerId="LiveId" clId="{82B564EC-5D5A-487D-A15F-A97E831753A9}" dt="2023-12-30T04:35:34.266" v="0" actId="47"/>
        <pc:sldMkLst>
          <pc:docMk/>
          <pc:sldMk cId="2078152818" sldId="2145709317"/>
        </pc:sldMkLst>
      </pc:sldChg>
      <pc:sldChg chg="del">
        <pc:chgData name="Ron Melton" userId="5553941352b42db9" providerId="LiveId" clId="{82B564EC-5D5A-487D-A15F-A97E831753A9}" dt="2023-12-30T04:35:34.266" v="0" actId="47"/>
        <pc:sldMkLst>
          <pc:docMk/>
          <pc:sldMk cId="3841034329" sldId="2145709318"/>
        </pc:sldMkLst>
      </pc:sldChg>
      <pc:sldChg chg="del">
        <pc:chgData name="Ron Melton" userId="5553941352b42db9" providerId="LiveId" clId="{82B564EC-5D5A-487D-A15F-A97E831753A9}" dt="2023-12-30T04:35:34.266" v="0" actId="47"/>
        <pc:sldMkLst>
          <pc:docMk/>
          <pc:sldMk cId="55490857" sldId="2145709319"/>
        </pc:sldMkLst>
      </pc:sldChg>
      <pc:sldChg chg="del">
        <pc:chgData name="Ron Melton" userId="5553941352b42db9" providerId="LiveId" clId="{82B564EC-5D5A-487D-A15F-A97E831753A9}" dt="2023-12-30T04:35:34.266" v="0" actId="47"/>
        <pc:sldMkLst>
          <pc:docMk/>
          <pc:sldMk cId="2712854664" sldId="2145709320"/>
        </pc:sldMkLst>
      </pc:sldChg>
      <pc:sldChg chg="del">
        <pc:chgData name="Ron Melton" userId="5553941352b42db9" providerId="LiveId" clId="{82B564EC-5D5A-487D-A15F-A97E831753A9}" dt="2023-12-30T04:35:34.266" v="0" actId="47"/>
        <pc:sldMkLst>
          <pc:docMk/>
          <pc:sldMk cId="3796222402" sldId="2145709321"/>
        </pc:sldMkLst>
      </pc:sldChg>
      <pc:sldChg chg="del">
        <pc:chgData name="Ron Melton" userId="5553941352b42db9" providerId="LiveId" clId="{82B564EC-5D5A-487D-A15F-A97E831753A9}" dt="2023-12-30T04:35:34.266" v="0" actId="47"/>
        <pc:sldMkLst>
          <pc:docMk/>
          <pc:sldMk cId="2566644136" sldId="2145709323"/>
        </pc:sldMkLst>
      </pc:sldChg>
      <pc:sldChg chg="del">
        <pc:chgData name="Ron Melton" userId="5553941352b42db9" providerId="LiveId" clId="{82B564EC-5D5A-487D-A15F-A97E831753A9}" dt="2023-12-30T04:35:34.266" v="0" actId="47"/>
        <pc:sldMkLst>
          <pc:docMk/>
          <pc:sldMk cId="69088506" sldId="2145709330"/>
        </pc:sldMkLst>
      </pc:sldChg>
      <pc:sldChg chg="del">
        <pc:chgData name="Ron Melton" userId="5553941352b42db9" providerId="LiveId" clId="{82B564EC-5D5A-487D-A15F-A97E831753A9}" dt="2023-12-30T04:35:34.266" v="0" actId="47"/>
        <pc:sldMkLst>
          <pc:docMk/>
          <pc:sldMk cId="4215104836" sldId="2145709331"/>
        </pc:sldMkLst>
      </pc:sldChg>
      <pc:sldChg chg="del">
        <pc:chgData name="Ron Melton" userId="5553941352b42db9" providerId="LiveId" clId="{82B564EC-5D5A-487D-A15F-A97E831753A9}" dt="2023-12-30T04:35:34.266" v="0" actId="47"/>
        <pc:sldMkLst>
          <pc:docMk/>
          <pc:sldMk cId="2747216591" sldId="2145709332"/>
        </pc:sldMkLst>
      </pc:sldChg>
      <pc:sldChg chg="del">
        <pc:chgData name="Ron Melton" userId="5553941352b42db9" providerId="LiveId" clId="{82B564EC-5D5A-487D-A15F-A97E831753A9}" dt="2023-12-30T04:35:34.266" v="0" actId="47"/>
        <pc:sldMkLst>
          <pc:docMk/>
          <pc:sldMk cId="324806334" sldId="2145709339"/>
        </pc:sldMkLst>
      </pc:sldChg>
      <pc:sldChg chg="del">
        <pc:chgData name="Ron Melton" userId="5553941352b42db9" providerId="LiveId" clId="{82B564EC-5D5A-487D-A15F-A97E831753A9}" dt="2023-12-30T04:35:34.266" v="0" actId="47"/>
        <pc:sldMkLst>
          <pc:docMk/>
          <pc:sldMk cId="4045513859" sldId="2145709341"/>
        </pc:sldMkLst>
      </pc:sldChg>
      <pc:sldChg chg="del">
        <pc:chgData name="Ron Melton" userId="5553941352b42db9" providerId="LiveId" clId="{82B564EC-5D5A-487D-A15F-A97E831753A9}" dt="2023-12-30T04:35:34.266" v="0" actId="47"/>
        <pc:sldMkLst>
          <pc:docMk/>
          <pc:sldMk cId="1415482320" sldId="2145709344"/>
        </pc:sldMkLst>
      </pc:sldChg>
      <pc:sldChg chg="del">
        <pc:chgData name="Ron Melton" userId="5553941352b42db9" providerId="LiveId" clId="{82B564EC-5D5A-487D-A15F-A97E831753A9}" dt="2023-12-30T04:35:34.266" v="0" actId="47"/>
        <pc:sldMkLst>
          <pc:docMk/>
          <pc:sldMk cId="665955526" sldId="2145709348"/>
        </pc:sldMkLst>
      </pc:sldChg>
      <pc:sldChg chg="del">
        <pc:chgData name="Ron Melton" userId="5553941352b42db9" providerId="LiveId" clId="{82B564EC-5D5A-487D-A15F-A97E831753A9}" dt="2023-12-30T04:35:34.266" v="0" actId="47"/>
        <pc:sldMkLst>
          <pc:docMk/>
          <pc:sldMk cId="1667496493" sldId="2145709349"/>
        </pc:sldMkLst>
      </pc:sldChg>
      <pc:sldChg chg="del">
        <pc:chgData name="Ron Melton" userId="5553941352b42db9" providerId="LiveId" clId="{82B564EC-5D5A-487D-A15F-A97E831753A9}" dt="2023-12-30T04:35:34.266" v="0" actId="47"/>
        <pc:sldMkLst>
          <pc:docMk/>
          <pc:sldMk cId="1681995174" sldId="2145709367"/>
        </pc:sldMkLst>
      </pc:sldChg>
      <pc:sldChg chg="del">
        <pc:chgData name="Ron Melton" userId="5553941352b42db9" providerId="LiveId" clId="{82B564EC-5D5A-487D-A15F-A97E831753A9}" dt="2023-12-30T04:35:34.266" v="0" actId="47"/>
        <pc:sldMkLst>
          <pc:docMk/>
          <pc:sldMk cId="3520208461" sldId="2145709368"/>
        </pc:sldMkLst>
      </pc:sldChg>
      <pc:sldChg chg="del">
        <pc:chgData name="Ron Melton" userId="5553941352b42db9" providerId="LiveId" clId="{82B564EC-5D5A-487D-A15F-A97E831753A9}" dt="2023-12-30T04:35:34.266" v="0" actId="47"/>
        <pc:sldMkLst>
          <pc:docMk/>
          <pc:sldMk cId="3850383215" sldId="2145709369"/>
        </pc:sldMkLst>
      </pc:sldChg>
      <pc:sldChg chg="del">
        <pc:chgData name="Ron Melton" userId="5553941352b42db9" providerId="LiveId" clId="{82B564EC-5D5A-487D-A15F-A97E831753A9}" dt="2023-12-30T04:35:34.266" v="0" actId="47"/>
        <pc:sldMkLst>
          <pc:docMk/>
          <pc:sldMk cId="2151273916" sldId="2145709370"/>
        </pc:sldMkLst>
      </pc:sldChg>
      <pc:sldChg chg="del">
        <pc:chgData name="Ron Melton" userId="5553941352b42db9" providerId="LiveId" clId="{82B564EC-5D5A-487D-A15F-A97E831753A9}" dt="2023-12-30T04:35:34.266" v="0" actId="47"/>
        <pc:sldMkLst>
          <pc:docMk/>
          <pc:sldMk cId="4161958221" sldId="2145709372"/>
        </pc:sldMkLst>
      </pc:sldChg>
      <pc:sldChg chg="del">
        <pc:chgData name="Ron Melton" userId="5553941352b42db9" providerId="LiveId" clId="{82B564EC-5D5A-487D-A15F-A97E831753A9}" dt="2023-12-30T04:35:34.266" v="0" actId="47"/>
        <pc:sldMkLst>
          <pc:docMk/>
          <pc:sldMk cId="400573703" sldId="2145709375"/>
        </pc:sldMkLst>
      </pc:sldChg>
      <pc:sldChg chg="del">
        <pc:chgData name="Ron Melton" userId="5553941352b42db9" providerId="LiveId" clId="{82B564EC-5D5A-487D-A15F-A97E831753A9}" dt="2023-12-30T04:35:34.266" v="0" actId="47"/>
        <pc:sldMkLst>
          <pc:docMk/>
          <pc:sldMk cId="3396741364" sldId="2145709376"/>
        </pc:sldMkLst>
      </pc:sldChg>
      <pc:sldChg chg="del">
        <pc:chgData name="Ron Melton" userId="5553941352b42db9" providerId="LiveId" clId="{82B564EC-5D5A-487D-A15F-A97E831753A9}" dt="2023-12-30T04:35:34.266" v="0" actId="47"/>
        <pc:sldMkLst>
          <pc:docMk/>
          <pc:sldMk cId="2184105542" sldId="2145709395"/>
        </pc:sldMkLst>
      </pc:sldChg>
      <pc:sldChg chg="del">
        <pc:chgData name="Ron Melton" userId="5553941352b42db9" providerId="LiveId" clId="{82B564EC-5D5A-487D-A15F-A97E831753A9}" dt="2023-12-30T04:35:34.266" v="0" actId="47"/>
        <pc:sldMkLst>
          <pc:docMk/>
          <pc:sldMk cId="2593957840" sldId="2145709419"/>
        </pc:sldMkLst>
      </pc:sldChg>
      <pc:sldChg chg="del">
        <pc:chgData name="Ron Melton" userId="5553941352b42db9" providerId="LiveId" clId="{82B564EC-5D5A-487D-A15F-A97E831753A9}" dt="2023-12-30T04:35:54.070" v="1" actId="47"/>
        <pc:sldMkLst>
          <pc:docMk/>
          <pc:sldMk cId="3471755115" sldId="2145709454"/>
        </pc:sldMkLst>
      </pc:sldChg>
      <pc:sldChg chg="del">
        <pc:chgData name="Ron Melton" userId="5553941352b42db9" providerId="LiveId" clId="{82B564EC-5D5A-487D-A15F-A97E831753A9}" dt="2023-12-30T04:35:34.266" v="0" actId="47"/>
        <pc:sldMkLst>
          <pc:docMk/>
          <pc:sldMk cId="1186750476" sldId="2145709455"/>
        </pc:sldMkLst>
      </pc:sldChg>
      <pc:sldChg chg="del">
        <pc:chgData name="Ron Melton" userId="5553941352b42db9" providerId="LiveId" clId="{82B564EC-5D5A-487D-A15F-A97E831753A9}" dt="2023-12-30T04:35:34.266" v="0" actId="47"/>
        <pc:sldMkLst>
          <pc:docMk/>
          <pc:sldMk cId="613247108" sldId="2145709456"/>
        </pc:sldMkLst>
      </pc:sldChg>
      <pc:sldChg chg="del">
        <pc:chgData name="Ron Melton" userId="5553941352b42db9" providerId="LiveId" clId="{82B564EC-5D5A-487D-A15F-A97E831753A9}" dt="2023-12-30T04:35:54.070" v="1" actId="47"/>
        <pc:sldMkLst>
          <pc:docMk/>
          <pc:sldMk cId="3760498924" sldId="2145709457"/>
        </pc:sldMkLst>
      </pc:sldChg>
      <pc:sldChg chg="del">
        <pc:chgData name="Ron Melton" userId="5553941352b42db9" providerId="LiveId" clId="{82B564EC-5D5A-487D-A15F-A97E831753A9}" dt="2023-12-30T04:35:34.266" v="0" actId="47"/>
        <pc:sldMkLst>
          <pc:docMk/>
          <pc:sldMk cId="3385967301" sldId="2145709458"/>
        </pc:sldMkLst>
      </pc:sldChg>
      <pc:sldChg chg="del">
        <pc:chgData name="Ron Melton" userId="5553941352b42db9" providerId="LiveId" clId="{82B564EC-5D5A-487D-A15F-A97E831753A9}" dt="2023-12-30T04:35:34.266" v="0" actId="47"/>
        <pc:sldMkLst>
          <pc:docMk/>
          <pc:sldMk cId="4049152922" sldId="2145709459"/>
        </pc:sldMkLst>
      </pc:sldChg>
      <pc:sldChg chg="del">
        <pc:chgData name="Ron Melton" userId="5553941352b42db9" providerId="LiveId" clId="{82B564EC-5D5A-487D-A15F-A97E831753A9}" dt="2023-12-30T04:35:34.266" v="0" actId="47"/>
        <pc:sldMkLst>
          <pc:docMk/>
          <pc:sldMk cId="329719222" sldId="2145709460"/>
        </pc:sldMkLst>
      </pc:sldChg>
      <pc:sldChg chg="del">
        <pc:chgData name="Ron Melton" userId="5553941352b42db9" providerId="LiveId" clId="{82B564EC-5D5A-487D-A15F-A97E831753A9}" dt="2023-12-30T04:35:34.266" v="0" actId="47"/>
        <pc:sldMkLst>
          <pc:docMk/>
          <pc:sldMk cId="1811951359" sldId="2145709464"/>
        </pc:sldMkLst>
      </pc:sldChg>
      <pc:sldChg chg="del">
        <pc:chgData name="Ron Melton" userId="5553941352b42db9" providerId="LiveId" clId="{82B564EC-5D5A-487D-A15F-A97E831753A9}" dt="2023-12-30T04:35:34.266" v="0" actId="47"/>
        <pc:sldMkLst>
          <pc:docMk/>
          <pc:sldMk cId="191052673" sldId="2145709465"/>
        </pc:sldMkLst>
      </pc:sldChg>
      <pc:sldChg chg="del">
        <pc:chgData name="Ron Melton" userId="5553941352b42db9" providerId="LiveId" clId="{82B564EC-5D5A-487D-A15F-A97E831753A9}" dt="2023-12-30T04:35:34.266" v="0" actId="47"/>
        <pc:sldMkLst>
          <pc:docMk/>
          <pc:sldMk cId="1200474105" sldId="2145709469"/>
        </pc:sldMkLst>
      </pc:sldChg>
      <pc:sldChg chg="del">
        <pc:chgData name="Ron Melton" userId="5553941352b42db9" providerId="LiveId" clId="{82B564EC-5D5A-487D-A15F-A97E831753A9}" dt="2023-12-30T04:35:34.266" v="0" actId="47"/>
        <pc:sldMkLst>
          <pc:docMk/>
          <pc:sldMk cId="3107781869" sldId="2145709521"/>
        </pc:sldMkLst>
      </pc:sldChg>
      <pc:sldChg chg="del">
        <pc:chgData name="Ron Melton" userId="5553941352b42db9" providerId="LiveId" clId="{82B564EC-5D5A-487D-A15F-A97E831753A9}" dt="2023-12-30T04:35:34.266" v="0" actId="47"/>
        <pc:sldMkLst>
          <pc:docMk/>
          <pc:sldMk cId="1010197871" sldId="2145709543"/>
        </pc:sldMkLst>
      </pc:sldChg>
      <pc:sldChg chg="del">
        <pc:chgData name="Ron Melton" userId="5553941352b42db9" providerId="LiveId" clId="{82B564EC-5D5A-487D-A15F-A97E831753A9}" dt="2023-12-30T04:35:34.266" v="0" actId="47"/>
        <pc:sldMkLst>
          <pc:docMk/>
          <pc:sldMk cId="1860013007" sldId="2145709544"/>
        </pc:sldMkLst>
      </pc:sldChg>
      <pc:sldChg chg="del">
        <pc:chgData name="Ron Melton" userId="5553941352b42db9" providerId="LiveId" clId="{82B564EC-5D5A-487D-A15F-A97E831753A9}" dt="2023-12-30T04:35:34.266" v="0" actId="47"/>
        <pc:sldMkLst>
          <pc:docMk/>
          <pc:sldMk cId="108552659" sldId="2145709545"/>
        </pc:sldMkLst>
      </pc:sldChg>
      <pc:sldChg chg="del">
        <pc:chgData name="Ron Melton" userId="5553941352b42db9" providerId="LiveId" clId="{82B564EC-5D5A-487D-A15F-A97E831753A9}" dt="2023-12-30T04:35:34.266" v="0" actId="47"/>
        <pc:sldMkLst>
          <pc:docMk/>
          <pc:sldMk cId="1487051366" sldId="2145709546"/>
        </pc:sldMkLst>
      </pc:sldChg>
      <pc:sldChg chg="add">
        <pc:chgData name="Ron Melton" userId="5553941352b42db9" providerId="LiveId" clId="{82B564EC-5D5A-487D-A15F-A97E831753A9}" dt="2024-01-07T01:21:39.827" v="2"/>
        <pc:sldMkLst>
          <pc:docMk/>
          <pc:sldMk cId="2067375635" sldId="2145709588"/>
        </pc:sldMkLst>
      </pc:sldChg>
      <pc:sldChg chg="add">
        <pc:chgData name="Ron Melton" userId="5553941352b42db9" providerId="LiveId" clId="{82B564EC-5D5A-487D-A15F-A97E831753A9}" dt="2024-01-07T01:21:39.827" v="2"/>
        <pc:sldMkLst>
          <pc:docMk/>
          <pc:sldMk cId="1937880767" sldId="2145709589"/>
        </pc:sldMkLst>
      </pc:sldChg>
      <pc:sldChg chg="add">
        <pc:chgData name="Ron Melton" userId="5553941352b42db9" providerId="LiveId" clId="{82B564EC-5D5A-487D-A15F-A97E831753A9}" dt="2024-01-07T01:21:39.827" v="2"/>
        <pc:sldMkLst>
          <pc:docMk/>
          <pc:sldMk cId="724061410" sldId="2145709590"/>
        </pc:sldMkLst>
      </pc:sldChg>
      <pc:sldMasterChg chg="delSldLayout">
        <pc:chgData name="Ron Melton" userId="5553941352b42db9" providerId="LiveId" clId="{82B564EC-5D5A-487D-A15F-A97E831753A9}" dt="2023-12-30T04:35:54.070" v="1" actId="47"/>
        <pc:sldMasterMkLst>
          <pc:docMk/>
          <pc:sldMasterMk cId="394967926" sldId="2147485635"/>
        </pc:sldMasterMkLst>
        <pc:sldLayoutChg chg="del">
          <pc:chgData name="Ron Melton" userId="5553941352b42db9" providerId="LiveId" clId="{82B564EC-5D5A-487D-A15F-A97E831753A9}" dt="2023-12-30T04:35:54.070" v="1" actId="47"/>
          <pc:sldLayoutMkLst>
            <pc:docMk/>
            <pc:sldMasterMk cId="394967926" sldId="2147485635"/>
            <pc:sldLayoutMk cId="1441271515" sldId="2147485794"/>
          </pc:sldLayoutMkLst>
        </pc:sldLayoutChg>
        <pc:sldLayoutChg chg="del">
          <pc:chgData name="Ron Melton" userId="5553941352b42db9" providerId="LiveId" clId="{82B564EC-5D5A-487D-A15F-A97E831753A9}" dt="2023-12-30T04:35:54.070" v="1" actId="47"/>
          <pc:sldLayoutMkLst>
            <pc:docMk/>
            <pc:sldMasterMk cId="394967926" sldId="2147485635"/>
            <pc:sldLayoutMk cId="154023940" sldId="2147485795"/>
          </pc:sldLayoutMkLst>
        </pc:sldLayoutChg>
        <pc:sldLayoutChg chg="del">
          <pc:chgData name="Ron Melton" userId="5553941352b42db9" providerId="LiveId" clId="{82B564EC-5D5A-487D-A15F-A97E831753A9}" dt="2023-12-30T04:35:34.266" v="0" actId="47"/>
          <pc:sldLayoutMkLst>
            <pc:docMk/>
            <pc:sldMasterMk cId="394967926" sldId="2147485635"/>
            <pc:sldLayoutMk cId="2158758303" sldId="2147485820"/>
          </pc:sldLayoutMkLst>
        </pc:sldLayoutChg>
        <pc:sldLayoutChg chg="del">
          <pc:chgData name="Ron Melton" userId="5553941352b42db9" providerId="LiveId" clId="{82B564EC-5D5A-487D-A15F-A97E831753A9}" dt="2023-12-30T04:35:54.070" v="1" actId="47"/>
          <pc:sldLayoutMkLst>
            <pc:docMk/>
            <pc:sldMasterMk cId="394967926" sldId="2147485635"/>
            <pc:sldLayoutMk cId="936548348" sldId="2147485822"/>
          </pc:sldLayoutMkLst>
        </pc:sldLayoutChg>
      </pc:sldMasterChg>
      <pc:sldMasterChg chg="del delSldLayout">
        <pc:chgData name="Ron Melton" userId="5553941352b42db9" providerId="LiveId" clId="{82B564EC-5D5A-487D-A15F-A97E831753A9}" dt="2023-12-30T04:35:34.266" v="0" actId="47"/>
        <pc:sldMasterMkLst>
          <pc:docMk/>
          <pc:sldMasterMk cId="4058895011" sldId="2147485688"/>
        </pc:sldMasterMkLst>
        <pc:sldLayoutChg chg="del">
          <pc:chgData name="Ron Melton" userId="5553941352b42db9" providerId="LiveId" clId="{82B564EC-5D5A-487D-A15F-A97E831753A9}" dt="2023-12-30T04:35:34.266" v="0" actId="47"/>
          <pc:sldLayoutMkLst>
            <pc:docMk/>
            <pc:sldMasterMk cId="4058895011" sldId="2147485688"/>
            <pc:sldLayoutMk cId="2713472699" sldId="2147485689"/>
          </pc:sldLayoutMkLst>
        </pc:sldLayoutChg>
        <pc:sldLayoutChg chg="del">
          <pc:chgData name="Ron Melton" userId="5553941352b42db9" providerId="LiveId" clId="{82B564EC-5D5A-487D-A15F-A97E831753A9}" dt="2023-12-30T04:35:34.266" v="0" actId="47"/>
          <pc:sldLayoutMkLst>
            <pc:docMk/>
            <pc:sldMasterMk cId="4058895011" sldId="2147485688"/>
            <pc:sldLayoutMk cId="288992019" sldId="2147485690"/>
          </pc:sldLayoutMkLst>
        </pc:sldLayoutChg>
        <pc:sldLayoutChg chg="del">
          <pc:chgData name="Ron Melton" userId="5553941352b42db9" providerId="LiveId" clId="{82B564EC-5D5A-487D-A15F-A97E831753A9}" dt="2023-12-30T04:35:34.266" v="0" actId="47"/>
          <pc:sldLayoutMkLst>
            <pc:docMk/>
            <pc:sldMasterMk cId="4058895011" sldId="2147485688"/>
            <pc:sldLayoutMk cId="2815492403" sldId="2147485691"/>
          </pc:sldLayoutMkLst>
        </pc:sldLayoutChg>
        <pc:sldLayoutChg chg="del">
          <pc:chgData name="Ron Melton" userId="5553941352b42db9" providerId="LiveId" clId="{82B564EC-5D5A-487D-A15F-A97E831753A9}" dt="2023-12-30T04:35:34.266" v="0" actId="47"/>
          <pc:sldLayoutMkLst>
            <pc:docMk/>
            <pc:sldMasterMk cId="4058895011" sldId="2147485688"/>
            <pc:sldLayoutMk cId="572784873" sldId="2147485692"/>
          </pc:sldLayoutMkLst>
        </pc:sldLayoutChg>
        <pc:sldLayoutChg chg="del">
          <pc:chgData name="Ron Melton" userId="5553941352b42db9" providerId="LiveId" clId="{82B564EC-5D5A-487D-A15F-A97E831753A9}" dt="2023-12-30T04:35:34.266" v="0" actId="47"/>
          <pc:sldLayoutMkLst>
            <pc:docMk/>
            <pc:sldMasterMk cId="4058895011" sldId="2147485688"/>
            <pc:sldLayoutMk cId="3417876152" sldId="2147485693"/>
          </pc:sldLayoutMkLst>
        </pc:sldLayoutChg>
        <pc:sldLayoutChg chg="del">
          <pc:chgData name="Ron Melton" userId="5553941352b42db9" providerId="LiveId" clId="{82B564EC-5D5A-487D-A15F-A97E831753A9}" dt="2023-12-30T04:35:34.266" v="0" actId="47"/>
          <pc:sldLayoutMkLst>
            <pc:docMk/>
            <pc:sldMasterMk cId="4058895011" sldId="2147485688"/>
            <pc:sldLayoutMk cId="3198747370" sldId="2147485694"/>
          </pc:sldLayoutMkLst>
        </pc:sldLayoutChg>
        <pc:sldLayoutChg chg="del">
          <pc:chgData name="Ron Melton" userId="5553941352b42db9" providerId="LiveId" clId="{82B564EC-5D5A-487D-A15F-A97E831753A9}" dt="2023-12-30T04:35:34.266" v="0" actId="47"/>
          <pc:sldLayoutMkLst>
            <pc:docMk/>
            <pc:sldMasterMk cId="4058895011" sldId="2147485688"/>
            <pc:sldLayoutMk cId="3233999996" sldId="2147485695"/>
          </pc:sldLayoutMkLst>
        </pc:sldLayoutChg>
        <pc:sldLayoutChg chg="del">
          <pc:chgData name="Ron Melton" userId="5553941352b42db9" providerId="LiveId" clId="{82B564EC-5D5A-487D-A15F-A97E831753A9}" dt="2023-12-30T04:35:34.266" v="0" actId="47"/>
          <pc:sldLayoutMkLst>
            <pc:docMk/>
            <pc:sldMasterMk cId="4058895011" sldId="2147485688"/>
            <pc:sldLayoutMk cId="3190632" sldId="2147485696"/>
          </pc:sldLayoutMkLst>
        </pc:sldLayoutChg>
        <pc:sldLayoutChg chg="del">
          <pc:chgData name="Ron Melton" userId="5553941352b42db9" providerId="LiveId" clId="{82B564EC-5D5A-487D-A15F-A97E831753A9}" dt="2023-12-30T04:35:34.266" v="0" actId="47"/>
          <pc:sldLayoutMkLst>
            <pc:docMk/>
            <pc:sldMasterMk cId="4058895011" sldId="2147485688"/>
            <pc:sldLayoutMk cId="4104083267" sldId="2147485697"/>
          </pc:sldLayoutMkLst>
        </pc:sldLayoutChg>
        <pc:sldLayoutChg chg="del">
          <pc:chgData name="Ron Melton" userId="5553941352b42db9" providerId="LiveId" clId="{82B564EC-5D5A-487D-A15F-A97E831753A9}" dt="2023-12-30T04:35:34.266" v="0" actId="47"/>
          <pc:sldLayoutMkLst>
            <pc:docMk/>
            <pc:sldMasterMk cId="4058895011" sldId="2147485688"/>
            <pc:sldLayoutMk cId="3907236139" sldId="2147485698"/>
          </pc:sldLayoutMkLst>
        </pc:sldLayoutChg>
        <pc:sldLayoutChg chg="del">
          <pc:chgData name="Ron Melton" userId="5553941352b42db9" providerId="LiveId" clId="{82B564EC-5D5A-487D-A15F-A97E831753A9}" dt="2023-12-30T04:35:34.266" v="0" actId="47"/>
          <pc:sldLayoutMkLst>
            <pc:docMk/>
            <pc:sldMasterMk cId="4058895011" sldId="2147485688"/>
            <pc:sldLayoutMk cId="2245445899" sldId="2147485699"/>
          </pc:sldLayoutMkLst>
        </pc:sldLayoutChg>
      </pc:sldMasterChg>
      <pc:sldMasterChg chg="del delSldLayout">
        <pc:chgData name="Ron Melton" userId="5553941352b42db9" providerId="LiveId" clId="{82B564EC-5D5A-487D-A15F-A97E831753A9}" dt="2023-12-30T04:35:34.266" v="0" actId="47"/>
        <pc:sldMasterMkLst>
          <pc:docMk/>
          <pc:sldMasterMk cId="1715957054" sldId="2147485808"/>
        </pc:sldMasterMkLst>
        <pc:sldLayoutChg chg="del">
          <pc:chgData name="Ron Melton" userId="5553941352b42db9" providerId="LiveId" clId="{82B564EC-5D5A-487D-A15F-A97E831753A9}" dt="2023-12-30T04:35:34.266" v="0" actId="47"/>
          <pc:sldLayoutMkLst>
            <pc:docMk/>
            <pc:sldMasterMk cId="1715957054" sldId="2147485808"/>
            <pc:sldLayoutMk cId="4038930512" sldId="2147485809"/>
          </pc:sldLayoutMkLst>
        </pc:sldLayoutChg>
        <pc:sldLayoutChg chg="del">
          <pc:chgData name="Ron Melton" userId="5553941352b42db9" providerId="LiveId" clId="{82B564EC-5D5A-487D-A15F-A97E831753A9}" dt="2023-12-30T04:35:34.266" v="0" actId="47"/>
          <pc:sldLayoutMkLst>
            <pc:docMk/>
            <pc:sldMasterMk cId="1715957054" sldId="2147485808"/>
            <pc:sldLayoutMk cId="924010470" sldId="2147485810"/>
          </pc:sldLayoutMkLst>
        </pc:sldLayoutChg>
        <pc:sldLayoutChg chg="del">
          <pc:chgData name="Ron Melton" userId="5553941352b42db9" providerId="LiveId" clId="{82B564EC-5D5A-487D-A15F-A97E831753A9}" dt="2023-12-30T04:35:34.266" v="0" actId="47"/>
          <pc:sldLayoutMkLst>
            <pc:docMk/>
            <pc:sldMasterMk cId="1715957054" sldId="2147485808"/>
            <pc:sldLayoutMk cId="1786711504" sldId="2147485811"/>
          </pc:sldLayoutMkLst>
        </pc:sldLayoutChg>
        <pc:sldLayoutChg chg="del">
          <pc:chgData name="Ron Melton" userId="5553941352b42db9" providerId="LiveId" clId="{82B564EC-5D5A-487D-A15F-A97E831753A9}" dt="2023-12-30T04:35:34.266" v="0" actId="47"/>
          <pc:sldLayoutMkLst>
            <pc:docMk/>
            <pc:sldMasterMk cId="1715957054" sldId="2147485808"/>
            <pc:sldLayoutMk cId="701916804" sldId="2147485812"/>
          </pc:sldLayoutMkLst>
        </pc:sldLayoutChg>
        <pc:sldLayoutChg chg="del">
          <pc:chgData name="Ron Melton" userId="5553941352b42db9" providerId="LiveId" clId="{82B564EC-5D5A-487D-A15F-A97E831753A9}" dt="2023-12-30T04:35:34.266" v="0" actId="47"/>
          <pc:sldLayoutMkLst>
            <pc:docMk/>
            <pc:sldMasterMk cId="1715957054" sldId="2147485808"/>
            <pc:sldLayoutMk cId="2505445419" sldId="2147485813"/>
          </pc:sldLayoutMkLst>
        </pc:sldLayoutChg>
        <pc:sldLayoutChg chg="del">
          <pc:chgData name="Ron Melton" userId="5553941352b42db9" providerId="LiveId" clId="{82B564EC-5D5A-487D-A15F-A97E831753A9}" dt="2023-12-30T04:35:34.266" v="0" actId="47"/>
          <pc:sldLayoutMkLst>
            <pc:docMk/>
            <pc:sldMasterMk cId="1715957054" sldId="2147485808"/>
            <pc:sldLayoutMk cId="2462962589" sldId="2147485814"/>
          </pc:sldLayoutMkLst>
        </pc:sldLayoutChg>
        <pc:sldLayoutChg chg="del">
          <pc:chgData name="Ron Melton" userId="5553941352b42db9" providerId="LiveId" clId="{82B564EC-5D5A-487D-A15F-A97E831753A9}" dt="2023-12-30T04:35:34.266" v="0" actId="47"/>
          <pc:sldLayoutMkLst>
            <pc:docMk/>
            <pc:sldMasterMk cId="1715957054" sldId="2147485808"/>
            <pc:sldLayoutMk cId="2872251416" sldId="2147485815"/>
          </pc:sldLayoutMkLst>
        </pc:sldLayoutChg>
        <pc:sldLayoutChg chg="del">
          <pc:chgData name="Ron Melton" userId="5553941352b42db9" providerId="LiveId" clId="{82B564EC-5D5A-487D-A15F-A97E831753A9}" dt="2023-12-30T04:35:34.266" v="0" actId="47"/>
          <pc:sldLayoutMkLst>
            <pc:docMk/>
            <pc:sldMasterMk cId="1715957054" sldId="2147485808"/>
            <pc:sldLayoutMk cId="3600411777" sldId="2147485816"/>
          </pc:sldLayoutMkLst>
        </pc:sldLayoutChg>
        <pc:sldLayoutChg chg="del">
          <pc:chgData name="Ron Melton" userId="5553941352b42db9" providerId="LiveId" clId="{82B564EC-5D5A-487D-A15F-A97E831753A9}" dt="2023-12-30T04:35:34.266" v="0" actId="47"/>
          <pc:sldLayoutMkLst>
            <pc:docMk/>
            <pc:sldMasterMk cId="1715957054" sldId="2147485808"/>
            <pc:sldLayoutMk cId="1511775108" sldId="2147485817"/>
          </pc:sldLayoutMkLst>
        </pc:sldLayoutChg>
        <pc:sldLayoutChg chg="del">
          <pc:chgData name="Ron Melton" userId="5553941352b42db9" providerId="LiveId" clId="{82B564EC-5D5A-487D-A15F-A97E831753A9}" dt="2023-12-30T04:35:34.266" v="0" actId="47"/>
          <pc:sldLayoutMkLst>
            <pc:docMk/>
            <pc:sldMasterMk cId="1715957054" sldId="2147485808"/>
            <pc:sldLayoutMk cId="1928736875" sldId="2147485818"/>
          </pc:sldLayoutMkLst>
        </pc:sldLayoutChg>
        <pc:sldLayoutChg chg="del">
          <pc:chgData name="Ron Melton" userId="5553941352b42db9" providerId="LiveId" clId="{82B564EC-5D5A-487D-A15F-A97E831753A9}" dt="2023-12-30T04:35:34.266" v="0" actId="47"/>
          <pc:sldLayoutMkLst>
            <pc:docMk/>
            <pc:sldMasterMk cId="1715957054" sldId="2147485808"/>
            <pc:sldLayoutMk cId="829130093" sldId="21474858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7" name="Rectangle 3"/>
          <p:cNvSpPr>
            <a:spLocks noGrp="1" noChangeArrowheads="1"/>
          </p:cNvSpPr>
          <p:nvPr>
            <p:ph type="dt" sz="quarter"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205828" name="Rectangle 4"/>
          <p:cNvSpPr>
            <a:spLocks noGrp="1" noChangeArrowheads="1"/>
          </p:cNvSpPr>
          <p:nvPr>
            <p:ph type="ftr" sz="quarter" idx="2"/>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205829" name="Rectangle 5"/>
          <p:cNvSpPr>
            <a:spLocks noGrp="1" noChangeArrowheads="1"/>
          </p:cNvSpPr>
          <p:nvPr>
            <p:ph type="sldNum" sz="quarter" idx="3"/>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E3628887-17B3-4D77-8D0E-360198F37B4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5" name="Rectangle 3"/>
          <p:cNvSpPr>
            <a:spLocks noGrp="1" noChangeArrowheads="1"/>
          </p:cNvSpPr>
          <p:nvPr>
            <p:ph type="dt" idx="1"/>
          </p:nvPr>
        </p:nvSpPr>
        <p:spPr bwMode="auto">
          <a:xfrm>
            <a:off x="4023917" y="0"/>
            <a:ext cx="3076920" cy="469745"/>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lvl1pPr algn="r" defTabSz="932668" eaLnBrk="1" hangingPunct="1">
              <a:defRPr sz="1200">
                <a:effectLst/>
                <a:latin typeface="Arial" charset="0"/>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711068" y="4458564"/>
            <a:ext cx="5680342" cy="4226096"/>
          </a:xfrm>
          <a:prstGeom prst="rect">
            <a:avLst/>
          </a:prstGeom>
          <a:noFill/>
          <a:ln w="9525">
            <a:noFill/>
            <a:miter lim="800000"/>
            <a:headEnd/>
            <a:tailEnd/>
          </a:ln>
          <a:effectLst/>
        </p:spPr>
        <p:txBody>
          <a:bodyPr vert="horz" wrap="square" lIns="93325" tIns="46662" rIns="93325"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1"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defTabSz="932668" eaLnBrk="1" hangingPunct="1">
              <a:defRPr sz="1200">
                <a:effectLst/>
                <a:latin typeface="Arial"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4023917" y="8917127"/>
            <a:ext cx="3076920" cy="469745"/>
          </a:xfrm>
          <a:prstGeom prst="rect">
            <a:avLst/>
          </a:prstGeom>
          <a:noFill/>
          <a:ln w="9525">
            <a:noFill/>
            <a:miter lim="800000"/>
            <a:headEnd/>
            <a:tailEnd/>
          </a:ln>
          <a:effectLst/>
        </p:spPr>
        <p:txBody>
          <a:bodyPr vert="horz" wrap="square" lIns="93325" tIns="46662" rIns="93325" bIns="46662" numCol="1" anchor="b" anchorCtr="0" compatLnSpc="1">
            <a:prstTxWarp prst="textNoShape">
              <a:avLst/>
            </a:prstTxWarp>
          </a:bodyPr>
          <a:lstStyle>
            <a:lvl1pPr algn="r" defTabSz="932668" eaLnBrk="1" hangingPunct="1">
              <a:defRPr sz="1200"/>
            </a:lvl1pPr>
          </a:lstStyle>
          <a:p>
            <a:pPr>
              <a:defRPr/>
            </a:pPr>
            <a:fld id="{BE645A10-DCA2-4B0F-9FD9-EE305A3A31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ao.org/preferred-practice-pattern/posterior-vitreous-detachment-retinal-breaks-latti"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16/j.ophtha.2019.10.02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aojournal.org/article/S0161-6420(20)30040-3/fulltex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4850" indent="-285740">
              <a:spcBef>
                <a:spcPct val="30000"/>
              </a:spcBef>
              <a:defRPr sz="1200">
                <a:solidFill>
                  <a:schemeClr val="tx1"/>
                </a:solidFill>
                <a:latin typeface="Arial" panose="020B0604020202020204" pitchFamily="34" charset="0"/>
              </a:defRPr>
            </a:lvl2pPr>
            <a:lvl3pPr marL="1146170" indent="-227950">
              <a:spcBef>
                <a:spcPct val="30000"/>
              </a:spcBef>
              <a:defRPr sz="1200">
                <a:solidFill>
                  <a:schemeClr val="tx1"/>
                </a:solidFill>
                <a:latin typeface="Arial" panose="020B0604020202020204" pitchFamily="34" charset="0"/>
              </a:defRPr>
            </a:lvl3pPr>
            <a:lvl4pPr marL="1603675" indent="-227950">
              <a:spcBef>
                <a:spcPct val="30000"/>
              </a:spcBef>
              <a:defRPr sz="1200">
                <a:solidFill>
                  <a:schemeClr val="tx1"/>
                </a:solidFill>
                <a:latin typeface="Arial" panose="020B0604020202020204" pitchFamily="34" charset="0"/>
              </a:defRPr>
            </a:lvl4pPr>
            <a:lvl5pPr marL="2062785" indent="-227950">
              <a:spcBef>
                <a:spcPct val="30000"/>
              </a:spcBef>
              <a:defRPr sz="1200">
                <a:solidFill>
                  <a:schemeClr val="tx1"/>
                </a:solidFill>
                <a:latin typeface="Arial" panose="020B0604020202020204" pitchFamily="34" charset="0"/>
              </a:defRPr>
            </a:lvl5pPr>
            <a:lvl6pPr marL="2525106" indent="-227950" eaLnBrk="0" fontAlgn="base" hangingPunct="0">
              <a:spcBef>
                <a:spcPct val="30000"/>
              </a:spcBef>
              <a:spcAft>
                <a:spcPct val="0"/>
              </a:spcAft>
              <a:defRPr sz="1200">
                <a:solidFill>
                  <a:schemeClr val="tx1"/>
                </a:solidFill>
                <a:latin typeface="Arial" panose="020B0604020202020204" pitchFamily="34" charset="0"/>
              </a:defRPr>
            </a:lvl6pPr>
            <a:lvl7pPr marL="2987427" indent="-227950" eaLnBrk="0" fontAlgn="base" hangingPunct="0">
              <a:spcBef>
                <a:spcPct val="30000"/>
              </a:spcBef>
              <a:spcAft>
                <a:spcPct val="0"/>
              </a:spcAft>
              <a:defRPr sz="1200">
                <a:solidFill>
                  <a:schemeClr val="tx1"/>
                </a:solidFill>
                <a:latin typeface="Arial" panose="020B0604020202020204" pitchFamily="34" charset="0"/>
              </a:defRPr>
            </a:lvl7pPr>
            <a:lvl8pPr marL="3449747" indent="-227950" eaLnBrk="0" fontAlgn="base" hangingPunct="0">
              <a:spcBef>
                <a:spcPct val="30000"/>
              </a:spcBef>
              <a:spcAft>
                <a:spcPct val="0"/>
              </a:spcAft>
              <a:defRPr sz="1200">
                <a:solidFill>
                  <a:schemeClr val="tx1"/>
                </a:solidFill>
                <a:latin typeface="Arial" panose="020B0604020202020204" pitchFamily="34" charset="0"/>
              </a:defRPr>
            </a:lvl8pPr>
            <a:lvl9pPr marL="3912068" indent="-22795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5A077DF0-9E06-4F80-ACFD-F59900969F5B}" type="slidenum">
              <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1</a:t>
            </a:fld>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5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Frank S, Brown SM, </a:t>
            </a:r>
            <a:r>
              <a:rPr lang="en-US" dirty="0" err="1"/>
              <a:t>Capriotti</a:t>
            </a:r>
            <a:r>
              <a:rPr lang="en-US" dirty="0"/>
              <a:t> JA. </a:t>
            </a:r>
            <a:r>
              <a:rPr lang="en-US" dirty="0">
                <a:latin typeface="Arial" pitchFamily="34" charset="0"/>
              </a:rPr>
              <a:t>In Vitro Efficacy of a Povidone-Iodine Nasal Antiseptic for Rapid Inactivation of SARS-CoV-2. </a:t>
            </a:r>
            <a:r>
              <a:rPr lang="en-US" i="1" dirty="0">
                <a:latin typeface="Arial" pitchFamily="34" charset="0"/>
              </a:rPr>
              <a:t>JAMA </a:t>
            </a:r>
            <a:r>
              <a:rPr lang="en-US" i="1" dirty="0" err="1">
                <a:latin typeface="Arial" pitchFamily="34" charset="0"/>
              </a:rPr>
              <a:t>Otolaryngol</a:t>
            </a:r>
            <a:r>
              <a:rPr lang="en-US" i="1" dirty="0">
                <a:latin typeface="Arial" pitchFamily="34" charset="0"/>
              </a:rPr>
              <a:t> Head Neck Surg. </a:t>
            </a:r>
            <a:r>
              <a:rPr lang="en-US" dirty="0">
                <a:latin typeface="Arial" pitchFamily="34" charset="0"/>
              </a:rPr>
              <a:t>Published online September 17, 2020. doi:10.1001/jamaoto.2020.3053</a:t>
            </a:r>
          </a:p>
          <a:p>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18</a:t>
            </a:fld>
            <a:endParaRPr lang="en-US" dirty="0">
              <a:solidFill>
                <a:srgbClr val="000000"/>
              </a:solidFill>
              <a:cs typeface="+mn-cs"/>
            </a:endParaRPr>
          </a:p>
        </p:txBody>
      </p:sp>
    </p:spTree>
    <p:extLst>
      <p:ext uri="{BB962C8B-B14F-4D97-AF65-F5344CB8AC3E}">
        <p14:creationId xmlns:p14="http://schemas.microsoft.com/office/powerpoint/2010/main" val="423586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spcBef>
                <a:spcPct val="30000"/>
              </a:spcBef>
              <a:defRPr sz="1200">
                <a:solidFill>
                  <a:schemeClr val="tx1"/>
                </a:solidFill>
                <a:latin typeface="Arial" panose="020B0604020202020204" pitchFamily="34" charset="0"/>
              </a:defRPr>
            </a:lvl1pPr>
            <a:lvl2pPr marL="751271" indent="-288950" defTabSz="932668">
              <a:spcBef>
                <a:spcPct val="30000"/>
              </a:spcBef>
              <a:defRPr sz="1200">
                <a:solidFill>
                  <a:schemeClr val="tx1"/>
                </a:solidFill>
                <a:latin typeface="Arial" panose="020B0604020202020204" pitchFamily="34" charset="0"/>
              </a:defRPr>
            </a:lvl2pPr>
            <a:lvl3pPr marL="1155802" indent="-231160" defTabSz="932668">
              <a:spcBef>
                <a:spcPct val="30000"/>
              </a:spcBef>
              <a:defRPr sz="1200">
                <a:solidFill>
                  <a:schemeClr val="tx1"/>
                </a:solidFill>
                <a:latin typeface="Arial" panose="020B0604020202020204" pitchFamily="34" charset="0"/>
              </a:defRPr>
            </a:lvl3pPr>
            <a:lvl4pPr marL="1618122" indent="-231160" defTabSz="932668">
              <a:spcBef>
                <a:spcPct val="30000"/>
              </a:spcBef>
              <a:defRPr sz="1200">
                <a:solidFill>
                  <a:schemeClr val="tx1"/>
                </a:solidFill>
                <a:latin typeface="Arial" panose="020B0604020202020204" pitchFamily="34" charset="0"/>
              </a:defRPr>
            </a:lvl4pPr>
            <a:lvl5pPr marL="2080443" indent="-231160" defTabSz="932668">
              <a:spcBef>
                <a:spcPct val="30000"/>
              </a:spcBef>
              <a:defRPr sz="1200">
                <a:solidFill>
                  <a:schemeClr val="tx1"/>
                </a:solidFill>
                <a:latin typeface="Arial" panose="020B0604020202020204" pitchFamily="34" charset="0"/>
              </a:defRPr>
            </a:lvl5pPr>
            <a:lvl6pPr marL="2542764" indent="-231160" defTabSz="932668"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2668"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2668"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266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024E74B1-9BC4-49C8-80D1-338AE1B01D5B}" type="slidenum">
              <a:rPr lang="en-US" altLang="en-US">
                <a:solidFill>
                  <a:srgbClr val="000000"/>
                </a:solidFill>
              </a:rPr>
              <a:pPr>
                <a:spcBef>
                  <a:spcPct val="0"/>
                </a:spcBef>
                <a:defRPr/>
              </a:pPr>
              <a:t>19</a:t>
            </a:fld>
            <a:endParaRPr lang="en-US" altLang="en-US">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1651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74406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D52B8E5-B81F-40F0-BFF7-04068D4D77E7}"/>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2EF1414-14D6-482E-B276-2B0C4670EE22}"/>
              </a:ext>
            </a:extLst>
          </p:cNvPr>
          <p:cNvSpPr>
            <a:spLocks noGrp="1" noChangeArrowheads="1"/>
          </p:cNvSpPr>
          <p:nvPr>
            <p:ph type="body" idx="1"/>
          </p:nvPr>
        </p:nvSpPr>
        <p:spPr>
          <a:noFill/>
        </p:spPr>
        <p:txBody>
          <a:bodyPr/>
          <a:lstStyle/>
          <a:p>
            <a:r>
              <a:rPr lang="en-US" altLang="en-US"/>
              <a:t>Yannuzzix NA, Chang JS, Brown GC, Smiddy WE. Cost-Utility of Evaluation for Posterior Vitreous Detachment and Prophylaxis of Retinal Detachment. Ophthalmology 2018;125(1):43-50.</a:t>
            </a:r>
          </a:p>
        </p:txBody>
      </p:sp>
      <p:sp>
        <p:nvSpPr>
          <p:cNvPr id="21508" name="Slide Number Placeholder 3">
            <a:extLst>
              <a:ext uri="{FF2B5EF4-FFF2-40B4-BE49-F238E27FC236}">
                <a16:creationId xmlns:a16="http://schemas.microsoft.com/office/drawing/2014/main" id="{37937EFC-BF1A-4867-B682-00A7E44336CC}"/>
              </a:ext>
            </a:extLst>
          </p:cNvPr>
          <p:cNvSpPr>
            <a:spLocks noGrp="1"/>
          </p:cNvSpPr>
          <p:nvPr>
            <p:ph type="sldNum" sz="quarter" idx="5"/>
          </p:nvPr>
        </p:nvSpPr>
        <p:spPr>
          <a:noFill/>
        </p:spPr>
        <p:txBody>
          <a:bodyPr/>
          <a:lstStyle>
            <a:lvl1pPr defTabSz="931062">
              <a:defRPr sz="3600">
                <a:solidFill>
                  <a:schemeClr val="tx1"/>
                </a:solidFill>
                <a:latin typeface="Arial" panose="020B0604020202020204" pitchFamily="34" charset="0"/>
              </a:defRPr>
            </a:lvl1pPr>
            <a:lvl2pPr marL="751271" indent="-288950" defTabSz="931062">
              <a:defRPr sz="3600">
                <a:solidFill>
                  <a:schemeClr val="tx1"/>
                </a:solidFill>
                <a:latin typeface="Arial" panose="020B0604020202020204" pitchFamily="34" charset="0"/>
              </a:defRPr>
            </a:lvl2pPr>
            <a:lvl3pPr marL="1155802" indent="-231160" defTabSz="931062">
              <a:defRPr sz="3600">
                <a:solidFill>
                  <a:schemeClr val="tx1"/>
                </a:solidFill>
                <a:latin typeface="Arial" panose="020B0604020202020204" pitchFamily="34" charset="0"/>
              </a:defRPr>
            </a:lvl3pPr>
            <a:lvl4pPr marL="1618122" indent="-231160" defTabSz="931062">
              <a:defRPr sz="3600">
                <a:solidFill>
                  <a:schemeClr val="tx1"/>
                </a:solidFill>
                <a:latin typeface="Arial" panose="020B0604020202020204" pitchFamily="34" charset="0"/>
              </a:defRPr>
            </a:lvl4pPr>
            <a:lvl5pPr marL="2080443" indent="-231160" defTabSz="931062">
              <a:defRPr sz="3600">
                <a:solidFill>
                  <a:schemeClr val="tx1"/>
                </a:solidFill>
                <a:latin typeface="Arial" panose="020B0604020202020204" pitchFamily="34" charset="0"/>
              </a:defRPr>
            </a:lvl5pPr>
            <a:lvl6pPr marL="2542764" indent="-231160" defTabSz="931062" eaLnBrk="0" fontAlgn="base" hangingPunct="0">
              <a:spcBef>
                <a:spcPct val="0"/>
              </a:spcBef>
              <a:spcAft>
                <a:spcPct val="0"/>
              </a:spcAft>
              <a:defRPr sz="3600">
                <a:solidFill>
                  <a:schemeClr val="tx1"/>
                </a:solidFill>
                <a:latin typeface="Arial" panose="020B0604020202020204" pitchFamily="34" charset="0"/>
              </a:defRPr>
            </a:lvl6pPr>
            <a:lvl7pPr marL="3005084" indent="-231160" defTabSz="931062" eaLnBrk="0" fontAlgn="base" hangingPunct="0">
              <a:spcBef>
                <a:spcPct val="0"/>
              </a:spcBef>
              <a:spcAft>
                <a:spcPct val="0"/>
              </a:spcAft>
              <a:defRPr sz="3600">
                <a:solidFill>
                  <a:schemeClr val="tx1"/>
                </a:solidFill>
                <a:latin typeface="Arial" panose="020B0604020202020204" pitchFamily="34" charset="0"/>
              </a:defRPr>
            </a:lvl7pPr>
            <a:lvl8pPr marL="3467405" indent="-231160" defTabSz="931062" eaLnBrk="0" fontAlgn="base" hangingPunct="0">
              <a:spcBef>
                <a:spcPct val="0"/>
              </a:spcBef>
              <a:spcAft>
                <a:spcPct val="0"/>
              </a:spcAft>
              <a:defRPr sz="3600">
                <a:solidFill>
                  <a:schemeClr val="tx1"/>
                </a:solidFill>
                <a:latin typeface="Arial" panose="020B0604020202020204" pitchFamily="34" charset="0"/>
              </a:defRPr>
            </a:lvl8pPr>
            <a:lvl9pPr marL="3929725" indent="-231160" defTabSz="931062" eaLnBrk="0" fontAlgn="base" hangingPunct="0">
              <a:spcBef>
                <a:spcPct val="0"/>
              </a:spcBef>
              <a:spcAft>
                <a:spcPct val="0"/>
              </a:spcAft>
              <a:defRPr sz="3600">
                <a:solidFill>
                  <a:schemeClr val="tx1"/>
                </a:solidFill>
                <a:latin typeface="Arial" panose="020B0604020202020204" pitchFamily="34" charset="0"/>
              </a:defRPr>
            </a:lvl9pPr>
          </a:lstStyle>
          <a:p>
            <a:pPr>
              <a:defRPr/>
            </a:pPr>
            <a:fld id="{C29494FA-351E-422E-8F75-3FB7BACEA5DB}" type="slidenum">
              <a:rPr lang="en-US" altLang="en-US" sz="1200">
                <a:solidFill>
                  <a:srgbClr val="000000"/>
                </a:solidFill>
                <a:cs typeface="+mn-cs"/>
              </a:rPr>
              <a:pPr>
                <a:defRPr/>
              </a:pPr>
              <a:t>21</a:t>
            </a:fld>
            <a:endParaRPr lang="en-US" altLang="en-US" sz="1200">
              <a:solidFill>
                <a:srgbClr val="000000"/>
              </a:solidFill>
              <a:cs typeface="+mn-cs"/>
            </a:endParaRPr>
          </a:p>
        </p:txBody>
      </p:sp>
    </p:spTree>
    <p:extLst>
      <p:ext uri="{BB962C8B-B14F-4D97-AF65-F5344CB8AC3E}">
        <p14:creationId xmlns:p14="http://schemas.microsoft.com/office/powerpoint/2010/main" val="268312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itchFamily="34" charset="0"/>
              </a:rPr>
              <a:t>AAO PPP Retina/Vitreous Committee, Hoskins Center for Quality Eye </a:t>
            </a:r>
            <a:r>
              <a:rPr lang="en-US">
                <a:latin typeface="Arial" pitchFamily="34" charset="0"/>
              </a:rPr>
              <a:t>Care. </a:t>
            </a:r>
            <a:r>
              <a:rPr lang="en-US">
                <a:solidFill>
                  <a:schemeClr val="bg1"/>
                </a:solidFill>
                <a:latin typeface="Arial" pitchFamily="34" charset="0"/>
                <a:hlinkClick r:id="rId3">
                  <a:extLst>
                    <a:ext uri="{A12FA001-AC4F-418D-AE19-62706E023703}">
                      <ahyp:hlinkClr xmlns:ahyp="http://schemas.microsoft.com/office/drawing/2018/hyperlinkcolor" val="tx"/>
                    </a:ext>
                  </a:extLst>
                </a:hlinkClick>
              </a:rPr>
              <a:t>Posterior </a:t>
            </a:r>
            <a:r>
              <a:rPr lang="en-US" dirty="0">
                <a:solidFill>
                  <a:schemeClr val="bg1"/>
                </a:solidFill>
                <a:latin typeface="Arial" pitchFamily="34" charset="0"/>
                <a:hlinkClick r:id="rId3">
                  <a:extLst>
                    <a:ext uri="{A12FA001-AC4F-418D-AE19-62706E023703}">
                      <ahyp:hlinkClr xmlns:ahyp="http://schemas.microsoft.com/office/drawing/2018/hyperlinkcolor" val="tx"/>
                    </a:ext>
                  </a:extLst>
                </a:hlinkClick>
              </a:rPr>
              <a:t>Vitreous Detachment, Retinal Breaks, and Lattice Degeneration PPP 2019</a:t>
            </a:r>
            <a:endParaRPr lang="en-US" dirty="0">
              <a:solidFill>
                <a:schemeClr val="bg1"/>
              </a:solidFill>
              <a:latin typeface="Arial" pitchFamily="34" charset="0"/>
            </a:endParaRPr>
          </a:p>
          <a:p>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22</a:t>
            </a:fld>
            <a:endParaRPr lang="en-US" dirty="0">
              <a:solidFill>
                <a:srgbClr val="000000"/>
              </a:solidFill>
              <a:cs typeface="+mn-cs"/>
            </a:endParaRPr>
          </a:p>
        </p:txBody>
      </p:sp>
    </p:spTree>
    <p:extLst>
      <p:ext uri="{BB962C8B-B14F-4D97-AF65-F5344CB8AC3E}">
        <p14:creationId xmlns:p14="http://schemas.microsoft.com/office/powerpoint/2010/main" val="260320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Uhr</a:t>
            </a:r>
            <a:r>
              <a:rPr lang="en-US" dirty="0"/>
              <a:t> JH, Obeid A, </a:t>
            </a:r>
            <a:r>
              <a:rPr lang="en-US" dirty="0" err="1"/>
              <a:t>Wibbelsman</a:t>
            </a:r>
            <a:r>
              <a:rPr lang="en-US" dirty="0"/>
              <a:t> TD, et al. Delayed Retinal Breaks and Detachments after Acute Posterior Vitreous Detachment. </a:t>
            </a:r>
            <a:r>
              <a:rPr lang="en-US" i="1" dirty="0"/>
              <a:t>Ophthalmology</a:t>
            </a:r>
            <a:r>
              <a:rPr lang="en-US" dirty="0"/>
              <a:t> 2020;127(4):516-522. </a:t>
            </a:r>
            <a:r>
              <a:rPr lang="en-US" dirty="0">
                <a:latin typeface="Arial" pitchFamily="34" charset="0"/>
                <a:hlinkClick r:id="rId3"/>
              </a:rPr>
              <a:t>https://doi.org/10.1016/j.ophtha.2019.10.020</a:t>
            </a:r>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23</a:t>
            </a:fld>
            <a:endParaRPr lang="en-US" dirty="0">
              <a:solidFill>
                <a:srgbClr val="000000"/>
              </a:solidFill>
              <a:cs typeface="+mn-cs"/>
            </a:endParaRPr>
          </a:p>
        </p:txBody>
      </p:sp>
    </p:spTree>
    <p:extLst>
      <p:ext uri="{BB962C8B-B14F-4D97-AF65-F5344CB8AC3E}">
        <p14:creationId xmlns:p14="http://schemas.microsoft.com/office/powerpoint/2010/main" val="124153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a:t>
            </a:r>
            <a:r>
              <a:rPr lang="en-US" baseline="0"/>
              <a:t> KD, Schwartz SG, </a:t>
            </a:r>
            <a:r>
              <a:rPr lang="en-US" baseline="0" err="1"/>
              <a:t>Smiddy</a:t>
            </a:r>
            <a:r>
              <a:rPr lang="en-US" baseline="0"/>
              <a:t> WE, Flynn HW, Jr. The Role of Scleral Depression in Modern Clinical Practice. </a:t>
            </a:r>
            <a:r>
              <a:rPr lang="en-US" i="1" baseline="0"/>
              <a:t>Am J </a:t>
            </a:r>
            <a:r>
              <a:rPr lang="en-US" i="1" baseline="0" err="1"/>
              <a:t>Ophthalmol</a:t>
            </a:r>
            <a:r>
              <a:rPr lang="en-US" i="1" baseline="0"/>
              <a:t>.</a:t>
            </a:r>
            <a:r>
              <a:rPr lang="en-US" i="0" baseline="0"/>
              <a:t> 2018;195:xviii-xix.</a:t>
            </a:r>
            <a:endParaRPr lang="en-US" i="0"/>
          </a:p>
        </p:txBody>
      </p:sp>
      <p:sp>
        <p:nvSpPr>
          <p:cNvPr id="4" name="Slide Number Placeholder 3"/>
          <p:cNvSpPr>
            <a:spLocks noGrp="1"/>
          </p:cNvSpPr>
          <p:nvPr>
            <p:ph type="sldNum" sz="quarter" idx="10"/>
          </p:nvPr>
        </p:nvSpPr>
        <p:spPr/>
        <p:txBody>
          <a:bodyPr/>
          <a:lstStyle/>
          <a:p>
            <a:pPr defTabSz="932418">
              <a:defRPr/>
            </a:pPr>
            <a:fld id="{A20C34B4-2AE9-4BB2-99B2-D9BF555EE40B}" type="slidenum">
              <a:rPr lang="en-US">
                <a:solidFill>
                  <a:srgbClr val="000000"/>
                </a:solidFill>
                <a:cs typeface="+mn-cs"/>
              </a:rPr>
              <a:pPr defTabSz="932418">
                <a:defRPr/>
              </a:pPr>
              <a:t>24</a:t>
            </a:fld>
            <a:endParaRPr lang="en-US">
              <a:solidFill>
                <a:srgbClr val="000000"/>
              </a:solidFill>
              <a:cs typeface="+mn-cs"/>
            </a:endParaRPr>
          </a:p>
        </p:txBody>
      </p:sp>
    </p:spTree>
    <p:extLst>
      <p:ext uri="{BB962C8B-B14F-4D97-AF65-F5344CB8AC3E}">
        <p14:creationId xmlns:p14="http://schemas.microsoft.com/office/powerpoint/2010/main" val="74432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latin typeface="Arial" pitchFamily="34" charset="0"/>
              </a:rPr>
              <a:t>Singh IP. Modern </a:t>
            </a:r>
            <a:r>
              <a:rPr lang="en-US" dirty="0" err="1">
                <a:latin typeface="Arial" pitchFamily="34" charset="0"/>
              </a:rPr>
              <a:t>vitreolysis</a:t>
            </a:r>
            <a:r>
              <a:rPr lang="en-US" dirty="0">
                <a:latin typeface="Arial" pitchFamily="34" charset="0"/>
              </a:rPr>
              <a:t>—YAG laser treatment now a real solution for the treatment of symptomatic floaters. </a:t>
            </a:r>
            <a:r>
              <a:rPr lang="en-US" i="1" dirty="0">
                <a:latin typeface="Arial" pitchFamily="34" charset="0"/>
              </a:rPr>
              <a:t>Survey </a:t>
            </a:r>
            <a:r>
              <a:rPr lang="en-US" i="1" dirty="0" err="1">
                <a:latin typeface="Arial" pitchFamily="34" charset="0"/>
              </a:rPr>
              <a:t>Ophthalmol</a:t>
            </a:r>
            <a:r>
              <a:rPr lang="en-US" i="1" dirty="0">
                <a:latin typeface="Arial" pitchFamily="34" charset="0"/>
              </a:rPr>
              <a:t> </a:t>
            </a:r>
            <a:r>
              <a:rPr lang="en-US" dirty="0">
                <a:latin typeface="Arial" pitchFamily="34" charset="0"/>
              </a:rPr>
              <a:t>2020;65(5):581-588.</a:t>
            </a:r>
          </a:p>
          <a:p>
            <a:endParaRPr lang="en-US"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26</a:t>
            </a:fld>
            <a:endParaRPr lang="en-US" dirty="0">
              <a:solidFill>
                <a:srgbClr val="000000"/>
              </a:solidFill>
              <a:cs typeface="+mn-cs"/>
            </a:endParaRPr>
          </a:p>
        </p:txBody>
      </p:sp>
    </p:spTree>
    <p:extLst>
      <p:ext uri="{BB962C8B-B14F-4D97-AF65-F5344CB8AC3E}">
        <p14:creationId xmlns:p14="http://schemas.microsoft.com/office/powerpoint/2010/main" val="347411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effectLst/>
              </a:rPr>
              <a:t>Rostami</a:t>
            </a:r>
            <a:r>
              <a:rPr lang="en-US" b="0" dirty="0">
                <a:effectLst/>
              </a:rPr>
              <a:t> B, Nguyen-</a:t>
            </a:r>
            <a:r>
              <a:rPr lang="en-US" b="0" dirty="0" err="1">
                <a:effectLst/>
              </a:rPr>
              <a:t>Cuu</a:t>
            </a:r>
            <a:r>
              <a:rPr lang="en-US" b="0" baseline="0" dirty="0">
                <a:effectLst/>
              </a:rPr>
              <a:t> J, Brown G, et al. </a:t>
            </a:r>
            <a:r>
              <a:rPr lang="en-US" b="0" dirty="0">
                <a:effectLst/>
              </a:rPr>
              <a:t>Cost-Effectiveness of Limited </a:t>
            </a:r>
            <a:r>
              <a:rPr lang="en-US" b="0" dirty="0" err="1">
                <a:effectLst/>
              </a:rPr>
              <a:t>Vitrectomy</a:t>
            </a:r>
            <a:r>
              <a:rPr lang="en-US" b="0" dirty="0">
                <a:effectLst/>
              </a:rPr>
              <a:t> for Vision-Degrading </a:t>
            </a:r>
            <a:r>
              <a:rPr lang="en-US" b="0" dirty="0" err="1">
                <a:effectLst/>
              </a:rPr>
              <a:t>Myodesopsia</a:t>
            </a:r>
            <a:r>
              <a:rPr lang="en-US" b="0" dirty="0">
                <a:effectLst/>
              </a:rPr>
              <a:t>.  </a:t>
            </a:r>
            <a:r>
              <a:rPr lang="en-US" b="0" i="1" dirty="0">
                <a:effectLst/>
              </a:rPr>
              <a:t>Am J </a:t>
            </a:r>
            <a:r>
              <a:rPr lang="en-US" b="0" i="1" dirty="0" err="1">
                <a:effectLst/>
              </a:rPr>
              <a:t>Ophthalmol</a:t>
            </a:r>
            <a:r>
              <a:rPr lang="en-US" b="0" i="1" dirty="0">
                <a:effectLst/>
              </a:rPr>
              <a:t> </a:t>
            </a:r>
            <a:r>
              <a:rPr lang="en-US" b="0" i="0" dirty="0">
                <a:effectLst/>
              </a:rPr>
              <a:t>2019;204:1-6.</a:t>
            </a:r>
            <a:endParaRPr lang="en-US" b="0" i="0" dirty="0"/>
          </a:p>
        </p:txBody>
      </p:sp>
      <p:sp>
        <p:nvSpPr>
          <p:cNvPr id="4" name="Slide Number Placeholder 3"/>
          <p:cNvSpPr>
            <a:spLocks noGrp="1"/>
          </p:cNvSpPr>
          <p:nvPr>
            <p:ph type="sldNum" sz="quarter" idx="10"/>
          </p:nvPr>
        </p:nvSpPr>
        <p:spPr/>
        <p:txBody>
          <a:bodyPr/>
          <a:lstStyle/>
          <a:p>
            <a:pPr defTabSz="932418">
              <a:defRPr/>
            </a:pPr>
            <a:fld id="{A20C34B4-2AE9-4BB2-99B2-D9BF555EE40B}" type="slidenum">
              <a:rPr lang="en-US">
                <a:solidFill>
                  <a:srgbClr val="000000"/>
                </a:solidFill>
                <a:cs typeface="+mn-cs"/>
              </a:rPr>
              <a:pPr defTabSz="932418">
                <a:defRPr/>
              </a:pPr>
              <a:t>27</a:t>
            </a:fld>
            <a:endParaRPr lang="en-US" dirty="0">
              <a:solidFill>
                <a:srgbClr val="000000"/>
              </a:solidFill>
              <a:cs typeface="+mn-cs"/>
            </a:endParaRPr>
          </a:p>
        </p:txBody>
      </p:sp>
    </p:spTree>
    <p:extLst>
      <p:ext uri="{BB962C8B-B14F-4D97-AF65-F5344CB8AC3E}">
        <p14:creationId xmlns:p14="http://schemas.microsoft.com/office/powerpoint/2010/main" val="320412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70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4850" indent="-285740">
              <a:defRPr>
                <a:solidFill>
                  <a:schemeClr val="tx1"/>
                </a:solidFill>
                <a:latin typeface="Calibri" panose="020F0502020204030204" pitchFamily="34" charset="0"/>
                <a:cs typeface="Arial" panose="020B0604020202020204" pitchFamily="34" charset="0"/>
              </a:defRPr>
            </a:lvl2pPr>
            <a:lvl3pPr marL="1146170" indent="-227950">
              <a:defRPr>
                <a:solidFill>
                  <a:schemeClr val="tx1"/>
                </a:solidFill>
                <a:latin typeface="Calibri" panose="020F0502020204030204" pitchFamily="34" charset="0"/>
                <a:cs typeface="Arial" panose="020B0604020202020204" pitchFamily="34" charset="0"/>
              </a:defRPr>
            </a:lvl3pPr>
            <a:lvl4pPr marL="1603675" indent="-227950">
              <a:defRPr>
                <a:solidFill>
                  <a:schemeClr val="tx1"/>
                </a:solidFill>
                <a:latin typeface="Calibri" panose="020F0502020204030204" pitchFamily="34" charset="0"/>
                <a:cs typeface="Arial" panose="020B0604020202020204" pitchFamily="34" charset="0"/>
              </a:defRPr>
            </a:lvl4pPr>
            <a:lvl5pPr marL="2062785" indent="-227950">
              <a:defRPr>
                <a:solidFill>
                  <a:schemeClr val="tx1"/>
                </a:solidFill>
                <a:latin typeface="Calibri" panose="020F0502020204030204" pitchFamily="34" charset="0"/>
                <a:cs typeface="Arial" panose="020B0604020202020204" pitchFamily="34" charset="0"/>
              </a:defRPr>
            </a:lvl5pPr>
            <a:lvl6pPr marL="2525106"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7427"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49747"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2068" indent="-2279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24641" fontAlgn="auto">
              <a:spcBef>
                <a:spcPts val="0"/>
              </a:spcBef>
              <a:spcAft>
                <a:spcPts val="0"/>
              </a:spcAft>
              <a:defRPr/>
            </a:pPr>
            <a:fld id="{BE2B512E-2622-4CE7-A437-75FBCD690C69}" type="slidenum">
              <a:rPr lang="en-US" altLang="en-US" sz="1100" kern="0">
                <a:solidFill>
                  <a:srgbClr val="000000"/>
                </a:solidFill>
              </a:rPr>
              <a:pPr defTabSz="924641" fontAlgn="auto">
                <a:spcBef>
                  <a:spcPts val="0"/>
                </a:spcBef>
                <a:spcAft>
                  <a:spcPts val="0"/>
                </a:spcAft>
                <a:defRPr/>
              </a:pPr>
              <a:t>28</a:t>
            </a:fld>
            <a:endParaRPr lang="en-US" altLang="en-US" sz="1100" kern="0">
              <a:solidFill>
                <a:srgbClr val="000000"/>
              </a:solidFill>
            </a:endParaRPr>
          </a:p>
        </p:txBody>
      </p:sp>
    </p:spTree>
    <p:extLst>
      <p:ext uri="{BB962C8B-B14F-4D97-AF65-F5344CB8AC3E}">
        <p14:creationId xmlns:p14="http://schemas.microsoft.com/office/powerpoint/2010/main" val="282770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itchFamily="34" charset="0"/>
              </a:rPr>
              <a:t>Stanojcic</a:t>
            </a:r>
            <a:r>
              <a:rPr lang="en-US" dirty="0">
                <a:latin typeface="Arial" pitchFamily="34" charset="0"/>
              </a:rPr>
              <a:t> N, Roberts HW, </a:t>
            </a:r>
            <a:r>
              <a:rPr lang="en-US" dirty="0" err="1">
                <a:latin typeface="Arial" pitchFamily="34" charset="0"/>
              </a:rPr>
              <a:t>Wagh</a:t>
            </a:r>
            <a:r>
              <a:rPr lang="en-US" dirty="0">
                <a:latin typeface="Arial" pitchFamily="34" charset="0"/>
              </a:rPr>
              <a:t> VK, et al. A </a:t>
            </a:r>
            <a:r>
              <a:rPr lang="en-US" dirty="0" err="1">
                <a:latin typeface="Arial" pitchFamily="34" charset="0"/>
              </a:rPr>
              <a:t>randomised</a:t>
            </a:r>
            <a:r>
              <a:rPr lang="en-US" dirty="0">
                <a:latin typeface="Arial" pitchFamily="34" charset="0"/>
              </a:rPr>
              <a:t> controlled trial comparing femtosecond laser-assisted cataract surgery versus conventional phacoemulsification surgery: 12-month results. </a:t>
            </a:r>
            <a:r>
              <a:rPr lang="en-US" i="1" dirty="0">
                <a:latin typeface="Arial" pitchFamily="34" charset="0"/>
              </a:rPr>
              <a:t>Br J </a:t>
            </a:r>
            <a:r>
              <a:rPr lang="en-US" i="1" dirty="0" err="1">
                <a:latin typeface="Arial" pitchFamily="34" charset="0"/>
              </a:rPr>
              <a:t>Ophthalmol</a:t>
            </a:r>
            <a:r>
              <a:rPr lang="en-US" dirty="0">
                <a:latin typeface="Arial" pitchFamily="34" charset="0"/>
              </a:rPr>
              <a:t>. </a:t>
            </a:r>
            <a:r>
              <a:rPr lang="en-US" dirty="0" err="1">
                <a:latin typeface="Arial" pitchFamily="34" charset="0"/>
              </a:rPr>
              <a:t>Epub</a:t>
            </a:r>
            <a:r>
              <a:rPr lang="en-US">
                <a:latin typeface="Arial" pitchFamily="34" charset="0"/>
              </a:rPr>
              <a:t> ahead of print.</a:t>
            </a:r>
            <a:endParaRPr lang="en-US"/>
          </a:p>
        </p:txBody>
      </p:sp>
      <p:sp>
        <p:nvSpPr>
          <p:cNvPr id="4" name="Slide Number Placeholder 3"/>
          <p:cNvSpPr>
            <a:spLocks noGrp="1"/>
          </p:cNvSpPr>
          <p:nvPr>
            <p:ph type="sldNum" sz="quarter" idx="5"/>
          </p:nvPr>
        </p:nvSpPr>
        <p:spPr/>
        <p:txBody>
          <a:bodyPr/>
          <a:lstStyle/>
          <a:p>
            <a:pPr marL="0" marR="0" lvl="0" indent="0" algn="r" defTabSz="932418"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2418"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948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 AC, </a:t>
            </a:r>
            <a:r>
              <a:rPr lang="en-US" dirty="0" err="1"/>
              <a:t>Kalaw</a:t>
            </a:r>
            <a:r>
              <a:rPr lang="en-US" dirty="0"/>
              <a:t> FGP, </a:t>
            </a:r>
            <a:r>
              <a:rPr lang="en-US" dirty="0" err="1"/>
              <a:t>Schönbach</a:t>
            </a:r>
            <a:r>
              <a:rPr lang="en-US" dirty="0"/>
              <a:t> EM, et al. </a:t>
            </a:r>
            <a:r>
              <a:rPr lang="en-US" b="0" i="0" dirty="0">
                <a:solidFill>
                  <a:srgbClr val="000000"/>
                </a:solidFill>
                <a:effectLst/>
                <a:latin typeface="helvetica" panose="020B0604020202020204" pitchFamily="34" charset="0"/>
              </a:rPr>
              <a:t>The Sensitivity of Ultra-Widefield Fundus Photography Versus Scleral Depressed Examination for Detection of Retinal Horseshoe Tears.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0" dirty="0">
                <a:solidFill>
                  <a:srgbClr val="000000"/>
                </a:solidFill>
                <a:effectLst/>
                <a:latin typeface="helvetica" panose="020B0604020202020204" pitchFamily="34" charset="0"/>
              </a:rPr>
              <a:t>, 2023;255:155-160.</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9242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 AC, </a:t>
            </a:r>
            <a:r>
              <a:rPr lang="en-US" dirty="0" err="1"/>
              <a:t>Kalaw</a:t>
            </a:r>
            <a:r>
              <a:rPr lang="en-US" dirty="0"/>
              <a:t> FGP, </a:t>
            </a:r>
            <a:r>
              <a:rPr lang="en-US" dirty="0" err="1"/>
              <a:t>Schönbach</a:t>
            </a:r>
            <a:r>
              <a:rPr lang="en-US" dirty="0"/>
              <a:t> EM, et al. </a:t>
            </a:r>
            <a:r>
              <a:rPr lang="en-US" b="0" i="0" dirty="0">
                <a:solidFill>
                  <a:srgbClr val="000000"/>
                </a:solidFill>
                <a:effectLst/>
                <a:latin typeface="helvetica" panose="020B0604020202020204" pitchFamily="34" charset="0"/>
              </a:rPr>
              <a:t>The Sensitivity of Ultra-Widefield Fundus Photography Versus Scleral Depressed Examination for Detection of Retinal Horseshoe Tears.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0" dirty="0">
                <a:solidFill>
                  <a:srgbClr val="000000"/>
                </a:solidFill>
                <a:effectLst/>
                <a:latin typeface="helvetica" panose="020B0604020202020204" pitchFamily="34" charset="0"/>
              </a:rPr>
              <a:t>, 2023;255:155-160.</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41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271" indent="-288950">
              <a:spcBef>
                <a:spcPct val="30000"/>
              </a:spcBef>
              <a:defRPr sz="1200">
                <a:solidFill>
                  <a:schemeClr val="tx1"/>
                </a:solidFill>
                <a:latin typeface="Arial" panose="020B0604020202020204" pitchFamily="34" charset="0"/>
              </a:defRPr>
            </a:lvl2pPr>
            <a:lvl3pPr marL="1155802" indent="-231160">
              <a:spcBef>
                <a:spcPct val="30000"/>
              </a:spcBef>
              <a:defRPr sz="1200">
                <a:solidFill>
                  <a:schemeClr val="tx1"/>
                </a:solidFill>
                <a:latin typeface="Arial" panose="020B0604020202020204" pitchFamily="34" charset="0"/>
              </a:defRPr>
            </a:lvl3pPr>
            <a:lvl4pPr marL="1618122" indent="-231160">
              <a:spcBef>
                <a:spcPct val="30000"/>
              </a:spcBef>
              <a:defRPr sz="1200">
                <a:solidFill>
                  <a:schemeClr val="tx1"/>
                </a:solidFill>
                <a:latin typeface="Arial" panose="020B0604020202020204" pitchFamily="34" charset="0"/>
              </a:defRPr>
            </a:lvl4pPr>
            <a:lvl5pPr marL="2080443" indent="-231160">
              <a:spcBef>
                <a:spcPct val="30000"/>
              </a:spcBef>
              <a:defRPr sz="1200">
                <a:solidFill>
                  <a:schemeClr val="tx1"/>
                </a:solidFill>
                <a:latin typeface="Arial" panose="020B0604020202020204" pitchFamily="34" charset="0"/>
              </a:defRPr>
            </a:lvl5pPr>
            <a:lvl6pPr marL="2542764" indent="-231160" eaLnBrk="0" fontAlgn="base" hangingPunct="0">
              <a:spcBef>
                <a:spcPct val="30000"/>
              </a:spcBef>
              <a:spcAft>
                <a:spcPct val="0"/>
              </a:spcAft>
              <a:defRPr sz="1200">
                <a:solidFill>
                  <a:schemeClr val="tx1"/>
                </a:solidFill>
                <a:latin typeface="Arial" panose="020B0604020202020204" pitchFamily="34" charset="0"/>
              </a:defRPr>
            </a:lvl6pPr>
            <a:lvl7pPr marL="3005084" indent="-231160" eaLnBrk="0" fontAlgn="base" hangingPunct="0">
              <a:spcBef>
                <a:spcPct val="30000"/>
              </a:spcBef>
              <a:spcAft>
                <a:spcPct val="0"/>
              </a:spcAft>
              <a:defRPr sz="1200">
                <a:solidFill>
                  <a:schemeClr val="tx1"/>
                </a:solidFill>
                <a:latin typeface="Arial" panose="020B0604020202020204" pitchFamily="34" charset="0"/>
              </a:defRPr>
            </a:lvl7pPr>
            <a:lvl8pPr marL="3467405" indent="-231160" eaLnBrk="0" fontAlgn="base" hangingPunct="0">
              <a:spcBef>
                <a:spcPct val="30000"/>
              </a:spcBef>
              <a:spcAft>
                <a:spcPct val="0"/>
              </a:spcAft>
              <a:defRPr sz="1200">
                <a:solidFill>
                  <a:schemeClr val="tx1"/>
                </a:solidFill>
                <a:latin typeface="Arial" panose="020B0604020202020204" pitchFamily="34" charset="0"/>
              </a:defRPr>
            </a:lvl8pPr>
            <a:lvl9pPr marL="3929725" indent="-23116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4641" rtl="0" eaLnBrk="1" fontAlgn="base" latinLnBrk="0" hangingPunct="1">
              <a:lnSpc>
                <a:spcPct val="100000"/>
              </a:lnSpc>
              <a:spcBef>
                <a:spcPct val="0"/>
              </a:spcBef>
              <a:spcAft>
                <a:spcPct val="0"/>
              </a:spcAft>
              <a:buClrTx/>
              <a:buSzTx/>
              <a:buFontTx/>
              <a:buNone/>
              <a:tabLst/>
              <a:defRPr/>
            </a:pPr>
            <a:fld id="{82C5D1E3-5E31-4303-A13D-C7F77A53426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4641"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3498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spcBef>
                <a:spcPct val="30000"/>
              </a:spcBef>
              <a:defRPr sz="1200">
                <a:solidFill>
                  <a:schemeClr val="tx1"/>
                </a:solidFill>
                <a:latin typeface="Arial" panose="020B0604020202020204" pitchFamily="34" charset="0"/>
              </a:defRPr>
            </a:lvl1pPr>
            <a:lvl2pPr marL="751271" indent="-288950" defTabSz="932668">
              <a:spcBef>
                <a:spcPct val="30000"/>
              </a:spcBef>
              <a:defRPr sz="1200">
                <a:solidFill>
                  <a:schemeClr val="tx1"/>
                </a:solidFill>
                <a:latin typeface="Arial" panose="020B0604020202020204" pitchFamily="34" charset="0"/>
              </a:defRPr>
            </a:lvl2pPr>
            <a:lvl3pPr marL="1155802" indent="-231160" defTabSz="932668">
              <a:spcBef>
                <a:spcPct val="30000"/>
              </a:spcBef>
              <a:defRPr sz="1200">
                <a:solidFill>
                  <a:schemeClr val="tx1"/>
                </a:solidFill>
                <a:latin typeface="Arial" panose="020B0604020202020204" pitchFamily="34" charset="0"/>
              </a:defRPr>
            </a:lvl3pPr>
            <a:lvl4pPr marL="1618122" indent="-231160" defTabSz="932668">
              <a:spcBef>
                <a:spcPct val="30000"/>
              </a:spcBef>
              <a:defRPr sz="1200">
                <a:solidFill>
                  <a:schemeClr val="tx1"/>
                </a:solidFill>
                <a:latin typeface="Arial" panose="020B0604020202020204" pitchFamily="34" charset="0"/>
              </a:defRPr>
            </a:lvl4pPr>
            <a:lvl5pPr marL="2080443" indent="-231160" defTabSz="932668">
              <a:spcBef>
                <a:spcPct val="30000"/>
              </a:spcBef>
              <a:defRPr sz="1200">
                <a:solidFill>
                  <a:schemeClr val="tx1"/>
                </a:solidFill>
                <a:latin typeface="Arial" panose="020B0604020202020204" pitchFamily="34" charset="0"/>
              </a:defRPr>
            </a:lvl5pPr>
            <a:lvl6pPr marL="2542764" indent="-231160" defTabSz="932668"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2668"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2668"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266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B9372D38-5BFF-4ABE-B8F7-37E9F3B3EECF}" type="slidenum">
              <a:rPr lang="en-US" altLang="en-US">
                <a:solidFill>
                  <a:srgbClr val="000000"/>
                </a:solidFill>
              </a:rPr>
              <a:pPr>
                <a:spcBef>
                  <a:spcPct val="0"/>
                </a:spcBef>
                <a:defRPr/>
              </a:pPr>
              <a:t>33</a:t>
            </a:fld>
            <a:endParaRPr lang="en-US" altLang="en-US">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82503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Lahoti S, Weiss M, Johnson DA, </a:t>
            </a:r>
            <a:r>
              <a:rPr lang="en-US" b="0" i="0" dirty="0" err="1">
                <a:solidFill>
                  <a:srgbClr val="212121"/>
                </a:solidFill>
                <a:effectLst/>
                <a:latin typeface="BlinkMacSystemFont"/>
              </a:rPr>
              <a:t>Kheirkhah</a:t>
            </a:r>
            <a:r>
              <a:rPr lang="en-US" b="0" i="0" dirty="0">
                <a:solidFill>
                  <a:srgbClr val="212121"/>
                </a:solidFill>
                <a:effectLst/>
                <a:latin typeface="BlinkMacSystemFont"/>
              </a:rPr>
              <a:t> A. Superior limbic keratoconjunctivitis: a comprehensive review. </a:t>
            </a:r>
            <a:r>
              <a:rPr lang="en-US" b="0" i="0" dirty="0" err="1">
                <a:solidFill>
                  <a:srgbClr val="212121"/>
                </a:solidFill>
                <a:effectLst/>
                <a:latin typeface="BlinkMacSystemFont"/>
              </a:rPr>
              <a:t>Surv</a:t>
            </a:r>
            <a:r>
              <a:rPr lang="en-US" b="0" i="0" dirty="0">
                <a:solidFill>
                  <a:srgbClr val="212121"/>
                </a:solidFill>
                <a:effectLst/>
                <a:latin typeface="BlinkMacSystemFont"/>
              </a:rPr>
              <a:t> </a:t>
            </a:r>
            <a:r>
              <a:rPr lang="en-US" b="0" i="0" dirty="0" err="1">
                <a:solidFill>
                  <a:srgbClr val="212121"/>
                </a:solidFill>
                <a:effectLst/>
                <a:latin typeface="BlinkMacSystemFont"/>
              </a:rPr>
              <a:t>Ophthalmol</a:t>
            </a:r>
            <a:r>
              <a:rPr lang="en-US" b="0" i="0" dirty="0">
                <a:solidFill>
                  <a:srgbClr val="212121"/>
                </a:solidFill>
                <a:effectLst/>
                <a:latin typeface="BlinkMacSystemFont"/>
              </a:rPr>
              <a:t>. 2022 Mar-Apr;67(2):331-341.</a:t>
            </a:r>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817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4023918" y="8918733"/>
            <a:ext cx="3078559" cy="469744"/>
          </a:xfrm>
          <a:prstGeom prst="rect">
            <a:avLst/>
          </a:prstGeom>
          <a:noFill/>
          <a:ln>
            <a:miter lim="800000"/>
            <a:headEnd/>
            <a:tailEnd/>
          </a:ln>
        </p:spPr>
        <p:txBody>
          <a:bodyPr lIns="92464" tIns="46232" rIns="92464" bIns="46232" anchor="b"/>
          <a:lstStyle>
            <a:lvl1pPr defTabSz="904875" eaLnBrk="0" hangingPunct="0">
              <a:defRPr>
                <a:solidFill>
                  <a:schemeClr val="tx1"/>
                </a:solidFill>
                <a:latin typeface="Calibri" panose="020F0502020204030204" pitchFamily="34" charset="0"/>
                <a:cs typeface="Arial" panose="020B0604020202020204" pitchFamily="34" charset="0"/>
              </a:defRPr>
            </a:lvl1pPr>
            <a:lvl2pPr marL="742950" indent="-285750" defTabSz="904875" eaLnBrk="0" hangingPunct="0">
              <a:defRPr>
                <a:solidFill>
                  <a:schemeClr val="tx1"/>
                </a:solidFill>
                <a:latin typeface="Calibri" panose="020F0502020204030204" pitchFamily="34" charset="0"/>
                <a:cs typeface="Arial" panose="020B0604020202020204" pitchFamily="34" charset="0"/>
              </a:defRPr>
            </a:lvl2pPr>
            <a:lvl3pPr marL="1143000" indent="-228600" defTabSz="904875" eaLnBrk="0" hangingPunct="0">
              <a:defRPr>
                <a:solidFill>
                  <a:schemeClr val="tx1"/>
                </a:solidFill>
                <a:latin typeface="Calibri" panose="020F0502020204030204" pitchFamily="34" charset="0"/>
                <a:cs typeface="Arial" panose="020B0604020202020204" pitchFamily="34" charset="0"/>
              </a:defRPr>
            </a:lvl3pPr>
            <a:lvl4pPr marL="1600200" indent="-228600" defTabSz="904875" eaLnBrk="0" hangingPunct="0">
              <a:defRPr>
                <a:solidFill>
                  <a:schemeClr val="tx1"/>
                </a:solidFill>
                <a:latin typeface="Calibri" panose="020F0502020204030204" pitchFamily="34" charset="0"/>
                <a:cs typeface="Arial" panose="020B0604020202020204" pitchFamily="34" charset="0"/>
              </a:defRPr>
            </a:lvl4pPr>
            <a:lvl5pPr marL="2057400" indent="-228600" defTabSz="904875" eaLnBrk="0" hangingPunct="0">
              <a:defRPr>
                <a:solidFill>
                  <a:schemeClr val="tx1"/>
                </a:solidFill>
                <a:latin typeface="Calibri" panose="020F050202020403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defTabSz="915010" eaLnBrk="1" fontAlgn="auto" hangingPunct="1">
              <a:spcBef>
                <a:spcPts val="0"/>
              </a:spcBef>
              <a:spcAft>
                <a:spcPts val="0"/>
              </a:spcAft>
              <a:defRPr/>
            </a:pPr>
            <a:fld id="{25F0C7F1-D458-4F6C-986C-715BA5A08073}" type="slidenum">
              <a:rPr lang="en-US" sz="1200" kern="0">
                <a:solidFill>
                  <a:srgbClr val="000000"/>
                </a:solidFill>
                <a:effectLst>
                  <a:outerShdw blurRad="38100" dist="38100" dir="2700000" algn="tl">
                    <a:srgbClr val="C0C0C0"/>
                  </a:outerShdw>
                </a:effectLst>
                <a:latin typeface="Times New Roman" panose="02020603050405020304" pitchFamily="18" charset="0"/>
              </a:rPr>
              <a:pPr algn="r" defTabSz="915010" eaLnBrk="1" fontAlgn="auto" hangingPunct="1">
                <a:spcBef>
                  <a:spcPts val="0"/>
                </a:spcBef>
                <a:spcAft>
                  <a:spcPts val="0"/>
                </a:spcAft>
                <a:defRPr/>
              </a:pPr>
              <a:t>38</a:t>
            </a:fld>
            <a:endParaRPr lang="en-US" sz="1200" kern="0">
              <a:solidFill>
                <a:srgbClr val="000000"/>
              </a:solidFill>
              <a:effectLst>
                <a:outerShdw blurRad="38100" dist="38100" dir="2700000" algn="tl">
                  <a:srgbClr val="C0C0C0"/>
                </a:outerShdw>
              </a:effectLst>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p:cNvSpPr>
            <a:spLocks noGrp="1" noChangeArrowheads="1"/>
          </p:cNvSpPr>
          <p:nvPr>
            <p:ph type="body" idx="1"/>
          </p:nvPr>
        </p:nvSpPr>
        <p:spPr bwMode="auto">
          <a:xfrm>
            <a:off x="943721" y="4460168"/>
            <a:ext cx="5215036" cy="42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8119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6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62">
              <a:spcBef>
                <a:spcPct val="30000"/>
              </a:spcBef>
              <a:defRPr sz="1200">
                <a:solidFill>
                  <a:schemeClr val="tx1"/>
                </a:solidFill>
                <a:latin typeface="Arial" panose="020B0604020202020204" pitchFamily="34" charset="0"/>
              </a:defRPr>
            </a:lvl1pPr>
            <a:lvl2pPr marL="751271" indent="-288950" defTabSz="931062">
              <a:spcBef>
                <a:spcPct val="30000"/>
              </a:spcBef>
              <a:defRPr sz="1200">
                <a:solidFill>
                  <a:schemeClr val="tx1"/>
                </a:solidFill>
                <a:latin typeface="Arial" panose="020B0604020202020204" pitchFamily="34" charset="0"/>
              </a:defRPr>
            </a:lvl2pPr>
            <a:lvl3pPr marL="1155802" indent="-231160" defTabSz="931062">
              <a:spcBef>
                <a:spcPct val="30000"/>
              </a:spcBef>
              <a:defRPr sz="1200">
                <a:solidFill>
                  <a:schemeClr val="tx1"/>
                </a:solidFill>
                <a:latin typeface="Arial" panose="020B0604020202020204" pitchFamily="34" charset="0"/>
              </a:defRPr>
            </a:lvl3pPr>
            <a:lvl4pPr marL="1618122" indent="-231160" defTabSz="931062">
              <a:spcBef>
                <a:spcPct val="30000"/>
              </a:spcBef>
              <a:defRPr sz="1200">
                <a:solidFill>
                  <a:schemeClr val="tx1"/>
                </a:solidFill>
                <a:latin typeface="Arial" panose="020B0604020202020204" pitchFamily="34" charset="0"/>
              </a:defRPr>
            </a:lvl4pPr>
            <a:lvl5pPr marL="2080443" indent="-231160" defTabSz="931062">
              <a:spcBef>
                <a:spcPct val="30000"/>
              </a:spcBef>
              <a:defRPr sz="1200">
                <a:solidFill>
                  <a:schemeClr val="tx1"/>
                </a:solidFill>
                <a:latin typeface="Arial" panose="020B0604020202020204" pitchFamily="34" charset="0"/>
              </a:defRPr>
            </a:lvl5pPr>
            <a:lvl6pPr marL="2542764" indent="-231160" defTabSz="931062"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1062"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1062"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1062" eaLnBrk="0" fontAlgn="base" hangingPunct="0">
              <a:spcBef>
                <a:spcPct val="30000"/>
              </a:spcBef>
              <a:spcAft>
                <a:spcPct val="0"/>
              </a:spcAft>
              <a:defRPr sz="1200">
                <a:solidFill>
                  <a:schemeClr val="tx1"/>
                </a:solidFill>
                <a:latin typeface="Arial" panose="020B0604020202020204" pitchFamily="34" charset="0"/>
              </a:defRPr>
            </a:lvl9pPr>
          </a:lstStyle>
          <a:p>
            <a:pPr fontAlgn="auto">
              <a:spcBef>
                <a:spcPct val="0"/>
              </a:spcBef>
              <a:spcAft>
                <a:spcPts val="0"/>
              </a:spcAft>
              <a:defRPr/>
            </a:pPr>
            <a:fld id="{B31DBBB0-A773-40F5-8179-BD659F1A9EFC}" type="slidenum">
              <a:rPr lang="en-US" altLang="en-US" kern="0">
                <a:solidFill>
                  <a:srgbClr val="000000"/>
                </a:solidFill>
              </a:rPr>
              <a:pPr fontAlgn="auto">
                <a:spcBef>
                  <a:spcPct val="0"/>
                </a:spcBef>
                <a:spcAft>
                  <a:spcPts val="0"/>
                </a:spcAft>
                <a:defRPr/>
              </a:pPr>
              <a:t>39</a:t>
            </a:fld>
            <a:endParaRPr lang="en-US" altLang="en-US" kern="0" dirty="0">
              <a:solidFill>
                <a:srgbClr val="000000"/>
              </a:solidFill>
            </a:endParaRPr>
          </a:p>
        </p:txBody>
      </p:sp>
    </p:spTree>
    <p:extLst>
      <p:ext uri="{BB962C8B-B14F-4D97-AF65-F5344CB8AC3E}">
        <p14:creationId xmlns:p14="http://schemas.microsoft.com/office/powerpoint/2010/main" val="3291903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https://www.healthtrackrx.com/wp-content/uploads/2023/10/MenuPers-v1118-v7-092723.pdf</a:t>
            </a:r>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0814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Shenoy</a:t>
            </a:r>
            <a:r>
              <a:rPr lang="en-US" dirty="0"/>
              <a:t> ES, Macy E, Rowe T, et al. Evaluation and Management of Penicillin Allergy. A Review. </a:t>
            </a:r>
            <a:r>
              <a:rPr lang="en-US" i="1" dirty="0"/>
              <a:t>JAMA</a:t>
            </a:r>
            <a:r>
              <a:rPr lang="en-US" dirty="0"/>
              <a:t> 2019;321(2):188-199.</a:t>
            </a:r>
          </a:p>
        </p:txBody>
      </p:sp>
      <p:sp>
        <p:nvSpPr>
          <p:cNvPr id="4" name="Slide Number Placeholder 3"/>
          <p:cNvSpPr>
            <a:spLocks noGrp="1"/>
          </p:cNvSpPr>
          <p:nvPr>
            <p:ph type="sldNum" sz="quarter" idx="10"/>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091"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55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Vora RA, Patel AP, </a:t>
            </a:r>
            <a:r>
              <a:rPr lang="en-US" dirty="0" err="1">
                <a:latin typeface="Arial" pitchFamily="34" charset="0"/>
              </a:rPr>
              <a:t>Melles</a:t>
            </a:r>
            <a:r>
              <a:rPr lang="en-US" dirty="0">
                <a:latin typeface="Arial" pitchFamily="34" charset="0"/>
              </a:rPr>
              <a:t> R. </a:t>
            </a:r>
            <a:r>
              <a:rPr lang="en-US" dirty="0">
                <a:solidFill>
                  <a:schemeClr val="bg1"/>
                </a:solidFill>
                <a:latin typeface="Arial" pitchFamily="34" charset="0"/>
                <a:hlinkClick r:id="rId3">
                  <a:extLst>
                    <a:ext uri="{A12FA001-AC4F-418D-AE19-62706E023703}">
                      <ahyp:hlinkClr xmlns:ahyp="http://schemas.microsoft.com/office/drawing/2018/hyperlinkcolor" val="tx"/>
                    </a:ext>
                  </a:extLst>
                </a:hlinkClick>
              </a:rPr>
              <a:t>Prevalence of Maculopathy Associated with Long-Term Pentosan </a:t>
            </a:r>
            <a:r>
              <a:rPr lang="en-US" dirty="0" err="1">
                <a:solidFill>
                  <a:schemeClr val="bg1"/>
                </a:solidFill>
                <a:latin typeface="Arial" pitchFamily="34" charset="0"/>
                <a:hlinkClick r:id="rId3">
                  <a:extLst>
                    <a:ext uri="{A12FA001-AC4F-418D-AE19-62706E023703}">
                      <ahyp:hlinkClr xmlns:ahyp="http://schemas.microsoft.com/office/drawing/2018/hyperlinkcolor" val="tx"/>
                    </a:ext>
                  </a:extLst>
                </a:hlinkClick>
              </a:rPr>
              <a:t>Polysulfate</a:t>
            </a:r>
            <a:r>
              <a:rPr lang="en-US" dirty="0">
                <a:solidFill>
                  <a:schemeClr val="bg1"/>
                </a:solidFill>
                <a:latin typeface="Arial" pitchFamily="34" charset="0"/>
                <a:hlinkClick r:id="rId3">
                  <a:extLst>
                    <a:ext uri="{A12FA001-AC4F-418D-AE19-62706E023703}">
                      <ahyp:hlinkClr xmlns:ahyp="http://schemas.microsoft.com/office/drawing/2018/hyperlinkcolor" val="tx"/>
                    </a:ext>
                  </a:extLst>
                </a:hlinkClick>
              </a:rPr>
              <a:t> Therapy</a:t>
            </a:r>
            <a:r>
              <a:rPr lang="en-US" dirty="0">
                <a:solidFill>
                  <a:schemeClr val="bg1"/>
                </a:solidFill>
                <a:latin typeface="Arial" pitchFamily="34" charset="0"/>
              </a:rPr>
              <a:t>. </a:t>
            </a:r>
            <a:r>
              <a:rPr lang="en-US" i="1" dirty="0">
                <a:solidFill>
                  <a:schemeClr val="bg1"/>
                </a:solidFill>
                <a:latin typeface="Arial" pitchFamily="34" charset="0"/>
              </a:rPr>
              <a:t>Ophthalmology</a:t>
            </a:r>
            <a:r>
              <a:rPr lang="en-US" dirty="0">
                <a:solidFill>
                  <a:schemeClr val="bg1"/>
                </a:solidFill>
                <a:latin typeface="Arial" pitchFamily="34" charset="0"/>
              </a:rPr>
              <a:t> 2020;127(6):835-836.</a:t>
            </a:r>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5</a:t>
            </a:fld>
            <a:endParaRPr lang="en-US" dirty="0">
              <a:solidFill>
                <a:srgbClr val="000000"/>
              </a:solidFill>
              <a:cs typeface="+mn-cs"/>
            </a:endParaRPr>
          </a:p>
        </p:txBody>
      </p:sp>
    </p:spTree>
    <p:extLst>
      <p:ext uri="{BB962C8B-B14F-4D97-AF65-F5344CB8AC3E}">
        <p14:creationId xmlns:p14="http://schemas.microsoft.com/office/powerpoint/2010/main" val="87359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err="1">
                <a:solidFill>
                  <a:srgbClr val="000000"/>
                </a:solidFill>
                <a:effectLst/>
                <a:latin typeface="helvetica" panose="020B0604020202020204" pitchFamily="34" charset="0"/>
              </a:rPr>
              <a:t>Somisetty</a:t>
            </a:r>
            <a:r>
              <a:rPr lang="en-US" b="0" i="0" dirty="0">
                <a:solidFill>
                  <a:srgbClr val="000000"/>
                </a:solidFill>
                <a:effectLst/>
                <a:latin typeface="helvetica" panose="020B0604020202020204" pitchFamily="34" charset="0"/>
              </a:rPr>
              <a:t> S, Santina A, Au A, Romero-Morales V, Bousquet E, </a:t>
            </a:r>
            <a:r>
              <a:rPr lang="en-US" b="0" i="0" dirty="0" err="1">
                <a:solidFill>
                  <a:srgbClr val="000000"/>
                </a:solidFill>
                <a:effectLst/>
                <a:latin typeface="helvetica" panose="020B0604020202020204" pitchFamily="34" charset="0"/>
              </a:rPr>
              <a:t>Sarraf</a:t>
            </a:r>
            <a:r>
              <a:rPr lang="en-US" b="0" i="0" dirty="0">
                <a:solidFill>
                  <a:srgbClr val="000000"/>
                </a:solidFill>
                <a:effectLst/>
                <a:latin typeface="helvetica" panose="020B0604020202020204" pitchFamily="34" charset="0"/>
              </a:rPr>
              <a:t> D. Progression of Pentosan </a:t>
            </a:r>
            <a:r>
              <a:rPr lang="en-US" b="0" i="0" dirty="0" err="1">
                <a:solidFill>
                  <a:srgbClr val="000000"/>
                </a:solidFill>
                <a:effectLst/>
                <a:latin typeface="helvetica" panose="020B0604020202020204" pitchFamily="34" charset="0"/>
              </a:rPr>
              <a:t>Polysulfate</a:t>
            </a:r>
            <a:r>
              <a:rPr lang="en-US" b="0" i="0" dirty="0">
                <a:solidFill>
                  <a:srgbClr val="000000"/>
                </a:solidFill>
                <a:effectLst/>
                <a:latin typeface="helvetica" panose="020B0604020202020204" pitchFamily="34" charset="0"/>
              </a:rPr>
              <a:t> Sodium Maculopathy in a Prospective Cohort. </a:t>
            </a:r>
            <a:r>
              <a:rPr lang="en-US" b="0" i="1" dirty="0">
                <a:solidFill>
                  <a:srgbClr val="000000"/>
                </a:solidFill>
                <a:effectLst/>
                <a:latin typeface="helvetica" panose="020B0604020202020204" pitchFamily="34" charset="0"/>
              </a:rPr>
              <a:t>Am J </a:t>
            </a:r>
            <a:r>
              <a:rPr lang="en-US" b="0" i="1" dirty="0" err="1">
                <a:solidFill>
                  <a:srgbClr val="000000"/>
                </a:solidFill>
                <a:effectLst/>
                <a:latin typeface="helvetica" panose="020B0604020202020204" pitchFamily="34" charset="0"/>
              </a:rPr>
              <a:t>Ophthalmol</a:t>
            </a:r>
            <a:r>
              <a:rPr lang="en-US" b="0" i="1" dirty="0">
                <a:solidFill>
                  <a:srgbClr val="000000"/>
                </a:solidFill>
                <a:effectLst/>
                <a:latin typeface="helvetica" panose="020B0604020202020204" pitchFamily="34" charset="0"/>
              </a:rPr>
              <a:t>. </a:t>
            </a:r>
            <a:r>
              <a:rPr lang="en-US" b="0" i="1">
                <a:solidFill>
                  <a:srgbClr val="000000"/>
                </a:solidFill>
                <a:effectLst/>
                <a:latin typeface="helvetica" panose="020B0604020202020204" pitchFamily="34" charset="0"/>
              </a:rPr>
              <a:t>2023;</a:t>
            </a:r>
            <a:r>
              <a:rPr lang="en-US" b="0" i="0">
                <a:solidFill>
                  <a:srgbClr val="000000"/>
                </a:solidFill>
                <a:effectLst/>
                <a:latin typeface="helvetica" panose="020B0604020202020204" pitchFamily="34" charset="0"/>
              </a:rPr>
              <a:t>255:57-67</a:t>
            </a:r>
            <a:r>
              <a:rPr lang="en-US" b="0" i="0" dirty="0">
                <a:solidFill>
                  <a:srgbClr val="000000"/>
                </a:solidFill>
                <a:effectLst/>
                <a:latin typeface="helvetica"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22091" rtl="0" eaLnBrk="1" fontAlgn="base" latinLnBrk="0" hangingPunct="1">
              <a:lnSpc>
                <a:spcPct val="100000"/>
              </a:lnSpc>
              <a:spcBef>
                <a:spcPct val="0"/>
              </a:spcBef>
              <a:spcAft>
                <a:spcPct val="0"/>
              </a:spcAft>
              <a:buClrTx/>
              <a:buSzTx/>
              <a:buFontTx/>
              <a:buNone/>
              <a:tabLst/>
              <a:defRPr/>
            </a:pPr>
            <a:fld id="{A20C34B4-2AE9-4BB2-99B2-D9BF555EE40B}"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09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893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1271" indent="-288950">
              <a:spcBef>
                <a:spcPct val="30000"/>
              </a:spcBef>
              <a:defRPr sz="1200">
                <a:solidFill>
                  <a:schemeClr val="tx1"/>
                </a:solidFill>
                <a:latin typeface="Arial" panose="020B0604020202020204" pitchFamily="34" charset="0"/>
              </a:defRPr>
            </a:lvl2pPr>
            <a:lvl3pPr marL="1155802" indent="-231160">
              <a:spcBef>
                <a:spcPct val="30000"/>
              </a:spcBef>
              <a:defRPr sz="1200">
                <a:solidFill>
                  <a:schemeClr val="tx1"/>
                </a:solidFill>
                <a:latin typeface="Arial" panose="020B0604020202020204" pitchFamily="34" charset="0"/>
              </a:defRPr>
            </a:lvl3pPr>
            <a:lvl4pPr marL="1618122" indent="-231160">
              <a:spcBef>
                <a:spcPct val="30000"/>
              </a:spcBef>
              <a:defRPr sz="1200">
                <a:solidFill>
                  <a:schemeClr val="tx1"/>
                </a:solidFill>
                <a:latin typeface="Arial" panose="020B0604020202020204" pitchFamily="34" charset="0"/>
              </a:defRPr>
            </a:lvl4pPr>
            <a:lvl5pPr marL="2080443" indent="-231160">
              <a:spcBef>
                <a:spcPct val="30000"/>
              </a:spcBef>
              <a:defRPr sz="1200">
                <a:solidFill>
                  <a:schemeClr val="tx1"/>
                </a:solidFill>
                <a:latin typeface="Arial" panose="020B0604020202020204" pitchFamily="34" charset="0"/>
              </a:defRPr>
            </a:lvl5pPr>
            <a:lvl6pPr marL="2542764" indent="-231160" eaLnBrk="0" fontAlgn="base" hangingPunct="0">
              <a:spcBef>
                <a:spcPct val="30000"/>
              </a:spcBef>
              <a:spcAft>
                <a:spcPct val="0"/>
              </a:spcAft>
              <a:defRPr sz="1200">
                <a:solidFill>
                  <a:schemeClr val="tx1"/>
                </a:solidFill>
                <a:latin typeface="Arial" panose="020B0604020202020204" pitchFamily="34" charset="0"/>
              </a:defRPr>
            </a:lvl6pPr>
            <a:lvl7pPr marL="3005084" indent="-231160" eaLnBrk="0" fontAlgn="base" hangingPunct="0">
              <a:spcBef>
                <a:spcPct val="30000"/>
              </a:spcBef>
              <a:spcAft>
                <a:spcPct val="0"/>
              </a:spcAft>
              <a:defRPr sz="1200">
                <a:solidFill>
                  <a:schemeClr val="tx1"/>
                </a:solidFill>
                <a:latin typeface="Arial" panose="020B0604020202020204" pitchFamily="34" charset="0"/>
              </a:defRPr>
            </a:lvl7pPr>
            <a:lvl8pPr marL="3467405" indent="-231160" eaLnBrk="0" fontAlgn="base" hangingPunct="0">
              <a:spcBef>
                <a:spcPct val="30000"/>
              </a:spcBef>
              <a:spcAft>
                <a:spcPct val="0"/>
              </a:spcAft>
              <a:defRPr sz="1200">
                <a:solidFill>
                  <a:schemeClr val="tx1"/>
                </a:solidFill>
                <a:latin typeface="Arial" panose="020B0604020202020204" pitchFamily="34" charset="0"/>
              </a:defRPr>
            </a:lvl8pPr>
            <a:lvl9pPr marL="3929725" indent="-231160" eaLnBrk="0" fontAlgn="base" hangingPunct="0">
              <a:spcBef>
                <a:spcPct val="30000"/>
              </a:spcBef>
              <a:spcAft>
                <a:spcPct val="0"/>
              </a:spcAft>
              <a:defRPr sz="1200">
                <a:solidFill>
                  <a:schemeClr val="tx1"/>
                </a:solidFill>
                <a:latin typeface="Arial" panose="020B0604020202020204" pitchFamily="34" charset="0"/>
              </a:defRPr>
            </a:lvl9pPr>
          </a:lstStyle>
          <a:p>
            <a:pPr defTabSz="924641">
              <a:spcBef>
                <a:spcPct val="0"/>
              </a:spcBef>
              <a:defRPr/>
            </a:pPr>
            <a:fld id="{94A18C3A-44CE-4DC4-B20A-E298CAF2CD19}" type="slidenum">
              <a:rPr lang="en-US" altLang="en-US">
                <a:solidFill>
                  <a:srgbClr val="000000"/>
                </a:solidFill>
              </a:rPr>
              <a:pPr defTabSz="924641">
                <a:spcBef>
                  <a:spcPct val="0"/>
                </a:spcBef>
                <a:defRPr/>
              </a:pPr>
              <a:t>13</a:t>
            </a:fld>
            <a:endParaRPr lang="en-US" altLang="en-US">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45360" y="4458564"/>
            <a:ext cx="5211757" cy="4226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658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0DC2707-6384-4A8D-AFEE-9A1F3B4E77D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1C16401-6CC0-4562-949B-4D870527EF06}"/>
              </a:ext>
            </a:extLst>
          </p:cNvPr>
          <p:cNvSpPr>
            <a:spLocks noGrp="1" noChangeArrowheads="1"/>
          </p:cNvSpPr>
          <p:nvPr>
            <p:ph type="body" idx="1"/>
          </p:nvPr>
        </p:nvSpPr>
        <p:spPr>
          <a:noFill/>
        </p:spPr>
        <p:txBody>
          <a:bodyPr/>
          <a:lstStyle/>
          <a:p>
            <a:r>
              <a:rPr lang="en-US" altLang="en-US"/>
              <a:t>Jhanji V, Chan TC, Li EY, Agarwal K, Vajpayee RB. Adenoviral keratoconjunctivitis. </a:t>
            </a:r>
            <a:r>
              <a:rPr lang="en-US" altLang="en-US" i="1"/>
              <a:t>Survey Ophthalmol</a:t>
            </a:r>
            <a:r>
              <a:rPr lang="en-US" altLang="en-US"/>
              <a:t>. 2015;60(5):435-43.</a:t>
            </a:r>
          </a:p>
        </p:txBody>
      </p:sp>
      <p:sp>
        <p:nvSpPr>
          <p:cNvPr id="46084" name="Slide Number Placeholder 3">
            <a:extLst>
              <a:ext uri="{FF2B5EF4-FFF2-40B4-BE49-F238E27FC236}">
                <a16:creationId xmlns:a16="http://schemas.microsoft.com/office/drawing/2014/main" id="{A87B383C-EE28-41F2-8ECE-9168C761034F}"/>
              </a:ext>
            </a:extLst>
          </p:cNvPr>
          <p:cNvSpPr>
            <a:spLocks noGrp="1"/>
          </p:cNvSpPr>
          <p:nvPr>
            <p:ph type="sldNum" sz="quarter" idx="5"/>
          </p:nvPr>
        </p:nvSpPr>
        <p:spPr>
          <a:noFill/>
        </p:spPr>
        <p:txBody>
          <a:bodyPr/>
          <a:lstStyle>
            <a:lvl1pPr defTabSz="931062">
              <a:defRPr sz="3600">
                <a:solidFill>
                  <a:schemeClr val="tx1"/>
                </a:solidFill>
                <a:latin typeface="Arial" panose="020B0604020202020204" pitchFamily="34" charset="0"/>
              </a:defRPr>
            </a:lvl1pPr>
            <a:lvl2pPr marL="751271" indent="-288950" defTabSz="931062">
              <a:defRPr sz="3600">
                <a:solidFill>
                  <a:schemeClr val="tx1"/>
                </a:solidFill>
                <a:latin typeface="Arial" panose="020B0604020202020204" pitchFamily="34" charset="0"/>
              </a:defRPr>
            </a:lvl2pPr>
            <a:lvl3pPr marL="1155802" indent="-231160" defTabSz="931062">
              <a:defRPr sz="3600">
                <a:solidFill>
                  <a:schemeClr val="tx1"/>
                </a:solidFill>
                <a:latin typeface="Arial" panose="020B0604020202020204" pitchFamily="34" charset="0"/>
              </a:defRPr>
            </a:lvl3pPr>
            <a:lvl4pPr marL="1618122" indent="-231160" defTabSz="931062">
              <a:defRPr sz="3600">
                <a:solidFill>
                  <a:schemeClr val="tx1"/>
                </a:solidFill>
                <a:latin typeface="Arial" panose="020B0604020202020204" pitchFamily="34" charset="0"/>
              </a:defRPr>
            </a:lvl4pPr>
            <a:lvl5pPr marL="2080443" indent="-231160" defTabSz="931062">
              <a:defRPr sz="3600">
                <a:solidFill>
                  <a:schemeClr val="tx1"/>
                </a:solidFill>
                <a:latin typeface="Arial" panose="020B0604020202020204" pitchFamily="34" charset="0"/>
              </a:defRPr>
            </a:lvl5pPr>
            <a:lvl6pPr marL="2542764" indent="-231160" defTabSz="931062" eaLnBrk="0" fontAlgn="base" hangingPunct="0">
              <a:spcBef>
                <a:spcPct val="0"/>
              </a:spcBef>
              <a:spcAft>
                <a:spcPct val="0"/>
              </a:spcAft>
              <a:defRPr sz="3600">
                <a:solidFill>
                  <a:schemeClr val="tx1"/>
                </a:solidFill>
                <a:latin typeface="Arial" panose="020B0604020202020204" pitchFamily="34" charset="0"/>
              </a:defRPr>
            </a:lvl6pPr>
            <a:lvl7pPr marL="3005084" indent="-231160" defTabSz="931062" eaLnBrk="0" fontAlgn="base" hangingPunct="0">
              <a:spcBef>
                <a:spcPct val="0"/>
              </a:spcBef>
              <a:spcAft>
                <a:spcPct val="0"/>
              </a:spcAft>
              <a:defRPr sz="3600">
                <a:solidFill>
                  <a:schemeClr val="tx1"/>
                </a:solidFill>
                <a:latin typeface="Arial" panose="020B0604020202020204" pitchFamily="34" charset="0"/>
              </a:defRPr>
            </a:lvl7pPr>
            <a:lvl8pPr marL="3467405" indent="-231160" defTabSz="931062" eaLnBrk="0" fontAlgn="base" hangingPunct="0">
              <a:spcBef>
                <a:spcPct val="0"/>
              </a:spcBef>
              <a:spcAft>
                <a:spcPct val="0"/>
              </a:spcAft>
              <a:defRPr sz="3600">
                <a:solidFill>
                  <a:schemeClr val="tx1"/>
                </a:solidFill>
                <a:latin typeface="Arial" panose="020B0604020202020204" pitchFamily="34" charset="0"/>
              </a:defRPr>
            </a:lvl8pPr>
            <a:lvl9pPr marL="3929725" indent="-231160" defTabSz="931062" eaLnBrk="0" fontAlgn="base" hangingPunct="0">
              <a:spcBef>
                <a:spcPct val="0"/>
              </a:spcBef>
              <a:spcAft>
                <a:spcPct val="0"/>
              </a:spcAft>
              <a:defRPr sz="3600">
                <a:solidFill>
                  <a:schemeClr val="tx1"/>
                </a:solidFill>
                <a:latin typeface="Arial" panose="020B0604020202020204" pitchFamily="34" charset="0"/>
              </a:defRPr>
            </a:lvl9pPr>
          </a:lstStyle>
          <a:p>
            <a:pPr>
              <a:defRPr/>
            </a:pPr>
            <a:fld id="{72FA5667-333B-4E8E-B624-9E6412BA62CC}" type="slidenum">
              <a:rPr lang="en-US" altLang="en-US" sz="1200">
                <a:solidFill>
                  <a:srgbClr val="000000"/>
                </a:solidFill>
              </a:rPr>
              <a:pPr>
                <a:defRPr/>
              </a:pPr>
              <a:t>14</a:t>
            </a:fld>
            <a:endParaRPr lang="en-US" altLang="en-US" sz="1200">
              <a:solidFill>
                <a:srgbClr val="000000"/>
              </a:solidFill>
            </a:endParaRPr>
          </a:p>
        </p:txBody>
      </p:sp>
    </p:spTree>
    <p:extLst>
      <p:ext uri="{BB962C8B-B14F-4D97-AF65-F5344CB8AC3E}">
        <p14:creationId xmlns:p14="http://schemas.microsoft.com/office/powerpoint/2010/main" val="181985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68">
              <a:spcBef>
                <a:spcPct val="30000"/>
              </a:spcBef>
              <a:defRPr sz="1200">
                <a:solidFill>
                  <a:schemeClr val="tx1"/>
                </a:solidFill>
                <a:latin typeface="Arial" panose="020B0604020202020204" pitchFamily="34" charset="0"/>
              </a:defRPr>
            </a:lvl1pPr>
            <a:lvl2pPr marL="751271" indent="-288950" defTabSz="932668">
              <a:spcBef>
                <a:spcPct val="30000"/>
              </a:spcBef>
              <a:defRPr sz="1200">
                <a:solidFill>
                  <a:schemeClr val="tx1"/>
                </a:solidFill>
                <a:latin typeface="Arial" panose="020B0604020202020204" pitchFamily="34" charset="0"/>
              </a:defRPr>
            </a:lvl2pPr>
            <a:lvl3pPr marL="1155802" indent="-231160" defTabSz="932668">
              <a:spcBef>
                <a:spcPct val="30000"/>
              </a:spcBef>
              <a:defRPr sz="1200">
                <a:solidFill>
                  <a:schemeClr val="tx1"/>
                </a:solidFill>
                <a:latin typeface="Arial" panose="020B0604020202020204" pitchFamily="34" charset="0"/>
              </a:defRPr>
            </a:lvl3pPr>
            <a:lvl4pPr marL="1618122" indent="-231160" defTabSz="932668">
              <a:spcBef>
                <a:spcPct val="30000"/>
              </a:spcBef>
              <a:defRPr sz="1200">
                <a:solidFill>
                  <a:schemeClr val="tx1"/>
                </a:solidFill>
                <a:latin typeface="Arial" panose="020B0604020202020204" pitchFamily="34" charset="0"/>
              </a:defRPr>
            </a:lvl4pPr>
            <a:lvl5pPr marL="2080443" indent="-231160" defTabSz="932668">
              <a:spcBef>
                <a:spcPct val="30000"/>
              </a:spcBef>
              <a:defRPr sz="1200">
                <a:solidFill>
                  <a:schemeClr val="tx1"/>
                </a:solidFill>
                <a:latin typeface="Arial" panose="020B0604020202020204" pitchFamily="34" charset="0"/>
              </a:defRPr>
            </a:lvl5pPr>
            <a:lvl6pPr marL="2542764" indent="-231160" defTabSz="932668" eaLnBrk="0" fontAlgn="base" hangingPunct="0">
              <a:spcBef>
                <a:spcPct val="30000"/>
              </a:spcBef>
              <a:spcAft>
                <a:spcPct val="0"/>
              </a:spcAft>
              <a:defRPr sz="1200">
                <a:solidFill>
                  <a:schemeClr val="tx1"/>
                </a:solidFill>
                <a:latin typeface="Arial" panose="020B0604020202020204" pitchFamily="34" charset="0"/>
              </a:defRPr>
            </a:lvl6pPr>
            <a:lvl7pPr marL="3005084" indent="-231160" defTabSz="932668" eaLnBrk="0" fontAlgn="base" hangingPunct="0">
              <a:spcBef>
                <a:spcPct val="30000"/>
              </a:spcBef>
              <a:spcAft>
                <a:spcPct val="0"/>
              </a:spcAft>
              <a:defRPr sz="1200">
                <a:solidFill>
                  <a:schemeClr val="tx1"/>
                </a:solidFill>
                <a:latin typeface="Arial" panose="020B0604020202020204" pitchFamily="34" charset="0"/>
              </a:defRPr>
            </a:lvl7pPr>
            <a:lvl8pPr marL="3467405" indent="-231160" defTabSz="932668" eaLnBrk="0" fontAlgn="base" hangingPunct="0">
              <a:spcBef>
                <a:spcPct val="30000"/>
              </a:spcBef>
              <a:spcAft>
                <a:spcPct val="0"/>
              </a:spcAft>
              <a:defRPr sz="1200">
                <a:solidFill>
                  <a:schemeClr val="tx1"/>
                </a:solidFill>
                <a:latin typeface="Arial" panose="020B0604020202020204" pitchFamily="34" charset="0"/>
              </a:defRPr>
            </a:lvl8pPr>
            <a:lvl9pPr marL="3929725" indent="-231160" defTabSz="93266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024E74B1-9BC4-49C8-80D1-338AE1B01D5B}" type="slidenum">
              <a:rPr lang="en-US" altLang="en-US">
                <a:solidFill>
                  <a:srgbClr val="000000"/>
                </a:solidFill>
              </a:rPr>
              <a:pPr>
                <a:spcBef>
                  <a:spcPct val="0"/>
                </a:spcBef>
                <a:defRPr/>
              </a:pPr>
              <a:t>15</a:t>
            </a:fld>
            <a:endParaRPr lang="en-US" altLang="en-US">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274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1" dirty="0" err="1">
                <a:solidFill>
                  <a:srgbClr val="6FD1FD"/>
                </a:solidFill>
              </a:rPr>
              <a:t>Bellchambers</a:t>
            </a:r>
            <a:r>
              <a:rPr lang="en-US" b="1" dirty="0">
                <a:solidFill>
                  <a:srgbClr val="6FD1FD"/>
                </a:solidFill>
              </a:rPr>
              <a:t> AS, Wearne MJ. </a:t>
            </a:r>
            <a:r>
              <a:rPr lang="en-US" b="1" dirty="0"/>
              <a:t>Intraocular surgery endophthalmitis prophylaxis with self-reported iodine allergy. </a:t>
            </a:r>
            <a:r>
              <a:rPr lang="en-US" b="1" i="1" dirty="0">
                <a:solidFill>
                  <a:srgbClr val="6FD1FD"/>
                </a:solidFill>
              </a:rPr>
              <a:t>J Cataract Refract Surg</a:t>
            </a:r>
            <a:r>
              <a:rPr lang="en-US" b="1" dirty="0">
                <a:solidFill>
                  <a:srgbClr val="6FD1FD"/>
                </a:solidFill>
              </a:rPr>
              <a:t>. 2020;46(5):795-796.</a:t>
            </a:r>
          </a:p>
          <a:p>
            <a:pPr defTabSz="924641">
              <a:defRPr/>
            </a:pPr>
            <a:endParaRPr lang="en-US" b="1" dirty="0"/>
          </a:p>
        </p:txBody>
      </p:sp>
      <p:sp>
        <p:nvSpPr>
          <p:cNvPr id="4" name="Slide Number Placeholder 3"/>
          <p:cNvSpPr>
            <a:spLocks noGrp="1"/>
          </p:cNvSpPr>
          <p:nvPr>
            <p:ph type="sldNum" sz="quarter" idx="5"/>
          </p:nvPr>
        </p:nvSpPr>
        <p:spPr/>
        <p:txBody>
          <a:bodyPr/>
          <a:lstStyle/>
          <a:p>
            <a:pPr defTabSz="932418">
              <a:defRPr/>
            </a:pPr>
            <a:fld id="{A20C34B4-2AE9-4BB2-99B2-D9BF555EE40B}" type="slidenum">
              <a:rPr lang="en-US">
                <a:solidFill>
                  <a:srgbClr val="000000"/>
                </a:solidFill>
                <a:cs typeface="+mn-cs"/>
              </a:rPr>
              <a:pPr defTabSz="932418">
                <a:defRPr/>
              </a:pPr>
              <a:t>16</a:t>
            </a:fld>
            <a:endParaRPr lang="en-US" dirty="0">
              <a:solidFill>
                <a:srgbClr val="000000"/>
              </a:solidFill>
              <a:cs typeface="+mn-cs"/>
            </a:endParaRPr>
          </a:p>
        </p:txBody>
      </p:sp>
    </p:spTree>
    <p:extLst>
      <p:ext uri="{BB962C8B-B14F-4D97-AF65-F5344CB8AC3E}">
        <p14:creationId xmlns:p14="http://schemas.microsoft.com/office/powerpoint/2010/main" val="131329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Koerner</a:t>
            </a:r>
            <a:r>
              <a:rPr lang="en-US"/>
              <a:t> JC,</a:t>
            </a:r>
            <a:r>
              <a:rPr lang="en-US" baseline="0"/>
              <a:t> George MJ, Meyer DR, </a:t>
            </a:r>
            <a:r>
              <a:rPr lang="en-US" baseline="0" err="1"/>
              <a:t>Rosco</a:t>
            </a:r>
            <a:r>
              <a:rPr lang="en-US" baseline="0"/>
              <a:t> MG, </a:t>
            </a:r>
            <a:r>
              <a:rPr lang="en-US" baseline="0" err="1"/>
              <a:t>Habib</a:t>
            </a:r>
            <a:r>
              <a:rPr lang="en-US" baseline="0"/>
              <a:t> MM. </a:t>
            </a:r>
            <a:r>
              <a:rPr lang="en-US" err="1">
                <a:solidFill>
                  <a:schemeClr val="bg1"/>
                </a:solidFill>
                <a:latin typeface="Arial" pitchFamily="34" charset="0"/>
              </a:rPr>
              <a:t>Povidone</a:t>
            </a:r>
            <a:r>
              <a:rPr lang="en-US">
                <a:solidFill>
                  <a:schemeClr val="bg1"/>
                </a:solidFill>
                <a:latin typeface="Arial" pitchFamily="34" charset="0"/>
              </a:rPr>
              <a:t>-iodine concentration and dosing in cataract surgery</a:t>
            </a:r>
            <a:r>
              <a:rPr lang="en-US">
                <a:latin typeface="Arial" pitchFamily="34" charset="0"/>
              </a:rPr>
              <a:t>.  </a:t>
            </a:r>
            <a:r>
              <a:rPr lang="en-US" i="1">
                <a:latin typeface="Arial" pitchFamily="34" charset="0"/>
              </a:rPr>
              <a:t>Survey </a:t>
            </a:r>
            <a:r>
              <a:rPr lang="en-US" i="1" err="1">
                <a:latin typeface="Arial" pitchFamily="34" charset="0"/>
              </a:rPr>
              <a:t>Ophthalmol</a:t>
            </a:r>
            <a:r>
              <a:rPr lang="en-US" i="1">
                <a:latin typeface="Arial" pitchFamily="34" charset="0"/>
              </a:rPr>
              <a:t>.</a:t>
            </a:r>
            <a:r>
              <a:rPr lang="en-US">
                <a:latin typeface="Arial" pitchFamily="34" charset="0"/>
              </a:rPr>
              <a:t> 2018;63(6):862.868.</a:t>
            </a:r>
            <a:endParaRPr lang="en-US" b="0"/>
          </a:p>
        </p:txBody>
      </p:sp>
      <p:sp>
        <p:nvSpPr>
          <p:cNvPr id="4" name="Slide Number Placeholder 3"/>
          <p:cNvSpPr>
            <a:spLocks noGrp="1"/>
          </p:cNvSpPr>
          <p:nvPr>
            <p:ph type="sldNum" sz="quarter" idx="10"/>
          </p:nvPr>
        </p:nvSpPr>
        <p:spPr/>
        <p:txBody>
          <a:bodyPr/>
          <a:lstStyle/>
          <a:p>
            <a:pPr defTabSz="932418">
              <a:defRPr/>
            </a:pPr>
            <a:fld id="{A20C34B4-2AE9-4BB2-99B2-D9BF555EE40B}" type="slidenum">
              <a:rPr lang="en-US">
                <a:solidFill>
                  <a:srgbClr val="000000"/>
                </a:solidFill>
                <a:cs typeface="+mn-cs"/>
              </a:rPr>
              <a:pPr defTabSz="932418">
                <a:defRPr/>
              </a:pPr>
              <a:t>17</a:t>
            </a:fld>
            <a:endParaRPr lang="en-US">
              <a:solidFill>
                <a:srgbClr val="000000"/>
              </a:solidFill>
              <a:cs typeface="+mn-cs"/>
            </a:endParaRPr>
          </a:p>
        </p:txBody>
      </p:sp>
    </p:spTree>
    <p:extLst>
      <p:ext uri="{BB962C8B-B14F-4D97-AF65-F5344CB8AC3E}">
        <p14:creationId xmlns:p14="http://schemas.microsoft.com/office/powerpoint/2010/main" val="25798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0690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11650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C5D-E5EE-4F0B-BD06-922E4908D4D8}"/>
              </a:ext>
            </a:extLst>
          </p:cNvPr>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A086040B-879C-4C0E-AC9C-23869CF40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413106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C31B-9B81-43A2-A4A6-AECF351D48D6}"/>
              </a:ext>
            </a:extLst>
          </p:cNvPr>
          <p:cNvSpPr>
            <a:spLocks noGrp="1"/>
          </p:cNvSpPr>
          <p:nvPr>
            <p:ph type="title"/>
          </p:nvPr>
        </p:nvSpPr>
        <p:spPr>
          <a:xfrm>
            <a:off x="190501" y="190502"/>
            <a:ext cx="8763000" cy="7520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0E4049E-7460-4D9F-A1DB-D95B0DA3B7B0}"/>
              </a:ext>
            </a:extLst>
          </p:cNvPr>
          <p:cNvSpPr>
            <a:spLocks noGrp="1"/>
          </p:cNvSpPr>
          <p:nvPr>
            <p:ph idx="1"/>
          </p:nvPr>
        </p:nvSpPr>
        <p:spPr>
          <a:xfrm>
            <a:off x="190500" y="1111348"/>
            <a:ext cx="8763000" cy="5556152"/>
          </a:xfrm>
        </p:spPr>
        <p:txBody>
          <a:bodyPr/>
          <a:lstStyle>
            <a:lvl1pPr marL="463550" indent="-463550">
              <a:lnSpc>
                <a:spcPct val="90000"/>
              </a:lnSpc>
              <a:spcBef>
                <a:spcPts val="0"/>
              </a:spcBef>
              <a:spcAft>
                <a:spcPts val="600"/>
              </a:spcAft>
              <a:buClr>
                <a:srgbClr val="FFFF00"/>
              </a:buClr>
              <a:buFont typeface="Calibri" panose="020F0502020204030204" pitchFamily="34" charset="0"/>
              <a:buChar char="•"/>
              <a:defRPr/>
            </a:lvl1pPr>
            <a:lvl2pPr marL="801688" indent="-338138">
              <a:lnSpc>
                <a:spcPct val="90000"/>
              </a:lnSpc>
              <a:spcBef>
                <a:spcPts val="0"/>
              </a:spcBef>
              <a:spcAft>
                <a:spcPts val="600"/>
              </a:spcAft>
              <a:buClr>
                <a:schemeClr val="tx1"/>
              </a:buClr>
              <a:buSzPct val="100000"/>
              <a:buFont typeface="Calibri" panose="020F0502020204030204" pitchFamily="34" charset="0"/>
              <a:buChar char="»"/>
              <a:defRPr>
                <a:solidFill>
                  <a:srgbClr val="00FF00"/>
                </a:solidFill>
              </a:defRPr>
            </a:lvl2pPr>
            <a:lvl3pPr>
              <a:lnSpc>
                <a:spcPct val="90000"/>
              </a:lnSpc>
              <a:spcBef>
                <a:spcPts val="0"/>
              </a:spcBef>
              <a:spcAft>
                <a:spcPts val="600"/>
              </a:spcAft>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24164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67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CEB0D-B54E-457E-A8C9-1DBB4568F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61BA45-686D-43B4-BCF3-F96871E5F4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110955-A475-4323-B6DB-ACBA47B0D1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F9E1381-FD9E-4C26-8375-C417BD1DF3D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1C1FF1-7734-468A-B85F-21ACDB1169C4}"/>
              </a:ext>
            </a:extLst>
          </p:cNvPr>
          <p:cNvSpPr>
            <a:spLocks noGrp="1"/>
          </p:cNvSpPr>
          <p:nvPr>
            <p:ph type="sldNum" sz="quarter" idx="12"/>
          </p:nvPr>
        </p:nvSpPr>
        <p:spPr>
          <a:xfrm>
            <a:off x="6457950" y="6356351"/>
            <a:ext cx="2057400" cy="365125"/>
          </a:xfrm>
          <a:prstGeom prst="rect">
            <a:avLst/>
          </a:prstGeom>
        </p:spPr>
        <p:txBody>
          <a:bodyPr/>
          <a:lstStyle/>
          <a:p>
            <a:fld id="{8D384611-8534-4693-9B0E-12DA08C8129A}" type="slidenum">
              <a:rPr lang="en-US" smtClean="0"/>
              <a:t>‹#›</a:t>
            </a:fld>
            <a:endParaRPr lang="en-US"/>
          </a:p>
        </p:txBody>
      </p:sp>
    </p:spTree>
    <p:extLst>
      <p:ext uri="{BB962C8B-B14F-4D97-AF65-F5344CB8AC3E}">
        <p14:creationId xmlns:p14="http://schemas.microsoft.com/office/powerpoint/2010/main" val="3008689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29DE-18D0-4CA5-B701-8445F94BEC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0245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490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24171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8845168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8784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571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706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8713017"/>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6B396D8-F9EB-4A54-9CB2-B0E202F41161}"/>
              </a:ext>
            </a:extLst>
          </p:cNvPr>
          <p:cNvSpPr>
            <a:spLocks noGrp="1"/>
          </p:cNvSpPr>
          <p:nvPr>
            <p:ph type="dt" sz="half" idx="10"/>
          </p:nvPr>
        </p:nvSpPr>
        <p:spPr>
          <a:xfrm>
            <a:off x="1066800" y="6248400"/>
            <a:ext cx="19050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Footer Placeholder 3">
            <a:extLst>
              <a:ext uri="{FF2B5EF4-FFF2-40B4-BE49-F238E27FC236}">
                <a16:creationId xmlns:a16="http://schemas.microsoft.com/office/drawing/2014/main" id="{36D9301B-8EA2-48D5-8FB9-7CFCA7BDFF94}"/>
              </a:ext>
            </a:extLst>
          </p:cNvPr>
          <p:cNvSpPr>
            <a:spLocks noGrp="1"/>
          </p:cNvSpPr>
          <p:nvPr>
            <p:ph type="ftr" sz="quarter" idx="11"/>
          </p:nvPr>
        </p:nvSpPr>
        <p:spPr>
          <a:xfrm>
            <a:off x="34290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7DCA085-89EE-458D-A14B-26C74235A226}"/>
              </a:ext>
            </a:extLst>
          </p:cNvPr>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6C1BD71-07E9-4743-A2B6-C40054B8B31E}" type="slidenum">
              <a:rPr lang="en-US" altLang="en-US"/>
              <a:pPr>
                <a:defRPr/>
              </a:pPr>
              <a:t>‹#›</a:t>
            </a:fld>
            <a:endParaRPr lang="en-US" altLang="en-US"/>
          </a:p>
        </p:txBody>
      </p:sp>
    </p:spTree>
    <p:extLst>
      <p:ext uri="{BB962C8B-B14F-4D97-AF65-F5344CB8AC3E}">
        <p14:creationId xmlns:p14="http://schemas.microsoft.com/office/powerpoint/2010/main" val="10538711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51953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0657810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6655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953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7600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1480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6903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956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05275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175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81266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a:t>Click to edit Master title style</a:t>
            </a:r>
            <a:endParaRPr lang="en-US" dirty="0"/>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a:t>Edit Master text styles</a:t>
            </a:r>
          </a:p>
        </p:txBody>
      </p:sp>
    </p:spTree>
    <p:extLst>
      <p:ext uri="{BB962C8B-B14F-4D97-AF65-F5344CB8AC3E}">
        <p14:creationId xmlns:p14="http://schemas.microsoft.com/office/powerpoint/2010/main" val="2021927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6923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a:t>Click to edit Master title style</a:t>
            </a:r>
            <a:endParaRPr lang="en-US" dirty="0"/>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87111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a:t>Click to edit Master title style</a:t>
            </a:r>
            <a:endParaRPr lang="en-US" dirty="0"/>
          </a:p>
        </p:txBody>
      </p:sp>
    </p:spTree>
    <p:extLst>
      <p:ext uri="{BB962C8B-B14F-4D97-AF65-F5344CB8AC3E}">
        <p14:creationId xmlns:p14="http://schemas.microsoft.com/office/powerpoint/2010/main" val="7564118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482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66525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82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7313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030929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0927636"/>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a:t>Click to edit Master title style</a:t>
            </a:r>
            <a:endParaRPr lang="en-US" dirty="0"/>
          </a:p>
        </p:txBody>
      </p:sp>
    </p:spTree>
    <p:extLst>
      <p:ext uri="{BB962C8B-B14F-4D97-AF65-F5344CB8AC3E}">
        <p14:creationId xmlns:p14="http://schemas.microsoft.com/office/powerpoint/2010/main" val="20302097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0967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shadeToTitle="1">
        <a:gradFill rotWithShape="0">
          <a:gsLst>
            <a:gs pos="0">
              <a:srgbClr val="003C3E"/>
            </a:gs>
            <a:gs pos="100000">
              <a:srgbClr val="008689"/>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CE773B4-177F-4869-A8FE-A125B1E74F23}"/>
              </a:ext>
            </a:extLst>
          </p:cNvPr>
          <p:cNvSpPr>
            <a:spLocks noChangeArrowheads="1"/>
          </p:cNvSpPr>
          <p:nvPr userDrawn="1"/>
        </p:nvSpPr>
        <p:spPr bwMode="auto">
          <a:xfrm>
            <a:off x="87313"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5" name="Rectangle 10">
            <a:extLst>
              <a:ext uri="{FF2B5EF4-FFF2-40B4-BE49-F238E27FC236}">
                <a16:creationId xmlns:a16="http://schemas.microsoft.com/office/drawing/2014/main" id="{4AFD42FA-117D-4A29-A838-5DA9F08F9116}"/>
              </a:ext>
            </a:extLst>
          </p:cNvPr>
          <p:cNvSpPr>
            <a:spLocks noChangeArrowheads="1"/>
          </p:cNvSpPr>
          <p:nvPr userDrawn="1"/>
        </p:nvSpPr>
        <p:spPr bwMode="auto">
          <a:xfrm>
            <a:off x="897890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1035269" name="Rectangle 5"/>
          <p:cNvSpPr>
            <a:spLocks noGrp="1" noChangeArrowheads="1"/>
          </p:cNvSpPr>
          <p:nvPr>
            <p:ph type="ctrTitle" sz="quarter"/>
          </p:nvPr>
        </p:nvSpPr>
        <p:spPr>
          <a:xfrm>
            <a:off x="83344" y="391430"/>
            <a:ext cx="8983662" cy="762000"/>
          </a:xfrm>
        </p:spPr>
        <p:txBody>
          <a:bodyPr anchorCtr="1"/>
          <a:lstStyle>
            <a:lvl1pPr>
              <a:defRPr sz="4400"/>
            </a:lvl1pPr>
          </a:lstStyle>
          <a:p>
            <a:r>
              <a:rPr lang="en-US" dirty="0"/>
              <a:t>Click to edit Master title style</a:t>
            </a:r>
          </a:p>
        </p:txBody>
      </p:sp>
      <p:sp>
        <p:nvSpPr>
          <p:cNvPr id="1035276" name="Rectangle 12"/>
          <p:cNvSpPr>
            <a:spLocks noGrp="1" noChangeArrowheads="1"/>
          </p:cNvSpPr>
          <p:nvPr>
            <p:ph type="subTitle" sz="quarter" idx="1"/>
          </p:nvPr>
        </p:nvSpPr>
        <p:spPr>
          <a:xfrm>
            <a:off x="1374775" y="2363788"/>
            <a:ext cx="6400800" cy="457200"/>
          </a:xfrm>
        </p:spPr>
        <p:txBody>
          <a:bodyPr lIns="45720" rIns="45720" anchorCtr="1">
            <a:spAutoFit/>
          </a:bodyPr>
          <a:lstStyle>
            <a:lvl1pPr marL="0" indent="0" algn="ctr">
              <a:buFont typeface="Wingdings 2" pitchFamily="18" charset="2"/>
              <a:buNone/>
              <a:defRPr sz="2400"/>
            </a:lvl1pPr>
          </a:lstStyle>
          <a:p>
            <a:r>
              <a:rPr lang="en-US"/>
              <a:t>Click to edit Master subtitle style</a:t>
            </a:r>
          </a:p>
        </p:txBody>
      </p:sp>
    </p:spTree>
    <p:extLst>
      <p:ext uri="{BB962C8B-B14F-4D97-AF65-F5344CB8AC3E}">
        <p14:creationId xmlns:p14="http://schemas.microsoft.com/office/powerpoint/2010/main" val="2013822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a:spcBef>
                <a:spcPts val="0"/>
              </a:spcBef>
              <a:defRPr b="1">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6200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no bullet">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a:lstStyle>
            <a:lvl1pPr marL="0" indent="0">
              <a:spcBef>
                <a:spcPts val="0"/>
              </a:spcBef>
              <a:buNone/>
              <a:defRPr b="1">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28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 tabs">
    <p:spTree>
      <p:nvGrpSpPr>
        <p:cNvPr id="1" name=""/>
        <p:cNvGrpSpPr/>
        <p:nvPr/>
      </p:nvGrpSpPr>
      <p:grpSpPr>
        <a:xfrm>
          <a:off x="0" y="0"/>
          <a:ext cx="0" cy="0"/>
          <a:chOff x="0" y="0"/>
          <a:chExt cx="0" cy="0"/>
        </a:xfrm>
      </p:grpSpPr>
      <p:sp>
        <p:nvSpPr>
          <p:cNvPr id="2" name="Title 1"/>
          <p:cNvSpPr>
            <a:spLocks noGrp="1"/>
          </p:cNvSpPr>
          <p:nvPr>
            <p:ph type="title"/>
          </p:nvPr>
        </p:nvSpPr>
        <p:spPr>
          <a:xfrm>
            <a:off x="142875" y="217842"/>
            <a:ext cx="8864600" cy="701675"/>
          </a:xfrm>
        </p:spPr>
        <p:txBody>
          <a:bodyPr anchor="ctr">
            <a:normAutofit/>
          </a:bodyPr>
          <a:lstStyle>
            <a:lvl1pPr>
              <a:defRPr sz="3800">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42875" y="1028700"/>
            <a:ext cx="8821737" cy="5676900"/>
          </a:xfrm>
        </p:spPr>
        <p:txBody>
          <a:bodyPr lIns="45720" rIns="45720">
            <a:normAutofit/>
          </a:bodyPr>
          <a:lstStyle>
            <a:lvl1pPr marL="0" indent="0" defTabSz="914400">
              <a:spcBef>
                <a:spcPts val="0"/>
              </a:spcBef>
              <a:buNone/>
              <a:tabLst>
                <a:tab pos="465138" algn="l"/>
                <a:tab pos="914400" algn="l"/>
                <a:tab pos="1379538" algn="l"/>
                <a:tab pos="1828800" algn="l"/>
                <a:tab pos="2293938" algn="l"/>
                <a:tab pos="2743200" algn="l"/>
                <a:tab pos="3208338" algn="l"/>
                <a:tab pos="3657600" algn="l"/>
                <a:tab pos="4122738" algn="l"/>
                <a:tab pos="4572000" algn="l"/>
                <a:tab pos="5037138" algn="l"/>
                <a:tab pos="5486400" algn="l"/>
              </a:tabLst>
              <a:defRPr b="1">
                <a:effectLst/>
              </a:defRPr>
            </a:lvl1pPr>
            <a:lvl2pPr marL="457200" indent="0">
              <a:buNone/>
              <a:defRPr/>
            </a:lvl2pPr>
            <a:lvl3pPr marL="914400" indent="0">
              <a:buNone/>
              <a:defRPr/>
            </a:lvl3pPr>
            <a:lvl4pPr marL="1371600" indent="0">
              <a:buNone/>
              <a:defRPr/>
            </a:lvl4pPr>
            <a:lvl5pPr marL="1778000" indent="0">
              <a:buNone/>
              <a:defRPr/>
            </a:lvl5pPr>
          </a:lstStyle>
          <a:p>
            <a:pPr lvl="0"/>
            <a:r>
              <a:rPr lang="en-US" dirty="0"/>
              <a:t>Click to edit Master text styles</a:t>
            </a:r>
          </a:p>
        </p:txBody>
      </p:sp>
    </p:spTree>
    <p:extLst>
      <p:ext uri="{BB962C8B-B14F-4D97-AF65-F5344CB8AC3E}">
        <p14:creationId xmlns:p14="http://schemas.microsoft.com/office/powerpoint/2010/main" val="21768270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3535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a:spcBef>
                <a:spcPts val="0"/>
              </a:spcBef>
              <a:defRPr>
                <a:effectLst/>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700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53855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Only" preserve="1">
  <p:cSld name="Content no bullet">
    <p:spTree>
      <p:nvGrpSpPr>
        <p:cNvPr id="1" name=""/>
        <p:cNvGrpSpPr/>
        <p:nvPr/>
      </p:nvGrpSpPr>
      <p:grpSpPr>
        <a:xfrm>
          <a:off x="0" y="0"/>
          <a:ext cx="0" cy="0"/>
          <a:chOff x="0" y="0"/>
          <a:chExt cx="0" cy="0"/>
        </a:xfrm>
      </p:grpSpPr>
      <p:sp>
        <p:nvSpPr>
          <p:cNvPr id="2" name="Content Placeholder 1"/>
          <p:cNvSpPr>
            <a:spLocks noGrp="1"/>
          </p:cNvSpPr>
          <p:nvPr>
            <p:ph/>
          </p:nvPr>
        </p:nvSpPr>
        <p:spPr>
          <a:xfrm>
            <a:off x="142876" y="406400"/>
            <a:ext cx="8864599" cy="6299200"/>
          </a:xfrm>
        </p:spPr>
        <p:txBody>
          <a:bodyPr/>
          <a:lstStyle>
            <a:lvl1pPr marL="0" indent="0">
              <a:spcBef>
                <a:spcPts val="0"/>
              </a:spcBef>
              <a:buNone/>
              <a:defRPr>
                <a:effectLst/>
              </a:defRPr>
            </a:lvl1pPr>
            <a:lvl2pPr marL="457200" indent="0">
              <a:spcBef>
                <a:spcPts val="0"/>
              </a:spcBef>
              <a:buNone/>
              <a:defRPr/>
            </a:lvl2pPr>
            <a:lvl3pPr marL="914400" indent="0">
              <a:spcBef>
                <a:spcPts val="0"/>
              </a:spcBef>
              <a:buNone/>
              <a:defRPr/>
            </a:lvl3pPr>
            <a:lvl4pPr marL="1371600" indent="0">
              <a:spcBef>
                <a:spcPts val="0"/>
              </a:spcBef>
              <a:buNone/>
              <a:defRPr/>
            </a:lvl4pPr>
            <a:lvl5pPr marL="1778000" indent="0">
              <a:spcBef>
                <a:spcPts val="0"/>
              </a:spcBef>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4428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8804275" cy="701675"/>
          </a:xfrm>
        </p:spPr>
        <p:txBody>
          <a:bodyPr/>
          <a:lstStyle/>
          <a:p>
            <a:r>
              <a:rPr lang="en-US"/>
              <a:t>Click to edit Master title style</a:t>
            </a:r>
          </a:p>
        </p:txBody>
      </p:sp>
      <p:sp>
        <p:nvSpPr>
          <p:cNvPr id="3" name="Text Placeholder 2"/>
          <p:cNvSpPr>
            <a:spLocks noGrp="1"/>
          </p:cNvSpPr>
          <p:nvPr>
            <p:ph type="body" sz="half" idx="1"/>
          </p:nvPr>
        </p:nvSpPr>
        <p:spPr>
          <a:xfrm>
            <a:off x="142876" y="1028700"/>
            <a:ext cx="4432300"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6" y="1028700"/>
            <a:ext cx="4432299" cy="5676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3203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D61CB56D-04A0-42C3-BCBB-51E22B320F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122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758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24993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128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7409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93903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5169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33757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9655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45051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17541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174625"/>
            <a:ext cx="2098675" cy="59515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4625"/>
            <a:ext cx="6148388" cy="595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3496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739333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7013" y="174625"/>
            <a:ext cx="8872537" cy="668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6812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28425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0EA3613-03EA-49E9-B5EC-722B0772140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518F52F-5ABB-481A-9381-8A526E986D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BA6EE018-3D32-46BF-8A15-57E9C65D2EA1}"/>
              </a:ext>
            </a:extLst>
          </p:cNvPr>
          <p:cNvSpPr>
            <a:spLocks noGrp="1" noChangeArrowheads="1"/>
          </p:cNvSpPr>
          <p:nvPr>
            <p:ph type="sldNum" sz="quarter" idx="12"/>
          </p:nvPr>
        </p:nvSpPr>
        <p:spPr>
          <a:ln/>
        </p:spPr>
        <p:txBody>
          <a:bodyPr/>
          <a:lstStyle>
            <a:lvl1pPr>
              <a:defRPr/>
            </a:lvl1pPr>
          </a:lstStyle>
          <a:p>
            <a:pPr>
              <a:defRPr/>
            </a:pPr>
            <a:fld id="{BB35FC3A-90E5-434A-93B1-1332DCFAA7C0}" type="slidenum">
              <a:rPr lang="en-US" altLang="en-US"/>
              <a:pPr>
                <a:defRPr/>
              </a:pPr>
              <a:t>‹#›</a:t>
            </a:fld>
            <a:endParaRPr lang="en-US" altLang="en-US"/>
          </a:p>
        </p:txBody>
      </p:sp>
    </p:spTree>
    <p:extLst>
      <p:ext uri="{BB962C8B-B14F-4D97-AF65-F5344CB8AC3E}">
        <p14:creationId xmlns:p14="http://schemas.microsoft.com/office/powerpoint/2010/main" val="2204745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821A12-2104-D923-BEA1-F78513D91B51}"/>
              </a:ext>
            </a:extLst>
          </p:cNvPr>
          <p:cNvGrpSpPr>
            <a:grpSpLocks/>
          </p:cNvGrpSpPr>
          <p:nvPr userDrawn="1"/>
        </p:nvGrpSpPr>
        <p:grpSpPr bwMode="auto">
          <a:xfrm>
            <a:off x="0" y="-96838"/>
            <a:ext cx="735013" cy="7035801"/>
            <a:chOff x="0" y="-61"/>
            <a:chExt cx="463" cy="4432"/>
          </a:xfrm>
        </p:grpSpPr>
        <p:pic>
          <p:nvPicPr>
            <p:cNvPr id="3" name="Picture 3" descr="Picture1">
              <a:extLst>
                <a:ext uri="{FF2B5EF4-FFF2-40B4-BE49-F238E27FC236}">
                  <a16:creationId xmlns:a16="http://schemas.microsoft.com/office/drawing/2014/main" id="{1A0FF6A2-26D4-C861-A633-43E8127C23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5DAAEF84-9FB8-1CD9-0A94-AEB1DBAC5E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8189393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6235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3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74625"/>
            <a:ext cx="8399463" cy="595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84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987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B60D64A-F669-FE49-DEE4-0DA9353B8865}"/>
              </a:ext>
            </a:extLst>
          </p:cNvPr>
          <p:cNvGrpSpPr>
            <a:grpSpLocks/>
          </p:cNvGrpSpPr>
          <p:nvPr userDrawn="1"/>
        </p:nvGrpSpPr>
        <p:grpSpPr bwMode="auto">
          <a:xfrm>
            <a:off x="0" y="-96838"/>
            <a:ext cx="207963" cy="7035801"/>
            <a:chOff x="0" y="-61"/>
            <a:chExt cx="388" cy="4432"/>
          </a:xfrm>
        </p:grpSpPr>
        <p:pic>
          <p:nvPicPr>
            <p:cNvPr id="3" name="Picture 3" descr="Picture1">
              <a:extLst>
                <a:ext uri="{FF2B5EF4-FFF2-40B4-BE49-F238E27FC236}">
                  <a16:creationId xmlns:a16="http://schemas.microsoft.com/office/drawing/2014/main" id="{7508FA8D-5789-555B-85AB-C5CE3CD693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388"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icture2">
              <a:extLst>
                <a:ext uri="{FF2B5EF4-FFF2-40B4-BE49-F238E27FC236}">
                  <a16:creationId xmlns:a16="http://schemas.microsoft.com/office/drawing/2014/main" id="{9A1EA0EB-26D3-4184-D74F-45590E4B57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3153546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1257" y="1291772"/>
            <a:ext cx="8746218" cy="5355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6516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973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661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37488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88"/>
            <a:ext cx="84582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343718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8465" y="230188"/>
            <a:ext cx="8530598" cy="665162"/>
          </a:xfrm>
        </p:spPr>
        <p:txBody>
          <a:bodyPr lIns="18288" tIns="18288" rIns="18288" bIns="18288"/>
          <a:lstStyle>
            <a:lvl1pPr>
              <a:defRPr sz="4000"/>
            </a:lvl1pPr>
          </a:lstStyle>
          <a:p>
            <a:r>
              <a:rPr lang="en-US" dirty="0"/>
              <a:t>Click to edit Master title style</a:t>
            </a:r>
          </a:p>
        </p:txBody>
      </p:sp>
      <p:sp>
        <p:nvSpPr>
          <p:cNvPr id="6" name="Text Placeholder 5"/>
          <p:cNvSpPr>
            <a:spLocks noGrp="1"/>
          </p:cNvSpPr>
          <p:nvPr>
            <p:ph type="body" sz="quarter" idx="10"/>
          </p:nvPr>
        </p:nvSpPr>
        <p:spPr>
          <a:xfrm>
            <a:off x="255181" y="1123950"/>
            <a:ext cx="8753881"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400" b="1"/>
            </a:lvl2pPr>
            <a:lvl3pPr marL="914400" indent="0">
              <a:lnSpc>
                <a:spcPct val="90000"/>
              </a:lnSpc>
              <a:buNone/>
              <a:defRPr sz="2400" b="1"/>
            </a:lvl3pPr>
            <a:lvl4pPr marL="1258888" indent="0">
              <a:lnSpc>
                <a:spcPct val="90000"/>
              </a:lnSpc>
              <a:buNone/>
              <a:defRPr sz="1800" b="1"/>
            </a:lvl4pPr>
            <a:lvl5pPr marL="1604963" indent="0">
              <a:lnSpc>
                <a:spcPct val="90000"/>
              </a:lnSpc>
              <a:buFont typeface="Arial" pitchFamily="34" charset="0"/>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41380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 spread out more 1.5 title">
    <p:spTree>
      <p:nvGrpSpPr>
        <p:cNvPr id="1" name=""/>
        <p:cNvGrpSpPr/>
        <p:nvPr/>
      </p:nvGrpSpPr>
      <p:grpSpPr>
        <a:xfrm>
          <a:off x="0" y="0"/>
          <a:ext cx="0" cy="0"/>
          <a:chOff x="0" y="0"/>
          <a:chExt cx="0" cy="0"/>
        </a:xfrm>
      </p:grpSpPr>
      <p:pic>
        <p:nvPicPr>
          <p:cNvPr id="4" name="Picture 4" descr="Picture2">
            <a:extLst>
              <a:ext uri="{FF2B5EF4-FFF2-40B4-BE49-F238E27FC236}">
                <a16:creationId xmlns:a16="http://schemas.microsoft.com/office/drawing/2014/main" id="{BEE6EA58-2C4F-B6A7-30D1-2AC2846D04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45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6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938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1363" y="174625"/>
            <a:ext cx="8115300" cy="81438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5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115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0188"/>
            <a:ext cx="8686800" cy="836612"/>
          </a:xfrm>
        </p:spPr>
        <p:txBody>
          <a:bodyPr/>
          <a:lstStyle>
            <a:lvl1pPr>
              <a:lnSpc>
                <a:spcPct val="100000"/>
              </a:lnSpc>
              <a:defRPr/>
            </a:lvl1pPr>
          </a:lstStyle>
          <a:p>
            <a:r>
              <a:rPr lang="en-US" dirty="0"/>
              <a:t>Click to edit Master title style</a:t>
            </a:r>
          </a:p>
        </p:txBody>
      </p:sp>
      <p:sp>
        <p:nvSpPr>
          <p:cNvPr id="4" name="Text Placeholder 4"/>
          <p:cNvSpPr>
            <a:spLocks noGrp="1"/>
          </p:cNvSpPr>
          <p:nvPr>
            <p:ph type="body" sz="quarter" idx="11"/>
          </p:nvPr>
        </p:nvSpPr>
        <p:spPr>
          <a:xfrm>
            <a:off x="228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2"/>
          </p:nvPr>
        </p:nvSpPr>
        <p:spPr>
          <a:xfrm>
            <a:off x="4800600" y="1295400"/>
            <a:ext cx="4114800" cy="5410200"/>
          </a:xfrm>
        </p:spPr>
        <p:txBody>
          <a:bodyPr/>
          <a:lstStyle>
            <a:lvl1pPr>
              <a:lnSpc>
                <a:spcPct val="100000"/>
              </a:lnSpc>
              <a:spcBef>
                <a:spcPts val="600"/>
              </a:spcBef>
              <a:buClr>
                <a:schemeClr val="tx2">
                  <a:lumMod val="40000"/>
                  <a:lumOff val="60000"/>
                </a:schemeClr>
              </a:buClr>
              <a:defRPr>
                <a:solidFill>
                  <a:schemeClr val="bg1"/>
                </a:solidFill>
              </a:defRPr>
            </a:lvl1pPr>
            <a:lvl2pPr>
              <a:lnSpc>
                <a:spcPct val="100000"/>
              </a:lnSpc>
              <a:spcBef>
                <a:spcPts val="600"/>
              </a:spcBef>
              <a:defRPr>
                <a:solidFill>
                  <a:schemeClr val="accent3">
                    <a:lumMod val="60000"/>
                    <a:lumOff val="40000"/>
                  </a:schemeClr>
                </a:solidFill>
              </a:defRPr>
            </a:lvl2pPr>
            <a:lvl3pPr marL="1143000" indent="-228600">
              <a:lnSpc>
                <a:spcPct val="100000"/>
              </a:lnSpc>
              <a:spcBef>
                <a:spcPts val="600"/>
              </a:spcBef>
              <a:buClr>
                <a:srgbClr val="FFFF00"/>
              </a:buClr>
              <a:buFont typeface="Wingdings" pitchFamily="2" charset="2"/>
              <a:buChar char="§"/>
              <a:defRPr>
                <a:solidFill>
                  <a:schemeClr val="accent6">
                    <a:lumMod val="60000"/>
                    <a:lumOff val="40000"/>
                  </a:schemeClr>
                </a:solidFill>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95582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22495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032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439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63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091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129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674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58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63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80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44788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245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514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259805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85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901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237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608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7497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134938" y="1259840"/>
            <a:ext cx="8875712" cy="550088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914400" indent="-228600">
              <a:lnSpc>
                <a:spcPct val="90000"/>
              </a:lnSpc>
              <a:spcAft>
                <a:spcPts val="800"/>
              </a:spcAft>
              <a:buClrTx/>
              <a:defRPr>
                <a:solidFill>
                  <a:schemeClr val="bg1"/>
                </a:solidFill>
              </a:defRPr>
            </a:lvl4pPr>
            <a:lvl5pPr marL="1143000" indent="-2286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34736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03449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033549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451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588965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92905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858507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5436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938" y="-1"/>
            <a:ext cx="9009062" cy="1074057"/>
          </a:xfrm>
        </p:spPr>
        <p:txBody>
          <a:bodyPr/>
          <a:lstStyle>
            <a:lvl1pPr algn="l">
              <a:lnSpc>
                <a:spcPct val="90000"/>
              </a:lnSpc>
              <a:defRPr/>
            </a:lvl1pPr>
          </a:lstStyle>
          <a:p>
            <a:r>
              <a:rPr lang="en-US" dirty="0"/>
              <a:t>Click to edit Master title style</a:t>
            </a:r>
          </a:p>
        </p:txBody>
      </p:sp>
      <p:sp>
        <p:nvSpPr>
          <p:cNvPr id="3" name="Content Placeholder 2"/>
          <p:cNvSpPr>
            <a:spLocks noGrp="1"/>
          </p:cNvSpPr>
          <p:nvPr>
            <p:ph idx="1"/>
          </p:nvPr>
        </p:nvSpPr>
        <p:spPr>
          <a:xfrm>
            <a:off x="134938" y="1339850"/>
            <a:ext cx="8875712" cy="5420874"/>
          </a:xfrm>
        </p:spPr>
        <p:txBody>
          <a:bodyPr/>
          <a:lstStyle>
            <a:lvl1pPr>
              <a:lnSpc>
                <a:spcPct val="90000"/>
              </a:lnSpc>
              <a:spcAft>
                <a:spcPts val="800"/>
              </a:spcAft>
              <a:buClrTx/>
              <a:defRPr>
                <a:solidFill>
                  <a:schemeClr val="bg1"/>
                </a:solidFill>
              </a:defRPr>
            </a:lvl1pPr>
            <a:lvl2pPr>
              <a:lnSpc>
                <a:spcPct val="90000"/>
              </a:lnSpc>
              <a:spcAft>
                <a:spcPts val="800"/>
              </a:spcAft>
              <a:buClrTx/>
              <a:defRPr>
                <a:solidFill>
                  <a:schemeClr val="bg1"/>
                </a:solidFill>
              </a:defRPr>
            </a:lvl2pPr>
            <a:lvl3pPr>
              <a:lnSpc>
                <a:spcPct val="90000"/>
              </a:lnSpc>
              <a:spcAft>
                <a:spcPts val="800"/>
              </a:spcAft>
              <a:buClrTx/>
              <a:defRPr>
                <a:solidFill>
                  <a:schemeClr val="bg1"/>
                </a:solidFill>
              </a:defRPr>
            </a:lvl3pPr>
            <a:lvl4pPr marL="1485900" indent="-342900">
              <a:lnSpc>
                <a:spcPct val="90000"/>
              </a:lnSpc>
              <a:spcAft>
                <a:spcPts val="800"/>
              </a:spcAft>
              <a:buClrTx/>
              <a:defRPr>
                <a:solidFill>
                  <a:schemeClr val="bg1"/>
                </a:solidFill>
              </a:defRPr>
            </a:lvl4pPr>
            <a:lvl5pPr marL="1828800" indent="-342900">
              <a:lnSpc>
                <a:spcPct val="90000"/>
              </a:lnSpc>
              <a:spcAft>
                <a:spcPts val="800"/>
              </a:spcAft>
              <a:buClrTx/>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943568"/>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066800" y="6248400"/>
            <a:ext cx="19050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4" name="Footer Placeholder 3"/>
          <p:cNvSpPr>
            <a:spLocks noGrp="1"/>
          </p:cNvSpPr>
          <p:nvPr>
            <p:ph type="ftr" sz="quarter" idx="11"/>
          </p:nvPr>
        </p:nvSpPr>
        <p:spPr>
          <a:xfrm>
            <a:off x="3429000" y="6248400"/>
            <a:ext cx="2895600" cy="457200"/>
          </a:xfrm>
          <a:prstGeom prst="rect">
            <a:avLst/>
          </a:prstGeom>
        </p:spPr>
        <p:txBody>
          <a:bodyPr/>
          <a:lstStyle>
            <a:lvl1pPr eaLnBrk="1" hangingPunct="1">
              <a:defRPr sz="3600">
                <a:solidFill>
                  <a:srgbClr val="000000"/>
                </a:solidFill>
                <a:latin typeface="Arial" panose="020B0604020202020204"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a:xfrm>
            <a:off x="67056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3600">
                <a:solidFill>
                  <a:srgbClr val="000000"/>
                </a:solidFill>
                <a:latin typeface="Arial" panose="020B0604020202020204" pitchFamily="34" charset="0"/>
                <a:cs typeface="+mn-cs"/>
              </a:defRPr>
            </a:lvl1pPr>
          </a:lstStyle>
          <a:p>
            <a:pPr>
              <a:defRPr/>
            </a:pPr>
            <a:fld id="{505B8C1E-A914-4738-AEA3-8C802E56B95A}" type="slidenum">
              <a:rPr lang="en-US"/>
              <a:pPr>
                <a:defRPr/>
              </a:pPr>
              <a:t>‹#›</a:t>
            </a:fld>
            <a:endParaRPr lang="en-US" dirty="0"/>
          </a:p>
        </p:txBody>
      </p:sp>
    </p:spTree>
    <p:extLst>
      <p:ext uri="{BB962C8B-B14F-4D97-AF65-F5344CB8AC3E}">
        <p14:creationId xmlns:p14="http://schemas.microsoft.com/office/powerpoint/2010/main" val="1310368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0242" y="266700"/>
            <a:ext cx="8484781"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2517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6838"/>
            <a:ext cx="735013" cy="7035801"/>
            <a:chOff x="0" y="-61"/>
            <a:chExt cx="463" cy="4432"/>
          </a:xfrm>
        </p:grpSpPr>
        <p:pic>
          <p:nvPicPr>
            <p:cNvPr id="5" name="Picture 3"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
              <a:ext cx="21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3776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0481909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1" y="230188"/>
            <a:ext cx="8875712" cy="665162"/>
          </a:xfrm>
        </p:spPr>
        <p:txBody>
          <a:bodyPr lIns="18288" tIns="18288" rIns="18288" bIns="18288"/>
          <a:lstStyle/>
          <a:p>
            <a:r>
              <a:rPr lang="en-US" dirty="0"/>
              <a:t>Click to edit Master title style</a:t>
            </a:r>
          </a:p>
        </p:txBody>
      </p:sp>
      <p:sp>
        <p:nvSpPr>
          <p:cNvPr id="6" name="Text Placeholder 5"/>
          <p:cNvSpPr>
            <a:spLocks noGrp="1"/>
          </p:cNvSpPr>
          <p:nvPr>
            <p:ph type="body" sz="quarter" idx="10"/>
          </p:nvPr>
        </p:nvSpPr>
        <p:spPr>
          <a:xfrm>
            <a:off x="133351" y="1123950"/>
            <a:ext cx="8875712" cy="5581650"/>
          </a:xfrm>
        </p:spPr>
        <p:txBody>
          <a:bodyPr lIns="18288" tIns="18288" rIns="18288">
            <a:normAutofit/>
          </a:bodyPr>
          <a:lstStyle>
            <a:lvl1pPr>
              <a:lnSpc>
                <a:spcPct val="90000"/>
              </a:lnSpc>
              <a:defRPr sz="3000"/>
            </a:lvl1pPr>
            <a:lvl2pPr>
              <a:lnSpc>
                <a:spcPct val="90000"/>
              </a:lnSpc>
              <a:defRPr sz="2800"/>
            </a:lvl2pPr>
            <a:lvl3pPr>
              <a:lnSpc>
                <a:spcPct val="90000"/>
              </a:lnSpc>
              <a:defRPr sz="2600"/>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2006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3847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0" y="266700"/>
            <a:ext cx="8856662" cy="632460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396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137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lvl1pPr>
              <a:defRPr sz="4000" b="1">
                <a:latin typeface="Tahoma" pitchFamily="34" charset="0"/>
                <a:ea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52400" y="1066800"/>
            <a:ext cx="8839200" cy="57150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9218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1">
    <p:spTree>
      <p:nvGrpSpPr>
        <p:cNvPr id="1" name=""/>
        <p:cNvGrpSpPr/>
        <p:nvPr/>
      </p:nvGrpSpPr>
      <p:grpSpPr>
        <a:xfrm>
          <a:off x="0" y="0"/>
          <a:ext cx="0" cy="0"/>
          <a:chOff x="0" y="0"/>
          <a:chExt cx="0" cy="0"/>
        </a:xfrm>
      </p:grpSpPr>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863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64891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66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ID">
    <p:spTree>
      <p:nvGrpSpPr>
        <p:cNvPr id="1" name=""/>
        <p:cNvGrpSpPr/>
        <p:nvPr/>
      </p:nvGrpSpPr>
      <p:grpSpPr>
        <a:xfrm>
          <a:off x="0" y="0"/>
          <a:ext cx="0" cy="0"/>
          <a:chOff x="0" y="0"/>
          <a:chExt cx="0" cy="0"/>
        </a:xfrm>
      </p:grpSpPr>
      <p:sp>
        <p:nvSpPr>
          <p:cNvPr id="8" name="Title 1"/>
          <p:cNvSpPr>
            <a:spLocks noGrp="1"/>
          </p:cNvSpPr>
          <p:nvPr>
            <p:ph type="title"/>
          </p:nvPr>
        </p:nvSpPr>
        <p:spPr>
          <a:xfrm>
            <a:off x="152399" y="87086"/>
            <a:ext cx="8855076" cy="696685"/>
          </a:xfrm>
        </p:spPr>
        <p:txBody>
          <a:bodyPr lIns="45720" rIns="45720">
            <a:normAutofit/>
          </a:bodyPr>
          <a:lstStyle>
            <a:lvl1pPr>
              <a:lnSpc>
                <a:spcPct val="90000"/>
              </a:lnSpc>
              <a:defRPr sz="38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quarter" idx="10"/>
          </p:nvPr>
        </p:nvSpPr>
        <p:spPr>
          <a:xfrm>
            <a:off x="152400" y="925286"/>
            <a:ext cx="8855075" cy="5780314"/>
          </a:xfrm>
        </p:spPr>
        <p:txBody>
          <a:bodyPr lIns="45720" rIns="45720">
            <a:normAutofit/>
          </a:bodyPr>
          <a:lstStyle>
            <a:lvl1pPr marL="0" indent="0">
              <a:buNone/>
              <a:defRPr>
                <a:latin typeface="Calibri" panose="020F0502020204030204" pitchFamily="34" charset="0"/>
                <a:cs typeface="Calibri" panose="020F0502020204030204" pitchFamily="34" charset="0"/>
              </a:defRPr>
            </a:lvl1pPr>
            <a:lvl2pPr marL="457200" indent="0">
              <a:buNone/>
              <a:defRPr>
                <a:latin typeface="Calibri" panose="020F0502020204030204" pitchFamily="34" charset="0"/>
                <a:cs typeface="Calibri" panose="020F0502020204030204" pitchFamily="34" charset="0"/>
              </a:defRPr>
            </a:lvl2pPr>
            <a:lvl3pPr marL="914400" indent="0">
              <a:buNone/>
              <a:defRPr>
                <a:latin typeface="Calibri" panose="020F0502020204030204" pitchFamily="34" charset="0"/>
                <a:cs typeface="Calibri" panose="020F0502020204030204" pitchFamily="34" charset="0"/>
              </a:defRPr>
            </a:lvl3pPr>
            <a:lvl4pPr marL="1262063" indent="0">
              <a:buNone/>
              <a:defRPr>
                <a:latin typeface="Calibri" panose="020F0502020204030204" pitchFamily="34" charset="0"/>
                <a:cs typeface="Calibri" panose="020F0502020204030204" pitchFamily="34" charset="0"/>
              </a:defRPr>
            </a:lvl4pPr>
            <a:lvl5pPr marL="1490663" indent="0">
              <a:buNone/>
              <a:defRPr>
                <a:latin typeface="Calibri" panose="020F0502020204030204" pitchFamily="34" charset="0"/>
                <a:cs typeface="Calibri" panose="020F0502020204030204" pitchFamily="34" charset="0"/>
              </a:defRPr>
            </a:lvl5pPr>
          </a:lstStyle>
          <a:p>
            <a:pPr lvl="0"/>
            <a:r>
              <a:rPr lang="en-US" dirty="0"/>
              <a:t>Edit Master text styles</a:t>
            </a:r>
          </a:p>
        </p:txBody>
      </p:sp>
    </p:spTree>
    <p:extLst>
      <p:ext uri="{BB962C8B-B14F-4D97-AF65-F5344CB8AC3E}">
        <p14:creationId xmlns:p14="http://schemas.microsoft.com/office/powerpoint/2010/main" val="60528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3761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957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685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704290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273924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43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390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7" y="-34631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4471194" y="-23677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r>
              <a:rPr lang="en-US"/>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41409194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73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3415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214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0667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0523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pread ou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20000"/>
              </a:lnSpc>
              <a:spcBef>
                <a:spcPts val="0"/>
              </a:spcBef>
              <a:spcAft>
                <a:spcPts val="1000"/>
              </a:spcAft>
              <a:buSzPct val="80000"/>
              <a:defRPr/>
            </a:lvl1pPr>
            <a:lvl2pPr marL="914400" indent="-449263">
              <a:lnSpc>
                <a:spcPct val="120000"/>
              </a:lnSpc>
              <a:spcBef>
                <a:spcPts val="0"/>
              </a:spcBef>
              <a:spcAft>
                <a:spcPts val="1000"/>
              </a:spcAft>
              <a:defRPr/>
            </a:lvl2pPr>
            <a:lvl3pPr>
              <a:lnSpc>
                <a:spcPct val="120000"/>
              </a:lnSpc>
              <a:spcBef>
                <a:spcPts val="0"/>
              </a:spcBef>
              <a:spcAft>
                <a:spcPts val="1000"/>
              </a:spcAft>
              <a:defRPr/>
            </a:lvl3pPr>
            <a:lvl4pPr>
              <a:lnSpc>
                <a:spcPct val="120000"/>
              </a:lnSpc>
              <a:spcBef>
                <a:spcPts val="0"/>
              </a:spcBef>
              <a:spcAft>
                <a:spcPts val="1000"/>
              </a:spcAft>
              <a:defRPr/>
            </a:lvl4pPr>
            <a:lvl5pPr>
              <a:lnSpc>
                <a:spcPct val="12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8147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pread out mor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2807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611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read out more small title no bullets">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421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288845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4"/>
            <a:ext cx="8866186" cy="1383913"/>
          </a:xfrm>
        </p:spPr>
        <p:txBody>
          <a:bodyPr>
            <a:normAutofit/>
          </a:bodyPr>
          <a:lstStyle>
            <a:lvl1pPr>
              <a:lnSpc>
                <a:spcPct val="90000"/>
              </a:lnSpc>
              <a:defRPr sz="3800">
                <a:solidFill>
                  <a:srgbClr val="FFFF66"/>
                </a:solidFill>
              </a:defRPr>
            </a:lvl1pPr>
          </a:lstStyle>
          <a:p>
            <a:r>
              <a:rPr lang="en-US" dirty="0"/>
              <a:t>Click to edit Master title style</a:t>
            </a:r>
          </a:p>
        </p:txBody>
      </p:sp>
      <p:sp>
        <p:nvSpPr>
          <p:cNvPr id="3" name="Content Placeholder 2"/>
          <p:cNvSpPr>
            <a:spLocks noGrp="1"/>
          </p:cNvSpPr>
          <p:nvPr>
            <p:ph idx="1"/>
          </p:nvPr>
        </p:nvSpPr>
        <p:spPr>
          <a:xfrm>
            <a:off x="138113" y="1777430"/>
            <a:ext cx="8866187" cy="4957200"/>
          </a:xfrm>
        </p:spPr>
        <p:txBody>
          <a:bodyPr/>
          <a:lstStyle>
            <a:lvl1pPr marL="58738" indent="0">
              <a:lnSpc>
                <a:spcPct val="120000"/>
              </a:lnSpc>
              <a:spcBef>
                <a:spcPts val="0"/>
              </a:spcBef>
              <a:buNone/>
              <a:defRPr b="0"/>
            </a:lvl1pPr>
            <a:lvl2pPr marL="577850" indent="0">
              <a:buNone/>
              <a:defRPr/>
            </a:lvl2pPr>
            <a:lvl3pPr marL="1147763" indent="0">
              <a:buNone/>
              <a:defRPr/>
            </a:lvl3pPr>
            <a:lvl4pPr marL="1490663" indent="0">
              <a:buNone/>
              <a:defRPr/>
            </a:lvl4pPr>
            <a:lvl5pPr marL="1833563" indent="0">
              <a:buNone/>
              <a:defRPr/>
            </a:lvl5pPr>
          </a:lstStyle>
          <a:p>
            <a:pPr lvl="0"/>
            <a:r>
              <a:rPr lang="en-US" dirty="0"/>
              <a:t>Click to edit Master text styles</a:t>
            </a:r>
          </a:p>
        </p:txBody>
      </p:sp>
    </p:spTree>
    <p:extLst>
      <p:ext uri="{BB962C8B-B14F-4D97-AF65-F5344CB8AC3E}">
        <p14:creationId xmlns:p14="http://schemas.microsoft.com/office/powerpoint/2010/main" val="2374641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7288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pread out more 1.5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0" indent="0">
              <a:lnSpc>
                <a:spcPct val="100000"/>
              </a:lnSpc>
              <a:spcBef>
                <a:spcPts val="0"/>
              </a:spcBef>
              <a:spcAft>
                <a:spcPts val="1800"/>
              </a:spcAft>
              <a:buSzPct val="80000"/>
              <a:buNone/>
              <a:defRPr/>
            </a:lvl1pPr>
            <a:lvl2pPr marL="465137" indent="0">
              <a:lnSpc>
                <a:spcPct val="100000"/>
              </a:lnSpc>
              <a:spcBef>
                <a:spcPts val="0"/>
              </a:spcBef>
              <a:spcAft>
                <a:spcPts val="1800"/>
              </a:spcAft>
              <a:buNone/>
              <a:defRPr/>
            </a:lvl2pPr>
            <a:lvl3pPr marL="855662" indent="0">
              <a:lnSpc>
                <a:spcPct val="100000"/>
              </a:lnSpc>
              <a:spcBef>
                <a:spcPts val="0"/>
              </a:spcBef>
              <a:spcAft>
                <a:spcPts val="1800"/>
              </a:spcAft>
              <a:buNone/>
              <a:defRPr/>
            </a:lvl3pPr>
            <a:lvl4pPr marL="1204913" indent="0">
              <a:lnSpc>
                <a:spcPct val="100000"/>
              </a:lnSpc>
              <a:spcBef>
                <a:spcPts val="0"/>
              </a:spcBef>
              <a:spcAft>
                <a:spcPts val="1800"/>
              </a:spcAft>
              <a:buNone/>
              <a:defRPr/>
            </a:lvl4pPr>
            <a:lvl5pPr marL="1538287" indent="0">
              <a:lnSpc>
                <a:spcPct val="100000"/>
              </a:lnSpc>
              <a:spcBef>
                <a:spcPts val="0"/>
              </a:spcBef>
              <a:spcAft>
                <a:spcPts val="18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2499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1">
    <p:spTree>
      <p:nvGrpSpPr>
        <p:cNvPr id="1" name=""/>
        <p:cNvGrpSpPr/>
        <p:nvPr/>
      </p:nvGrpSpPr>
      <p:grpSpPr>
        <a:xfrm>
          <a:off x="0" y="0"/>
          <a:ext cx="0" cy="0"/>
          <a:chOff x="0" y="0"/>
          <a:chExt cx="0" cy="0"/>
        </a:xfrm>
      </p:grpSpPr>
      <p:pic>
        <p:nvPicPr>
          <p:cNvPr id="3"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471194" y="-3339306"/>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4" y="116115"/>
            <a:ext cx="8866186" cy="899886"/>
          </a:xfrm>
        </p:spPr>
        <p:txBody>
          <a:bodyPr/>
          <a:lstStyle/>
          <a:p>
            <a:r>
              <a:rPr lang="en-US" dirty="0"/>
              <a:t>Click to edit Master title style</a:t>
            </a:r>
          </a:p>
        </p:txBody>
      </p:sp>
    </p:spTree>
    <p:extLst>
      <p:ext uri="{BB962C8B-B14F-4D97-AF65-F5344CB8AC3E}">
        <p14:creationId xmlns:p14="http://schemas.microsoft.com/office/powerpoint/2010/main" val="35778933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9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9771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mall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5533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mall title no bulle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8866187" cy="5835721"/>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105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mall title left text">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flipH="1">
            <a:off x="4541044" y="-375523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3"/>
            <a:ext cx="8866187" cy="523982"/>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883578"/>
            <a:ext cx="5091433" cy="5835721"/>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108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4519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1596188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3333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485" y="230188"/>
            <a:ext cx="8769577"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239485" y="1123950"/>
            <a:ext cx="8769577" cy="5581650"/>
          </a:xfrm>
        </p:spPr>
        <p:txBody>
          <a:bodyPr>
            <a:normAutofit/>
          </a:bodyPr>
          <a:lstStyle>
            <a:lvl1pPr marL="0" indent="0">
              <a:lnSpc>
                <a:spcPct val="90000"/>
              </a:lnSpc>
              <a:buFont typeface="Arial" pitchFamily="34" charset="0"/>
              <a:buNone/>
              <a:defRPr sz="2800" b="1"/>
            </a:lvl1pPr>
            <a:lvl2pPr marL="517525" indent="0">
              <a:lnSpc>
                <a:spcPct val="90000"/>
              </a:lnSpc>
              <a:buNone/>
              <a:defRPr sz="2600" b="1"/>
            </a:lvl2pPr>
            <a:lvl3pPr marL="914400" indent="0">
              <a:lnSpc>
                <a:spcPct val="90000"/>
              </a:lnSpc>
              <a:buNone/>
              <a:defRPr sz="2400" b="1"/>
            </a:lvl3pPr>
            <a:lvl4pPr marL="1258888" indent="0">
              <a:lnSpc>
                <a:spcPct val="90000"/>
              </a:lnSpc>
              <a:buNone/>
              <a:defRPr sz="2200" b="1"/>
            </a:lvl4pPr>
            <a:lvl5pPr marL="1604963" indent="0">
              <a:lnSpc>
                <a:spcPct val="90000"/>
              </a:lnSpc>
              <a:buFont typeface="Arial" pitchFamily="34" charset="0"/>
              <a:buNone/>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12387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5269" name="Rectangle 5"/>
          <p:cNvSpPr>
            <a:spLocks noGrp="1" noChangeArrowheads="1"/>
          </p:cNvSpPr>
          <p:nvPr>
            <p:ph type="ctrTitle" sz="quarter"/>
          </p:nvPr>
        </p:nvSpPr>
        <p:spPr>
          <a:xfrm>
            <a:off x="685800" y="2130425"/>
            <a:ext cx="7772400" cy="1470025"/>
          </a:xfrm>
        </p:spPr>
        <p:txBody>
          <a:bodyPr/>
          <a:lstStyle>
            <a:lvl1pPr>
              <a:defRPr/>
            </a:lvl1pPr>
          </a:lstStyle>
          <a:p>
            <a:pPr lvl="0"/>
            <a:r>
              <a:rPr lang="en-US" noProof="0"/>
              <a:t>Click to edit Master title style</a:t>
            </a:r>
          </a:p>
        </p:txBody>
      </p:sp>
      <p:sp>
        <p:nvSpPr>
          <p:cNvPr id="1035270"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2661527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339034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6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062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8113" y="174625"/>
            <a:ext cx="9005887" cy="814388"/>
          </a:xfrm>
        </p:spPr>
        <p:txBody>
          <a:bodyPr/>
          <a:lstStyle/>
          <a:p>
            <a:r>
              <a:rPr lang="en-US" dirty="0"/>
              <a:t>Click to edit Master title style</a:t>
            </a:r>
          </a:p>
        </p:txBody>
      </p:sp>
      <p:sp>
        <p:nvSpPr>
          <p:cNvPr id="3" name="Text Placeholder 2"/>
          <p:cNvSpPr>
            <a:spLocks noGrp="1"/>
          </p:cNvSpPr>
          <p:nvPr>
            <p:ph type="body" sz="half" idx="1"/>
          </p:nvPr>
        </p:nvSpPr>
        <p:spPr>
          <a:xfrm>
            <a:off x="138113" y="1600200"/>
            <a:ext cx="4357687"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199" y="1600200"/>
            <a:ext cx="4359275" cy="5057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580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effectLst>
                  <a:outerShdw blurRad="38100" dist="38100" dir="2700000" algn="tl">
                    <a:srgbClr val="000000">
                      <a:alpha val="43137"/>
                    </a:srgbClr>
                  </a:outerShdw>
                </a:effectLst>
                <a:cs typeface="Arial" pitchFamily="34"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effectLst>
                  <a:outerShdw blurRad="38100" dist="38100" dir="2700000" algn="tl">
                    <a:srgbClr val="C0C0C0"/>
                  </a:outerShdw>
                </a:effectLst>
              </a:defRPr>
            </a:lvl1pPr>
          </a:lstStyle>
          <a:p>
            <a:pPr>
              <a:defRPr/>
            </a:pPr>
            <a:fld id="{A91BE268-1481-4B73-9A85-0D30889028AA}" type="slidenum">
              <a:rPr lang="en-US"/>
              <a:pPr>
                <a:defRPr/>
              </a:pPr>
              <a:t>‹#›</a:t>
            </a:fld>
            <a:endParaRPr lang="en-US" dirty="0"/>
          </a:p>
        </p:txBody>
      </p:sp>
    </p:spTree>
    <p:extLst>
      <p:ext uri="{BB962C8B-B14F-4D97-AF65-F5344CB8AC3E}">
        <p14:creationId xmlns:p14="http://schemas.microsoft.com/office/powerpoint/2010/main" val="246066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no bullet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1763" y="230188"/>
            <a:ext cx="8877300" cy="665162"/>
          </a:xfrm>
        </p:spPr>
        <p:txBody>
          <a:bodyPr lIns="18288" tIns="18288" rIns="18288" bIns="18288"/>
          <a:lstStyle>
            <a:lvl1pPr>
              <a:defRPr sz="4400"/>
            </a:lvl1pPr>
          </a:lstStyle>
          <a:p>
            <a:r>
              <a:rPr lang="en-US" dirty="0"/>
              <a:t>Click to edit Master title style</a:t>
            </a:r>
          </a:p>
        </p:txBody>
      </p:sp>
      <p:sp>
        <p:nvSpPr>
          <p:cNvPr id="6" name="Text Placeholder 5"/>
          <p:cNvSpPr>
            <a:spLocks noGrp="1"/>
          </p:cNvSpPr>
          <p:nvPr>
            <p:ph type="body" sz="quarter" idx="10"/>
          </p:nvPr>
        </p:nvSpPr>
        <p:spPr>
          <a:xfrm>
            <a:off x="93663" y="1123950"/>
            <a:ext cx="8915399" cy="5581650"/>
          </a:xfrm>
        </p:spPr>
        <p:txBody>
          <a:bodyPr>
            <a:normAutofit/>
          </a:bodyPr>
          <a:lstStyle>
            <a:lvl1pPr marL="0" indent="0">
              <a:lnSpc>
                <a:spcPct val="90000"/>
              </a:lnSpc>
              <a:buFont typeface="Arial" pitchFamily="34" charset="0"/>
              <a:buNone/>
              <a:defRPr sz="3000" b="1"/>
            </a:lvl1pPr>
            <a:lvl2pPr marL="517525" indent="0">
              <a:lnSpc>
                <a:spcPct val="90000"/>
              </a:lnSpc>
              <a:buNone/>
              <a:defRPr sz="2800" b="1"/>
            </a:lvl2pPr>
            <a:lvl3pPr marL="914400" indent="0">
              <a:lnSpc>
                <a:spcPct val="90000"/>
              </a:lnSpc>
              <a:buNone/>
              <a:defRPr sz="2600" b="1"/>
            </a:lvl3pPr>
            <a:lvl4pPr marL="1258888" indent="0">
              <a:lnSpc>
                <a:spcPct val="90000"/>
              </a:lnSpc>
              <a:buNone/>
              <a:defRPr b="1"/>
            </a:lvl4pPr>
            <a:lvl5pPr marL="1604963" indent="0">
              <a:lnSpc>
                <a:spcPct val="90000"/>
              </a:lnSpc>
              <a:buFont typeface="Arial" pitchFamily="34" charset="0"/>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19417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ea typeface="Tahoma"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3795655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spread out more 1.5 title">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201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43838"/>
            <a:ext cx="8866187" cy="1130158"/>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1510302"/>
            <a:ext cx="8866187" cy="5208998"/>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9549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Title and Content2">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3" y="-28201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1520575"/>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746607"/>
            <a:ext cx="8866187" cy="4972692"/>
          </a:xfrm>
        </p:spPr>
        <p:txBody>
          <a:bodyPr/>
          <a:lstStyle>
            <a:lvl1pPr marL="406400" indent="-406400">
              <a:buSzPct val="80000"/>
              <a:defRPr/>
            </a:lvl1pPr>
            <a:lvl2pPr marL="914400" indent="-44926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0015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and Content no bullets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541044" y="-3405981"/>
            <a:ext cx="61912"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2"/>
            <a:ext cx="8866187" cy="914400"/>
          </a:xfrm>
        </p:spPr>
        <p:txBody>
          <a:bodyPr rIns="0"/>
          <a:lstStyle>
            <a:lvl1pPr>
              <a:defRPr sz="3800"/>
            </a:lvl1pPr>
          </a:lstStyle>
          <a:p>
            <a:r>
              <a:rPr lang="en-US" dirty="0"/>
              <a:t>Click to edit Master title style</a:t>
            </a:r>
          </a:p>
        </p:txBody>
      </p:sp>
      <p:sp>
        <p:nvSpPr>
          <p:cNvPr id="3" name="Content Placeholder 2"/>
          <p:cNvSpPr>
            <a:spLocks noGrp="1"/>
          </p:cNvSpPr>
          <p:nvPr>
            <p:ph idx="1"/>
          </p:nvPr>
        </p:nvSpPr>
        <p:spPr>
          <a:xfrm>
            <a:off x="138113" y="1266092"/>
            <a:ext cx="8866187" cy="5453207"/>
          </a:xfrm>
        </p:spPr>
        <p:txBody>
          <a:bodyPr/>
          <a:lstStyle>
            <a:lvl1pPr marL="0" indent="0">
              <a:buSzPct val="80000"/>
              <a:buNone/>
              <a:defRPr/>
            </a:lvl1pPr>
            <a:lvl2pPr marL="465137" indent="0">
              <a:buNone/>
              <a:defRPr/>
            </a:lvl2pPr>
            <a:lvl3pPr marL="855662" indent="0">
              <a:buNone/>
              <a:defRPr/>
            </a:lvl3pPr>
            <a:lvl4pPr marL="1204913" indent="0">
              <a:buNone/>
              <a:defRPr/>
            </a:lvl4pPr>
            <a:lvl5pPr marL="1538287"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2026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342900"/>
            <a:ext cx="8869362" cy="6390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5180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spread out more small title1">
    <p:spTree>
      <p:nvGrpSpPr>
        <p:cNvPr id="1" name=""/>
        <p:cNvGrpSpPr/>
        <p:nvPr/>
      </p:nvGrpSpPr>
      <p:grpSpPr>
        <a:xfrm>
          <a:off x="0" y="0"/>
          <a:ext cx="0" cy="0"/>
          <a:chOff x="0" y="0"/>
          <a:chExt cx="0" cy="0"/>
        </a:xfrm>
      </p:grpSpPr>
      <p:pic>
        <p:nvPicPr>
          <p:cNvPr id="4" name="Picture 4" descr="Picture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4609306" y="-37345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113" y="102744"/>
            <a:ext cx="8866187" cy="595900"/>
          </a:xfrm>
        </p:spPr>
        <p:txBody>
          <a:bodyPr rIns="0"/>
          <a:lstStyle>
            <a:lvl1pPr>
              <a:spcAft>
                <a:spcPts val="1800"/>
              </a:spcAft>
              <a:defRPr sz="3800"/>
            </a:lvl1pPr>
          </a:lstStyle>
          <a:p>
            <a:r>
              <a:rPr lang="en-US" dirty="0"/>
              <a:t>Click to edit Master title style</a:t>
            </a:r>
          </a:p>
        </p:txBody>
      </p:sp>
      <p:sp>
        <p:nvSpPr>
          <p:cNvPr id="3" name="Content Placeholder 2"/>
          <p:cNvSpPr>
            <a:spLocks noGrp="1"/>
          </p:cNvSpPr>
          <p:nvPr>
            <p:ph idx="1"/>
          </p:nvPr>
        </p:nvSpPr>
        <p:spPr>
          <a:xfrm>
            <a:off x="138113" y="914400"/>
            <a:ext cx="8866187" cy="5804899"/>
          </a:xfrm>
        </p:spPr>
        <p:txBody>
          <a:bodyPr/>
          <a:lstStyle>
            <a:lvl1pPr marL="406400" indent="-406400">
              <a:lnSpc>
                <a:spcPct val="100000"/>
              </a:lnSpc>
              <a:spcBef>
                <a:spcPts val="0"/>
              </a:spcBef>
              <a:spcAft>
                <a:spcPts val="1800"/>
              </a:spcAft>
              <a:buSzPct val="80000"/>
              <a:defRPr/>
            </a:lvl1pPr>
            <a:lvl2pPr marL="914400" indent="-449263">
              <a:lnSpc>
                <a:spcPct val="100000"/>
              </a:lnSpc>
              <a:spcBef>
                <a:spcPts val="0"/>
              </a:spcBef>
              <a:spcAft>
                <a:spcPts val="1800"/>
              </a:spcAft>
              <a:defRPr/>
            </a:lvl2pPr>
            <a:lvl3pPr>
              <a:lnSpc>
                <a:spcPct val="100000"/>
              </a:lnSpc>
              <a:spcBef>
                <a:spcPts val="0"/>
              </a:spcBef>
              <a:spcAft>
                <a:spcPts val="1800"/>
              </a:spcAft>
              <a:defRPr/>
            </a:lvl3pPr>
            <a:lvl4pPr>
              <a:lnSpc>
                <a:spcPct val="100000"/>
              </a:lnSpc>
              <a:spcBef>
                <a:spcPts val="0"/>
              </a:spcBef>
              <a:spcAft>
                <a:spcPts val="1800"/>
              </a:spcAft>
              <a:defRPr/>
            </a:lvl4pPr>
            <a:lvl5pPr>
              <a:lnSpc>
                <a:spcPct val="100000"/>
              </a:lnSpc>
              <a:spcBef>
                <a:spcPts val="0"/>
              </a:spcBef>
              <a:spcAft>
                <a:spcPts val="1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4795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Title and Content no line">
    <p:spTree>
      <p:nvGrpSpPr>
        <p:cNvPr id="1" name=""/>
        <p:cNvGrpSpPr/>
        <p:nvPr/>
      </p:nvGrpSpPr>
      <p:grpSpPr>
        <a:xfrm>
          <a:off x="0" y="0"/>
          <a:ext cx="0" cy="0"/>
          <a:chOff x="0" y="0"/>
          <a:chExt cx="0" cy="0"/>
        </a:xfrm>
      </p:grpSpPr>
      <p:sp>
        <p:nvSpPr>
          <p:cNvPr id="7" name="Content Placeholder 2"/>
          <p:cNvSpPr>
            <a:spLocks noGrp="1"/>
          </p:cNvSpPr>
          <p:nvPr>
            <p:ph idx="1"/>
          </p:nvPr>
        </p:nvSpPr>
        <p:spPr>
          <a:xfrm>
            <a:off x="138113" y="1235034"/>
            <a:ext cx="8869362" cy="54982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38114" y="83128"/>
            <a:ext cx="8869362" cy="902524"/>
          </a:xfrm>
        </p:spPr>
        <p:txBody>
          <a:bodyPr/>
          <a:lstStyle>
            <a:lvl1pPr>
              <a:lnSpc>
                <a:spcPct val="90000"/>
              </a:lnSpc>
              <a:defRPr/>
            </a:lvl1pPr>
          </a:lstStyle>
          <a:p>
            <a:r>
              <a:rPr lang="en-US" dirty="0"/>
              <a:t>Click to edit Master title style</a:t>
            </a:r>
          </a:p>
        </p:txBody>
      </p:sp>
    </p:spTree>
    <p:extLst>
      <p:ext uri="{BB962C8B-B14F-4D97-AF65-F5344CB8AC3E}">
        <p14:creationId xmlns:p14="http://schemas.microsoft.com/office/powerpoint/2010/main" val="2479980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image" Target="../media/image1.emf"/><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theme" Target="../theme/theme1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image" Target="../media/image1.emf"/><Relationship Id="rId2" Type="http://schemas.openxmlformats.org/officeDocument/2006/relationships/slideLayout" Target="../slideLayouts/slideLayout144.xml"/><Relationship Id="rId16" Type="http://schemas.openxmlformats.org/officeDocument/2006/relationships/image" Target="../media/image2.e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theme" Target="../theme/theme14.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9.xml"/><Relationship Id="rId7" Type="http://schemas.openxmlformats.org/officeDocument/2006/relationships/image" Target="../media/image2.emf"/><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image" Target="../media/image1.emf"/><Relationship Id="rId5" Type="http://schemas.openxmlformats.org/officeDocument/2006/relationships/theme" Target="../theme/theme15.xml"/><Relationship Id="rId4"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image" Target="../media/image1.emf"/><Relationship Id="rId5" Type="http://schemas.openxmlformats.org/officeDocument/2006/relationships/slideLayout" Target="../slideLayouts/slideLayout165.xml"/><Relationship Id="rId10" Type="http://schemas.openxmlformats.org/officeDocument/2006/relationships/image" Target="../media/image2.emf"/><Relationship Id="rId4" Type="http://schemas.openxmlformats.org/officeDocument/2006/relationships/slideLayout" Target="../slideLayouts/slideLayout164.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2.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4.png"/><Relationship Id="rId4" Type="http://schemas.openxmlformats.org/officeDocument/2006/relationships/slideLayout" Target="../slideLayouts/slideLayout53.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image" Target="../media/image1.emf"/><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7" name="Picture 14" descr="Picture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95313"/>
            <a:ext cx="123825" cy="74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381000" y="123825"/>
            <a:ext cx="8578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1029" name="Rectangle 23"/>
          <p:cNvSpPr>
            <a:spLocks noGrp="1" noChangeArrowheads="1"/>
          </p:cNvSpPr>
          <p:nvPr>
            <p:ph type="body" idx="1"/>
          </p:nvPr>
        </p:nvSpPr>
        <p:spPr bwMode="auto">
          <a:xfrm>
            <a:off x="133350" y="1362075"/>
            <a:ext cx="8877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58" r:id="rId1"/>
    <p:sldLayoutId id="2147485350" r:id="rId2"/>
    <p:sldLayoutId id="2147485459" r:id="rId3"/>
    <p:sldLayoutId id="2147485528" r:id="rId4"/>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00050" indent="-342900" algn="l" rtl="0" eaLnBrk="0" fontAlgn="base" hangingPunct="0">
        <a:lnSpc>
          <a:spcPct val="90000"/>
        </a:lnSpc>
        <a:spcBef>
          <a:spcPct val="0"/>
        </a:spcBef>
        <a:spcAft>
          <a:spcPts val="1200"/>
        </a:spcAft>
        <a:buClr>
          <a:srgbClr val="A1C2E7"/>
        </a:buClr>
        <a:buSzPct val="70000"/>
        <a:buFont typeface="Wingdings" panose="05000000000000000000" pitchFamily="2" charset="2"/>
        <a:buChar char="n"/>
        <a:defRPr sz="2800" b="1">
          <a:solidFill>
            <a:schemeClr val="bg1"/>
          </a:solidFill>
          <a:latin typeface="+mn-lt"/>
          <a:ea typeface="+mn-ea"/>
          <a:cs typeface="+mn-cs"/>
        </a:defRPr>
      </a:lvl1pPr>
      <a:lvl2pPr marL="800100" indent="-342900" algn="l" rtl="0" eaLnBrk="0" fontAlgn="base" hangingPunct="0">
        <a:lnSpc>
          <a:spcPct val="90000"/>
        </a:lnSpc>
        <a:spcBef>
          <a:spcPct val="0"/>
        </a:spcBef>
        <a:spcAft>
          <a:spcPts val="1200"/>
        </a:spcAft>
        <a:buClr>
          <a:srgbClr val="FFFF66"/>
        </a:buClr>
        <a:buSzPct val="80000"/>
        <a:buFont typeface="Wingdings 3" panose="05040102010807070707" pitchFamily="18" charset="2"/>
        <a:buChar char=""/>
        <a:defRPr sz="2600">
          <a:solidFill>
            <a:schemeClr val="bg1"/>
          </a:solidFill>
          <a:latin typeface="+mn-lt"/>
        </a:defRPr>
      </a:lvl2pPr>
      <a:lvl3pPr marL="1200150" indent="-342900" algn="l" rtl="0" eaLnBrk="0" fontAlgn="base" hangingPunct="0">
        <a:lnSpc>
          <a:spcPct val="90000"/>
        </a:lnSpc>
        <a:spcBef>
          <a:spcPct val="0"/>
        </a:spcBef>
        <a:spcAft>
          <a:spcPts val="1200"/>
        </a:spcAft>
        <a:buClr>
          <a:srgbClr val="99CCFF"/>
        </a:buClr>
        <a:buSzPct val="75000"/>
        <a:buFont typeface="Wingdings 2" panose="05020102010507070707" pitchFamily="18" charset="2"/>
        <a:buChar char="®"/>
        <a:defRPr sz="2400">
          <a:solidFill>
            <a:schemeClr val="bg1"/>
          </a:solidFill>
          <a:latin typeface="+mn-lt"/>
        </a:defRPr>
      </a:lvl3pPr>
      <a:lvl4pPr marL="1543050" indent="-285750" algn="l" rtl="0" eaLnBrk="0" fontAlgn="base" hangingPunct="0">
        <a:lnSpc>
          <a:spcPct val="90000"/>
        </a:lnSpc>
        <a:spcBef>
          <a:spcPct val="0"/>
        </a:spcBef>
        <a:spcAft>
          <a:spcPts val="1200"/>
        </a:spcAft>
        <a:buChar char="–"/>
        <a:defRPr sz="2000">
          <a:solidFill>
            <a:schemeClr val="bg1"/>
          </a:solidFill>
          <a:latin typeface="+mn-lt"/>
        </a:defRPr>
      </a:lvl4pPr>
      <a:lvl5pPr marL="1885950" indent="-285750" algn="l" rtl="0" eaLnBrk="0" fontAlgn="base" hangingPunct="0">
        <a:lnSpc>
          <a:spcPct val="90000"/>
        </a:lnSpc>
        <a:spcBef>
          <a:spcPct val="0"/>
        </a:spcBef>
        <a:spcAft>
          <a:spcPts val="120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F3470-2FE8-4F6D-9179-BDAD201CF480}"/>
              </a:ext>
            </a:extLst>
          </p:cNvPr>
          <p:cNvSpPr>
            <a:spLocks noGrp="1"/>
          </p:cNvSpPr>
          <p:nvPr>
            <p:ph type="title"/>
          </p:nvPr>
        </p:nvSpPr>
        <p:spPr>
          <a:xfrm>
            <a:off x="190500" y="190501"/>
            <a:ext cx="8763000" cy="7379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733DD6-7C48-4D4C-B576-A1ED5C3EAFED}"/>
              </a:ext>
            </a:extLst>
          </p:cNvPr>
          <p:cNvSpPr>
            <a:spLocks noGrp="1"/>
          </p:cNvSpPr>
          <p:nvPr>
            <p:ph type="body" idx="1"/>
          </p:nvPr>
        </p:nvSpPr>
        <p:spPr>
          <a:xfrm>
            <a:off x="190500" y="1139483"/>
            <a:ext cx="8763000" cy="55561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90500" y="6063175"/>
            <a:ext cx="3573194" cy="400110"/>
          </a:xfrm>
          <a:prstGeom prst="rect">
            <a:avLst/>
          </a:prstGeom>
          <a:noFill/>
        </p:spPr>
        <p:txBody>
          <a:bodyPr wrap="square" rtlCol="0">
            <a:spAutoFit/>
          </a:bodyPr>
          <a:lstStyle/>
          <a:p>
            <a:r>
              <a:rPr lang="en-US" sz="2000" b="1" i="1" dirty="0">
                <a:solidFill>
                  <a:srgbClr val="00B0F0"/>
                </a:solidFill>
                <a:latin typeface="+mn-lt"/>
              </a:rPr>
              <a:t>  </a:t>
            </a:r>
          </a:p>
        </p:txBody>
      </p:sp>
    </p:spTree>
    <p:extLst>
      <p:ext uri="{BB962C8B-B14F-4D97-AF65-F5344CB8AC3E}">
        <p14:creationId xmlns:p14="http://schemas.microsoft.com/office/powerpoint/2010/main" val="394967926"/>
      </p:ext>
    </p:extLst>
  </p:cSld>
  <p:clrMap bg1="dk1" tx1="lt1" bg2="dk2" tx2="lt2" accent1="accent1" accent2="accent2" accent3="accent3" accent4="accent4" accent5="accent5" accent6="accent6" hlink="hlink" folHlink="folHlink"/>
  <p:sldLayoutIdLst>
    <p:sldLayoutId id="2147485636" r:id="rId1"/>
    <p:sldLayoutId id="2147485637" r:id="rId2"/>
    <p:sldLayoutId id="2147485638" r:id="rId3"/>
    <p:sldLayoutId id="2147485639" r:id="rId4"/>
    <p:sldLayoutId id="2147485640" r:id="rId5"/>
    <p:sldLayoutId id="2147485642" r:id="rId6"/>
  </p:sldLayoutIdLst>
  <p:txStyles>
    <p:titleStyle>
      <a:lvl1pPr algn="l" defTabSz="685800" rtl="0" eaLnBrk="1" latinLnBrk="0" hangingPunct="1">
        <a:lnSpc>
          <a:spcPct val="90000"/>
        </a:lnSpc>
        <a:spcBef>
          <a:spcPct val="0"/>
        </a:spcBef>
        <a:buNone/>
        <a:defRPr sz="4400" b="1" kern="1200">
          <a:solidFill>
            <a:srgbClr val="FFFF00"/>
          </a:solidFill>
          <a:effectLst>
            <a:outerShdw blurRad="38100" dist="38100" dir="2700000" algn="tl">
              <a:srgbClr val="000000">
                <a:alpha val="43137"/>
              </a:srgbClr>
            </a:outerShdw>
          </a:effectLst>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8138" indent="-338138" algn="l" defTabSz="685800" rtl="0" eaLnBrk="1" latinLnBrk="0" hangingPunct="1">
        <a:lnSpc>
          <a:spcPct val="100000"/>
        </a:lnSpc>
        <a:spcBef>
          <a:spcPts val="0"/>
        </a:spcBef>
        <a:buClr>
          <a:srgbClr val="FFFF00"/>
        </a:buClr>
        <a:buFont typeface="Calibri" panose="020F0502020204030204" pitchFamily="34" charset="0"/>
        <a:buChar char="•"/>
        <a:defRPr sz="3000" b="1" kern="1200">
          <a:solidFill>
            <a:schemeClr val="tx1"/>
          </a:solidFill>
          <a:latin typeface="+mn-lt"/>
          <a:ea typeface="+mn-ea"/>
          <a:cs typeface="+mn-cs"/>
        </a:defRPr>
      </a:lvl1pPr>
      <a:lvl2pPr marL="688975" indent="-350838" algn="l" defTabSz="685800" rtl="0" eaLnBrk="1" latinLnBrk="0" hangingPunct="1">
        <a:lnSpc>
          <a:spcPct val="100000"/>
        </a:lnSpc>
        <a:spcBef>
          <a:spcPts val="0"/>
        </a:spcBef>
        <a:buClr>
          <a:srgbClr val="00FF00"/>
        </a:buClr>
        <a:buSzPct val="100000"/>
        <a:buFont typeface="Calibri" panose="020F0502020204030204" pitchFamily="34" charset="0"/>
        <a:buChar char="»"/>
        <a:defRPr sz="2600" b="1" kern="1200">
          <a:solidFill>
            <a:srgbClr val="FFFF00"/>
          </a:solidFill>
          <a:latin typeface="+mn-lt"/>
          <a:ea typeface="+mn-ea"/>
          <a:cs typeface="+mn-cs"/>
        </a:defRPr>
      </a:lvl2pPr>
      <a:lvl3pPr marL="1027113" indent="-338138" algn="l" defTabSz="685800" rtl="0" eaLnBrk="1" latinLnBrk="0" hangingPunct="1">
        <a:lnSpc>
          <a:spcPct val="100000"/>
        </a:lnSpc>
        <a:spcBef>
          <a:spcPts val="0"/>
        </a:spcBef>
        <a:buFont typeface="Arial" panose="020B0604020202020204" pitchFamily="34" charset="0"/>
        <a:buChar char="•"/>
        <a:defRPr sz="2400" b="1" kern="1200">
          <a:solidFill>
            <a:srgbClr val="FFFF99"/>
          </a:solidFill>
          <a:latin typeface="+mn-lt"/>
          <a:ea typeface="+mn-ea"/>
          <a:cs typeface="+mn-cs"/>
        </a:defRPr>
      </a:lvl3pPr>
      <a:lvl4pPr marL="1308100" indent="-280988" algn="l" defTabSz="685800" rtl="0" eaLnBrk="1" latinLnBrk="0" hangingPunct="1">
        <a:lnSpc>
          <a:spcPct val="100000"/>
        </a:lnSpc>
        <a:spcBef>
          <a:spcPts val="0"/>
        </a:spcBef>
        <a:buFont typeface="Arial" panose="020B0604020202020204" pitchFamily="34" charset="0"/>
        <a:buChar char="•"/>
        <a:defRPr sz="2200" b="1" kern="1200">
          <a:solidFill>
            <a:schemeClr val="tx1"/>
          </a:solidFill>
          <a:latin typeface="+mn-lt"/>
          <a:ea typeface="+mn-ea"/>
          <a:cs typeface="+mn-cs"/>
        </a:defRPr>
      </a:lvl4pPr>
      <a:lvl5pPr marL="1603375" indent="-295275" algn="l" defTabSz="6858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120">
          <p15:clr>
            <a:srgbClr val="F26B43"/>
          </p15:clr>
        </p15:guide>
        <p15:guide id="3" pos="5640">
          <p15:clr>
            <a:srgbClr val="F26B43"/>
          </p15:clr>
        </p15:guide>
        <p15:guide id="4" orient="horz" pos="120">
          <p15:clr>
            <a:srgbClr val="F26B43"/>
          </p15:clr>
        </p15:guide>
        <p15:guide id="5" orient="horz" pos="2160">
          <p15:clr>
            <a:srgbClr val="F26B43"/>
          </p15:clr>
        </p15:guide>
        <p15:guide id="6" orient="horz" pos="420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20E45DA8-C315-40FD-B48F-E4DDE446169C}"/>
              </a:ext>
            </a:extLst>
          </p:cNvPr>
          <p:cNvSpPr>
            <a:spLocks noGrp="1" noChangeArrowheads="1"/>
          </p:cNvSpPr>
          <p:nvPr>
            <p:ph type="title"/>
          </p:nvPr>
        </p:nvSpPr>
        <p:spPr bwMode="auto">
          <a:xfrm>
            <a:off x="138113" y="95250"/>
            <a:ext cx="88693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2051" name="Rectangle 23">
            <a:extLst>
              <a:ext uri="{FF2B5EF4-FFF2-40B4-BE49-F238E27FC236}">
                <a16:creationId xmlns:a16="http://schemas.microsoft.com/office/drawing/2014/main" id="{6298431B-D5E1-4721-9E63-464C0A946954}"/>
              </a:ext>
            </a:extLst>
          </p:cNvPr>
          <p:cNvSpPr>
            <a:spLocks noGrp="1" noChangeArrowheads="1"/>
          </p:cNvSpPr>
          <p:nvPr>
            <p:ph type="body" idx="1"/>
          </p:nvPr>
        </p:nvSpPr>
        <p:spPr bwMode="auto">
          <a:xfrm>
            <a:off x="138113" y="1246188"/>
            <a:ext cx="8869362"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40926032"/>
      </p:ext>
    </p:extLst>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226456"/>
      </p:ext>
    </p:extLst>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07" r:id="rId7"/>
    <p:sldLayoutId id="2147485708" r:id="rId8"/>
    <p:sldLayoutId id="2147485709" r:id="rId9"/>
    <p:sldLayoutId id="2147485710" r:id="rId10"/>
    <p:sldLayoutId id="2147485711" r:id="rId11"/>
    <p:sldLayoutId id="2147485712" r:id="rId12"/>
    <p:sldLayoutId id="2147485713" r:id="rId13"/>
    <p:sldLayoutId id="2147485714" r:id="rId14"/>
    <p:sldLayoutId id="2147485715" r:id="rId15"/>
    <p:sldLayoutId id="2147485716" r:id="rId16"/>
    <p:sldLayoutId id="2147485717" r:id="rId17"/>
    <p:sldLayoutId id="2147485718" r:id="rId18"/>
    <p:sldLayoutId id="2147485719" r:id="rId19"/>
    <p:sldLayoutId id="2147485720" r:id="rId20"/>
    <p:sldLayoutId id="2147485721" r:id="rId21"/>
  </p:sldLayoutIdLst>
  <p:txStyles>
    <p:titleStyle>
      <a:lvl1pPr algn="l" rtl="0" eaLnBrk="1" fontAlgn="base" hangingPunct="1">
        <a:spcBef>
          <a:spcPct val="0"/>
        </a:spcBef>
        <a:spcAft>
          <a:spcPct val="0"/>
        </a:spcAft>
        <a:defRPr sz="3800" b="1">
          <a:solidFill>
            <a:srgbClr val="FFFF00"/>
          </a:solidFill>
          <a:latin typeface="+mj-lt"/>
          <a:ea typeface="+mj-ea"/>
          <a:cs typeface="+mj-cs"/>
        </a:defRPr>
      </a:lvl1pPr>
      <a:lvl2pPr algn="l" rtl="0" eaLnBrk="1" fontAlgn="base" hangingPunct="1">
        <a:spcBef>
          <a:spcPct val="0"/>
        </a:spcBef>
        <a:spcAft>
          <a:spcPct val="0"/>
        </a:spcAft>
        <a:defRPr sz="3800" b="1">
          <a:solidFill>
            <a:srgbClr val="FFFF00"/>
          </a:solidFill>
          <a:latin typeface="Tahoma" pitchFamily="34" charset="0"/>
        </a:defRPr>
      </a:lvl2pPr>
      <a:lvl3pPr algn="l" rtl="0" eaLnBrk="1" fontAlgn="base" hangingPunct="1">
        <a:spcBef>
          <a:spcPct val="0"/>
        </a:spcBef>
        <a:spcAft>
          <a:spcPct val="0"/>
        </a:spcAft>
        <a:defRPr sz="3800" b="1">
          <a:solidFill>
            <a:srgbClr val="FFFF00"/>
          </a:solidFill>
          <a:latin typeface="Tahoma" pitchFamily="34" charset="0"/>
        </a:defRPr>
      </a:lvl3pPr>
      <a:lvl4pPr algn="l" rtl="0" eaLnBrk="1" fontAlgn="base" hangingPunct="1">
        <a:spcBef>
          <a:spcPct val="0"/>
        </a:spcBef>
        <a:spcAft>
          <a:spcPct val="0"/>
        </a:spcAft>
        <a:defRPr sz="3800" b="1">
          <a:solidFill>
            <a:srgbClr val="FFFF00"/>
          </a:solidFill>
          <a:latin typeface="Tahoma" pitchFamily="34" charset="0"/>
        </a:defRPr>
      </a:lvl4pPr>
      <a:lvl5pPr algn="l" rtl="0" eaLnBrk="1" fontAlgn="base" hangingPunct="1">
        <a:spcBef>
          <a:spcPct val="0"/>
        </a:spcBef>
        <a:spcAft>
          <a:spcPct val="0"/>
        </a:spcAft>
        <a:defRPr sz="3800" b="1">
          <a:solidFill>
            <a:srgbClr val="FFFF00"/>
          </a:solidFill>
          <a:latin typeface="Tahoma" pitchFamily="34" charset="0"/>
        </a:defRPr>
      </a:lvl5pPr>
      <a:lvl6pPr marL="457200" algn="l" rtl="0" eaLnBrk="1" fontAlgn="base" hangingPunct="1">
        <a:spcBef>
          <a:spcPct val="0"/>
        </a:spcBef>
        <a:spcAft>
          <a:spcPct val="0"/>
        </a:spcAft>
        <a:defRPr sz="4000" b="1">
          <a:solidFill>
            <a:srgbClr val="FFFF00"/>
          </a:solidFill>
          <a:latin typeface="Tahoma" pitchFamily="34" charset="0"/>
        </a:defRPr>
      </a:lvl6pPr>
      <a:lvl7pPr marL="914400" algn="l" rtl="0" eaLnBrk="1" fontAlgn="base" hangingPunct="1">
        <a:spcBef>
          <a:spcPct val="0"/>
        </a:spcBef>
        <a:spcAft>
          <a:spcPct val="0"/>
        </a:spcAft>
        <a:defRPr sz="4000" b="1">
          <a:solidFill>
            <a:srgbClr val="FFFF00"/>
          </a:solidFill>
          <a:latin typeface="Tahoma" pitchFamily="34" charset="0"/>
        </a:defRPr>
      </a:lvl7pPr>
      <a:lvl8pPr marL="1371600" algn="l" rtl="0" eaLnBrk="1" fontAlgn="base" hangingPunct="1">
        <a:spcBef>
          <a:spcPct val="0"/>
        </a:spcBef>
        <a:spcAft>
          <a:spcPct val="0"/>
        </a:spcAft>
        <a:defRPr sz="4000" b="1">
          <a:solidFill>
            <a:srgbClr val="FFFF00"/>
          </a:solidFill>
          <a:latin typeface="Tahoma" pitchFamily="34" charset="0"/>
        </a:defRPr>
      </a:lvl8pPr>
      <a:lvl9pPr marL="1828800" algn="l" rtl="0" eaLnBrk="1" fontAlgn="base" hangingPunct="1">
        <a:spcBef>
          <a:spcPct val="0"/>
        </a:spcBef>
        <a:spcAft>
          <a:spcPct val="0"/>
        </a:spcAft>
        <a:defRPr sz="4000" b="1">
          <a:solidFill>
            <a:srgbClr val="FFFF00"/>
          </a:solidFill>
          <a:latin typeface="Tahoma" pitchFamily="34" charset="0"/>
        </a:defRPr>
      </a:lvl9pPr>
    </p:titleStyle>
    <p:bodyStyle>
      <a:lvl1pPr marL="465138" indent="-406400" algn="l" rtl="0" eaLnBrk="1" fontAlgn="base" hangingPunct="1">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1" fontAlgn="base" hangingPunct="1">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1" fontAlgn="base" hangingPunct="1">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1" fontAlgn="base" hangingPunct="1">
        <a:spcBef>
          <a:spcPts val="400"/>
        </a:spcBef>
        <a:spcAft>
          <a:spcPct val="0"/>
        </a:spcAft>
        <a:buChar char="–"/>
        <a:defRPr sz="2000">
          <a:solidFill>
            <a:schemeClr val="bg1"/>
          </a:solidFill>
          <a:latin typeface="+mn-lt"/>
        </a:defRPr>
      </a:lvl4pPr>
      <a:lvl5pPr marL="1828800" indent="-290513" algn="l" rtl="0" eaLnBrk="1" fontAlgn="base" hangingPunct="1">
        <a:spcBef>
          <a:spcPts val="400"/>
        </a:spcBef>
        <a:spcAft>
          <a:spcPct val="0"/>
        </a:spcAft>
        <a:buChar char="»"/>
        <a:defRPr sz="2000">
          <a:solidFill>
            <a:schemeClr val="bg1"/>
          </a:solidFill>
          <a:latin typeface="+mn-lt"/>
        </a:defRPr>
      </a:lvl5pPr>
      <a:lvl6pPr marL="2519363" indent="-228600" algn="l" rtl="0" eaLnBrk="1" fontAlgn="base" hangingPunct="1">
        <a:spcBef>
          <a:spcPct val="20000"/>
        </a:spcBef>
        <a:spcAft>
          <a:spcPct val="0"/>
        </a:spcAft>
        <a:buChar char="»"/>
        <a:defRPr sz="2000">
          <a:solidFill>
            <a:schemeClr val="bg1"/>
          </a:solidFill>
          <a:latin typeface="+mn-lt"/>
        </a:defRPr>
      </a:lvl6pPr>
      <a:lvl7pPr marL="2976563" indent="-228600" algn="l" rtl="0" eaLnBrk="1" fontAlgn="base" hangingPunct="1">
        <a:spcBef>
          <a:spcPct val="20000"/>
        </a:spcBef>
        <a:spcAft>
          <a:spcPct val="0"/>
        </a:spcAft>
        <a:buChar char="»"/>
        <a:defRPr sz="2000">
          <a:solidFill>
            <a:schemeClr val="bg1"/>
          </a:solidFill>
          <a:latin typeface="+mn-lt"/>
        </a:defRPr>
      </a:lvl7pPr>
      <a:lvl8pPr marL="3433763" indent="-228600" algn="l" rtl="0" eaLnBrk="1" fontAlgn="base" hangingPunct="1">
        <a:spcBef>
          <a:spcPct val="20000"/>
        </a:spcBef>
        <a:spcAft>
          <a:spcPct val="0"/>
        </a:spcAft>
        <a:buChar char="»"/>
        <a:defRPr sz="2000">
          <a:solidFill>
            <a:schemeClr val="bg1"/>
          </a:solidFill>
          <a:latin typeface="+mn-lt"/>
        </a:defRPr>
      </a:lvl8pPr>
      <a:lvl9pPr marL="3890963"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rgbClr val="008689"/>
            </a:gs>
            <a:gs pos="100000">
              <a:srgbClr val="003C3E"/>
            </a:gs>
          </a:gsLst>
          <a:path path="shape">
            <a:fillToRect l="50000" t="50000" r="50000" b="50000"/>
          </a:path>
        </a:gradFill>
        <a:effectLst/>
      </p:bgPr>
    </p:bg>
    <p:spTree>
      <p:nvGrpSpPr>
        <p:cNvPr id="1" name=""/>
        <p:cNvGrpSpPr/>
        <p:nvPr/>
      </p:nvGrpSpPr>
      <p:grpSpPr>
        <a:xfrm>
          <a:off x="0" y="0"/>
          <a:ext cx="0" cy="0"/>
          <a:chOff x="0" y="0"/>
          <a:chExt cx="0" cy="0"/>
        </a:xfrm>
      </p:grpSpPr>
      <p:sp>
        <p:nvSpPr>
          <p:cNvPr id="983063" name="Rectangle 23">
            <a:extLst>
              <a:ext uri="{FF2B5EF4-FFF2-40B4-BE49-F238E27FC236}">
                <a16:creationId xmlns:a16="http://schemas.microsoft.com/office/drawing/2014/main" id="{F5A8BC99-EDBA-4BED-9778-D7B7941936C1}"/>
              </a:ext>
            </a:extLst>
          </p:cNvPr>
          <p:cNvSpPr>
            <a:spLocks noGrp="1" noChangeArrowheads="1"/>
          </p:cNvSpPr>
          <p:nvPr>
            <p:ph type="body" idx="1"/>
          </p:nvPr>
        </p:nvSpPr>
        <p:spPr bwMode="auto">
          <a:xfrm>
            <a:off x="128588" y="1014413"/>
            <a:ext cx="8829675" cy="567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83066" name="Rectangle 26">
            <a:extLst>
              <a:ext uri="{FF2B5EF4-FFF2-40B4-BE49-F238E27FC236}">
                <a16:creationId xmlns:a16="http://schemas.microsoft.com/office/drawing/2014/main" id="{D1A643BB-D6FD-41DB-BCBF-26A7A48E0DA3}"/>
              </a:ext>
            </a:extLst>
          </p:cNvPr>
          <p:cNvSpPr>
            <a:spLocks noChangeArrowheads="1"/>
          </p:cNvSpPr>
          <p:nvPr userDrawn="1"/>
        </p:nvSpPr>
        <p:spPr bwMode="auto">
          <a:xfrm>
            <a:off x="0" y="0"/>
            <a:ext cx="92075" cy="6858000"/>
          </a:xfrm>
          <a:prstGeom prst="rect">
            <a:avLst/>
          </a:prstGeom>
          <a:gradFill rotWithShape="1">
            <a:gsLst>
              <a:gs pos="0">
                <a:srgbClr val="003C3E"/>
              </a:gs>
              <a:gs pos="100000">
                <a:srgbClr val="008689"/>
              </a:gs>
            </a:gsLst>
            <a:lin ang="5400000" scaled="1"/>
          </a:gradFill>
          <a:ln w="9525">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latin typeface="Arial" charset="0"/>
              <a:cs typeface="+mn-cs"/>
            </a:endParaRPr>
          </a:p>
        </p:txBody>
      </p:sp>
      <p:sp>
        <p:nvSpPr>
          <p:cNvPr id="983065" name="Rectangle 25">
            <a:extLst>
              <a:ext uri="{FF2B5EF4-FFF2-40B4-BE49-F238E27FC236}">
                <a16:creationId xmlns:a16="http://schemas.microsoft.com/office/drawing/2014/main" id="{76847D32-49EF-4BDE-A666-ED02DDB273DD}"/>
              </a:ext>
            </a:extLst>
          </p:cNvPr>
          <p:cNvSpPr>
            <a:spLocks noGrp="1" noChangeArrowheads="1"/>
          </p:cNvSpPr>
          <p:nvPr>
            <p:ph type="title"/>
          </p:nvPr>
        </p:nvSpPr>
        <p:spPr bwMode="auto">
          <a:xfrm>
            <a:off x="128588" y="228600"/>
            <a:ext cx="8878887" cy="701675"/>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spAutoFit/>
          </a:bodyPr>
          <a:lstStyle/>
          <a:p>
            <a:pPr lvl="0"/>
            <a:r>
              <a:rPr lang="en-US" dirty="0"/>
              <a:t>Click to edit Master title style</a:t>
            </a:r>
          </a:p>
        </p:txBody>
      </p:sp>
    </p:spTree>
    <p:extLst>
      <p:ext uri="{BB962C8B-B14F-4D97-AF65-F5344CB8AC3E}">
        <p14:creationId xmlns:p14="http://schemas.microsoft.com/office/powerpoint/2010/main" val="2269155470"/>
      </p:ext>
    </p:extLst>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Lst>
  <p:txStyles>
    <p:titleStyle>
      <a:lvl1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800" b="1" i="1">
          <a:solidFill>
            <a:srgbClr val="CB9DDF"/>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b="1" i="1">
          <a:solidFill>
            <a:srgbClr val="CB9DD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FF8B"/>
        </a:buClr>
        <a:buSzPct val="90000"/>
        <a:buFont typeface="Wingdings 2" panose="05020102010507070707" pitchFamily="18" charset="2"/>
        <a:buChar char="®"/>
        <a:defRPr sz="2800" b="1">
          <a:solidFill>
            <a:schemeClr val="bg1"/>
          </a:solidFill>
          <a:effectLst>
            <a:outerShdw blurRad="38100" dist="38100" dir="2700000" algn="tl">
              <a:srgbClr val="000000"/>
            </a:outerShdw>
          </a:effectLst>
          <a:latin typeface="+mn-lt"/>
          <a:ea typeface="+mn-ea"/>
          <a:cs typeface="+mn-cs"/>
        </a:defRPr>
      </a:lvl1pPr>
      <a:lvl2pPr marL="749300" indent="-292100" algn="l" rtl="0" eaLnBrk="0" fontAlgn="base" hangingPunct="0">
        <a:spcBef>
          <a:spcPct val="20000"/>
        </a:spcBef>
        <a:spcAft>
          <a:spcPct val="0"/>
        </a:spcAft>
        <a:buClr>
          <a:srgbClr val="E6B3FF"/>
        </a:buClr>
        <a:buSzPct val="75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Font typeface="Arial" panose="020B0604020202020204" pitchFamily="34" charset="0"/>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06600" indent="-228600" algn="l" rtl="0" eaLnBrk="0" fontAlgn="base" hangingPunct="0">
        <a:spcBef>
          <a:spcPct val="20000"/>
        </a:spcBef>
        <a:spcAft>
          <a:spcPct val="0"/>
        </a:spcAft>
        <a:buChar char="»"/>
        <a:defRPr sz="2000">
          <a:solidFill>
            <a:schemeClr val="bg1"/>
          </a:solidFill>
          <a:latin typeface="+mn-lt"/>
        </a:defRPr>
      </a:lvl5pPr>
      <a:lvl6pPr marL="2463800" indent="-228600" algn="l" rtl="0" fontAlgn="base">
        <a:spcBef>
          <a:spcPct val="20000"/>
        </a:spcBef>
        <a:spcAft>
          <a:spcPct val="0"/>
        </a:spcAft>
        <a:buChar char="»"/>
        <a:defRPr sz="2000">
          <a:solidFill>
            <a:schemeClr val="bg1"/>
          </a:solidFill>
          <a:latin typeface="+mn-lt"/>
        </a:defRPr>
      </a:lvl6pPr>
      <a:lvl7pPr marL="2921000" indent="-228600" algn="l" rtl="0" fontAlgn="base">
        <a:spcBef>
          <a:spcPct val="20000"/>
        </a:spcBef>
        <a:spcAft>
          <a:spcPct val="0"/>
        </a:spcAft>
        <a:buChar char="»"/>
        <a:defRPr sz="2000">
          <a:solidFill>
            <a:schemeClr val="bg1"/>
          </a:solidFill>
          <a:latin typeface="+mn-lt"/>
        </a:defRPr>
      </a:lvl7pPr>
      <a:lvl8pPr marL="3378200" indent="-228600" algn="l" rtl="0" fontAlgn="base">
        <a:spcBef>
          <a:spcPct val="20000"/>
        </a:spcBef>
        <a:spcAft>
          <a:spcPct val="0"/>
        </a:spcAft>
        <a:buChar char="»"/>
        <a:defRPr sz="2000">
          <a:solidFill>
            <a:schemeClr val="bg1"/>
          </a:solidFill>
          <a:latin typeface="+mn-lt"/>
        </a:defRPr>
      </a:lvl8pPr>
      <a:lvl9pPr marL="38354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4667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descr="Picture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Grp="1" noChangeArrowheads="1"/>
          </p:cNvSpPr>
          <p:nvPr>
            <p:ph type="title"/>
          </p:nvPr>
        </p:nvSpPr>
        <p:spPr bwMode="auto">
          <a:xfrm>
            <a:off x="792163" y="174625"/>
            <a:ext cx="83073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1029" name="Group 22"/>
          <p:cNvGrpSpPr>
            <a:grpSpLocks/>
          </p:cNvGrpSpPr>
          <p:nvPr/>
        </p:nvGrpSpPr>
        <p:grpSpPr bwMode="auto">
          <a:xfrm>
            <a:off x="0" y="-96838"/>
            <a:ext cx="466725" cy="7035801"/>
            <a:chOff x="0" y="-61"/>
            <a:chExt cx="294" cy="4432"/>
          </a:xfrm>
        </p:grpSpPr>
        <p:pic>
          <p:nvPicPr>
            <p:cNvPr id="1031" name="Picture 20"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l="50955"/>
            <a:stretch>
              <a:fillRect/>
            </a:stretch>
          </p:blipFill>
          <p:spPr bwMode="auto">
            <a:xfrm>
              <a:off x="0" y="0"/>
              <a:ext cx="294"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1" descr="Picture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23"/>
          <p:cNvSpPr>
            <a:spLocks noGrp="1" noChangeArrowheads="1"/>
          </p:cNvSpPr>
          <p:nvPr>
            <p:ph type="body" idx="1"/>
          </p:nvPr>
        </p:nvSpPr>
        <p:spPr bwMode="auto">
          <a:xfrm>
            <a:off x="227013" y="1189038"/>
            <a:ext cx="8872537"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98695585"/>
      </p:ext>
    </p:extLst>
  </p:cSld>
  <p:clrMap bg1="lt1" tx1="dk1" bg2="lt2" tx2="dk2" accent1="accent1" accent2="accent2" accent3="accent3" accent4="accent4" accent5="accent5" accent6="accent6" hlink="hlink" folHlink="folHlink"/>
  <p:sldLayoutIdLst>
    <p:sldLayoutId id="2147485780" r:id="rId1"/>
    <p:sldLayoutId id="2147485781" r:id="rId2"/>
    <p:sldLayoutId id="2147485782" r:id="rId3"/>
    <p:sldLayoutId id="2147485783" r:id="rId4"/>
    <p:sldLayoutId id="2147485784" r:id="rId5"/>
    <p:sldLayoutId id="2147485785" r:id="rId6"/>
    <p:sldLayoutId id="2147485786" r:id="rId7"/>
    <p:sldLayoutId id="2147485787" r:id="rId8"/>
    <p:sldLayoutId id="2147485788" r:id="rId9"/>
    <p:sldLayoutId id="2147485789" r:id="rId10"/>
    <p:sldLayoutId id="2147485790" r:id="rId11"/>
    <p:sldLayoutId id="2147485791" r:id="rId12"/>
    <p:sldLayoutId id="2147485792" r:id="rId13"/>
    <p:sldLayoutId id="2147485793" r:id="rId14"/>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31746" name="Picture 14" descr="Picture2">
            <a:extLst>
              <a:ext uri="{FF2B5EF4-FFF2-40B4-BE49-F238E27FC236}">
                <a16:creationId xmlns:a16="http://schemas.microsoft.com/office/drawing/2014/main" id="{D126A6A4-6B61-664A-93F3-7D180C9146E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88900"/>
            <a:ext cx="134938"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6">
            <a:extLst>
              <a:ext uri="{FF2B5EF4-FFF2-40B4-BE49-F238E27FC236}">
                <a16:creationId xmlns:a16="http://schemas.microsoft.com/office/drawing/2014/main" id="{B8864E2B-34FB-829D-1BAD-65C7440BD7E1}"/>
              </a:ext>
            </a:extLst>
          </p:cNvPr>
          <p:cNvSpPr>
            <a:spLocks noGrp="1" noChangeArrowheads="1"/>
          </p:cNvSpPr>
          <p:nvPr>
            <p:ph type="title"/>
          </p:nvPr>
        </p:nvSpPr>
        <p:spPr bwMode="auto">
          <a:xfrm>
            <a:off x="457200" y="174625"/>
            <a:ext cx="857250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grpSp>
        <p:nvGrpSpPr>
          <p:cNvPr id="31748" name="Group 22">
            <a:extLst>
              <a:ext uri="{FF2B5EF4-FFF2-40B4-BE49-F238E27FC236}">
                <a16:creationId xmlns:a16="http://schemas.microsoft.com/office/drawing/2014/main" id="{57FDD5D7-B128-297D-A681-0335A23AB671}"/>
              </a:ext>
            </a:extLst>
          </p:cNvPr>
          <p:cNvGrpSpPr>
            <a:grpSpLocks/>
          </p:cNvGrpSpPr>
          <p:nvPr userDrawn="1"/>
        </p:nvGrpSpPr>
        <p:grpSpPr bwMode="auto">
          <a:xfrm>
            <a:off x="-14288" y="-96838"/>
            <a:ext cx="341313" cy="7035801"/>
            <a:chOff x="0" y="-61"/>
            <a:chExt cx="463" cy="4432"/>
          </a:xfrm>
        </p:grpSpPr>
        <p:pic>
          <p:nvPicPr>
            <p:cNvPr id="31750" name="Picture 20" descr="Picture1">
              <a:extLst>
                <a:ext uri="{FF2B5EF4-FFF2-40B4-BE49-F238E27FC236}">
                  <a16:creationId xmlns:a16="http://schemas.microsoft.com/office/drawing/2014/main" id="{861C66F7-1A4C-F18B-C0B4-5C3405FC378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l="50955"/>
            <a:stretch>
              <a:fillRect/>
            </a:stretch>
          </p:blipFill>
          <p:spPr bwMode="auto">
            <a:xfrm>
              <a:off x="0" y="0"/>
              <a:ext cx="463"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1" descr="Picture2">
              <a:extLst>
                <a:ext uri="{FF2B5EF4-FFF2-40B4-BE49-F238E27FC236}">
                  <a16:creationId xmlns:a16="http://schemas.microsoft.com/office/drawing/2014/main" id="{87FD23AC-6EC5-2F6A-AB86-847E0E2B1F9E}"/>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
              <a:ext cx="143" cy="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Rectangle 23">
            <a:extLst>
              <a:ext uri="{FF2B5EF4-FFF2-40B4-BE49-F238E27FC236}">
                <a16:creationId xmlns:a16="http://schemas.microsoft.com/office/drawing/2014/main" id="{A8267534-38C5-2024-AB8E-36CBE2DF6A53}"/>
              </a:ext>
            </a:extLst>
          </p:cNvPr>
          <p:cNvSpPr>
            <a:spLocks noGrp="1" noChangeArrowheads="1"/>
          </p:cNvSpPr>
          <p:nvPr>
            <p:ph type="body" idx="1"/>
          </p:nvPr>
        </p:nvSpPr>
        <p:spPr bwMode="auto">
          <a:xfrm>
            <a:off x="149225" y="1171575"/>
            <a:ext cx="8880475"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80073903"/>
      </p:ext>
    </p:extLst>
  </p:cSld>
  <p:clrMap bg1="lt1" tx1="dk1" bg2="lt2" tx2="dk2" accent1="accent1" accent2="accent2" accent3="accent3" accent4="accent4" accent5="accent5" accent6="accent6" hlink="hlink" folHlink="folHlink"/>
  <p:sldLayoutIdLst>
    <p:sldLayoutId id="2147485828" r:id="rId1"/>
    <p:sldLayoutId id="2147485829" r:id="rId2"/>
    <p:sldLayoutId id="2147485830" r:id="rId3"/>
    <p:sldLayoutId id="2147485831" r:id="rId4"/>
  </p:sldLayoutIdLst>
  <p:txStyles>
    <p:titleStyle>
      <a:lvl1pPr algn="l" rtl="0" eaLnBrk="0" fontAlgn="base" hangingPunct="0">
        <a:spcBef>
          <a:spcPct val="0"/>
        </a:spcBef>
        <a:spcAft>
          <a:spcPct val="0"/>
        </a:spcAft>
        <a:defRPr sz="3600" b="1" kern="1200">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Tahoma" panose="020B0604030504040204" pitchFamily="34" charset="0"/>
        </a:defRPr>
      </a:lvl2pPr>
      <a:lvl3pPr algn="l" rtl="0" eaLnBrk="0" fontAlgn="base" hangingPunct="0">
        <a:spcBef>
          <a:spcPct val="0"/>
        </a:spcBef>
        <a:spcAft>
          <a:spcPct val="0"/>
        </a:spcAft>
        <a:defRPr sz="3600" b="1">
          <a:solidFill>
            <a:srgbClr val="FFFF00"/>
          </a:solidFill>
          <a:latin typeface="Tahoma" panose="020B0604030504040204" pitchFamily="34" charset="0"/>
        </a:defRPr>
      </a:lvl3pPr>
      <a:lvl4pPr algn="l" rtl="0" eaLnBrk="0" fontAlgn="base" hangingPunct="0">
        <a:spcBef>
          <a:spcPct val="0"/>
        </a:spcBef>
        <a:spcAft>
          <a:spcPct val="0"/>
        </a:spcAft>
        <a:defRPr sz="3600" b="1">
          <a:solidFill>
            <a:srgbClr val="FFFF00"/>
          </a:solidFill>
          <a:latin typeface="Tahoma" panose="020B0604030504040204" pitchFamily="34" charset="0"/>
        </a:defRPr>
      </a:lvl4pPr>
      <a:lvl5pPr algn="l" rtl="0" eaLnBrk="0" fontAlgn="base" hangingPunct="0">
        <a:spcBef>
          <a:spcPct val="0"/>
        </a:spcBef>
        <a:spcAft>
          <a:spcPct val="0"/>
        </a:spcAft>
        <a:defRPr sz="3600" b="1">
          <a:solidFill>
            <a:srgbClr val="FFFF00"/>
          </a:solidFill>
          <a:latin typeface="Tahoma" panose="020B0604030504040204" pitchFamily="34" charset="0"/>
        </a:defRPr>
      </a:lvl5pPr>
      <a:lvl6pPr marL="457200" algn="l" rtl="0" fontAlgn="base">
        <a:spcBef>
          <a:spcPct val="0"/>
        </a:spcBef>
        <a:spcAft>
          <a:spcPct val="0"/>
        </a:spcAft>
        <a:defRPr sz="3600" b="1">
          <a:solidFill>
            <a:srgbClr val="FFFF00"/>
          </a:solidFill>
          <a:latin typeface="Tahoma" panose="020B0604030504040204" pitchFamily="34" charset="0"/>
        </a:defRPr>
      </a:lvl6pPr>
      <a:lvl7pPr marL="914400" algn="l" rtl="0" fontAlgn="base">
        <a:spcBef>
          <a:spcPct val="0"/>
        </a:spcBef>
        <a:spcAft>
          <a:spcPct val="0"/>
        </a:spcAft>
        <a:defRPr sz="3600" b="1">
          <a:solidFill>
            <a:srgbClr val="FFFF00"/>
          </a:solidFill>
          <a:latin typeface="Tahoma" panose="020B0604030504040204" pitchFamily="34" charset="0"/>
        </a:defRPr>
      </a:lvl7pPr>
      <a:lvl8pPr marL="1371600" algn="l" rtl="0" fontAlgn="base">
        <a:spcBef>
          <a:spcPct val="0"/>
        </a:spcBef>
        <a:spcAft>
          <a:spcPct val="0"/>
        </a:spcAft>
        <a:defRPr sz="3600" b="1">
          <a:solidFill>
            <a:srgbClr val="FFFF00"/>
          </a:solidFill>
          <a:latin typeface="Tahoma" panose="020B0604030504040204" pitchFamily="34" charset="0"/>
        </a:defRPr>
      </a:lvl8pPr>
      <a:lvl9pPr marL="1828800" algn="l" rtl="0" fontAlgn="base">
        <a:spcBef>
          <a:spcPct val="0"/>
        </a:spcBef>
        <a:spcAft>
          <a:spcPct val="0"/>
        </a:spcAft>
        <a:defRPr sz="3600" b="1">
          <a:solidFill>
            <a:srgbClr val="FFFF00"/>
          </a:solidFill>
          <a:latin typeface="Tahoma" panose="020B0604030504040204" pitchFamily="34" charset="0"/>
        </a:defRPr>
      </a:lvl9pPr>
    </p:titleStyle>
    <p:bodyStyle>
      <a:lvl1pPr marL="463550" indent="-463550" algn="l" rtl="0" eaLnBrk="0" fontAlgn="base" hangingPunct="0">
        <a:spcBef>
          <a:spcPct val="20000"/>
        </a:spcBef>
        <a:spcAft>
          <a:spcPct val="0"/>
        </a:spcAft>
        <a:buClr>
          <a:srgbClr val="A1C2E7"/>
        </a:buClr>
        <a:buSzPct val="85000"/>
        <a:buFont typeface="Wingdings" panose="05000000000000000000" pitchFamily="2" charset="2"/>
        <a:buChar char="n"/>
        <a:defRPr sz="2800" b="1" kern="1200">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kern="1200">
          <a:solidFill>
            <a:schemeClr val="bg1"/>
          </a:solidFill>
          <a:latin typeface="+mn-lt"/>
          <a:ea typeface="+mn-ea"/>
          <a:cs typeface="+mn-cs"/>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kern="1200">
          <a:solidFill>
            <a:schemeClr val="bg1"/>
          </a:solidFill>
          <a:latin typeface="+mn-lt"/>
          <a:ea typeface="+mn-ea"/>
          <a:cs typeface="+mn-cs"/>
        </a:defRPr>
      </a:lvl3pPr>
      <a:lvl4pPr marL="1719263"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62163"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5122" name="Picture 12" descr="Picture1">
            <a:extLst>
              <a:ext uri="{FF2B5EF4-FFF2-40B4-BE49-F238E27FC236}">
                <a16:creationId xmlns:a16="http://schemas.microsoft.com/office/drawing/2014/main" id="{174A84D5-74F1-272C-7961-10258E09D09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50955"/>
          <a:stretch>
            <a:fillRect/>
          </a:stretch>
        </p:blipFill>
        <p:spPr bwMode="auto">
          <a:xfrm>
            <a:off x="-28575" y="0"/>
            <a:ext cx="239713"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Picture2">
            <a:extLst>
              <a:ext uri="{FF2B5EF4-FFF2-40B4-BE49-F238E27FC236}">
                <a16:creationId xmlns:a16="http://schemas.microsoft.com/office/drawing/2014/main" id="{E53F8C75-8586-A301-AF45-221EB0A790B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77788"/>
            <a:ext cx="1381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6">
            <a:extLst>
              <a:ext uri="{FF2B5EF4-FFF2-40B4-BE49-F238E27FC236}">
                <a16:creationId xmlns:a16="http://schemas.microsoft.com/office/drawing/2014/main" id="{6A9E047B-1D44-8131-0299-D470A1989A3B}"/>
              </a:ext>
            </a:extLst>
          </p:cNvPr>
          <p:cNvSpPr>
            <a:spLocks noGrp="1" noChangeArrowheads="1"/>
          </p:cNvSpPr>
          <p:nvPr>
            <p:ph type="title"/>
          </p:nvPr>
        </p:nvSpPr>
        <p:spPr bwMode="auto">
          <a:xfrm>
            <a:off x="479425" y="115888"/>
            <a:ext cx="852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pic>
        <p:nvPicPr>
          <p:cNvPr id="5125" name="Picture 21" descr="Picture2">
            <a:extLst>
              <a:ext uri="{FF2B5EF4-FFF2-40B4-BE49-F238E27FC236}">
                <a16:creationId xmlns:a16="http://schemas.microsoft.com/office/drawing/2014/main" id="{9DC587D1-E410-D91E-3D24-CDDD836EF01F}"/>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4288" y="-80963"/>
            <a:ext cx="152401"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3">
            <a:extLst>
              <a:ext uri="{FF2B5EF4-FFF2-40B4-BE49-F238E27FC236}">
                <a16:creationId xmlns:a16="http://schemas.microsoft.com/office/drawing/2014/main" id="{A922A90F-C923-2D96-952A-220B8EEF4EFF}"/>
              </a:ext>
            </a:extLst>
          </p:cNvPr>
          <p:cNvSpPr>
            <a:spLocks noGrp="1" noChangeArrowheads="1"/>
          </p:cNvSpPr>
          <p:nvPr userDrawn="1">
            <p:ph type="body" idx="1"/>
          </p:nvPr>
        </p:nvSpPr>
        <p:spPr bwMode="auto">
          <a:xfrm>
            <a:off x="261938" y="1103313"/>
            <a:ext cx="8745537"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2778427"/>
      </p:ext>
    </p:extLst>
  </p:cSld>
  <p:clrMap bg1="lt1" tx1="dk1" bg2="lt2" tx2="dk2" accent1="accent1" accent2="accent2" accent3="accent3" accent4="accent4" accent5="accent5" accent6="accent6" hlink="hlink" folHlink="folHlink"/>
  <p:sldLayoutIdLst>
    <p:sldLayoutId id="2147485833" r:id="rId1"/>
    <p:sldLayoutId id="2147485834" r:id="rId2"/>
    <p:sldLayoutId id="2147485835" r:id="rId3"/>
    <p:sldLayoutId id="2147485836" r:id="rId4"/>
    <p:sldLayoutId id="2147485837" r:id="rId5"/>
    <p:sldLayoutId id="2147485838" r:id="rId6"/>
    <p:sldLayoutId id="2147485839" r:id="rId7"/>
    <p:sldLayoutId id="2147485840" r:id="rId8"/>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8">
            <a:extLst>
              <a:ext uri="{28A0092B-C50C-407E-A947-70E740481C1C}">
                <a14:useLocalDpi xmlns:a14="http://schemas.microsoft.com/office/drawing/2010/main" val="0"/>
              </a:ext>
            </a:extLst>
          </a:blip>
          <a:srcRect l="50955"/>
          <a:stretch>
            <a:fillRect/>
          </a:stretch>
        </p:blipFill>
        <p:spPr bwMode="auto">
          <a:xfrm>
            <a:off x="0" y="0"/>
            <a:ext cx="571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4" descr="Picture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96838"/>
            <a:ext cx="2270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6"/>
          <p:cNvSpPr>
            <a:spLocks noGrp="1" noChangeArrowheads="1"/>
          </p:cNvSpPr>
          <p:nvPr>
            <p:ph type="title"/>
          </p:nvPr>
        </p:nvSpPr>
        <p:spPr bwMode="auto">
          <a:xfrm>
            <a:off x="741363" y="174625"/>
            <a:ext cx="82184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2053" name="Rectangle 23"/>
          <p:cNvSpPr>
            <a:spLocks noGrp="1" noChangeArrowheads="1"/>
          </p:cNvSpPr>
          <p:nvPr>
            <p:ph type="body" idx="1"/>
          </p:nvPr>
        </p:nvSpPr>
        <p:spPr bwMode="auto">
          <a:xfrm>
            <a:off x="195263" y="1600200"/>
            <a:ext cx="87645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60" r:id="rId1"/>
    <p:sldLayoutId id="2147485353" r:id="rId2"/>
    <p:sldLayoutId id="2147485354" r:id="rId3"/>
    <p:sldLayoutId id="2147485355" r:id="rId4"/>
    <p:sldLayoutId id="2147485356" r:id="rId5"/>
    <p:sldLayoutId id="2147485357" r:id="rId6"/>
    <p:sldLayoutId id="2147485461" r:id="rId7"/>
    <p:sldLayoutId id="2147485358" r:id="rId8"/>
    <p:sldLayoutId id="2147485359" r:id="rId9"/>
    <p:sldLayoutId id="2147485360" r:id="rId10"/>
    <p:sldLayoutId id="2147485361" r:id="rId11"/>
    <p:sldLayoutId id="2147485362" r:id="rId12"/>
    <p:sldLayoutId id="2147485363" r:id="rId13"/>
    <p:sldLayoutId id="2147485364" r:id="rId14"/>
    <p:sldLayoutId id="2147485365" r:id="rId15"/>
    <p:sldLayoutId id="2147485462" r:id="rId16"/>
  </p:sldLayoutIdLst>
  <p:txStyles>
    <p:titleStyle>
      <a:lvl1pPr algn="l" rtl="0" eaLnBrk="0" fontAlgn="base" hangingPunct="0">
        <a:spcBef>
          <a:spcPct val="0"/>
        </a:spcBef>
        <a:spcAft>
          <a:spcPct val="0"/>
        </a:spcAft>
        <a:defRPr sz="4000" b="1">
          <a:solidFill>
            <a:srgbClr val="FFFF00"/>
          </a:solidFill>
          <a:latin typeface="+mj-lt"/>
          <a:ea typeface="+mj-ea"/>
          <a:cs typeface="+mj-cs"/>
        </a:defRPr>
      </a:lvl1pPr>
      <a:lvl2pPr algn="l" rtl="0" eaLnBrk="0" fontAlgn="base" hangingPunct="0">
        <a:spcBef>
          <a:spcPct val="0"/>
        </a:spcBef>
        <a:spcAft>
          <a:spcPct val="0"/>
        </a:spcAft>
        <a:defRPr sz="4000" b="1">
          <a:solidFill>
            <a:srgbClr val="FFFF00"/>
          </a:solidFill>
          <a:latin typeface="Tahoma" pitchFamily="34" charset="0"/>
        </a:defRPr>
      </a:lvl2pPr>
      <a:lvl3pPr algn="l" rtl="0" eaLnBrk="0" fontAlgn="base" hangingPunct="0">
        <a:spcBef>
          <a:spcPct val="0"/>
        </a:spcBef>
        <a:spcAft>
          <a:spcPct val="0"/>
        </a:spcAft>
        <a:defRPr sz="4000" b="1">
          <a:solidFill>
            <a:srgbClr val="FFFF00"/>
          </a:solidFill>
          <a:latin typeface="Tahoma" pitchFamily="34" charset="0"/>
        </a:defRPr>
      </a:lvl3pPr>
      <a:lvl4pPr algn="l" rtl="0" eaLnBrk="0" fontAlgn="base" hangingPunct="0">
        <a:spcBef>
          <a:spcPct val="0"/>
        </a:spcBef>
        <a:spcAft>
          <a:spcPct val="0"/>
        </a:spcAft>
        <a:defRPr sz="4000" b="1">
          <a:solidFill>
            <a:srgbClr val="FFFF00"/>
          </a:solidFill>
          <a:latin typeface="Tahoma" pitchFamily="34" charset="0"/>
        </a:defRPr>
      </a:lvl4pPr>
      <a:lvl5pPr algn="l" rtl="0" eaLnBrk="0" fontAlgn="base" hangingPunct="0">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3550" indent="-463550"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4098"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4099"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100" name="Picture 4" descr="Picture2"/>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68" r:id="rId1"/>
    <p:sldLayoutId id="2147485469" r:id="rId2"/>
    <p:sldLayoutId id="2147485470" r:id="rId3"/>
    <p:sldLayoutId id="2147485471" r:id="rId4"/>
    <p:sldLayoutId id="2147485472" r:id="rId5"/>
    <p:sldLayoutId id="2147485473" r:id="rId6"/>
    <p:sldLayoutId id="2147485474" r:id="rId7"/>
    <p:sldLayoutId id="2147485475" r:id="rId8"/>
    <p:sldLayoutId id="2147485476" r:id="rId9"/>
    <p:sldLayoutId id="2147485477" r:id="rId10"/>
    <p:sldLayoutId id="2147485478" r:id="rId11"/>
    <p:sldLayoutId id="2147485479" r:id="rId12"/>
    <p:sldLayoutId id="2147485480" r:id="rId13"/>
    <p:sldLayoutId id="2147485481" r:id="rId14"/>
    <p:sldLayoutId id="2147485482" r:id="rId15"/>
    <p:sldLayoutId id="2147485483" r:id="rId16"/>
    <p:sldLayoutId id="2147485484" r:id="rId17"/>
    <p:sldLayoutId id="2147485485" r:id="rId18"/>
    <p:sldLayoutId id="2147485486" r:id="rId19"/>
    <p:sldLayoutId id="2147485487" r:id="rId20"/>
    <p:sldLayoutId id="2147485488" r:id="rId21"/>
    <p:sldLayoutId id="2147485489" r:id="rId22"/>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5362"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5363"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518" r:id="rId5"/>
    <p:sldLayoutId id="2147485519" r:id="rId6"/>
    <p:sldLayoutId id="2147485520" r:id="rId7"/>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F54AF"/>
            </a:gs>
            <a:gs pos="100000">
              <a:srgbClr val="000014"/>
            </a:gs>
          </a:gsLst>
          <a:lin ang="8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63" y="133350"/>
            <a:ext cx="8832850" cy="495300"/>
          </a:xfrm>
          <a:prstGeom prst="rect">
            <a:avLst/>
          </a:prstGeom>
        </p:spPr>
        <p:txBody>
          <a:bodyPr vert="horz" wrap="square" lIns="45720" tIns="45720" rIns="45720" bIns="45720" rtlCol="0" anchor="t">
            <a:normAutofit/>
          </a:bodyPr>
          <a:lstStyle/>
          <a:p>
            <a:r>
              <a:rPr lang="en-US" dirty="0"/>
              <a:t>Click to edit Master title style</a:t>
            </a:r>
          </a:p>
        </p:txBody>
      </p:sp>
      <p:sp>
        <p:nvSpPr>
          <p:cNvPr id="17411" name="Text Placeholder 2"/>
          <p:cNvSpPr>
            <a:spLocks noGrp="1"/>
          </p:cNvSpPr>
          <p:nvPr>
            <p:ph type="body" idx="1"/>
          </p:nvPr>
        </p:nvSpPr>
        <p:spPr bwMode="auto">
          <a:xfrm>
            <a:off x="184150" y="728663"/>
            <a:ext cx="8780463"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Arc 39"/>
          <p:cNvSpPr>
            <a:spLocks/>
          </p:cNvSpPr>
          <p:nvPr userDrawn="1"/>
        </p:nvSpPr>
        <p:spPr bwMode="ltGray">
          <a:xfrm rot="16200000">
            <a:off x="-3848893" y="2953543"/>
            <a:ext cx="7734300" cy="2270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flip="none" rotWithShape="1">
            <a:gsLst>
              <a:gs pos="0">
                <a:srgbClr val="294A99"/>
              </a:gs>
              <a:gs pos="100000">
                <a:schemeClr val="bg1"/>
              </a:gs>
            </a:gsLst>
            <a:lin ang="0" scaled="1"/>
            <a:tileRect/>
          </a:gradFill>
          <a:ln>
            <a:noFill/>
          </a:ln>
          <a:effectLst/>
        </p:spPr>
        <p:txBody>
          <a:bodyPr wrap="none" anchor="ctr"/>
          <a:lstStyle/>
          <a:p>
            <a:pPr eaLnBrk="1" hangingPunct="1">
              <a:defRPr/>
            </a:pPr>
            <a:endParaRPr lang="en-US" b="1" dirty="0">
              <a:ln w="12700">
                <a:solidFill>
                  <a:srgbClr val="C4FF89">
                    <a:satMod val="155000"/>
                  </a:srgbClr>
                </a:solidFill>
                <a:prstDash val="solid"/>
              </a:ln>
              <a:solidFill>
                <a:srgbClr val="1F7335">
                  <a:tint val="85000"/>
                  <a:satMod val="155000"/>
                </a:srgbClr>
              </a:solidFill>
              <a:effectLst>
                <a:outerShdw blurRad="41275" dist="20320" dir="1800000" algn="tl" rotWithShape="0">
                  <a:srgbClr val="000000">
                    <a:alpha val="40000"/>
                  </a:srgbClr>
                </a:outerShdw>
              </a:effectLst>
            </a:endParaRPr>
          </a:p>
        </p:txBody>
      </p:sp>
    </p:spTree>
  </p:cSld>
  <p:clrMap bg1="dk1" tx1="lt1" bg2="dk2" tx2="lt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527" r:id="rId5"/>
    <p:sldLayoutId id="2147485456" r:id="rId6"/>
    <p:sldLayoutId id="2147485457" r:id="rId7"/>
  </p:sldLayoutIdLst>
  <p:transition>
    <p:fade/>
  </p:transition>
  <p:txStyles>
    <p:titleStyle>
      <a:lvl1pPr algn="l" defTabSz="912813" rtl="0" eaLnBrk="0" fontAlgn="base" hangingPunct="0">
        <a:lnSpc>
          <a:spcPct val="90000"/>
        </a:lnSpc>
        <a:spcBef>
          <a:spcPct val="0"/>
        </a:spcBef>
        <a:spcAft>
          <a:spcPct val="0"/>
        </a:spcAft>
        <a:defRPr lang="en-US" sz="4400" b="1"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400" b="1">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9"/>
        </a:buBlip>
        <a:defRPr sz="2800" b="1"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Clr>
          <a:srgbClr val="53D174"/>
        </a:buClr>
        <a:buSzPct val="90000"/>
        <a:buFont typeface="Wingdings 2" panose="05020102010507070707" pitchFamily="18" charset="2"/>
        <a:buChar char="®"/>
        <a:defRPr sz="2600" b="1" kern="1200">
          <a:solidFill>
            <a:srgbClr val="FFE699"/>
          </a:solidFill>
          <a:latin typeface="+mn-lt"/>
          <a:ea typeface="+mn-ea"/>
          <a:cs typeface="+mn-cs"/>
        </a:defRPr>
      </a:lvl2pPr>
      <a:lvl3pPr marL="1258888" indent="-344488" algn="l" defTabSz="912813" rtl="0" eaLnBrk="0" fontAlgn="base" hangingPunct="0">
        <a:lnSpc>
          <a:spcPct val="90000"/>
        </a:lnSpc>
        <a:spcBef>
          <a:spcPct val="20000"/>
        </a:spcBef>
        <a:spcAft>
          <a:spcPct val="0"/>
        </a:spcAft>
        <a:buClr>
          <a:srgbClr val="FFD966"/>
        </a:buClr>
        <a:buSzPct val="100000"/>
        <a:buFont typeface="Calibri" panose="020F0502020204030204" pitchFamily="34" charset="0"/>
        <a:buChar char="»"/>
        <a:defRPr sz="2400" b="1" kern="1200">
          <a:solidFill>
            <a:srgbClr val="8CE0A2"/>
          </a:solidFill>
          <a:latin typeface="+mn-lt"/>
          <a:ea typeface="+mn-ea"/>
          <a:cs typeface="+mn-cs"/>
        </a:defRPr>
      </a:lvl3pPr>
      <a:lvl4pPr marL="1604963" indent="-346075" algn="l" defTabSz="912813" rtl="0" eaLnBrk="0" fontAlgn="base" hangingPunct="0">
        <a:lnSpc>
          <a:spcPct val="90000"/>
        </a:lnSpc>
        <a:spcBef>
          <a:spcPct val="20000"/>
        </a:spcBef>
        <a:spcAft>
          <a:spcPct val="0"/>
        </a:spcAft>
        <a:buClr>
          <a:srgbClr val="FF3399"/>
        </a:buClr>
        <a:buFont typeface="Wingdings" panose="05000000000000000000" pitchFamily="2" charset="2"/>
        <a:buChar char=""/>
        <a:defRPr sz="2400" b="1"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0"/>
        </a:buBlip>
        <a:defRPr sz="2200" b="1" kern="1200">
          <a:solidFill>
            <a:srgbClr val="FFC27F"/>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8434" name="Rectangle 16"/>
          <p:cNvSpPr>
            <a:spLocks noGrp="1" noChangeArrowheads="1"/>
          </p:cNvSpPr>
          <p:nvPr>
            <p:ph type="title"/>
          </p:nvPr>
        </p:nvSpPr>
        <p:spPr bwMode="auto">
          <a:xfrm>
            <a:off x="152400" y="87313"/>
            <a:ext cx="8839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8435" name="Rectangle 23"/>
          <p:cNvSpPr>
            <a:spLocks noGrp="1" noChangeArrowheads="1"/>
          </p:cNvSpPr>
          <p:nvPr>
            <p:ph type="body" idx="1"/>
          </p:nvPr>
        </p:nvSpPr>
        <p:spPr bwMode="auto">
          <a:xfrm>
            <a:off x="152400" y="1089025"/>
            <a:ext cx="8855075"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58849629"/>
      </p:ext>
    </p:extLst>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Lst>
  <p:txStyles>
    <p:titleStyle>
      <a:lvl1pPr algn="l" rtl="0" eaLnBrk="0" fontAlgn="base" hangingPunct="0">
        <a:lnSpc>
          <a:spcPct val="90000"/>
        </a:lnSpc>
        <a:spcBef>
          <a:spcPct val="0"/>
        </a:spcBef>
        <a:spcAft>
          <a:spcPct val="0"/>
        </a:spcAft>
        <a:defRPr sz="3800" b="1">
          <a:solidFill>
            <a:srgbClr val="FFFF00"/>
          </a:solidFill>
          <a:latin typeface="+mj-lt"/>
          <a:ea typeface="+mj-ea"/>
          <a:cs typeface="+mj-cs"/>
        </a:defRPr>
      </a:lvl1pPr>
      <a:lvl2pPr algn="l" rtl="0" eaLnBrk="0" fontAlgn="base" hangingPunct="0">
        <a:lnSpc>
          <a:spcPct val="90000"/>
        </a:lnSpc>
        <a:spcBef>
          <a:spcPct val="0"/>
        </a:spcBef>
        <a:spcAft>
          <a:spcPct val="0"/>
        </a:spcAft>
        <a:defRPr sz="3800" b="1">
          <a:solidFill>
            <a:srgbClr val="FFFF00"/>
          </a:solidFill>
          <a:latin typeface="Tahoma" pitchFamily="34" charset="0"/>
        </a:defRPr>
      </a:lvl2pPr>
      <a:lvl3pPr algn="l" rtl="0" eaLnBrk="0" fontAlgn="base" hangingPunct="0">
        <a:lnSpc>
          <a:spcPct val="90000"/>
        </a:lnSpc>
        <a:spcBef>
          <a:spcPct val="0"/>
        </a:spcBef>
        <a:spcAft>
          <a:spcPct val="0"/>
        </a:spcAft>
        <a:defRPr sz="3800" b="1">
          <a:solidFill>
            <a:srgbClr val="FFFF00"/>
          </a:solidFill>
          <a:latin typeface="Tahoma" pitchFamily="34" charset="0"/>
        </a:defRPr>
      </a:lvl3pPr>
      <a:lvl4pPr algn="l" rtl="0" eaLnBrk="0" fontAlgn="base" hangingPunct="0">
        <a:lnSpc>
          <a:spcPct val="90000"/>
        </a:lnSpc>
        <a:spcBef>
          <a:spcPct val="0"/>
        </a:spcBef>
        <a:spcAft>
          <a:spcPct val="0"/>
        </a:spcAft>
        <a:defRPr sz="3800" b="1">
          <a:solidFill>
            <a:srgbClr val="FFFF00"/>
          </a:solidFill>
          <a:latin typeface="Tahoma" pitchFamily="34" charset="0"/>
        </a:defRPr>
      </a:lvl4pPr>
      <a:lvl5pPr algn="l" rtl="0" eaLnBrk="0" fontAlgn="base" hangingPunct="0">
        <a:lnSpc>
          <a:spcPct val="90000"/>
        </a:lnSpc>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100000"/>
        <a:buFont typeface="Symbol" panose="05050102010706020507" pitchFamily="18" charset="2"/>
        <a:buChar char=""/>
        <a:defRPr sz="2800" b="1">
          <a:solidFill>
            <a:schemeClr val="bg1"/>
          </a:solidFill>
          <a:latin typeface="+mn-lt"/>
          <a:ea typeface="+mn-ea"/>
          <a:cs typeface="+mn-cs"/>
        </a:defRPr>
      </a:lvl1pPr>
      <a:lvl2pPr marL="804863" indent="-347663"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143000"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490663" indent="-228600" algn="l" rtl="0" eaLnBrk="0" fontAlgn="base" hangingPunct="0">
        <a:spcBef>
          <a:spcPct val="20000"/>
        </a:spcBef>
        <a:spcAft>
          <a:spcPct val="0"/>
        </a:spcAft>
        <a:buChar char="–"/>
        <a:defRPr sz="2000">
          <a:solidFill>
            <a:schemeClr val="bg1"/>
          </a:solidFill>
          <a:latin typeface="+mn-lt"/>
        </a:defRPr>
      </a:lvl4pPr>
      <a:lvl5pPr marL="17192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22297060"/>
      </p:ext>
    </p:extLst>
  </p:cSld>
  <p:clrMap bg1="lt1" tx1="dk1" bg2="lt2" tx2="dk2" accent1="accent1" accent2="accent2" accent3="accent3" accent4="accent4" accent5="accent5" accent6="accent6" hlink="hlink" folHlink="folHlink"/>
  <p:sldLayoutIdLst>
    <p:sldLayoutId id="2147485580" r:id="rId1"/>
    <p:sldLayoutId id="2147485581" r:id="rId2"/>
    <p:sldLayoutId id="2147485582" r:id="rId3"/>
    <p:sldLayoutId id="2147485583" r:id="rId4"/>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6146" name="Rectangle 16"/>
          <p:cNvSpPr>
            <a:spLocks noGrp="1" noChangeArrowheads="1"/>
          </p:cNvSpPr>
          <p:nvPr>
            <p:ph type="title"/>
          </p:nvPr>
        </p:nvSpPr>
        <p:spPr bwMode="auto">
          <a:xfrm>
            <a:off x="138113" y="115888"/>
            <a:ext cx="8866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Title goes here</a:t>
            </a:r>
          </a:p>
        </p:txBody>
      </p:sp>
      <p:sp>
        <p:nvSpPr>
          <p:cNvPr id="6147" name="Rectangle 23"/>
          <p:cNvSpPr>
            <a:spLocks noGrp="1" noChangeArrowheads="1"/>
          </p:cNvSpPr>
          <p:nvPr>
            <p:ph type="body" idx="1"/>
          </p:nvPr>
        </p:nvSpPr>
        <p:spPr bwMode="auto">
          <a:xfrm>
            <a:off x="138113" y="1131888"/>
            <a:ext cx="8866187"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8" name="Picture 4" descr="Picture2"/>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rot="5400000" flipH="1">
            <a:off x="4541043" y="-3467893"/>
            <a:ext cx="61913" cy="900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603834"/>
      </p:ext>
    </p:extLst>
  </p:cSld>
  <p:clrMap bg1="lt1" tx1="dk1" bg2="lt2" tx2="dk2" accent1="accent1" accent2="accent2" accent3="accent3" accent4="accent4" accent5="accent5" accent6="accent6" hlink="hlink" folHlink="folHlink"/>
  <p:sldLayoutIdLst>
    <p:sldLayoutId id="2147485585" r:id="rId1"/>
    <p:sldLayoutId id="2147485586" r:id="rId2"/>
    <p:sldLayoutId id="2147485587" r:id="rId3"/>
    <p:sldLayoutId id="2147485588" r:id="rId4"/>
    <p:sldLayoutId id="2147485589" r:id="rId5"/>
    <p:sldLayoutId id="2147485590" r:id="rId6"/>
    <p:sldLayoutId id="2147485591" r:id="rId7"/>
    <p:sldLayoutId id="2147485592" r:id="rId8"/>
    <p:sldLayoutId id="2147485593" r:id="rId9"/>
    <p:sldLayoutId id="2147485594" r:id="rId10"/>
    <p:sldLayoutId id="2147485595" r:id="rId11"/>
    <p:sldLayoutId id="2147485596" r:id="rId12"/>
    <p:sldLayoutId id="2147485597" r:id="rId13"/>
    <p:sldLayoutId id="2147485598" r:id="rId14"/>
    <p:sldLayoutId id="2147485599" r:id="rId15"/>
    <p:sldLayoutId id="2147485600" r:id="rId16"/>
    <p:sldLayoutId id="2147485601" r:id="rId17"/>
    <p:sldLayoutId id="2147485602" r:id="rId18"/>
    <p:sldLayoutId id="2147485604" r:id="rId19"/>
    <p:sldLayoutId id="2147485605" r:id="rId20"/>
    <p:sldLayoutId id="2147485606" r:id="rId21"/>
  </p:sldLayoutIdLst>
  <p:txStyles>
    <p:titleStyle>
      <a:lvl1pPr algn="l" rtl="0" eaLnBrk="0" fontAlgn="base" hangingPunct="0">
        <a:spcBef>
          <a:spcPct val="0"/>
        </a:spcBef>
        <a:spcAft>
          <a:spcPct val="0"/>
        </a:spcAft>
        <a:defRPr sz="3800" b="1">
          <a:solidFill>
            <a:srgbClr val="FFFF00"/>
          </a:solidFill>
          <a:latin typeface="+mj-lt"/>
          <a:ea typeface="+mj-ea"/>
          <a:cs typeface="+mj-cs"/>
        </a:defRPr>
      </a:lvl1pPr>
      <a:lvl2pPr algn="l" rtl="0" eaLnBrk="0" fontAlgn="base" hangingPunct="0">
        <a:spcBef>
          <a:spcPct val="0"/>
        </a:spcBef>
        <a:spcAft>
          <a:spcPct val="0"/>
        </a:spcAft>
        <a:defRPr sz="3800" b="1">
          <a:solidFill>
            <a:srgbClr val="FFFF00"/>
          </a:solidFill>
          <a:latin typeface="Tahoma" pitchFamily="34" charset="0"/>
        </a:defRPr>
      </a:lvl2pPr>
      <a:lvl3pPr algn="l" rtl="0" eaLnBrk="0" fontAlgn="base" hangingPunct="0">
        <a:spcBef>
          <a:spcPct val="0"/>
        </a:spcBef>
        <a:spcAft>
          <a:spcPct val="0"/>
        </a:spcAft>
        <a:defRPr sz="3800" b="1">
          <a:solidFill>
            <a:srgbClr val="FFFF00"/>
          </a:solidFill>
          <a:latin typeface="Tahoma" pitchFamily="34" charset="0"/>
        </a:defRPr>
      </a:lvl3pPr>
      <a:lvl4pPr algn="l" rtl="0" eaLnBrk="0" fontAlgn="base" hangingPunct="0">
        <a:spcBef>
          <a:spcPct val="0"/>
        </a:spcBef>
        <a:spcAft>
          <a:spcPct val="0"/>
        </a:spcAft>
        <a:defRPr sz="3800" b="1">
          <a:solidFill>
            <a:srgbClr val="FFFF00"/>
          </a:solidFill>
          <a:latin typeface="Tahoma" pitchFamily="34" charset="0"/>
        </a:defRPr>
      </a:lvl4pPr>
      <a:lvl5pPr algn="l" rtl="0" eaLnBrk="0" fontAlgn="base" hangingPunct="0">
        <a:spcBef>
          <a:spcPct val="0"/>
        </a:spcBef>
        <a:spcAft>
          <a:spcPct val="0"/>
        </a:spcAft>
        <a:defRPr sz="3800" b="1">
          <a:solidFill>
            <a:srgbClr val="FFFF00"/>
          </a:solidFill>
          <a:latin typeface="Tahoma" pitchFamily="34" charset="0"/>
        </a:defRPr>
      </a:lvl5pPr>
      <a:lvl6pPr marL="457200" algn="l" rtl="0" fontAlgn="base">
        <a:spcBef>
          <a:spcPct val="0"/>
        </a:spcBef>
        <a:spcAft>
          <a:spcPct val="0"/>
        </a:spcAft>
        <a:defRPr sz="4000" b="1">
          <a:solidFill>
            <a:srgbClr val="FFFF00"/>
          </a:solidFill>
          <a:latin typeface="Tahoma" pitchFamily="34" charset="0"/>
        </a:defRPr>
      </a:lvl6pPr>
      <a:lvl7pPr marL="914400" algn="l" rtl="0" fontAlgn="base">
        <a:spcBef>
          <a:spcPct val="0"/>
        </a:spcBef>
        <a:spcAft>
          <a:spcPct val="0"/>
        </a:spcAft>
        <a:defRPr sz="4000" b="1">
          <a:solidFill>
            <a:srgbClr val="FFFF00"/>
          </a:solidFill>
          <a:latin typeface="Tahoma" pitchFamily="34" charset="0"/>
        </a:defRPr>
      </a:lvl7pPr>
      <a:lvl8pPr marL="1371600" algn="l" rtl="0" fontAlgn="base">
        <a:spcBef>
          <a:spcPct val="0"/>
        </a:spcBef>
        <a:spcAft>
          <a:spcPct val="0"/>
        </a:spcAft>
        <a:defRPr sz="4000" b="1">
          <a:solidFill>
            <a:srgbClr val="FFFF00"/>
          </a:solidFill>
          <a:latin typeface="Tahoma" pitchFamily="34" charset="0"/>
        </a:defRPr>
      </a:lvl8pPr>
      <a:lvl9pPr marL="1828800" algn="l" rtl="0" fontAlgn="base">
        <a:spcBef>
          <a:spcPct val="0"/>
        </a:spcBef>
        <a:spcAft>
          <a:spcPct val="0"/>
        </a:spcAft>
        <a:defRPr sz="4000" b="1">
          <a:solidFill>
            <a:srgbClr val="FFFF00"/>
          </a:solidFill>
          <a:latin typeface="Tahoma" pitchFamily="34" charset="0"/>
        </a:defRPr>
      </a:lvl9pPr>
    </p:titleStyle>
    <p:bodyStyle>
      <a:lvl1pPr marL="465138" indent="-406400" algn="l" rtl="0" eaLnBrk="0" fontAlgn="base" hangingPunct="0">
        <a:spcBef>
          <a:spcPts val="400"/>
        </a:spcBef>
        <a:spcAft>
          <a:spcPct val="0"/>
        </a:spcAft>
        <a:buClr>
          <a:srgbClr val="69B4FF"/>
        </a:buClr>
        <a:buSzPct val="80000"/>
        <a:buFont typeface="Symbol" panose="05050102010706020507" pitchFamily="18" charset="2"/>
        <a:buChar char="¨"/>
        <a:defRPr sz="2800" b="1">
          <a:solidFill>
            <a:schemeClr val="bg1"/>
          </a:solidFill>
          <a:latin typeface="+mn-lt"/>
          <a:ea typeface="+mn-ea"/>
          <a:cs typeface="+mn-cs"/>
        </a:defRPr>
      </a:lvl1pPr>
      <a:lvl2pPr marL="798513" indent="-333375" algn="l" rtl="0" eaLnBrk="0" fontAlgn="base" hangingPunct="0">
        <a:spcBef>
          <a:spcPts val="400"/>
        </a:spcBef>
        <a:spcAft>
          <a:spcPct val="0"/>
        </a:spcAft>
        <a:buClr>
          <a:srgbClr val="FFFF66"/>
        </a:buClr>
        <a:buSzPct val="75000"/>
        <a:buFont typeface="Wingdings 3" panose="05040102010807070707" pitchFamily="18" charset="2"/>
        <a:buChar char=""/>
        <a:defRPr sz="2600">
          <a:solidFill>
            <a:schemeClr val="bg1"/>
          </a:solidFill>
          <a:latin typeface="+mn-lt"/>
        </a:defRPr>
      </a:lvl2pPr>
      <a:lvl3pPr marL="1089025" indent="-233363" algn="l" rtl="0" eaLnBrk="0" fontAlgn="base" hangingPunct="0">
        <a:spcBef>
          <a:spcPts val="400"/>
        </a:spcBef>
        <a:spcAft>
          <a:spcPct val="0"/>
        </a:spcAft>
        <a:buClr>
          <a:srgbClr val="99FFCC"/>
        </a:buClr>
        <a:buSzPct val="80000"/>
        <a:buFont typeface="Wingdings 3" panose="05040102010807070707" pitchFamily="18" charset="2"/>
        <a:buChar char="î"/>
        <a:defRPr sz="2400">
          <a:solidFill>
            <a:schemeClr val="bg1"/>
          </a:solidFill>
          <a:latin typeface="+mn-lt"/>
        </a:defRPr>
      </a:lvl3pPr>
      <a:lvl4pPr marL="1481138" indent="-276225" algn="l" rtl="0" eaLnBrk="0" fontAlgn="base" hangingPunct="0">
        <a:spcBef>
          <a:spcPts val="400"/>
        </a:spcBef>
        <a:spcAft>
          <a:spcPct val="0"/>
        </a:spcAft>
        <a:buChar char="–"/>
        <a:defRPr sz="2000">
          <a:solidFill>
            <a:schemeClr val="bg1"/>
          </a:solidFill>
          <a:latin typeface="+mn-lt"/>
        </a:defRPr>
      </a:lvl4pPr>
      <a:lvl5pPr marL="1828800" indent="-290513" algn="l" rtl="0" eaLnBrk="0" fontAlgn="base" hangingPunct="0">
        <a:spcBef>
          <a:spcPts val="4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CC"/>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138113" y="95250"/>
            <a:ext cx="8869362"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Title goes here</a:t>
            </a:r>
          </a:p>
        </p:txBody>
      </p:sp>
      <p:sp>
        <p:nvSpPr>
          <p:cNvPr id="1027" name="Rectangle 23"/>
          <p:cNvSpPr>
            <a:spLocks noGrp="1" noChangeArrowheads="1"/>
          </p:cNvSpPr>
          <p:nvPr>
            <p:ph type="body" idx="1"/>
          </p:nvPr>
        </p:nvSpPr>
        <p:spPr bwMode="auto">
          <a:xfrm>
            <a:off x="138113" y="1246188"/>
            <a:ext cx="8869362"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35562451"/>
      </p:ext>
    </p:extLst>
  </p:cSld>
  <p:clrMap bg1="lt1" tx1="dk1" bg2="lt2" tx2="dk2" accent1="accent1" accent2="accent2" accent3="accent3" accent4="accent4" accent5="accent5" accent6="accent6" hlink="hlink" folHlink="folHlink"/>
  <p:sldLayoutIdLst>
    <p:sldLayoutId id="2147485608" r:id="rId1"/>
    <p:sldLayoutId id="2147485609" r:id="rId2"/>
    <p:sldLayoutId id="2147485610" r:id="rId3"/>
    <p:sldLayoutId id="2147485611" r:id="rId4"/>
    <p:sldLayoutId id="2147485612" r:id="rId5"/>
    <p:sldLayoutId id="2147485614" r:id="rId6"/>
    <p:sldLayoutId id="2147485615" r:id="rId7"/>
    <p:sldLayoutId id="2147485616" r:id="rId8"/>
    <p:sldLayoutId id="2147485617" r:id="rId9"/>
    <p:sldLayoutId id="2147485618" r:id="rId10"/>
    <p:sldLayoutId id="2147485619" r:id="rId11"/>
    <p:sldLayoutId id="2147485620" r:id="rId12"/>
    <p:sldLayoutId id="2147485621" r:id="rId13"/>
  </p:sldLayoutIdLst>
  <p:txStyles>
    <p:titleStyle>
      <a:lvl1pPr algn="l" rtl="0" eaLnBrk="0" fontAlgn="base" hangingPunct="0">
        <a:lnSpc>
          <a:spcPct val="90000"/>
        </a:lnSpc>
        <a:spcBef>
          <a:spcPct val="0"/>
        </a:spcBef>
        <a:spcAft>
          <a:spcPct val="0"/>
        </a:spcAft>
        <a:defRPr sz="4000" b="1">
          <a:solidFill>
            <a:srgbClr val="FFFF00"/>
          </a:solidFill>
          <a:latin typeface="+mj-lt"/>
          <a:ea typeface="+mj-ea"/>
          <a:cs typeface="+mj-cs"/>
        </a:defRPr>
      </a:lvl1pPr>
      <a:lvl2pPr algn="l" rtl="0" eaLnBrk="0" fontAlgn="base" hangingPunct="0">
        <a:lnSpc>
          <a:spcPct val="90000"/>
        </a:lnSpc>
        <a:spcBef>
          <a:spcPct val="0"/>
        </a:spcBef>
        <a:spcAft>
          <a:spcPct val="0"/>
        </a:spcAft>
        <a:defRPr sz="4000" b="1">
          <a:solidFill>
            <a:srgbClr val="FFFF00"/>
          </a:solidFill>
          <a:latin typeface="Tahoma" pitchFamily="34" charset="0"/>
        </a:defRPr>
      </a:lvl2pPr>
      <a:lvl3pPr algn="l" rtl="0" eaLnBrk="0" fontAlgn="base" hangingPunct="0">
        <a:lnSpc>
          <a:spcPct val="90000"/>
        </a:lnSpc>
        <a:spcBef>
          <a:spcPct val="0"/>
        </a:spcBef>
        <a:spcAft>
          <a:spcPct val="0"/>
        </a:spcAft>
        <a:defRPr sz="4000" b="1">
          <a:solidFill>
            <a:srgbClr val="FFFF00"/>
          </a:solidFill>
          <a:latin typeface="Tahoma" pitchFamily="34" charset="0"/>
        </a:defRPr>
      </a:lvl3pPr>
      <a:lvl4pPr algn="l" rtl="0" eaLnBrk="0" fontAlgn="base" hangingPunct="0">
        <a:lnSpc>
          <a:spcPct val="90000"/>
        </a:lnSpc>
        <a:spcBef>
          <a:spcPct val="0"/>
        </a:spcBef>
        <a:spcAft>
          <a:spcPct val="0"/>
        </a:spcAft>
        <a:defRPr sz="4000" b="1">
          <a:solidFill>
            <a:srgbClr val="FFFF00"/>
          </a:solidFill>
          <a:latin typeface="Tahoma" pitchFamily="34" charset="0"/>
        </a:defRPr>
      </a:lvl4pPr>
      <a:lvl5pPr algn="l" rtl="0" eaLnBrk="0" fontAlgn="base" hangingPunct="0">
        <a:lnSpc>
          <a:spcPct val="90000"/>
        </a:lnSpc>
        <a:spcBef>
          <a:spcPct val="0"/>
        </a:spcBef>
        <a:spcAft>
          <a:spcPct val="0"/>
        </a:spcAft>
        <a:defRPr sz="4000" b="1">
          <a:solidFill>
            <a:srgbClr val="FFFF00"/>
          </a:solidFill>
          <a:latin typeface="Tahoma" pitchFamily="34" charset="0"/>
        </a:defRPr>
      </a:lvl5pPr>
      <a:lvl6pPr marL="457200" algn="l" rtl="0" fontAlgn="base">
        <a:spcBef>
          <a:spcPct val="0"/>
        </a:spcBef>
        <a:spcAft>
          <a:spcPct val="0"/>
        </a:spcAft>
        <a:defRPr sz="3800" b="1">
          <a:solidFill>
            <a:srgbClr val="FFFF00"/>
          </a:solidFill>
          <a:latin typeface="Tahoma" pitchFamily="34" charset="0"/>
        </a:defRPr>
      </a:lvl6pPr>
      <a:lvl7pPr marL="914400" algn="l" rtl="0" fontAlgn="base">
        <a:spcBef>
          <a:spcPct val="0"/>
        </a:spcBef>
        <a:spcAft>
          <a:spcPct val="0"/>
        </a:spcAft>
        <a:defRPr sz="3800" b="1">
          <a:solidFill>
            <a:srgbClr val="FFFF00"/>
          </a:solidFill>
          <a:latin typeface="Tahoma" pitchFamily="34" charset="0"/>
        </a:defRPr>
      </a:lvl7pPr>
      <a:lvl8pPr marL="1371600" algn="l" rtl="0" fontAlgn="base">
        <a:spcBef>
          <a:spcPct val="0"/>
        </a:spcBef>
        <a:spcAft>
          <a:spcPct val="0"/>
        </a:spcAft>
        <a:defRPr sz="3800" b="1">
          <a:solidFill>
            <a:srgbClr val="FFFF00"/>
          </a:solidFill>
          <a:latin typeface="Tahoma" pitchFamily="34" charset="0"/>
        </a:defRPr>
      </a:lvl8pPr>
      <a:lvl9pPr marL="1828800" algn="l" rtl="0" fontAlgn="base">
        <a:spcBef>
          <a:spcPct val="0"/>
        </a:spcBef>
        <a:spcAft>
          <a:spcPct val="0"/>
        </a:spcAft>
        <a:defRPr sz="3800" b="1">
          <a:solidFill>
            <a:srgbClr val="FFFF00"/>
          </a:solidFill>
          <a:latin typeface="Tahoma" pitchFamily="34" charset="0"/>
        </a:defRPr>
      </a:lvl9pPr>
    </p:titleStyle>
    <p:bodyStyle>
      <a:lvl1pPr marL="347663" indent="-347663" algn="l" rtl="0" eaLnBrk="0" fontAlgn="base" hangingPunct="0">
        <a:spcBef>
          <a:spcPct val="20000"/>
        </a:spcBef>
        <a:spcAft>
          <a:spcPct val="0"/>
        </a:spcAft>
        <a:buClr>
          <a:srgbClr val="A1C2E7"/>
        </a:buClr>
        <a:buSzPct val="75000"/>
        <a:buFont typeface="Wingdings" panose="05000000000000000000" pitchFamily="2" charset="2"/>
        <a:buChar char="n"/>
        <a:defRPr sz="2800" b="1">
          <a:solidFill>
            <a:schemeClr val="bg1"/>
          </a:solidFill>
          <a:latin typeface="+mn-lt"/>
          <a:ea typeface="+mn-ea"/>
          <a:cs typeface="+mn-cs"/>
        </a:defRPr>
      </a:lvl1pPr>
      <a:lvl2pPr marL="914400" indent="-336550" algn="l" rtl="0" eaLnBrk="0" fontAlgn="base" hangingPunct="0">
        <a:spcBef>
          <a:spcPct val="20000"/>
        </a:spcBef>
        <a:spcAft>
          <a:spcPct val="0"/>
        </a:spcAft>
        <a:buClr>
          <a:srgbClr val="FFFF66"/>
        </a:buClr>
        <a:buSzPct val="80000"/>
        <a:buFont typeface="Wingdings 3" panose="05040102010807070707" pitchFamily="18" charset="2"/>
        <a:buChar char=""/>
        <a:defRPr sz="2600">
          <a:solidFill>
            <a:schemeClr val="bg1"/>
          </a:solidFill>
          <a:latin typeface="+mn-lt"/>
        </a:defRPr>
      </a:lvl2pPr>
      <a:lvl3pPr marL="1376363" indent="-228600" algn="l" rtl="0" eaLnBrk="0" fontAlgn="base" hangingPunct="0">
        <a:spcBef>
          <a:spcPct val="20000"/>
        </a:spcBef>
        <a:spcAft>
          <a:spcPct val="0"/>
        </a:spcAft>
        <a:buClr>
          <a:srgbClr val="99CCFF"/>
        </a:buClr>
        <a:buSzPct val="75000"/>
        <a:buFont typeface="Wingdings 2" panose="05020102010507070707" pitchFamily="18" charset="2"/>
        <a:buChar char="®"/>
        <a:defRPr sz="2400">
          <a:solidFill>
            <a:schemeClr val="bg1"/>
          </a:solidFill>
          <a:latin typeface="+mn-lt"/>
        </a:defRPr>
      </a:lvl3pPr>
      <a:lvl4pPr marL="1719263" indent="-228600" algn="l" rtl="0" eaLnBrk="0" fontAlgn="base" hangingPunct="0">
        <a:spcBef>
          <a:spcPct val="20000"/>
        </a:spcBef>
        <a:spcAft>
          <a:spcPct val="0"/>
        </a:spcAft>
        <a:buChar char="–"/>
        <a:defRPr sz="2000">
          <a:solidFill>
            <a:schemeClr val="bg1"/>
          </a:solidFill>
          <a:latin typeface="+mn-lt"/>
        </a:defRPr>
      </a:lvl4pPr>
      <a:lvl5pPr marL="2062163" indent="-228600" algn="l" rtl="0" eaLnBrk="0" fontAlgn="base" hangingPunct="0">
        <a:spcBef>
          <a:spcPct val="20000"/>
        </a:spcBef>
        <a:spcAft>
          <a:spcPct val="0"/>
        </a:spcAft>
        <a:buChar char="»"/>
        <a:defRPr sz="2000">
          <a:solidFill>
            <a:schemeClr val="bg1"/>
          </a:solidFill>
          <a:latin typeface="+mn-lt"/>
        </a:defRPr>
      </a:lvl5pPr>
      <a:lvl6pPr marL="2519363" indent="-228600" algn="l" rtl="0" fontAlgn="base">
        <a:spcBef>
          <a:spcPct val="20000"/>
        </a:spcBef>
        <a:spcAft>
          <a:spcPct val="0"/>
        </a:spcAft>
        <a:buChar char="»"/>
        <a:defRPr sz="2000">
          <a:solidFill>
            <a:schemeClr val="bg1"/>
          </a:solidFill>
          <a:latin typeface="+mn-lt"/>
        </a:defRPr>
      </a:lvl6pPr>
      <a:lvl7pPr marL="2976563" indent="-228600" algn="l" rtl="0" fontAlgn="base">
        <a:spcBef>
          <a:spcPct val="20000"/>
        </a:spcBef>
        <a:spcAft>
          <a:spcPct val="0"/>
        </a:spcAft>
        <a:buChar char="»"/>
        <a:defRPr sz="2000">
          <a:solidFill>
            <a:schemeClr val="bg1"/>
          </a:solidFill>
          <a:latin typeface="+mn-lt"/>
        </a:defRPr>
      </a:lvl7pPr>
      <a:lvl8pPr marL="3433763" indent="-228600" algn="l" rtl="0" fontAlgn="base">
        <a:spcBef>
          <a:spcPct val="20000"/>
        </a:spcBef>
        <a:spcAft>
          <a:spcPct val="0"/>
        </a:spcAft>
        <a:buChar char="»"/>
        <a:defRPr sz="2000">
          <a:solidFill>
            <a:schemeClr val="bg1"/>
          </a:solidFill>
          <a:latin typeface="+mn-lt"/>
        </a:defRPr>
      </a:lvl8pPr>
      <a:lvl9pPr marL="3890963"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hyperlink" Target="http://www.healthtrackrx.com/" TargetMode="Externa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ext Box 6"/>
          <p:cNvSpPr txBox="1">
            <a:spLocks noChangeArrowheads="1"/>
          </p:cNvSpPr>
          <p:nvPr/>
        </p:nvSpPr>
        <p:spPr bwMode="auto">
          <a:xfrm>
            <a:off x="1687512" y="3509830"/>
            <a:ext cx="5630036" cy="79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b">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Ron Melton, OD, FAAO</a:t>
            </a:r>
            <a:endParaRPr kumimoji="0" lang="en-US" sz="1800" b="1" i="1"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endParaRP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Randall Thomas, OD, MPH, FAAO</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FD1FD"/>
                </a:solidFill>
                <a:effectLst/>
                <a:uLnTx/>
                <a:uFillTx/>
                <a:latin typeface="Calibri" panose="020F0502020204030204" pitchFamily="34" charset="0"/>
                <a:ea typeface="+mn-ea"/>
                <a:cs typeface="Arial" charset="0"/>
              </a:rPr>
              <a:t>www.eyeupdate.com</a:t>
            </a:r>
          </a:p>
        </p:txBody>
      </p:sp>
      <p:sp>
        <p:nvSpPr>
          <p:cNvPr id="10" name="Title 1"/>
          <p:cNvSpPr>
            <a:spLocks noGrp="1"/>
          </p:cNvSpPr>
          <p:nvPr>
            <p:ph type="ctrTitle" sz="quarter"/>
          </p:nvPr>
        </p:nvSpPr>
        <p:spPr>
          <a:xfrm>
            <a:off x="214127" y="970374"/>
            <a:ext cx="8929873" cy="1470025"/>
          </a:xfrm>
        </p:spPr>
        <p:txBody>
          <a:bodyPr>
            <a:noAutofit/>
          </a:bodyPr>
          <a:lstStyle/>
          <a:p>
            <a:pPr algn="ctr">
              <a:lnSpc>
                <a:spcPct val="85000"/>
              </a:lnSpc>
              <a:defRPr/>
            </a:pPr>
            <a:r>
              <a:rPr lang="en-US" sz="4400" i="1" dirty="0">
                <a:effectLst>
                  <a:outerShdw blurRad="38100" dist="38100" dir="2700000" algn="tl">
                    <a:srgbClr val="000000">
                      <a:alpha val="43137"/>
                    </a:srgbClr>
                  </a:outerShdw>
                </a:effectLst>
                <a:latin typeface="Cambria" panose="02040503050406030204" pitchFamily="18" charset="0"/>
              </a:rPr>
              <a:t>THERAPEUTIC STRATEGIES</a:t>
            </a:r>
            <a:br>
              <a:rPr lang="en-US" sz="4400" i="1" dirty="0">
                <a:effectLst>
                  <a:outerShdw blurRad="38100" dist="38100" dir="2700000" algn="tl">
                    <a:srgbClr val="000000">
                      <a:alpha val="43137"/>
                    </a:srgbClr>
                  </a:outerShdw>
                </a:effectLst>
                <a:latin typeface="Cambria" panose="02040503050406030204" pitchFamily="18" charset="0"/>
              </a:rPr>
            </a:br>
            <a:r>
              <a:rPr lang="en-US" sz="4400" i="1" dirty="0">
                <a:effectLst>
                  <a:outerShdw blurRad="38100" dist="38100" dir="2700000" algn="tl">
                    <a:srgbClr val="000000">
                      <a:alpha val="43137"/>
                    </a:srgbClr>
                  </a:outerShdw>
                </a:effectLst>
                <a:latin typeface="Cambria" panose="02040503050406030204" pitchFamily="18" charset="0"/>
              </a:rPr>
              <a:t>IN</a:t>
            </a:r>
            <a:br>
              <a:rPr lang="en-US" sz="4400" i="1" dirty="0">
                <a:effectLst>
                  <a:outerShdw blurRad="38100" dist="38100" dir="2700000" algn="tl">
                    <a:srgbClr val="000000">
                      <a:alpha val="43137"/>
                    </a:srgbClr>
                  </a:outerShdw>
                </a:effectLst>
                <a:latin typeface="Cambria" panose="02040503050406030204" pitchFamily="18" charset="0"/>
              </a:rPr>
            </a:br>
            <a:r>
              <a:rPr lang="en-US" sz="4400" i="1" dirty="0">
                <a:effectLst>
                  <a:outerShdw blurRad="38100" dist="38100" dir="2700000" algn="tl">
                    <a:srgbClr val="000000">
                      <a:alpha val="43137"/>
                    </a:srgbClr>
                  </a:outerShdw>
                </a:effectLst>
                <a:latin typeface="Cambria" panose="02040503050406030204" pitchFamily="18" charset="0"/>
              </a:rPr>
              <a:t>CLINICAL EYE CARE</a:t>
            </a:r>
            <a:endParaRPr lang="en-US" sz="4400" i="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930469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7998-492B-E0B5-A543-ABE16EEC79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03F7F7-1872-74D9-6995-17B116E1ADE2}"/>
              </a:ext>
            </a:extLst>
          </p:cNvPr>
          <p:cNvPicPr>
            <a:picLocks noGrp="1" noChangeAspect="1"/>
          </p:cNvPicPr>
          <p:nvPr>
            <p:ph idx="1"/>
          </p:nvPr>
        </p:nvPicPr>
        <p:blipFill>
          <a:blip r:embed="rId2"/>
          <a:stretch>
            <a:fillRect/>
          </a:stretch>
        </p:blipFill>
        <p:spPr>
          <a:xfrm>
            <a:off x="1565453" y="32873"/>
            <a:ext cx="5378222" cy="6792254"/>
          </a:xfrm>
        </p:spPr>
      </p:pic>
    </p:spTree>
    <p:extLst>
      <p:ext uri="{BB962C8B-B14F-4D97-AF65-F5344CB8AC3E}">
        <p14:creationId xmlns:p14="http://schemas.microsoft.com/office/powerpoint/2010/main" val="307656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3E19-FB4C-C34C-0CF3-43A6E61056DC}"/>
              </a:ext>
            </a:extLst>
          </p:cNvPr>
          <p:cNvSpPr>
            <a:spLocks noGrp="1"/>
          </p:cNvSpPr>
          <p:nvPr>
            <p:ph type="title"/>
          </p:nvPr>
        </p:nvSpPr>
        <p:spPr/>
        <p:txBody>
          <a:bodyPr/>
          <a:lstStyle/>
          <a:p>
            <a:r>
              <a:rPr lang="en-US" dirty="0">
                <a:solidFill>
                  <a:srgbClr val="FF0000"/>
                </a:solidFill>
              </a:rPr>
              <a:t>*</a:t>
            </a:r>
            <a:r>
              <a:rPr lang="en-US" dirty="0"/>
              <a:t>National Eclipse Map</a:t>
            </a:r>
          </a:p>
        </p:txBody>
      </p:sp>
      <p:pic>
        <p:nvPicPr>
          <p:cNvPr id="2050" name="Picture 2" descr="National Eclipse | Eclipse Maps | April 8, 2024 - Total ...">
            <a:extLst>
              <a:ext uri="{FF2B5EF4-FFF2-40B4-BE49-F238E27FC236}">
                <a16:creationId xmlns:a16="http://schemas.microsoft.com/office/drawing/2014/main" id="{082FE456-D4C3-8555-1EB7-8436AC6CE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2536"/>
            <a:ext cx="9144000" cy="575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6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Solar and Laser Retinopathy</a:t>
            </a:r>
            <a:endParaRPr lang="en-US" dirty="0"/>
          </a:p>
        </p:txBody>
      </p:sp>
      <p:sp>
        <p:nvSpPr>
          <p:cNvPr id="2" name="Content Placeholder 1"/>
          <p:cNvSpPr>
            <a:spLocks noGrp="1"/>
          </p:cNvSpPr>
          <p:nvPr>
            <p:ph idx="1"/>
          </p:nvPr>
        </p:nvSpPr>
        <p:spPr/>
        <p:txBody>
          <a:bodyPr/>
          <a:lstStyle/>
          <a:p>
            <a:r>
              <a:rPr lang="en-US" dirty="0"/>
              <a:t>Similar pathophysiology:  </a:t>
            </a:r>
            <a:r>
              <a:rPr lang="en-US" dirty="0" err="1"/>
              <a:t>DDx</a:t>
            </a:r>
            <a:r>
              <a:rPr lang="en-US" dirty="0"/>
              <a:t>- good </a:t>
            </a:r>
            <a:r>
              <a:rPr lang="en-US" dirty="0" err="1"/>
              <a:t>Hx</a:t>
            </a:r>
            <a:endParaRPr lang="en-US" dirty="0"/>
          </a:p>
          <a:p>
            <a:r>
              <a:rPr lang="en-US" dirty="0"/>
              <a:t>Central scotoma with mild to moderate reduction in BVA</a:t>
            </a:r>
          </a:p>
          <a:p>
            <a:r>
              <a:rPr lang="en-US" dirty="0"/>
              <a:t>Small, focal yellowish macular lesion</a:t>
            </a:r>
          </a:p>
          <a:p>
            <a:r>
              <a:rPr lang="en-US" dirty="0"/>
              <a:t>OCT:  Compromise to RPE and outer layers</a:t>
            </a:r>
          </a:p>
          <a:p>
            <a:pPr lvl="1"/>
            <a:r>
              <a:rPr lang="en-US" dirty="0"/>
              <a:t>Inner layer involvement in severe damage</a:t>
            </a:r>
          </a:p>
          <a:p>
            <a:r>
              <a:rPr lang="en-US" dirty="0"/>
              <a:t>Light energy is absorbed by RPE resulting in heat damage to the tissue</a:t>
            </a:r>
          </a:p>
          <a:p>
            <a:r>
              <a:rPr lang="en-US" dirty="0"/>
              <a:t>Some recovery of vision may occur over several months</a:t>
            </a:r>
          </a:p>
        </p:txBody>
      </p:sp>
    </p:spTree>
    <p:extLst>
      <p:ext uri="{BB962C8B-B14F-4D97-AF65-F5344CB8AC3E}">
        <p14:creationId xmlns:p14="http://schemas.microsoft.com/office/powerpoint/2010/main" val="3171734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Adenoviral Infections</a:t>
            </a:r>
          </a:p>
        </p:txBody>
      </p:sp>
      <p:sp>
        <p:nvSpPr>
          <p:cNvPr id="120835" name="Rectangle 3"/>
          <p:cNvSpPr>
            <a:spLocks noGrp="1" noChangeArrowheads="1"/>
          </p:cNvSpPr>
          <p:nvPr>
            <p:ph idx="1"/>
          </p:nvPr>
        </p:nvSpPr>
        <p:spPr/>
        <p:txBody>
          <a:bodyPr/>
          <a:lstStyle/>
          <a:p>
            <a:pPr>
              <a:spcAft>
                <a:spcPts val="1200"/>
              </a:spcAft>
            </a:pPr>
            <a:r>
              <a:rPr lang="en-US" altLang="en-US" dirty="0"/>
              <a:t>Common cause of “red eyes”</a:t>
            </a:r>
          </a:p>
          <a:p>
            <a:pPr>
              <a:spcAft>
                <a:spcPts val="1200"/>
              </a:spcAft>
            </a:pPr>
            <a:r>
              <a:rPr lang="en-US" altLang="en-US" dirty="0"/>
              <a:t>Assume adenovirus until proven otherwise</a:t>
            </a:r>
          </a:p>
          <a:p>
            <a:pPr>
              <a:spcAft>
                <a:spcPts val="1200"/>
              </a:spcAft>
            </a:pPr>
            <a:r>
              <a:rPr lang="en-US" altLang="en-US" dirty="0"/>
              <a:t>Often have pre-auricular node</a:t>
            </a:r>
          </a:p>
          <a:p>
            <a:pPr>
              <a:spcAft>
                <a:spcPts val="1200"/>
              </a:spcAft>
            </a:pPr>
            <a:r>
              <a:rPr lang="en-US" altLang="en-US" dirty="0"/>
              <a:t>Non-purulent watery discharge</a:t>
            </a:r>
          </a:p>
          <a:p>
            <a:pPr>
              <a:spcAft>
                <a:spcPts val="1200"/>
              </a:spcAft>
            </a:pPr>
            <a:r>
              <a:rPr lang="en-US" altLang="en-US" dirty="0"/>
              <a:t>Usually starts in one eye and spreads to fellow eye in a few days</a:t>
            </a:r>
          </a:p>
          <a:p>
            <a:pPr>
              <a:spcAft>
                <a:spcPts val="1200"/>
              </a:spcAft>
            </a:pPr>
            <a:r>
              <a:rPr lang="en-US" altLang="en-US" dirty="0"/>
              <a:t>Always evert lids to survey tarsal conjunctiva</a:t>
            </a:r>
          </a:p>
          <a:p>
            <a:pPr>
              <a:spcAft>
                <a:spcPts val="1200"/>
              </a:spcAft>
            </a:pPr>
            <a:r>
              <a:rPr lang="en-US" altLang="en-US" dirty="0"/>
              <a:t>With EKC, spotty sub-epithelial infiltration in 50 to 75% of untreated cases</a:t>
            </a:r>
          </a:p>
        </p:txBody>
      </p:sp>
    </p:spTree>
    <p:extLst>
      <p:ext uri="{BB962C8B-B14F-4D97-AF65-F5344CB8AC3E}">
        <p14:creationId xmlns:p14="http://schemas.microsoft.com/office/powerpoint/2010/main" val="6054971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B07BCA-0BEE-44BB-AC6A-6DD61F513F3A}"/>
              </a:ext>
            </a:extLst>
          </p:cNvPr>
          <p:cNvSpPr>
            <a:spLocks noGrp="1"/>
          </p:cNvSpPr>
          <p:nvPr>
            <p:ph type="title"/>
          </p:nvPr>
        </p:nvSpPr>
        <p:spPr/>
        <p:txBody>
          <a:bodyPr>
            <a:normAutofit fontScale="90000"/>
          </a:bodyPr>
          <a:lstStyle/>
          <a:p>
            <a:r>
              <a:rPr lang="en-US" dirty="0"/>
              <a:t>Literature on Adenoviral Keratoconjunctivitis</a:t>
            </a:r>
          </a:p>
        </p:txBody>
      </p:sp>
      <p:sp>
        <p:nvSpPr>
          <p:cNvPr id="45058" name="Content Placeholder 1">
            <a:extLst>
              <a:ext uri="{FF2B5EF4-FFF2-40B4-BE49-F238E27FC236}">
                <a16:creationId xmlns:a16="http://schemas.microsoft.com/office/drawing/2014/main" id="{67E8A541-BE53-4BA5-833E-19901C5C158A}"/>
              </a:ext>
            </a:extLst>
          </p:cNvPr>
          <p:cNvSpPr>
            <a:spLocks noGrp="1" noChangeArrowheads="1"/>
          </p:cNvSpPr>
          <p:nvPr>
            <p:ph idx="1"/>
          </p:nvPr>
        </p:nvSpPr>
        <p:spPr>
          <a:xfrm>
            <a:off x="190499" y="1252024"/>
            <a:ext cx="8763001" cy="5415475"/>
          </a:xfrm>
        </p:spPr>
        <p:txBody>
          <a:bodyPr>
            <a:noAutofit/>
          </a:bodyPr>
          <a:lstStyle/>
          <a:p>
            <a:pPr marL="338138" indent="-338138">
              <a:lnSpc>
                <a:spcPct val="85000"/>
              </a:lnSpc>
              <a:spcAft>
                <a:spcPts val="1200"/>
              </a:spcAft>
            </a:pPr>
            <a:r>
              <a:rPr lang="en-US" altLang="en-US" sz="2800" dirty="0"/>
              <a:t>Pseudo-membranes are a frequent complication of EKC</a:t>
            </a:r>
          </a:p>
          <a:p>
            <a:pPr marL="338138" indent="-338138">
              <a:lnSpc>
                <a:spcPct val="85000"/>
              </a:lnSpc>
              <a:spcAft>
                <a:spcPts val="1200"/>
              </a:spcAft>
            </a:pPr>
            <a:r>
              <a:rPr lang="en-US" altLang="en-US" sz="2800" dirty="0"/>
              <a:t>In untreated cases, 50% of corneas develop </a:t>
            </a:r>
            <a:r>
              <a:rPr lang="en-US" altLang="en-US" sz="2800" dirty="0" err="1"/>
              <a:t>subepithelial</a:t>
            </a:r>
            <a:r>
              <a:rPr lang="en-US" altLang="en-US" sz="2800" dirty="0"/>
              <a:t> infiltrates – a cellular immune reaction against viral antigens</a:t>
            </a:r>
          </a:p>
          <a:p>
            <a:pPr marL="338138" indent="-338138">
              <a:lnSpc>
                <a:spcPct val="85000"/>
              </a:lnSpc>
              <a:spcAft>
                <a:spcPts val="1200"/>
              </a:spcAft>
            </a:pPr>
            <a:r>
              <a:rPr lang="en-US" altLang="en-US" sz="2800" dirty="0" err="1"/>
              <a:t>AdenoPlus</a:t>
            </a:r>
            <a:r>
              <a:rPr lang="en-US" altLang="en-US" sz="2800" dirty="0"/>
              <a:t>® is highly sensitive, specific, simple and inexpensive</a:t>
            </a:r>
          </a:p>
          <a:p>
            <a:pPr marL="338138" indent="-338138">
              <a:lnSpc>
                <a:spcPct val="85000"/>
              </a:lnSpc>
              <a:spcAft>
                <a:spcPts val="1200"/>
              </a:spcAft>
            </a:pPr>
            <a:r>
              <a:rPr lang="en-US" altLang="en-US" sz="2800" dirty="0"/>
              <a:t>Bacterial superinfection is rare</a:t>
            </a:r>
          </a:p>
          <a:p>
            <a:pPr marL="338138" indent="-338138">
              <a:lnSpc>
                <a:spcPct val="85000"/>
              </a:lnSpc>
              <a:spcAft>
                <a:spcPts val="1200"/>
              </a:spcAft>
            </a:pPr>
            <a:r>
              <a:rPr lang="en-US" altLang="en-US" sz="2800" dirty="0"/>
              <a:t>“Topical steroids relieve symptoms, and 5% betadine kills the virus in tears, thus reducing the risk of disease spread.”</a:t>
            </a:r>
          </a:p>
          <a:p>
            <a:pPr marL="338138" indent="-338138">
              <a:lnSpc>
                <a:spcPct val="85000"/>
              </a:lnSpc>
              <a:spcAft>
                <a:spcPts val="1200"/>
              </a:spcAft>
            </a:pPr>
            <a:r>
              <a:rPr lang="en-US" altLang="en-US" sz="2800" dirty="0" err="1"/>
              <a:t>Restasis</a:t>
            </a:r>
            <a:r>
              <a:rPr lang="en-US" altLang="en-US" sz="2800" dirty="0"/>
              <a:t> does not affect the natural course of the disease.</a:t>
            </a:r>
          </a:p>
        </p:txBody>
      </p:sp>
      <p:sp>
        <p:nvSpPr>
          <p:cNvPr id="45060" name="TextBox 3">
            <a:extLst>
              <a:ext uri="{FF2B5EF4-FFF2-40B4-BE49-F238E27FC236}">
                <a16:creationId xmlns:a16="http://schemas.microsoft.com/office/drawing/2014/main" id="{50C2B704-452D-47A4-9018-04720023469D}"/>
              </a:ext>
            </a:extLst>
          </p:cNvPr>
          <p:cNvSpPr txBox="1">
            <a:spLocks noChangeArrowheads="1"/>
          </p:cNvSpPr>
          <p:nvPr/>
        </p:nvSpPr>
        <p:spPr bwMode="auto">
          <a:xfrm>
            <a:off x="2615493" y="6267390"/>
            <a:ext cx="6338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1" u="none" strike="noStrike" kern="1200" cap="none" spc="0" normalizeH="0" baseline="0" noProof="0" dirty="0" err="1">
                <a:ln>
                  <a:noFill/>
                </a:ln>
                <a:solidFill>
                  <a:srgbClr val="65D7FF"/>
                </a:solidFill>
                <a:effectLst/>
                <a:uLnTx/>
                <a:uFillTx/>
                <a:latin typeface="Calibri"/>
                <a:ea typeface="+mn-ea"/>
                <a:cs typeface="Arial" panose="020B0604020202020204" pitchFamily="34" charset="0"/>
              </a:rPr>
              <a:t>Jhanji</a:t>
            </a:r>
            <a:r>
              <a:rPr kumimoji="0" lang="en-US" altLang="en-US" sz="2000" b="1" i="1" u="none" strike="noStrike" kern="1200" cap="none" spc="0" normalizeH="0" baseline="0" noProof="0" dirty="0">
                <a:ln>
                  <a:noFill/>
                </a:ln>
                <a:solidFill>
                  <a:srgbClr val="65D7FF"/>
                </a:solidFill>
                <a:effectLst/>
                <a:uLnTx/>
                <a:uFillTx/>
                <a:latin typeface="Calibri"/>
                <a:ea typeface="+mn-ea"/>
                <a:cs typeface="Arial" panose="020B0604020202020204" pitchFamily="34" charset="0"/>
              </a:rPr>
              <a:t> V, et al. Survey </a:t>
            </a:r>
            <a:r>
              <a:rPr kumimoji="0" lang="en-US" altLang="en-US" sz="2000" b="1" i="1" u="none" strike="noStrike" kern="1200" cap="none" spc="0" normalizeH="0" baseline="0" noProof="0" dirty="0" err="1">
                <a:ln>
                  <a:noFill/>
                </a:ln>
                <a:solidFill>
                  <a:srgbClr val="65D7FF"/>
                </a:solidFill>
                <a:effectLst/>
                <a:uLnTx/>
                <a:uFillTx/>
                <a:latin typeface="Calibri"/>
                <a:ea typeface="+mn-ea"/>
                <a:cs typeface="Arial" panose="020B0604020202020204" pitchFamily="34" charset="0"/>
              </a:rPr>
              <a:t>Ophthalmol</a:t>
            </a:r>
            <a:r>
              <a:rPr kumimoji="0" lang="en-US" altLang="en-US" sz="2000" b="1" i="1" u="none" strike="noStrike" kern="1200" cap="none" spc="0" normalizeH="0" baseline="0" noProof="0" dirty="0">
                <a:ln>
                  <a:noFill/>
                </a:ln>
                <a:solidFill>
                  <a:srgbClr val="65D7FF"/>
                </a:solidFill>
                <a:effectLst/>
                <a:uLnTx/>
                <a:uFillTx/>
                <a:latin typeface="Calibri"/>
                <a:ea typeface="+mn-ea"/>
                <a:cs typeface="Arial" panose="020B0604020202020204" pitchFamily="34" charset="0"/>
              </a:rPr>
              <a:t>. 2015;60(5):435-43</a:t>
            </a:r>
            <a:r>
              <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36816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90501" y="190502"/>
            <a:ext cx="8763000" cy="977116"/>
          </a:xfrm>
        </p:spPr>
        <p:txBody>
          <a:bodyPr>
            <a:normAutofit fontScale="90000"/>
          </a:bodyPr>
          <a:lstStyle/>
          <a:p>
            <a:r>
              <a:rPr lang="en-US" altLang="en-US" dirty="0"/>
              <a:t>Povidone - Iodine 5%</a:t>
            </a:r>
            <a:br>
              <a:rPr lang="en-US" altLang="en-US" dirty="0"/>
            </a:br>
            <a:r>
              <a:rPr lang="en-US" altLang="en-US" dirty="0"/>
              <a:t>ophthalmic solution</a:t>
            </a:r>
          </a:p>
        </p:txBody>
      </p:sp>
      <p:sp>
        <p:nvSpPr>
          <p:cNvPr id="107524" name="Rectangle 4"/>
          <p:cNvSpPr>
            <a:spLocks noGrp="1" noChangeArrowheads="1"/>
          </p:cNvSpPr>
          <p:nvPr>
            <p:ph idx="1"/>
          </p:nvPr>
        </p:nvSpPr>
        <p:spPr>
          <a:xfrm>
            <a:off x="190500" y="1519311"/>
            <a:ext cx="8763000" cy="5338688"/>
          </a:xfrm>
        </p:spPr>
        <p:txBody>
          <a:bodyPr>
            <a:normAutofit fontScale="85000" lnSpcReduction="20000"/>
          </a:bodyPr>
          <a:lstStyle/>
          <a:p>
            <a:pPr marL="338138" indent="-338138"/>
            <a:r>
              <a:rPr lang="en-US" dirty="0"/>
              <a:t>Broad spectrum microbicide</a:t>
            </a:r>
          </a:p>
          <a:p>
            <a:pPr marL="338138" indent="-338138"/>
            <a:r>
              <a:rPr lang="en-US" dirty="0"/>
              <a:t>Indicated for “irrigation of the ocular surface”</a:t>
            </a:r>
          </a:p>
          <a:p>
            <a:pPr marL="338138" indent="-338138"/>
            <a:r>
              <a:rPr lang="en-US" dirty="0"/>
              <a:t>“Off label” use: </a:t>
            </a:r>
            <a:r>
              <a:rPr lang="en-US" dirty="0" err="1"/>
              <a:t>Tx</a:t>
            </a:r>
            <a:r>
              <a:rPr lang="en-US" dirty="0"/>
              <a:t> adenoviral </a:t>
            </a:r>
            <a:r>
              <a:rPr lang="en-US" dirty="0" err="1"/>
              <a:t>keratoconjunctivitis</a:t>
            </a:r>
            <a:endParaRPr lang="en-US" dirty="0"/>
          </a:p>
          <a:p>
            <a:pPr marL="338138" indent="-338138">
              <a:buNone/>
              <a:tabLst>
                <a:tab pos="969963" algn="l"/>
              </a:tabLst>
            </a:pPr>
            <a:r>
              <a:rPr lang="en-US" dirty="0"/>
              <a:t>		- Anesthetize with proparacaine</a:t>
            </a:r>
          </a:p>
          <a:p>
            <a:pPr marL="338138" indent="-338138">
              <a:buNone/>
              <a:tabLst>
                <a:tab pos="969963" algn="l"/>
              </a:tabLst>
            </a:pPr>
            <a:r>
              <a:rPr lang="en-US" dirty="0"/>
              <a:t>		- Instill 1 or 2 drops of NSAID</a:t>
            </a:r>
          </a:p>
          <a:p>
            <a:pPr marL="338138" indent="-338138">
              <a:buNone/>
              <a:tabLst>
                <a:tab pos="969963" algn="l"/>
              </a:tabLst>
            </a:pPr>
            <a:r>
              <a:rPr lang="en-US" dirty="0"/>
              <a:t>		- Instill several drops Betadine 5% in eye(s), close eye(s)      </a:t>
            </a:r>
          </a:p>
          <a:p>
            <a:pPr marL="338138" indent="-338138">
              <a:buNone/>
              <a:tabLst>
                <a:tab pos="969963" algn="l"/>
              </a:tabLst>
            </a:pPr>
            <a:r>
              <a:rPr lang="en-US" dirty="0"/>
              <a:t>		- Swab or rub excess over eyelid margin		        </a:t>
            </a:r>
          </a:p>
          <a:p>
            <a:pPr marL="338138" indent="-338138">
              <a:buNone/>
              <a:tabLst>
                <a:tab pos="969963" algn="l"/>
              </a:tabLst>
            </a:pPr>
            <a:r>
              <a:rPr lang="en-US" dirty="0"/>
              <a:t>		- After 1 minute, irrigate with sterile saline</a:t>
            </a:r>
          </a:p>
          <a:p>
            <a:pPr marL="338138" indent="-338138">
              <a:buNone/>
              <a:tabLst>
                <a:tab pos="969963" algn="l"/>
              </a:tabLst>
            </a:pPr>
            <a:r>
              <a:rPr lang="en-US" dirty="0"/>
              <a:t>		- Instill 1 or 2 drops of NSAID</a:t>
            </a:r>
          </a:p>
          <a:p>
            <a:pPr marL="338138" indent="-338138">
              <a:buNone/>
              <a:tabLst>
                <a:tab pos="969963" algn="l"/>
              </a:tabLst>
            </a:pPr>
            <a:r>
              <a:rPr lang="en-US" dirty="0"/>
              <a:t>		- Rx steroid </a:t>
            </a:r>
            <a:r>
              <a:rPr lang="en-US" dirty="0" err="1"/>
              <a:t>qid</a:t>
            </a:r>
            <a:r>
              <a:rPr lang="en-US" dirty="0"/>
              <a:t> x 4 days</a:t>
            </a:r>
          </a:p>
          <a:p>
            <a:pPr marL="338138" indent="-338138"/>
            <a:r>
              <a:rPr lang="en-US" dirty="0"/>
              <a:t>No reports in clinical trials of adverse reactions.</a:t>
            </a:r>
          </a:p>
          <a:p>
            <a:pPr marL="338138" indent="-338138"/>
            <a:r>
              <a:rPr lang="en-US" dirty="0"/>
              <a:t>Marketed as Betadine 5% ophthalmic prep solution (30 ml opaque bottle) by Alcon surgical</a:t>
            </a:r>
          </a:p>
          <a:p>
            <a:pPr marL="338138" indent="-338138"/>
            <a:r>
              <a:rPr lang="en-US" dirty="0"/>
              <a:t>CPT 99070 supply code	</a:t>
            </a:r>
          </a:p>
        </p:txBody>
      </p:sp>
    </p:spTree>
    <p:extLst>
      <p:ext uri="{BB962C8B-B14F-4D97-AF65-F5344CB8AC3E}">
        <p14:creationId xmlns:p14="http://schemas.microsoft.com/office/powerpoint/2010/main" val="7986567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F3FF-749E-4D26-B67B-245C6B589183}"/>
              </a:ext>
            </a:extLst>
          </p:cNvPr>
          <p:cNvSpPr>
            <a:spLocks noGrp="1"/>
          </p:cNvSpPr>
          <p:nvPr>
            <p:ph type="title"/>
          </p:nvPr>
        </p:nvSpPr>
        <p:spPr/>
        <p:txBody>
          <a:bodyPr>
            <a:normAutofit fontScale="90000"/>
          </a:bodyPr>
          <a:lstStyle/>
          <a:p>
            <a:r>
              <a:rPr lang="en-US" dirty="0"/>
              <a:t>Latest on Betadine and Iodine Allergy</a:t>
            </a:r>
          </a:p>
        </p:txBody>
      </p:sp>
      <p:sp>
        <p:nvSpPr>
          <p:cNvPr id="3" name="Content Placeholder 2">
            <a:extLst>
              <a:ext uri="{FF2B5EF4-FFF2-40B4-BE49-F238E27FC236}">
                <a16:creationId xmlns:a16="http://schemas.microsoft.com/office/drawing/2014/main" id="{06158F76-235A-49D1-9805-66249403835C}"/>
              </a:ext>
            </a:extLst>
          </p:cNvPr>
          <p:cNvSpPr>
            <a:spLocks noGrp="1"/>
          </p:cNvSpPr>
          <p:nvPr>
            <p:ph idx="1"/>
          </p:nvPr>
        </p:nvSpPr>
        <p:spPr>
          <a:xfrm>
            <a:off x="190500" y="1111348"/>
            <a:ext cx="8763000" cy="5198012"/>
          </a:xfrm>
        </p:spPr>
        <p:txBody>
          <a:bodyPr>
            <a:normAutofit lnSpcReduction="10000"/>
          </a:bodyPr>
          <a:lstStyle/>
          <a:p>
            <a:r>
              <a:rPr lang="en-US" dirty="0"/>
              <a:t>Seafood allergy is caused by various protein allergens. Therefore, an allergy to seafood is not a contraindication to the use of betadine.</a:t>
            </a:r>
          </a:p>
          <a:p>
            <a:r>
              <a:rPr lang="en-US" dirty="0"/>
              <a:t>Allergy to iodinated contrast media is not related to the iodine, but to other intrinsic chemicals.</a:t>
            </a:r>
          </a:p>
          <a:p>
            <a:r>
              <a:rPr lang="en-US" dirty="0"/>
              <a:t>“The current literature suggests that iodine itself is not an allergen; it is required for thyroid function and other normal biological processes and does not have the complexity necessary for antigenicity.”</a:t>
            </a:r>
          </a:p>
          <a:p>
            <a:r>
              <a:rPr lang="en-US" dirty="0"/>
              <a:t>“There are currently no reports of anaphylaxis secondary to topical ophthalmic use of povidone–iodine.”</a:t>
            </a:r>
          </a:p>
        </p:txBody>
      </p:sp>
      <p:sp>
        <p:nvSpPr>
          <p:cNvPr id="4" name="TextBox 3">
            <a:extLst>
              <a:ext uri="{FF2B5EF4-FFF2-40B4-BE49-F238E27FC236}">
                <a16:creationId xmlns:a16="http://schemas.microsoft.com/office/drawing/2014/main" id="{2CF6D582-1E23-425A-B849-700EEDFBDBB1}"/>
              </a:ext>
            </a:extLst>
          </p:cNvPr>
          <p:cNvSpPr txBox="1"/>
          <p:nvPr/>
        </p:nvSpPr>
        <p:spPr>
          <a:xfrm>
            <a:off x="4509477" y="5970806"/>
            <a:ext cx="472994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J Cataract Refract Surg</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2020;46(5):795-796.</a:t>
            </a:r>
          </a:p>
        </p:txBody>
      </p:sp>
    </p:spTree>
    <p:extLst>
      <p:ext uri="{BB962C8B-B14F-4D97-AF65-F5344CB8AC3E}">
        <p14:creationId xmlns:p14="http://schemas.microsoft.com/office/powerpoint/2010/main" val="54830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Insights Into </a:t>
            </a:r>
            <a:r>
              <a:rPr lang="en-US" sz="4000" err="1"/>
              <a:t>Povidone</a:t>
            </a:r>
            <a:r>
              <a:rPr lang="en-US" sz="4000"/>
              <a:t>-Iodine (</a:t>
            </a:r>
            <a:r>
              <a:rPr lang="en-US" sz="4000" err="1"/>
              <a:t>Betadine</a:t>
            </a:r>
            <a:r>
              <a:rPr lang="en-US" sz="4000"/>
              <a:t>)</a:t>
            </a:r>
          </a:p>
        </p:txBody>
      </p:sp>
      <p:sp>
        <p:nvSpPr>
          <p:cNvPr id="3" name="Content Placeholder 2"/>
          <p:cNvSpPr>
            <a:spLocks noGrp="1"/>
          </p:cNvSpPr>
          <p:nvPr>
            <p:ph idx="1"/>
          </p:nvPr>
        </p:nvSpPr>
        <p:spPr>
          <a:xfrm>
            <a:off x="294322" y="1070276"/>
            <a:ext cx="8555355" cy="4167114"/>
          </a:xfrm>
        </p:spPr>
        <p:txBody>
          <a:bodyPr>
            <a:noAutofit/>
          </a:bodyPr>
          <a:lstStyle/>
          <a:p>
            <a:r>
              <a:rPr lang="en-US" sz="2800"/>
              <a:t>5% </a:t>
            </a:r>
            <a:r>
              <a:rPr lang="en-US" sz="2800" err="1"/>
              <a:t>Betadine</a:t>
            </a:r>
            <a:r>
              <a:rPr lang="en-US" sz="2800"/>
              <a:t> works well on the ocular surface</a:t>
            </a:r>
          </a:p>
          <a:p>
            <a:r>
              <a:rPr lang="en-US" sz="2800" err="1"/>
              <a:t>Betadine</a:t>
            </a:r>
            <a:r>
              <a:rPr lang="en-US" sz="2800"/>
              <a:t> is a broad spectrum </a:t>
            </a:r>
            <a:r>
              <a:rPr lang="en-US" sz="2800" err="1"/>
              <a:t>antimicrobicide</a:t>
            </a:r>
            <a:endParaRPr lang="en-US" sz="2800"/>
          </a:p>
          <a:p>
            <a:r>
              <a:rPr lang="en-US" sz="2800"/>
              <a:t>“Brief application of </a:t>
            </a:r>
            <a:r>
              <a:rPr lang="en-US" sz="2800" err="1"/>
              <a:t>povidone</a:t>
            </a:r>
            <a:r>
              <a:rPr lang="en-US" sz="2800"/>
              <a:t> iodine (PI), 5% - 10%, to the ocular surface is commonly used world wide since the 1980s.”</a:t>
            </a:r>
          </a:p>
          <a:p>
            <a:r>
              <a:rPr lang="en-US" sz="2800"/>
              <a:t>Toxicity is concentration and duration dependent</a:t>
            </a:r>
          </a:p>
          <a:p>
            <a:r>
              <a:rPr lang="en-US" sz="2800"/>
              <a:t>It is preoperative standard-of-care</a:t>
            </a:r>
          </a:p>
          <a:p>
            <a:r>
              <a:rPr lang="en-US" sz="2800"/>
              <a:t>Effectively kills bacteria that are resistant to topical antibiotics</a:t>
            </a:r>
          </a:p>
          <a:p>
            <a:r>
              <a:rPr lang="en-US" sz="2800"/>
              <a:t>“Dilute PI solution is widely available, easy to make, inexpensive, and has been studied extensively.”</a:t>
            </a:r>
          </a:p>
        </p:txBody>
      </p:sp>
      <p:sp>
        <p:nvSpPr>
          <p:cNvPr id="4" name="TextBox 3"/>
          <p:cNvSpPr txBox="1"/>
          <p:nvPr/>
        </p:nvSpPr>
        <p:spPr>
          <a:xfrm>
            <a:off x="4468315" y="5839098"/>
            <a:ext cx="4298495" cy="369332"/>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6FD1FD"/>
                </a:solidFill>
                <a:effectLst/>
                <a:uLnTx/>
                <a:uFillTx/>
                <a:latin typeface="Arial" panose="020B0604020202020204" pitchFamily="34" charset="0"/>
                <a:ea typeface="+mn-ea"/>
                <a:cs typeface="+mn-cs"/>
              </a:rPr>
              <a:t>Survey </a:t>
            </a:r>
            <a:r>
              <a:rPr kumimoji="0" lang="en-US" sz="1800" b="1" i="1" u="none" strike="noStrike" kern="1200" cap="none" spc="0" normalizeH="0" baseline="0" noProof="0" err="1">
                <a:ln>
                  <a:noFill/>
                </a:ln>
                <a:solidFill>
                  <a:srgbClr val="6FD1FD"/>
                </a:solidFill>
                <a:effectLst/>
                <a:uLnTx/>
                <a:uFillTx/>
                <a:latin typeface="Arial" panose="020B0604020202020204" pitchFamily="34" charset="0"/>
                <a:ea typeface="+mn-ea"/>
                <a:cs typeface="+mn-cs"/>
              </a:rPr>
              <a:t>Ophthalmol</a:t>
            </a:r>
            <a:r>
              <a:rPr kumimoji="0" lang="en-US" sz="1800" b="1" i="0" u="none" strike="noStrike" kern="1200" cap="none" spc="0" normalizeH="0" baseline="0" noProof="0">
                <a:ln>
                  <a:noFill/>
                </a:ln>
                <a:solidFill>
                  <a:srgbClr val="6FD1FD"/>
                </a:solidFill>
                <a:effectLst/>
                <a:uLnTx/>
                <a:uFillTx/>
                <a:latin typeface="Arial" panose="020B0604020202020204" pitchFamily="34" charset="0"/>
                <a:ea typeface="+mn-ea"/>
                <a:cs typeface="+mn-cs"/>
              </a:rPr>
              <a:t>, Nov-Dec, 2018</a:t>
            </a:r>
          </a:p>
        </p:txBody>
      </p:sp>
    </p:spTree>
    <p:extLst>
      <p:ext uri="{BB962C8B-B14F-4D97-AF65-F5344CB8AC3E}">
        <p14:creationId xmlns:p14="http://schemas.microsoft.com/office/powerpoint/2010/main" val="2672652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1E57-8150-4C3E-9E01-C0426A7849CF}"/>
              </a:ext>
            </a:extLst>
          </p:cNvPr>
          <p:cNvSpPr>
            <a:spLocks noGrp="1"/>
          </p:cNvSpPr>
          <p:nvPr>
            <p:ph type="title"/>
          </p:nvPr>
        </p:nvSpPr>
        <p:spPr/>
        <p:txBody>
          <a:bodyPr>
            <a:normAutofit fontScale="90000"/>
          </a:bodyPr>
          <a:lstStyle/>
          <a:p>
            <a:r>
              <a:rPr lang="en-US" dirty="0"/>
              <a:t>Intranasal Betadine: Effects on Covid-19</a:t>
            </a:r>
          </a:p>
        </p:txBody>
      </p:sp>
      <p:sp>
        <p:nvSpPr>
          <p:cNvPr id="3" name="Content Placeholder 2">
            <a:extLst>
              <a:ext uri="{FF2B5EF4-FFF2-40B4-BE49-F238E27FC236}">
                <a16:creationId xmlns:a16="http://schemas.microsoft.com/office/drawing/2014/main" id="{7A4D2F61-FE99-4222-8556-14EB4761368E}"/>
              </a:ext>
            </a:extLst>
          </p:cNvPr>
          <p:cNvSpPr>
            <a:spLocks noGrp="1"/>
          </p:cNvSpPr>
          <p:nvPr>
            <p:ph idx="1"/>
          </p:nvPr>
        </p:nvSpPr>
        <p:spPr>
          <a:xfrm>
            <a:off x="190500" y="1111348"/>
            <a:ext cx="8763000" cy="4305383"/>
          </a:xfrm>
        </p:spPr>
        <p:txBody>
          <a:bodyPr>
            <a:normAutofit lnSpcReduction="10000"/>
          </a:bodyPr>
          <a:lstStyle/>
          <a:p>
            <a:r>
              <a:rPr lang="en-US" dirty="0"/>
              <a:t>“Povidone-iodine nasal antiseptic solutions at concentrations as low as 0.5% rapidly inactivate SARS-CoV-2 at contact times as short as 15 seconds.”</a:t>
            </a:r>
          </a:p>
          <a:p>
            <a:r>
              <a:rPr lang="en-US" dirty="0"/>
              <a:t>Virus transmission pathway: “Infection of ciliated cells of the upper airway within the nose as the dominant site of infection, followed by subsequent aspiration and seeding of the lungs.”</a:t>
            </a:r>
          </a:p>
          <a:p>
            <a:r>
              <a:rPr lang="en-US" dirty="0"/>
              <a:t>Perhaps betadine has another role in addition to its effect on adenoviral ocular infection.</a:t>
            </a:r>
          </a:p>
        </p:txBody>
      </p:sp>
      <p:sp>
        <p:nvSpPr>
          <p:cNvPr id="4" name="TextBox 3">
            <a:extLst>
              <a:ext uri="{FF2B5EF4-FFF2-40B4-BE49-F238E27FC236}">
                <a16:creationId xmlns:a16="http://schemas.microsoft.com/office/drawing/2014/main" id="{6978843D-F5DD-42D2-8436-BA5027047F7A}"/>
              </a:ext>
            </a:extLst>
          </p:cNvPr>
          <p:cNvSpPr txBox="1"/>
          <p:nvPr/>
        </p:nvSpPr>
        <p:spPr>
          <a:xfrm>
            <a:off x="3940740" y="5172267"/>
            <a:ext cx="5103223"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JAMA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Otolaryngol</a:t>
            </a: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 Head Neck Surg</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October 2020</a:t>
            </a:r>
          </a:p>
        </p:txBody>
      </p:sp>
    </p:spTree>
    <p:extLst>
      <p:ext uri="{BB962C8B-B14F-4D97-AF65-F5344CB8AC3E}">
        <p14:creationId xmlns:p14="http://schemas.microsoft.com/office/powerpoint/2010/main" val="2155707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Hypochlorous Acid </a:t>
            </a:r>
            <a:endParaRPr lang="en-US" altLang="en-US" dirty="0"/>
          </a:p>
        </p:txBody>
      </p:sp>
      <p:sp>
        <p:nvSpPr>
          <p:cNvPr id="107524" name="Rectangle 4"/>
          <p:cNvSpPr>
            <a:spLocks noGrp="1" noChangeArrowheads="1"/>
          </p:cNvSpPr>
          <p:nvPr>
            <p:ph idx="1"/>
          </p:nvPr>
        </p:nvSpPr>
        <p:spPr>
          <a:xfrm>
            <a:off x="190500" y="1111348"/>
            <a:ext cx="8953500" cy="5556152"/>
          </a:xfrm>
        </p:spPr>
        <p:txBody>
          <a:bodyPr>
            <a:noAutofit/>
          </a:bodyPr>
          <a:lstStyle/>
          <a:p>
            <a:pPr>
              <a:lnSpc>
                <a:spcPct val="85000"/>
              </a:lnSpc>
              <a:spcAft>
                <a:spcPts val="400"/>
              </a:spcAft>
            </a:pPr>
            <a:r>
              <a:rPr lang="en-US" sz="2400" dirty="0"/>
              <a:t>Pure </a:t>
            </a:r>
            <a:r>
              <a:rPr lang="en-US" sz="2400" dirty="0" err="1"/>
              <a:t>hypochlorous</a:t>
            </a:r>
            <a:r>
              <a:rPr lang="en-US" sz="2400" dirty="0"/>
              <a:t> acid (</a:t>
            </a:r>
            <a:r>
              <a:rPr lang="en-US" sz="2400" dirty="0" err="1"/>
              <a:t>HOCl</a:t>
            </a:r>
            <a:r>
              <a:rPr lang="en-US" sz="2400" dirty="0"/>
              <a:t>) is released from neutrophils</a:t>
            </a:r>
          </a:p>
          <a:p>
            <a:pPr lvl="1">
              <a:lnSpc>
                <a:spcPct val="85000"/>
              </a:lnSpc>
              <a:spcAft>
                <a:spcPts val="400"/>
              </a:spcAft>
            </a:pPr>
            <a:r>
              <a:rPr lang="en-US" sz="2000" dirty="0"/>
              <a:t>Essential part of body’s immune response</a:t>
            </a:r>
          </a:p>
          <a:p>
            <a:pPr>
              <a:lnSpc>
                <a:spcPct val="85000"/>
              </a:lnSpc>
              <a:spcAft>
                <a:spcPts val="400"/>
              </a:spcAft>
            </a:pPr>
            <a:r>
              <a:rPr lang="en-US" sz="2400" dirty="0"/>
              <a:t>In the body, </a:t>
            </a:r>
            <a:r>
              <a:rPr lang="en-US" sz="2400" dirty="0" err="1"/>
              <a:t>HOCl</a:t>
            </a:r>
            <a:r>
              <a:rPr lang="en-US" sz="2400" dirty="0"/>
              <a:t>:</a:t>
            </a:r>
          </a:p>
          <a:p>
            <a:pPr lvl="1">
              <a:lnSpc>
                <a:spcPct val="85000"/>
              </a:lnSpc>
              <a:spcAft>
                <a:spcPts val="400"/>
              </a:spcAft>
            </a:pPr>
            <a:r>
              <a:rPr lang="en-US" sz="2000" dirty="0"/>
              <a:t>Kills microorganisms</a:t>
            </a:r>
          </a:p>
          <a:p>
            <a:pPr lvl="1">
              <a:lnSpc>
                <a:spcPct val="85000"/>
              </a:lnSpc>
              <a:spcAft>
                <a:spcPts val="400"/>
              </a:spcAft>
            </a:pPr>
            <a:r>
              <a:rPr lang="en-US" sz="2000" dirty="0"/>
              <a:t>Neutralizes inflammatory toxins released from pathogens </a:t>
            </a:r>
          </a:p>
          <a:p>
            <a:pPr lvl="1">
              <a:lnSpc>
                <a:spcPct val="85000"/>
              </a:lnSpc>
              <a:spcAft>
                <a:spcPts val="400"/>
              </a:spcAft>
            </a:pPr>
            <a:r>
              <a:rPr lang="en-US" sz="2000" dirty="0"/>
              <a:t>Helps suppress the body’s inflammatory response</a:t>
            </a:r>
          </a:p>
          <a:p>
            <a:pPr lvl="1">
              <a:lnSpc>
                <a:spcPct val="85000"/>
              </a:lnSpc>
              <a:spcAft>
                <a:spcPts val="400"/>
              </a:spcAft>
            </a:pPr>
            <a:r>
              <a:rPr lang="en-US" sz="2000" dirty="0"/>
              <a:t>Prevents biofilm formation</a:t>
            </a:r>
          </a:p>
          <a:p>
            <a:pPr>
              <a:lnSpc>
                <a:spcPct val="85000"/>
              </a:lnSpc>
              <a:spcAft>
                <a:spcPts val="400"/>
              </a:spcAft>
            </a:pPr>
            <a:r>
              <a:rPr lang="en-US" sz="2400" dirty="0"/>
              <a:t>Ophthalmic strength </a:t>
            </a:r>
            <a:r>
              <a:rPr lang="en-US" sz="2400" dirty="0" err="1"/>
              <a:t>HOCl</a:t>
            </a:r>
            <a:r>
              <a:rPr lang="en-US" sz="2400" dirty="0"/>
              <a:t> has comparable microbial spectrum   to Betadine</a:t>
            </a:r>
          </a:p>
          <a:p>
            <a:pPr>
              <a:lnSpc>
                <a:spcPct val="85000"/>
              </a:lnSpc>
              <a:spcAft>
                <a:spcPts val="400"/>
              </a:spcAft>
            </a:pPr>
            <a:r>
              <a:rPr lang="en-US" sz="2400" dirty="0"/>
              <a:t>Covers some bacterial strains missed by Betadine (</a:t>
            </a:r>
            <a:r>
              <a:rPr lang="en-US" sz="2400" dirty="0" err="1"/>
              <a:t>Serratia</a:t>
            </a:r>
            <a:r>
              <a:rPr lang="en-US" sz="2400" dirty="0"/>
              <a:t> </a:t>
            </a:r>
            <a:r>
              <a:rPr lang="en-US" sz="2400" dirty="0" err="1"/>
              <a:t>marcescens</a:t>
            </a:r>
            <a:r>
              <a:rPr lang="en-US" sz="2400" dirty="0"/>
              <a:t>)</a:t>
            </a:r>
          </a:p>
          <a:p>
            <a:pPr>
              <a:lnSpc>
                <a:spcPct val="85000"/>
              </a:lnSpc>
              <a:spcAft>
                <a:spcPts val="400"/>
              </a:spcAft>
            </a:pPr>
            <a:r>
              <a:rPr lang="en-US" sz="2400" dirty="0"/>
              <a:t>Onset of activity twice as fast as Betadine (1 min vs 2 min)</a:t>
            </a:r>
          </a:p>
          <a:p>
            <a:pPr>
              <a:lnSpc>
                <a:spcPct val="85000"/>
              </a:lnSpc>
              <a:spcAft>
                <a:spcPts val="400"/>
              </a:spcAft>
            </a:pPr>
            <a:r>
              <a:rPr lang="en-US" sz="2400" dirty="0"/>
              <a:t>Remains active with a toxicity level 1000x lower than Betadine</a:t>
            </a:r>
          </a:p>
          <a:p>
            <a:pPr marL="168275" indent="-168275" defTabSz="914400" eaLnBrk="0" fontAlgn="base" hangingPunct="0">
              <a:lnSpc>
                <a:spcPct val="85000"/>
              </a:lnSpc>
              <a:spcBef>
                <a:spcPct val="0"/>
              </a:spcBef>
              <a:spcAft>
                <a:spcPct val="0"/>
              </a:spcAft>
              <a:buClrTx/>
              <a:buNone/>
              <a:defRPr/>
            </a:pPr>
            <a:r>
              <a:rPr lang="en-US" sz="1800" i="1" dirty="0">
                <a:solidFill>
                  <a:srgbClr val="65D7FF"/>
                </a:solidFill>
              </a:rPr>
              <a:t>Antimicrobial Activity Comparison of Pure </a:t>
            </a:r>
            <a:r>
              <a:rPr lang="en-US" sz="1800" i="1" dirty="0" err="1">
                <a:solidFill>
                  <a:srgbClr val="65D7FF"/>
                </a:solidFill>
              </a:rPr>
              <a:t>HypoChlorous</a:t>
            </a:r>
            <a:r>
              <a:rPr lang="en-US" sz="1800" i="1" dirty="0">
                <a:solidFill>
                  <a:srgbClr val="65D7FF"/>
                </a:solidFill>
              </a:rPr>
              <a:t> Acid (0.01) with other Wound and Skin Cleansers at Non-Toxic Concentrations. </a:t>
            </a:r>
            <a:r>
              <a:rPr lang="en-US" sz="1800" i="1" dirty="0" err="1">
                <a:solidFill>
                  <a:srgbClr val="65D7FF"/>
                </a:solidFill>
              </a:rPr>
              <a:t>Hoon</a:t>
            </a:r>
            <a:r>
              <a:rPr lang="en-US" sz="1800" i="1" dirty="0">
                <a:solidFill>
                  <a:srgbClr val="65D7FF"/>
                </a:solidFill>
              </a:rPr>
              <a:t>, Rani, </a:t>
            </a:r>
            <a:r>
              <a:rPr lang="en-US" sz="1800" i="1" dirty="0" err="1">
                <a:solidFill>
                  <a:srgbClr val="65D7FF"/>
                </a:solidFill>
              </a:rPr>
              <a:t>Najafi</a:t>
            </a:r>
            <a:r>
              <a:rPr lang="en-US" sz="1800" i="1" dirty="0">
                <a:solidFill>
                  <a:srgbClr val="65D7FF"/>
                </a:solidFill>
              </a:rPr>
              <a:t>, Wang, </a:t>
            </a:r>
            <a:r>
              <a:rPr lang="en-US" sz="1800" i="1" dirty="0" err="1">
                <a:solidFill>
                  <a:srgbClr val="65D7FF"/>
                </a:solidFill>
              </a:rPr>
              <a:t>Debabov</a:t>
            </a:r>
            <a:r>
              <a:rPr lang="en-US" sz="1800" i="1" dirty="0">
                <a:solidFill>
                  <a:srgbClr val="65D7FF"/>
                </a:solidFill>
              </a:rPr>
              <a:t>; SAWC Spring 2013 and WHD</a:t>
            </a:r>
          </a:p>
          <a:p>
            <a:pPr marL="168275" indent="-168275" defTabSz="914400" eaLnBrk="0" fontAlgn="base" hangingPunct="0">
              <a:lnSpc>
                <a:spcPct val="85000"/>
              </a:lnSpc>
              <a:spcBef>
                <a:spcPct val="0"/>
              </a:spcBef>
              <a:spcAft>
                <a:spcPct val="0"/>
              </a:spcAft>
              <a:buClrTx/>
              <a:buNone/>
              <a:defRPr/>
            </a:pPr>
            <a:r>
              <a:rPr lang="en-US" sz="1800" i="1" dirty="0" err="1">
                <a:solidFill>
                  <a:srgbClr val="65D7FF"/>
                </a:solidFill>
              </a:rPr>
              <a:t>Klocek</a:t>
            </a:r>
            <a:r>
              <a:rPr lang="en-US" sz="1800" i="1" dirty="0">
                <a:solidFill>
                  <a:srgbClr val="65D7FF"/>
                </a:solidFill>
              </a:rPr>
              <a:t>, MS, et al.  Time-Kill Comparison of Povidone Iodine to </a:t>
            </a:r>
            <a:r>
              <a:rPr lang="en-US" sz="1800" i="1" dirty="0" err="1">
                <a:solidFill>
                  <a:srgbClr val="65D7FF"/>
                </a:solidFill>
              </a:rPr>
              <a:t>Hypochlorous</a:t>
            </a:r>
            <a:r>
              <a:rPr lang="en-US" sz="1800" i="1" dirty="0">
                <a:solidFill>
                  <a:srgbClr val="65D7FF"/>
                </a:solidFill>
              </a:rPr>
              <a:t> Acid Against </a:t>
            </a:r>
            <a:r>
              <a:rPr lang="en-US" sz="1800" i="1" dirty="0" err="1">
                <a:solidFill>
                  <a:srgbClr val="65D7FF"/>
                </a:solidFill>
              </a:rPr>
              <a:t>Endophthalmitis</a:t>
            </a:r>
            <a:r>
              <a:rPr lang="en-US" sz="1800" i="1" dirty="0">
                <a:solidFill>
                  <a:srgbClr val="65D7FF"/>
                </a:solidFill>
              </a:rPr>
              <a:t> Isolates of Staphylococci. ARVO Annual </a:t>
            </a:r>
            <a:r>
              <a:rPr lang="en-US" sz="1800" i="1" dirty="0" err="1">
                <a:solidFill>
                  <a:srgbClr val="65D7FF"/>
                </a:solidFill>
              </a:rPr>
              <a:t>Mtg</a:t>
            </a:r>
            <a:r>
              <a:rPr lang="en-US" sz="1800" i="1" dirty="0">
                <a:solidFill>
                  <a:srgbClr val="65D7FF"/>
                </a:solidFill>
              </a:rPr>
              <a:t> 2016 Abstract Number 5861	</a:t>
            </a:r>
          </a:p>
        </p:txBody>
      </p:sp>
    </p:spTree>
    <p:extLst>
      <p:ext uri="{BB962C8B-B14F-4D97-AF65-F5344CB8AC3E}">
        <p14:creationId xmlns:p14="http://schemas.microsoft.com/office/powerpoint/2010/main" val="1895668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altLang="en-US" dirty="0"/>
              <a:t>Financial Disclosure</a:t>
            </a:r>
          </a:p>
        </p:txBody>
      </p:sp>
      <p:sp>
        <p:nvSpPr>
          <p:cNvPr id="89091" name="Content Placeholder 2"/>
          <p:cNvSpPr>
            <a:spLocks noGrp="1"/>
          </p:cNvSpPr>
          <p:nvPr>
            <p:ph idx="1"/>
          </p:nvPr>
        </p:nvSpPr>
        <p:spPr/>
        <p:txBody>
          <a:bodyPr/>
          <a:lstStyle/>
          <a:p>
            <a:pPr>
              <a:buFontTx/>
              <a:buNone/>
            </a:pPr>
            <a:r>
              <a:rPr lang="en-US" altLang="en-US" dirty="0"/>
              <a:t> </a:t>
            </a:r>
          </a:p>
          <a:p>
            <a:pPr marL="58738" indent="0">
              <a:buNone/>
              <a:defRPr/>
            </a:pPr>
            <a:r>
              <a:rPr lang="en-US" altLang="en-US" dirty="0"/>
              <a:t>Dr. Ron Melton and Dr. Randall Thomas are consultants to, on the speakers bureau of, on the advisory committee of, or involved in research for the following companies:  ICARE, B+L</a:t>
            </a:r>
          </a:p>
          <a:p>
            <a:endParaRPr lang="en-US" altLang="en-US" dirty="0"/>
          </a:p>
        </p:txBody>
      </p:sp>
    </p:spTree>
    <p:extLst>
      <p:ext uri="{BB962C8B-B14F-4D97-AF65-F5344CB8AC3E}">
        <p14:creationId xmlns:p14="http://schemas.microsoft.com/office/powerpoint/2010/main" val="3721629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5250" y="87275"/>
            <a:ext cx="8953500" cy="1019320"/>
          </a:xfrm>
        </p:spPr>
        <p:txBody>
          <a:bodyPr>
            <a:noAutofit/>
          </a:bodyPr>
          <a:lstStyle/>
          <a:p>
            <a:r>
              <a:rPr lang="en-US" altLang="en-US" sz="3600" dirty="0"/>
              <a:t>Perspective on </a:t>
            </a:r>
            <a:r>
              <a:rPr lang="en-US" altLang="en-US" sz="3600" dirty="0" err="1"/>
              <a:t>PosteriorVitreous</a:t>
            </a:r>
            <a:r>
              <a:rPr lang="en-US" altLang="en-US" sz="3600" dirty="0"/>
              <a:t> Detachment</a:t>
            </a:r>
          </a:p>
        </p:txBody>
      </p:sp>
      <p:sp>
        <p:nvSpPr>
          <p:cNvPr id="158723" name="Rectangle 3"/>
          <p:cNvSpPr>
            <a:spLocks noGrp="1" noChangeArrowheads="1"/>
          </p:cNvSpPr>
          <p:nvPr>
            <p:ph idx="1"/>
          </p:nvPr>
        </p:nvSpPr>
        <p:spPr>
          <a:xfrm>
            <a:off x="190500" y="1186376"/>
            <a:ext cx="8763000" cy="5176324"/>
          </a:xfrm>
        </p:spPr>
        <p:txBody>
          <a:bodyPr/>
          <a:lstStyle/>
          <a:p>
            <a:pPr>
              <a:spcAft>
                <a:spcPts val="1200"/>
              </a:spcAft>
            </a:pPr>
            <a:r>
              <a:rPr lang="en-US" altLang="en-US" dirty="0"/>
              <a:t>Occurs mostly between ages 50 and 70 (peak incidence 62)</a:t>
            </a:r>
          </a:p>
          <a:p>
            <a:pPr>
              <a:spcAft>
                <a:spcPts val="1200"/>
              </a:spcAft>
            </a:pPr>
            <a:r>
              <a:rPr lang="en-US" altLang="en-US" dirty="0"/>
              <a:t>No association with refractive error, except patients with -3.00D or more go to P.V.D. 5-10 years earlier </a:t>
            </a:r>
          </a:p>
          <a:p>
            <a:pPr>
              <a:spcAft>
                <a:spcPts val="1200"/>
              </a:spcAft>
            </a:pPr>
            <a:r>
              <a:rPr lang="en-US" altLang="en-US" dirty="0"/>
              <a:t>80-90% of breaks associated with P.V.D. are in the superior quadrants</a:t>
            </a:r>
          </a:p>
        </p:txBody>
      </p:sp>
      <p:sp>
        <p:nvSpPr>
          <p:cNvPr id="8" name="TextBox 7">
            <a:extLst>
              <a:ext uri="{FF2B5EF4-FFF2-40B4-BE49-F238E27FC236}">
                <a16:creationId xmlns:a16="http://schemas.microsoft.com/office/drawing/2014/main" id="{B6257883-4B7B-4752-9976-741311B0D48D}"/>
              </a:ext>
            </a:extLst>
          </p:cNvPr>
          <p:cNvSpPr txBox="1"/>
          <p:nvPr/>
        </p:nvSpPr>
        <p:spPr>
          <a:xfrm>
            <a:off x="5081208" y="4521185"/>
            <a:ext cx="4589754" cy="338554"/>
          </a:xfrm>
          <a:prstGeom prst="rect">
            <a:avLst/>
          </a:prstGeom>
          <a:noFill/>
        </p:spPr>
        <p:txBody>
          <a:bodyPr wrap="square">
            <a:spAutoFit/>
          </a:bodyPr>
          <a:lstStyle/>
          <a:p>
            <a:r>
              <a:rPr kumimoji="0" lang="en-US" altLang="en-US" sz="1600" b="0"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Ophthalmology, January 2018</a:t>
            </a:r>
            <a:endParaRPr lang="en-US" dirty="0"/>
          </a:p>
        </p:txBody>
      </p:sp>
    </p:spTree>
    <p:extLst>
      <p:ext uri="{BB962C8B-B14F-4D97-AF65-F5344CB8AC3E}">
        <p14:creationId xmlns:p14="http://schemas.microsoft.com/office/powerpoint/2010/main" val="921495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8948B48-B4D2-4E90-9EF6-A90817939E2B}"/>
              </a:ext>
            </a:extLst>
          </p:cNvPr>
          <p:cNvSpPr>
            <a:spLocks noGrp="1" noChangeArrowheads="1"/>
          </p:cNvSpPr>
          <p:nvPr>
            <p:ph idx="1"/>
          </p:nvPr>
        </p:nvSpPr>
        <p:spPr>
          <a:xfrm>
            <a:off x="181218" y="1029916"/>
            <a:ext cx="8781563" cy="5497513"/>
          </a:xfrm>
        </p:spPr>
        <p:txBody>
          <a:bodyPr>
            <a:normAutofit/>
          </a:bodyPr>
          <a:lstStyle/>
          <a:p>
            <a:pPr>
              <a:buClr>
                <a:srgbClr val="FFFF00"/>
              </a:buClr>
              <a:buSzPct val="100000"/>
              <a:buFont typeface="Wingdings" panose="05000000000000000000" pitchFamily="2" charset="2"/>
              <a:buChar char="§"/>
            </a:pPr>
            <a:r>
              <a:rPr lang="en-US" altLang="en-US" sz="2400" dirty="0"/>
              <a:t>The rate of an acute retinal tear associated with an acute symptomatic PVD is about 8% at the initial visit, and 1.5% of eyes without a tear on the initial visit are found to have a tear on follow-up examination.</a:t>
            </a:r>
          </a:p>
        </p:txBody>
      </p:sp>
      <p:sp>
        <p:nvSpPr>
          <p:cNvPr id="3" name="Title 2">
            <a:extLst>
              <a:ext uri="{FF2B5EF4-FFF2-40B4-BE49-F238E27FC236}">
                <a16:creationId xmlns:a16="http://schemas.microsoft.com/office/drawing/2014/main" id="{38284D49-93E0-42F0-8004-2E2FE729ADC7}"/>
              </a:ext>
            </a:extLst>
          </p:cNvPr>
          <p:cNvSpPr>
            <a:spLocks noGrp="1"/>
          </p:cNvSpPr>
          <p:nvPr>
            <p:ph type="title"/>
          </p:nvPr>
        </p:nvSpPr>
        <p:spPr>
          <a:xfrm>
            <a:off x="-1147635" y="126628"/>
            <a:ext cx="8869362" cy="903288"/>
          </a:xfrm>
        </p:spPr>
        <p:txBody>
          <a:bodyPr/>
          <a:lstStyle/>
          <a:p>
            <a:pPr algn="ctr">
              <a:defRPr/>
            </a:pPr>
            <a:r>
              <a:rPr lang="en-US" sz="3600" dirty="0">
                <a:effectLst>
                  <a:outerShdw blurRad="38100" dist="38100" dir="2700000" algn="tl">
                    <a:srgbClr val="000000">
                      <a:alpha val="43137"/>
                    </a:srgbClr>
                  </a:outerShdw>
                </a:effectLst>
                <a:latin typeface="+mn-lt"/>
              </a:rPr>
              <a:t>Acute PVD and Retinal Tears </a:t>
            </a:r>
          </a:p>
        </p:txBody>
      </p:sp>
      <p:sp>
        <p:nvSpPr>
          <p:cNvPr id="20484" name="TextBox 3">
            <a:extLst>
              <a:ext uri="{FF2B5EF4-FFF2-40B4-BE49-F238E27FC236}">
                <a16:creationId xmlns:a16="http://schemas.microsoft.com/office/drawing/2014/main" id="{89968B4B-0BC2-43CB-B97D-C8DDF5F58AB2}"/>
              </a:ext>
            </a:extLst>
          </p:cNvPr>
          <p:cNvSpPr txBox="1">
            <a:spLocks noChangeArrowheads="1"/>
          </p:cNvSpPr>
          <p:nvPr/>
        </p:nvSpPr>
        <p:spPr bwMode="auto">
          <a:xfrm>
            <a:off x="5116219" y="2790793"/>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 January 2018</a:t>
            </a:r>
          </a:p>
        </p:txBody>
      </p:sp>
    </p:spTree>
    <p:extLst>
      <p:ext uri="{BB962C8B-B14F-4D97-AF65-F5344CB8AC3E}">
        <p14:creationId xmlns:p14="http://schemas.microsoft.com/office/powerpoint/2010/main" val="4056159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4A75-78F5-4AB5-A2E5-1CAC2C96711D}"/>
              </a:ext>
            </a:extLst>
          </p:cNvPr>
          <p:cNvSpPr>
            <a:spLocks noGrp="1"/>
          </p:cNvSpPr>
          <p:nvPr>
            <p:ph type="title"/>
          </p:nvPr>
        </p:nvSpPr>
        <p:spPr/>
        <p:txBody>
          <a:bodyPr>
            <a:normAutofit/>
          </a:bodyPr>
          <a:lstStyle/>
          <a:p>
            <a:r>
              <a:rPr lang="en-US" dirty="0"/>
              <a:t>AAO-PPP on PVD Patient Care</a:t>
            </a:r>
          </a:p>
        </p:txBody>
      </p:sp>
      <p:sp>
        <p:nvSpPr>
          <p:cNvPr id="3" name="Content Placeholder 2">
            <a:extLst>
              <a:ext uri="{FF2B5EF4-FFF2-40B4-BE49-F238E27FC236}">
                <a16:creationId xmlns:a16="http://schemas.microsoft.com/office/drawing/2014/main" id="{5D4B85AB-AC70-43A4-9871-190D8FCA7F27}"/>
              </a:ext>
            </a:extLst>
          </p:cNvPr>
          <p:cNvSpPr>
            <a:spLocks noGrp="1"/>
          </p:cNvSpPr>
          <p:nvPr>
            <p:ph idx="1"/>
          </p:nvPr>
        </p:nvSpPr>
        <p:spPr>
          <a:xfrm>
            <a:off x="391886" y="1301848"/>
            <a:ext cx="8403772" cy="3844918"/>
          </a:xfrm>
        </p:spPr>
        <p:txBody>
          <a:bodyPr/>
          <a:lstStyle/>
          <a:p>
            <a:pPr marL="0" indent="0">
              <a:buNone/>
            </a:pPr>
            <a:r>
              <a:rPr lang="en-US" dirty="0"/>
              <a:t>“Patients presenting with an acute PVD and no retinal breaks have a small chance (~2%) of developing retinal breaks in the weeks that follow. Selected patients, particularly those with any degree of vitreous pigment, vitreous or retinal hemorrhage, or visible vitreoretinal traction, should be asked to return for a second examination promptly if they have new symptoms or within 6 weeks following the onset of PVD symptoms.”</a:t>
            </a:r>
          </a:p>
        </p:txBody>
      </p:sp>
      <p:sp>
        <p:nvSpPr>
          <p:cNvPr id="4" name="TextBox 3">
            <a:extLst>
              <a:ext uri="{FF2B5EF4-FFF2-40B4-BE49-F238E27FC236}">
                <a16:creationId xmlns:a16="http://schemas.microsoft.com/office/drawing/2014/main" id="{E64D6137-1DE6-4136-849B-2BCD4A97AF46}"/>
              </a:ext>
            </a:extLst>
          </p:cNvPr>
          <p:cNvSpPr txBox="1"/>
          <p:nvPr/>
        </p:nvSpPr>
        <p:spPr>
          <a:xfrm>
            <a:off x="4354286" y="5336801"/>
            <a:ext cx="478971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Preferred Practice Guidelines, AAO, Oct, 2019</a:t>
            </a:r>
          </a:p>
        </p:txBody>
      </p:sp>
    </p:spTree>
    <p:extLst>
      <p:ext uri="{BB962C8B-B14F-4D97-AF65-F5344CB8AC3E}">
        <p14:creationId xmlns:p14="http://schemas.microsoft.com/office/powerpoint/2010/main" val="257935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461B-0DB8-4857-B601-8A79D44D1624}"/>
              </a:ext>
            </a:extLst>
          </p:cNvPr>
          <p:cNvSpPr>
            <a:spLocks noGrp="1"/>
          </p:cNvSpPr>
          <p:nvPr>
            <p:ph type="title"/>
          </p:nvPr>
        </p:nvSpPr>
        <p:spPr/>
        <p:txBody>
          <a:bodyPr/>
          <a:lstStyle/>
          <a:p>
            <a:r>
              <a:rPr lang="en-US" dirty="0"/>
              <a:t>Follow-up After Initial PVD Event</a:t>
            </a:r>
          </a:p>
        </p:txBody>
      </p:sp>
      <p:sp>
        <p:nvSpPr>
          <p:cNvPr id="3" name="Content Placeholder 2">
            <a:extLst>
              <a:ext uri="{FF2B5EF4-FFF2-40B4-BE49-F238E27FC236}">
                <a16:creationId xmlns:a16="http://schemas.microsoft.com/office/drawing/2014/main" id="{6663D555-9BFD-464B-8DE5-424497B256FD}"/>
              </a:ext>
            </a:extLst>
          </p:cNvPr>
          <p:cNvSpPr>
            <a:spLocks noGrp="1"/>
          </p:cNvSpPr>
          <p:nvPr>
            <p:ph idx="1"/>
          </p:nvPr>
        </p:nvSpPr>
        <p:spPr>
          <a:xfrm>
            <a:off x="190500" y="1111348"/>
            <a:ext cx="8763000" cy="5141406"/>
          </a:xfrm>
        </p:spPr>
        <p:txBody>
          <a:bodyPr>
            <a:normAutofit lnSpcReduction="10000"/>
          </a:bodyPr>
          <a:lstStyle/>
          <a:p>
            <a:r>
              <a:rPr lang="en-US" dirty="0"/>
              <a:t>About 2% of patients with normal findings will develop a subsequent retinal tear.</a:t>
            </a:r>
          </a:p>
          <a:p>
            <a:r>
              <a:rPr lang="en-US" dirty="0"/>
              <a:t>In this study, 45% of these retinal breaks “were found more than 6 weeks after presentation.”</a:t>
            </a:r>
          </a:p>
          <a:p>
            <a:r>
              <a:rPr lang="en-US" dirty="0"/>
              <a:t>At the Wills Eye Hospital Retina Service; “60% of patients in our study had at least a 4-6 week follow-up. Most physicians in our practice do not routinely follow up patients beyond this timeframe.”</a:t>
            </a:r>
          </a:p>
          <a:p>
            <a:r>
              <a:rPr lang="en-US" dirty="0"/>
              <a:t>Only about half of these subsequent events were symptomatic, therefore there may be a need to re-evaluate acute PVD patients more frequently than is currently common practice.</a:t>
            </a:r>
          </a:p>
        </p:txBody>
      </p:sp>
      <p:sp>
        <p:nvSpPr>
          <p:cNvPr id="4" name="TextBox 3">
            <a:extLst>
              <a:ext uri="{FF2B5EF4-FFF2-40B4-BE49-F238E27FC236}">
                <a16:creationId xmlns:a16="http://schemas.microsoft.com/office/drawing/2014/main" id="{0046D8A3-8D1C-4386-B05E-544A3C6E38BA}"/>
              </a:ext>
            </a:extLst>
          </p:cNvPr>
          <p:cNvSpPr txBox="1"/>
          <p:nvPr/>
        </p:nvSpPr>
        <p:spPr>
          <a:xfrm>
            <a:off x="5910509" y="6159750"/>
            <a:ext cx="315359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April 2020</a:t>
            </a:r>
          </a:p>
        </p:txBody>
      </p:sp>
    </p:spTree>
    <p:extLst>
      <p:ext uri="{BB962C8B-B14F-4D97-AF65-F5344CB8AC3E}">
        <p14:creationId xmlns:p14="http://schemas.microsoft.com/office/powerpoint/2010/main" val="13631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About Scleral Depression</a:t>
            </a:r>
          </a:p>
        </p:txBody>
      </p:sp>
      <p:sp>
        <p:nvSpPr>
          <p:cNvPr id="3" name="Content Placeholder 2"/>
          <p:cNvSpPr>
            <a:spLocks noGrp="1"/>
          </p:cNvSpPr>
          <p:nvPr>
            <p:ph idx="1"/>
          </p:nvPr>
        </p:nvSpPr>
        <p:spPr>
          <a:xfrm>
            <a:off x="190500" y="1111348"/>
            <a:ext cx="8763000" cy="3597010"/>
          </a:xfrm>
        </p:spPr>
        <p:txBody>
          <a:bodyPr>
            <a:normAutofit lnSpcReduction="10000"/>
          </a:bodyPr>
          <a:lstStyle/>
          <a:p>
            <a:r>
              <a:rPr lang="en-US"/>
              <a:t>“An examination using a 28 diopter lens with scleral depression did not provide any additional benefit to an examination without depression during indirect ophthalmoscopy.”</a:t>
            </a:r>
          </a:p>
          <a:p>
            <a:r>
              <a:rPr lang="en-US"/>
              <a:t>“In many areas around the world ophthalmologists have progressively shifted from indirect ophthalmoscopy with 28 diopter-type lenses to new fundus lenses at the slit lamp to improve the comfort of the patient without scleral depression.”</a:t>
            </a:r>
          </a:p>
        </p:txBody>
      </p:sp>
      <p:sp>
        <p:nvSpPr>
          <p:cNvPr id="4" name="TextBox 3"/>
          <p:cNvSpPr txBox="1"/>
          <p:nvPr/>
        </p:nvSpPr>
        <p:spPr>
          <a:xfrm>
            <a:off x="4706156" y="4624590"/>
            <a:ext cx="371462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a:ln>
                  <a:noFill/>
                </a:ln>
                <a:solidFill>
                  <a:srgbClr val="6FD1FD"/>
                </a:solidFill>
                <a:effectLst/>
                <a:uLnTx/>
                <a:uFillTx/>
                <a:latin typeface="Arial" panose="020B0604020202020204" pitchFamily="34" charset="0"/>
                <a:ea typeface="+mn-ea"/>
                <a:cs typeface="+mn-cs"/>
              </a:rPr>
              <a:t>Am J </a:t>
            </a:r>
            <a:r>
              <a:rPr kumimoji="0" lang="en-US" sz="1600" b="1" i="1" u="none" strike="noStrike" kern="1200" cap="none" spc="0" normalizeH="0" baseline="0" noProof="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a:ln>
                  <a:noFill/>
                </a:ln>
                <a:solidFill>
                  <a:srgbClr val="6FD1FD"/>
                </a:solidFill>
                <a:effectLst/>
                <a:uLnTx/>
                <a:uFillTx/>
                <a:latin typeface="Arial" panose="020B0604020202020204" pitchFamily="34" charset="0"/>
                <a:ea typeface="+mn-ea"/>
                <a:cs typeface="+mn-cs"/>
              </a:rPr>
              <a:t>. November 2018</a:t>
            </a:r>
          </a:p>
        </p:txBody>
      </p:sp>
    </p:spTree>
    <p:extLst>
      <p:ext uri="{BB962C8B-B14F-4D97-AF65-F5344CB8AC3E}">
        <p14:creationId xmlns:p14="http://schemas.microsoft.com/office/powerpoint/2010/main" val="2173114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93675" y="75445"/>
            <a:ext cx="8763000" cy="752034"/>
          </a:xfrm>
        </p:spPr>
        <p:txBody>
          <a:bodyPr/>
          <a:lstStyle/>
          <a:p>
            <a:r>
              <a:rPr lang="en-US" altLang="en-US" dirty="0"/>
              <a:t>Treatment of Vitreous Floaters</a:t>
            </a:r>
          </a:p>
        </p:txBody>
      </p:sp>
      <p:sp>
        <p:nvSpPr>
          <p:cNvPr id="160771" name="Content Placeholder 2"/>
          <p:cNvSpPr>
            <a:spLocks noGrp="1"/>
          </p:cNvSpPr>
          <p:nvPr>
            <p:ph idx="1"/>
          </p:nvPr>
        </p:nvSpPr>
        <p:spPr>
          <a:xfrm>
            <a:off x="193675" y="881980"/>
            <a:ext cx="8763000" cy="5724964"/>
          </a:xfrm>
        </p:spPr>
        <p:txBody>
          <a:bodyPr>
            <a:noAutofit/>
          </a:bodyPr>
          <a:lstStyle/>
          <a:p>
            <a:pPr marL="280988" indent="-280988">
              <a:spcAft>
                <a:spcPts val="400"/>
              </a:spcAft>
            </a:pPr>
            <a:r>
              <a:rPr lang="en-US" altLang="en-US" sz="2600" dirty="0"/>
              <a:t>Treatment options:</a:t>
            </a:r>
          </a:p>
          <a:p>
            <a:pPr marL="914400" lvl="1">
              <a:spcAft>
                <a:spcPts val="400"/>
              </a:spcAft>
            </a:pPr>
            <a:r>
              <a:rPr lang="en-US" altLang="en-US" sz="2400" dirty="0"/>
              <a:t>Live with them</a:t>
            </a:r>
          </a:p>
          <a:p>
            <a:pPr marL="914400" lvl="1">
              <a:spcAft>
                <a:spcPts val="400"/>
              </a:spcAft>
            </a:pPr>
            <a:r>
              <a:rPr lang="en-US" altLang="en-US" sz="2400" dirty="0"/>
              <a:t>Vitrectomy</a:t>
            </a:r>
          </a:p>
          <a:p>
            <a:pPr marL="914400" lvl="1">
              <a:spcAft>
                <a:spcPts val="400"/>
              </a:spcAft>
            </a:pPr>
            <a:r>
              <a:rPr lang="en-US" altLang="en-US" sz="2400" dirty="0" err="1"/>
              <a:t>Vitreolysis</a:t>
            </a:r>
            <a:endParaRPr lang="en-US" altLang="en-US" sz="2400" dirty="0"/>
          </a:p>
          <a:p>
            <a:pPr marL="280988" indent="-280988">
              <a:spcAft>
                <a:spcPts val="400"/>
              </a:spcAft>
            </a:pPr>
            <a:r>
              <a:rPr lang="en-US" altLang="en-US" sz="2600" dirty="0"/>
              <a:t>YAG laser – angle of focus can be changed to reach floaters; special vitreous lenses allow the laser beam to focus on floater</a:t>
            </a:r>
          </a:p>
          <a:p>
            <a:pPr marL="280988" indent="-280988">
              <a:spcAft>
                <a:spcPts val="400"/>
              </a:spcAft>
            </a:pPr>
            <a:r>
              <a:rPr lang="en-US" altLang="en-US" sz="2600" dirty="0"/>
              <a:t>Advantages: simple, noninvasive, no pain or discomfort</a:t>
            </a:r>
          </a:p>
          <a:p>
            <a:pPr marL="280988" indent="-280988">
              <a:spcAft>
                <a:spcPts val="400"/>
              </a:spcAft>
            </a:pPr>
            <a:r>
              <a:rPr lang="en-US" altLang="en-US" sz="2600" dirty="0"/>
              <a:t>Disadvantages: healthy eyes getting elective surgery, risk of retinal detachment, possibly worsening of symptoms</a:t>
            </a:r>
          </a:p>
          <a:p>
            <a:pPr marL="280988" indent="-280988">
              <a:spcAft>
                <a:spcPts val="400"/>
              </a:spcAft>
            </a:pPr>
            <a:r>
              <a:rPr lang="en-US" altLang="en-US" sz="2600" dirty="0"/>
              <a:t>Clear visualization of floaters key to successful treatment</a:t>
            </a:r>
          </a:p>
          <a:p>
            <a:pPr marL="280988" indent="-280988">
              <a:spcAft>
                <a:spcPts val="400"/>
              </a:spcAft>
            </a:pPr>
            <a:r>
              <a:rPr lang="en-US" altLang="en-US" sz="2600" dirty="0"/>
              <a:t>Treatment may require more than one laser session; symptomatic vitreous opacifications (SVO); only SVO’s &gt; 4mm from retina treated</a:t>
            </a:r>
          </a:p>
          <a:p>
            <a:pPr marL="280988" indent="-280988">
              <a:spcAft>
                <a:spcPts val="400"/>
              </a:spcAft>
            </a:pPr>
            <a:r>
              <a:rPr lang="en-US" altLang="en-US" sz="2600" dirty="0"/>
              <a:t>Patient decision on benefits vs risks    </a:t>
            </a:r>
            <a:r>
              <a:rPr lang="en-US" altLang="en-US" sz="2000" i="1" dirty="0">
                <a:solidFill>
                  <a:srgbClr val="65D7FF"/>
                </a:solidFill>
              </a:rPr>
              <a:t>CRST, May 2016 (</a:t>
            </a:r>
            <a:r>
              <a:rPr lang="en-US" altLang="en-US" sz="2000" i="1" dirty="0" err="1">
                <a:solidFill>
                  <a:srgbClr val="65D7FF"/>
                </a:solidFill>
              </a:rPr>
              <a:t>Stonecipher</a:t>
            </a:r>
            <a:r>
              <a:rPr lang="en-US" altLang="en-US" sz="2000" i="1" dirty="0">
                <a:solidFill>
                  <a:srgbClr val="65D7FF"/>
                </a:solidFill>
              </a:rPr>
              <a:t>)</a:t>
            </a:r>
          </a:p>
          <a:p>
            <a:pPr marL="0" indent="0">
              <a:spcAft>
                <a:spcPts val="400"/>
              </a:spcAft>
              <a:buNone/>
            </a:pPr>
            <a:endParaRPr lang="en-US" altLang="en-US" sz="2600" dirty="0"/>
          </a:p>
        </p:txBody>
      </p:sp>
    </p:spTree>
    <p:extLst>
      <p:ext uri="{BB962C8B-B14F-4D97-AF65-F5344CB8AC3E}">
        <p14:creationId xmlns:p14="http://schemas.microsoft.com/office/powerpoint/2010/main" val="208784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6963-E048-4780-A104-DD4C008677EA}"/>
              </a:ext>
            </a:extLst>
          </p:cNvPr>
          <p:cNvSpPr>
            <a:spLocks noGrp="1"/>
          </p:cNvSpPr>
          <p:nvPr>
            <p:ph type="title"/>
          </p:nvPr>
        </p:nvSpPr>
        <p:spPr/>
        <p:txBody>
          <a:bodyPr/>
          <a:lstStyle/>
          <a:p>
            <a:r>
              <a:rPr lang="en-US" dirty="0" err="1"/>
              <a:t>Vitreolysis</a:t>
            </a:r>
            <a:r>
              <a:rPr lang="en-US" dirty="0"/>
              <a:t> for Symptomatic Floaters</a:t>
            </a:r>
          </a:p>
        </p:txBody>
      </p:sp>
      <p:sp>
        <p:nvSpPr>
          <p:cNvPr id="3" name="Content Placeholder 2">
            <a:extLst>
              <a:ext uri="{FF2B5EF4-FFF2-40B4-BE49-F238E27FC236}">
                <a16:creationId xmlns:a16="http://schemas.microsoft.com/office/drawing/2014/main" id="{E37ED52D-350D-425E-A828-A6D3A0223B24}"/>
              </a:ext>
            </a:extLst>
          </p:cNvPr>
          <p:cNvSpPr>
            <a:spLocks noGrp="1"/>
          </p:cNvSpPr>
          <p:nvPr>
            <p:ph idx="1"/>
          </p:nvPr>
        </p:nvSpPr>
        <p:spPr>
          <a:xfrm>
            <a:off x="190500" y="1111348"/>
            <a:ext cx="8763000" cy="3922565"/>
          </a:xfrm>
        </p:spPr>
        <p:txBody>
          <a:bodyPr/>
          <a:lstStyle/>
          <a:p>
            <a:r>
              <a:rPr lang="en-US" dirty="0"/>
              <a:t>Two options: YAG laser or vitrectomy</a:t>
            </a:r>
          </a:p>
          <a:p>
            <a:r>
              <a:rPr lang="en-US" dirty="0"/>
              <a:t>Newer “Reflex Technology” enhances YAG success</a:t>
            </a:r>
          </a:p>
          <a:p>
            <a:r>
              <a:rPr lang="en-US" dirty="0"/>
              <a:t>Floater material is both fractionated and vaporized</a:t>
            </a:r>
          </a:p>
          <a:p>
            <a:r>
              <a:rPr lang="en-US" dirty="0"/>
              <a:t>Multiple sessions may be required</a:t>
            </a:r>
          </a:p>
          <a:p>
            <a:r>
              <a:rPr lang="en-US" dirty="0"/>
              <a:t>Weiss ring easier to treat than amorphous clouds</a:t>
            </a:r>
          </a:p>
          <a:p>
            <a:r>
              <a:rPr lang="en-US" dirty="0"/>
              <a:t>About half of patients obtain symptomatic relief</a:t>
            </a:r>
          </a:p>
          <a:p>
            <a:r>
              <a:rPr lang="en-US" dirty="0"/>
              <a:t>Complications are few, but can be serious </a:t>
            </a:r>
          </a:p>
        </p:txBody>
      </p:sp>
      <p:sp>
        <p:nvSpPr>
          <p:cNvPr id="4" name="TextBox 3">
            <a:extLst>
              <a:ext uri="{FF2B5EF4-FFF2-40B4-BE49-F238E27FC236}">
                <a16:creationId xmlns:a16="http://schemas.microsoft.com/office/drawing/2014/main" id="{1D5EAFF8-02BF-498A-A10C-3452F58AD3B2}"/>
              </a:ext>
            </a:extLst>
          </p:cNvPr>
          <p:cNvSpPr txBox="1"/>
          <p:nvPr/>
        </p:nvSpPr>
        <p:spPr>
          <a:xfrm>
            <a:off x="4730292" y="4864171"/>
            <a:ext cx="422320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Survey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March 2020</a:t>
            </a:r>
          </a:p>
        </p:txBody>
      </p:sp>
    </p:spTree>
    <p:extLst>
      <p:ext uri="{BB962C8B-B14F-4D97-AF65-F5344CB8AC3E}">
        <p14:creationId xmlns:p14="http://schemas.microsoft.com/office/powerpoint/2010/main" val="130038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into </a:t>
            </a:r>
            <a:r>
              <a:rPr lang="en-US" dirty="0" err="1"/>
              <a:t>Myodesopsia</a:t>
            </a:r>
            <a:endParaRPr lang="en-US" dirty="0"/>
          </a:p>
        </p:txBody>
      </p:sp>
      <p:sp>
        <p:nvSpPr>
          <p:cNvPr id="3" name="Content Placeholder 2"/>
          <p:cNvSpPr>
            <a:spLocks noGrp="1"/>
          </p:cNvSpPr>
          <p:nvPr>
            <p:ph idx="1"/>
          </p:nvPr>
        </p:nvSpPr>
        <p:spPr>
          <a:xfrm>
            <a:off x="190500" y="1111348"/>
            <a:ext cx="8763000" cy="4848294"/>
          </a:xfrm>
        </p:spPr>
        <p:txBody>
          <a:bodyPr/>
          <a:lstStyle/>
          <a:p>
            <a:r>
              <a:rPr lang="en-US" dirty="0"/>
              <a:t>“In bothersome cases there is profound degeneration in contrast sensitivity function qualifying the condition as a disease that can be referred to as vision-degrading </a:t>
            </a:r>
            <a:r>
              <a:rPr lang="en-US" dirty="0" err="1"/>
              <a:t>myodesopsia</a:t>
            </a:r>
            <a:r>
              <a:rPr lang="en-US" dirty="0"/>
              <a:t>, so as to distinguish such cases from vitreous floaters that are not clinically significant.”</a:t>
            </a:r>
          </a:p>
          <a:p>
            <a:r>
              <a:rPr lang="en-US" dirty="0"/>
              <a:t>Limited vitrectomy has demonstrated a high safety profile with exceptional efficacy and cost-efficiency.</a:t>
            </a:r>
          </a:p>
          <a:p>
            <a:r>
              <a:rPr lang="en-US" dirty="0"/>
              <a:t>About 15% of patients developed cataracts in about 1 year.</a:t>
            </a:r>
          </a:p>
        </p:txBody>
      </p:sp>
      <p:sp>
        <p:nvSpPr>
          <p:cNvPr id="4" name="TextBox 3"/>
          <p:cNvSpPr txBox="1"/>
          <p:nvPr/>
        </p:nvSpPr>
        <p:spPr>
          <a:xfrm>
            <a:off x="5190238" y="5621088"/>
            <a:ext cx="34089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6FD1FD"/>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August, 2019</a:t>
            </a:r>
          </a:p>
        </p:txBody>
      </p:sp>
    </p:spTree>
    <p:extLst>
      <p:ext uri="{BB962C8B-B14F-4D97-AF65-F5344CB8AC3E}">
        <p14:creationId xmlns:p14="http://schemas.microsoft.com/office/powerpoint/2010/main" val="186478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normAutofit fontScale="90000"/>
          </a:bodyPr>
          <a:lstStyle/>
          <a:p>
            <a:r>
              <a:rPr lang="en-US" altLang="en-US"/>
              <a:t>Timing and RD Repair:  Is there a hurry?</a:t>
            </a:r>
          </a:p>
        </p:txBody>
      </p:sp>
      <p:sp>
        <p:nvSpPr>
          <p:cNvPr id="3" name="Text Placeholder 2"/>
          <p:cNvSpPr>
            <a:spLocks noGrp="1"/>
          </p:cNvSpPr>
          <p:nvPr>
            <p:ph idx="1"/>
          </p:nvPr>
        </p:nvSpPr>
        <p:spPr>
          <a:xfrm>
            <a:off x="190500" y="1111348"/>
            <a:ext cx="8763000" cy="5746652"/>
          </a:xfrm>
        </p:spPr>
        <p:txBody>
          <a:bodyPr>
            <a:noAutofit/>
          </a:bodyPr>
          <a:lstStyle/>
          <a:p>
            <a:pPr marL="338138" indent="-338138">
              <a:lnSpc>
                <a:spcPct val="85000"/>
              </a:lnSpc>
              <a:spcAft>
                <a:spcPts val="1200"/>
              </a:spcAft>
            </a:pPr>
            <a:r>
              <a:rPr lang="en-US" sz="2500"/>
              <a:t>Preoperative VA is the strongest predictor of postoperative VA</a:t>
            </a:r>
          </a:p>
          <a:p>
            <a:pPr marL="338138" indent="-338138">
              <a:lnSpc>
                <a:spcPct val="85000"/>
              </a:lnSpc>
              <a:spcAft>
                <a:spcPts val="1200"/>
              </a:spcAft>
            </a:pPr>
            <a:r>
              <a:rPr lang="en-US" sz="2500"/>
              <a:t>When central vision is affected, about 30% of patients ultimately achieve 20/40 or better</a:t>
            </a:r>
          </a:p>
          <a:p>
            <a:pPr marL="338138" indent="-338138">
              <a:lnSpc>
                <a:spcPct val="85000"/>
              </a:lnSpc>
              <a:spcAft>
                <a:spcPts val="1200"/>
              </a:spcAft>
            </a:pPr>
            <a:r>
              <a:rPr lang="en-US" sz="2500"/>
              <a:t>“There is no difference in VA outcomes among patients who underwent repair within the first week of onset.”</a:t>
            </a:r>
          </a:p>
          <a:p>
            <a:pPr marL="338138" indent="-338138">
              <a:lnSpc>
                <a:spcPct val="85000"/>
              </a:lnSpc>
              <a:spcAft>
                <a:spcPts val="1200"/>
              </a:spcAft>
            </a:pPr>
            <a:r>
              <a:rPr lang="en-US" sz="2500"/>
              <a:t>VA can improve for months to years after surgical repair</a:t>
            </a:r>
          </a:p>
          <a:p>
            <a:pPr marL="338138" indent="-338138">
              <a:lnSpc>
                <a:spcPct val="85000"/>
              </a:lnSpc>
              <a:spcAft>
                <a:spcPts val="1200"/>
              </a:spcAft>
            </a:pPr>
            <a:r>
              <a:rPr lang="en-US" sz="2500"/>
              <a:t>There was no association between duration of macular detachment and postoperative VA</a:t>
            </a:r>
          </a:p>
          <a:p>
            <a:pPr marL="338138" indent="-338138">
              <a:lnSpc>
                <a:spcPct val="85000"/>
              </a:lnSpc>
              <a:spcAft>
                <a:spcPts val="1200"/>
              </a:spcAft>
            </a:pPr>
            <a:r>
              <a:rPr lang="en-US" sz="2500"/>
              <a:t>“Clinical evidence suggests that the duration of macular detachment has a minor, if any, effect on visual outcome when repair is performed within about one week.  Similarly, many fovea-sparing RD’s can likely be deferred for a short period without affecting visual outcomes.”</a:t>
            </a:r>
          </a:p>
          <a:p>
            <a:pPr marL="0" indent="0" algn="r" defTabSz="914400" eaLnBrk="0" fontAlgn="base" hangingPunct="0">
              <a:lnSpc>
                <a:spcPct val="110000"/>
              </a:lnSpc>
              <a:spcBef>
                <a:spcPct val="0"/>
              </a:spcBef>
              <a:spcAft>
                <a:spcPct val="0"/>
              </a:spcAft>
              <a:buClrTx/>
              <a:buNone/>
              <a:defRPr/>
            </a:pPr>
            <a:r>
              <a:rPr lang="en-US" sz="2000" i="1">
                <a:solidFill>
                  <a:srgbClr val="65D7FF"/>
                </a:solidFill>
              </a:rPr>
              <a:t>JAMA </a:t>
            </a:r>
            <a:r>
              <a:rPr lang="en-US" sz="2000" i="1" err="1">
                <a:solidFill>
                  <a:srgbClr val="65D7FF"/>
                </a:solidFill>
              </a:rPr>
              <a:t>Oph</a:t>
            </a:r>
            <a:r>
              <a:rPr lang="en-US" sz="2000" i="1">
                <a:solidFill>
                  <a:srgbClr val="65D7FF"/>
                </a:solidFill>
              </a:rPr>
              <a:t>.  November 2013</a:t>
            </a:r>
          </a:p>
        </p:txBody>
      </p:sp>
    </p:spTree>
    <p:extLst>
      <p:ext uri="{BB962C8B-B14F-4D97-AF65-F5344CB8AC3E}">
        <p14:creationId xmlns:p14="http://schemas.microsoft.com/office/powerpoint/2010/main" val="1565398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89" y="372448"/>
            <a:ext cx="8763000" cy="752034"/>
          </a:xfrm>
        </p:spPr>
        <p:txBody>
          <a:bodyPr>
            <a:normAutofit fontScale="90000"/>
          </a:bodyPr>
          <a:lstStyle/>
          <a:p>
            <a:r>
              <a:rPr lang="en-US" dirty="0"/>
              <a:t>Malpractice Risks Regarding</a:t>
            </a:r>
            <a:br>
              <a:rPr lang="en-US" dirty="0"/>
            </a:br>
            <a:r>
              <a:rPr lang="en-US" dirty="0"/>
              <a:t> Retinal Detachments</a:t>
            </a:r>
          </a:p>
        </p:txBody>
      </p:sp>
      <p:sp>
        <p:nvSpPr>
          <p:cNvPr id="3" name="Content Placeholder 2"/>
          <p:cNvSpPr>
            <a:spLocks noGrp="1"/>
          </p:cNvSpPr>
          <p:nvPr>
            <p:ph idx="1"/>
          </p:nvPr>
        </p:nvSpPr>
        <p:spPr>
          <a:xfrm>
            <a:off x="457200" y="1600200"/>
            <a:ext cx="8229600" cy="5130800"/>
          </a:xfrm>
        </p:spPr>
        <p:txBody>
          <a:bodyPr>
            <a:normAutofit fontScale="92500" lnSpcReduction="10000"/>
          </a:bodyPr>
          <a:lstStyle/>
          <a:p>
            <a:r>
              <a:rPr lang="en-US" dirty="0"/>
              <a:t>Uptick in legal claims for diagnostic errors</a:t>
            </a:r>
          </a:p>
          <a:p>
            <a:pPr lvl="1"/>
            <a:r>
              <a:rPr lang="en-US" dirty="0"/>
              <a:t>Especially retinal detachments</a:t>
            </a:r>
          </a:p>
          <a:p>
            <a:r>
              <a:rPr lang="en-US" dirty="0"/>
              <a:t>“And by far the most frequently missed diagnosis in our entire study was RD– nothing else came close.”</a:t>
            </a:r>
          </a:p>
          <a:p>
            <a:r>
              <a:rPr lang="en-US" dirty="0"/>
              <a:t>85% or these missed RD’s presented with risk factors specific to RD</a:t>
            </a:r>
          </a:p>
          <a:p>
            <a:r>
              <a:rPr lang="en-US" dirty="0"/>
              <a:t>“The primary pathogenic mechanism– and the biggest risk factor– for RD is PVD.”</a:t>
            </a:r>
          </a:p>
          <a:p>
            <a:r>
              <a:rPr lang="en-US" dirty="0"/>
              <a:t>Comprehensive ophthalmologists (and optometrists) should have a low threshold for referral to a retinal subspecialist.”</a:t>
            </a:r>
          </a:p>
          <a:p>
            <a:pPr marL="688975" lvl="2" indent="0">
              <a:buNone/>
            </a:pPr>
            <a:r>
              <a:rPr lang="en-US" dirty="0"/>
              <a:t>				Reference: EyeNet, April, 2018</a:t>
            </a:r>
          </a:p>
        </p:txBody>
      </p:sp>
    </p:spTree>
    <p:extLst>
      <p:ext uri="{BB962C8B-B14F-4D97-AF65-F5344CB8AC3E}">
        <p14:creationId xmlns:p14="http://schemas.microsoft.com/office/powerpoint/2010/main" val="314609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3A95-DFFE-4B8C-836D-64D886B7D435}"/>
              </a:ext>
            </a:extLst>
          </p:cNvPr>
          <p:cNvSpPr>
            <a:spLocks noGrp="1"/>
          </p:cNvSpPr>
          <p:nvPr>
            <p:ph type="title"/>
          </p:nvPr>
        </p:nvSpPr>
        <p:spPr>
          <a:xfrm>
            <a:off x="123569" y="557022"/>
            <a:ext cx="9382896" cy="752034"/>
          </a:xfrm>
        </p:spPr>
        <p:txBody>
          <a:bodyPr>
            <a:normAutofit fontScale="90000"/>
          </a:bodyPr>
          <a:lstStyle/>
          <a:p>
            <a:r>
              <a:rPr lang="en-US" dirty="0"/>
              <a:t>No Clinical Advantage to </a:t>
            </a:r>
            <a:r>
              <a:rPr lang="en-US" dirty="0" err="1"/>
              <a:t>Femto</a:t>
            </a:r>
            <a:r>
              <a:rPr lang="en-US" dirty="0"/>
              <a:t> Cataract Surgery</a:t>
            </a:r>
            <a:br>
              <a:rPr lang="en-US" b="0" dirty="0">
                <a:effectLst/>
              </a:rPr>
            </a:br>
            <a:endParaRPr lang="en-US" dirty="0"/>
          </a:p>
        </p:txBody>
      </p:sp>
      <p:sp>
        <p:nvSpPr>
          <p:cNvPr id="3" name="Content Placeholder 2">
            <a:extLst>
              <a:ext uri="{FF2B5EF4-FFF2-40B4-BE49-F238E27FC236}">
                <a16:creationId xmlns:a16="http://schemas.microsoft.com/office/drawing/2014/main" id="{1A9F9B16-93E1-4FE8-804D-89C6FDBBACC6}"/>
              </a:ext>
            </a:extLst>
          </p:cNvPr>
          <p:cNvSpPr>
            <a:spLocks noGrp="1"/>
          </p:cNvSpPr>
          <p:nvPr>
            <p:ph idx="1"/>
          </p:nvPr>
        </p:nvSpPr>
        <p:spPr>
          <a:xfrm>
            <a:off x="190500" y="1463895"/>
            <a:ext cx="8763000" cy="3930209"/>
          </a:xfrm>
        </p:spPr>
        <p:txBody>
          <a:bodyPr>
            <a:normAutofit/>
          </a:bodyPr>
          <a:lstStyle/>
          <a:p>
            <a:r>
              <a:rPr lang="en-US" dirty="0"/>
              <a:t>“Study finds no differences in vision, adverse postoperative events or patient perceptions of quality between FLACS and conventional </a:t>
            </a:r>
            <a:r>
              <a:rPr lang="en-US" dirty="0" err="1"/>
              <a:t>phaco</a:t>
            </a:r>
            <a:r>
              <a:rPr lang="en-US" dirty="0"/>
              <a:t> at 12 months.”</a:t>
            </a:r>
          </a:p>
          <a:p>
            <a:r>
              <a:rPr lang="en-US" dirty="0"/>
              <a:t>“The authors concluded that FLACS was not superior to conventional </a:t>
            </a:r>
            <a:r>
              <a:rPr lang="en-US" dirty="0" err="1"/>
              <a:t>phaco</a:t>
            </a:r>
            <a:r>
              <a:rPr lang="en-US" dirty="0"/>
              <a:t>, as it did not provide any benefits in outcomes and it incurred higher costs.”</a:t>
            </a:r>
          </a:p>
        </p:txBody>
      </p:sp>
      <p:sp>
        <p:nvSpPr>
          <p:cNvPr id="4" name="TextBox 3">
            <a:extLst>
              <a:ext uri="{FF2B5EF4-FFF2-40B4-BE49-F238E27FC236}">
                <a16:creationId xmlns:a16="http://schemas.microsoft.com/office/drawing/2014/main" id="{24E6A4C9-2E86-4203-A534-1ECFAE99EE4D}"/>
              </a:ext>
            </a:extLst>
          </p:cNvPr>
          <p:cNvSpPr txBox="1"/>
          <p:nvPr/>
        </p:nvSpPr>
        <p:spPr>
          <a:xfrm>
            <a:off x="4572000" y="4949256"/>
            <a:ext cx="28575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Br J </a:t>
            </a:r>
            <a:r>
              <a:rPr kumimoji="0" lang="en-US" sz="1600" b="1" i="0" u="none" strike="noStrike" kern="1200" cap="none" spc="0" normalizeH="0" baseline="0" noProof="0" dirty="0" err="1">
                <a:ln>
                  <a:noFill/>
                </a:ln>
                <a:solidFill>
                  <a:srgbClr val="6FD1FD"/>
                </a:solidFill>
                <a:effectLst/>
                <a:uLnTx/>
                <a:uFillTx/>
                <a:latin typeface="Arial" panose="020B0604020202020204" pitchFamily="34" charset="0"/>
                <a:ea typeface="+mn-ea"/>
                <a:cs typeface="Arial" panose="020B0604020202020204" pitchFamily="34" charset="0"/>
              </a:rPr>
              <a:t>Ophthalmol</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May 2021</a:t>
            </a:r>
          </a:p>
        </p:txBody>
      </p:sp>
    </p:spTree>
    <p:extLst>
      <p:ext uri="{BB962C8B-B14F-4D97-AF65-F5344CB8AC3E}">
        <p14:creationId xmlns:p14="http://schemas.microsoft.com/office/powerpoint/2010/main" val="310952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8C58-7BFF-22AB-7E84-EAD8DE354A03}"/>
              </a:ext>
            </a:extLst>
          </p:cNvPr>
          <p:cNvSpPr>
            <a:spLocks noGrp="1"/>
          </p:cNvSpPr>
          <p:nvPr>
            <p:ph type="title"/>
          </p:nvPr>
        </p:nvSpPr>
        <p:spPr/>
        <p:txBody>
          <a:bodyPr>
            <a:normAutofit fontScale="90000"/>
          </a:bodyPr>
          <a:lstStyle/>
          <a:p>
            <a:r>
              <a:rPr lang="en-US" dirty="0"/>
              <a:t>Limitations of Ultra-Widefield Fundus Photography</a:t>
            </a:r>
            <a:r>
              <a:rPr lang="en-US" dirty="0">
                <a:solidFill>
                  <a:srgbClr val="04C61B"/>
                </a:solidFill>
              </a:rPr>
              <a:t>**</a:t>
            </a:r>
          </a:p>
        </p:txBody>
      </p:sp>
      <p:sp>
        <p:nvSpPr>
          <p:cNvPr id="3" name="Content Placeholder 2">
            <a:extLst>
              <a:ext uri="{FF2B5EF4-FFF2-40B4-BE49-F238E27FC236}">
                <a16:creationId xmlns:a16="http://schemas.microsoft.com/office/drawing/2014/main" id="{A6A599DA-61A7-5B05-0339-78A38D59ABFB}"/>
              </a:ext>
            </a:extLst>
          </p:cNvPr>
          <p:cNvSpPr>
            <a:spLocks noGrp="1"/>
          </p:cNvSpPr>
          <p:nvPr>
            <p:ph idx="1"/>
          </p:nvPr>
        </p:nvSpPr>
        <p:spPr>
          <a:xfrm>
            <a:off x="190500" y="1111348"/>
            <a:ext cx="8651842" cy="5468561"/>
          </a:xfrm>
        </p:spPr>
        <p:txBody>
          <a:bodyPr>
            <a:normAutofit fontScale="92500"/>
          </a:bodyPr>
          <a:lstStyle/>
          <a:p>
            <a:r>
              <a:rPr lang="en-US" dirty="0"/>
              <a:t>These devices can capture more than 80% and up to 200</a:t>
            </a:r>
            <a:r>
              <a:rPr lang="en-US" baseline="30000" dirty="0"/>
              <a:t>o </a:t>
            </a:r>
            <a:r>
              <a:rPr lang="en-US" dirty="0"/>
              <a:t>of the retinal surface area.</a:t>
            </a:r>
          </a:p>
          <a:p>
            <a:r>
              <a:rPr lang="en-US" dirty="0"/>
              <a:t>However, “visualization of the inferior and superior sectors is often limited.”</a:t>
            </a:r>
          </a:p>
          <a:p>
            <a:r>
              <a:rPr lang="en-US" dirty="0"/>
              <a:t>In fact: Nearly half of horseshoe tears were missed by UWF imaging; the majority in the superior quadrant.</a:t>
            </a:r>
          </a:p>
          <a:p>
            <a:r>
              <a:rPr lang="en-US" dirty="0"/>
              <a:t>“</a:t>
            </a:r>
            <a:r>
              <a:rPr lang="en-US" i="0" dirty="0">
                <a:effectLst/>
              </a:rPr>
              <a:t>UWF imaging should not be relied upon as a substitute for funduscopic examination in the evaluation of PVD or symptoms indicative of a retinal tear. This cautionary note is essential, as a negative UWF image can provide false reassurance, potentially leading to delayed diagnosis and management of a critical retinal condition.</a:t>
            </a:r>
            <a:endParaRPr lang="en-US" dirty="0"/>
          </a:p>
          <a:p>
            <a:endParaRPr lang="en-US" dirty="0"/>
          </a:p>
        </p:txBody>
      </p:sp>
      <p:sp>
        <p:nvSpPr>
          <p:cNvPr id="4" name="TextBox 3">
            <a:extLst>
              <a:ext uri="{FF2B5EF4-FFF2-40B4-BE49-F238E27FC236}">
                <a16:creationId xmlns:a16="http://schemas.microsoft.com/office/drawing/2014/main" id="{970197C5-AF45-E498-9041-02A9AB1A4F35}"/>
              </a:ext>
            </a:extLst>
          </p:cNvPr>
          <p:cNvSpPr txBox="1"/>
          <p:nvPr/>
        </p:nvSpPr>
        <p:spPr>
          <a:xfrm>
            <a:off x="5703216" y="6476214"/>
            <a:ext cx="32502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Nov, 2023</a:t>
            </a:r>
          </a:p>
        </p:txBody>
      </p:sp>
    </p:spTree>
    <p:extLst>
      <p:ext uri="{BB962C8B-B14F-4D97-AF65-F5344CB8AC3E}">
        <p14:creationId xmlns:p14="http://schemas.microsoft.com/office/powerpoint/2010/main" val="35372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79D95-113D-447E-CDB7-DBEFE2CAA261}"/>
              </a:ext>
            </a:extLst>
          </p:cNvPr>
          <p:cNvSpPr>
            <a:spLocks noGrp="1"/>
          </p:cNvSpPr>
          <p:nvPr>
            <p:ph idx="1"/>
          </p:nvPr>
        </p:nvSpPr>
        <p:spPr>
          <a:xfrm>
            <a:off x="190500" y="5446628"/>
            <a:ext cx="8763000" cy="1170988"/>
          </a:xfrm>
        </p:spPr>
        <p:txBody>
          <a:bodyPr>
            <a:noAutofit/>
          </a:bodyPr>
          <a:lstStyle/>
          <a:p>
            <a:pPr marL="0" indent="0">
              <a:buNone/>
            </a:pPr>
            <a:r>
              <a:rPr lang="en-US" sz="2000" b="1" i="0" dirty="0">
                <a:effectLst/>
              </a:rPr>
              <a:t>FIGURE 3. Sensitivity of ultra-widefield (UWF) imaging for detection of horseshoe tears (HSTs). Sensitivities of HSTs detected on foveal-centered UWF imaging per clock-hour and grouped into superior, nasal, inferior and temporal quadrants with respect to the orientation of the right eye.</a:t>
            </a:r>
            <a:r>
              <a:rPr lang="en-US" sz="2000" b="1" i="0" dirty="0">
                <a:solidFill>
                  <a:srgbClr val="04C61B"/>
                </a:solidFill>
                <a:effectLst/>
              </a:rPr>
              <a:t>**</a:t>
            </a:r>
            <a:endParaRPr lang="en-US" sz="2000" dirty="0">
              <a:solidFill>
                <a:srgbClr val="04C61B"/>
              </a:solidFill>
            </a:endParaRPr>
          </a:p>
        </p:txBody>
      </p:sp>
      <p:pic>
        <p:nvPicPr>
          <p:cNvPr id="1026" name="Picture 2" descr="FIGURE 3">
            <a:extLst>
              <a:ext uri="{FF2B5EF4-FFF2-40B4-BE49-F238E27FC236}">
                <a16:creationId xmlns:a16="http://schemas.microsoft.com/office/drawing/2014/main" id="{20F13E92-F6E2-CBEB-C343-4ECE5F23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095" y="0"/>
            <a:ext cx="5417810" cy="5446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0C2AA9-2DA7-E341-4380-9B68B55BE077}"/>
              </a:ext>
            </a:extLst>
          </p:cNvPr>
          <p:cNvSpPr txBox="1"/>
          <p:nvPr/>
        </p:nvSpPr>
        <p:spPr>
          <a:xfrm>
            <a:off x="5750351" y="6448340"/>
            <a:ext cx="361046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July 17, 2023</a:t>
            </a:r>
          </a:p>
        </p:txBody>
      </p:sp>
    </p:spTree>
    <p:extLst>
      <p:ext uri="{BB962C8B-B14F-4D97-AF65-F5344CB8AC3E}">
        <p14:creationId xmlns:p14="http://schemas.microsoft.com/office/powerpoint/2010/main" val="196180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a:t>Bacterial Conjunctivitis</a:t>
            </a:r>
          </a:p>
        </p:txBody>
      </p:sp>
      <p:sp>
        <p:nvSpPr>
          <p:cNvPr id="115715" name="Rectangle 3"/>
          <p:cNvSpPr>
            <a:spLocks noGrp="1" noChangeArrowheads="1"/>
          </p:cNvSpPr>
          <p:nvPr>
            <p:ph idx="1"/>
          </p:nvPr>
        </p:nvSpPr>
        <p:spPr>
          <a:xfrm>
            <a:off x="133350" y="914401"/>
            <a:ext cx="8877300" cy="5943600"/>
          </a:xfrm>
        </p:spPr>
        <p:txBody>
          <a:bodyPr/>
          <a:lstStyle/>
          <a:p>
            <a:pPr marL="231775" indent="-231775" eaLnBrk="1" hangingPunct="1">
              <a:spcAft>
                <a:spcPct val="20000"/>
              </a:spcAft>
              <a:tabLst>
                <a:tab pos="1482725" algn="l"/>
                <a:tab pos="2224088" algn="l"/>
              </a:tabLst>
            </a:pPr>
            <a:r>
              <a:rPr lang="en-US" altLang="en-US" sz="2000" dirty="0"/>
              <a:t>Unilateral or bilateral red eye(s) with purulent or mucopurulent discharge of varying degree</a:t>
            </a:r>
          </a:p>
          <a:p>
            <a:pPr marL="231775" indent="-231775" eaLnBrk="1" hangingPunct="1">
              <a:spcAft>
                <a:spcPct val="20000"/>
              </a:spcAft>
              <a:tabLst>
                <a:tab pos="1482725" algn="l"/>
                <a:tab pos="2224088" algn="l"/>
              </a:tabLst>
            </a:pPr>
            <a:r>
              <a:rPr lang="en-US" altLang="en-US" sz="2000" dirty="0"/>
              <a:t>In subtle cases, carefully examine the lacrimal lake under high magnification and look for </a:t>
            </a:r>
            <a:r>
              <a:rPr lang="en-US" altLang="en-US" sz="2000" dirty="0" err="1"/>
              <a:t>microparticulate</a:t>
            </a:r>
            <a:r>
              <a:rPr lang="en-US" altLang="en-US" sz="2000" dirty="0"/>
              <a:t> debris which can be evidence of bacterial infection.</a:t>
            </a:r>
          </a:p>
          <a:p>
            <a:pPr marL="231775" indent="-231775" eaLnBrk="1" hangingPunct="1">
              <a:spcAft>
                <a:spcPct val="20000"/>
              </a:spcAft>
              <a:tabLst>
                <a:tab pos="1482725" algn="l"/>
                <a:tab pos="2224088" algn="l"/>
              </a:tabLst>
            </a:pPr>
            <a:r>
              <a:rPr lang="en-US" altLang="en-US" sz="2000" dirty="0" err="1"/>
              <a:t>Preauricular</a:t>
            </a:r>
            <a:r>
              <a:rPr lang="en-US" altLang="en-US" sz="2000" dirty="0"/>
              <a:t> lymphadenopathy is uncommon, but can be present in </a:t>
            </a:r>
            <a:r>
              <a:rPr lang="en-US" altLang="en-US" sz="2000" dirty="0" err="1"/>
              <a:t>hyperacute</a:t>
            </a:r>
            <a:r>
              <a:rPr lang="en-US" altLang="en-US" sz="2000" dirty="0"/>
              <a:t> cases</a:t>
            </a:r>
          </a:p>
          <a:p>
            <a:pPr marL="231775" indent="-231775" eaLnBrk="1" hangingPunct="1">
              <a:spcAft>
                <a:spcPct val="20000"/>
              </a:spcAft>
              <a:tabLst>
                <a:tab pos="1482725" algn="l"/>
                <a:tab pos="2224088" algn="l"/>
              </a:tabLst>
            </a:pPr>
            <a:r>
              <a:rPr lang="en-US" altLang="en-US" sz="2000" dirty="0"/>
              <a:t>Chemosis may be present in more severe cases</a:t>
            </a:r>
          </a:p>
          <a:p>
            <a:pPr marL="231775" indent="-231775" eaLnBrk="1" hangingPunct="1">
              <a:spcAft>
                <a:spcPct val="20000"/>
              </a:spcAft>
              <a:tabLst>
                <a:tab pos="1482725" algn="l"/>
                <a:tab pos="2224088" algn="l"/>
              </a:tabLst>
            </a:pPr>
            <a:r>
              <a:rPr lang="en-US" altLang="en-US" sz="2000" dirty="0"/>
              <a:t>SPK can be present, especially if staphylococcal etiology.  This is usually the result of staph exotoxin </a:t>
            </a:r>
            <a:r>
              <a:rPr lang="en-US" altLang="en-US" sz="2000" dirty="0" err="1"/>
              <a:t>chemotoxicity</a:t>
            </a:r>
            <a:r>
              <a:rPr lang="en-US" altLang="en-US" sz="2000" dirty="0"/>
              <a:t>, and tends to be seen mostly </a:t>
            </a:r>
            <a:r>
              <a:rPr lang="en-US" altLang="en-US" sz="2000" dirty="0" err="1"/>
              <a:t>inferionasally</a:t>
            </a:r>
            <a:r>
              <a:rPr lang="en-US" altLang="en-US" sz="2000" dirty="0"/>
              <a:t> because of tear film dynamics</a:t>
            </a:r>
          </a:p>
          <a:p>
            <a:pPr marL="231775" indent="-231775" eaLnBrk="1" hangingPunct="1">
              <a:spcAft>
                <a:spcPct val="20000"/>
              </a:spcAft>
              <a:tabLst>
                <a:tab pos="1482725" algn="l"/>
                <a:tab pos="2224088" algn="l"/>
              </a:tabLst>
            </a:pPr>
            <a:r>
              <a:rPr lang="en-US" altLang="en-US" sz="2000" dirty="0"/>
              <a:t>Common etiology:	</a:t>
            </a:r>
            <a:r>
              <a:rPr lang="en-US" altLang="en-US" sz="2000" i="1" dirty="0"/>
              <a:t>Adults:</a:t>
            </a:r>
            <a:r>
              <a:rPr lang="en-US" altLang="en-US" sz="2000" dirty="0"/>
              <a:t>  Staph aureus, Staph epidermidis, Strep    				  pneumoniae</a:t>
            </a:r>
          </a:p>
          <a:p>
            <a:pPr marL="231775" indent="-231775" eaLnBrk="1" hangingPunct="1">
              <a:spcAft>
                <a:spcPct val="20000"/>
              </a:spcAft>
              <a:buFont typeface="Wingdings" panose="05000000000000000000" pitchFamily="2" charset="2"/>
              <a:buNone/>
              <a:tabLst>
                <a:tab pos="1482725" algn="l"/>
                <a:tab pos="2224088" algn="l"/>
              </a:tabLst>
            </a:pPr>
            <a:r>
              <a:rPr lang="en-US" altLang="en-US" sz="2000" dirty="0"/>
              <a:t>				</a:t>
            </a:r>
            <a:r>
              <a:rPr lang="en-US" altLang="en-US" sz="2000" i="1" dirty="0"/>
              <a:t>Children:</a:t>
            </a:r>
            <a:r>
              <a:rPr lang="en-US" altLang="en-US" sz="2000" dirty="0"/>
              <a:t>  Strep pneumoniae, Haemophilus</a:t>
            </a:r>
          </a:p>
          <a:p>
            <a:pPr marL="231775" indent="-231775" eaLnBrk="1" hangingPunct="1">
              <a:spcAft>
                <a:spcPct val="20000"/>
              </a:spcAft>
              <a:tabLst>
                <a:tab pos="1482725" algn="l"/>
                <a:tab pos="2224088" algn="l"/>
              </a:tabLst>
            </a:pPr>
            <a:r>
              <a:rPr lang="en-US" altLang="en-US" sz="2000" dirty="0"/>
              <a:t>Therapy:	</a:t>
            </a:r>
            <a:r>
              <a:rPr lang="en-US" altLang="en-US" sz="2000" i="1" dirty="0"/>
              <a:t>Adults:</a:t>
            </a:r>
            <a:r>
              <a:rPr lang="en-US" altLang="en-US" sz="2000" dirty="0"/>
              <a:t>  Tobramycin, Polytrim, or Fluoroquinolone</a:t>
            </a:r>
          </a:p>
          <a:p>
            <a:pPr marL="231775" indent="-231775" eaLnBrk="1" hangingPunct="1">
              <a:spcAft>
                <a:spcPct val="20000"/>
              </a:spcAft>
              <a:buFont typeface="Wingdings" panose="05000000000000000000" pitchFamily="2" charset="2"/>
              <a:buNone/>
              <a:tabLst>
                <a:tab pos="1482725" algn="l"/>
                <a:tab pos="2224088" algn="l"/>
              </a:tabLst>
            </a:pPr>
            <a:r>
              <a:rPr lang="en-US" altLang="en-US" sz="2000" dirty="0"/>
              <a:t>		</a:t>
            </a:r>
            <a:r>
              <a:rPr lang="en-US" altLang="en-US" sz="2000" i="1" dirty="0"/>
              <a:t>Children:</a:t>
            </a:r>
            <a:r>
              <a:rPr lang="en-US" altLang="en-US" sz="2000" dirty="0"/>
              <a:t>  Polytrim or </a:t>
            </a:r>
            <a:r>
              <a:rPr lang="en-US" altLang="en-US" sz="2000" dirty="0" err="1"/>
              <a:t>Polysporin</a:t>
            </a:r>
            <a:r>
              <a:rPr lang="en-US" altLang="en-US" sz="2000" dirty="0"/>
              <a:t> ung </a:t>
            </a:r>
          </a:p>
          <a:p>
            <a:pPr marL="231775" indent="-231775" eaLnBrk="1" hangingPunct="1">
              <a:spcAft>
                <a:spcPct val="20000"/>
              </a:spcAft>
              <a:tabLst>
                <a:tab pos="1482725" algn="l"/>
                <a:tab pos="2224088" algn="l"/>
              </a:tabLst>
            </a:pPr>
            <a:r>
              <a:rPr lang="en-US" altLang="en-US" sz="2000" dirty="0"/>
              <a:t>Treat for five to seven days as a rule</a:t>
            </a:r>
          </a:p>
        </p:txBody>
      </p:sp>
    </p:spTree>
    <p:extLst>
      <p:ext uri="{BB962C8B-B14F-4D97-AF65-F5344CB8AC3E}">
        <p14:creationId xmlns:p14="http://schemas.microsoft.com/office/powerpoint/2010/main" val="9429559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93895" y="239697"/>
            <a:ext cx="8218487" cy="671513"/>
          </a:xfrm>
        </p:spPr>
        <p:txBody>
          <a:bodyPr>
            <a:normAutofit fontScale="90000"/>
          </a:bodyPr>
          <a:lstStyle/>
          <a:p>
            <a:pPr>
              <a:defRPr/>
            </a:pPr>
            <a:r>
              <a:rPr lang="en-US" dirty="0"/>
              <a:t>Superior Limbic Keratoconjunctivitis</a:t>
            </a:r>
          </a:p>
        </p:txBody>
      </p:sp>
      <p:sp>
        <p:nvSpPr>
          <p:cNvPr id="126979" name="Rectangle 3"/>
          <p:cNvSpPr>
            <a:spLocks noGrp="1" noChangeArrowheads="1"/>
          </p:cNvSpPr>
          <p:nvPr>
            <p:ph idx="4294967295"/>
          </p:nvPr>
        </p:nvSpPr>
        <p:spPr>
          <a:xfrm>
            <a:off x="62144" y="1122378"/>
            <a:ext cx="8877300" cy="5495925"/>
          </a:xfrm>
        </p:spPr>
        <p:txBody>
          <a:bodyPr/>
          <a:lstStyle/>
          <a:p>
            <a:r>
              <a:rPr lang="en-US" altLang="en-US" dirty="0"/>
              <a:t>Both sexes affected, women more</a:t>
            </a:r>
          </a:p>
          <a:p>
            <a:r>
              <a:rPr lang="en-US" altLang="en-US" dirty="0"/>
              <a:t>Main symptoms:  distressingly irritated eyes</a:t>
            </a:r>
          </a:p>
          <a:p>
            <a:r>
              <a:rPr lang="en-US" altLang="en-US" dirty="0"/>
              <a:t>Dry eyes common companion finding</a:t>
            </a:r>
          </a:p>
          <a:p>
            <a:r>
              <a:rPr lang="en-US" altLang="en-US" dirty="0"/>
              <a:t>Symptoms disproportionate to clinical findings</a:t>
            </a:r>
          </a:p>
          <a:p>
            <a:r>
              <a:rPr lang="en-US" altLang="en-US" dirty="0"/>
              <a:t>Spontaneous exacerbations and remissions</a:t>
            </a:r>
          </a:p>
          <a:p>
            <a:r>
              <a:rPr lang="en-US" altLang="en-US" dirty="0"/>
              <a:t>25-40% have some thyroid dysfunction</a:t>
            </a:r>
          </a:p>
          <a:p>
            <a:r>
              <a:rPr lang="en-US" altLang="en-US" dirty="0"/>
              <a:t>Tx: difficult- .5% AgNO3, optimum lubrication, pressure patching, therapeutic soft lenses, surgical resection, cryotherapy</a:t>
            </a:r>
          </a:p>
        </p:txBody>
      </p:sp>
    </p:spTree>
    <p:extLst>
      <p:ext uri="{BB962C8B-B14F-4D97-AF65-F5344CB8AC3E}">
        <p14:creationId xmlns:p14="http://schemas.microsoft.com/office/powerpoint/2010/main" val="28038291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2C88-0F46-0741-F3CA-C97EE4745000}"/>
              </a:ext>
            </a:extLst>
          </p:cNvPr>
          <p:cNvSpPr>
            <a:spLocks noGrp="1"/>
          </p:cNvSpPr>
          <p:nvPr>
            <p:ph type="title"/>
          </p:nvPr>
        </p:nvSpPr>
        <p:spPr/>
        <p:txBody>
          <a:bodyPr/>
          <a:lstStyle/>
          <a:p>
            <a:r>
              <a:rPr lang="en-US" dirty="0">
                <a:solidFill>
                  <a:srgbClr val="FF0000"/>
                </a:solidFill>
              </a:rPr>
              <a:t>*</a:t>
            </a:r>
            <a:r>
              <a:rPr lang="en-US" dirty="0"/>
              <a:t>SLK:  A Comprehensive Review</a:t>
            </a:r>
          </a:p>
        </p:txBody>
      </p:sp>
      <p:sp>
        <p:nvSpPr>
          <p:cNvPr id="3" name="Content Placeholder 2">
            <a:extLst>
              <a:ext uri="{FF2B5EF4-FFF2-40B4-BE49-F238E27FC236}">
                <a16:creationId xmlns:a16="http://schemas.microsoft.com/office/drawing/2014/main" id="{30931237-92F4-7EC2-1055-218726AC1713}"/>
              </a:ext>
            </a:extLst>
          </p:cNvPr>
          <p:cNvSpPr>
            <a:spLocks noGrp="1"/>
          </p:cNvSpPr>
          <p:nvPr>
            <p:ph idx="1"/>
          </p:nvPr>
        </p:nvSpPr>
        <p:spPr>
          <a:xfrm>
            <a:off x="190500" y="1192628"/>
            <a:ext cx="8763000" cy="5556152"/>
          </a:xfrm>
        </p:spPr>
        <p:txBody>
          <a:bodyPr/>
          <a:lstStyle/>
          <a:p>
            <a:r>
              <a:rPr lang="en-US" dirty="0"/>
              <a:t>No familial or ethnic relationships; F&gt;M</a:t>
            </a:r>
          </a:p>
          <a:p>
            <a:r>
              <a:rPr lang="en-US" dirty="0"/>
              <a:t>Pathology: mechanical/friction with DED leading to keratinization of conjunctival tissues.</a:t>
            </a:r>
          </a:p>
          <a:p>
            <a:r>
              <a:rPr lang="en-US" dirty="0"/>
              <a:t>Prognosis: Good	Duration: 1-10 years </a:t>
            </a:r>
          </a:p>
          <a:p>
            <a:r>
              <a:rPr lang="en-US" dirty="0"/>
              <a:t>“A high rate of associated autoimmune thyroid disease” is not well understood. All patients should be evaluated for thyroid disease.</a:t>
            </a:r>
          </a:p>
          <a:p>
            <a:r>
              <a:rPr lang="en-US" dirty="0"/>
              <a:t>Tx: Punctal plugs, lipid ATs, large diameter SCLs, 0.5% silver nitrate and others.</a:t>
            </a:r>
          </a:p>
          <a:p>
            <a:r>
              <a:rPr lang="en-US" dirty="0"/>
              <a:t>Surgical conjunctival resection “may be considered when patients are not responsive to medical therapy.”</a:t>
            </a:r>
          </a:p>
        </p:txBody>
      </p:sp>
      <p:sp>
        <p:nvSpPr>
          <p:cNvPr id="4" name="TextBox 3">
            <a:extLst>
              <a:ext uri="{FF2B5EF4-FFF2-40B4-BE49-F238E27FC236}">
                <a16:creationId xmlns:a16="http://schemas.microsoft.com/office/drawing/2014/main" id="{2BA61759-D4A2-63A5-FA7E-DE0D706B1E29}"/>
              </a:ext>
            </a:extLst>
          </p:cNvPr>
          <p:cNvSpPr txBox="1"/>
          <p:nvPr/>
        </p:nvSpPr>
        <p:spPr>
          <a:xfrm>
            <a:off x="4923366" y="6410226"/>
            <a:ext cx="403013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Survey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Mar/Apr, 2022</a:t>
            </a:r>
          </a:p>
        </p:txBody>
      </p:sp>
    </p:spTree>
    <p:extLst>
      <p:ext uri="{BB962C8B-B14F-4D97-AF65-F5344CB8AC3E}">
        <p14:creationId xmlns:p14="http://schemas.microsoft.com/office/powerpoint/2010/main" val="660186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93712" y="130175"/>
            <a:ext cx="7530147" cy="1365250"/>
          </a:xfrm>
        </p:spPr>
        <p:txBody>
          <a:bodyPr/>
          <a:lstStyle/>
          <a:p>
            <a:pPr eaLnBrk="1" hangingPunct="1"/>
            <a:r>
              <a:rPr lang="en-US" altLang="en-US" dirty="0"/>
              <a:t>Antibacterial Medications</a:t>
            </a:r>
          </a:p>
        </p:txBody>
      </p:sp>
      <p:sp>
        <p:nvSpPr>
          <p:cNvPr id="25603" name="Rectangle 3"/>
          <p:cNvSpPr>
            <a:spLocks noGrp="1" noChangeArrowheads="1"/>
          </p:cNvSpPr>
          <p:nvPr>
            <p:ph type="body" idx="1"/>
          </p:nvPr>
        </p:nvSpPr>
        <p:spPr>
          <a:xfrm>
            <a:off x="851853" y="1434465"/>
            <a:ext cx="4591050" cy="5067300"/>
          </a:xfrm>
        </p:spPr>
        <p:txBody>
          <a:bodyPr/>
          <a:lstStyle/>
          <a:p>
            <a:pPr marL="342900" indent="-342900" eaLnBrk="1" hangingPunct="1">
              <a:lnSpc>
                <a:spcPct val="85000"/>
              </a:lnSpc>
            </a:pPr>
            <a:r>
              <a:rPr lang="en-US" altLang="en-US" sz="2400" dirty="0"/>
              <a:t>Sulfa Preparations</a:t>
            </a:r>
          </a:p>
          <a:p>
            <a:pPr marL="342900" indent="-342900" eaLnBrk="1" hangingPunct="1">
              <a:lnSpc>
                <a:spcPct val="85000"/>
              </a:lnSpc>
            </a:pPr>
            <a:r>
              <a:rPr lang="en-US" altLang="en-US" sz="2400" dirty="0"/>
              <a:t>Erythromycin</a:t>
            </a:r>
          </a:p>
          <a:p>
            <a:pPr marL="342900" indent="-342900" eaLnBrk="1" hangingPunct="1">
              <a:lnSpc>
                <a:spcPct val="85000"/>
              </a:lnSpc>
            </a:pPr>
            <a:r>
              <a:rPr lang="en-US" altLang="en-US" sz="2400" dirty="0"/>
              <a:t>Bacitracin</a:t>
            </a:r>
          </a:p>
          <a:p>
            <a:pPr marL="342900" indent="-342900" eaLnBrk="1" hangingPunct="1">
              <a:lnSpc>
                <a:spcPct val="85000"/>
              </a:lnSpc>
            </a:pPr>
            <a:r>
              <a:rPr lang="en-US" altLang="en-US" sz="2400" dirty="0"/>
              <a:t>Bacitracin / Polymyxin B</a:t>
            </a:r>
          </a:p>
          <a:p>
            <a:pPr marL="342900" indent="-342900" eaLnBrk="1" hangingPunct="1">
              <a:lnSpc>
                <a:spcPct val="85000"/>
              </a:lnSpc>
            </a:pPr>
            <a:r>
              <a:rPr lang="en-US" altLang="en-US" sz="2400" dirty="0"/>
              <a:t>Bacitracin / Polymyxin B / Neomycin</a:t>
            </a:r>
          </a:p>
          <a:p>
            <a:pPr marL="342900" indent="-342900" eaLnBrk="1" hangingPunct="1">
              <a:lnSpc>
                <a:spcPct val="85000"/>
              </a:lnSpc>
            </a:pPr>
            <a:r>
              <a:rPr lang="en-US" altLang="en-US" sz="2400" dirty="0"/>
              <a:t>Chloramphenicol</a:t>
            </a:r>
          </a:p>
          <a:p>
            <a:pPr marL="342900" indent="-342900" eaLnBrk="1" hangingPunct="1">
              <a:lnSpc>
                <a:spcPct val="85000"/>
              </a:lnSpc>
            </a:pPr>
            <a:r>
              <a:rPr lang="en-US" altLang="en-US" sz="2400" dirty="0"/>
              <a:t>Gentamicin</a:t>
            </a:r>
          </a:p>
          <a:p>
            <a:pPr marL="342900" indent="-342900" eaLnBrk="1" hangingPunct="1">
              <a:lnSpc>
                <a:spcPct val="85000"/>
              </a:lnSpc>
            </a:pPr>
            <a:r>
              <a:rPr lang="en-US" altLang="en-US" sz="2400" dirty="0"/>
              <a:t>Tobramycin</a:t>
            </a:r>
          </a:p>
          <a:p>
            <a:pPr marL="342900" indent="-342900" eaLnBrk="1" hangingPunct="1">
              <a:lnSpc>
                <a:spcPct val="85000"/>
              </a:lnSpc>
            </a:pPr>
            <a:r>
              <a:rPr lang="en-US" altLang="en-US" sz="2400" dirty="0"/>
              <a:t>Trimethoprim / Polymyxin B</a:t>
            </a:r>
          </a:p>
          <a:p>
            <a:pPr marL="342900" indent="-342900" eaLnBrk="1" hangingPunct="1">
              <a:lnSpc>
                <a:spcPct val="85000"/>
              </a:lnSpc>
            </a:pPr>
            <a:r>
              <a:rPr lang="en-US" altLang="en-US" sz="2400" dirty="0">
                <a:solidFill>
                  <a:srgbClr val="FFFFFF"/>
                </a:solidFill>
              </a:rPr>
              <a:t>Fluoroquinolones</a:t>
            </a:r>
          </a:p>
          <a:p>
            <a:pPr marL="342900" indent="-342900" eaLnBrk="1" hangingPunct="1">
              <a:lnSpc>
                <a:spcPct val="85000"/>
              </a:lnSpc>
            </a:pPr>
            <a:r>
              <a:rPr lang="en-US" altLang="en-US" sz="2400" dirty="0">
                <a:solidFill>
                  <a:srgbClr val="FFFFFF"/>
                </a:solidFill>
              </a:rPr>
              <a:t>Azithromycin</a:t>
            </a:r>
          </a:p>
          <a:p>
            <a:pPr marL="342900" indent="-342900" eaLnBrk="1" hangingPunct="1">
              <a:lnSpc>
                <a:spcPct val="85000"/>
              </a:lnSpc>
            </a:pPr>
            <a:r>
              <a:rPr lang="en-US" altLang="en-US" sz="2400" dirty="0">
                <a:solidFill>
                  <a:srgbClr val="FFFFFF"/>
                </a:solidFill>
              </a:rPr>
              <a:t>Oral antibiotics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190501" y="190502"/>
            <a:ext cx="8763000" cy="952498"/>
          </a:xfrm>
        </p:spPr>
        <p:txBody>
          <a:bodyPr>
            <a:normAutofit fontScale="90000"/>
          </a:bodyPr>
          <a:lstStyle/>
          <a:p>
            <a:r>
              <a:rPr lang="en-US" dirty="0"/>
              <a:t>Antibiotic Resistance Monitoring in Ocular </a:t>
            </a:r>
            <a:r>
              <a:rPr lang="en-US" dirty="0" err="1"/>
              <a:t>micRorganisms</a:t>
            </a:r>
            <a:r>
              <a:rPr lang="en-US" dirty="0"/>
              <a:t> (ARMOR) Study</a:t>
            </a:r>
          </a:p>
        </p:txBody>
      </p:sp>
      <p:sp>
        <p:nvSpPr>
          <p:cNvPr id="3" name="Content Placeholder 2"/>
          <p:cNvSpPr>
            <a:spLocks noGrp="1"/>
          </p:cNvSpPr>
          <p:nvPr>
            <p:ph idx="1"/>
          </p:nvPr>
        </p:nvSpPr>
        <p:spPr>
          <a:xfrm>
            <a:off x="190500" y="1344706"/>
            <a:ext cx="8763000" cy="5322794"/>
          </a:xfrm>
        </p:spPr>
        <p:txBody>
          <a:bodyPr>
            <a:normAutofit/>
          </a:bodyPr>
          <a:lstStyle/>
          <a:p>
            <a:pPr lvl="0"/>
            <a:r>
              <a:rPr lang="en-US" dirty="0"/>
              <a:t>Prospective, multicenter, longitudinal survey of antibiotic susceptibility trends</a:t>
            </a:r>
          </a:p>
          <a:p>
            <a:pPr lvl="0"/>
            <a:r>
              <a:rPr lang="en-US" dirty="0"/>
              <a:t>Participating sites in the US include community hospitals, university hospitals, and ocular centers</a:t>
            </a:r>
          </a:p>
          <a:p>
            <a:pPr lvl="0"/>
            <a:r>
              <a:rPr lang="en-US" dirty="0"/>
              <a:t>ARMOR isolates:</a:t>
            </a:r>
          </a:p>
          <a:p>
            <a:pPr lvl="1"/>
            <a:r>
              <a:rPr lang="en-US" dirty="0"/>
              <a:t>Staphylococcus aureus </a:t>
            </a:r>
          </a:p>
          <a:p>
            <a:pPr lvl="1"/>
            <a:r>
              <a:rPr lang="en-US" dirty="0"/>
              <a:t>Coagulase-negative staphylococci (</a:t>
            </a:r>
            <a:r>
              <a:rPr lang="en-US" dirty="0" err="1"/>
              <a:t>CoNS</a:t>
            </a:r>
            <a:r>
              <a:rPr lang="en-US" dirty="0"/>
              <a:t>) </a:t>
            </a:r>
          </a:p>
          <a:p>
            <a:pPr lvl="1"/>
            <a:r>
              <a:rPr lang="en-US" dirty="0"/>
              <a:t>Streptococcus pneumoniae </a:t>
            </a:r>
          </a:p>
          <a:p>
            <a:pPr lvl="1"/>
            <a:r>
              <a:rPr lang="en-US" dirty="0" err="1"/>
              <a:t>Haemophilus</a:t>
            </a:r>
            <a:r>
              <a:rPr lang="en-US" dirty="0"/>
              <a:t> </a:t>
            </a:r>
            <a:r>
              <a:rPr lang="en-US" dirty="0" err="1"/>
              <a:t>influenzae</a:t>
            </a:r>
            <a:r>
              <a:rPr lang="en-US" dirty="0"/>
              <a:t> </a:t>
            </a:r>
          </a:p>
          <a:p>
            <a:pPr lvl="1"/>
            <a:r>
              <a:rPr lang="en-US" dirty="0"/>
              <a:t>Pseudomonas aeruginosa</a:t>
            </a:r>
          </a:p>
          <a:p>
            <a:pPr lvl="1"/>
            <a:endParaRPr lang="en-US" sz="2000" i="1" dirty="0">
              <a:solidFill>
                <a:srgbClr val="6FD1FD"/>
              </a:solidFill>
            </a:endParaRPr>
          </a:p>
          <a:p>
            <a:pPr marL="463550" lvl="1" indent="0">
              <a:buNone/>
            </a:pPr>
            <a:r>
              <a:rPr lang="en-US" sz="2000" i="1" dirty="0">
                <a:solidFill>
                  <a:srgbClr val="6FD1FD"/>
                </a:solidFill>
              </a:rPr>
              <a:t>			Thomas, Melton, Vollmer  (</a:t>
            </a:r>
            <a:r>
              <a:rPr lang="en-US" sz="2000" i="1" dirty="0" err="1">
                <a:solidFill>
                  <a:srgbClr val="6FD1FD"/>
                </a:solidFill>
              </a:rPr>
              <a:t>Optom</a:t>
            </a:r>
            <a:r>
              <a:rPr lang="en-US" sz="2000" i="1" dirty="0">
                <a:solidFill>
                  <a:srgbClr val="6FD1FD"/>
                </a:solidFill>
              </a:rPr>
              <a:t> Vis Sci: Vol 00 (00)</a:t>
            </a:r>
          </a:p>
        </p:txBody>
      </p:sp>
    </p:spTree>
    <p:extLst>
      <p:ext uri="{BB962C8B-B14F-4D97-AF65-F5344CB8AC3E}">
        <p14:creationId xmlns:p14="http://schemas.microsoft.com/office/powerpoint/2010/main" val="3582605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6FEF-6DE1-C54B-9AFB-F7D3F87F45D5}"/>
              </a:ext>
            </a:extLst>
          </p:cNvPr>
          <p:cNvSpPr>
            <a:spLocks noGrp="1"/>
          </p:cNvSpPr>
          <p:nvPr>
            <p:ph type="title"/>
          </p:nvPr>
        </p:nvSpPr>
        <p:spPr>
          <a:xfrm>
            <a:off x="190500" y="163869"/>
            <a:ext cx="8763000" cy="752034"/>
          </a:xfrm>
        </p:spPr>
        <p:txBody>
          <a:bodyPr>
            <a:noAutofit/>
          </a:bodyPr>
          <a:lstStyle/>
          <a:p>
            <a:pPr algn="ctr"/>
            <a:r>
              <a:rPr lang="en-US" sz="3600" dirty="0"/>
              <a:t>MIC</a:t>
            </a:r>
            <a:r>
              <a:rPr lang="en-US" sz="3600" baseline="-25000" dirty="0"/>
              <a:t>90 </a:t>
            </a:r>
            <a:r>
              <a:rPr lang="en-US" sz="3600" dirty="0"/>
              <a:t>Comparisons for ARMOR</a:t>
            </a:r>
            <a:br>
              <a:rPr lang="en-US" sz="3600" dirty="0"/>
            </a:br>
            <a:r>
              <a:rPr lang="en-US" sz="3600" dirty="0"/>
              <a:t>Surveillance Study Isolates</a:t>
            </a:r>
          </a:p>
        </p:txBody>
      </p:sp>
      <p:pic>
        <p:nvPicPr>
          <p:cNvPr id="5" name="Content Placeholder 4">
            <a:extLst>
              <a:ext uri="{FF2B5EF4-FFF2-40B4-BE49-F238E27FC236}">
                <a16:creationId xmlns:a16="http://schemas.microsoft.com/office/drawing/2014/main" id="{0E8C958F-F8A6-DC40-B065-D60FD1D6E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864" y="1061902"/>
            <a:ext cx="7812132" cy="5796098"/>
          </a:xfrm>
        </p:spPr>
      </p:pic>
    </p:spTree>
    <p:extLst>
      <p:ext uri="{BB962C8B-B14F-4D97-AF65-F5344CB8AC3E}">
        <p14:creationId xmlns:p14="http://schemas.microsoft.com/office/powerpoint/2010/main" val="1481658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54" name="Group 22"/>
          <p:cNvGraphicFramePr>
            <a:graphicFrameLocks noGrp="1"/>
          </p:cNvGraphicFramePr>
          <p:nvPr/>
        </p:nvGraphicFramePr>
        <p:xfrm>
          <a:off x="166687" y="190500"/>
          <a:ext cx="8810625" cy="6477002"/>
        </p:xfrm>
        <a:graphic>
          <a:graphicData uri="http://schemas.openxmlformats.org/drawingml/2006/table">
            <a:tbl>
              <a:tblPr/>
              <a:tblGrid>
                <a:gridCol w="4030663">
                  <a:extLst>
                    <a:ext uri="{9D8B030D-6E8A-4147-A177-3AD203B41FA5}">
                      <a16:colId xmlns:a16="http://schemas.microsoft.com/office/drawing/2014/main" val="20000"/>
                    </a:ext>
                  </a:extLst>
                </a:gridCol>
                <a:gridCol w="4779962">
                  <a:extLst>
                    <a:ext uri="{9D8B030D-6E8A-4147-A177-3AD203B41FA5}">
                      <a16:colId xmlns:a16="http://schemas.microsoft.com/office/drawing/2014/main" val="20001"/>
                    </a:ext>
                  </a:extLst>
                </a:gridCol>
              </a:tblGrid>
              <a:tr h="1293296">
                <a:tc gridSpan="2">
                  <a:txBody>
                    <a:bodyPr/>
                    <a:lstStyle/>
                    <a:p>
                      <a:pPr marL="0" marR="0" lvl="0" indent="0" algn="ctr" defTabSz="914400" rtl="0" eaLnBrk="1" fontAlgn="base" latinLnBrk="0" hangingPunct="1">
                        <a:lnSpc>
                          <a:spcPct val="100000"/>
                        </a:lnSpc>
                        <a:spcBef>
                          <a:spcPct val="0"/>
                        </a:spcBef>
                        <a:spcAft>
                          <a:spcPct val="0"/>
                        </a:spcAft>
                        <a:buClr>
                          <a:srgbClr val="E0C2FF"/>
                        </a:buClr>
                        <a:buSzPct val="80000"/>
                        <a:buFont typeface="Symbol" pitchFamily="18" charset="2"/>
                        <a:buNone/>
                        <a:tabLst/>
                      </a:pPr>
                      <a:r>
                        <a:rPr kumimoji="0" lang="en-US" sz="3200" b="1" i="0" u="none" strike="noStrike" cap="none" normalizeH="0" baseline="0" dirty="0">
                          <a:ln>
                            <a:noFill/>
                          </a:ln>
                          <a:solidFill>
                            <a:srgbClr val="F4FF8F"/>
                          </a:solidFill>
                          <a:effectLst/>
                          <a:latin typeface="Tahoma" pitchFamily="34" charset="0"/>
                        </a:rPr>
                        <a:t>Differential Diagnosis of </a:t>
                      </a:r>
                      <a:br>
                        <a:rPr kumimoji="0" lang="en-US" sz="3200" b="1" i="0" u="none" strike="noStrike" cap="none" normalizeH="0" baseline="0" dirty="0">
                          <a:ln>
                            <a:noFill/>
                          </a:ln>
                          <a:solidFill>
                            <a:srgbClr val="F4FF8F"/>
                          </a:solidFill>
                          <a:effectLst/>
                          <a:latin typeface="Tahoma" pitchFamily="34" charset="0"/>
                        </a:rPr>
                      </a:br>
                      <a:r>
                        <a:rPr kumimoji="0" lang="en-US" sz="3200" b="1" i="0" u="none" strike="noStrike" cap="none" normalizeH="0" baseline="0" dirty="0">
                          <a:ln>
                            <a:noFill/>
                          </a:ln>
                          <a:solidFill>
                            <a:srgbClr val="F4FF8F"/>
                          </a:solidFill>
                          <a:effectLst/>
                          <a:latin typeface="Tahoma" pitchFamily="34" charset="0"/>
                        </a:rPr>
                        <a:t>Corneal Ulcers vs. Infiltrates</a:t>
                      </a:r>
                    </a:p>
                  </a:txBody>
                  <a:tcPr marL="91437" marR="91437" marT="45710" marB="45710" anchor="ctr" horzOverflow="overflow">
                    <a:lnL>
                      <a:noFill/>
                    </a:lnL>
                    <a:lnR>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60592">
                <a:tc>
                  <a:txBody>
                    <a:bodyPr/>
                    <a:lstStyle/>
                    <a:p>
                      <a:pPr marL="0" marR="0" lvl="0" indent="0" algn="ctr" defTabSz="914400" rtl="0" eaLnBrk="1" fontAlgn="base" latinLnBrk="0" hangingPunct="1">
                        <a:lnSpc>
                          <a:spcPct val="100000"/>
                        </a:lnSpc>
                        <a:spcBef>
                          <a:spcPct val="0"/>
                        </a:spcBef>
                        <a:spcAft>
                          <a:spcPct val="0"/>
                        </a:spcAft>
                        <a:buClr>
                          <a:srgbClr val="E0C2FF"/>
                        </a:buClr>
                        <a:buSzPct val="80000"/>
                        <a:buFont typeface="Symbol" pitchFamily="18" charset="2"/>
                        <a:buNone/>
                        <a:tabLst/>
                      </a:pPr>
                      <a:r>
                        <a:rPr kumimoji="0" lang="en-US" sz="2800" b="1" i="1" u="sng" strike="noStrike" cap="none" normalizeH="0" baseline="0" dirty="0">
                          <a:ln>
                            <a:noFill/>
                          </a:ln>
                          <a:solidFill>
                            <a:srgbClr val="38F40C"/>
                          </a:solidFill>
                          <a:effectLst/>
                          <a:latin typeface="Arial" charset="0"/>
                          <a:cs typeface="Arial" charset="0"/>
                        </a:rPr>
                        <a:t>Ulcer (Infection)</a:t>
                      </a:r>
                    </a:p>
                  </a:txBody>
                  <a:tcPr marL="91437" marR="91437" marT="45710" marB="4571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E0C2FF"/>
                        </a:buClr>
                        <a:buSzPct val="80000"/>
                        <a:buFont typeface="Symbol" pitchFamily="18" charset="2"/>
                        <a:buNone/>
                        <a:tabLst/>
                      </a:pPr>
                      <a:r>
                        <a:rPr kumimoji="0" lang="en-US" sz="2800" b="1" i="1" u="sng" strike="noStrike" cap="none" normalizeH="0" baseline="0" dirty="0">
                          <a:ln>
                            <a:noFill/>
                          </a:ln>
                          <a:solidFill>
                            <a:srgbClr val="38F40C"/>
                          </a:solidFill>
                          <a:effectLst/>
                          <a:latin typeface="Arial" charset="0"/>
                          <a:cs typeface="Arial" charset="0"/>
                        </a:rPr>
                        <a:t>Infiltrate (Inflammation)</a:t>
                      </a:r>
                      <a:endParaRPr kumimoji="0" lang="en-US" sz="2800" b="1" i="1" u="none" strike="noStrike" cap="none" normalizeH="0" baseline="0" dirty="0">
                        <a:ln>
                          <a:noFill/>
                        </a:ln>
                        <a:solidFill>
                          <a:srgbClr val="38F40C"/>
                        </a:solidFill>
                        <a:effectLst/>
                        <a:latin typeface="Arial" charset="0"/>
                        <a:cs typeface="Arial" charset="0"/>
                      </a:endParaRPr>
                    </a:p>
                  </a:txBody>
                  <a:tcPr marL="91437" marR="91437" marT="45710" marB="4571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476996">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Rare</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Common</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6369">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Usually painful</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Mild pain</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50757">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Tend to be central</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Tend to be peripheral</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55641">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1 to 1 staining defect to lesion ratio</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Staining defect size relatively small</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75357">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Cells in anterior chamber</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Rare cells in anterior chamber</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855641">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Generalized conjunctival injection</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Sector skewed injection pattern</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75357">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Usually solitary lesion</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Can be multiple lesions</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76996">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Possible tear lake debris</a:t>
                      </a:r>
                    </a:p>
                  </a:txBody>
                  <a:tcPr marL="91437" marR="91437" marT="45710" marB="45710"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FFFF00"/>
                        </a:buClr>
                        <a:buSzPct val="85000"/>
                        <a:buFont typeface="Symbol" pitchFamily="18" charset="2"/>
                        <a:buChar char="¨"/>
                        <a:tabLst/>
                      </a:pPr>
                      <a:r>
                        <a:rPr kumimoji="0" lang="en-US" sz="2300" b="1" i="0" u="none" strike="noStrike" cap="none" normalizeH="0" baseline="0" dirty="0">
                          <a:ln>
                            <a:noFill/>
                          </a:ln>
                          <a:solidFill>
                            <a:schemeClr val="tx1"/>
                          </a:solidFill>
                          <a:effectLst/>
                          <a:latin typeface="Arial" charset="0"/>
                          <a:cs typeface="Arial" charset="0"/>
                        </a:rPr>
                        <a:t>Clear tear lake</a:t>
                      </a:r>
                    </a:p>
                  </a:txBody>
                  <a:tcPr marL="91437" marR="91437" marT="45710" marB="4571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663536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4" descr="clare - sterile infiltr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914"/>
          <a:stretch/>
        </p:blipFill>
        <p:spPr bwMode="auto">
          <a:xfrm>
            <a:off x="-1177378" y="0"/>
            <a:ext cx="11716758" cy="714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14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1038-7EA2-4038-844B-10E1C55FBD65}"/>
              </a:ext>
            </a:extLst>
          </p:cNvPr>
          <p:cNvSpPr>
            <a:spLocks noGrp="1"/>
          </p:cNvSpPr>
          <p:nvPr>
            <p:ph type="title"/>
          </p:nvPr>
        </p:nvSpPr>
        <p:spPr/>
        <p:txBody>
          <a:bodyPr/>
          <a:lstStyle/>
          <a:p>
            <a:r>
              <a:rPr lang="en-US" dirty="0"/>
              <a:t>Clinical Guidance on HCQ Use</a:t>
            </a:r>
          </a:p>
        </p:txBody>
      </p:sp>
      <p:sp>
        <p:nvSpPr>
          <p:cNvPr id="3" name="Content Placeholder 2">
            <a:extLst>
              <a:ext uri="{FF2B5EF4-FFF2-40B4-BE49-F238E27FC236}">
                <a16:creationId xmlns:a16="http://schemas.microsoft.com/office/drawing/2014/main" id="{04EF02EF-F282-4754-8DDF-C0937A495295}"/>
              </a:ext>
            </a:extLst>
          </p:cNvPr>
          <p:cNvSpPr>
            <a:spLocks noGrp="1"/>
          </p:cNvSpPr>
          <p:nvPr>
            <p:ph idx="1"/>
          </p:nvPr>
        </p:nvSpPr>
        <p:spPr>
          <a:xfrm>
            <a:off x="69573" y="963292"/>
            <a:ext cx="9326280" cy="5365652"/>
          </a:xfrm>
        </p:spPr>
        <p:txBody>
          <a:bodyPr>
            <a:normAutofit lnSpcReduction="10000"/>
          </a:bodyPr>
          <a:lstStyle/>
          <a:p>
            <a:r>
              <a:rPr lang="en-US" sz="2400" dirty="0"/>
              <a:t>Recommended dosage 5mg/Kg/day</a:t>
            </a:r>
          </a:p>
          <a:p>
            <a:r>
              <a:rPr lang="en-US" sz="2400" dirty="0"/>
              <a:t>Excessive dosing is now based on a dose greater than 300mg/day;    a significant reduction from the historic use of 400 mg/day.</a:t>
            </a:r>
          </a:p>
          <a:p>
            <a:r>
              <a:rPr lang="en-US" sz="2400" dirty="0"/>
              <a:t>High daily dosage relative to body weight and cumulative dose are the primary risk factors for retinopathy</a:t>
            </a:r>
          </a:p>
          <a:p>
            <a:r>
              <a:rPr lang="en-US" sz="2400" dirty="0"/>
              <a:t>“Asians represent a vulnerable population because of the combination of possibly increased excessive dosing and an atypical disease pattern.</a:t>
            </a:r>
          </a:p>
          <a:p>
            <a:r>
              <a:rPr lang="en-US" sz="2400" dirty="0"/>
              <a:t>Kidney disease and concurrent use of tamoxifen risk factors</a:t>
            </a:r>
          </a:p>
          <a:p>
            <a:r>
              <a:rPr lang="en-US" sz="2400" dirty="0"/>
              <a:t>1 in 4 patients currently overdosed, especially by dermatologists</a:t>
            </a:r>
          </a:p>
          <a:p>
            <a:r>
              <a:rPr lang="en-US" sz="2400" dirty="0"/>
              <a:t>Low actual body weight is uniformly a major risk factor</a:t>
            </a:r>
          </a:p>
          <a:p>
            <a:r>
              <a:rPr lang="en-US" sz="2400" dirty="0"/>
              <a:t>Never stop HCQ without consultation with the prescriber</a:t>
            </a:r>
          </a:p>
          <a:p>
            <a:r>
              <a:rPr lang="en-US" sz="2400" dirty="0"/>
              <a:t>Effective communication within the patient care team is critical</a:t>
            </a:r>
          </a:p>
          <a:p>
            <a:r>
              <a:rPr lang="en-US" sz="2400" dirty="0"/>
              <a:t>Proper dosing key to avoiding retinopathy</a:t>
            </a:r>
          </a:p>
          <a:p>
            <a:endParaRPr lang="en-US" sz="2400" dirty="0"/>
          </a:p>
        </p:txBody>
      </p:sp>
      <p:sp>
        <p:nvSpPr>
          <p:cNvPr id="4" name="TextBox 3">
            <a:extLst>
              <a:ext uri="{FF2B5EF4-FFF2-40B4-BE49-F238E27FC236}">
                <a16:creationId xmlns:a16="http://schemas.microsoft.com/office/drawing/2014/main" id="{2236A593-095D-44FA-BA19-609AE9B78D58}"/>
              </a:ext>
            </a:extLst>
          </p:cNvPr>
          <p:cNvSpPr txBox="1"/>
          <p:nvPr/>
        </p:nvSpPr>
        <p:spPr>
          <a:xfrm>
            <a:off x="5991225" y="6328944"/>
            <a:ext cx="28956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 July, 2021</a:t>
            </a:r>
          </a:p>
        </p:txBody>
      </p:sp>
    </p:spTree>
    <p:extLst>
      <p:ext uri="{BB962C8B-B14F-4D97-AF65-F5344CB8AC3E}">
        <p14:creationId xmlns:p14="http://schemas.microsoft.com/office/powerpoint/2010/main" val="1035017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D1BB-BA33-4100-9B70-D1FA85768745}"/>
              </a:ext>
            </a:extLst>
          </p:cNvPr>
          <p:cNvSpPr>
            <a:spLocks noGrp="1"/>
          </p:cNvSpPr>
          <p:nvPr>
            <p:ph type="title"/>
          </p:nvPr>
        </p:nvSpPr>
        <p:spPr/>
        <p:txBody>
          <a:bodyPr>
            <a:normAutofit fontScale="90000"/>
          </a:bodyPr>
          <a:lstStyle/>
          <a:p>
            <a:r>
              <a:rPr lang="en-US" dirty="0">
                <a:solidFill>
                  <a:srgbClr val="FF0000"/>
                </a:solidFill>
              </a:rPr>
              <a:t>*</a:t>
            </a:r>
            <a:r>
              <a:rPr lang="en-US" dirty="0"/>
              <a:t>New Combination for Corneal Ulcers</a:t>
            </a:r>
          </a:p>
        </p:txBody>
      </p:sp>
      <p:sp>
        <p:nvSpPr>
          <p:cNvPr id="3" name="Content Placeholder 2">
            <a:extLst>
              <a:ext uri="{FF2B5EF4-FFF2-40B4-BE49-F238E27FC236}">
                <a16:creationId xmlns:a16="http://schemas.microsoft.com/office/drawing/2014/main" id="{406279E0-B704-48EE-BE9F-D87326EA009E}"/>
              </a:ext>
            </a:extLst>
          </p:cNvPr>
          <p:cNvSpPr>
            <a:spLocks noGrp="1"/>
          </p:cNvSpPr>
          <p:nvPr>
            <p:ph idx="1"/>
          </p:nvPr>
        </p:nvSpPr>
        <p:spPr/>
        <p:txBody>
          <a:bodyPr/>
          <a:lstStyle/>
          <a:p>
            <a:r>
              <a:rPr lang="en-US" dirty="0"/>
              <a:t>Dual therapy for bacterial corneal ulcers has been the standard for decades.</a:t>
            </a:r>
          </a:p>
          <a:p>
            <a:r>
              <a:rPr lang="en-US" dirty="0"/>
              <a:t>Tobramycin for gram negative coverage</a:t>
            </a:r>
          </a:p>
          <a:p>
            <a:r>
              <a:rPr lang="en-US" dirty="0"/>
              <a:t>Vancomycin for gram positive coverage</a:t>
            </a:r>
          </a:p>
          <a:p>
            <a:r>
              <a:rPr lang="en-US" dirty="0"/>
              <a:t>New combination is pre-fortified!</a:t>
            </a:r>
          </a:p>
          <a:p>
            <a:r>
              <a:rPr lang="en-US" dirty="0"/>
              <a:t>Tobramycin is 1.5% (standard is 0.3%)</a:t>
            </a:r>
          </a:p>
          <a:p>
            <a:r>
              <a:rPr lang="en-US" dirty="0"/>
              <a:t>Vancomycin is 5% (there is no standard)</a:t>
            </a:r>
          </a:p>
          <a:p>
            <a:r>
              <a:rPr lang="en-US" dirty="0"/>
              <a:t>Marketed as </a:t>
            </a:r>
            <a:r>
              <a:rPr lang="en-US" dirty="0" err="1"/>
              <a:t>Fortisite</a:t>
            </a:r>
            <a:r>
              <a:rPr lang="en-US" dirty="0"/>
              <a:t>™ ophthalmic solution by </a:t>
            </a:r>
            <a:r>
              <a:rPr lang="en-US" dirty="0" err="1"/>
              <a:t>ImprimisRx</a:t>
            </a:r>
            <a:r>
              <a:rPr lang="en-US" dirty="0"/>
              <a:t> (owned by Harrow Health)</a:t>
            </a:r>
          </a:p>
          <a:p>
            <a:r>
              <a:rPr lang="en-US" dirty="0"/>
              <a:t>Must be ordered directly (503A) via Imprimisrx.com or 844-446-6979</a:t>
            </a:r>
          </a:p>
        </p:txBody>
      </p:sp>
    </p:spTree>
    <p:extLst>
      <p:ext uri="{BB962C8B-B14F-4D97-AF65-F5344CB8AC3E}">
        <p14:creationId xmlns:p14="http://schemas.microsoft.com/office/powerpoint/2010/main" val="1268944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0609-CA9E-175E-1F74-0BDF766C36FF}"/>
              </a:ext>
            </a:extLst>
          </p:cNvPr>
          <p:cNvSpPr>
            <a:spLocks noGrp="1"/>
          </p:cNvSpPr>
          <p:nvPr>
            <p:ph type="title"/>
          </p:nvPr>
        </p:nvSpPr>
        <p:spPr>
          <a:xfrm>
            <a:off x="190500" y="281942"/>
            <a:ext cx="8763000" cy="752034"/>
          </a:xfrm>
        </p:spPr>
        <p:txBody>
          <a:bodyPr>
            <a:normAutofit fontScale="90000"/>
          </a:bodyPr>
          <a:lstStyle/>
          <a:p>
            <a:r>
              <a:rPr lang="en-US" dirty="0">
                <a:solidFill>
                  <a:srgbClr val="FF0000"/>
                </a:solidFill>
              </a:rPr>
              <a:t>*</a:t>
            </a:r>
            <a:r>
              <a:rPr lang="en-US" dirty="0"/>
              <a:t>An Updated Perspective on Treating Pseudomonal Infection</a:t>
            </a:r>
          </a:p>
        </p:txBody>
      </p:sp>
      <p:sp>
        <p:nvSpPr>
          <p:cNvPr id="3" name="Content Placeholder 2">
            <a:extLst>
              <a:ext uri="{FF2B5EF4-FFF2-40B4-BE49-F238E27FC236}">
                <a16:creationId xmlns:a16="http://schemas.microsoft.com/office/drawing/2014/main" id="{ACC6BBF7-BD22-964F-4D41-B794A01B342C}"/>
              </a:ext>
            </a:extLst>
          </p:cNvPr>
          <p:cNvSpPr>
            <a:spLocks noGrp="1"/>
          </p:cNvSpPr>
          <p:nvPr>
            <p:ph idx="1"/>
          </p:nvPr>
        </p:nvSpPr>
        <p:spPr>
          <a:xfrm>
            <a:off x="190500" y="1423768"/>
            <a:ext cx="8763000" cy="5556152"/>
          </a:xfrm>
        </p:spPr>
        <p:txBody>
          <a:bodyPr/>
          <a:lstStyle/>
          <a:p>
            <a:r>
              <a:rPr lang="en-US" dirty="0"/>
              <a:t>“Multiple studies have shown high minimal inhibitory concentrations for moxifloxacin in </a:t>
            </a:r>
            <a:r>
              <a:rPr lang="en-US" i="1" dirty="0"/>
              <a:t>P.</a:t>
            </a:r>
            <a:r>
              <a:rPr lang="en-US" dirty="0"/>
              <a:t> </a:t>
            </a:r>
            <a:r>
              <a:rPr lang="en-US" i="1" dirty="0"/>
              <a:t>aeruginosa </a:t>
            </a:r>
            <a:r>
              <a:rPr lang="en-US" dirty="0"/>
              <a:t>as well as a sharp increase in the percentage of </a:t>
            </a:r>
            <a:r>
              <a:rPr lang="en-US" i="1" dirty="0"/>
              <a:t>P.</a:t>
            </a:r>
            <a:r>
              <a:rPr lang="en-US" dirty="0"/>
              <a:t> </a:t>
            </a:r>
            <a:r>
              <a:rPr lang="en-US" i="1" dirty="0"/>
              <a:t>aeruginosa </a:t>
            </a:r>
            <a:r>
              <a:rPr lang="en-US" dirty="0"/>
              <a:t>isolates that are resistant to moxifloxacin.”</a:t>
            </a:r>
          </a:p>
          <a:p>
            <a:r>
              <a:rPr lang="en-US" dirty="0"/>
              <a:t>It seems likely that </a:t>
            </a:r>
            <a:r>
              <a:rPr lang="en-US" dirty="0" err="1"/>
              <a:t>Fortisite</a:t>
            </a:r>
            <a:r>
              <a:rPr lang="en-US" dirty="0"/>
              <a:t> is superior to moxifloxacin but no comparative studies have been done.</a:t>
            </a:r>
          </a:p>
        </p:txBody>
      </p:sp>
      <p:sp>
        <p:nvSpPr>
          <p:cNvPr id="4" name="TextBox 3">
            <a:extLst>
              <a:ext uri="{FF2B5EF4-FFF2-40B4-BE49-F238E27FC236}">
                <a16:creationId xmlns:a16="http://schemas.microsoft.com/office/drawing/2014/main" id="{4B554453-C410-E0C1-B3AB-2E79DEBBDB11}"/>
              </a:ext>
            </a:extLst>
          </p:cNvPr>
          <p:cNvSpPr txBox="1"/>
          <p:nvPr/>
        </p:nvSpPr>
        <p:spPr>
          <a:xfrm>
            <a:off x="4794674" y="4980093"/>
            <a:ext cx="337312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JAMA </a:t>
            </a:r>
            <a:r>
              <a:rPr kumimoji="0" lang="en-US" sz="1600" b="1" i="0"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June, 2023</a:t>
            </a:r>
          </a:p>
        </p:txBody>
      </p:sp>
    </p:spTree>
    <p:extLst>
      <p:ext uri="{BB962C8B-B14F-4D97-AF65-F5344CB8AC3E}">
        <p14:creationId xmlns:p14="http://schemas.microsoft.com/office/powerpoint/2010/main" val="3850016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2690-AFD5-B4B6-45E6-E62148952A41}"/>
              </a:ext>
            </a:extLst>
          </p:cNvPr>
          <p:cNvSpPr>
            <a:spLocks noGrp="1"/>
          </p:cNvSpPr>
          <p:nvPr>
            <p:ph type="title"/>
          </p:nvPr>
        </p:nvSpPr>
        <p:spPr/>
        <p:txBody>
          <a:bodyPr/>
          <a:lstStyle/>
          <a:p>
            <a:r>
              <a:rPr lang="en-US" dirty="0"/>
              <a:t>“Culturing” is Being Eclipsed</a:t>
            </a:r>
          </a:p>
        </p:txBody>
      </p:sp>
      <p:sp>
        <p:nvSpPr>
          <p:cNvPr id="3" name="Content Placeholder 2">
            <a:extLst>
              <a:ext uri="{FF2B5EF4-FFF2-40B4-BE49-F238E27FC236}">
                <a16:creationId xmlns:a16="http://schemas.microsoft.com/office/drawing/2014/main" id="{CB9DAF59-420D-4C3B-9FFD-911E218AA5D4}"/>
              </a:ext>
            </a:extLst>
          </p:cNvPr>
          <p:cNvSpPr>
            <a:spLocks noGrp="1"/>
          </p:cNvSpPr>
          <p:nvPr>
            <p:ph idx="1"/>
          </p:nvPr>
        </p:nvSpPr>
        <p:spPr>
          <a:xfrm>
            <a:off x="190501" y="1183775"/>
            <a:ext cx="8763000" cy="5556152"/>
          </a:xfrm>
        </p:spPr>
        <p:txBody>
          <a:bodyPr/>
          <a:lstStyle/>
          <a:p>
            <a:r>
              <a:rPr lang="en-US" dirty="0"/>
              <a:t>PCR is eclipsing traditional culturing</a:t>
            </a:r>
          </a:p>
          <a:p>
            <a:r>
              <a:rPr lang="en-US" dirty="0"/>
              <a:t>Test results by next morning</a:t>
            </a:r>
          </a:p>
          <a:p>
            <a:r>
              <a:rPr lang="en-US" dirty="0"/>
              <a:t>Targets most relevant micro-organisms</a:t>
            </a:r>
          </a:p>
          <a:p>
            <a:r>
              <a:rPr lang="en-US" dirty="0"/>
              <a:t>There is only one universal collection device</a:t>
            </a:r>
          </a:p>
          <a:p>
            <a:r>
              <a:rPr lang="en-US" dirty="0"/>
              <a:t>Provides a personalized antibiotic summary of effectiveness</a:t>
            </a:r>
          </a:p>
          <a:p>
            <a:r>
              <a:rPr lang="en-US" dirty="0"/>
              <a:t>See </a:t>
            </a:r>
            <a:r>
              <a:rPr lang="en-US" dirty="0">
                <a:hlinkClick r:id="rId2">
                  <a:extLst>
                    <a:ext uri="{A12FA001-AC4F-418D-AE19-62706E023703}">
                      <ahyp:hlinkClr xmlns:ahyp="http://schemas.microsoft.com/office/drawing/2018/hyperlinkcolor" val="tx"/>
                    </a:ext>
                  </a:extLst>
                </a:hlinkClick>
              </a:rPr>
              <a:t>www.healthtrackrx.com</a:t>
            </a:r>
            <a:r>
              <a:rPr lang="en-US" dirty="0"/>
              <a:t> for details  </a:t>
            </a:r>
          </a:p>
          <a:p>
            <a:pPr marL="0" indent="0">
              <a:buNone/>
            </a:pPr>
            <a:r>
              <a:rPr lang="en-US" dirty="0"/>
              <a:t>	</a:t>
            </a:r>
          </a:p>
        </p:txBody>
      </p:sp>
    </p:spTree>
    <p:extLst>
      <p:ext uri="{BB962C8B-B14F-4D97-AF65-F5344CB8AC3E}">
        <p14:creationId xmlns:p14="http://schemas.microsoft.com/office/powerpoint/2010/main" val="2067375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62594-4D60-D92D-E337-4F7E4C850A58}"/>
              </a:ext>
            </a:extLst>
          </p:cNvPr>
          <p:cNvPicPr>
            <a:picLocks noChangeAspect="1"/>
          </p:cNvPicPr>
          <p:nvPr/>
        </p:nvPicPr>
        <p:blipFill rotWithShape="1">
          <a:blip r:embed="rId3"/>
          <a:srcRect l="9449"/>
          <a:stretch/>
        </p:blipFill>
        <p:spPr>
          <a:xfrm>
            <a:off x="365371" y="0"/>
            <a:ext cx="8413258" cy="6749545"/>
          </a:xfrm>
          <a:prstGeom prst="rect">
            <a:avLst/>
          </a:prstGeom>
        </p:spPr>
      </p:pic>
    </p:spTree>
    <p:extLst>
      <p:ext uri="{BB962C8B-B14F-4D97-AF65-F5344CB8AC3E}">
        <p14:creationId xmlns:p14="http://schemas.microsoft.com/office/powerpoint/2010/main" val="1937880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F081B8-C2D2-664B-DE61-5B7F7703234F}"/>
              </a:ext>
            </a:extLst>
          </p:cNvPr>
          <p:cNvPicPr>
            <a:picLocks noChangeAspect="1"/>
          </p:cNvPicPr>
          <p:nvPr/>
        </p:nvPicPr>
        <p:blipFill rotWithShape="1">
          <a:blip r:embed="rId2"/>
          <a:srcRect r="1832"/>
          <a:stretch/>
        </p:blipFill>
        <p:spPr>
          <a:xfrm>
            <a:off x="46872" y="54735"/>
            <a:ext cx="9050255" cy="6748530"/>
          </a:xfrm>
          <a:prstGeom prst="rect">
            <a:avLst/>
          </a:prstGeom>
        </p:spPr>
      </p:pic>
    </p:spTree>
    <p:extLst>
      <p:ext uri="{BB962C8B-B14F-4D97-AF65-F5344CB8AC3E}">
        <p14:creationId xmlns:p14="http://schemas.microsoft.com/office/powerpoint/2010/main" val="724061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44977" y="424816"/>
            <a:ext cx="8869362" cy="690562"/>
          </a:xfrm>
        </p:spPr>
        <p:txBody>
          <a:bodyPr>
            <a:normAutofit fontScale="90000"/>
          </a:bodyPr>
          <a:lstStyle/>
          <a:p>
            <a:pPr eaLnBrk="1" hangingPunct="1"/>
            <a:r>
              <a:rPr lang="en-US" altLang="en-US" dirty="0"/>
              <a:t>Antibiotics - Systemic</a:t>
            </a:r>
          </a:p>
        </p:txBody>
      </p:sp>
      <p:sp>
        <p:nvSpPr>
          <p:cNvPr id="64515" name="Rectangle 3"/>
          <p:cNvSpPr>
            <a:spLocks noGrp="1" noChangeArrowheads="1"/>
          </p:cNvSpPr>
          <p:nvPr>
            <p:ph idx="1"/>
          </p:nvPr>
        </p:nvSpPr>
        <p:spPr>
          <a:xfrm>
            <a:off x="1227456" y="1462087"/>
            <a:ext cx="4148137" cy="2938463"/>
          </a:xfrm>
        </p:spPr>
        <p:txBody>
          <a:bodyPr/>
          <a:lstStyle/>
          <a:p>
            <a:pPr marL="457200" indent="-457200" eaLnBrk="1" hangingPunct="1">
              <a:lnSpc>
                <a:spcPct val="85000"/>
              </a:lnSpc>
            </a:pPr>
            <a:r>
              <a:rPr lang="en-US" altLang="en-US" dirty="0"/>
              <a:t>Penicillins</a:t>
            </a:r>
          </a:p>
          <a:p>
            <a:pPr marL="457200" indent="-457200" eaLnBrk="1" hangingPunct="1">
              <a:lnSpc>
                <a:spcPct val="85000"/>
              </a:lnSpc>
            </a:pPr>
            <a:r>
              <a:rPr lang="en-US" altLang="en-US" dirty="0"/>
              <a:t>Cephalosporins</a:t>
            </a:r>
          </a:p>
          <a:p>
            <a:pPr marL="457200" indent="-457200" eaLnBrk="1" hangingPunct="1">
              <a:lnSpc>
                <a:spcPct val="85000"/>
              </a:lnSpc>
            </a:pPr>
            <a:r>
              <a:rPr lang="en-US" altLang="en-US" dirty="0"/>
              <a:t>Tetracyclines</a:t>
            </a:r>
          </a:p>
          <a:p>
            <a:pPr marL="457200" indent="-457200" eaLnBrk="1" hangingPunct="1">
              <a:lnSpc>
                <a:spcPct val="85000"/>
              </a:lnSpc>
            </a:pPr>
            <a:r>
              <a:rPr lang="en-US" altLang="en-US" dirty="0"/>
              <a:t>Macrolides</a:t>
            </a:r>
          </a:p>
          <a:p>
            <a:pPr marL="457200" indent="-457200" eaLnBrk="1" hangingPunct="1">
              <a:lnSpc>
                <a:spcPct val="85000"/>
              </a:lnSpc>
            </a:pPr>
            <a:r>
              <a:rPr lang="en-US" altLang="en-US" dirty="0"/>
              <a:t>Fluoroquinolones</a:t>
            </a:r>
          </a:p>
        </p:txBody>
      </p:sp>
      <p:sp>
        <p:nvSpPr>
          <p:cNvPr id="64516" name="Rectangle 4"/>
          <p:cNvSpPr>
            <a:spLocks noChangeArrowheads="1"/>
          </p:cNvSpPr>
          <p:nvPr/>
        </p:nvSpPr>
        <p:spPr bwMode="auto">
          <a:xfrm>
            <a:off x="2552700" y="4400550"/>
            <a:ext cx="675957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lr>
                <a:srgbClr val="A1C2E7"/>
              </a:buClr>
              <a:buSzPct val="75000"/>
              <a:buFont typeface="Wingdings" panose="05000000000000000000" pitchFamily="2" charset="2"/>
              <a:buChar char="n"/>
              <a:defRPr sz="2800" b="1">
                <a:solidFill>
                  <a:schemeClr val="bg1"/>
                </a:solidFill>
                <a:latin typeface="Arial" panose="020B0604020202020204" pitchFamily="34" charset="0"/>
              </a:defRPr>
            </a:lvl1pPr>
            <a:lvl2pPr marL="742950" indent="-285750">
              <a:spcBef>
                <a:spcPct val="20000"/>
              </a:spcBef>
              <a:buClr>
                <a:srgbClr val="FFFF66"/>
              </a:buClr>
              <a:buSzPct val="80000"/>
              <a:buFont typeface="Wingdings 3" panose="05040102010807070707" pitchFamily="18" charset="2"/>
              <a:buChar char=""/>
              <a:defRPr sz="2600">
                <a:solidFill>
                  <a:schemeClr val="bg1"/>
                </a:solidFill>
                <a:latin typeface="Arial" panose="020B0604020202020204" pitchFamily="34" charset="0"/>
              </a:defRPr>
            </a:lvl2pPr>
            <a:lvl3pPr marL="1143000" indent="-228600">
              <a:spcBef>
                <a:spcPct val="20000"/>
              </a:spcBef>
              <a:buClr>
                <a:srgbClr val="99CCFF"/>
              </a:buClr>
              <a:buSzPct val="75000"/>
              <a:buFont typeface="Wingdings 2" panose="05020102010507070707" pitchFamily="18" charset="2"/>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marR="0" lvl="0" indent="0" algn="ctr" defTabSz="914400" rtl="0" eaLnBrk="1" fontAlgn="base" latinLnBrk="0" hangingPunct="1">
              <a:lnSpc>
                <a:spcPct val="85000"/>
              </a:lnSpc>
              <a:spcBef>
                <a:spcPct val="20000"/>
              </a:spcBef>
              <a:spcAft>
                <a:spcPct val="0"/>
              </a:spcAft>
              <a:buClr>
                <a:srgbClr val="A1C2E7"/>
              </a:buClr>
              <a:buSzPct val="75000"/>
              <a:buFont typeface="Wingdings" panose="05000000000000000000" pitchFamily="2" charset="2"/>
              <a:buNone/>
              <a:tabLst/>
              <a:defRPr/>
            </a:pPr>
            <a:endParaRPr kumimoji="0" lang="en-US" altLang="en-US" sz="2800" b="1" i="0" u="none" strike="noStrike" kern="1200" cap="none" spc="0" normalizeH="0" baseline="0" noProof="0">
              <a:ln>
                <a:noFill/>
              </a:ln>
              <a:solidFill>
                <a:srgbClr val="99CC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83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1E57-8150-4C3E-9E01-C0426A7849CF}"/>
              </a:ext>
            </a:extLst>
          </p:cNvPr>
          <p:cNvSpPr>
            <a:spLocks noGrp="1"/>
          </p:cNvSpPr>
          <p:nvPr>
            <p:ph type="title"/>
          </p:nvPr>
        </p:nvSpPr>
        <p:spPr/>
        <p:txBody>
          <a:bodyPr/>
          <a:lstStyle/>
          <a:p>
            <a:r>
              <a:rPr lang="en-US" dirty="0"/>
              <a:t>Keflex® (Cephalexin)</a:t>
            </a:r>
          </a:p>
        </p:txBody>
      </p:sp>
      <p:sp>
        <p:nvSpPr>
          <p:cNvPr id="3" name="Content Placeholder 2">
            <a:extLst>
              <a:ext uri="{FF2B5EF4-FFF2-40B4-BE49-F238E27FC236}">
                <a16:creationId xmlns:a16="http://schemas.microsoft.com/office/drawing/2014/main" id="{7A4D2F61-FE99-4222-8556-14EB4761368E}"/>
              </a:ext>
            </a:extLst>
          </p:cNvPr>
          <p:cNvSpPr>
            <a:spLocks noGrp="1"/>
          </p:cNvSpPr>
          <p:nvPr>
            <p:ph idx="1"/>
          </p:nvPr>
        </p:nvSpPr>
        <p:spPr/>
        <p:txBody>
          <a:bodyPr/>
          <a:lstStyle/>
          <a:p>
            <a:r>
              <a:rPr lang="en-US" dirty="0"/>
              <a:t>Children &gt; 2 months</a:t>
            </a:r>
          </a:p>
          <a:p>
            <a:r>
              <a:rPr lang="en-US" dirty="0"/>
              <a:t>For skin and soft tissue infections, may be given every 12 hours</a:t>
            </a:r>
          </a:p>
        </p:txBody>
      </p:sp>
      <p:graphicFrame>
        <p:nvGraphicFramePr>
          <p:cNvPr id="4" name="Table 4">
            <a:extLst>
              <a:ext uri="{FF2B5EF4-FFF2-40B4-BE49-F238E27FC236}">
                <a16:creationId xmlns:a16="http://schemas.microsoft.com/office/drawing/2014/main" id="{D2098D2C-3116-4713-866E-D5262BA7CAC3}"/>
              </a:ext>
            </a:extLst>
          </p:cNvPr>
          <p:cNvGraphicFramePr>
            <a:graphicFrameLocks noGrp="1"/>
          </p:cNvGraphicFramePr>
          <p:nvPr/>
        </p:nvGraphicFramePr>
        <p:xfrm>
          <a:off x="307572" y="2718261"/>
          <a:ext cx="4829693" cy="3790605"/>
        </p:xfrm>
        <a:graphic>
          <a:graphicData uri="http://schemas.openxmlformats.org/drawingml/2006/table">
            <a:tbl>
              <a:tblPr firstRow="1" bandRow="1">
                <a:tableStyleId>{5C22544A-7EE6-4342-B048-85BDC9FD1C3A}</a:tableStyleId>
              </a:tblPr>
              <a:tblGrid>
                <a:gridCol w="1900206">
                  <a:extLst>
                    <a:ext uri="{9D8B030D-6E8A-4147-A177-3AD203B41FA5}">
                      <a16:colId xmlns:a16="http://schemas.microsoft.com/office/drawing/2014/main" val="1502747423"/>
                    </a:ext>
                  </a:extLst>
                </a:gridCol>
                <a:gridCol w="2929487">
                  <a:extLst>
                    <a:ext uri="{9D8B030D-6E8A-4147-A177-3AD203B41FA5}">
                      <a16:colId xmlns:a16="http://schemas.microsoft.com/office/drawing/2014/main" val="595711255"/>
                    </a:ext>
                  </a:extLst>
                </a:gridCol>
              </a:tblGrid>
              <a:tr h="541515">
                <a:tc>
                  <a:txBody>
                    <a:bodyPr/>
                    <a:lstStyle/>
                    <a:p>
                      <a:r>
                        <a:rPr lang="en-US" sz="1800" dirty="0">
                          <a:solidFill>
                            <a:srgbClr val="92D050"/>
                          </a:solidFill>
                        </a:rPr>
                        <a:t>Weight (LBs)</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rgbClr val="92D050"/>
                          </a:solidFill>
                        </a:rPr>
                        <a:t>Dose (250 mg/5ml)</a:t>
                      </a: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5146379"/>
                  </a:ext>
                </a:extLst>
              </a:tr>
              <a:tr h="541515">
                <a:tc>
                  <a:txBody>
                    <a:bodyPr/>
                    <a:lstStyle/>
                    <a:p>
                      <a:pPr algn="ctr"/>
                      <a:r>
                        <a:rPr lang="en-US" sz="1800" b="1" dirty="0">
                          <a:solidFill>
                            <a:schemeClr val="tx1"/>
                          </a:solidFill>
                        </a:rPr>
                        <a:t>11</a:t>
                      </a: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¼ tsp</a:t>
                      </a: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368544"/>
                  </a:ext>
                </a:extLst>
              </a:tr>
              <a:tr h="541515">
                <a:tc>
                  <a:txBody>
                    <a:bodyPr/>
                    <a:lstStyle/>
                    <a:p>
                      <a:pPr algn="ctr"/>
                      <a:r>
                        <a:rPr lang="en-US" sz="1800" b="1" dirty="0">
                          <a:solidFill>
                            <a:schemeClr val="tx1"/>
                          </a:solidFill>
                        </a:rPr>
                        <a:t>22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½ tsp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647370"/>
                  </a:ext>
                </a:extLst>
              </a:tr>
              <a:tr h="541515">
                <a:tc>
                  <a:txBody>
                    <a:bodyPr/>
                    <a:lstStyle/>
                    <a:p>
                      <a:pPr algn="ctr"/>
                      <a:r>
                        <a:rPr lang="en-US" sz="1800" b="1" dirty="0">
                          <a:solidFill>
                            <a:schemeClr val="tx1"/>
                          </a:solidFill>
                        </a:rPr>
                        <a:t>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¾ tsp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3117216"/>
                  </a:ext>
                </a:extLst>
              </a:tr>
              <a:tr h="541515">
                <a:tc>
                  <a:txBody>
                    <a:bodyPr/>
                    <a:lstStyle/>
                    <a:p>
                      <a:pPr algn="ctr"/>
                      <a:r>
                        <a:rPr lang="en-US" sz="1800" b="1" dirty="0">
                          <a:solidFill>
                            <a:schemeClr val="tx1"/>
                          </a:solidFill>
                        </a:rPr>
                        <a:t>44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1 tsp (250 mg cap)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9606488"/>
                  </a:ext>
                </a:extLst>
              </a:tr>
              <a:tr h="541515">
                <a:tc>
                  <a:txBody>
                    <a:bodyPr/>
                    <a:lstStyle/>
                    <a:p>
                      <a:pPr algn="ctr"/>
                      <a:r>
                        <a:rPr lang="en-US" sz="1800" b="1" dirty="0">
                          <a:solidFill>
                            <a:schemeClr val="tx1"/>
                          </a:solidFill>
                        </a:rPr>
                        <a:t>66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1 ½ tsp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0192758"/>
                  </a:ext>
                </a:extLst>
              </a:tr>
              <a:tr h="541515">
                <a:tc>
                  <a:txBody>
                    <a:bodyPr/>
                    <a:lstStyle/>
                    <a:p>
                      <a:pPr algn="ctr"/>
                      <a:r>
                        <a:rPr lang="en-US" sz="1800" b="1" dirty="0">
                          <a:solidFill>
                            <a:schemeClr val="tx1"/>
                          </a:solidFill>
                        </a:rPr>
                        <a:t>88+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2 tsp (500 mg cap)</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10260"/>
                  </a:ext>
                </a:extLst>
              </a:tr>
            </a:tbl>
          </a:graphicData>
        </a:graphic>
      </p:graphicFrame>
    </p:spTree>
    <p:extLst>
      <p:ext uri="{BB962C8B-B14F-4D97-AF65-F5344CB8AC3E}">
        <p14:creationId xmlns:p14="http://schemas.microsoft.com/office/powerpoint/2010/main" val="2020432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7D74-624A-6CB5-F1E7-E002C7E580D1}"/>
              </a:ext>
            </a:extLst>
          </p:cNvPr>
          <p:cNvSpPr>
            <a:spLocks noGrp="1"/>
          </p:cNvSpPr>
          <p:nvPr>
            <p:ph type="title"/>
          </p:nvPr>
        </p:nvSpPr>
        <p:spPr>
          <a:xfrm>
            <a:off x="381000" y="462483"/>
            <a:ext cx="8763000" cy="752034"/>
          </a:xfrm>
        </p:spPr>
        <p:txBody>
          <a:bodyPr>
            <a:normAutofit fontScale="90000"/>
          </a:bodyPr>
          <a:lstStyle/>
          <a:p>
            <a:r>
              <a:rPr lang="en-US" dirty="0"/>
              <a:t>Statement by the American College of Physicians:     Key Recommendations</a:t>
            </a:r>
          </a:p>
        </p:txBody>
      </p:sp>
      <p:sp>
        <p:nvSpPr>
          <p:cNvPr id="3" name="Content Placeholder 2">
            <a:extLst>
              <a:ext uri="{FF2B5EF4-FFF2-40B4-BE49-F238E27FC236}">
                <a16:creationId xmlns:a16="http://schemas.microsoft.com/office/drawing/2014/main" id="{E54A2986-EF13-F81C-4CC1-EBEE4CBF7F32}"/>
              </a:ext>
            </a:extLst>
          </p:cNvPr>
          <p:cNvSpPr>
            <a:spLocks noGrp="1"/>
          </p:cNvSpPr>
          <p:nvPr>
            <p:ph idx="1"/>
          </p:nvPr>
        </p:nvSpPr>
        <p:spPr>
          <a:xfrm>
            <a:off x="190500" y="1301848"/>
            <a:ext cx="8763000" cy="5556152"/>
          </a:xfrm>
        </p:spPr>
        <p:txBody>
          <a:bodyPr/>
          <a:lstStyle/>
          <a:p>
            <a:endParaRPr lang="en-US" dirty="0"/>
          </a:p>
          <a:p>
            <a:r>
              <a:rPr lang="en-US" dirty="0"/>
              <a:t>For non-purulent cellulitis (skin infections)</a:t>
            </a:r>
          </a:p>
          <a:p>
            <a:r>
              <a:rPr lang="en-US" dirty="0"/>
              <a:t>“Recommended antimicrobials: Cephalosporin (e.g. Cephalexin)”</a:t>
            </a:r>
          </a:p>
          <a:p>
            <a:r>
              <a:rPr lang="en-US" dirty="0"/>
              <a:t>“Recommended duration: 5 days”</a:t>
            </a:r>
          </a:p>
        </p:txBody>
      </p:sp>
      <p:sp>
        <p:nvSpPr>
          <p:cNvPr id="4" name="TextBox 3">
            <a:extLst>
              <a:ext uri="{FF2B5EF4-FFF2-40B4-BE49-F238E27FC236}">
                <a16:creationId xmlns:a16="http://schemas.microsoft.com/office/drawing/2014/main" id="{89266C17-C10D-679E-00FC-4DDEF19A01A5}"/>
              </a:ext>
            </a:extLst>
          </p:cNvPr>
          <p:cNvSpPr txBox="1"/>
          <p:nvPr/>
        </p:nvSpPr>
        <p:spPr>
          <a:xfrm>
            <a:off x="4572000" y="6328944"/>
            <a:ext cx="47404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0F0"/>
                </a:solidFill>
                <a:effectLst/>
                <a:uLnTx/>
                <a:uFillTx/>
                <a:latin typeface="Calibri"/>
                <a:ea typeface="+mn-ea"/>
                <a:cs typeface="Arial" panose="020B0604020202020204" pitchFamily="34" charset="0"/>
              </a:rPr>
              <a:t>Journal Watch-General Medicine May, 2021</a:t>
            </a:r>
          </a:p>
        </p:txBody>
      </p:sp>
      <p:sp>
        <p:nvSpPr>
          <p:cNvPr id="6" name="TextBox 5">
            <a:extLst>
              <a:ext uri="{FF2B5EF4-FFF2-40B4-BE49-F238E27FC236}">
                <a16:creationId xmlns:a16="http://schemas.microsoft.com/office/drawing/2014/main" id="{4BB2C5DC-1E4B-253A-842F-625FA2040A25}"/>
              </a:ext>
            </a:extLst>
          </p:cNvPr>
          <p:cNvSpPr txBox="1"/>
          <p:nvPr/>
        </p:nvSpPr>
        <p:spPr>
          <a:xfrm>
            <a:off x="79273" y="175718"/>
            <a:ext cx="392675" cy="76944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panose="020B0604020202020204" pitchFamily="34" charset="0"/>
              </a:rPr>
              <a:t>*</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6743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Penicillin “Allergy”</a:t>
            </a:r>
          </a:p>
        </p:txBody>
      </p:sp>
      <p:sp>
        <p:nvSpPr>
          <p:cNvPr id="3" name="Content Placeholder 2"/>
          <p:cNvSpPr>
            <a:spLocks noGrp="1"/>
          </p:cNvSpPr>
          <p:nvPr>
            <p:ph idx="1"/>
          </p:nvPr>
        </p:nvSpPr>
        <p:spPr>
          <a:xfrm>
            <a:off x="190500" y="1111348"/>
            <a:ext cx="8763000" cy="4231361"/>
          </a:xfrm>
        </p:spPr>
        <p:txBody>
          <a:bodyPr/>
          <a:lstStyle/>
          <a:p>
            <a:r>
              <a:rPr lang="en-US" dirty="0"/>
              <a:t>“Severe anaphylactic reactions to oral amoxicillin are rare.”</a:t>
            </a:r>
          </a:p>
          <a:p>
            <a:r>
              <a:rPr lang="en-US" dirty="0"/>
              <a:t>“</a:t>
            </a:r>
            <a:r>
              <a:rPr lang="en-US" dirty="0" err="1"/>
              <a:t>IgE</a:t>
            </a:r>
            <a:r>
              <a:rPr lang="en-US" dirty="0"/>
              <a:t> – mediated penicillin allergy (the real deal) wanes over time, with 80% of patients becoming tolerant after a decade. Cross-reactivity between penicillin and cephalosporin drugs occurs in about 2% of cases.”</a:t>
            </a:r>
          </a:p>
          <a:p>
            <a:r>
              <a:rPr lang="en-US" dirty="0"/>
              <a:t>“Many patients report they are allergic to penicillin but few have clinically significant reactions.”</a:t>
            </a:r>
          </a:p>
        </p:txBody>
      </p:sp>
      <p:sp>
        <p:nvSpPr>
          <p:cNvPr id="4" name="TextBox 3"/>
          <p:cNvSpPr txBox="1"/>
          <p:nvPr/>
        </p:nvSpPr>
        <p:spPr>
          <a:xfrm>
            <a:off x="6492241" y="6269091"/>
            <a:ext cx="237744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JAMA</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Arial" panose="020B0604020202020204" pitchFamily="34" charset="0"/>
              </a:rPr>
              <a:t>, January 2019</a:t>
            </a:r>
          </a:p>
        </p:txBody>
      </p:sp>
    </p:spTree>
    <p:extLst>
      <p:ext uri="{BB962C8B-B14F-4D97-AF65-F5344CB8AC3E}">
        <p14:creationId xmlns:p14="http://schemas.microsoft.com/office/powerpoint/2010/main" val="3177134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E6AC-6D0D-4588-BB0B-90A293866DD0}"/>
              </a:ext>
            </a:extLst>
          </p:cNvPr>
          <p:cNvSpPr>
            <a:spLocks noGrp="1"/>
          </p:cNvSpPr>
          <p:nvPr>
            <p:ph type="title"/>
          </p:nvPr>
        </p:nvSpPr>
        <p:spPr>
          <a:xfrm>
            <a:off x="335467" y="251834"/>
            <a:ext cx="8763000" cy="752034"/>
          </a:xfrm>
        </p:spPr>
        <p:txBody>
          <a:bodyPr>
            <a:normAutofit fontScale="90000"/>
          </a:bodyPr>
          <a:lstStyle/>
          <a:p>
            <a:r>
              <a:rPr lang="en-US" dirty="0" err="1"/>
              <a:t>Clostridioides</a:t>
            </a:r>
            <a:r>
              <a:rPr lang="en-US" dirty="0"/>
              <a:t> (formerly Clostridium)</a:t>
            </a:r>
            <a:br>
              <a:rPr lang="en-US" dirty="0"/>
            </a:br>
            <a:r>
              <a:rPr lang="en-US" dirty="0"/>
              <a:t>difficile infection (CDI)</a:t>
            </a:r>
          </a:p>
        </p:txBody>
      </p:sp>
      <p:pic>
        <p:nvPicPr>
          <p:cNvPr id="5" name="Content Placeholder 4">
            <a:extLst>
              <a:ext uri="{FF2B5EF4-FFF2-40B4-BE49-F238E27FC236}">
                <a16:creationId xmlns:a16="http://schemas.microsoft.com/office/drawing/2014/main" id="{B22ECECF-FFB1-438E-97E6-0D2AA95F1AAB}"/>
              </a:ext>
            </a:extLst>
          </p:cNvPr>
          <p:cNvPicPr>
            <a:picLocks noGrp="1" noChangeAspect="1"/>
          </p:cNvPicPr>
          <p:nvPr>
            <p:ph idx="1"/>
          </p:nvPr>
        </p:nvPicPr>
        <p:blipFill>
          <a:blip r:embed="rId2"/>
          <a:stretch>
            <a:fillRect/>
          </a:stretch>
        </p:blipFill>
        <p:spPr>
          <a:xfrm>
            <a:off x="262983" y="1412984"/>
            <a:ext cx="8763000" cy="953504"/>
          </a:xfrm>
        </p:spPr>
      </p:pic>
      <p:pic>
        <p:nvPicPr>
          <p:cNvPr id="7" name="Picture 6" descr="Text&#10;&#10;Description automatically generated">
            <a:extLst>
              <a:ext uri="{FF2B5EF4-FFF2-40B4-BE49-F238E27FC236}">
                <a16:creationId xmlns:a16="http://schemas.microsoft.com/office/drawing/2014/main" id="{8B30E2B3-B8C2-4313-B162-79C766774A5E}"/>
              </a:ext>
            </a:extLst>
          </p:cNvPr>
          <p:cNvPicPr>
            <a:picLocks noChangeAspect="1"/>
          </p:cNvPicPr>
          <p:nvPr/>
        </p:nvPicPr>
        <p:blipFill>
          <a:blip r:embed="rId3"/>
          <a:stretch>
            <a:fillRect/>
          </a:stretch>
        </p:blipFill>
        <p:spPr>
          <a:xfrm>
            <a:off x="0" y="2521741"/>
            <a:ext cx="9144000" cy="4030394"/>
          </a:xfrm>
          <a:prstGeom prst="rect">
            <a:avLst/>
          </a:prstGeom>
        </p:spPr>
      </p:pic>
    </p:spTree>
    <p:extLst>
      <p:ext uri="{BB962C8B-B14F-4D97-AF65-F5344CB8AC3E}">
        <p14:creationId xmlns:p14="http://schemas.microsoft.com/office/powerpoint/2010/main" val="15435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1D75-23B2-4E6E-A3E8-E5AC497C2191}"/>
              </a:ext>
            </a:extLst>
          </p:cNvPr>
          <p:cNvSpPr>
            <a:spLocks noGrp="1"/>
          </p:cNvSpPr>
          <p:nvPr>
            <p:ph type="title"/>
          </p:nvPr>
        </p:nvSpPr>
        <p:spPr>
          <a:xfrm>
            <a:off x="33107" y="39598"/>
            <a:ext cx="9077786" cy="752034"/>
          </a:xfrm>
        </p:spPr>
        <p:txBody>
          <a:bodyPr>
            <a:normAutofit/>
          </a:bodyPr>
          <a:lstStyle/>
          <a:p>
            <a:r>
              <a:rPr lang="en-US" sz="3200" dirty="0"/>
              <a:t>Pentosan </a:t>
            </a:r>
            <a:r>
              <a:rPr lang="en-US" sz="3200" dirty="0" err="1"/>
              <a:t>Polysulfate</a:t>
            </a:r>
            <a:r>
              <a:rPr lang="en-US" sz="3200" dirty="0"/>
              <a:t> Sodium (</a:t>
            </a:r>
            <a:r>
              <a:rPr lang="en-US" sz="3200" dirty="0" err="1"/>
              <a:t>Elmiron</a:t>
            </a:r>
            <a:r>
              <a:rPr lang="en-US" sz="3200" dirty="0"/>
              <a:t>) Maculopathy</a:t>
            </a:r>
            <a:endParaRPr lang="en-US" sz="3200" baseline="30000" dirty="0"/>
          </a:p>
        </p:txBody>
      </p:sp>
      <p:sp>
        <p:nvSpPr>
          <p:cNvPr id="3" name="Content Placeholder 2">
            <a:extLst>
              <a:ext uri="{FF2B5EF4-FFF2-40B4-BE49-F238E27FC236}">
                <a16:creationId xmlns:a16="http://schemas.microsoft.com/office/drawing/2014/main" id="{242DF067-17CE-4BF5-9D19-6411EC831433}"/>
              </a:ext>
            </a:extLst>
          </p:cNvPr>
          <p:cNvSpPr>
            <a:spLocks noGrp="1"/>
          </p:cNvSpPr>
          <p:nvPr>
            <p:ph idx="1"/>
          </p:nvPr>
        </p:nvSpPr>
        <p:spPr>
          <a:xfrm>
            <a:off x="190500" y="862653"/>
            <a:ext cx="8763000" cy="5368965"/>
          </a:xfrm>
        </p:spPr>
        <p:txBody>
          <a:bodyPr>
            <a:normAutofit/>
          </a:bodyPr>
          <a:lstStyle/>
          <a:p>
            <a:r>
              <a:rPr lang="en-US" sz="2800" dirty="0"/>
              <a:t>Only FDA-approved drug to treat interstitial                cystitis (painful inflammation of the bladder)</a:t>
            </a:r>
          </a:p>
          <a:p>
            <a:r>
              <a:rPr lang="en-US" sz="2800" dirty="0"/>
              <a:t>FDA-approved in 1996 (same as Xalatan)                          100 mg TID</a:t>
            </a:r>
          </a:p>
          <a:p>
            <a:r>
              <a:rPr lang="en-US" sz="2800" dirty="0"/>
              <a:t>Like Plaquenil, extended use (about 4 years)                          can cause a toxic (geographic) maculopathy in approximately 20% of patients.</a:t>
            </a:r>
          </a:p>
          <a:p>
            <a:r>
              <a:rPr lang="en-US" sz="2800" dirty="0"/>
              <a:t>Like Plaquenil, visual acuity is initially preserved even with visible maculopathy</a:t>
            </a:r>
          </a:p>
          <a:p>
            <a:r>
              <a:rPr lang="en-US" sz="2800" dirty="0"/>
              <a:t>Evaluate annually with OCT and fundus photographs</a:t>
            </a:r>
          </a:p>
          <a:p>
            <a:r>
              <a:rPr lang="en-US" sz="2800" dirty="0"/>
              <a:t>Bottom line: in patients taking Pentosan, educate the patient and communicate with their urologist.</a:t>
            </a:r>
          </a:p>
        </p:txBody>
      </p:sp>
      <p:sp>
        <p:nvSpPr>
          <p:cNvPr id="4" name="TextBox 3">
            <a:extLst>
              <a:ext uri="{FF2B5EF4-FFF2-40B4-BE49-F238E27FC236}">
                <a16:creationId xmlns:a16="http://schemas.microsoft.com/office/drawing/2014/main" id="{7AB3405D-BC2B-42C7-9136-6353FC8B2B6D}"/>
              </a:ext>
            </a:extLst>
          </p:cNvPr>
          <p:cNvSpPr txBox="1"/>
          <p:nvPr/>
        </p:nvSpPr>
        <p:spPr>
          <a:xfrm>
            <a:off x="5738191" y="6160597"/>
            <a:ext cx="340580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6FD1FD"/>
                </a:solidFill>
                <a:effectLst/>
                <a:uLnTx/>
                <a:uFillTx/>
                <a:latin typeface="Arial" panose="020B0604020202020204" pitchFamily="34" charset="0"/>
                <a:ea typeface="+mn-ea"/>
                <a:cs typeface="+mn-cs"/>
              </a:rPr>
              <a:t>Ophthalmology</a:t>
            </a:r>
            <a:r>
              <a:rPr kumimoji="0" lang="en-US" sz="1600" b="1" i="0" u="none" strike="noStrike" kern="1200" cap="none" spc="0" normalizeH="0" baseline="0" noProof="0" dirty="0">
                <a:ln>
                  <a:noFill/>
                </a:ln>
                <a:solidFill>
                  <a:srgbClr val="6FD1FD"/>
                </a:solidFill>
                <a:effectLst/>
                <a:uLnTx/>
                <a:uFillTx/>
                <a:latin typeface="Arial" panose="020B0604020202020204" pitchFamily="34" charset="0"/>
                <a:ea typeface="+mn-ea"/>
                <a:cs typeface="+mn-cs"/>
              </a:rPr>
              <a:t> June 2020</a:t>
            </a:r>
          </a:p>
        </p:txBody>
      </p:sp>
    </p:spTree>
    <p:extLst>
      <p:ext uri="{BB962C8B-B14F-4D97-AF65-F5344CB8AC3E}">
        <p14:creationId xmlns:p14="http://schemas.microsoft.com/office/powerpoint/2010/main" val="1979285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FD96-D411-462A-BFCB-FC172E8F85F4}"/>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54E59739-CE53-4698-B7C3-45CDE8D4AD16}"/>
              </a:ext>
            </a:extLst>
          </p:cNvPr>
          <p:cNvPicPr>
            <a:picLocks noGrp="1" noChangeAspect="1"/>
          </p:cNvPicPr>
          <p:nvPr>
            <p:ph idx="1"/>
          </p:nvPr>
        </p:nvPicPr>
        <p:blipFill>
          <a:blip r:embed="rId2"/>
          <a:stretch>
            <a:fillRect/>
          </a:stretch>
        </p:blipFill>
        <p:spPr>
          <a:xfrm>
            <a:off x="140320" y="234209"/>
            <a:ext cx="8763000" cy="3886908"/>
          </a:xfrm>
        </p:spPr>
      </p:pic>
    </p:spTree>
    <p:extLst>
      <p:ext uri="{BB962C8B-B14F-4D97-AF65-F5344CB8AC3E}">
        <p14:creationId xmlns:p14="http://schemas.microsoft.com/office/powerpoint/2010/main" val="2670605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48D3-73C8-4753-B0BC-909A0F110C38}"/>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A58F524F-4C05-4B90-899F-634D857A0A1A}"/>
              </a:ext>
            </a:extLst>
          </p:cNvPr>
          <p:cNvPicPr>
            <a:picLocks noGrp="1" noChangeAspect="1"/>
          </p:cNvPicPr>
          <p:nvPr>
            <p:ph idx="1"/>
          </p:nvPr>
        </p:nvPicPr>
        <p:blipFill>
          <a:blip r:embed="rId2"/>
          <a:stretch>
            <a:fillRect/>
          </a:stretch>
        </p:blipFill>
        <p:spPr>
          <a:xfrm>
            <a:off x="2810304" y="1111250"/>
            <a:ext cx="3523392" cy="5556250"/>
          </a:xfrm>
        </p:spPr>
      </p:pic>
      <p:pic>
        <p:nvPicPr>
          <p:cNvPr id="7" name="Picture 6">
            <a:extLst>
              <a:ext uri="{FF2B5EF4-FFF2-40B4-BE49-F238E27FC236}">
                <a16:creationId xmlns:a16="http://schemas.microsoft.com/office/drawing/2014/main" id="{C671E148-B597-445E-A57B-0DE5E5A3847F}"/>
              </a:ext>
            </a:extLst>
          </p:cNvPr>
          <p:cNvPicPr>
            <a:picLocks noChangeAspect="1"/>
          </p:cNvPicPr>
          <p:nvPr/>
        </p:nvPicPr>
        <p:blipFill>
          <a:blip r:embed="rId3"/>
          <a:stretch>
            <a:fillRect/>
          </a:stretch>
        </p:blipFill>
        <p:spPr>
          <a:xfrm>
            <a:off x="0" y="143999"/>
            <a:ext cx="9144000" cy="736637"/>
          </a:xfrm>
          <a:prstGeom prst="rect">
            <a:avLst/>
          </a:prstGeom>
        </p:spPr>
      </p:pic>
    </p:spTree>
    <p:extLst>
      <p:ext uri="{BB962C8B-B14F-4D97-AF65-F5344CB8AC3E}">
        <p14:creationId xmlns:p14="http://schemas.microsoft.com/office/powerpoint/2010/main" val="318182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29B1-F11B-7D64-82AA-B2C0AFF6F057}"/>
              </a:ext>
            </a:extLst>
          </p:cNvPr>
          <p:cNvSpPr>
            <a:spLocks noGrp="1"/>
          </p:cNvSpPr>
          <p:nvPr>
            <p:ph type="title"/>
          </p:nvPr>
        </p:nvSpPr>
        <p:spPr>
          <a:xfrm>
            <a:off x="278991" y="411729"/>
            <a:ext cx="8763000" cy="752034"/>
          </a:xfrm>
        </p:spPr>
        <p:txBody>
          <a:bodyPr>
            <a:normAutofit fontScale="90000"/>
          </a:bodyPr>
          <a:lstStyle/>
          <a:p>
            <a:r>
              <a:rPr lang="en-US" dirty="0"/>
              <a:t>Further Insights Regarding Pentosan Maculopathy</a:t>
            </a:r>
          </a:p>
        </p:txBody>
      </p:sp>
      <p:sp>
        <p:nvSpPr>
          <p:cNvPr id="3" name="Content Placeholder 2">
            <a:extLst>
              <a:ext uri="{FF2B5EF4-FFF2-40B4-BE49-F238E27FC236}">
                <a16:creationId xmlns:a16="http://schemas.microsoft.com/office/drawing/2014/main" id="{918C744E-372F-2496-F3BE-01A170885ECD}"/>
              </a:ext>
            </a:extLst>
          </p:cNvPr>
          <p:cNvSpPr>
            <a:spLocks noGrp="1"/>
          </p:cNvSpPr>
          <p:nvPr>
            <p:ph idx="1"/>
          </p:nvPr>
        </p:nvSpPr>
        <p:spPr>
          <a:xfrm>
            <a:off x="124132" y="1575922"/>
            <a:ext cx="8763000" cy="5185757"/>
          </a:xfrm>
        </p:spPr>
        <p:txBody>
          <a:bodyPr>
            <a:normAutofit fontScale="92500" lnSpcReduction="20000"/>
          </a:bodyPr>
          <a:lstStyle/>
          <a:p>
            <a:r>
              <a:rPr lang="en-US" dirty="0"/>
              <a:t>Patients with high cumulative doses are at greatest risk (&gt;3000 grams)</a:t>
            </a:r>
          </a:p>
          <a:p>
            <a:r>
              <a:rPr lang="en-US" dirty="0"/>
              <a:t>Symptoms: </a:t>
            </a:r>
          </a:p>
          <a:p>
            <a:pPr lvl="1"/>
            <a:r>
              <a:rPr lang="en-US" dirty="0"/>
              <a:t>Blurry vision</a:t>
            </a:r>
          </a:p>
          <a:p>
            <a:pPr lvl="1"/>
            <a:r>
              <a:rPr lang="en-US" dirty="0"/>
              <a:t>Adjusting to light</a:t>
            </a:r>
          </a:p>
          <a:p>
            <a:pPr lvl="1"/>
            <a:r>
              <a:rPr lang="en-US" dirty="0"/>
              <a:t>Difficulty reading</a:t>
            </a:r>
          </a:p>
          <a:p>
            <a:r>
              <a:rPr lang="en-US" dirty="0"/>
              <a:t>Even after cessation, symptoms progressed during the 2-year follow-up</a:t>
            </a:r>
          </a:p>
          <a:p>
            <a:r>
              <a:rPr lang="en-US" dirty="0"/>
              <a:t>Early detection is critical to diminishing risk of permanent visual compromise</a:t>
            </a:r>
          </a:p>
          <a:p>
            <a:r>
              <a:rPr lang="en-US" dirty="0"/>
              <a:t>FAF, OCT, OCT-A are key to diagnostic detection and quantification.</a:t>
            </a:r>
          </a:p>
          <a:p>
            <a:pPr marL="0" marR="0" lvl="0" indent="0" algn="l" defTabSz="685800" rtl="0" eaLnBrk="1" fontAlgn="auto" latinLnBrk="0" hangingPunct="1">
              <a:lnSpc>
                <a:spcPct val="90000"/>
              </a:lnSpc>
              <a:spcBef>
                <a:spcPts val="0"/>
              </a:spcBef>
              <a:spcAft>
                <a:spcPts val="600"/>
              </a:spcAft>
              <a:buClr>
                <a:srgbClr val="FFFF00"/>
              </a:buClr>
              <a:buSzTx/>
              <a:buFont typeface="Calibri" panose="020F0502020204030204" pitchFamily="34" charset="0"/>
              <a:buNone/>
              <a:tabLst/>
              <a:defRPr/>
            </a:pPr>
            <a:r>
              <a:rPr kumimoji="0" lang="en-US" sz="3000" b="1" i="0" u="none" strike="noStrike" kern="1200" cap="none" spc="0" normalizeH="0" baseline="0" noProof="0" dirty="0">
                <a:ln>
                  <a:noFill/>
                </a:ln>
                <a:solidFill>
                  <a:prstClr val="white"/>
                </a:solidFill>
                <a:effectLst/>
                <a:uLnTx/>
                <a:uFillTx/>
                <a:latin typeface="Calibri"/>
                <a:ea typeface="+mn-ea"/>
                <a:cs typeface="+mn-cs"/>
              </a:rPr>
              <a:t>	</a:t>
            </a:r>
          </a:p>
          <a:p>
            <a:pPr marL="463550" marR="0" lvl="1" indent="0" algn="l" defTabSz="685800" rtl="0" eaLnBrk="1" fontAlgn="auto" latinLnBrk="0" hangingPunct="1">
              <a:lnSpc>
                <a:spcPct val="90000"/>
              </a:lnSpc>
              <a:spcBef>
                <a:spcPts val="0"/>
              </a:spcBef>
              <a:spcAft>
                <a:spcPts val="600"/>
              </a:spcAft>
              <a:buClr>
                <a:prstClr val="white"/>
              </a:buClr>
              <a:buSzPct val="100000"/>
              <a:buFont typeface="Calibri" panose="020F0502020204030204" pitchFamily="34" charset="0"/>
              <a:buNone/>
              <a:tabLst/>
              <a:defRPr/>
            </a:pPr>
            <a:r>
              <a:rPr kumimoji="0" lang="en-US" sz="2600" b="1" i="0" u="none" strike="noStrike" kern="1200" cap="none" spc="0" normalizeH="0" baseline="0" noProof="0" dirty="0">
                <a:ln>
                  <a:noFill/>
                </a:ln>
                <a:solidFill>
                  <a:srgbClr val="00FF00"/>
                </a:solidFill>
                <a:effectLst/>
                <a:uLnTx/>
                <a:uFillTx/>
                <a:latin typeface="Calibri"/>
                <a:ea typeface="+mn-ea"/>
                <a:cs typeface="+mn-cs"/>
              </a:rPr>
              <a:t>**</a:t>
            </a:r>
          </a:p>
        </p:txBody>
      </p:sp>
      <p:sp>
        <p:nvSpPr>
          <p:cNvPr id="4" name="TextBox 3">
            <a:extLst>
              <a:ext uri="{FF2B5EF4-FFF2-40B4-BE49-F238E27FC236}">
                <a16:creationId xmlns:a16="http://schemas.microsoft.com/office/drawing/2014/main" id="{C5B63AE5-71B9-15B5-83DE-72CC3A9F5977}"/>
              </a:ext>
            </a:extLst>
          </p:cNvPr>
          <p:cNvSpPr txBox="1"/>
          <p:nvPr/>
        </p:nvSpPr>
        <p:spPr>
          <a:xfrm>
            <a:off x="5636847" y="5781570"/>
            <a:ext cx="32502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B0F0"/>
                </a:solidFill>
                <a:effectLst/>
                <a:uLnTx/>
                <a:uFillTx/>
                <a:latin typeface="Arial" panose="020B0604020202020204" pitchFamily="34" charset="0"/>
                <a:ea typeface="+mn-ea"/>
                <a:cs typeface="+mn-cs"/>
              </a:rPr>
              <a:t>Am J </a:t>
            </a:r>
            <a:r>
              <a:rPr kumimoji="0" lang="en-US" sz="1600" b="1" i="1" u="none" strike="noStrike" kern="1200" cap="none" spc="0" normalizeH="0" baseline="0" noProof="0" dirty="0" err="1">
                <a:ln>
                  <a:noFill/>
                </a:ln>
                <a:solidFill>
                  <a:srgbClr val="00B0F0"/>
                </a:solidFill>
                <a:effectLst/>
                <a:uLnTx/>
                <a:uFillTx/>
                <a:latin typeface="Arial" panose="020B0604020202020204" pitchFamily="34" charset="0"/>
                <a:ea typeface="+mn-ea"/>
                <a:cs typeface="+mn-cs"/>
              </a:rPr>
              <a:t>Ophthalmol</a:t>
            </a:r>
            <a:r>
              <a:rPr kumimoji="0" lang="en-US" sz="1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Nov, 2023</a:t>
            </a:r>
          </a:p>
        </p:txBody>
      </p:sp>
    </p:spTree>
    <p:extLst>
      <p:ext uri="{BB962C8B-B14F-4D97-AF65-F5344CB8AC3E}">
        <p14:creationId xmlns:p14="http://schemas.microsoft.com/office/powerpoint/2010/main" val="233730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2CBD-1CC6-2364-4ACF-E21EB7D629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F8E944-C51C-0C0E-154D-640FB963305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D094060-76C2-2BCC-465C-3CA25ECBAFA1}"/>
              </a:ext>
            </a:extLst>
          </p:cNvPr>
          <p:cNvPicPr>
            <a:picLocks noChangeAspect="1"/>
          </p:cNvPicPr>
          <p:nvPr/>
        </p:nvPicPr>
        <p:blipFill>
          <a:blip r:embed="rId2"/>
          <a:stretch>
            <a:fillRect/>
          </a:stretch>
        </p:blipFill>
        <p:spPr>
          <a:xfrm>
            <a:off x="0" y="0"/>
            <a:ext cx="9144000" cy="5267644"/>
          </a:xfrm>
          <a:prstGeom prst="rect">
            <a:avLst/>
          </a:prstGeom>
        </p:spPr>
      </p:pic>
    </p:spTree>
    <p:extLst>
      <p:ext uri="{BB962C8B-B14F-4D97-AF65-F5344CB8AC3E}">
        <p14:creationId xmlns:p14="http://schemas.microsoft.com/office/powerpoint/2010/main" val="320602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C3F1-79A0-F880-61D0-7446F6FAB5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7A00772-3443-D8C8-C2B9-7FFC4F8415F5}"/>
              </a:ext>
            </a:extLst>
          </p:cNvPr>
          <p:cNvPicPr>
            <a:picLocks noGrp="1" noChangeAspect="1"/>
          </p:cNvPicPr>
          <p:nvPr>
            <p:ph idx="1"/>
          </p:nvPr>
        </p:nvPicPr>
        <p:blipFill>
          <a:blip r:embed="rId2"/>
          <a:stretch>
            <a:fillRect/>
          </a:stretch>
        </p:blipFill>
        <p:spPr>
          <a:xfrm>
            <a:off x="0" y="0"/>
            <a:ext cx="9181845" cy="4176148"/>
          </a:xfrm>
        </p:spPr>
      </p:pic>
    </p:spTree>
    <p:extLst>
      <p:ext uri="{BB962C8B-B14F-4D97-AF65-F5344CB8AC3E}">
        <p14:creationId xmlns:p14="http://schemas.microsoft.com/office/powerpoint/2010/main" val="745261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F23F-CC40-ACFD-8ADD-2211E7E940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B2599CB-1476-26CC-648D-41BA31F368D4}"/>
              </a:ext>
            </a:extLst>
          </p:cNvPr>
          <p:cNvPicPr>
            <a:picLocks noGrp="1" noChangeAspect="1"/>
          </p:cNvPicPr>
          <p:nvPr>
            <p:ph idx="1"/>
          </p:nvPr>
        </p:nvPicPr>
        <p:blipFill>
          <a:blip r:embed="rId2"/>
          <a:stretch>
            <a:fillRect/>
          </a:stretch>
        </p:blipFill>
        <p:spPr>
          <a:xfrm>
            <a:off x="0" y="0"/>
            <a:ext cx="9144000" cy="5181010"/>
          </a:xfrm>
        </p:spPr>
      </p:pic>
    </p:spTree>
    <p:extLst>
      <p:ext uri="{BB962C8B-B14F-4D97-AF65-F5344CB8AC3E}">
        <p14:creationId xmlns:p14="http://schemas.microsoft.com/office/powerpoint/2010/main" val="2899999661"/>
      </p:ext>
    </p:extLst>
  </p:cSld>
  <p:clrMapOvr>
    <a:masterClrMapping/>
  </p:clrMapOvr>
</p:sld>
</file>

<file path=ppt/theme/theme1.xml><?xml version="1.0" encoding="utf-8"?>
<a:theme xmlns:a="http://schemas.openxmlformats.org/drawingml/2006/main" name="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EST THEM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ST THEME" id="{2FCBFD51-B1B6-40E5-8B3B-6879AC3A442A}" vid="{75465BD9-F3B3-4E07-BD76-9E62BDC3E497}"/>
    </a:ext>
  </a:extLst>
</a:theme>
</file>

<file path=ppt/theme/theme13.xml><?xml version="1.0" encoding="utf-8"?>
<a:theme xmlns:a="http://schemas.openxmlformats.org/drawingml/2006/main" name="2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star">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ue 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ue w/line">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ue - farm">
  <a:themeElements>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sta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st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st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st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st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st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st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st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st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st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st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st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28799</TotalTime>
  <Words>3716</Words>
  <Application>Microsoft Office PowerPoint</Application>
  <PresentationFormat>On-screen Show (4:3)</PresentationFormat>
  <Paragraphs>359</Paragraphs>
  <Slides>51</Slides>
  <Notes>28</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51</vt:i4>
      </vt:variant>
    </vt:vector>
  </HeadingPairs>
  <TitlesOfParts>
    <vt:vector size="78" baseType="lpstr">
      <vt:lpstr>Arial</vt:lpstr>
      <vt:lpstr>BlinkMacSystemFont</vt:lpstr>
      <vt:lpstr>Calibri</vt:lpstr>
      <vt:lpstr>Cambria</vt:lpstr>
      <vt:lpstr>helvetica</vt:lpstr>
      <vt:lpstr>Symbol</vt:lpstr>
      <vt:lpstr>Tahoma</vt:lpstr>
      <vt:lpstr>Times New Roman</vt:lpstr>
      <vt:lpstr>Wingdings</vt:lpstr>
      <vt:lpstr>Wingdings 2</vt:lpstr>
      <vt:lpstr>Wingdings 3</vt:lpstr>
      <vt:lpstr>blue star</vt:lpstr>
      <vt:lpstr>1_blue star</vt:lpstr>
      <vt:lpstr>blue w/line</vt:lpstr>
      <vt:lpstr>blue - farm</vt:lpstr>
      <vt:lpstr>1_blue 1</vt:lpstr>
      <vt:lpstr>2_blue - farm</vt:lpstr>
      <vt:lpstr>1_blue - farm</vt:lpstr>
      <vt:lpstr>1_blue w/line</vt:lpstr>
      <vt:lpstr>3_blue - farm</vt:lpstr>
      <vt:lpstr>3_Office Theme</vt:lpstr>
      <vt:lpstr>4_blue - farm</vt:lpstr>
      <vt:lpstr>BEST THEME</vt:lpstr>
      <vt:lpstr>2_blue star</vt:lpstr>
      <vt:lpstr>3_blue star</vt:lpstr>
      <vt:lpstr>11_blue star</vt:lpstr>
      <vt:lpstr>4_blue star</vt:lpstr>
      <vt:lpstr>THERAPEUTIC STRATEGIES IN CLINICAL EYE CARE</vt:lpstr>
      <vt:lpstr>Financial Disclosure</vt:lpstr>
      <vt:lpstr>No Clinical Advantage to Femto Cataract Surgery </vt:lpstr>
      <vt:lpstr>Clinical Guidance on HCQ Use</vt:lpstr>
      <vt:lpstr>Pentosan Polysulfate Sodium (Elmiron) Maculopathy</vt:lpstr>
      <vt:lpstr>Further Insights Regarding Pentosan Maculopathy</vt:lpstr>
      <vt:lpstr>PowerPoint Presentation</vt:lpstr>
      <vt:lpstr>PowerPoint Presentation</vt:lpstr>
      <vt:lpstr>PowerPoint Presentation</vt:lpstr>
      <vt:lpstr>PowerPoint Presentation</vt:lpstr>
      <vt:lpstr>*National Eclipse Map</vt:lpstr>
      <vt:lpstr>Solar and Laser Retinopathy</vt:lpstr>
      <vt:lpstr>Adenoviral Infections</vt:lpstr>
      <vt:lpstr>Literature on Adenoviral Keratoconjunctivitis</vt:lpstr>
      <vt:lpstr>Povidone - Iodine 5% ophthalmic solution</vt:lpstr>
      <vt:lpstr>Latest on Betadine and Iodine Allergy</vt:lpstr>
      <vt:lpstr>Insights Into Povidone-Iodine (Betadine)</vt:lpstr>
      <vt:lpstr>Intranasal Betadine: Effects on Covid-19</vt:lpstr>
      <vt:lpstr>Hypochlorous Acid </vt:lpstr>
      <vt:lpstr>Perspective on PosteriorVitreous Detachment</vt:lpstr>
      <vt:lpstr>Acute PVD and Retinal Tears </vt:lpstr>
      <vt:lpstr>AAO-PPP on PVD Patient Care</vt:lpstr>
      <vt:lpstr>Follow-up After Initial PVD Event</vt:lpstr>
      <vt:lpstr>What About Scleral Depression</vt:lpstr>
      <vt:lpstr>Treatment of Vitreous Floaters</vt:lpstr>
      <vt:lpstr>Vitreolysis for Symptomatic Floaters</vt:lpstr>
      <vt:lpstr>Insights into Myodesopsia</vt:lpstr>
      <vt:lpstr>Timing and RD Repair:  Is there a hurry?</vt:lpstr>
      <vt:lpstr>Malpractice Risks Regarding  Retinal Detachments</vt:lpstr>
      <vt:lpstr>Limitations of Ultra-Widefield Fundus Photography**</vt:lpstr>
      <vt:lpstr>PowerPoint Presentation</vt:lpstr>
      <vt:lpstr>Bacterial Conjunctivitis</vt:lpstr>
      <vt:lpstr>Superior Limbic Keratoconjunctivitis</vt:lpstr>
      <vt:lpstr>*SLK:  A Comprehensive Review</vt:lpstr>
      <vt:lpstr>Antibacterial Medications</vt:lpstr>
      <vt:lpstr>Antibiotic Resistance Monitoring in Ocular micRorganisms (ARMOR) Study</vt:lpstr>
      <vt:lpstr>MIC90 Comparisons for ARMOR Surveillance Study Isolates</vt:lpstr>
      <vt:lpstr>PowerPoint Presentation</vt:lpstr>
      <vt:lpstr>PowerPoint Presentation</vt:lpstr>
      <vt:lpstr>*New Combination for Corneal Ulcers</vt:lpstr>
      <vt:lpstr>*An Updated Perspective on Treating Pseudomonal Infection</vt:lpstr>
      <vt:lpstr>“Culturing” is Being Eclipsed</vt:lpstr>
      <vt:lpstr>PowerPoint Presentation</vt:lpstr>
      <vt:lpstr>PowerPoint Presentation</vt:lpstr>
      <vt:lpstr>Antibiotics - Systemic</vt:lpstr>
      <vt:lpstr>Keflex® (Cephalexin)</vt:lpstr>
      <vt:lpstr>Statement by the American College of Physicians:     Key Recommendations</vt:lpstr>
      <vt:lpstr>Overview of Penicillin “Allergy”</vt:lpstr>
      <vt:lpstr>Clostridioides (formerly Clostridium) difficile infection (CDI)</vt:lpstr>
      <vt:lpstr>PowerPoint Presentation</vt:lpstr>
      <vt:lpstr>PowerPoint Presentation</vt:lpstr>
    </vt:vector>
  </TitlesOfParts>
  <Company>id&amp;a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Benjamin K. Okamoto</dc:creator>
  <cp:lastModifiedBy>Ron Melton</cp:lastModifiedBy>
  <cp:revision>1097</cp:revision>
  <cp:lastPrinted>2016-10-07T19:09:28Z</cp:lastPrinted>
  <dcterms:created xsi:type="dcterms:W3CDTF">2007-10-16T17:05:53Z</dcterms:created>
  <dcterms:modified xsi:type="dcterms:W3CDTF">2024-01-07T01:21:53Z</dcterms:modified>
</cp:coreProperties>
</file>